
<file path=[Content_Types].xml><?xml version="1.0" encoding="utf-8"?>
<Types xmlns="http://schemas.openxmlformats.org/package/2006/content-types">
  <Default Extension="jpeg" ContentType="image/jpeg"/>
  <Default Extension="xlsx" ContentType="application/vnd.openxmlformats-officedocument.spreadsheetml.sheet"/>
  <Default Extension="emf" ContentType="image/x-em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olors1.xml" ContentType="application/vnd.ms-office.chartcolorstyle+xml"/>
  <Override PartName="/ppt/charts/style1.xml" ContentType="application/vnd.ms-office.chartstyl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8" r:id="rId4"/>
    <p:sldId id="259" r:id="rId5"/>
    <p:sldId id="263" r:id="rId6"/>
    <p:sldId id="264" r:id="rId7"/>
    <p:sldId id="283" r:id="rId8"/>
    <p:sldId id="265" r:id="rId9"/>
    <p:sldId id="266" r:id="rId10"/>
    <p:sldId id="267" r:id="rId11"/>
    <p:sldId id="282" r:id="rId12"/>
    <p:sldId id="268" r:id="rId13"/>
    <p:sldId id="269" r:id="rId14"/>
    <p:sldId id="270" r:id="rId15"/>
    <p:sldId id="271" r:id="rId16"/>
    <p:sldId id="272" r:id="rId17"/>
    <p:sldId id="273" r:id="rId18"/>
    <p:sldId id="274" r:id="rId19"/>
    <p:sldId id="275" r:id="rId20"/>
    <p:sldId id="281" r:id="rId21"/>
    <p:sldId id="276" r:id="rId22"/>
    <p:sldId id="277" r:id="rId23"/>
    <p:sldId id="278" r:id="rId24"/>
    <p:sldId id="279" r:id="rId25"/>
    <p:sldId id="280"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D54A"/>
    <a:srgbClr val="F7F7F2"/>
    <a:srgbClr val="262626"/>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p:scale>
          <a:sx n="66" d="100"/>
          <a:sy n="66" d="100"/>
        </p:scale>
        <p:origin x="150" y="15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1"/>
          <c:tx>
            <c:strRef>
              <c:f>Sheet1!$C$1</c:f>
              <c:strCache>
                <c:ptCount val="1"/>
                <c:pt idx="0">
                  <c:v>列1</c:v>
                </c:pt>
              </c:strCache>
            </c:strRef>
          </c:tx>
          <c:spPr>
            <a:solidFill>
              <a:schemeClr val="accent2"/>
            </a:solidFill>
            <a:ln>
              <a:noFill/>
            </a:ln>
            <a:effectLst/>
          </c:spPr>
          <c:invertIfNegative val="0"/>
          <c:dLbls>
            <c:delete val="1"/>
          </c:dLbls>
          <c:cat>
            <c:strRef>
              <c:f>Sheet1!$A$2:$A$5</c:f>
              <c:strCache>
                <c:ptCount val="4"/>
                <c:pt idx="0">
                  <c:v>产品1</c:v>
                </c:pt>
                <c:pt idx="1">
                  <c:v>产品2</c:v>
                </c:pt>
                <c:pt idx="2">
                  <c:v>产品3</c:v>
                </c:pt>
                <c:pt idx="3">
                  <c:v>产品4</c:v>
                </c:pt>
              </c:strCache>
            </c:strRef>
          </c:cat>
          <c:val>
            <c:numRef>
              <c:f>Sheet1!$C$2:$C$5</c:f>
              <c:numCache>
                <c:formatCode>General</c:formatCode>
                <c:ptCount val="4"/>
              </c:numCache>
            </c:numRef>
          </c:val>
        </c:ser>
        <c:ser>
          <c:idx val="2"/>
          <c:order val="2"/>
          <c:tx>
            <c:strRef>
              <c:f>Sheet1!$D$1</c:f>
              <c:strCache>
                <c:ptCount val="1"/>
                <c:pt idx="0">
                  <c:v>列2</c:v>
                </c:pt>
              </c:strCache>
            </c:strRef>
          </c:tx>
          <c:spPr>
            <a:solidFill>
              <a:schemeClr val="accent3"/>
            </a:solidFill>
            <a:ln>
              <a:noFill/>
            </a:ln>
            <a:effectLst/>
          </c:spPr>
          <c:invertIfNegative val="0"/>
          <c:dLbls>
            <c:delete val="1"/>
          </c:dLbls>
          <c:cat>
            <c:strRef>
              <c:f>Sheet1!$A$2:$A$5</c:f>
              <c:strCache>
                <c:ptCount val="4"/>
                <c:pt idx="0">
                  <c:v>产品1</c:v>
                </c:pt>
                <c:pt idx="1">
                  <c:v>产品2</c:v>
                </c:pt>
                <c:pt idx="2">
                  <c:v>产品3</c:v>
                </c:pt>
                <c:pt idx="3">
                  <c:v>产品4</c:v>
                </c:pt>
              </c:strCache>
            </c:strRef>
          </c:cat>
          <c:val>
            <c:numRef>
              <c:f>Sheet1!$D$2:$D$5</c:f>
              <c:numCache>
                <c:formatCode>General</c:formatCode>
                <c:ptCount val="4"/>
              </c:numCache>
            </c:numRef>
          </c:val>
        </c:ser>
        <c:dLbls>
          <c:showLegendKey val="0"/>
          <c:showVal val="0"/>
          <c:showCatName val="0"/>
          <c:showSerName val="0"/>
          <c:showPercent val="0"/>
          <c:showBubbleSize val="0"/>
        </c:dLbls>
        <c:gapWidth val="199"/>
        <c:overlap val="-27"/>
        <c:axId val="606849440"/>
        <c:axId val="606850000"/>
      </c:barChart>
      <c:barChart>
        <c:barDir val="col"/>
        <c:grouping val="clustered"/>
        <c:varyColors val="0"/>
        <c:ser>
          <c:idx val="0"/>
          <c:order val="0"/>
          <c:tx>
            <c:strRef>
              <c:f>Sheet1!$B$1</c:f>
              <c:strCache>
                <c:ptCount val="1"/>
                <c:pt idx="0">
                  <c:v>系列 1</c:v>
                </c:pt>
              </c:strCache>
            </c:strRef>
          </c:tx>
          <c:spPr>
            <a:noFill/>
            <a:ln w="28575">
              <a:solidFill>
                <a:schemeClr val="tx1">
                  <a:lumMod val="75000"/>
                  <a:lumOff val="25000"/>
                </a:schemeClr>
              </a:solidFill>
            </a:ln>
            <a:effectLst/>
          </c:spPr>
          <c:invertIfNegative val="0"/>
          <c:dLbls>
            <c:delete val="1"/>
          </c:dLbls>
          <c:cat>
            <c:strRef>
              <c:f>Sheet1!$A$2:$A$5</c:f>
              <c:strCache>
                <c:ptCount val="4"/>
                <c:pt idx="0">
                  <c:v>产品1</c:v>
                </c:pt>
                <c:pt idx="1">
                  <c:v>产品2</c:v>
                </c:pt>
                <c:pt idx="2">
                  <c:v>产品3</c:v>
                </c:pt>
                <c:pt idx="3">
                  <c:v>产品4</c:v>
                </c:pt>
              </c:strCache>
            </c:strRef>
          </c:cat>
          <c:val>
            <c:numRef>
              <c:f>Sheet1!$B$2:$B$5</c:f>
              <c:numCache>
                <c:formatCode>General</c:formatCode>
                <c:ptCount val="4"/>
                <c:pt idx="0">
                  <c:v>4.3</c:v>
                </c:pt>
                <c:pt idx="1">
                  <c:v>2.5</c:v>
                </c:pt>
                <c:pt idx="2">
                  <c:v>3.5</c:v>
                </c:pt>
                <c:pt idx="3">
                  <c:v>4.5</c:v>
                </c:pt>
              </c:numCache>
            </c:numRef>
          </c:val>
        </c:ser>
        <c:dLbls>
          <c:showLegendKey val="0"/>
          <c:showVal val="0"/>
          <c:showCatName val="0"/>
          <c:showSerName val="0"/>
          <c:showPercent val="0"/>
          <c:showBubbleSize val="0"/>
        </c:dLbls>
        <c:gapWidth val="199"/>
        <c:overlap val="-27"/>
        <c:axId val="336594272"/>
        <c:axId val="606850560"/>
      </c:barChart>
      <c:catAx>
        <c:axId val="6068494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2000" b="0" i="0" u="none" strike="noStrike" kern="1200" baseline="0">
                <a:solidFill>
                  <a:schemeClr val="tx1">
                    <a:lumMod val="85000"/>
                    <a:lumOff val="15000"/>
                  </a:schemeClr>
                </a:solidFill>
                <a:latin typeface="微软雅黑" panose="020B0503020204020204" pitchFamily="34" charset="-122"/>
                <a:ea typeface="微软雅黑" panose="020B0503020204020204" pitchFamily="34" charset="-122"/>
                <a:cs typeface="+mn-cs"/>
              </a:defRPr>
            </a:pPr>
          </a:p>
        </c:txPr>
        <c:crossAx val="606850000"/>
        <c:crosses val="autoZero"/>
        <c:auto val="1"/>
        <c:lblAlgn val="ctr"/>
        <c:lblOffset val="100"/>
        <c:noMultiLvlLbl val="0"/>
      </c:catAx>
      <c:valAx>
        <c:axId val="606850000"/>
        <c:scaling>
          <c:orientation val="minMax"/>
        </c:scaling>
        <c:delete val="1"/>
        <c:axPos val="l"/>
        <c:numFmt formatCode="General" sourceLinked="1"/>
        <c:majorTickMark val="none"/>
        <c:minorTickMark val="none"/>
        <c:tickLblPos val="nextTo"/>
        <c:txPr>
          <a:bodyPr rot="-60000000" spcFirstLastPara="0"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606849440"/>
        <c:crosses val="autoZero"/>
        <c:crossBetween val="between"/>
      </c:valAx>
      <c:catAx>
        <c:axId val="336594272"/>
        <c:scaling>
          <c:orientation val="minMax"/>
        </c:scaling>
        <c:delete val="1"/>
        <c:axPos val="b"/>
        <c:numFmt formatCode="General" sourceLinked="1"/>
        <c:majorTickMark val="out"/>
        <c:minorTickMark val="none"/>
        <c:tickLblPos val="nextTo"/>
        <c:txPr>
          <a:bodyPr rot="-60000000" spcFirstLastPara="0"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606850560"/>
        <c:crosses val="autoZero"/>
        <c:auto val="1"/>
        <c:lblAlgn val="ctr"/>
        <c:lblOffset val="100"/>
        <c:noMultiLvlLbl val="0"/>
      </c:catAx>
      <c:valAx>
        <c:axId val="606850560"/>
        <c:scaling>
          <c:orientation val="minMax"/>
        </c:scaling>
        <c:delete val="1"/>
        <c:axPos val="r"/>
        <c:numFmt formatCode="General" sourceLinked="1"/>
        <c:majorTickMark val="out"/>
        <c:minorTickMark val="none"/>
        <c:tickLblPos val="nextTo"/>
        <c:txPr>
          <a:bodyPr rot="-60000000" spcFirstLastPara="0"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336594272"/>
        <c:crosses val="max"/>
        <c:crossBetween val="between"/>
      </c:valAx>
      <c:spPr>
        <a:noFill/>
        <a:ln w="25400">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0DF9434D-0DE2-483A-950C-E8639654372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2D0D04B-2E7C-44C4-8EA9-5C7CB57F8463}"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DF9434D-0DE2-483A-950C-E8639654372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2D0D04B-2E7C-44C4-8EA9-5C7CB57F8463}"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DF9434D-0DE2-483A-950C-E8639654372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2D0D04B-2E7C-44C4-8EA9-5C7CB57F8463}"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DF9434D-0DE2-483A-950C-E8639654372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2D0D04B-2E7C-44C4-8EA9-5C7CB57F8463}"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0DF9434D-0DE2-483A-950C-E8639654372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2D0D04B-2E7C-44C4-8EA9-5C7CB57F8463}"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0DF9434D-0DE2-483A-950C-E8639654372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2D0D04B-2E7C-44C4-8EA9-5C7CB57F8463}"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0DF9434D-0DE2-483A-950C-E8639654372A}"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2D0D04B-2E7C-44C4-8EA9-5C7CB57F8463}"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DF9434D-0DE2-483A-950C-E8639654372A}"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2D0D04B-2E7C-44C4-8EA9-5C7CB57F8463}"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DF9434D-0DE2-483A-950C-E8639654372A}"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2D0D04B-2E7C-44C4-8EA9-5C7CB57F8463}"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0DF9434D-0DE2-483A-950C-E8639654372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2D0D04B-2E7C-44C4-8EA9-5C7CB57F8463}"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0DF9434D-0DE2-483A-950C-E8639654372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2D0D04B-2E7C-44C4-8EA9-5C7CB57F8463}"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F9434D-0DE2-483A-950C-E8639654372A}"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D0D04B-2E7C-44C4-8EA9-5C7CB57F8463}"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emf"/><Relationship Id="rId1" Type="http://schemas.openxmlformats.org/officeDocument/2006/relationships/image" Target="../media/image1.emf"/></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emf"/><Relationship Id="rId1" Type="http://schemas.openxmlformats.org/officeDocument/2006/relationships/image" Target="../media/image5.emf"/></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emf"/></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emf"/></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emf"/><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image" Target="../media/image1.emf"/></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emf"/></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image" Target="../media/image1.emf"/></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emf"/></Relationships>
</file>

<file path=ppt/slides/_rels/slide17.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4.jpeg"/><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image" Target="../media/image1.emf"/></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emf"/><Relationship Id="rId2" Type="http://schemas.openxmlformats.org/officeDocument/2006/relationships/image" Target="../media/image2.emf"/><Relationship Id="rId1" Type="http://schemas.openxmlformats.org/officeDocument/2006/relationships/image" Target="../media/image1.emf"/></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emf"/><Relationship Id="rId1" Type="http://schemas.openxmlformats.org/officeDocument/2006/relationships/image" Target="../media/image5.emf"/></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emf"/><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image" Target="../media/image1.emf"/></Relationships>
</file>

<file path=ppt/slides/_rels/slide20.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4.emf"/><Relationship Id="rId4" Type="http://schemas.openxmlformats.org/officeDocument/2006/relationships/image" Target="../media/image6.emf"/><Relationship Id="rId3" Type="http://schemas.openxmlformats.org/officeDocument/2006/relationships/image" Target="../media/image10.emf"/><Relationship Id="rId2" Type="http://schemas.openxmlformats.org/officeDocument/2006/relationships/image" Target="../media/image2.emf"/><Relationship Id="rId1" Type="http://schemas.openxmlformats.org/officeDocument/2006/relationships/image" Target="../media/image1.emf"/></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emf"/></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emf"/><Relationship Id="rId2" Type="http://schemas.openxmlformats.org/officeDocument/2006/relationships/image" Target="../media/image15.png"/><Relationship Id="rId1" Type="http://schemas.openxmlformats.org/officeDocument/2006/relationships/image" Target="../media/image1.emf"/></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emf"/></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emf"/><Relationship Id="rId1" Type="http://schemas.openxmlformats.org/officeDocument/2006/relationships/image" Target="../media/image1.emf"/></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emf"/><Relationship Id="rId1" Type="http://schemas.openxmlformats.org/officeDocument/2006/relationships/image" Target="../media/image5.emf"/></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emf"/><Relationship Id="rId3" Type="http://schemas.openxmlformats.org/officeDocument/2006/relationships/image" Target="../media/image4.emf"/><Relationship Id="rId2" Type="http://schemas.openxmlformats.org/officeDocument/2006/relationships/image" Target="../media/image6.emf"/><Relationship Id="rId1" Type="http://schemas.openxmlformats.org/officeDocument/2006/relationships/image" Target="../media/image1.emf"/></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emf"/><Relationship Id="rId1" Type="http://schemas.openxmlformats.org/officeDocument/2006/relationships/image" Target="../media/image1.emf"/></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emf"/><Relationship Id="rId1" Type="http://schemas.openxmlformats.org/officeDocument/2006/relationships/image" Target="../media/image5.emf"/></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emf"/><Relationship Id="rId2" Type="http://schemas.openxmlformats.org/officeDocument/2006/relationships/image" Target="../media/image1.emf"/><Relationship Id="rId1" Type="http://schemas.openxmlformats.org/officeDocument/2006/relationships/chart" Target="../charts/chart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emf"/></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9.emf"/><Relationship Id="rId1"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pct10">
          <a:fgClr>
            <a:schemeClr val="bg1">
              <a:lumMod val="95000"/>
            </a:schemeClr>
          </a:fgClr>
          <a:bgClr>
            <a:schemeClr val="bg1"/>
          </a:bgClr>
        </a:patt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5063083" y="1578384"/>
            <a:ext cx="2065834" cy="1462671"/>
          </a:xfrm>
          <a:prstGeom prst="rect">
            <a:avLst/>
          </a:prstGeom>
        </p:spPr>
      </p:pic>
      <p:sp>
        <p:nvSpPr>
          <p:cNvPr id="7" name="文本框 6"/>
          <p:cNvSpPr txBox="1"/>
          <p:nvPr/>
        </p:nvSpPr>
        <p:spPr>
          <a:xfrm>
            <a:off x="3198055" y="3790516"/>
            <a:ext cx="5795890" cy="769441"/>
          </a:xfrm>
          <a:prstGeom prst="rect">
            <a:avLst/>
          </a:prstGeom>
          <a:noFill/>
        </p:spPr>
        <p:txBody>
          <a:bodyPr wrap="square" rtlCol="0">
            <a:spAutoFit/>
          </a:bodyPr>
          <a:lstStyle/>
          <a:p>
            <a:r>
              <a:rPr lang="zh-CN" altLang="en-US" sz="4400" dirty="0" smtClean="0">
                <a:solidFill>
                  <a:srgbClr val="262626"/>
                </a:solidFill>
                <a:latin typeface="微软雅黑" panose="020B0503020204020204" pitchFamily="34" charset="-122"/>
                <a:ea typeface="微软雅黑" panose="020B0503020204020204" pitchFamily="34" charset="-122"/>
              </a:rPr>
              <a:t>清新文艺手绘通用模板</a:t>
            </a:r>
            <a:endParaRPr lang="zh-CN" altLang="en-US" sz="4400" dirty="0">
              <a:solidFill>
                <a:srgbClr val="262626"/>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2"/>
          <a:stretch>
            <a:fillRect/>
          </a:stretch>
        </p:blipFill>
        <p:spPr>
          <a:xfrm>
            <a:off x="4315097" y="4847806"/>
            <a:ext cx="569446" cy="415654"/>
          </a:xfrm>
          <a:prstGeom prst="rect">
            <a:avLst/>
          </a:prstGeom>
        </p:spPr>
      </p:pic>
      <p:sp>
        <p:nvSpPr>
          <p:cNvPr id="6" name="任意多边形 5"/>
          <p:cNvSpPr/>
          <p:nvPr/>
        </p:nvSpPr>
        <p:spPr>
          <a:xfrm>
            <a:off x="3069666" y="3457161"/>
            <a:ext cx="6052668" cy="36850"/>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rgbClr val="262626"/>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9772599" y="2602842"/>
            <a:ext cx="904226" cy="572025"/>
            <a:chOff x="1711856" y="2078071"/>
            <a:chExt cx="1196804" cy="757114"/>
          </a:xfrm>
        </p:grpSpPr>
        <p:sp>
          <p:nvSpPr>
            <p:cNvPr id="11" name="任意多边形 10"/>
            <p:cNvSpPr/>
            <p:nvPr/>
          </p:nvSpPr>
          <p:spPr>
            <a:xfrm>
              <a:off x="1920015" y="2078071"/>
              <a:ext cx="713347" cy="757114"/>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bg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a:off x="1711856" y="2301388"/>
              <a:ext cx="1196804" cy="338300"/>
            </a:xfrm>
            <a:custGeom>
              <a:avLst/>
              <a:gdLst>
                <a:gd name="connsiteX0" fmla="*/ 202641 w 1204484"/>
                <a:gd name="connsiteY0" fmla="*/ 156229 h 260223"/>
                <a:gd name="connsiteX1" fmla="*/ 18842 w 1204484"/>
                <a:gd name="connsiteY1" fmla="*/ 257318 h 260223"/>
                <a:gd name="connsiteX2" fmla="*/ 606998 w 1204484"/>
                <a:gd name="connsiteY2" fmla="*/ 215963 h 260223"/>
                <a:gd name="connsiteX3" fmla="*/ 1199750 w 1204484"/>
                <a:gd name="connsiteY3" fmla="*/ 45949 h 260223"/>
                <a:gd name="connsiteX4" fmla="*/ 901077 w 1204484"/>
                <a:gd name="connsiteY4" fmla="*/ 0 h 260223"/>
                <a:gd name="connsiteX5" fmla="*/ 901077 w 1204484"/>
                <a:gd name="connsiteY5" fmla="*/ 0 h 260223"/>
                <a:gd name="connsiteX0-1" fmla="*/ 202641 w 1204484"/>
                <a:gd name="connsiteY0-2" fmla="*/ 156229 h 262942"/>
                <a:gd name="connsiteX1-3" fmla="*/ 18842 w 1204484"/>
                <a:gd name="connsiteY1-4" fmla="*/ 257318 h 262942"/>
                <a:gd name="connsiteX2-5" fmla="*/ 606998 w 1204484"/>
                <a:gd name="connsiteY2-6" fmla="*/ 215963 h 262942"/>
                <a:gd name="connsiteX3-7" fmla="*/ 1199750 w 1204484"/>
                <a:gd name="connsiteY3-8" fmla="*/ 45949 h 262942"/>
                <a:gd name="connsiteX4-9" fmla="*/ 901077 w 1204484"/>
                <a:gd name="connsiteY4-10" fmla="*/ 0 h 262942"/>
                <a:gd name="connsiteX5-11" fmla="*/ 901077 w 1204484"/>
                <a:gd name="connsiteY5-12" fmla="*/ 0 h 262942"/>
                <a:gd name="connsiteX0-13" fmla="*/ 203801 w 1205128"/>
                <a:gd name="connsiteY0-14" fmla="*/ 156229 h 299211"/>
                <a:gd name="connsiteX1-15" fmla="*/ 20002 w 1205128"/>
                <a:gd name="connsiteY1-16" fmla="*/ 257318 h 299211"/>
                <a:gd name="connsiteX2-17" fmla="*/ 626538 w 1205128"/>
                <a:gd name="connsiteY2-18" fmla="*/ 275697 h 299211"/>
                <a:gd name="connsiteX3-19" fmla="*/ 1200910 w 1205128"/>
                <a:gd name="connsiteY3-20" fmla="*/ 45949 h 299211"/>
                <a:gd name="connsiteX4-21" fmla="*/ 902237 w 1205128"/>
                <a:gd name="connsiteY4-22" fmla="*/ 0 h 299211"/>
                <a:gd name="connsiteX5-23" fmla="*/ 902237 w 1205128"/>
                <a:gd name="connsiteY5-24" fmla="*/ 0 h 299211"/>
                <a:gd name="connsiteX0-25" fmla="*/ 203801 w 1205128"/>
                <a:gd name="connsiteY0-26" fmla="*/ 156229 h 293093"/>
                <a:gd name="connsiteX1-27" fmla="*/ 20002 w 1205128"/>
                <a:gd name="connsiteY1-28" fmla="*/ 257318 h 293093"/>
                <a:gd name="connsiteX2-29" fmla="*/ 626538 w 1205128"/>
                <a:gd name="connsiteY2-30" fmla="*/ 275697 h 293093"/>
                <a:gd name="connsiteX3-31" fmla="*/ 1200910 w 1205128"/>
                <a:gd name="connsiteY3-32" fmla="*/ 45949 h 293093"/>
                <a:gd name="connsiteX4-33" fmla="*/ 902237 w 1205128"/>
                <a:gd name="connsiteY4-34" fmla="*/ 0 h 293093"/>
                <a:gd name="connsiteX5-35" fmla="*/ 902237 w 1205128"/>
                <a:gd name="connsiteY5-36" fmla="*/ 0 h 293093"/>
                <a:gd name="connsiteX0-37" fmla="*/ 189419 w 1190746"/>
                <a:gd name="connsiteY0-38" fmla="*/ 156229 h 303079"/>
                <a:gd name="connsiteX1-39" fmla="*/ 5620 w 1190746"/>
                <a:gd name="connsiteY1-40" fmla="*/ 257318 h 303079"/>
                <a:gd name="connsiteX2-41" fmla="*/ 612156 w 1190746"/>
                <a:gd name="connsiteY2-42" fmla="*/ 275697 h 303079"/>
                <a:gd name="connsiteX3-43" fmla="*/ 1186528 w 1190746"/>
                <a:gd name="connsiteY3-44" fmla="*/ 45949 h 303079"/>
                <a:gd name="connsiteX4-45" fmla="*/ 887855 w 1190746"/>
                <a:gd name="connsiteY4-46" fmla="*/ 0 h 303079"/>
                <a:gd name="connsiteX5-47" fmla="*/ 887855 w 1190746"/>
                <a:gd name="connsiteY5-48" fmla="*/ 0 h 303079"/>
                <a:gd name="connsiteX0-49" fmla="*/ 189419 w 1186528"/>
                <a:gd name="connsiteY0-50" fmla="*/ 166016 h 312866"/>
                <a:gd name="connsiteX1-51" fmla="*/ 5620 w 1186528"/>
                <a:gd name="connsiteY1-52" fmla="*/ 267105 h 312866"/>
                <a:gd name="connsiteX2-53" fmla="*/ 612156 w 1186528"/>
                <a:gd name="connsiteY2-54" fmla="*/ 285484 h 312866"/>
                <a:gd name="connsiteX3-55" fmla="*/ 1186528 w 1186528"/>
                <a:gd name="connsiteY3-56" fmla="*/ 55736 h 312866"/>
                <a:gd name="connsiteX4-57" fmla="*/ 887855 w 1186528"/>
                <a:gd name="connsiteY4-58" fmla="*/ 9787 h 312866"/>
                <a:gd name="connsiteX5-59" fmla="*/ 887855 w 1186528"/>
                <a:gd name="connsiteY5-60" fmla="*/ 9787 h 312866"/>
                <a:gd name="connsiteX0-61" fmla="*/ 189419 w 1186971"/>
                <a:gd name="connsiteY0-62" fmla="*/ 162790 h 309640"/>
                <a:gd name="connsiteX1-63" fmla="*/ 5620 w 1186971"/>
                <a:gd name="connsiteY1-64" fmla="*/ 263879 h 309640"/>
                <a:gd name="connsiteX2-65" fmla="*/ 612156 w 1186971"/>
                <a:gd name="connsiteY2-66" fmla="*/ 282258 h 309640"/>
                <a:gd name="connsiteX3-67" fmla="*/ 1186528 w 1186971"/>
                <a:gd name="connsiteY3-68" fmla="*/ 52510 h 309640"/>
                <a:gd name="connsiteX4-69" fmla="*/ 887855 w 1186971"/>
                <a:gd name="connsiteY4-70" fmla="*/ 6561 h 309640"/>
                <a:gd name="connsiteX5-71" fmla="*/ 887855 w 1186971"/>
                <a:gd name="connsiteY5-72" fmla="*/ 6561 h 309640"/>
                <a:gd name="connsiteX0-73" fmla="*/ 189419 w 1186971"/>
                <a:gd name="connsiteY0-74" fmla="*/ 162790 h 309640"/>
                <a:gd name="connsiteX1-75" fmla="*/ 5620 w 1186971"/>
                <a:gd name="connsiteY1-76" fmla="*/ 263879 h 309640"/>
                <a:gd name="connsiteX2-77" fmla="*/ 612156 w 1186971"/>
                <a:gd name="connsiteY2-78" fmla="*/ 282258 h 309640"/>
                <a:gd name="connsiteX3-79" fmla="*/ 1186528 w 1186971"/>
                <a:gd name="connsiteY3-80" fmla="*/ 52510 h 309640"/>
                <a:gd name="connsiteX4-81" fmla="*/ 887855 w 1186971"/>
                <a:gd name="connsiteY4-82" fmla="*/ 6561 h 309640"/>
                <a:gd name="connsiteX5-83" fmla="*/ 887855 w 1186971"/>
                <a:gd name="connsiteY5-84" fmla="*/ 6561 h 309640"/>
                <a:gd name="connsiteX0-85" fmla="*/ 203801 w 1201353"/>
                <a:gd name="connsiteY0-86" fmla="*/ 139815 h 300469"/>
                <a:gd name="connsiteX1-87" fmla="*/ 20002 w 1201353"/>
                <a:gd name="connsiteY1-88" fmla="*/ 263879 h 300469"/>
                <a:gd name="connsiteX2-89" fmla="*/ 626538 w 1201353"/>
                <a:gd name="connsiteY2-90" fmla="*/ 282258 h 300469"/>
                <a:gd name="connsiteX3-91" fmla="*/ 1200910 w 1201353"/>
                <a:gd name="connsiteY3-92" fmla="*/ 52510 h 300469"/>
                <a:gd name="connsiteX4-93" fmla="*/ 902237 w 1201353"/>
                <a:gd name="connsiteY4-94" fmla="*/ 6561 h 300469"/>
                <a:gd name="connsiteX5-95" fmla="*/ 902237 w 1201353"/>
                <a:gd name="connsiteY5-96" fmla="*/ 6561 h 300469"/>
                <a:gd name="connsiteX0-97" fmla="*/ 195393 w 1192945"/>
                <a:gd name="connsiteY0-98" fmla="*/ 139815 h 307899"/>
                <a:gd name="connsiteX1-99" fmla="*/ 11594 w 1192945"/>
                <a:gd name="connsiteY1-100" fmla="*/ 263879 h 307899"/>
                <a:gd name="connsiteX2-101" fmla="*/ 618130 w 1192945"/>
                <a:gd name="connsiteY2-102" fmla="*/ 282258 h 307899"/>
                <a:gd name="connsiteX3-103" fmla="*/ 1192502 w 1192945"/>
                <a:gd name="connsiteY3-104" fmla="*/ 52510 h 307899"/>
                <a:gd name="connsiteX4-105" fmla="*/ 893829 w 1192945"/>
                <a:gd name="connsiteY4-106" fmla="*/ 6561 h 307899"/>
                <a:gd name="connsiteX5-107" fmla="*/ 893829 w 1192945"/>
                <a:gd name="connsiteY5-108" fmla="*/ 6561 h 307899"/>
                <a:gd name="connsiteX0-109" fmla="*/ 199654 w 1197206"/>
                <a:gd name="connsiteY0-110" fmla="*/ 139815 h 331631"/>
                <a:gd name="connsiteX1-111" fmla="*/ 11260 w 1197206"/>
                <a:gd name="connsiteY1-112" fmla="*/ 305234 h 331631"/>
                <a:gd name="connsiteX2-113" fmla="*/ 622391 w 1197206"/>
                <a:gd name="connsiteY2-114" fmla="*/ 282258 h 331631"/>
                <a:gd name="connsiteX3-115" fmla="*/ 1196763 w 1197206"/>
                <a:gd name="connsiteY3-116" fmla="*/ 52510 h 331631"/>
                <a:gd name="connsiteX4-117" fmla="*/ 898090 w 1197206"/>
                <a:gd name="connsiteY4-118" fmla="*/ 6561 h 331631"/>
                <a:gd name="connsiteX5-119" fmla="*/ 898090 w 1197206"/>
                <a:gd name="connsiteY5-120" fmla="*/ 6561 h 331631"/>
                <a:gd name="connsiteX0-121" fmla="*/ 199654 w 1196804"/>
                <a:gd name="connsiteY0-122" fmla="*/ 135685 h 327501"/>
                <a:gd name="connsiteX1-123" fmla="*/ 11260 w 1196804"/>
                <a:gd name="connsiteY1-124" fmla="*/ 301104 h 327501"/>
                <a:gd name="connsiteX2-125" fmla="*/ 622391 w 1196804"/>
                <a:gd name="connsiteY2-126" fmla="*/ 278128 h 327501"/>
                <a:gd name="connsiteX3-127" fmla="*/ 1196763 w 1196804"/>
                <a:gd name="connsiteY3-128" fmla="*/ 48380 h 327501"/>
                <a:gd name="connsiteX4-129" fmla="*/ 898090 w 1196804"/>
                <a:gd name="connsiteY4-130" fmla="*/ 2431 h 327501"/>
                <a:gd name="connsiteX5-131" fmla="*/ 898090 w 1196804"/>
                <a:gd name="connsiteY5-132" fmla="*/ 2431 h 327501"/>
                <a:gd name="connsiteX0-133" fmla="*/ 199654 w 1196804"/>
                <a:gd name="connsiteY0-134" fmla="*/ 146484 h 338300"/>
                <a:gd name="connsiteX1-135" fmla="*/ 11260 w 1196804"/>
                <a:gd name="connsiteY1-136" fmla="*/ 311903 h 338300"/>
                <a:gd name="connsiteX2-137" fmla="*/ 622391 w 1196804"/>
                <a:gd name="connsiteY2-138" fmla="*/ 288927 h 338300"/>
                <a:gd name="connsiteX3-139" fmla="*/ 1196763 w 1196804"/>
                <a:gd name="connsiteY3-140" fmla="*/ 59179 h 338300"/>
                <a:gd name="connsiteX4-141" fmla="*/ 898090 w 1196804"/>
                <a:gd name="connsiteY4-142" fmla="*/ 13230 h 338300"/>
                <a:gd name="connsiteX5-143" fmla="*/ 898090 w 1196804"/>
                <a:gd name="connsiteY5-144" fmla="*/ 13230 h 3383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196804" h="338300">
                  <a:moveTo>
                    <a:pt x="199654" y="146484"/>
                  </a:moveTo>
                  <a:cubicBezTo>
                    <a:pt x="74058" y="159885"/>
                    <a:pt x="-36221" y="260592"/>
                    <a:pt x="11260" y="311903"/>
                  </a:cubicBezTo>
                  <a:cubicBezTo>
                    <a:pt x="58741" y="363214"/>
                    <a:pt x="424807" y="331048"/>
                    <a:pt x="622391" y="288927"/>
                  </a:cubicBezTo>
                  <a:cubicBezTo>
                    <a:pt x="819975" y="246806"/>
                    <a:pt x="1201358" y="155673"/>
                    <a:pt x="1196763" y="59179"/>
                  </a:cubicBezTo>
                  <a:cubicBezTo>
                    <a:pt x="1192168" y="-37315"/>
                    <a:pt x="898090" y="13230"/>
                    <a:pt x="898090" y="13230"/>
                  </a:cubicBezTo>
                  <a:lnTo>
                    <a:pt x="898090" y="13230"/>
                  </a:lnTo>
                </a:path>
              </a:pathLst>
            </a:custGeom>
            <a:noFill/>
            <a:ln w="38100" cap="rnd">
              <a:solidFill>
                <a:schemeClr val="bg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文本框 2"/>
          <p:cNvSpPr txBox="1"/>
          <p:nvPr/>
        </p:nvSpPr>
        <p:spPr>
          <a:xfrm>
            <a:off x="5063083" y="4863350"/>
            <a:ext cx="2524836" cy="398780"/>
          </a:xfrm>
          <a:prstGeom prst="rect">
            <a:avLst/>
          </a:prstGeom>
          <a:noFill/>
        </p:spPr>
        <p:txBody>
          <a:bodyPr wrap="square" rtlCol="0">
            <a:spAutoFit/>
          </a:bodyPr>
          <a:lstStyle/>
          <a:p>
            <a:r>
              <a:rPr lang="zh-CN" altLang="en-US" sz="2000" dirty="0">
                <a:latin typeface="微软雅黑" panose="020B0503020204020204" pitchFamily="34" charset="-122"/>
                <a:ea typeface="微软雅黑" panose="020B0503020204020204" pitchFamily="34" charset="-122"/>
              </a:rPr>
              <a:t>汇报</a:t>
            </a:r>
            <a:r>
              <a:rPr lang="zh-CN" altLang="en-US" sz="2000" dirty="0" smtClean="0">
                <a:latin typeface="微软雅黑" panose="020B0503020204020204" pitchFamily="34" charset="-122"/>
                <a:ea typeface="微软雅黑" panose="020B0503020204020204" pitchFamily="34" charset="-122"/>
              </a:rPr>
              <a:t>人：得心视觉</a:t>
            </a:r>
            <a:endParaRPr lang="zh-CN" altLang="en-US" sz="2000" dirty="0">
              <a:latin typeface="微软雅黑" panose="020B0503020204020204" pitchFamily="34" charset="-122"/>
              <a:ea typeface="微软雅黑" panose="020B0503020204020204" pitchFamily="34" charset="-122"/>
            </a:endParaRPr>
          </a:p>
        </p:txBody>
      </p:sp>
      <p:sp>
        <p:nvSpPr>
          <p:cNvPr id="44" name="任意多边形 43"/>
          <p:cNvSpPr/>
          <p:nvPr/>
        </p:nvSpPr>
        <p:spPr>
          <a:xfrm>
            <a:off x="9278523" y="3729823"/>
            <a:ext cx="278735" cy="719769"/>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1" fmla="*/ 257175 w 647700"/>
              <a:gd name="connsiteY0-2" fmla="*/ 1181158 h 1209733"/>
              <a:gd name="connsiteX1-3" fmla="*/ 219075 w 647700"/>
              <a:gd name="connsiteY1-4" fmla="*/ 800158 h 1209733"/>
              <a:gd name="connsiteX2-5" fmla="*/ 0 w 647700"/>
              <a:gd name="connsiteY2-6" fmla="*/ 590608 h 1209733"/>
              <a:gd name="connsiteX3-7" fmla="*/ 266700 w 647700"/>
              <a:gd name="connsiteY3-8" fmla="*/ 504883 h 1209733"/>
              <a:gd name="connsiteX4-9" fmla="*/ 361950 w 647700"/>
              <a:gd name="connsiteY4-10" fmla="*/ 58 h 1209733"/>
              <a:gd name="connsiteX5-11" fmla="*/ 438150 w 647700"/>
              <a:gd name="connsiteY5-12" fmla="*/ 581083 h 1209733"/>
              <a:gd name="connsiteX6-13" fmla="*/ 647700 w 647700"/>
              <a:gd name="connsiteY6-14" fmla="*/ 657283 h 1209733"/>
              <a:gd name="connsiteX7-15" fmla="*/ 390525 w 647700"/>
              <a:gd name="connsiteY7-16" fmla="*/ 771583 h 1209733"/>
              <a:gd name="connsiteX8-17" fmla="*/ 314325 w 647700"/>
              <a:gd name="connsiteY8-18" fmla="*/ 1209733 h 1209733"/>
              <a:gd name="connsiteX0-19" fmla="*/ 257175 w 647700"/>
              <a:gd name="connsiteY0-20" fmla="*/ 1181158 h 1209733"/>
              <a:gd name="connsiteX1-21" fmla="*/ 219075 w 647700"/>
              <a:gd name="connsiteY1-22" fmla="*/ 800158 h 1209733"/>
              <a:gd name="connsiteX2-23" fmla="*/ 0 w 647700"/>
              <a:gd name="connsiteY2-24" fmla="*/ 590608 h 1209733"/>
              <a:gd name="connsiteX3-25" fmla="*/ 266700 w 647700"/>
              <a:gd name="connsiteY3-26" fmla="*/ 504883 h 1209733"/>
              <a:gd name="connsiteX4-27" fmla="*/ 361950 w 647700"/>
              <a:gd name="connsiteY4-28" fmla="*/ 58 h 1209733"/>
              <a:gd name="connsiteX5-29" fmla="*/ 438150 w 647700"/>
              <a:gd name="connsiteY5-30" fmla="*/ 581083 h 1209733"/>
              <a:gd name="connsiteX6-31" fmla="*/ 647700 w 647700"/>
              <a:gd name="connsiteY6-32" fmla="*/ 657283 h 1209733"/>
              <a:gd name="connsiteX7-33" fmla="*/ 390525 w 647700"/>
              <a:gd name="connsiteY7-34" fmla="*/ 771583 h 1209733"/>
              <a:gd name="connsiteX8-35" fmla="*/ 314325 w 647700"/>
              <a:gd name="connsiteY8-36" fmla="*/ 1209733 h 1209733"/>
              <a:gd name="connsiteX0-37" fmla="*/ 161925 w 552450"/>
              <a:gd name="connsiteY0-38" fmla="*/ 1181173 h 1209748"/>
              <a:gd name="connsiteX1-39" fmla="*/ 123825 w 552450"/>
              <a:gd name="connsiteY1-40" fmla="*/ 800173 h 1209748"/>
              <a:gd name="connsiteX2-41" fmla="*/ 0 w 552450"/>
              <a:gd name="connsiteY2-42" fmla="*/ 638248 h 1209748"/>
              <a:gd name="connsiteX3-43" fmla="*/ 171450 w 552450"/>
              <a:gd name="connsiteY3-44" fmla="*/ 504898 h 1209748"/>
              <a:gd name="connsiteX4-45" fmla="*/ 266700 w 552450"/>
              <a:gd name="connsiteY4-46" fmla="*/ 73 h 1209748"/>
              <a:gd name="connsiteX5-47" fmla="*/ 342900 w 552450"/>
              <a:gd name="connsiteY5-48" fmla="*/ 581098 h 1209748"/>
              <a:gd name="connsiteX6-49" fmla="*/ 552450 w 552450"/>
              <a:gd name="connsiteY6-50" fmla="*/ 657298 h 1209748"/>
              <a:gd name="connsiteX7-51" fmla="*/ 295275 w 552450"/>
              <a:gd name="connsiteY7-52" fmla="*/ 771598 h 1209748"/>
              <a:gd name="connsiteX8-53" fmla="*/ 219075 w 552450"/>
              <a:gd name="connsiteY8-54" fmla="*/ 1209748 h 1209748"/>
              <a:gd name="connsiteX0-55" fmla="*/ 238125 w 628650"/>
              <a:gd name="connsiteY0-56" fmla="*/ 1181172 h 1209747"/>
              <a:gd name="connsiteX1-57" fmla="*/ 200025 w 628650"/>
              <a:gd name="connsiteY1-58" fmla="*/ 800172 h 1209747"/>
              <a:gd name="connsiteX2-59" fmla="*/ 0 w 628650"/>
              <a:gd name="connsiteY2-60" fmla="*/ 562047 h 1209747"/>
              <a:gd name="connsiteX3-61" fmla="*/ 247650 w 628650"/>
              <a:gd name="connsiteY3-62" fmla="*/ 504897 h 1209747"/>
              <a:gd name="connsiteX4-63" fmla="*/ 342900 w 628650"/>
              <a:gd name="connsiteY4-64" fmla="*/ 72 h 1209747"/>
              <a:gd name="connsiteX5-65" fmla="*/ 419100 w 628650"/>
              <a:gd name="connsiteY5-66" fmla="*/ 581097 h 1209747"/>
              <a:gd name="connsiteX6-67" fmla="*/ 628650 w 628650"/>
              <a:gd name="connsiteY6-68" fmla="*/ 657297 h 1209747"/>
              <a:gd name="connsiteX7-69" fmla="*/ 371475 w 628650"/>
              <a:gd name="connsiteY7-70" fmla="*/ 771597 h 1209747"/>
              <a:gd name="connsiteX8-71" fmla="*/ 295275 w 628650"/>
              <a:gd name="connsiteY8-72" fmla="*/ 1209747 h 1209747"/>
              <a:gd name="connsiteX0-73" fmla="*/ 238125 w 628650"/>
              <a:gd name="connsiteY0-74" fmla="*/ 1181172 h 1209747"/>
              <a:gd name="connsiteX1-75" fmla="*/ 200025 w 628650"/>
              <a:gd name="connsiteY1-76" fmla="*/ 800172 h 1209747"/>
              <a:gd name="connsiteX2-77" fmla="*/ 0 w 628650"/>
              <a:gd name="connsiteY2-78" fmla="*/ 562047 h 1209747"/>
              <a:gd name="connsiteX3-79" fmla="*/ 247650 w 628650"/>
              <a:gd name="connsiteY3-80" fmla="*/ 504897 h 1209747"/>
              <a:gd name="connsiteX4-81" fmla="*/ 342900 w 628650"/>
              <a:gd name="connsiteY4-82" fmla="*/ 72 h 1209747"/>
              <a:gd name="connsiteX5-83" fmla="*/ 419100 w 628650"/>
              <a:gd name="connsiteY5-84" fmla="*/ 581097 h 1209747"/>
              <a:gd name="connsiteX6-85" fmla="*/ 628650 w 628650"/>
              <a:gd name="connsiteY6-86" fmla="*/ 657297 h 1209747"/>
              <a:gd name="connsiteX7-87" fmla="*/ 371475 w 628650"/>
              <a:gd name="connsiteY7-88" fmla="*/ 771597 h 1209747"/>
              <a:gd name="connsiteX8-89" fmla="*/ 295275 w 628650"/>
              <a:gd name="connsiteY8-90" fmla="*/ 1209747 h 1209747"/>
              <a:gd name="connsiteX0-91" fmla="*/ 228132 w 618657"/>
              <a:gd name="connsiteY0-92" fmla="*/ 1181172 h 1209747"/>
              <a:gd name="connsiteX1-93" fmla="*/ 190032 w 618657"/>
              <a:gd name="connsiteY1-94" fmla="*/ 800172 h 1209747"/>
              <a:gd name="connsiteX2-95" fmla="*/ 0 w 618657"/>
              <a:gd name="connsiteY2-96" fmla="*/ 589529 h 1209747"/>
              <a:gd name="connsiteX3-97" fmla="*/ 237657 w 618657"/>
              <a:gd name="connsiteY3-98" fmla="*/ 504897 h 1209747"/>
              <a:gd name="connsiteX4-99" fmla="*/ 332907 w 618657"/>
              <a:gd name="connsiteY4-100" fmla="*/ 72 h 1209747"/>
              <a:gd name="connsiteX5-101" fmla="*/ 409107 w 618657"/>
              <a:gd name="connsiteY5-102" fmla="*/ 581097 h 1209747"/>
              <a:gd name="connsiteX6-103" fmla="*/ 618657 w 618657"/>
              <a:gd name="connsiteY6-104" fmla="*/ 657297 h 1209747"/>
              <a:gd name="connsiteX7-105" fmla="*/ 361482 w 618657"/>
              <a:gd name="connsiteY7-106" fmla="*/ 771597 h 1209747"/>
              <a:gd name="connsiteX8-107" fmla="*/ 285282 w 618657"/>
              <a:gd name="connsiteY8-108" fmla="*/ 1209747 h 1209747"/>
              <a:gd name="connsiteX0-109" fmla="*/ 228132 w 618657"/>
              <a:gd name="connsiteY0-110" fmla="*/ 1181172 h 1209747"/>
              <a:gd name="connsiteX1-111" fmla="*/ 190032 w 618657"/>
              <a:gd name="connsiteY1-112" fmla="*/ 800172 h 1209747"/>
              <a:gd name="connsiteX2-113" fmla="*/ 0 w 618657"/>
              <a:gd name="connsiteY2-114" fmla="*/ 589529 h 1209747"/>
              <a:gd name="connsiteX3-115" fmla="*/ 237657 w 618657"/>
              <a:gd name="connsiteY3-116" fmla="*/ 504897 h 1209747"/>
              <a:gd name="connsiteX4-117" fmla="*/ 332907 w 618657"/>
              <a:gd name="connsiteY4-118" fmla="*/ 72 h 1209747"/>
              <a:gd name="connsiteX5-119" fmla="*/ 409107 w 618657"/>
              <a:gd name="connsiteY5-120" fmla="*/ 581097 h 1209747"/>
              <a:gd name="connsiteX6-121" fmla="*/ 618657 w 618657"/>
              <a:gd name="connsiteY6-122" fmla="*/ 657297 h 1209747"/>
              <a:gd name="connsiteX7-123" fmla="*/ 361482 w 618657"/>
              <a:gd name="connsiteY7-124" fmla="*/ 771597 h 1209747"/>
              <a:gd name="connsiteX8-125" fmla="*/ 285282 w 618657"/>
              <a:gd name="connsiteY8-126" fmla="*/ 1209747 h 1209747"/>
              <a:gd name="connsiteX0-127" fmla="*/ 228132 w 618657"/>
              <a:gd name="connsiteY0-128" fmla="*/ 1181172 h 1209747"/>
              <a:gd name="connsiteX1-129" fmla="*/ 190032 w 618657"/>
              <a:gd name="connsiteY1-130" fmla="*/ 800172 h 1209747"/>
              <a:gd name="connsiteX2-131" fmla="*/ 0 w 618657"/>
              <a:gd name="connsiteY2-132" fmla="*/ 589529 h 1209747"/>
              <a:gd name="connsiteX3-133" fmla="*/ 237657 w 618657"/>
              <a:gd name="connsiteY3-134" fmla="*/ 504897 h 1209747"/>
              <a:gd name="connsiteX4-135" fmla="*/ 332907 w 618657"/>
              <a:gd name="connsiteY4-136" fmla="*/ 72 h 1209747"/>
              <a:gd name="connsiteX5-137" fmla="*/ 409107 w 618657"/>
              <a:gd name="connsiteY5-138" fmla="*/ 581097 h 1209747"/>
              <a:gd name="connsiteX6-139" fmla="*/ 618657 w 618657"/>
              <a:gd name="connsiteY6-140" fmla="*/ 657297 h 1209747"/>
              <a:gd name="connsiteX7-141" fmla="*/ 361482 w 618657"/>
              <a:gd name="connsiteY7-142" fmla="*/ 771597 h 1209747"/>
              <a:gd name="connsiteX8-143" fmla="*/ 285282 w 618657"/>
              <a:gd name="connsiteY8-144" fmla="*/ 1209747 h 1209747"/>
              <a:gd name="connsiteX9" fmla="*/ 228132 w 618657"/>
              <a:gd name="connsiteY9" fmla="*/ 1181172 h 1209747"/>
              <a:gd name="connsiteX0-145" fmla="*/ 285282 w 618657"/>
              <a:gd name="connsiteY0-146" fmla="*/ 1209747 h 1209747"/>
              <a:gd name="connsiteX1-147" fmla="*/ 190032 w 618657"/>
              <a:gd name="connsiteY1-148" fmla="*/ 800172 h 1209747"/>
              <a:gd name="connsiteX2-149" fmla="*/ 0 w 618657"/>
              <a:gd name="connsiteY2-150" fmla="*/ 589529 h 1209747"/>
              <a:gd name="connsiteX3-151" fmla="*/ 237657 w 618657"/>
              <a:gd name="connsiteY3-152" fmla="*/ 504897 h 1209747"/>
              <a:gd name="connsiteX4-153" fmla="*/ 332907 w 618657"/>
              <a:gd name="connsiteY4-154" fmla="*/ 72 h 1209747"/>
              <a:gd name="connsiteX5-155" fmla="*/ 409107 w 618657"/>
              <a:gd name="connsiteY5-156" fmla="*/ 581097 h 1209747"/>
              <a:gd name="connsiteX6-157" fmla="*/ 618657 w 618657"/>
              <a:gd name="connsiteY6-158" fmla="*/ 657297 h 1209747"/>
              <a:gd name="connsiteX7-159" fmla="*/ 361482 w 618657"/>
              <a:gd name="connsiteY7-160" fmla="*/ 771597 h 1209747"/>
              <a:gd name="connsiteX8-161" fmla="*/ 285282 w 618657"/>
              <a:gd name="connsiteY8-162" fmla="*/ 1209747 h 1209747"/>
              <a:gd name="connsiteX0-163" fmla="*/ 270292 w 618657"/>
              <a:gd name="connsiteY0-164" fmla="*/ 1249721 h 1249721"/>
              <a:gd name="connsiteX1-165" fmla="*/ 190032 w 618657"/>
              <a:gd name="connsiteY1-166" fmla="*/ 800172 h 1249721"/>
              <a:gd name="connsiteX2-167" fmla="*/ 0 w 618657"/>
              <a:gd name="connsiteY2-168" fmla="*/ 589529 h 1249721"/>
              <a:gd name="connsiteX3-169" fmla="*/ 237657 w 618657"/>
              <a:gd name="connsiteY3-170" fmla="*/ 504897 h 1249721"/>
              <a:gd name="connsiteX4-171" fmla="*/ 332907 w 618657"/>
              <a:gd name="connsiteY4-172" fmla="*/ 72 h 1249721"/>
              <a:gd name="connsiteX5-173" fmla="*/ 409107 w 618657"/>
              <a:gd name="connsiteY5-174" fmla="*/ 581097 h 1249721"/>
              <a:gd name="connsiteX6-175" fmla="*/ 618657 w 618657"/>
              <a:gd name="connsiteY6-176" fmla="*/ 657297 h 1249721"/>
              <a:gd name="connsiteX7-177" fmla="*/ 361482 w 618657"/>
              <a:gd name="connsiteY7-178" fmla="*/ 771597 h 1249721"/>
              <a:gd name="connsiteX8-179" fmla="*/ 270292 w 618657"/>
              <a:gd name="connsiteY8-180" fmla="*/ 1249721 h 1249721"/>
              <a:gd name="connsiteX0-181" fmla="*/ 270292 w 618657"/>
              <a:gd name="connsiteY0-182" fmla="*/ 1249721 h 1249721"/>
              <a:gd name="connsiteX1-183" fmla="*/ 190032 w 618657"/>
              <a:gd name="connsiteY1-184" fmla="*/ 775188 h 1249721"/>
              <a:gd name="connsiteX2-185" fmla="*/ 0 w 618657"/>
              <a:gd name="connsiteY2-186" fmla="*/ 589529 h 1249721"/>
              <a:gd name="connsiteX3-187" fmla="*/ 237657 w 618657"/>
              <a:gd name="connsiteY3-188" fmla="*/ 504897 h 1249721"/>
              <a:gd name="connsiteX4-189" fmla="*/ 332907 w 618657"/>
              <a:gd name="connsiteY4-190" fmla="*/ 72 h 1249721"/>
              <a:gd name="connsiteX5-191" fmla="*/ 409107 w 618657"/>
              <a:gd name="connsiteY5-192" fmla="*/ 581097 h 1249721"/>
              <a:gd name="connsiteX6-193" fmla="*/ 618657 w 618657"/>
              <a:gd name="connsiteY6-194" fmla="*/ 657297 h 1249721"/>
              <a:gd name="connsiteX7-195" fmla="*/ 361482 w 618657"/>
              <a:gd name="connsiteY7-196" fmla="*/ 771597 h 1249721"/>
              <a:gd name="connsiteX8-197" fmla="*/ 270292 w 618657"/>
              <a:gd name="connsiteY8-198" fmla="*/ 1249721 h 1249721"/>
              <a:gd name="connsiteX0-199" fmla="*/ 270292 w 618657"/>
              <a:gd name="connsiteY0-200" fmla="*/ 1249721 h 1249721"/>
              <a:gd name="connsiteX1-201" fmla="*/ 190032 w 618657"/>
              <a:gd name="connsiteY1-202" fmla="*/ 775188 h 1249721"/>
              <a:gd name="connsiteX2-203" fmla="*/ 0 w 618657"/>
              <a:gd name="connsiteY2-204" fmla="*/ 589529 h 1249721"/>
              <a:gd name="connsiteX3-205" fmla="*/ 237657 w 618657"/>
              <a:gd name="connsiteY3-206" fmla="*/ 504897 h 1249721"/>
              <a:gd name="connsiteX4-207" fmla="*/ 332907 w 618657"/>
              <a:gd name="connsiteY4-208" fmla="*/ 72 h 1249721"/>
              <a:gd name="connsiteX5-209" fmla="*/ 409107 w 618657"/>
              <a:gd name="connsiteY5-210" fmla="*/ 581097 h 1249721"/>
              <a:gd name="connsiteX6-211" fmla="*/ 618657 w 618657"/>
              <a:gd name="connsiteY6-212" fmla="*/ 657297 h 1249721"/>
              <a:gd name="connsiteX7-213" fmla="*/ 361482 w 618657"/>
              <a:gd name="connsiteY7-214" fmla="*/ 771597 h 1249721"/>
              <a:gd name="connsiteX8-215" fmla="*/ 270292 w 618657"/>
              <a:gd name="connsiteY8-216" fmla="*/ 1249721 h 1249721"/>
              <a:gd name="connsiteX0-217" fmla="*/ 297774 w 618657"/>
              <a:gd name="connsiteY0-218" fmla="*/ 1257216 h 1257216"/>
              <a:gd name="connsiteX1-219" fmla="*/ 190032 w 618657"/>
              <a:gd name="connsiteY1-220" fmla="*/ 775188 h 1257216"/>
              <a:gd name="connsiteX2-221" fmla="*/ 0 w 618657"/>
              <a:gd name="connsiteY2-222" fmla="*/ 589529 h 1257216"/>
              <a:gd name="connsiteX3-223" fmla="*/ 237657 w 618657"/>
              <a:gd name="connsiteY3-224" fmla="*/ 504897 h 1257216"/>
              <a:gd name="connsiteX4-225" fmla="*/ 332907 w 618657"/>
              <a:gd name="connsiteY4-226" fmla="*/ 72 h 1257216"/>
              <a:gd name="connsiteX5-227" fmla="*/ 409107 w 618657"/>
              <a:gd name="connsiteY5-228" fmla="*/ 581097 h 1257216"/>
              <a:gd name="connsiteX6-229" fmla="*/ 618657 w 618657"/>
              <a:gd name="connsiteY6-230" fmla="*/ 657297 h 1257216"/>
              <a:gd name="connsiteX7-231" fmla="*/ 361482 w 618657"/>
              <a:gd name="connsiteY7-232" fmla="*/ 771597 h 1257216"/>
              <a:gd name="connsiteX8-233" fmla="*/ 297774 w 618657"/>
              <a:gd name="connsiteY8-234" fmla="*/ 1257216 h 1257216"/>
              <a:gd name="connsiteX0-235" fmla="*/ 297774 w 618657"/>
              <a:gd name="connsiteY0-236" fmla="*/ 1257216 h 1257216"/>
              <a:gd name="connsiteX1-237" fmla="*/ 190032 w 618657"/>
              <a:gd name="connsiteY1-238" fmla="*/ 775188 h 1257216"/>
              <a:gd name="connsiteX2-239" fmla="*/ 0 w 618657"/>
              <a:gd name="connsiteY2-240" fmla="*/ 589529 h 1257216"/>
              <a:gd name="connsiteX3-241" fmla="*/ 237657 w 618657"/>
              <a:gd name="connsiteY3-242" fmla="*/ 504897 h 1257216"/>
              <a:gd name="connsiteX4-243" fmla="*/ 332907 w 618657"/>
              <a:gd name="connsiteY4-244" fmla="*/ 72 h 1257216"/>
              <a:gd name="connsiteX5-245" fmla="*/ 409107 w 618657"/>
              <a:gd name="connsiteY5-246" fmla="*/ 581097 h 1257216"/>
              <a:gd name="connsiteX6-247" fmla="*/ 618657 w 618657"/>
              <a:gd name="connsiteY6-248" fmla="*/ 657297 h 1257216"/>
              <a:gd name="connsiteX7-249" fmla="*/ 388964 w 618657"/>
              <a:gd name="connsiteY7-250" fmla="*/ 776593 h 1257216"/>
              <a:gd name="connsiteX8-251" fmla="*/ 297774 w 618657"/>
              <a:gd name="connsiteY8-252" fmla="*/ 1257216 h 1257216"/>
              <a:gd name="connsiteX0-253" fmla="*/ 297774 w 618657"/>
              <a:gd name="connsiteY0-254" fmla="*/ 1257216 h 1257216"/>
              <a:gd name="connsiteX1-255" fmla="*/ 190032 w 618657"/>
              <a:gd name="connsiteY1-256" fmla="*/ 775188 h 1257216"/>
              <a:gd name="connsiteX2-257" fmla="*/ 0 w 618657"/>
              <a:gd name="connsiteY2-258" fmla="*/ 589529 h 1257216"/>
              <a:gd name="connsiteX3-259" fmla="*/ 237657 w 618657"/>
              <a:gd name="connsiteY3-260" fmla="*/ 504897 h 1257216"/>
              <a:gd name="connsiteX4-261" fmla="*/ 332907 w 618657"/>
              <a:gd name="connsiteY4-262" fmla="*/ 72 h 1257216"/>
              <a:gd name="connsiteX5-263" fmla="*/ 409107 w 618657"/>
              <a:gd name="connsiteY5-264" fmla="*/ 581097 h 1257216"/>
              <a:gd name="connsiteX6-265" fmla="*/ 618657 w 618657"/>
              <a:gd name="connsiteY6-266" fmla="*/ 657297 h 1257216"/>
              <a:gd name="connsiteX7-267" fmla="*/ 388964 w 618657"/>
              <a:gd name="connsiteY7-268" fmla="*/ 776593 h 1257216"/>
              <a:gd name="connsiteX8-269" fmla="*/ 297774 w 618657"/>
              <a:gd name="connsiteY8-270" fmla="*/ 1257216 h 1257216"/>
              <a:gd name="connsiteX0-271" fmla="*/ 297774 w 618657"/>
              <a:gd name="connsiteY0-272" fmla="*/ 1257216 h 1257216"/>
              <a:gd name="connsiteX1-273" fmla="*/ 190032 w 618657"/>
              <a:gd name="connsiteY1-274" fmla="*/ 775188 h 1257216"/>
              <a:gd name="connsiteX2-275" fmla="*/ 0 w 618657"/>
              <a:gd name="connsiteY2-276" fmla="*/ 589529 h 1257216"/>
              <a:gd name="connsiteX3-277" fmla="*/ 237657 w 618657"/>
              <a:gd name="connsiteY3-278" fmla="*/ 504897 h 1257216"/>
              <a:gd name="connsiteX4-279" fmla="*/ 332907 w 618657"/>
              <a:gd name="connsiteY4-280" fmla="*/ 72 h 1257216"/>
              <a:gd name="connsiteX5-281" fmla="*/ 409107 w 618657"/>
              <a:gd name="connsiteY5-282" fmla="*/ 581097 h 1257216"/>
              <a:gd name="connsiteX6-283" fmla="*/ 618657 w 618657"/>
              <a:gd name="connsiteY6-284" fmla="*/ 657297 h 1257216"/>
              <a:gd name="connsiteX7-285" fmla="*/ 388964 w 618657"/>
              <a:gd name="connsiteY7-286" fmla="*/ 776593 h 1257216"/>
              <a:gd name="connsiteX8-287" fmla="*/ 297774 w 618657"/>
              <a:gd name="connsiteY8-288" fmla="*/ 1257216 h 1257216"/>
              <a:gd name="connsiteX0-289" fmla="*/ 317761 w 638644"/>
              <a:gd name="connsiteY0-290" fmla="*/ 1257216 h 1257216"/>
              <a:gd name="connsiteX1-291" fmla="*/ 210019 w 638644"/>
              <a:gd name="connsiteY1-292" fmla="*/ 775188 h 1257216"/>
              <a:gd name="connsiteX2-293" fmla="*/ 0 w 638644"/>
              <a:gd name="connsiteY2-294" fmla="*/ 597024 h 1257216"/>
              <a:gd name="connsiteX3-295" fmla="*/ 257644 w 638644"/>
              <a:gd name="connsiteY3-296" fmla="*/ 504897 h 1257216"/>
              <a:gd name="connsiteX4-297" fmla="*/ 352894 w 638644"/>
              <a:gd name="connsiteY4-298" fmla="*/ 72 h 1257216"/>
              <a:gd name="connsiteX5-299" fmla="*/ 429094 w 638644"/>
              <a:gd name="connsiteY5-300" fmla="*/ 581097 h 1257216"/>
              <a:gd name="connsiteX6-301" fmla="*/ 638644 w 638644"/>
              <a:gd name="connsiteY6-302" fmla="*/ 657297 h 1257216"/>
              <a:gd name="connsiteX7-303" fmla="*/ 408951 w 638644"/>
              <a:gd name="connsiteY7-304" fmla="*/ 776593 h 1257216"/>
              <a:gd name="connsiteX8-305" fmla="*/ 317761 w 638644"/>
              <a:gd name="connsiteY8-306" fmla="*/ 1257216 h 1257216"/>
              <a:gd name="connsiteX0-307" fmla="*/ 317761 w 638644"/>
              <a:gd name="connsiteY0-308" fmla="*/ 1257216 h 1257216"/>
              <a:gd name="connsiteX1-309" fmla="*/ 227508 w 638644"/>
              <a:gd name="connsiteY1-310" fmla="*/ 772690 h 1257216"/>
              <a:gd name="connsiteX2-311" fmla="*/ 0 w 638644"/>
              <a:gd name="connsiteY2-312" fmla="*/ 597024 h 1257216"/>
              <a:gd name="connsiteX3-313" fmla="*/ 257644 w 638644"/>
              <a:gd name="connsiteY3-314" fmla="*/ 504897 h 1257216"/>
              <a:gd name="connsiteX4-315" fmla="*/ 352894 w 638644"/>
              <a:gd name="connsiteY4-316" fmla="*/ 72 h 1257216"/>
              <a:gd name="connsiteX5-317" fmla="*/ 429094 w 638644"/>
              <a:gd name="connsiteY5-318" fmla="*/ 581097 h 1257216"/>
              <a:gd name="connsiteX6-319" fmla="*/ 638644 w 638644"/>
              <a:gd name="connsiteY6-320" fmla="*/ 657297 h 1257216"/>
              <a:gd name="connsiteX7-321" fmla="*/ 408951 w 638644"/>
              <a:gd name="connsiteY7-322" fmla="*/ 776593 h 1257216"/>
              <a:gd name="connsiteX8-323" fmla="*/ 317761 w 638644"/>
              <a:gd name="connsiteY8-324" fmla="*/ 1257216 h 125721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638644" h="1257216">
                <a:moveTo>
                  <a:pt x="317761" y="1257216"/>
                </a:moveTo>
                <a:cubicBezTo>
                  <a:pt x="289186" y="1257814"/>
                  <a:pt x="280468" y="882722"/>
                  <a:pt x="227508" y="772690"/>
                </a:cubicBezTo>
                <a:cubicBezTo>
                  <a:pt x="174548" y="662658"/>
                  <a:pt x="136499" y="666457"/>
                  <a:pt x="0" y="597024"/>
                </a:cubicBezTo>
                <a:cubicBezTo>
                  <a:pt x="134026" y="572509"/>
                  <a:pt x="198828" y="604389"/>
                  <a:pt x="257644" y="504897"/>
                </a:cubicBezTo>
                <a:cubicBezTo>
                  <a:pt x="316460" y="405405"/>
                  <a:pt x="325907" y="-6278"/>
                  <a:pt x="352894" y="72"/>
                </a:cubicBezTo>
                <a:cubicBezTo>
                  <a:pt x="378294" y="193747"/>
                  <a:pt x="376733" y="543205"/>
                  <a:pt x="429094" y="581097"/>
                </a:cubicBezTo>
                <a:cubicBezTo>
                  <a:pt x="481455" y="618989"/>
                  <a:pt x="568794" y="631897"/>
                  <a:pt x="638644" y="657297"/>
                </a:cubicBezTo>
                <a:cubicBezTo>
                  <a:pt x="552919" y="695397"/>
                  <a:pt x="462431" y="676607"/>
                  <a:pt x="408951" y="776593"/>
                </a:cubicBezTo>
                <a:cubicBezTo>
                  <a:pt x="355471" y="876579"/>
                  <a:pt x="328080" y="1084178"/>
                  <a:pt x="317761" y="1257216"/>
                </a:cubicBezTo>
                <a:close/>
              </a:path>
            </a:pathLst>
          </a:custGeom>
          <a:noFill/>
          <a:ln w="25400" cap="rnd">
            <a:solidFill>
              <a:srgbClr val="F7D54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0000"/>
              </a:solidFill>
            </a:endParaRPr>
          </a:p>
        </p:txBody>
      </p:sp>
      <p:sp>
        <p:nvSpPr>
          <p:cNvPr id="45" name="任意多边形 44"/>
          <p:cNvSpPr/>
          <p:nvPr/>
        </p:nvSpPr>
        <p:spPr>
          <a:xfrm>
            <a:off x="8770162" y="3299074"/>
            <a:ext cx="297387" cy="455191"/>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1" fmla="*/ 257175 w 647700"/>
              <a:gd name="connsiteY0-2" fmla="*/ 1181158 h 1209733"/>
              <a:gd name="connsiteX1-3" fmla="*/ 219075 w 647700"/>
              <a:gd name="connsiteY1-4" fmla="*/ 800158 h 1209733"/>
              <a:gd name="connsiteX2-5" fmla="*/ 0 w 647700"/>
              <a:gd name="connsiteY2-6" fmla="*/ 590608 h 1209733"/>
              <a:gd name="connsiteX3-7" fmla="*/ 266700 w 647700"/>
              <a:gd name="connsiteY3-8" fmla="*/ 504883 h 1209733"/>
              <a:gd name="connsiteX4-9" fmla="*/ 361950 w 647700"/>
              <a:gd name="connsiteY4-10" fmla="*/ 58 h 1209733"/>
              <a:gd name="connsiteX5-11" fmla="*/ 438150 w 647700"/>
              <a:gd name="connsiteY5-12" fmla="*/ 581083 h 1209733"/>
              <a:gd name="connsiteX6-13" fmla="*/ 647700 w 647700"/>
              <a:gd name="connsiteY6-14" fmla="*/ 657283 h 1209733"/>
              <a:gd name="connsiteX7-15" fmla="*/ 390525 w 647700"/>
              <a:gd name="connsiteY7-16" fmla="*/ 771583 h 1209733"/>
              <a:gd name="connsiteX8-17" fmla="*/ 314325 w 647700"/>
              <a:gd name="connsiteY8-18" fmla="*/ 1209733 h 1209733"/>
              <a:gd name="connsiteX0-19" fmla="*/ 257175 w 647700"/>
              <a:gd name="connsiteY0-20" fmla="*/ 1181158 h 1209733"/>
              <a:gd name="connsiteX1-21" fmla="*/ 219075 w 647700"/>
              <a:gd name="connsiteY1-22" fmla="*/ 800158 h 1209733"/>
              <a:gd name="connsiteX2-23" fmla="*/ 0 w 647700"/>
              <a:gd name="connsiteY2-24" fmla="*/ 590608 h 1209733"/>
              <a:gd name="connsiteX3-25" fmla="*/ 266700 w 647700"/>
              <a:gd name="connsiteY3-26" fmla="*/ 504883 h 1209733"/>
              <a:gd name="connsiteX4-27" fmla="*/ 361950 w 647700"/>
              <a:gd name="connsiteY4-28" fmla="*/ 58 h 1209733"/>
              <a:gd name="connsiteX5-29" fmla="*/ 438150 w 647700"/>
              <a:gd name="connsiteY5-30" fmla="*/ 581083 h 1209733"/>
              <a:gd name="connsiteX6-31" fmla="*/ 647700 w 647700"/>
              <a:gd name="connsiteY6-32" fmla="*/ 657283 h 1209733"/>
              <a:gd name="connsiteX7-33" fmla="*/ 390525 w 647700"/>
              <a:gd name="connsiteY7-34" fmla="*/ 771583 h 1209733"/>
              <a:gd name="connsiteX8-35" fmla="*/ 314325 w 647700"/>
              <a:gd name="connsiteY8-36" fmla="*/ 1209733 h 1209733"/>
              <a:gd name="connsiteX0-37" fmla="*/ 161925 w 552450"/>
              <a:gd name="connsiteY0-38" fmla="*/ 1181173 h 1209748"/>
              <a:gd name="connsiteX1-39" fmla="*/ 123825 w 552450"/>
              <a:gd name="connsiteY1-40" fmla="*/ 800173 h 1209748"/>
              <a:gd name="connsiteX2-41" fmla="*/ 0 w 552450"/>
              <a:gd name="connsiteY2-42" fmla="*/ 638248 h 1209748"/>
              <a:gd name="connsiteX3-43" fmla="*/ 171450 w 552450"/>
              <a:gd name="connsiteY3-44" fmla="*/ 504898 h 1209748"/>
              <a:gd name="connsiteX4-45" fmla="*/ 266700 w 552450"/>
              <a:gd name="connsiteY4-46" fmla="*/ 73 h 1209748"/>
              <a:gd name="connsiteX5-47" fmla="*/ 342900 w 552450"/>
              <a:gd name="connsiteY5-48" fmla="*/ 581098 h 1209748"/>
              <a:gd name="connsiteX6-49" fmla="*/ 552450 w 552450"/>
              <a:gd name="connsiteY6-50" fmla="*/ 657298 h 1209748"/>
              <a:gd name="connsiteX7-51" fmla="*/ 295275 w 552450"/>
              <a:gd name="connsiteY7-52" fmla="*/ 771598 h 1209748"/>
              <a:gd name="connsiteX8-53" fmla="*/ 219075 w 552450"/>
              <a:gd name="connsiteY8-54" fmla="*/ 1209748 h 1209748"/>
              <a:gd name="connsiteX0-55" fmla="*/ 238125 w 628650"/>
              <a:gd name="connsiteY0-56" fmla="*/ 1181172 h 1209747"/>
              <a:gd name="connsiteX1-57" fmla="*/ 200025 w 628650"/>
              <a:gd name="connsiteY1-58" fmla="*/ 800172 h 1209747"/>
              <a:gd name="connsiteX2-59" fmla="*/ 0 w 628650"/>
              <a:gd name="connsiteY2-60" fmla="*/ 562047 h 1209747"/>
              <a:gd name="connsiteX3-61" fmla="*/ 247650 w 628650"/>
              <a:gd name="connsiteY3-62" fmla="*/ 504897 h 1209747"/>
              <a:gd name="connsiteX4-63" fmla="*/ 342900 w 628650"/>
              <a:gd name="connsiteY4-64" fmla="*/ 72 h 1209747"/>
              <a:gd name="connsiteX5-65" fmla="*/ 419100 w 628650"/>
              <a:gd name="connsiteY5-66" fmla="*/ 581097 h 1209747"/>
              <a:gd name="connsiteX6-67" fmla="*/ 628650 w 628650"/>
              <a:gd name="connsiteY6-68" fmla="*/ 657297 h 1209747"/>
              <a:gd name="connsiteX7-69" fmla="*/ 371475 w 628650"/>
              <a:gd name="connsiteY7-70" fmla="*/ 771597 h 1209747"/>
              <a:gd name="connsiteX8-71" fmla="*/ 295275 w 628650"/>
              <a:gd name="connsiteY8-72" fmla="*/ 1209747 h 1209747"/>
              <a:gd name="connsiteX0-73" fmla="*/ 238125 w 628650"/>
              <a:gd name="connsiteY0-74" fmla="*/ 1181172 h 1209747"/>
              <a:gd name="connsiteX1-75" fmla="*/ 200025 w 628650"/>
              <a:gd name="connsiteY1-76" fmla="*/ 800172 h 1209747"/>
              <a:gd name="connsiteX2-77" fmla="*/ 0 w 628650"/>
              <a:gd name="connsiteY2-78" fmla="*/ 562047 h 1209747"/>
              <a:gd name="connsiteX3-79" fmla="*/ 247650 w 628650"/>
              <a:gd name="connsiteY3-80" fmla="*/ 504897 h 1209747"/>
              <a:gd name="connsiteX4-81" fmla="*/ 342900 w 628650"/>
              <a:gd name="connsiteY4-82" fmla="*/ 72 h 1209747"/>
              <a:gd name="connsiteX5-83" fmla="*/ 419100 w 628650"/>
              <a:gd name="connsiteY5-84" fmla="*/ 581097 h 1209747"/>
              <a:gd name="connsiteX6-85" fmla="*/ 628650 w 628650"/>
              <a:gd name="connsiteY6-86" fmla="*/ 657297 h 1209747"/>
              <a:gd name="connsiteX7-87" fmla="*/ 371475 w 628650"/>
              <a:gd name="connsiteY7-88" fmla="*/ 771597 h 1209747"/>
              <a:gd name="connsiteX8-89" fmla="*/ 295275 w 628650"/>
              <a:gd name="connsiteY8-90" fmla="*/ 1209747 h 1209747"/>
              <a:gd name="connsiteX0-91" fmla="*/ 228132 w 618657"/>
              <a:gd name="connsiteY0-92" fmla="*/ 1181172 h 1209747"/>
              <a:gd name="connsiteX1-93" fmla="*/ 190032 w 618657"/>
              <a:gd name="connsiteY1-94" fmla="*/ 800172 h 1209747"/>
              <a:gd name="connsiteX2-95" fmla="*/ 0 w 618657"/>
              <a:gd name="connsiteY2-96" fmla="*/ 589529 h 1209747"/>
              <a:gd name="connsiteX3-97" fmla="*/ 237657 w 618657"/>
              <a:gd name="connsiteY3-98" fmla="*/ 504897 h 1209747"/>
              <a:gd name="connsiteX4-99" fmla="*/ 332907 w 618657"/>
              <a:gd name="connsiteY4-100" fmla="*/ 72 h 1209747"/>
              <a:gd name="connsiteX5-101" fmla="*/ 409107 w 618657"/>
              <a:gd name="connsiteY5-102" fmla="*/ 581097 h 1209747"/>
              <a:gd name="connsiteX6-103" fmla="*/ 618657 w 618657"/>
              <a:gd name="connsiteY6-104" fmla="*/ 657297 h 1209747"/>
              <a:gd name="connsiteX7-105" fmla="*/ 361482 w 618657"/>
              <a:gd name="connsiteY7-106" fmla="*/ 771597 h 1209747"/>
              <a:gd name="connsiteX8-107" fmla="*/ 285282 w 618657"/>
              <a:gd name="connsiteY8-108" fmla="*/ 1209747 h 1209747"/>
              <a:gd name="connsiteX0-109" fmla="*/ 228132 w 618657"/>
              <a:gd name="connsiteY0-110" fmla="*/ 1181172 h 1209747"/>
              <a:gd name="connsiteX1-111" fmla="*/ 190032 w 618657"/>
              <a:gd name="connsiteY1-112" fmla="*/ 800172 h 1209747"/>
              <a:gd name="connsiteX2-113" fmla="*/ 0 w 618657"/>
              <a:gd name="connsiteY2-114" fmla="*/ 589529 h 1209747"/>
              <a:gd name="connsiteX3-115" fmla="*/ 237657 w 618657"/>
              <a:gd name="connsiteY3-116" fmla="*/ 504897 h 1209747"/>
              <a:gd name="connsiteX4-117" fmla="*/ 332907 w 618657"/>
              <a:gd name="connsiteY4-118" fmla="*/ 72 h 1209747"/>
              <a:gd name="connsiteX5-119" fmla="*/ 409107 w 618657"/>
              <a:gd name="connsiteY5-120" fmla="*/ 581097 h 1209747"/>
              <a:gd name="connsiteX6-121" fmla="*/ 618657 w 618657"/>
              <a:gd name="connsiteY6-122" fmla="*/ 657297 h 1209747"/>
              <a:gd name="connsiteX7-123" fmla="*/ 361482 w 618657"/>
              <a:gd name="connsiteY7-124" fmla="*/ 771597 h 1209747"/>
              <a:gd name="connsiteX8-125" fmla="*/ 285282 w 618657"/>
              <a:gd name="connsiteY8-126" fmla="*/ 1209747 h 1209747"/>
              <a:gd name="connsiteX0-127" fmla="*/ 228132 w 618657"/>
              <a:gd name="connsiteY0-128" fmla="*/ 1181172 h 1209747"/>
              <a:gd name="connsiteX1-129" fmla="*/ 190032 w 618657"/>
              <a:gd name="connsiteY1-130" fmla="*/ 800172 h 1209747"/>
              <a:gd name="connsiteX2-131" fmla="*/ 0 w 618657"/>
              <a:gd name="connsiteY2-132" fmla="*/ 589529 h 1209747"/>
              <a:gd name="connsiteX3-133" fmla="*/ 237657 w 618657"/>
              <a:gd name="connsiteY3-134" fmla="*/ 504897 h 1209747"/>
              <a:gd name="connsiteX4-135" fmla="*/ 332907 w 618657"/>
              <a:gd name="connsiteY4-136" fmla="*/ 72 h 1209747"/>
              <a:gd name="connsiteX5-137" fmla="*/ 409107 w 618657"/>
              <a:gd name="connsiteY5-138" fmla="*/ 581097 h 1209747"/>
              <a:gd name="connsiteX6-139" fmla="*/ 618657 w 618657"/>
              <a:gd name="connsiteY6-140" fmla="*/ 657297 h 1209747"/>
              <a:gd name="connsiteX7-141" fmla="*/ 361482 w 618657"/>
              <a:gd name="connsiteY7-142" fmla="*/ 771597 h 1209747"/>
              <a:gd name="connsiteX8-143" fmla="*/ 285282 w 618657"/>
              <a:gd name="connsiteY8-144" fmla="*/ 1209747 h 1209747"/>
              <a:gd name="connsiteX9" fmla="*/ 228132 w 618657"/>
              <a:gd name="connsiteY9" fmla="*/ 1181172 h 1209747"/>
              <a:gd name="connsiteX0-145" fmla="*/ 285282 w 618657"/>
              <a:gd name="connsiteY0-146" fmla="*/ 1209747 h 1209747"/>
              <a:gd name="connsiteX1-147" fmla="*/ 190032 w 618657"/>
              <a:gd name="connsiteY1-148" fmla="*/ 800172 h 1209747"/>
              <a:gd name="connsiteX2-149" fmla="*/ 0 w 618657"/>
              <a:gd name="connsiteY2-150" fmla="*/ 589529 h 1209747"/>
              <a:gd name="connsiteX3-151" fmla="*/ 237657 w 618657"/>
              <a:gd name="connsiteY3-152" fmla="*/ 504897 h 1209747"/>
              <a:gd name="connsiteX4-153" fmla="*/ 332907 w 618657"/>
              <a:gd name="connsiteY4-154" fmla="*/ 72 h 1209747"/>
              <a:gd name="connsiteX5-155" fmla="*/ 409107 w 618657"/>
              <a:gd name="connsiteY5-156" fmla="*/ 581097 h 1209747"/>
              <a:gd name="connsiteX6-157" fmla="*/ 618657 w 618657"/>
              <a:gd name="connsiteY6-158" fmla="*/ 657297 h 1209747"/>
              <a:gd name="connsiteX7-159" fmla="*/ 361482 w 618657"/>
              <a:gd name="connsiteY7-160" fmla="*/ 771597 h 1209747"/>
              <a:gd name="connsiteX8-161" fmla="*/ 285282 w 618657"/>
              <a:gd name="connsiteY8-162" fmla="*/ 1209747 h 1209747"/>
              <a:gd name="connsiteX0-163" fmla="*/ 270292 w 618657"/>
              <a:gd name="connsiteY0-164" fmla="*/ 1249721 h 1249721"/>
              <a:gd name="connsiteX1-165" fmla="*/ 190032 w 618657"/>
              <a:gd name="connsiteY1-166" fmla="*/ 800172 h 1249721"/>
              <a:gd name="connsiteX2-167" fmla="*/ 0 w 618657"/>
              <a:gd name="connsiteY2-168" fmla="*/ 589529 h 1249721"/>
              <a:gd name="connsiteX3-169" fmla="*/ 237657 w 618657"/>
              <a:gd name="connsiteY3-170" fmla="*/ 504897 h 1249721"/>
              <a:gd name="connsiteX4-171" fmla="*/ 332907 w 618657"/>
              <a:gd name="connsiteY4-172" fmla="*/ 72 h 1249721"/>
              <a:gd name="connsiteX5-173" fmla="*/ 409107 w 618657"/>
              <a:gd name="connsiteY5-174" fmla="*/ 581097 h 1249721"/>
              <a:gd name="connsiteX6-175" fmla="*/ 618657 w 618657"/>
              <a:gd name="connsiteY6-176" fmla="*/ 657297 h 1249721"/>
              <a:gd name="connsiteX7-177" fmla="*/ 361482 w 618657"/>
              <a:gd name="connsiteY7-178" fmla="*/ 771597 h 1249721"/>
              <a:gd name="connsiteX8-179" fmla="*/ 270292 w 618657"/>
              <a:gd name="connsiteY8-180" fmla="*/ 1249721 h 1249721"/>
              <a:gd name="connsiteX0-181" fmla="*/ 270292 w 618657"/>
              <a:gd name="connsiteY0-182" fmla="*/ 1249721 h 1249721"/>
              <a:gd name="connsiteX1-183" fmla="*/ 190032 w 618657"/>
              <a:gd name="connsiteY1-184" fmla="*/ 775188 h 1249721"/>
              <a:gd name="connsiteX2-185" fmla="*/ 0 w 618657"/>
              <a:gd name="connsiteY2-186" fmla="*/ 589529 h 1249721"/>
              <a:gd name="connsiteX3-187" fmla="*/ 237657 w 618657"/>
              <a:gd name="connsiteY3-188" fmla="*/ 504897 h 1249721"/>
              <a:gd name="connsiteX4-189" fmla="*/ 332907 w 618657"/>
              <a:gd name="connsiteY4-190" fmla="*/ 72 h 1249721"/>
              <a:gd name="connsiteX5-191" fmla="*/ 409107 w 618657"/>
              <a:gd name="connsiteY5-192" fmla="*/ 581097 h 1249721"/>
              <a:gd name="connsiteX6-193" fmla="*/ 618657 w 618657"/>
              <a:gd name="connsiteY6-194" fmla="*/ 657297 h 1249721"/>
              <a:gd name="connsiteX7-195" fmla="*/ 361482 w 618657"/>
              <a:gd name="connsiteY7-196" fmla="*/ 771597 h 1249721"/>
              <a:gd name="connsiteX8-197" fmla="*/ 270292 w 618657"/>
              <a:gd name="connsiteY8-198" fmla="*/ 1249721 h 1249721"/>
              <a:gd name="connsiteX0-199" fmla="*/ 270292 w 618657"/>
              <a:gd name="connsiteY0-200" fmla="*/ 1249721 h 1249721"/>
              <a:gd name="connsiteX1-201" fmla="*/ 190032 w 618657"/>
              <a:gd name="connsiteY1-202" fmla="*/ 775188 h 1249721"/>
              <a:gd name="connsiteX2-203" fmla="*/ 0 w 618657"/>
              <a:gd name="connsiteY2-204" fmla="*/ 589529 h 1249721"/>
              <a:gd name="connsiteX3-205" fmla="*/ 237657 w 618657"/>
              <a:gd name="connsiteY3-206" fmla="*/ 504897 h 1249721"/>
              <a:gd name="connsiteX4-207" fmla="*/ 332907 w 618657"/>
              <a:gd name="connsiteY4-208" fmla="*/ 72 h 1249721"/>
              <a:gd name="connsiteX5-209" fmla="*/ 409107 w 618657"/>
              <a:gd name="connsiteY5-210" fmla="*/ 581097 h 1249721"/>
              <a:gd name="connsiteX6-211" fmla="*/ 618657 w 618657"/>
              <a:gd name="connsiteY6-212" fmla="*/ 657297 h 1249721"/>
              <a:gd name="connsiteX7-213" fmla="*/ 361482 w 618657"/>
              <a:gd name="connsiteY7-214" fmla="*/ 771597 h 1249721"/>
              <a:gd name="connsiteX8-215" fmla="*/ 270292 w 618657"/>
              <a:gd name="connsiteY8-216" fmla="*/ 1249721 h 1249721"/>
              <a:gd name="connsiteX0-217" fmla="*/ 297774 w 618657"/>
              <a:gd name="connsiteY0-218" fmla="*/ 1257216 h 1257216"/>
              <a:gd name="connsiteX1-219" fmla="*/ 190032 w 618657"/>
              <a:gd name="connsiteY1-220" fmla="*/ 775188 h 1257216"/>
              <a:gd name="connsiteX2-221" fmla="*/ 0 w 618657"/>
              <a:gd name="connsiteY2-222" fmla="*/ 589529 h 1257216"/>
              <a:gd name="connsiteX3-223" fmla="*/ 237657 w 618657"/>
              <a:gd name="connsiteY3-224" fmla="*/ 504897 h 1257216"/>
              <a:gd name="connsiteX4-225" fmla="*/ 332907 w 618657"/>
              <a:gd name="connsiteY4-226" fmla="*/ 72 h 1257216"/>
              <a:gd name="connsiteX5-227" fmla="*/ 409107 w 618657"/>
              <a:gd name="connsiteY5-228" fmla="*/ 581097 h 1257216"/>
              <a:gd name="connsiteX6-229" fmla="*/ 618657 w 618657"/>
              <a:gd name="connsiteY6-230" fmla="*/ 657297 h 1257216"/>
              <a:gd name="connsiteX7-231" fmla="*/ 361482 w 618657"/>
              <a:gd name="connsiteY7-232" fmla="*/ 771597 h 1257216"/>
              <a:gd name="connsiteX8-233" fmla="*/ 297774 w 618657"/>
              <a:gd name="connsiteY8-234" fmla="*/ 1257216 h 1257216"/>
              <a:gd name="connsiteX0-235" fmla="*/ 297774 w 618657"/>
              <a:gd name="connsiteY0-236" fmla="*/ 1257216 h 1257216"/>
              <a:gd name="connsiteX1-237" fmla="*/ 190032 w 618657"/>
              <a:gd name="connsiteY1-238" fmla="*/ 775188 h 1257216"/>
              <a:gd name="connsiteX2-239" fmla="*/ 0 w 618657"/>
              <a:gd name="connsiteY2-240" fmla="*/ 589529 h 1257216"/>
              <a:gd name="connsiteX3-241" fmla="*/ 237657 w 618657"/>
              <a:gd name="connsiteY3-242" fmla="*/ 504897 h 1257216"/>
              <a:gd name="connsiteX4-243" fmla="*/ 332907 w 618657"/>
              <a:gd name="connsiteY4-244" fmla="*/ 72 h 1257216"/>
              <a:gd name="connsiteX5-245" fmla="*/ 409107 w 618657"/>
              <a:gd name="connsiteY5-246" fmla="*/ 581097 h 1257216"/>
              <a:gd name="connsiteX6-247" fmla="*/ 618657 w 618657"/>
              <a:gd name="connsiteY6-248" fmla="*/ 657297 h 1257216"/>
              <a:gd name="connsiteX7-249" fmla="*/ 388964 w 618657"/>
              <a:gd name="connsiteY7-250" fmla="*/ 776593 h 1257216"/>
              <a:gd name="connsiteX8-251" fmla="*/ 297774 w 618657"/>
              <a:gd name="connsiteY8-252" fmla="*/ 1257216 h 1257216"/>
              <a:gd name="connsiteX0-253" fmla="*/ 297774 w 618657"/>
              <a:gd name="connsiteY0-254" fmla="*/ 1257216 h 1257216"/>
              <a:gd name="connsiteX1-255" fmla="*/ 190032 w 618657"/>
              <a:gd name="connsiteY1-256" fmla="*/ 775188 h 1257216"/>
              <a:gd name="connsiteX2-257" fmla="*/ 0 w 618657"/>
              <a:gd name="connsiteY2-258" fmla="*/ 589529 h 1257216"/>
              <a:gd name="connsiteX3-259" fmla="*/ 237657 w 618657"/>
              <a:gd name="connsiteY3-260" fmla="*/ 504897 h 1257216"/>
              <a:gd name="connsiteX4-261" fmla="*/ 332907 w 618657"/>
              <a:gd name="connsiteY4-262" fmla="*/ 72 h 1257216"/>
              <a:gd name="connsiteX5-263" fmla="*/ 409107 w 618657"/>
              <a:gd name="connsiteY5-264" fmla="*/ 581097 h 1257216"/>
              <a:gd name="connsiteX6-265" fmla="*/ 618657 w 618657"/>
              <a:gd name="connsiteY6-266" fmla="*/ 657297 h 1257216"/>
              <a:gd name="connsiteX7-267" fmla="*/ 388964 w 618657"/>
              <a:gd name="connsiteY7-268" fmla="*/ 776593 h 1257216"/>
              <a:gd name="connsiteX8-269" fmla="*/ 297774 w 618657"/>
              <a:gd name="connsiteY8-270" fmla="*/ 1257216 h 1257216"/>
              <a:gd name="connsiteX0-271" fmla="*/ 297774 w 618657"/>
              <a:gd name="connsiteY0-272" fmla="*/ 1257216 h 1257216"/>
              <a:gd name="connsiteX1-273" fmla="*/ 190032 w 618657"/>
              <a:gd name="connsiteY1-274" fmla="*/ 775188 h 1257216"/>
              <a:gd name="connsiteX2-275" fmla="*/ 0 w 618657"/>
              <a:gd name="connsiteY2-276" fmla="*/ 589529 h 1257216"/>
              <a:gd name="connsiteX3-277" fmla="*/ 237657 w 618657"/>
              <a:gd name="connsiteY3-278" fmla="*/ 504897 h 1257216"/>
              <a:gd name="connsiteX4-279" fmla="*/ 332907 w 618657"/>
              <a:gd name="connsiteY4-280" fmla="*/ 72 h 1257216"/>
              <a:gd name="connsiteX5-281" fmla="*/ 409107 w 618657"/>
              <a:gd name="connsiteY5-282" fmla="*/ 581097 h 1257216"/>
              <a:gd name="connsiteX6-283" fmla="*/ 618657 w 618657"/>
              <a:gd name="connsiteY6-284" fmla="*/ 657297 h 1257216"/>
              <a:gd name="connsiteX7-285" fmla="*/ 388964 w 618657"/>
              <a:gd name="connsiteY7-286" fmla="*/ 776593 h 1257216"/>
              <a:gd name="connsiteX8-287" fmla="*/ 297774 w 618657"/>
              <a:gd name="connsiteY8-288" fmla="*/ 1257216 h 1257216"/>
              <a:gd name="connsiteX0-289" fmla="*/ 317761 w 638644"/>
              <a:gd name="connsiteY0-290" fmla="*/ 1257216 h 1257216"/>
              <a:gd name="connsiteX1-291" fmla="*/ 210019 w 638644"/>
              <a:gd name="connsiteY1-292" fmla="*/ 775188 h 1257216"/>
              <a:gd name="connsiteX2-293" fmla="*/ 0 w 638644"/>
              <a:gd name="connsiteY2-294" fmla="*/ 597024 h 1257216"/>
              <a:gd name="connsiteX3-295" fmla="*/ 257644 w 638644"/>
              <a:gd name="connsiteY3-296" fmla="*/ 504897 h 1257216"/>
              <a:gd name="connsiteX4-297" fmla="*/ 352894 w 638644"/>
              <a:gd name="connsiteY4-298" fmla="*/ 72 h 1257216"/>
              <a:gd name="connsiteX5-299" fmla="*/ 429094 w 638644"/>
              <a:gd name="connsiteY5-300" fmla="*/ 581097 h 1257216"/>
              <a:gd name="connsiteX6-301" fmla="*/ 638644 w 638644"/>
              <a:gd name="connsiteY6-302" fmla="*/ 657297 h 1257216"/>
              <a:gd name="connsiteX7-303" fmla="*/ 408951 w 638644"/>
              <a:gd name="connsiteY7-304" fmla="*/ 776593 h 1257216"/>
              <a:gd name="connsiteX8-305" fmla="*/ 317761 w 638644"/>
              <a:gd name="connsiteY8-306" fmla="*/ 1257216 h 1257216"/>
              <a:gd name="connsiteX0-307" fmla="*/ 317761 w 638644"/>
              <a:gd name="connsiteY0-308" fmla="*/ 1257216 h 1257216"/>
              <a:gd name="connsiteX1-309" fmla="*/ 227508 w 638644"/>
              <a:gd name="connsiteY1-310" fmla="*/ 772690 h 1257216"/>
              <a:gd name="connsiteX2-311" fmla="*/ 0 w 638644"/>
              <a:gd name="connsiteY2-312" fmla="*/ 597024 h 1257216"/>
              <a:gd name="connsiteX3-313" fmla="*/ 257644 w 638644"/>
              <a:gd name="connsiteY3-314" fmla="*/ 504897 h 1257216"/>
              <a:gd name="connsiteX4-315" fmla="*/ 352894 w 638644"/>
              <a:gd name="connsiteY4-316" fmla="*/ 72 h 1257216"/>
              <a:gd name="connsiteX5-317" fmla="*/ 429094 w 638644"/>
              <a:gd name="connsiteY5-318" fmla="*/ 581097 h 1257216"/>
              <a:gd name="connsiteX6-319" fmla="*/ 638644 w 638644"/>
              <a:gd name="connsiteY6-320" fmla="*/ 657297 h 1257216"/>
              <a:gd name="connsiteX7-321" fmla="*/ 408951 w 638644"/>
              <a:gd name="connsiteY7-322" fmla="*/ 776593 h 1257216"/>
              <a:gd name="connsiteX8-323" fmla="*/ 317761 w 638644"/>
              <a:gd name="connsiteY8-324" fmla="*/ 1257216 h 125721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638644" h="1257216">
                <a:moveTo>
                  <a:pt x="317761" y="1257216"/>
                </a:moveTo>
                <a:cubicBezTo>
                  <a:pt x="289186" y="1257814"/>
                  <a:pt x="280468" y="882722"/>
                  <a:pt x="227508" y="772690"/>
                </a:cubicBezTo>
                <a:cubicBezTo>
                  <a:pt x="174548" y="662658"/>
                  <a:pt x="136499" y="666457"/>
                  <a:pt x="0" y="597024"/>
                </a:cubicBezTo>
                <a:cubicBezTo>
                  <a:pt x="134026" y="572509"/>
                  <a:pt x="198828" y="604389"/>
                  <a:pt x="257644" y="504897"/>
                </a:cubicBezTo>
                <a:cubicBezTo>
                  <a:pt x="316460" y="405405"/>
                  <a:pt x="325907" y="-6278"/>
                  <a:pt x="352894" y="72"/>
                </a:cubicBezTo>
                <a:cubicBezTo>
                  <a:pt x="378294" y="193747"/>
                  <a:pt x="376733" y="543205"/>
                  <a:pt x="429094" y="581097"/>
                </a:cubicBezTo>
                <a:cubicBezTo>
                  <a:pt x="481455" y="618989"/>
                  <a:pt x="568794" y="631897"/>
                  <a:pt x="638644" y="657297"/>
                </a:cubicBezTo>
                <a:cubicBezTo>
                  <a:pt x="552919" y="695397"/>
                  <a:pt x="462431" y="676607"/>
                  <a:pt x="408951" y="776593"/>
                </a:cubicBezTo>
                <a:cubicBezTo>
                  <a:pt x="355471" y="876579"/>
                  <a:pt x="328080" y="1084178"/>
                  <a:pt x="317761" y="1257216"/>
                </a:cubicBezTo>
                <a:close/>
              </a:path>
            </a:pathLst>
          </a:custGeom>
          <a:solidFill>
            <a:srgbClr val="F7D54A"/>
          </a:solidFill>
          <a:ln w="25400" cap="rnd">
            <a:solidFill>
              <a:srgbClr val="F7D54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0000"/>
              </a:solidFill>
            </a:endParaRPr>
          </a:p>
        </p:txBody>
      </p:sp>
      <p:grpSp>
        <p:nvGrpSpPr>
          <p:cNvPr id="46" name="组合 45"/>
          <p:cNvGrpSpPr/>
          <p:nvPr/>
        </p:nvGrpSpPr>
        <p:grpSpPr>
          <a:xfrm rot="1192981">
            <a:off x="1765946" y="3093550"/>
            <a:ext cx="790651" cy="800921"/>
            <a:chOff x="2118580" y="4342651"/>
            <a:chExt cx="672245" cy="680977"/>
          </a:xfrm>
        </p:grpSpPr>
        <p:grpSp>
          <p:nvGrpSpPr>
            <p:cNvPr id="47" name="组合 46"/>
            <p:cNvGrpSpPr/>
            <p:nvPr/>
          </p:nvGrpSpPr>
          <p:grpSpPr>
            <a:xfrm>
              <a:off x="2124539" y="4342651"/>
              <a:ext cx="641611" cy="680977"/>
              <a:chOff x="2124539" y="4342651"/>
              <a:chExt cx="641611" cy="680977"/>
            </a:xfrm>
          </p:grpSpPr>
          <p:sp>
            <p:nvSpPr>
              <p:cNvPr id="65" name="任意多边形 64"/>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8" name="任意多边形 47"/>
            <p:cNvSpPr/>
            <p:nvPr/>
          </p:nvSpPr>
          <p:spPr>
            <a:xfrm rot="20279529">
              <a:off x="2598988" y="4623569"/>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48"/>
            <p:cNvSpPr/>
            <p:nvPr/>
          </p:nvSpPr>
          <p:spPr>
            <a:xfrm rot="20279529">
              <a:off x="2479596" y="4480372"/>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任意多边形 49"/>
            <p:cNvSpPr/>
            <p:nvPr/>
          </p:nvSpPr>
          <p:spPr>
            <a:xfrm rot="20279529">
              <a:off x="2127434" y="4559064"/>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rot="20279529">
              <a:off x="2594342" y="4571927"/>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任意多边形 51"/>
            <p:cNvSpPr/>
            <p:nvPr/>
          </p:nvSpPr>
          <p:spPr>
            <a:xfrm rot="20279529">
              <a:off x="2135496" y="4638952"/>
              <a:ext cx="269481" cy="1483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任意多边形 52"/>
            <p:cNvSpPr/>
            <p:nvPr/>
          </p:nvSpPr>
          <p:spPr>
            <a:xfrm rot="20279529">
              <a:off x="2551872" y="4532481"/>
              <a:ext cx="202631" cy="103393"/>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任意多边形 53"/>
            <p:cNvSpPr/>
            <p:nvPr/>
          </p:nvSpPr>
          <p:spPr>
            <a:xfrm rot="20279529">
              <a:off x="2524326" y="4506288"/>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rot="20279529">
              <a:off x="2501282" y="4464098"/>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rot="20279529">
              <a:off x="2328701" y="4625707"/>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rot="20279529">
              <a:off x="2130538" y="4603506"/>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rot="20279529">
              <a:off x="2599025" y="4660637"/>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rot="20279529">
              <a:off x="2611278" y="479537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20279529">
              <a:off x="2492800" y="448954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rot="20279529">
              <a:off x="2118580" y="4584223"/>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20279529">
              <a:off x="2127493" y="4608630"/>
              <a:ext cx="255388" cy="13914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20279529">
              <a:off x="2284592" y="4709098"/>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pattFill prst="pct10">
          <a:fgClr>
            <a:schemeClr val="bg1">
              <a:lumMod val="95000"/>
            </a:schemeClr>
          </a:fgClr>
          <a:bgClr>
            <a:schemeClr val="bg1"/>
          </a:bgClr>
        </a:patt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2909430" y="2552358"/>
            <a:ext cx="2130655" cy="2130655"/>
          </a:xfrm>
          <a:prstGeom prst="rect">
            <a:avLst/>
          </a:prstGeom>
        </p:spPr>
      </p:pic>
      <p:sp>
        <p:nvSpPr>
          <p:cNvPr id="25" name="文本框 24"/>
          <p:cNvSpPr txBox="1"/>
          <p:nvPr/>
        </p:nvSpPr>
        <p:spPr>
          <a:xfrm>
            <a:off x="5915254" y="2782669"/>
            <a:ext cx="4056060" cy="646331"/>
          </a:xfrm>
          <a:prstGeom prst="rect">
            <a:avLst/>
          </a:prstGeom>
          <a:noFill/>
        </p:spPr>
        <p:txBody>
          <a:bodyPr wrap="square" rtlCol="0">
            <a:spAutoFit/>
          </a:bodyPr>
          <a:lstStyle/>
          <a:p>
            <a:r>
              <a:rPr lang="zh-CN" altLang="en-US" sz="3600" dirty="0" smtClean="0">
                <a:solidFill>
                  <a:srgbClr val="262626"/>
                </a:solidFill>
                <a:latin typeface="微软雅黑" panose="020B0503020204020204" pitchFamily="34" charset="-122"/>
                <a:ea typeface="微软雅黑" panose="020B0503020204020204" pitchFamily="34" charset="-122"/>
              </a:rPr>
              <a:t>第三部分精彩内容</a:t>
            </a:r>
            <a:endParaRPr lang="zh-CN" altLang="en-US" sz="3600" dirty="0">
              <a:solidFill>
                <a:srgbClr val="262626"/>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5915254" y="3534228"/>
            <a:ext cx="3922715" cy="830997"/>
          </a:xfrm>
          <a:prstGeom prst="rect">
            <a:avLst/>
          </a:prstGeom>
          <a:noFill/>
        </p:spPr>
        <p:txBody>
          <a:bodyPr wrap="square" rtlCol="0">
            <a:spAutoFit/>
          </a:bodyPr>
          <a:lstStyle/>
          <a:p>
            <a:r>
              <a:rPr lang="en-US" altLang="zh-CN" sz="1600" dirty="0" smtClean="0"/>
              <a:t>BUSINESS TEMPLATE ADD YOUR TEXT HERE YOUR TEXT </a:t>
            </a:r>
            <a:r>
              <a:rPr lang="en-US" altLang="zh-CN" sz="1600" dirty="0"/>
              <a:t>BUSINESS TEMPLATE ADD YOUR TEXT HERE </a:t>
            </a:r>
            <a:r>
              <a:rPr lang="en-US" altLang="zh-CN" sz="1600" dirty="0" smtClean="0"/>
              <a:t>YOUR TEXT</a:t>
            </a:r>
            <a:endParaRPr lang="zh-CN" altLang="en-US" sz="1600" dirty="0"/>
          </a:p>
        </p:txBody>
      </p:sp>
      <p:grpSp>
        <p:nvGrpSpPr>
          <p:cNvPr id="27" name="组合 26"/>
          <p:cNvGrpSpPr/>
          <p:nvPr/>
        </p:nvGrpSpPr>
        <p:grpSpPr>
          <a:xfrm>
            <a:off x="9612380" y="2048857"/>
            <a:ext cx="717867" cy="454132"/>
            <a:chOff x="1711856" y="2078071"/>
            <a:chExt cx="1196804" cy="757114"/>
          </a:xfrm>
        </p:grpSpPr>
        <p:sp>
          <p:nvSpPr>
            <p:cNvPr id="28" name="任意多边形 27"/>
            <p:cNvSpPr/>
            <p:nvPr/>
          </p:nvSpPr>
          <p:spPr>
            <a:xfrm>
              <a:off x="1920015" y="2078071"/>
              <a:ext cx="713347" cy="757114"/>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bg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1711856" y="2301388"/>
              <a:ext cx="1196804" cy="338300"/>
            </a:xfrm>
            <a:custGeom>
              <a:avLst/>
              <a:gdLst>
                <a:gd name="connsiteX0" fmla="*/ 202641 w 1204484"/>
                <a:gd name="connsiteY0" fmla="*/ 156229 h 260223"/>
                <a:gd name="connsiteX1" fmla="*/ 18842 w 1204484"/>
                <a:gd name="connsiteY1" fmla="*/ 257318 h 260223"/>
                <a:gd name="connsiteX2" fmla="*/ 606998 w 1204484"/>
                <a:gd name="connsiteY2" fmla="*/ 215963 h 260223"/>
                <a:gd name="connsiteX3" fmla="*/ 1199750 w 1204484"/>
                <a:gd name="connsiteY3" fmla="*/ 45949 h 260223"/>
                <a:gd name="connsiteX4" fmla="*/ 901077 w 1204484"/>
                <a:gd name="connsiteY4" fmla="*/ 0 h 260223"/>
                <a:gd name="connsiteX5" fmla="*/ 901077 w 1204484"/>
                <a:gd name="connsiteY5" fmla="*/ 0 h 260223"/>
                <a:gd name="connsiteX0-1" fmla="*/ 202641 w 1204484"/>
                <a:gd name="connsiteY0-2" fmla="*/ 156229 h 262942"/>
                <a:gd name="connsiteX1-3" fmla="*/ 18842 w 1204484"/>
                <a:gd name="connsiteY1-4" fmla="*/ 257318 h 262942"/>
                <a:gd name="connsiteX2-5" fmla="*/ 606998 w 1204484"/>
                <a:gd name="connsiteY2-6" fmla="*/ 215963 h 262942"/>
                <a:gd name="connsiteX3-7" fmla="*/ 1199750 w 1204484"/>
                <a:gd name="connsiteY3-8" fmla="*/ 45949 h 262942"/>
                <a:gd name="connsiteX4-9" fmla="*/ 901077 w 1204484"/>
                <a:gd name="connsiteY4-10" fmla="*/ 0 h 262942"/>
                <a:gd name="connsiteX5-11" fmla="*/ 901077 w 1204484"/>
                <a:gd name="connsiteY5-12" fmla="*/ 0 h 262942"/>
                <a:gd name="connsiteX0-13" fmla="*/ 203801 w 1205128"/>
                <a:gd name="connsiteY0-14" fmla="*/ 156229 h 299211"/>
                <a:gd name="connsiteX1-15" fmla="*/ 20002 w 1205128"/>
                <a:gd name="connsiteY1-16" fmla="*/ 257318 h 299211"/>
                <a:gd name="connsiteX2-17" fmla="*/ 626538 w 1205128"/>
                <a:gd name="connsiteY2-18" fmla="*/ 275697 h 299211"/>
                <a:gd name="connsiteX3-19" fmla="*/ 1200910 w 1205128"/>
                <a:gd name="connsiteY3-20" fmla="*/ 45949 h 299211"/>
                <a:gd name="connsiteX4-21" fmla="*/ 902237 w 1205128"/>
                <a:gd name="connsiteY4-22" fmla="*/ 0 h 299211"/>
                <a:gd name="connsiteX5-23" fmla="*/ 902237 w 1205128"/>
                <a:gd name="connsiteY5-24" fmla="*/ 0 h 299211"/>
                <a:gd name="connsiteX0-25" fmla="*/ 203801 w 1205128"/>
                <a:gd name="connsiteY0-26" fmla="*/ 156229 h 293093"/>
                <a:gd name="connsiteX1-27" fmla="*/ 20002 w 1205128"/>
                <a:gd name="connsiteY1-28" fmla="*/ 257318 h 293093"/>
                <a:gd name="connsiteX2-29" fmla="*/ 626538 w 1205128"/>
                <a:gd name="connsiteY2-30" fmla="*/ 275697 h 293093"/>
                <a:gd name="connsiteX3-31" fmla="*/ 1200910 w 1205128"/>
                <a:gd name="connsiteY3-32" fmla="*/ 45949 h 293093"/>
                <a:gd name="connsiteX4-33" fmla="*/ 902237 w 1205128"/>
                <a:gd name="connsiteY4-34" fmla="*/ 0 h 293093"/>
                <a:gd name="connsiteX5-35" fmla="*/ 902237 w 1205128"/>
                <a:gd name="connsiteY5-36" fmla="*/ 0 h 293093"/>
                <a:gd name="connsiteX0-37" fmla="*/ 189419 w 1190746"/>
                <a:gd name="connsiteY0-38" fmla="*/ 156229 h 303079"/>
                <a:gd name="connsiteX1-39" fmla="*/ 5620 w 1190746"/>
                <a:gd name="connsiteY1-40" fmla="*/ 257318 h 303079"/>
                <a:gd name="connsiteX2-41" fmla="*/ 612156 w 1190746"/>
                <a:gd name="connsiteY2-42" fmla="*/ 275697 h 303079"/>
                <a:gd name="connsiteX3-43" fmla="*/ 1186528 w 1190746"/>
                <a:gd name="connsiteY3-44" fmla="*/ 45949 h 303079"/>
                <a:gd name="connsiteX4-45" fmla="*/ 887855 w 1190746"/>
                <a:gd name="connsiteY4-46" fmla="*/ 0 h 303079"/>
                <a:gd name="connsiteX5-47" fmla="*/ 887855 w 1190746"/>
                <a:gd name="connsiteY5-48" fmla="*/ 0 h 303079"/>
                <a:gd name="connsiteX0-49" fmla="*/ 189419 w 1186528"/>
                <a:gd name="connsiteY0-50" fmla="*/ 166016 h 312866"/>
                <a:gd name="connsiteX1-51" fmla="*/ 5620 w 1186528"/>
                <a:gd name="connsiteY1-52" fmla="*/ 267105 h 312866"/>
                <a:gd name="connsiteX2-53" fmla="*/ 612156 w 1186528"/>
                <a:gd name="connsiteY2-54" fmla="*/ 285484 h 312866"/>
                <a:gd name="connsiteX3-55" fmla="*/ 1186528 w 1186528"/>
                <a:gd name="connsiteY3-56" fmla="*/ 55736 h 312866"/>
                <a:gd name="connsiteX4-57" fmla="*/ 887855 w 1186528"/>
                <a:gd name="connsiteY4-58" fmla="*/ 9787 h 312866"/>
                <a:gd name="connsiteX5-59" fmla="*/ 887855 w 1186528"/>
                <a:gd name="connsiteY5-60" fmla="*/ 9787 h 312866"/>
                <a:gd name="connsiteX0-61" fmla="*/ 189419 w 1186971"/>
                <a:gd name="connsiteY0-62" fmla="*/ 162790 h 309640"/>
                <a:gd name="connsiteX1-63" fmla="*/ 5620 w 1186971"/>
                <a:gd name="connsiteY1-64" fmla="*/ 263879 h 309640"/>
                <a:gd name="connsiteX2-65" fmla="*/ 612156 w 1186971"/>
                <a:gd name="connsiteY2-66" fmla="*/ 282258 h 309640"/>
                <a:gd name="connsiteX3-67" fmla="*/ 1186528 w 1186971"/>
                <a:gd name="connsiteY3-68" fmla="*/ 52510 h 309640"/>
                <a:gd name="connsiteX4-69" fmla="*/ 887855 w 1186971"/>
                <a:gd name="connsiteY4-70" fmla="*/ 6561 h 309640"/>
                <a:gd name="connsiteX5-71" fmla="*/ 887855 w 1186971"/>
                <a:gd name="connsiteY5-72" fmla="*/ 6561 h 309640"/>
                <a:gd name="connsiteX0-73" fmla="*/ 189419 w 1186971"/>
                <a:gd name="connsiteY0-74" fmla="*/ 162790 h 309640"/>
                <a:gd name="connsiteX1-75" fmla="*/ 5620 w 1186971"/>
                <a:gd name="connsiteY1-76" fmla="*/ 263879 h 309640"/>
                <a:gd name="connsiteX2-77" fmla="*/ 612156 w 1186971"/>
                <a:gd name="connsiteY2-78" fmla="*/ 282258 h 309640"/>
                <a:gd name="connsiteX3-79" fmla="*/ 1186528 w 1186971"/>
                <a:gd name="connsiteY3-80" fmla="*/ 52510 h 309640"/>
                <a:gd name="connsiteX4-81" fmla="*/ 887855 w 1186971"/>
                <a:gd name="connsiteY4-82" fmla="*/ 6561 h 309640"/>
                <a:gd name="connsiteX5-83" fmla="*/ 887855 w 1186971"/>
                <a:gd name="connsiteY5-84" fmla="*/ 6561 h 309640"/>
                <a:gd name="connsiteX0-85" fmla="*/ 203801 w 1201353"/>
                <a:gd name="connsiteY0-86" fmla="*/ 139815 h 300469"/>
                <a:gd name="connsiteX1-87" fmla="*/ 20002 w 1201353"/>
                <a:gd name="connsiteY1-88" fmla="*/ 263879 h 300469"/>
                <a:gd name="connsiteX2-89" fmla="*/ 626538 w 1201353"/>
                <a:gd name="connsiteY2-90" fmla="*/ 282258 h 300469"/>
                <a:gd name="connsiteX3-91" fmla="*/ 1200910 w 1201353"/>
                <a:gd name="connsiteY3-92" fmla="*/ 52510 h 300469"/>
                <a:gd name="connsiteX4-93" fmla="*/ 902237 w 1201353"/>
                <a:gd name="connsiteY4-94" fmla="*/ 6561 h 300469"/>
                <a:gd name="connsiteX5-95" fmla="*/ 902237 w 1201353"/>
                <a:gd name="connsiteY5-96" fmla="*/ 6561 h 300469"/>
                <a:gd name="connsiteX0-97" fmla="*/ 195393 w 1192945"/>
                <a:gd name="connsiteY0-98" fmla="*/ 139815 h 307899"/>
                <a:gd name="connsiteX1-99" fmla="*/ 11594 w 1192945"/>
                <a:gd name="connsiteY1-100" fmla="*/ 263879 h 307899"/>
                <a:gd name="connsiteX2-101" fmla="*/ 618130 w 1192945"/>
                <a:gd name="connsiteY2-102" fmla="*/ 282258 h 307899"/>
                <a:gd name="connsiteX3-103" fmla="*/ 1192502 w 1192945"/>
                <a:gd name="connsiteY3-104" fmla="*/ 52510 h 307899"/>
                <a:gd name="connsiteX4-105" fmla="*/ 893829 w 1192945"/>
                <a:gd name="connsiteY4-106" fmla="*/ 6561 h 307899"/>
                <a:gd name="connsiteX5-107" fmla="*/ 893829 w 1192945"/>
                <a:gd name="connsiteY5-108" fmla="*/ 6561 h 307899"/>
                <a:gd name="connsiteX0-109" fmla="*/ 199654 w 1197206"/>
                <a:gd name="connsiteY0-110" fmla="*/ 139815 h 331631"/>
                <a:gd name="connsiteX1-111" fmla="*/ 11260 w 1197206"/>
                <a:gd name="connsiteY1-112" fmla="*/ 305234 h 331631"/>
                <a:gd name="connsiteX2-113" fmla="*/ 622391 w 1197206"/>
                <a:gd name="connsiteY2-114" fmla="*/ 282258 h 331631"/>
                <a:gd name="connsiteX3-115" fmla="*/ 1196763 w 1197206"/>
                <a:gd name="connsiteY3-116" fmla="*/ 52510 h 331631"/>
                <a:gd name="connsiteX4-117" fmla="*/ 898090 w 1197206"/>
                <a:gd name="connsiteY4-118" fmla="*/ 6561 h 331631"/>
                <a:gd name="connsiteX5-119" fmla="*/ 898090 w 1197206"/>
                <a:gd name="connsiteY5-120" fmla="*/ 6561 h 331631"/>
                <a:gd name="connsiteX0-121" fmla="*/ 199654 w 1196804"/>
                <a:gd name="connsiteY0-122" fmla="*/ 135685 h 327501"/>
                <a:gd name="connsiteX1-123" fmla="*/ 11260 w 1196804"/>
                <a:gd name="connsiteY1-124" fmla="*/ 301104 h 327501"/>
                <a:gd name="connsiteX2-125" fmla="*/ 622391 w 1196804"/>
                <a:gd name="connsiteY2-126" fmla="*/ 278128 h 327501"/>
                <a:gd name="connsiteX3-127" fmla="*/ 1196763 w 1196804"/>
                <a:gd name="connsiteY3-128" fmla="*/ 48380 h 327501"/>
                <a:gd name="connsiteX4-129" fmla="*/ 898090 w 1196804"/>
                <a:gd name="connsiteY4-130" fmla="*/ 2431 h 327501"/>
                <a:gd name="connsiteX5-131" fmla="*/ 898090 w 1196804"/>
                <a:gd name="connsiteY5-132" fmla="*/ 2431 h 327501"/>
                <a:gd name="connsiteX0-133" fmla="*/ 199654 w 1196804"/>
                <a:gd name="connsiteY0-134" fmla="*/ 146484 h 338300"/>
                <a:gd name="connsiteX1-135" fmla="*/ 11260 w 1196804"/>
                <a:gd name="connsiteY1-136" fmla="*/ 311903 h 338300"/>
                <a:gd name="connsiteX2-137" fmla="*/ 622391 w 1196804"/>
                <a:gd name="connsiteY2-138" fmla="*/ 288927 h 338300"/>
                <a:gd name="connsiteX3-139" fmla="*/ 1196763 w 1196804"/>
                <a:gd name="connsiteY3-140" fmla="*/ 59179 h 338300"/>
                <a:gd name="connsiteX4-141" fmla="*/ 898090 w 1196804"/>
                <a:gd name="connsiteY4-142" fmla="*/ 13230 h 338300"/>
                <a:gd name="connsiteX5-143" fmla="*/ 898090 w 1196804"/>
                <a:gd name="connsiteY5-144" fmla="*/ 13230 h 3383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196804" h="338300">
                  <a:moveTo>
                    <a:pt x="199654" y="146484"/>
                  </a:moveTo>
                  <a:cubicBezTo>
                    <a:pt x="74058" y="159885"/>
                    <a:pt x="-36221" y="260592"/>
                    <a:pt x="11260" y="311903"/>
                  </a:cubicBezTo>
                  <a:cubicBezTo>
                    <a:pt x="58741" y="363214"/>
                    <a:pt x="424807" y="331048"/>
                    <a:pt x="622391" y="288927"/>
                  </a:cubicBezTo>
                  <a:cubicBezTo>
                    <a:pt x="819975" y="246806"/>
                    <a:pt x="1201358" y="155673"/>
                    <a:pt x="1196763" y="59179"/>
                  </a:cubicBezTo>
                  <a:cubicBezTo>
                    <a:pt x="1192168" y="-37315"/>
                    <a:pt x="898090" y="13230"/>
                    <a:pt x="898090" y="13230"/>
                  </a:cubicBezTo>
                  <a:lnTo>
                    <a:pt x="898090" y="13230"/>
                  </a:lnTo>
                </a:path>
              </a:pathLst>
            </a:custGeom>
            <a:noFill/>
            <a:ln w="38100" cap="rnd">
              <a:solidFill>
                <a:schemeClr val="bg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0" name="图片 9"/>
          <p:cNvPicPr>
            <a:picLocks noChangeAspect="1"/>
          </p:cNvPicPr>
          <p:nvPr/>
        </p:nvPicPr>
        <p:blipFill>
          <a:blip r:embed="rId2"/>
          <a:stretch>
            <a:fillRect/>
          </a:stretch>
        </p:blipFill>
        <p:spPr>
          <a:xfrm>
            <a:off x="3524130" y="3105834"/>
            <a:ext cx="901254" cy="545625"/>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pattFill prst="pct10">
          <a:fgClr>
            <a:schemeClr val="bg1">
              <a:lumMod val="95000"/>
            </a:schemeClr>
          </a:fgClr>
          <a:bgClr>
            <a:schemeClr val="bg1"/>
          </a:bgClr>
        </a:pattFill>
        <a:effectLst/>
      </p:bgPr>
    </p:bg>
    <p:spTree>
      <p:nvGrpSpPr>
        <p:cNvPr id="1" name=""/>
        <p:cNvGrpSpPr/>
        <p:nvPr/>
      </p:nvGrpSpPr>
      <p:grpSpPr>
        <a:xfrm>
          <a:off x="0" y="0"/>
          <a:ext cx="0" cy="0"/>
          <a:chOff x="0" y="0"/>
          <a:chExt cx="0" cy="0"/>
        </a:xfrm>
      </p:grpSpPr>
      <p:pic>
        <p:nvPicPr>
          <p:cNvPr id="10" name="图片 9"/>
          <p:cNvPicPr>
            <a:picLocks noChangeAspect="1"/>
          </p:cNvPicPr>
          <p:nvPr/>
        </p:nvPicPr>
        <p:blipFill>
          <a:blip r:embed="rId1"/>
          <a:stretch>
            <a:fillRect/>
          </a:stretch>
        </p:blipFill>
        <p:spPr>
          <a:xfrm>
            <a:off x="360459" y="303448"/>
            <a:ext cx="786170" cy="556631"/>
          </a:xfrm>
          <a:prstGeom prst="rect">
            <a:avLst/>
          </a:prstGeom>
        </p:spPr>
      </p:pic>
      <p:sp>
        <p:nvSpPr>
          <p:cNvPr id="11" name="文本框 10"/>
          <p:cNvSpPr txBox="1"/>
          <p:nvPr/>
        </p:nvSpPr>
        <p:spPr>
          <a:xfrm>
            <a:off x="1322946" y="350930"/>
            <a:ext cx="2871683" cy="461665"/>
          </a:xfrm>
          <a:prstGeom prst="rect">
            <a:avLst/>
          </a:prstGeom>
          <a:noFill/>
        </p:spPr>
        <p:txBody>
          <a:bodyPr wrap="square" rtlCol="0">
            <a:spAutoFit/>
          </a:bodyPr>
          <a:lstStyle/>
          <a:p>
            <a:r>
              <a:rPr lang="zh-CN" altLang="en-US" sz="2400" dirty="0" smtClean="0">
                <a:solidFill>
                  <a:srgbClr val="262626"/>
                </a:solidFill>
                <a:latin typeface="微软雅黑" panose="020B0503020204020204" pitchFamily="34" charset="-122"/>
                <a:ea typeface="微软雅黑" panose="020B0503020204020204" pitchFamily="34" charset="-122"/>
              </a:rPr>
              <a:t>这是你的精彩标题</a:t>
            </a:r>
            <a:endParaRPr lang="zh-CN" altLang="en-US" sz="2400" dirty="0">
              <a:solidFill>
                <a:srgbClr val="262626"/>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1642786" y="2080610"/>
            <a:ext cx="1166813" cy="577851"/>
            <a:chOff x="7239000" y="2012949"/>
            <a:chExt cx="1166813" cy="577851"/>
          </a:xfrm>
        </p:grpSpPr>
        <p:sp>
          <p:nvSpPr>
            <p:cNvPr id="14" name="矩形 13"/>
            <p:cNvSpPr/>
            <p:nvPr/>
          </p:nvSpPr>
          <p:spPr>
            <a:xfrm>
              <a:off x="7239000" y="2012949"/>
              <a:ext cx="1079500" cy="48481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 name="直接连接符 14"/>
            <p:cNvCxnSpPr/>
            <p:nvPr/>
          </p:nvCxnSpPr>
          <p:spPr>
            <a:xfrm>
              <a:off x="8318498" y="2485157"/>
              <a:ext cx="0" cy="105643"/>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8318498" y="2497759"/>
              <a:ext cx="87315"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7" name="组合 16"/>
          <p:cNvGrpSpPr/>
          <p:nvPr/>
        </p:nvGrpSpPr>
        <p:grpSpPr>
          <a:xfrm>
            <a:off x="1642786" y="3146165"/>
            <a:ext cx="1166813" cy="577851"/>
            <a:chOff x="7239000" y="2012949"/>
            <a:chExt cx="1166813" cy="577851"/>
          </a:xfrm>
        </p:grpSpPr>
        <p:sp>
          <p:nvSpPr>
            <p:cNvPr id="18" name="矩形 17"/>
            <p:cNvSpPr/>
            <p:nvPr/>
          </p:nvSpPr>
          <p:spPr>
            <a:xfrm>
              <a:off x="7239000" y="2012949"/>
              <a:ext cx="1079500" cy="48481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 name="直接连接符 18"/>
            <p:cNvCxnSpPr/>
            <p:nvPr/>
          </p:nvCxnSpPr>
          <p:spPr>
            <a:xfrm>
              <a:off x="8318498" y="2485157"/>
              <a:ext cx="0" cy="105643"/>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8318498" y="2497759"/>
              <a:ext cx="87315"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21" name="组合 20"/>
          <p:cNvGrpSpPr/>
          <p:nvPr/>
        </p:nvGrpSpPr>
        <p:grpSpPr>
          <a:xfrm>
            <a:off x="1642786" y="4236154"/>
            <a:ext cx="1166813" cy="577851"/>
            <a:chOff x="7239000" y="2012949"/>
            <a:chExt cx="1166813" cy="577851"/>
          </a:xfrm>
        </p:grpSpPr>
        <p:sp>
          <p:nvSpPr>
            <p:cNvPr id="22" name="矩形 21"/>
            <p:cNvSpPr/>
            <p:nvPr/>
          </p:nvSpPr>
          <p:spPr>
            <a:xfrm>
              <a:off x="7239000" y="2012949"/>
              <a:ext cx="1079500" cy="48481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p:nvPr/>
          </p:nvCxnSpPr>
          <p:spPr>
            <a:xfrm>
              <a:off x="8318498" y="2485157"/>
              <a:ext cx="0" cy="105643"/>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8318498" y="2497759"/>
              <a:ext cx="87315"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1642786" y="5301709"/>
            <a:ext cx="1166813" cy="577851"/>
            <a:chOff x="7239000" y="2012949"/>
            <a:chExt cx="1166813" cy="577851"/>
          </a:xfrm>
        </p:grpSpPr>
        <p:sp>
          <p:nvSpPr>
            <p:cNvPr id="26" name="矩形 25"/>
            <p:cNvSpPr/>
            <p:nvPr/>
          </p:nvSpPr>
          <p:spPr>
            <a:xfrm>
              <a:off x="7239000" y="2012949"/>
              <a:ext cx="1079500" cy="48481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7" name="直接连接符 26"/>
            <p:cNvCxnSpPr/>
            <p:nvPr/>
          </p:nvCxnSpPr>
          <p:spPr>
            <a:xfrm>
              <a:off x="8318498" y="2485157"/>
              <a:ext cx="0" cy="105643"/>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8318498" y="2497759"/>
              <a:ext cx="87315"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29" name="文本框 28"/>
          <p:cNvSpPr txBox="1"/>
          <p:nvPr/>
        </p:nvSpPr>
        <p:spPr>
          <a:xfrm>
            <a:off x="1708364" y="2071933"/>
            <a:ext cx="1082185" cy="461665"/>
          </a:xfrm>
          <a:prstGeom prst="rect">
            <a:avLst/>
          </a:prstGeom>
          <a:noFill/>
        </p:spPr>
        <p:txBody>
          <a:bodyPr wrap="square" rtlCol="0">
            <a:spAutoFit/>
          </a:bodyPr>
          <a:lstStyle/>
          <a:p>
            <a:r>
              <a:rPr lang="en-US" altLang="zh-CN" sz="2400" dirty="0" smtClean="0">
                <a:solidFill>
                  <a:schemeClr val="tx1">
                    <a:lumMod val="85000"/>
                    <a:lumOff val="15000"/>
                  </a:schemeClr>
                </a:solidFill>
                <a:latin typeface="微软雅黑" panose="020B0503020204020204" pitchFamily="34" charset="-122"/>
                <a:ea typeface="微软雅黑" panose="020B0503020204020204" pitchFamily="34" charset="-122"/>
              </a:rPr>
              <a:t>step1</a:t>
            </a:r>
            <a:endPar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1708364" y="3175010"/>
            <a:ext cx="1082185" cy="461665"/>
          </a:xfrm>
          <a:prstGeom prst="rect">
            <a:avLst/>
          </a:prstGeom>
          <a:noFill/>
        </p:spPr>
        <p:txBody>
          <a:bodyPr wrap="square" rtlCol="0">
            <a:spAutoFit/>
          </a:bodyPr>
          <a:lstStyle/>
          <a:p>
            <a:r>
              <a:rPr lang="en-US" altLang="zh-CN" sz="2400" dirty="0" smtClean="0">
                <a:solidFill>
                  <a:schemeClr val="tx1">
                    <a:lumMod val="85000"/>
                    <a:lumOff val="15000"/>
                  </a:schemeClr>
                </a:solidFill>
                <a:latin typeface="微软雅黑" panose="020B0503020204020204" pitchFamily="34" charset="-122"/>
                <a:ea typeface="微软雅黑" panose="020B0503020204020204" pitchFamily="34" charset="-122"/>
              </a:rPr>
              <a:t>step2</a:t>
            </a:r>
            <a:endPar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1665430" y="4256482"/>
            <a:ext cx="1082185" cy="461665"/>
          </a:xfrm>
          <a:prstGeom prst="rect">
            <a:avLst/>
          </a:prstGeom>
          <a:noFill/>
        </p:spPr>
        <p:txBody>
          <a:bodyPr wrap="square" rtlCol="0">
            <a:spAutoFit/>
          </a:bodyPr>
          <a:lstStyle/>
          <a:p>
            <a:r>
              <a:rPr lang="en-US" altLang="zh-CN" sz="2400" dirty="0" smtClean="0">
                <a:solidFill>
                  <a:schemeClr val="tx1">
                    <a:lumMod val="85000"/>
                    <a:lumOff val="15000"/>
                  </a:schemeClr>
                </a:solidFill>
                <a:latin typeface="微软雅黑" panose="020B0503020204020204" pitchFamily="34" charset="-122"/>
                <a:ea typeface="微软雅黑" panose="020B0503020204020204" pitchFamily="34" charset="-122"/>
              </a:rPr>
              <a:t>step3</a:t>
            </a:r>
            <a:endPar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1708363" y="5291329"/>
            <a:ext cx="1082185" cy="461665"/>
          </a:xfrm>
          <a:prstGeom prst="rect">
            <a:avLst/>
          </a:prstGeom>
          <a:noFill/>
        </p:spPr>
        <p:txBody>
          <a:bodyPr wrap="square" rtlCol="0">
            <a:spAutoFit/>
          </a:bodyPr>
          <a:lstStyle/>
          <a:p>
            <a:r>
              <a:rPr lang="en-US" altLang="zh-CN" sz="2400" dirty="0" smtClean="0">
                <a:solidFill>
                  <a:schemeClr val="tx1">
                    <a:lumMod val="85000"/>
                    <a:lumOff val="15000"/>
                  </a:schemeClr>
                </a:solidFill>
                <a:latin typeface="微软雅黑" panose="020B0503020204020204" pitchFamily="34" charset="-122"/>
                <a:ea typeface="微软雅黑" panose="020B0503020204020204" pitchFamily="34" charset="-122"/>
              </a:rPr>
              <a:t>step4</a:t>
            </a:r>
            <a:endPar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2894227" y="1976683"/>
            <a:ext cx="3130060" cy="584775"/>
          </a:xfrm>
          <a:prstGeom prst="rect">
            <a:avLst/>
          </a:prstGeom>
          <a:noFill/>
        </p:spPr>
        <p:txBody>
          <a:bodyPr wrap="square" rtlCol="0">
            <a:spAutoFit/>
          </a:bodyPr>
          <a:lstStyle/>
          <a:p>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请在此添加文字</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文字请</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文字请</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2894227" y="3105130"/>
            <a:ext cx="3130060" cy="584775"/>
          </a:xfrm>
          <a:prstGeom prst="rect">
            <a:avLst/>
          </a:prstGeom>
          <a:noFill/>
        </p:spPr>
        <p:txBody>
          <a:bodyPr wrap="square" rtlCol="0">
            <a:spAutoFit/>
          </a:bodyPr>
          <a:lstStyle/>
          <a:p>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请在此添加文字</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文字请</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文字请</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2906786" y="4197308"/>
            <a:ext cx="3130060" cy="584775"/>
          </a:xfrm>
          <a:prstGeom prst="rect">
            <a:avLst/>
          </a:prstGeom>
          <a:noFill/>
        </p:spPr>
        <p:txBody>
          <a:bodyPr wrap="square" rtlCol="0">
            <a:spAutoFit/>
          </a:bodyPr>
          <a:lstStyle/>
          <a:p>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请在此添加文字</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文字请</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文字请</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2894227" y="5257635"/>
            <a:ext cx="3130060" cy="584775"/>
          </a:xfrm>
          <a:prstGeom prst="rect">
            <a:avLst/>
          </a:prstGeom>
          <a:noFill/>
        </p:spPr>
        <p:txBody>
          <a:bodyPr wrap="square" rtlCol="0">
            <a:spAutoFit/>
          </a:bodyPr>
          <a:lstStyle/>
          <a:p>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请在此添加文字</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文字请</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文字请</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37" name="组合 36"/>
          <p:cNvGrpSpPr/>
          <p:nvPr/>
        </p:nvGrpSpPr>
        <p:grpSpPr>
          <a:xfrm>
            <a:off x="8318912" y="1709661"/>
            <a:ext cx="1577348" cy="2873007"/>
            <a:chOff x="5235889" y="972576"/>
            <a:chExt cx="1577348" cy="2873007"/>
          </a:xfrm>
        </p:grpSpPr>
        <p:sp>
          <p:nvSpPr>
            <p:cNvPr id="38" name="任意多边形 37"/>
            <p:cNvSpPr/>
            <p:nvPr/>
          </p:nvSpPr>
          <p:spPr>
            <a:xfrm>
              <a:off x="5565497" y="972576"/>
              <a:ext cx="918133" cy="2152659"/>
            </a:xfrm>
            <a:custGeom>
              <a:avLst/>
              <a:gdLst>
                <a:gd name="connsiteX0" fmla="*/ 3857 w 201098"/>
                <a:gd name="connsiteY0" fmla="*/ 700296 h 786721"/>
                <a:gd name="connsiteX1" fmla="*/ 79685 w 201098"/>
                <a:gd name="connsiteY1" fmla="*/ 0 h 786721"/>
                <a:gd name="connsiteX2" fmla="*/ 200118 w 201098"/>
                <a:gd name="connsiteY2" fmla="*/ 700296 h 786721"/>
                <a:gd name="connsiteX3" fmla="*/ 3857 w 201098"/>
                <a:gd name="connsiteY3" fmla="*/ 700296 h 786721"/>
                <a:gd name="connsiteX0-1" fmla="*/ 3857 w 241954"/>
                <a:gd name="connsiteY0-2" fmla="*/ 700296 h 786721"/>
                <a:gd name="connsiteX1-3" fmla="*/ 79685 w 241954"/>
                <a:gd name="connsiteY1-4" fmla="*/ 0 h 786721"/>
                <a:gd name="connsiteX2-5" fmla="*/ 200118 w 241954"/>
                <a:gd name="connsiteY2-6" fmla="*/ 700296 h 786721"/>
                <a:gd name="connsiteX3-7" fmla="*/ 3857 w 241954"/>
                <a:gd name="connsiteY3-8" fmla="*/ 700296 h 786721"/>
                <a:gd name="connsiteX0-9" fmla="*/ 42294 w 280391"/>
                <a:gd name="connsiteY0-10" fmla="*/ 700517 h 786942"/>
                <a:gd name="connsiteX1-11" fmla="*/ 118122 w 280391"/>
                <a:gd name="connsiteY1-12" fmla="*/ 221 h 786942"/>
                <a:gd name="connsiteX2-13" fmla="*/ 238555 w 280391"/>
                <a:gd name="connsiteY2-14" fmla="*/ 700517 h 786942"/>
                <a:gd name="connsiteX3-15" fmla="*/ 42294 w 280391"/>
                <a:gd name="connsiteY3-16" fmla="*/ 700517 h 786942"/>
                <a:gd name="connsiteX0-17" fmla="*/ 34573 w 280778"/>
                <a:gd name="connsiteY0-18" fmla="*/ 678222 h 762971"/>
                <a:gd name="connsiteX1-19" fmla="*/ 123783 w 280778"/>
                <a:gd name="connsiteY1-20" fmla="*/ 229 h 762971"/>
                <a:gd name="connsiteX2-21" fmla="*/ 230834 w 280778"/>
                <a:gd name="connsiteY2-22" fmla="*/ 678222 h 762971"/>
                <a:gd name="connsiteX3-23" fmla="*/ 34573 w 280778"/>
                <a:gd name="connsiteY3-24" fmla="*/ 678222 h 762971"/>
                <a:gd name="connsiteX0-25" fmla="*/ 43194 w 289399"/>
                <a:gd name="connsiteY0-26" fmla="*/ 678188 h 730803"/>
                <a:gd name="connsiteX1-27" fmla="*/ 132404 w 289399"/>
                <a:gd name="connsiteY1-28" fmla="*/ 195 h 730803"/>
                <a:gd name="connsiteX2-29" fmla="*/ 239455 w 289399"/>
                <a:gd name="connsiteY2-30" fmla="*/ 678188 h 730803"/>
                <a:gd name="connsiteX3-31" fmla="*/ 43194 w 289399"/>
                <a:gd name="connsiteY3-32" fmla="*/ 678188 h 730803"/>
                <a:gd name="connsiteX0-33" fmla="*/ 43194 w 292584"/>
                <a:gd name="connsiteY0-34" fmla="*/ 678188 h 685994"/>
                <a:gd name="connsiteX1-35" fmla="*/ 132404 w 292584"/>
                <a:gd name="connsiteY1-36" fmla="*/ 195 h 685994"/>
                <a:gd name="connsiteX2-37" fmla="*/ 239455 w 292584"/>
                <a:gd name="connsiteY2-38" fmla="*/ 678188 h 685994"/>
                <a:gd name="connsiteX3-39" fmla="*/ 43194 w 292584"/>
                <a:gd name="connsiteY3-40" fmla="*/ 678188 h 685994"/>
              </a:gdLst>
              <a:ahLst/>
              <a:cxnLst>
                <a:cxn ang="0">
                  <a:pos x="connsiteX0-1" y="connsiteY0-2"/>
                </a:cxn>
                <a:cxn ang="0">
                  <a:pos x="connsiteX1-3" y="connsiteY1-4"/>
                </a:cxn>
                <a:cxn ang="0">
                  <a:pos x="connsiteX2-5" y="connsiteY2-6"/>
                </a:cxn>
                <a:cxn ang="0">
                  <a:pos x="connsiteX3-7" y="connsiteY3-8"/>
                </a:cxn>
              </a:cxnLst>
              <a:rect l="l" t="t" r="r" b="b"/>
              <a:pathLst>
                <a:path w="292584" h="685994">
                  <a:moveTo>
                    <a:pt x="43194" y="678188"/>
                  </a:moveTo>
                  <a:cubicBezTo>
                    <a:pt x="3049" y="667780"/>
                    <a:pt x="-60883" y="-13187"/>
                    <a:pt x="132404" y="195"/>
                  </a:cubicBezTo>
                  <a:cubicBezTo>
                    <a:pt x="392599" y="62642"/>
                    <a:pt x="263244" y="667780"/>
                    <a:pt x="239455" y="678188"/>
                  </a:cubicBezTo>
                  <a:cubicBezTo>
                    <a:pt x="215666" y="688596"/>
                    <a:pt x="83339" y="688596"/>
                    <a:pt x="43194" y="678188"/>
                  </a:cubicBezTo>
                  <a:close/>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5235889" y="2246924"/>
              <a:ext cx="367170" cy="1030750"/>
            </a:xfrm>
            <a:custGeom>
              <a:avLst/>
              <a:gdLst>
                <a:gd name="connsiteX0" fmla="*/ 109145 w 109145"/>
                <a:gd name="connsiteY0" fmla="*/ 249787 h 325615"/>
                <a:gd name="connsiteX1" fmla="*/ 33317 w 109145"/>
                <a:gd name="connsiteY1" fmla="*/ 325615 h 325615"/>
                <a:gd name="connsiteX2" fmla="*/ 2094 w 109145"/>
                <a:gd name="connsiteY2" fmla="*/ 115972 h 325615"/>
                <a:gd name="connsiteX3" fmla="*/ 95764 w 109145"/>
                <a:gd name="connsiteY3" fmla="*/ 0 h 325615"/>
                <a:gd name="connsiteX0-1" fmla="*/ 117007 w 117007"/>
                <a:gd name="connsiteY0-2" fmla="*/ 249787 h 328472"/>
                <a:gd name="connsiteX1-3" fmla="*/ 9747 w 117007"/>
                <a:gd name="connsiteY1-4" fmla="*/ 328472 h 328472"/>
                <a:gd name="connsiteX2-5" fmla="*/ 9956 w 117007"/>
                <a:gd name="connsiteY2-6" fmla="*/ 115972 h 328472"/>
                <a:gd name="connsiteX3-7" fmla="*/ 103626 w 117007"/>
                <a:gd name="connsiteY3-8" fmla="*/ 0 h 328472"/>
              </a:gdLst>
              <a:ahLst/>
              <a:cxnLst>
                <a:cxn ang="0">
                  <a:pos x="connsiteX0-1" y="connsiteY0-2"/>
                </a:cxn>
                <a:cxn ang="0">
                  <a:pos x="connsiteX1-3" y="connsiteY1-4"/>
                </a:cxn>
                <a:cxn ang="0">
                  <a:pos x="connsiteX2-5" y="connsiteY2-6"/>
                </a:cxn>
                <a:cxn ang="0">
                  <a:pos x="connsiteX3-7" y="connsiteY3-8"/>
                </a:cxn>
              </a:cxnLst>
              <a:rect l="l" t="t" r="r" b="b"/>
              <a:pathLst>
                <a:path w="117007" h="328472">
                  <a:moveTo>
                    <a:pt x="117007" y="249787"/>
                  </a:moveTo>
                  <a:lnTo>
                    <a:pt x="9747" y="328472"/>
                  </a:lnTo>
                  <a:cubicBezTo>
                    <a:pt x="-661" y="258591"/>
                    <a:pt x="-5690" y="170717"/>
                    <a:pt x="9956" y="115972"/>
                  </a:cubicBezTo>
                  <a:cubicBezTo>
                    <a:pt x="25602" y="61227"/>
                    <a:pt x="61995" y="30851"/>
                    <a:pt x="103626" y="0"/>
                  </a:cubicBezTo>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flipH="1">
              <a:off x="6446067" y="2246924"/>
              <a:ext cx="367170" cy="1030750"/>
            </a:xfrm>
            <a:custGeom>
              <a:avLst/>
              <a:gdLst>
                <a:gd name="connsiteX0" fmla="*/ 109145 w 109145"/>
                <a:gd name="connsiteY0" fmla="*/ 249787 h 325615"/>
                <a:gd name="connsiteX1" fmla="*/ 33317 w 109145"/>
                <a:gd name="connsiteY1" fmla="*/ 325615 h 325615"/>
                <a:gd name="connsiteX2" fmla="*/ 2094 w 109145"/>
                <a:gd name="connsiteY2" fmla="*/ 115972 h 325615"/>
                <a:gd name="connsiteX3" fmla="*/ 95764 w 109145"/>
                <a:gd name="connsiteY3" fmla="*/ 0 h 325615"/>
                <a:gd name="connsiteX0-1" fmla="*/ 117007 w 117007"/>
                <a:gd name="connsiteY0-2" fmla="*/ 249787 h 328472"/>
                <a:gd name="connsiteX1-3" fmla="*/ 9747 w 117007"/>
                <a:gd name="connsiteY1-4" fmla="*/ 328472 h 328472"/>
                <a:gd name="connsiteX2-5" fmla="*/ 9956 w 117007"/>
                <a:gd name="connsiteY2-6" fmla="*/ 115972 h 328472"/>
                <a:gd name="connsiteX3-7" fmla="*/ 103626 w 117007"/>
                <a:gd name="connsiteY3-8" fmla="*/ 0 h 328472"/>
              </a:gdLst>
              <a:ahLst/>
              <a:cxnLst>
                <a:cxn ang="0">
                  <a:pos x="connsiteX0-1" y="connsiteY0-2"/>
                </a:cxn>
                <a:cxn ang="0">
                  <a:pos x="connsiteX1-3" y="connsiteY1-4"/>
                </a:cxn>
                <a:cxn ang="0">
                  <a:pos x="connsiteX2-5" y="connsiteY2-6"/>
                </a:cxn>
                <a:cxn ang="0">
                  <a:pos x="connsiteX3-7" y="connsiteY3-8"/>
                </a:cxn>
              </a:cxnLst>
              <a:rect l="l" t="t" r="r" b="b"/>
              <a:pathLst>
                <a:path w="117007" h="328472">
                  <a:moveTo>
                    <a:pt x="117007" y="249787"/>
                  </a:moveTo>
                  <a:lnTo>
                    <a:pt x="9747" y="328472"/>
                  </a:lnTo>
                  <a:cubicBezTo>
                    <a:pt x="-661" y="258591"/>
                    <a:pt x="-5690" y="170717"/>
                    <a:pt x="9956" y="115972"/>
                  </a:cubicBezTo>
                  <a:cubicBezTo>
                    <a:pt x="25602" y="61227"/>
                    <a:pt x="61995" y="30851"/>
                    <a:pt x="103626" y="0"/>
                  </a:cubicBezTo>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任意多边形 42"/>
            <p:cNvSpPr/>
            <p:nvPr/>
          </p:nvSpPr>
          <p:spPr>
            <a:xfrm>
              <a:off x="5807060" y="1904257"/>
              <a:ext cx="439865" cy="467131"/>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173" h="148862">
                  <a:moveTo>
                    <a:pt x="9" y="71451"/>
                  </a:moveTo>
                  <a:cubicBezTo>
                    <a:pt x="-467" y="46686"/>
                    <a:pt x="19535" y="-938"/>
                    <a:pt x="71446" y="14"/>
                  </a:cubicBezTo>
                  <a:cubicBezTo>
                    <a:pt x="123357" y="966"/>
                    <a:pt x="138121" y="34304"/>
                    <a:pt x="140026" y="77166"/>
                  </a:cubicBezTo>
                  <a:cubicBezTo>
                    <a:pt x="141931" y="102883"/>
                    <a:pt x="125739" y="152890"/>
                    <a:pt x="74304" y="148604"/>
                  </a:cubicBezTo>
                  <a:cubicBezTo>
                    <a:pt x="22869" y="144318"/>
                    <a:pt x="485" y="96216"/>
                    <a:pt x="9" y="71451"/>
                  </a:cubicBezTo>
                  <a:close/>
                </a:path>
              </a:pathLst>
            </a:custGeom>
            <a:pattFill prst="wdDnDiag">
              <a:fgClr>
                <a:srgbClr val="F7D54A"/>
              </a:fgClr>
              <a:bgClr>
                <a:schemeClr val="bg1"/>
              </a:bgClr>
            </a:patt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4" name="组合 43"/>
            <p:cNvGrpSpPr/>
            <p:nvPr/>
          </p:nvGrpSpPr>
          <p:grpSpPr>
            <a:xfrm>
              <a:off x="5806927" y="3250228"/>
              <a:ext cx="435271" cy="595355"/>
              <a:chOff x="5765799" y="3407688"/>
              <a:chExt cx="476532" cy="651791"/>
            </a:xfrm>
          </p:grpSpPr>
          <p:sp>
            <p:nvSpPr>
              <p:cNvPr id="45" name="任意多边形 44"/>
              <p:cNvSpPr/>
              <p:nvPr/>
            </p:nvSpPr>
            <p:spPr>
              <a:xfrm>
                <a:off x="5765799" y="3407688"/>
                <a:ext cx="441346" cy="651791"/>
              </a:xfrm>
              <a:custGeom>
                <a:avLst/>
                <a:gdLst>
                  <a:gd name="connsiteX0" fmla="*/ 77768 w 149233"/>
                  <a:gd name="connsiteY0" fmla="*/ 205852 h 205992"/>
                  <a:gd name="connsiteX1" fmla="*/ 37763 w 149233"/>
                  <a:gd name="connsiteY1" fmla="*/ 88695 h 205992"/>
                  <a:gd name="connsiteX2" fmla="*/ 616 w 149233"/>
                  <a:gd name="connsiteY2" fmla="*/ 48690 h 205992"/>
                  <a:gd name="connsiteX3" fmla="*/ 69196 w 149233"/>
                  <a:gd name="connsiteY3" fmla="*/ 112 h 205992"/>
                  <a:gd name="connsiteX4" fmla="*/ 149206 w 149233"/>
                  <a:gd name="connsiteY4" fmla="*/ 62977 h 205992"/>
                  <a:gd name="connsiteX5" fmla="*/ 77768 w 149233"/>
                  <a:gd name="connsiteY5" fmla="*/ 205852 h 205992"/>
                  <a:gd name="connsiteX0-1" fmla="*/ 77633 w 149098"/>
                  <a:gd name="connsiteY0-2" fmla="*/ 205867 h 206653"/>
                  <a:gd name="connsiteX1-3" fmla="*/ 40486 w 149098"/>
                  <a:gd name="connsiteY1-4" fmla="*/ 117285 h 206653"/>
                  <a:gd name="connsiteX2-5" fmla="*/ 481 w 149098"/>
                  <a:gd name="connsiteY2-6" fmla="*/ 48705 h 206653"/>
                  <a:gd name="connsiteX3-7" fmla="*/ 69061 w 149098"/>
                  <a:gd name="connsiteY3-8" fmla="*/ 127 h 206653"/>
                  <a:gd name="connsiteX4-9" fmla="*/ 149071 w 149098"/>
                  <a:gd name="connsiteY4-10" fmla="*/ 62992 h 206653"/>
                  <a:gd name="connsiteX5-11" fmla="*/ 77633 w 149098"/>
                  <a:gd name="connsiteY5-12" fmla="*/ 205867 h 206653"/>
                  <a:gd name="connsiteX0-13" fmla="*/ 77633 w 149098"/>
                  <a:gd name="connsiteY0-14" fmla="*/ 205867 h 206653"/>
                  <a:gd name="connsiteX1-15" fmla="*/ 40486 w 149098"/>
                  <a:gd name="connsiteY1-16" fmla="*/ 117285 h 206653"/>
                  <a:gd name="connsiteX2-17" fmla="*/ 481 w 149098"/>
                  <a:gd name="connsiteY2-18" fmla="*/ 48705 h 206653"/>
                  <a:gd name="connsiteX3-19" fmla="*/ 69061 w 149098"/>
                  <a:gd name="connsiteY3-20" fmla="*/ 127 h 206653"/>
                  <a:gd name="connsiteX4-21" fmla="*/ 149071 w 149098"/>
                  <a:gd name="connsiteY4-22" fmla="*/ 62992 h 206653"/>
                  <a:gd name="connsiteX5-23" fmla="*/ 77633 w 149098"/>
                  <a:gd name="connsiteY5-24" fmla="*/ 205867 h 206653"/>
                  <a:gd name="connsiteX0-25" fmla="*/ 78231 w 149696"/>
                  <a:gd name="connsiteY0-26" fmla="*/ 205993 h 206779"/>
                  <a:gd name="connsiteX1-27" fmla="*/ 41084 w 149696"/>
                  <a:gd name="connsiteY1-28" fmla="*/ 117411 h 206779"/>
                  <a:gd name="connsiteX2-29" fmla="*/ 1079 w 149696"/>
                  <a:gd name="connsiteY2-30" fmla="*/ 48831 h 206779"/>
                  <a:gd name="connsiteX3-31" fmla="*/ 69659 w 149696"/>
                  <a:gd name="connsiteY3-32" fmla="*/ 253 h 206779"/>
                  <a:gd name="connsiteX4-33" fmla="*/ 149669 w 149696"/>
                  <a:gd name="connsiteY4-34" fmla="*/ 63118 h 206779"/>
                  <a:gd name="connsiteX5-35" fmla="*/ 78231 w 149696"/>
                  <a:gd name="connsiteY5-36" fmla="*/ 205993 h 206779"/>
                  <a:gd name="connsiteX0-37" fmla="*/ 77769 w 149234"/>
                  <a:gd name="connsiteY0-38" fmla="*/ 205882 h 207678"/>
                  <a:gd name="connsiteX1-39" fmla="*/ 37765 w 149234"/>
                  <a:gd name="connsiteY1-40" fmla="*/ 137302 h 207678"/>
                  <a:gd name="connsiteX2-41" fmla="*/ 617 w 149234"/>
                  <a:gd name="connsiteY2-42" fmla="*/ 48720 h 207678"/>
                  <a:gd name="connsiteX3-43" fmla="*/ 69197 w 149234"/>
                  <a:gd name="connsiteY3-44" fmla="*/ 142 h 207678"/>
                  <a:gd name="connsiteX4-45" fmla="*/ 149207 w 149234"/>
                  <a:gd name="connsiteY4-46" fmla="*/ 63007 h 207678"/>
                  <a:gd name="connsiteX5-47" fmla="*/ 77769 w 149234"/>
                  <a:gd name="connsiteY5-48" fmla="*/ 205882 h 207678"/>
                  <a:gd name="connsiteX0-49" fmla="*/ 77633 w 149098"/>
                  <a:gd name="connsiteY0-50" fmla="*/ 205872 h 206885"/>
                  <a:gd name="connsiteX1-51" fmla="*/ 40486 w 149098"/>
                  <a:gd name="connsiteY1-52" fmla="*/ 123004 h 206885"/>
                  <a:gd name="connsiteX2-53" fmla="*/ 481 w 149098"/>
                  <a:gd name="connsiteY2-54" fmla="*/ 48710 h 206885"/>
                  <a:gd name="connsiteX3-55" fmla="*/ 69061 w 149098"/>
                  <a:gd name="connsiteY3-56" fmla="*/ 132 h 206885"/>
                  <a:gd name="connsiteX4-57" fmla="*/ 149071 w 149098"/>
                  <a:gd name="connsiteY4-58" fmla="*/ 62997 h 206885"/>
                  <a:gd name="connsiteX5-59" fmla="*/ 77633 w 149098"/>
                  <a:gd name="connsiteY5-60" fmla="*/ 205872 h 206885"/>
                  <a:gd name="connsiteX0-61" fmla="*/ 77633 w 149095"/>
                  <a:gd name="connsiteY0-62" fmla="*/ 205872 h 207708"/>
                  <a:gd name="connsiteX1-63" fmla="*/ 40486 w 149095"/>
                  <a:gd name="connsiteY1-64" fmla="*/ 123004 h 207708"/>
                  <a:gd name="connsiteX2-65" fmla="*/ 481 w 149095"/>
                  <a:gd name="connsiteY2-66" fmla="*/ 48710 h 207708"/>
                  <a:gd name="connsiteX3-67" fmla="*/ 69061 w 149095"/>
                  <a:gd name="connsiteY3-68" fmla="*/ 132 h 207708"/>
                  <a:gd name="connsiteX4-69" fmla="*/ 149071 w 149095"/>
                  <a:gd name="connsiteY4-70" fmla="*/ 62997 h 207708"/>
                  <a:gd name="connsiteX5-71" fmla="*/ 77633 w 149095"/>
                  <a:gd name="connsiteY5-72" fmla="*/ 205872 h 207708"/>
                  <a:gd name="connsiteX0-73" fmla="*/ 77633 w 149091"/>
                  <a:gd name="connsiteY0-74" fmla="*/ 205872 h 207708"/>
                  <a:gd name="connsiteX1-75" fmla="*/ 40486 w 149091"/>
                  <a:gd name="connsiteY1-76" fmla="*/ 123004 h 207708"/>
                  <a:gd name="connsiteX2-77" fmla="*/ 481 w 149091"/>
                  <a:gd name="connsiteY2-78" fmla="*/ 48710 h 207708"/>
                  <a:gd name="connsiteX3-79" fmla="*/ 69061 w 149091"/>
                  <a:gd name="connsiteY3-80" fmla="*/ 132 h 207708"/>
                  <a:gd name="connsiteX4-81" fmla="*/ 149071 w 149091"/>
                  <a:gd name="connsiteY4-82" fmla="*/ 62997 h 207708"/>
                  <a:gd name="connsiteX5-83" fmla="*/ 77633 w 149091"/>
                  <a:gd name="connsiteY5-84" fmla="*/ 205872 h 2077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49091" h="207708">
                    <a:moveTo>
                      <a:pt x="77633" y="205872"/>
                    </a:moveTo>
                    <a:cubicBezTo>
                      <a:pt x="79539" y="187298"/>
                      <a:pt x="53345" y="149198"/>
                      <a:pt x="40486" y="123004"/>
                    </a:cubicBezTo>
                    <a:cubicBezTo>
                      <a:pt x="27627" y="96810"/>
                      <a:pt x="-4281" y="69189"/>
                      <a:pt x="481" y="48710"/>
                    </a:cubicBezTo>
                    <a:cubicBezTo>
                      <a:pt x="5243" y="28231"/>
                      <a:pt x="44296" y="-2249"/>
                      <a:pt x="69061" y="132"/>
                    </a:cubicBezTo>
                    <a:cubicBezTo>
                      <a:pt x="93826" y="2513"/>
                      <a:pt x="147642" y="29183"/>
                      <a:pt x="149071" y="62997"/>
                    </a:cubicBezTo>
                    <a:cubicBezTo>
                      <a:pt x="150500" y="96811"/>
                      <a:pt x="75727" y="224446"/>
                      <a:pt x="77633" y="205872"/>
                    </a:cubicBezTo>
                    <a:close/>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6" name="组合 45"/>
              <p:cNvGrpSpPr/>
              <p:nvPr/>
            </p:nvGrpSpPr>
            <p:grpSpPr>
              <a:xfrm>
                <a:off x="5771194" y="3451489"/>
                <a:ext cx="471137" cy="462364"/>
                <a:chOff x="10050600" y="805581"/>
                <a:chExt cx="310461" cy="304681"/>
              </a:xfrm>
            </p:grpSpPr>
            <p:sp>
              <p:nvSpPr>
                <p:cNvPr id="47" name="任意多边形 46"/>
                <p:cNvSpPr/>
                <p:nvPr/>
              </p:nvSpPr>
              <p:spPr>
                <a:xfrm rot="20279529">
                  <a:off x="10107126" y="904789"/>
                  <a:ext cx="253935" cy="10747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任意多边形 47"/>
                <p:cNvSpPr/>
                <p:nvPr/>
              </p:nvSpPr>
              <p:spPr>
                <a:xfrm rot="20279529">
                  <a:off x="10178670" y="1042909"/>
                  <a:ext cx="148789" cy="67353"/>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48"/>
                <p:cNvSpPr/>
                <p:nvPr/>
              </p:nvSpPr>
              <p:spPr>
                <a:xfrm rot="20279529">
                  <a:off x="10092241" y="877189"/>
                  <a:ext cx="213272" cy="8744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任意多边形 49"/>
                <p:cNvSpPr/>
                <p:nvPr/>
              </p:nvSpPr>
              <p:spPr>
                <a:xfrm rot="20279529">
                  <a:off x="10065285" y="842709"/>
                  <a:ext cx="190971" cy="9271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rot="20279529">
                  <a:off x="10050600" y="805581"/>
                  <a:ext cx="142706" cy="8878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任意多边形 51"/>
                <p:cNvSpPr/>
                <p:nvPr/>
              </p:nvSpPr>
              <p:spPr>
                <a:xfrm rot="20279529">
                  <a:off x="10141920" y="965166"/>
                  <a:ext cx="204503" cy="8507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54" name="组合 53"/>
          <p:cNvGrpSpPr/>
          <p:nvPr/>
        </p:nvGrpSpPr>
        <p:grpSpPr>
          <a:xfrm>
            <a:off x="7466352" y="4959746"/>
            <a:ext cx="3162474" cy="844093"/>
            <a:chOff x="3034998" y="4110451"/>
            <a:chExt cx="5672328" cy="1513996"/>
          </a:xfrm>
        </p:grpSpPr>
        <p:sp>
          <p:nvSpPr>
            <p:cNvPr id="55" name="任意多边形 54"/>
            <p:cNvSpPr/>
            <p:nvPr/>
          </p:nvSpPr>
          <p:spPr>
            <a:xfrm>
              <a:off x="3034998" y="4110451"/>
              <a:ext cx="5672328" cy="1513996"/>
            </a:xfrm>
            <a:custGeom>
              <a:avLst/>
              <a:gdLst>
                <a:gd name="connsiteX0" fmla="*/ 0 w 6515100"/>
                <a:gd name="connsiteY0" fmla="*/ 1419225 h 1419225"/>
                <a:gd name="connsiteX1" fmla="*/ 304800 w 6515100"/>
                <a:gd name="connsiteY1" fmla="*/ 1028700 h 1419225"/>
                <a:gd name="connsiteX2" fmla="*/ 819150 w 6515100"/>
                <a:gd name="connsiteY2" fmla="*/ 876300 h 1419225"/>
                <a:gd name="connsiteX3" fmla="*/ 1400175 w 6515100"/>
                <a:gd name="connsiteY3" fmla="*/ 466725 h 1419225"/>
                <a:gd name="connsiteX4" fmla="*/ 2038350 w 6515100"/>
                <a:gd name="connsiteY4" fmla="*/ 866775 h 1419225"/>
                <a:gd name="connsiteX5" fmla="*/ 2343150 w 6515100"/>
                <a:gd name="connsiteY5" fmla="*/ 866775 h 1419225"/>
                <a:gd name="connsiteX6" fmla="*/ 2571750 w 6515100"/>
                <a:gd name="connsiteY6" fmla="*/ 1143000 h 1419225"/>
                <a:gd name="connsiteX7" fmla="*/ 2952750 w 6515100"/>
                <a:gd name="connsiteY7" fmla="*/ 1143000 h 1419225"/>
                <a:gd name="connsiteX8" fmla="*/ 3219450 w 6515100"/>
                <a:gd name="connsiteY8" fmla="*/ 0 h 1419225"/>
                <a:gd name="connsiteX9" fmla="*/ 3457575 w 6515100"/>
                <a:gd name="connsiteY9" fmla="*/ 1219200 h 1419225"/>
                <a:gd name="connsiteX10" fmla="*/ 4133850 w 6515100"/>
                <a:gd name="connsiteY10" fmla="*/ 876300 h 1419225"/>
                <a:gd name="connsiteX11" fmla="*/ 4371975 w 6515100"/>
                <a:gd name="connsiteY11" fmla="*/ 866775 h 1419225"/>
                <a:gd name="connsiteX12" fmla="*/ 4838700 w 6515100"/>
                <a:gd name="connsiteY12" fmla="*/ 495300 h 1419225"/>
                <a:gd name="connsiteX13" fmla="*/ 5524500 w 6515100"/>
                <a:gd name="connsiteY13" fmla="*/ 847725 h 1419225"/>
                <a:gd name="connsiteX14" fmla="*/ 5867400 w 6515100"/>
                <a:gd name="connsiteY14" fmla="*/ 876300 h 1419225"/>
                <a:gd name="connsiteX15" fmla="*/ 6019800 w 6515100"/>
                <a:gd name="connsiteY15" fmla="*/ 1000125 h 1419225"/>
                <a:gd name="connsiteX16" fmla="*/ 6515100 w 6515100"/>
                <a:gd name="connsiteY16" fmla="*/ 895350 h 1419225"/>
                <a:gd name="connsiteX0-1" fmla="*/ 0 w 7048500"/>
                <a:gd name="connsiteY0-2" fmla="*/ 1419225 h 1638300"/>
                <a:gd name="connsiteX1-3" fmla="*/ 304800 w 7048500"/>
                <a:gd name="connsiteY1-4" fmla="*/ 1028700 h 1638300"/>
                <a:gd name="connsiteX2-5" fmla="*/ 819150 w 7048500"/>
                <a:gd name="connsiteY2-6" fmla="*/ 876300 h 1638300"/>
                <a:gd name="connsiteX3-7" fmla="*/ 1400175 w 7048500"/>
                <a:gd name="connsiteY3-8" fmla="*/ 466725 h 1638300"/>
                <a:gd name="connsiteX4-9" fmla="*/ 2038350 w 7048500"/>
                <a:gd name="connsiteY4-10" fmla="*/ 866775 h 1638300"/>
                <a:gd name="connsiteX5-11" fmla="*/ 2343150 w 7048500"/>
                <a:gd name="connsiteY5-12" fmla="*/ 866775 h 1638300"/>
                <a:gd name="connsiteX6-13" fmla="*/ 2571750 w 7048500"/>
                <a:gd name="connsiteY6-14" fmla="*/ 1143000 h 1638300"/>
                <a:gd name="connsiteX7-15" fmla="*/ 2952750 w 7048500"/>
                <a:gd name="connsiteY7-16" fmla="*/ 1143000 h 1638300"/>
                <a:gd name="connsiteX8-17" fmla="*/ 3219450 w 7048500"/>
                <a:gd name="connsiteY8-18" fmla="*/ 0 h 1638300"/>
                <a:gd name="connsiteX9-19" fmla="*/ 3457575 w 7048500"/>
                <a:gd name="connsiteY9-20" fmla="*/ 1219200 h 1638300"/>
                <a:gd name="connsiteX10-21" fmla="*/ 4133850 w 7048500"/>
                <a:gd name="connsiteY10-22" fmla="*/ 876300 h 1638300"/>
                <a:gd name="connsiteX11-23" fmla="*/ 4371975 w 7048500"/>
                <a:gd name="connsiteY11-24" fmla="*/ 866775 h 1638300"/>
                <a:gd name="connsiteX12-25" fmla="*/ 4838700 w 7048500"/>
                <a:gd name="connsiteY12-26" fmla="*/ 495300 h 1638300"/>
                <a:gd name="connsiteX13-27" fmla="*/ 5524500 w 7048500"/>
                <a:gd name="connsiteY13-28" fmla="*/ 847725 h 1638300"/>
                <a:gd name="connsiteX14-29" fmla="*/ 5867400 w 7048500"/>
                <a:gd name="connsiteY14-30" fmla="*/ 876300 h 1638300"/>
                <a:gd name="connsiteX15-31" fmla="*/ 6019800 w 7048500"/>
                <a:gd name="connsiteY15-32" fmla="*/ 1000125 h 1638300"/>
                <a:gd name="connsiteX16-33" fmla="*/ 7048500 w 7048500"/>
                <a:gd name="connsiteY16-34" fmla="*/ 1638300 h 1638300"/>
                <a:gd name="connsiteX0-35" fmla="*/ 0 w 7048500"/>
                <a:gd name="connsiteY0-36" fmla="*/ 1419225 h 1638300"/>
                <a:gd name="connsiteX1-37" fmla="*/ 304800 w 7048500"/>
                <a:gd name="connsiteY1-38" fmla="*/ 1028700 h 1638300"/>
                <a:gd name="connsiteX2-39" fmla="*/ 819150 w 7048500"/>
                <a:gd name="connsiteY2-40" fmla="*/ 876300 h 1638300"/>
                <a:gd name="connsiteX3-41" fmla="*/ 1400175 w 7048500"/>
                <a:gd name="connsiteY3-42" fmla="*/ 466725 h 1638300"/>
                <a:gd name="connsiteX4-43" fmla="*/ 2038350 w 7048500"/>
                <a:gd name="connsiteY4-44" fmla="*/ 866775 h 1638300"/>
                <a:gd name="connsiteX5-45" fmla="*/ 2343150 w 7048500"/>
                <a:gd name="connsiteY5-46" fmla="*/ 866775 h 1638300"/>
                <a:gd name="connsiteX6-47" fmla="*/ 2571750 w 7048500"/>
                <a:gd name="connsiteY6-48" fmla="*/ 1143000 h 1638300"/>
                <a:gd name="connsiteX7-49" fmla="*/ 2952750 w 7048500"/>
                <a:gd name="connsiteY7-50" fmla="*/ 1143000 h 1638300"/>
                <a:gd name="connsiteX8-51" fmla="*/ 3219450 w 7048500"/>
                <a:gd name="connsiteY8-52" fmla="*/ 0 h 1638300"/>
                <a:gd name="connsiteX9-53" fmla="*/ 3457575 w 7048500"/>
                <a:gd name="connsiteY9-54" fmla="*/ 1219200 h 1638300"/>
                <a:gd name="connsiteX10-55" fmla="*/ 4133850 w 7048500"/>
                <a:gd name="connsiteY10-56" fmla="*/ 876300 h 1638300"/>
                <a:gd name="connsiteX11-57" fmla="*/ 4371975 w 7048500"/>
                <a:gd name="connsiteY11-58" fmla="*/ 866775 h 1638300"/>
                <a:gd name="connsiteX12-59" fmla="*/ 4838700 w 7048500"/>
                <a:gd name="connsiteY12-60" fmla="*/ 495300 h 1638300"/>
                <a:gd name="connsiteX13-61" fmla="*/ 5524500 w 7048500"/>
                <a:gd name="connsiteY13-62" fmla="*/ 847725 h 1638300"/>
                <a:gd name="connsiteX14-63" fmla="*/ 5867400 w 7048500"/>
                <a:gd name="connsiteY14-64" fmla="*/ 876300 h 1638300"/>
                <a:gd name="connsiteX15-65" fmla="*/ 6019800 w 7048500"/>
                <a:gd name="connsiteY15-66" fmla="*/ 1000125 h 1638300"/>
                <a:gd name="connsiteX16-67" fmla="*/ 7048500 w 7048500"/>
                <a:gd name="connsiteY16-68" fmla="*/ 1638300 h 1638300"/>
                <a:gd name="connsiteX0-69" fmla="*/ 0 w 7067550"/>
                <a:gd name="connsiteY0-70" fmla="*/ 1419225 h 1504950"/>
                <a:gd name="connsiteX1-71" fmla="*/ 304800 w 7067550"/>
                <a:gd name="connsiteY1-72" fmla="*/ 1028700 h 1504950"/>
                <a:gd name="connsiteX2-73" fmla="*/ 819150 w 7067550"/>
                <a:gd name="connsiteY2-74" fmla="*/ 876300 h 1504950"/>
                <a:gd name="connsiteX3-75" fmla="*/ 1400175 w 7067550"/>
                <a:gd name="connsiteY3-76" fmla="*/ 466725 h 1504950"/>
                <a:gd name="connsiteX4-77" fmla="*/ 2038350 w 7067550"/>
                <a:gd name="connsiteY4-78" fmla="*/ 866775 h 1504950"/>
                <a:gd name="connsiteX5-79" fmla="*/ 2343150 w 7067550"/>
                <a:gd name="connsiteY5-80" fmla="*/ 866775 h 1504950"/>
                <a:gd name="connsiteX6-81" fmla="*/ 2571750 w 7067550"/>
                <a:gd name="connsiteY6-82" fmla="*/ 1143000 h 1504950"/>
                <a:gd name="connsiteX7-83" fmla="*/ 2952750 w 7067550"/>
                <a:gd name="connsiteY7-84" fmla="*/ 1143000 h 1504950"/>
                <a:gd name="connsiteX8-85" fmla="*/ 3219450 w 7067550"/>
                <a:gd name="connsiteY8-86" fmla="*/ 0 h 1504950"/>
                <a:gd name="connsiteX9-87" fmla="*/ 3457575 w 7067550"/>
                <a:gd name="connsiteY9-88" fmla="*/ 1219200 h 1504950"/>
                <a:gd name="connsiteX10-89" fmla="*/ 4133850 w 7067550"/>
                <a:gd name="connsiteY10-90" fmla="*/ 876300 h 1504950"/>
                <a:gd name="connsiteX11-91" fmla="*/ 4371975 w 7067550"/>
                <a:gd name="connsiteY11-92" fmla="*/ 866775 h 1504950"/>
                <a:gd name="connsiteX12-93" fmla="*/ 4838700 w 7067550"/>
                <a:gd name="connsiteY12-94" fmla="*/ 495300 h 1504950"/>
                <a:gd name="connsiteX13-95" fmla="*/ 5524500 w 7067550"/>
                <a:gd name="connsiteY13-96" fmla="*/ 847725 h 1504950"/>
                <a:gd name="connsiteX14-97" fmla="*/ 5867400 w 7067550"/>
                <a:gd name="connsiteY14-98" fmla="*/ 876300 h 1504950"/>
                <a:gd name="connsiteX15-99" fmla="*/ 6019800 w 7067550"/>
                <a:gd name="connsiteY15-100" fmla="*/ 1000125 h 1504950"/>
                <a:gd name="connsiteX16-101" fmla="*/ 7067550 w 7067550"/>
                <a:gd name="connsiteY16-102" fmla="*/ 1504950 h 1504950"/>
                <a:gd name="connsiteX0-103" fmla="*/ 0 w 7067550"/>
                <a:gd name="connsiteY0-104" fmla="*/ 1419225 h 1504950"/>
                <a:gd name="connsiteX1-105" fmla="*/ 304800 w 7067550"/>
                <a:gd name="connsiteY1-106" fmla="*/ 1028700 h 1504950"/>
                <a:gd name="connsiteX2-107" fmla="*/ 819150 w 7067550"/>
                <a:gd name="connsiteY2-108" fmla="*/ 876300 h 1504950"/>
                <a:gd name="connsiteX3-109" fmla="*/ 1400175 w 7067550"/>
                <a:gd name="connsiteY3-110" fmla="*/ 466725 h 1504950"/>
                <a:gd name="connsiteX4-111" fmla="*/ 2038350 w 7067550"/>
                <a:gd name="connsiteY4-112" fmla="*/ 866775 h 1504950"/>
                <a:gd name="connsiteX5-113" fmla="*/ 2343150 w 7067550"/>
                <a:gd name="connsiteY5-114" fmla="*/ 866775 h 1504950"/>
                <a:gd name="connsiteX6-115" fmla="*/ 2571750 w 7067550"/>
                <a:gd name="connsiteY6-116" fmla="*/ 1143000 h 1504950"/>
                <a:gd name="connsiteX7-117" fmla="*/ 2952750 w 7067550"/>
                <a:gd name="connsiteY7-118" fmla="*/ 1143000 h 1504950"/>
                <a:gd name="connsiteX8-119" fmla="*/ 3219450 w 7067550"/>
                <a:gd name="connsiteY8-120" fmla="*/ 0 h 1504950"/>
                <a:gd name="connsiteX9-121" fmla="*/ 3457575 w 7067550"/>
                <a:gd name="connsiteY9-122" fmla="*/ 1219200 h 1504950"/>
                <a:gd name="connsiteX10-123" fmla="*/ 4133850 w 7067550"/>
                <a:gd name="connsiteY10-124" fmla="*/ 876300 h 1504950"/>
                <a:gd name="connsiteX11-125" fmla="*/ 4371975 w 7067550"/>
                <a:gd name="connsiteY11-126" fmla="*/ 866775 h 1504950"/>
                <a:gd name="connsiteX12-127" fmla="*/ 4838700 w 7067550"/>
                <a:gd name="connsiteY12-128" fmla="*/ 495300 h 1504950"/>
                <a:gd name="connsiteX13-129" fmla="*/ 5524500 w 7067550"/>
                <a:gd name="connsiteY13-130" fmla="*/ 847725 h 1504950"/>
                <a:gd name="connsiteX14-131" fmla="*/ 5867400 w 7067550"/>
                <a:gd name="connsiteY14-132" fmla="*/ 876300 h 1504950"/>
                <a:gd name="connsiteX15-133" fmla="*/ 6019800 w 7067550"/>
                <a:gd name="connsiteY15-134" fmla="*/ 1000125 h 1504950"/>
                <a:gd name="connsiteX16-135" fmla="*/ 7067550 w 7067550"/>
                <a:gd name="connsiteY16-136" fmla="*/ 1504950 h 1504950"/>
                <a:gd name="connsiteX0-137" fmla="*/ 0 w 7067550"/>
                <a:gd name="connsiteY0-138" fmla="*/ 1419225 h 1504950"/>
                <a:gd name="connsiteX1-139" fmla="*/ 304800 w 7067550"/>
                <a:gd name="connsiteY1-140" fmla="*/ 1028700 h 1504950"/>
                <a:gd name="connsiteX2-141" fmla="*/ 819150 w 7067550"/>
                <a:gd name="connsiteY2-142" fmla="*/ 876300 h 1504950"/>
                <a:gd name="connsiteX3-143" fmla="*/ 1400175 w 7067550"/>
                <a:gd name="connsiteY3-144" fmla="*/ 466725 h 1504950"/>
                <a:gd name="connsiteX4-145" fmla="*/ 2038350 w 7067550"/>
                <a:gd name="connsiteY4-146" fmla="*/ 866775 h 1504950"/>
                <a:gd name="connsiteX5-147" fmla="*/ 2343150 w 7067550"/>
                <a:gd name="connsiteY5-148" fmla="*/ 866775 h 1504950"/>
                <a:gd name="connsiteX6-149" fmla="*/ 2571750 w 7067550"/>
                <a:gd name="connsiteY6-150" fmla="*/ 1143000 h 1504950"/>
                <a:gd name="connsiteX7-151" fmla="*/ 2952750 w 7067550"/>
                <a:gd name="connsiteY7-152" fmla="*/ 1143000 h 1504950"/>
                <a:gd name="connsiteX8-153" fmla="*/ 3219450 w 7067550"/>
                <a:gd name="connsiteY8-154" fmla="*/ 0 h 1504950"/>
                <a:gd name="connsiteX9-155" fmla="*/ 3457575 w 7067550"/>
                <a:gd name="connsiteY9-156" fmla="*/ 1219200 h 1504950"/>
                <a:gd name="connsiteX10-157" fmla="*/ 4133850 w 7067550"/>
                <a:gd name="connsiteY10-158" fmla="*/ 876300 h 1504950"/>
                <a:gd name="connsiteX11-159" fmla="*/ 4371975 w 7067550"/>
                <a:gd name="connsiteY11-160" fmla="*/ 866775 h 1504950"/>
                <a:gd name="connsiteX12-161" fmla="*/ 4838700 w 7067550"/>
                <a:gd name="connsiteY12-162" fmla="*/ 495300 h 1504950"/>
                <a:gd name="connsiteX13-163" fmla="*/ 5524500 w 7067550"/>
                <a:gd name="connsiteY13-164" fmla="*/ 847725 h 1504950"/>
                <a:gd name="connsiteX14-165" fmla="*/ 5867400 w 7067550"/>
                <a:gd name="connsiteY14-166" fmla="*/ 876300 h 1504950"/>
                <a:gd name="connsiteX15-167" fmla="*/ 6019800 w 7067550"/>
                <a:gd name="connsiteY15-168" fmla="*/ 1000125 h 1504950"/>
                <a:gd name="connsiteX16-169" fmla="*/ 7067550 w 7067550"/>
                <a:gd name="connsiteY16-170" fmla="*/ 1504950 h 1504950"/>
                <a:gd name="connsiteX0-171" fmla="*/ 0 w 7067550"/>
                <a:gd name="connsiteY0-172" fmla="*/ 1419225 h 1504950"/>
                <a:gd name="connsiteX1-173" fmla="*/ 304800 w 7067550"/>
                <a:gd name="connsiteY1-174" fmla="*/ 1028700 h 1504950"/>
                <a:gd name="connsiteX2-175" fmla="*/ 819150 w 7067550"/>
                <a:gd name="connsiteY2-176" fmla="*/ 876300 h 1504950"/>
                <a:gd name="connsiteX3-177" fmla="*/ 1400175 w 7067550"/>
                <a:gd name="connsiteY3-178" fmla="*/ 466725 h 1504950"/>
                <a:gd name="connsiteX4-179" fmla="*/ 2038350 w 7067550"/>
                <a:gd name="connsiteY4-180" fmla="*/ 866775 h 1504950"/>
                <a:gd name="connsiteX5-181" fmla="*/ 2343150 w 7067550"/>
                <a:gd name="connsiteY5-182" fmla="*/ 866775 h 1504950"/>
                <a:gd name="connsiteX6-183" fmla="*/ 2571750 w 7067550"/>
                <a:gd name="connsiteY6-184" fmla="*/ 1143000 h 1504950"/>
                <a:gd name="connsiteX7-185" fmla="*/ 2952750 w 7067550"/>
                <a:gd name="connsiteY7-186" fmla="*/ 1143000 h 1504950"/>
                <a:gd name="connsiteX8-187" fmla="*/ 3219450 w 7067550"/>
                <a:gd name="connsiteY8-188" fmla="*/ 0 h 1504950"/>
                <a:gd name="connsiteX9-189" fmla="*/ 3457575 w 7067550"/>
                <a:gd name="connsiteY9-190" fmla="*/ 1219200 h 1504950"/>
                <a:gd name="connsiteX10-191" fmla="*/ 4133850 w 7067550"/>
                <a:gd name="connsiteY10-192" fmla="*/ 876300 h 1504950"/>
                <a:gd name="connsiteX11-193" fmla="*/ 4371975 w 7067550"/>
                <a:gd name="connsiteY11-194" fmla="*/ 866775 h 1504950"/>
                <a:gd name="connsiteX12-195" fmla="*/ 4838700 w 7067550"/>
                <a:gd name="connsiteY12-196" fmla="*/ 495300 h 1504950"/>
                <a:gd name="connsiteX13-197" fmla="*/ 5524500 w 7067550"/>
                <a:gd name="connsiteY13-198" fmla="*/ 847725 h 1504950"/>
                <a:gd name="connsiteX14-199" fmla="*/ 5867400 w 7067550"/>
                <a:gd name="connsiteY14-200" fmla="*/ 876300 h 1504950"/>
                <a:gd name="connsiteX15-201" fmla="*/ 6019800 w 7067550"/>
                <a:gd name="connsiteY15-202" fmla="*/ 1000125 h 1504950"/>
                <a:gd name="connsiteX16-203" fmla="*/ 7067550 w 7067550"/>
                <a:gd name="connsiteY16-204" fmla="*/ 1504950 h 1504950"/>
                <a:gd name="connsiteX0-205" fmla="*/ 0 w 7067550"/>
                <a:gd name="connsiteY0-206" fmla="*/ 1419225 h 1504950"/>
                <a:gd name="connsiteX1-207" fmla="*/ 304800 w 7067550"/>
                <a:gd name="connsiteY1-208" fmla="*/ 1028700 h 1504950"/>
                <a:gd name="connsiteX2-209" fmla="*/ 819150 w 7067550"/>
                <a:gd name="connsiteY2-210" fmla="*/ 876300 h 1504950"/>
                <a:gd name="connsiteX3-211" fmla="*/ 1400175 w 7067550"/>
                <a:gd name="connsiteY3-212" fmla="*/ 466725 h 1504950"/>
                <a:gd name="connsiteX4-213" fmla="*/ 2038350 w 7067550"/>
                <a:gd name="connsiteY4-214" fmla="*/ 866775 h 1504950"/>
                <a:gd name="connsiteX5-215" fmla="*/ 2343150 w 7067550"/>
                <a:gd name="connsiteY5-216" fmla="*/ 866775 h 1504950"/>
                <a:gd name="connsiteX6-217" fmla="*/ 2571750 w 7067550"/>
                <a:gd name="connsiteY6-218" fmla="*/ 1143000 h 1504950"/>
                <a:gd name="connsiteX7-219" fmla="*/ 2952750 w 7067550"/>
                <a:gd name="connsiteY7-220" fmla="*/ 1143000 h 1504950"/>
                <a:gd name="connsiteX8-221" fmla="*/ 3219450 w 7067550"/>
                <a:gd name="connsiteY8-222" fmla="*/ 0 h 1504950"/>
                <a:gd name="connsiteX9-223" fmla="*/ 3457575 w 7067550"/>
                <a:gd name="connsiteY9-224" fmla="*/ 1219200 h 1504950"/>
                <a:gd name="connsiteX10-225" fmla="*/ 4133850 w 7067550"/>
                <a:gd name="connsiteY10-226" fmla="*/ 876300 h 1504950"/>
                <a:gd name="connsiteX11-227" fmla="*/ 4371975 w 7067550"/>
                <a:gd name="connsiteY11-228" fmla="*/ 866775 h 1504950"/>
                <a:gd name="connsiteX12-229" fmla="*/ 4838700 w 7067550"/>
                <a:gd name="connsiteY12-230" fmla="*/ 495300 h 1504950"/>
                <a:gd name="connsiteX13-231" fmla="*/ 5524500 w 7067550"/>
                <a:gd name="connsiteY13-232" fmla="*/ 847725 h 1504950"/>
                <a:gd name="connsiteX14-233" fmla="*/ 5867400 w 7067550"/>
                <a:gd name="connsiteY14-234" fmla="*/ 876300 h 1504950"/>
                <a:gd name="connsiteX15-235" fmla="*/ 6019800 w 7067550"/>
                <a:gd name="connsiteY15-236" fmla="*/ 1000125 h 1504950"/>
                <a:gd name="connsiteX16-237" fmla="*/ 7067550 w 7067550"/>
                <a:gd name="connsiteY16-238" fmla="*/ 1504950 h 1504950"/>
                <a:gd name="connsiteX0-239" fmla="*/ 0 w 7067550"/>
                <a:gd name="connsiteY0-240" fmla="*/ 1419225 h 1504950"/>
                <a:gd name="connsiteX1-241" fmla="*/ 304800 w 7067550"/>
                <a:gd name="connsiteY1-242" fmla="*/ 1028700 h 1504950"/>
                <a:gd name="connsiteX2-243" fmla="*/ 819150 w 7067550"/>
                <a:gd name="connsiteY2-244" fmla="*/ 876300 h 1504950"/>
                <a:gd name="connsiteX3-245" fmla="*/ 1400175 w 7067550"/>
                <a:gd name="connsiteY3-246" fmla="*/ 466725 h 1504950"/>
                <a:gd name="connsiteX4-247" fmla="*/ 2038350 w 7067550"/>
                <a:gd name="connsiteY4-248" fmla="*/ 866775 h 1504950"/>
                <a:gd name="connsiteX5-249" fmla="*/ 2343150 w 7067550"/>
                <a:gd name="connsiteY5-250" fmla="*/ 866775 h 1504950"/>
                <a:gd name="connsiteX6-251" fmla="*/ 2571750 w 7067550"/>
                <a:gd name="connsiteY6-252" fmla="*/ 1143000 h 1504950"/>
                <a:gd name="connsiteX7-253" fmla="*/ 2952750 w 7067550"/>
                <a:gd name="connsiteY7-254" fmla="*/ 1143000 h 1504950"/>
                <a:gd name="connsiteX8-255" fmla="*/ 3219450 w 7067550"/>
                <a:gd name="connsiteY8-256" fmla="*/ 0 h 1504950"/>
                <a:gd name="connsiteX9-257" fmla="*/ 3457575 w 7067550"/>
                <a:gd name="connsiteY9-258" fmla="*/ 1219200 h 1504950"/>
                <a:gd name="connsiteX10-259" fmla="*/ 4133850 w 7067550"/>
                <a:gd name="connsiteY10-260" fmla="*/ 876300 h 1504950"/>
                <a:gd name="connsiteX11-261" fmla="*/ 4371975 w 7067550"/>
                <a:gd name="connsiteY11-262" fmla="*/ 866775 h 1504950"/>
                <a:gd name="connsiteX12-263" fmla="*/ 4838700 w 7067550"/>
                <a:gd name="connsiteY12-264" fmla="*/ 495300 h 1504950"/>
                <a:gd name="connsiteX13-265" fmla="*/ 5524500 w 7067550"/>
                <a:gd name="connsiteY13-266" fmla="*/ 847725 h 1504950"/>
                <a:gd name="connsiteX14-267" fmla="*/ 5867400 w 7067550"/>
                <a:gd name="connsiteY14-268" fmla="*/ 876300 h 1504950"/>
                <a:gd name="connsiteX15-269" fmla="*/ 6019800 w 7067550"/>
                <a:gd name="connsiteY15-270" fmla="*/ 1000125 h 1504950"/>
                <a:gd name="connsiteX16-271" fmla="*/ 7067550 w 7067550"/>
                <a:gd name="connsiteY16-272" fmla="*/ 1504950 h 1504950"/>
                <a:gd name="connsiteX0-273" fmla="*/ 0 w 7067550"/>
                <a:gd name="connsiteY0-274" fmla="*/ 1419225 h 1504950"/>
                <a:gd name="connsiteX1-275" fmla="*/ 304800 w 7067550"/>
                <a:gd name="connsiteY1-276" fmla="*/ 1028700 h 1504950"/>
                <a:gd name="connsiteX2-277" fmla="*/ 819150 w 7067550"/>
                <a:gd name="connsiteY2-278" fmla="*/ 876300 h 1504950"/>
                <a:gd name="connsiteX3-279" fmla="*/ 1400175 w 7067550"/>
                <a:gd name="connsiteY3-280" fmla="*/ 466725 h 1504950"/>
                <a:gd name="connsiteX4-281" fmla="*/ 2038350 w 7067550"/>
                <a:gd name="connsiteY4-282" fmla="*/ 866775 h 1504950"/>
                <a:gd name="connsiteX5-283" fmla="*/ 2343150 w 7067550"/>
                <a:gd name="connsiteY5-284" fmla="*/ 866775 h 1504950"/>
                <a:gd name="connsiteX6-285" fmla="*/ 2571750 w 7067550"/>
                <a:gd name="connsiteY6-286" fmla="*/ 1143000 h 1504950"/>
                <a:gd name="connsiteX7-287" fmla="*/ 2952750 w 7067550"/>
                <a:gd name="connsiteY7-288" fmla="*/ 1143000 h 1504950"/>
                <a:gd name="connsiteX8-289" fmla="*/ 3219450 w 7067550"/>
                <a:gd name="connsiteY8-290" fmla="*/ 0 h 1504950"/>
                <a:gd name="connsiteX9-291" fmla="*/ 3457575 w 7067550"/>
                <a:gd name="connsiteY9-292" fmla="*/ 1219200 h 1504950"/>
                <a:gd name="connsiteX10-293" fmla="*/ 4133850 w 7067550"/>
                <a:gd name="connsiteY10-294" fmla="*/ 876300 h 1504950"/>
                <a:gd name="connsiteX11-295" fmla="*/ 4371975 w 7067550"/>
                <a:gd name="connsiteY11-296" fmla="*/ 866775 h 1504950"/>
                <a:gd name="connsiteX12-297" fmla="*/ 4838700 w 7067550"/>
                <a:gd name="connsiteY12-298" fmla="*/ 495300 h 1504950"/>
                <a:gd name="connsiteX13-299" fmla="*/ 5524500 w 7067550"/>
                <a:gd name="connsiteY13-300" fmla="*/ 847725 h 1504950"/>
                <a:gd name="connsiteX14-301" fmla="*/ 5867400 w 7067550"/>
                <a:gd name="connsiteY14-302" fmla="*/ 876300 h 1504950"/>
                <a:gd name="connsiteX15-303" fmla="*/ 6019800 w 7067550"/>
                <a:gd name="connsiteY15-304" fmla="*/ 1000125 h 1504950"/>
                <a:gd name="connsiteX16-305" fmla="*/ 7067550 w 7067550"/>
                <a:gd name="connsiteY16-306" fmla="*/ 1504950 h 1504950"/>
                <a:gd name="connsiteX0-307" fmla="*/ 0 w 7067550"/>
                <a:gd name="connsiteY0-308" fmla="*/ 1419225 h 1504950"/>
                <a:gd name="connsiteX1-309" fmla="*/ 304800 w 7067550"/>
                <a:gd name="connsiteY1-310" fmla="*/ 1028700 h 1504950"/>
                <a:gd name="connsiteX2-311" fmla="*/ 819150 w 7067550"/>
                <a:gd name="connsiteY2-312" fmla="*/ 876300 h 1504950"/>
                <a:gd name="connsiteX3-313" fmla="*/ 1400175 w 7067550"/>
                <a:gd name="connsiteY3-314" fmla="*/ 466725 h 1504950"/>
                <a:gd name="connsiteX4-315" fmla="*/ 2038350 w 7067550"/>
                <a:gd name="connsiteY4-316" fmla="*/ 866775 h 1504950"/>
                <a:gd name="connsiteX5-317" fmla="*/ 2343150 w 7067550"/>
                <a:gd name="connsiteY5-318" fmla="*/ 866775 h 1504950"/>
                <a:gd name="connsiteX6-319" fmla="*/ 2571750 w 7067550"/>
                <a:gd name="connsiteY6-320" fmla="*/ 1143000 h 1504950"/>
                <a:gd name="connsiteX7-321" fmla="*/ 2952750 w 7067550"/>
                <a:gd name="connsiteY7-322" fmla="*/ 1143000 h 1504950"/>
                <a:gd name="connsiteX8-323" fmla="*/ 3219450 w 7067550"/>
                <a:gd name="connsiteY8-324" fmla="*/ 0 h 1504950"/>
                <a:gd name="connsiteX9-325" fmla="*/ 3457575 w 7067550"/>
                <a:gd name="connsiteY9-326" fmla="*/ 1219200 h 1504950"/>
                <a:gd name="connsiteX10-327" fmla="*/ 4133850 w 7067550"/>
                <a:gd name="connsiteY10-328" fmla="*/ 876300 h 1504950"/>
                <a:gd name="connsiteX11-329" fmla="*/ 4371975 w 7067550"/>
                <a:gd name="connsiteY11-330" fmla="*/ 866775 h 1504950"/>
                <a:gd name="connsiteX12-331" fmla="*/ 4838700 w 7067550"/>
                <a:gd name="connsiteY12-332" fmla="*/ 495300 h 1504950"/>
                <a:gd name="connsiteX13-333" fmla="*/ 5524500 w 7067550"/>
                <a:gd name="connsiteY13-334" fmla="*/ 847725 h 1504950"/>
                <a:gd name="connsiteX14-335" fmla="*/ 5867400 w 7067550"/>
                <a:gd name="connsiteY14-336" fmla="*/ 876300 h 1504950"/>
                <a:gd name="connsiteX15-337" fmla="*/ 6019800 w 7067550"/>
                <a:gd name="connsiteY15-338" fmla="*/ 1000125 h 1504950"/>
                <a:gd name="connsiteX16-339" fmla="*/ 7067550 w 7067550"/>
                <a:gd name="connsiteY16-340" fmla="*/ 1504950 h 1504950"/>
                <a:gd name="connsiteX0-341" fmla="*/ 0 w 7067550"/>
                <a:gd name="connsiteY0-342" fmla="*/ 1419225 h 1504950"/>
                <a:gd name="connsiteX1-343" fmla="*/ 304800 w 7067550"/>
                <a:gd name="connsiteY1-344" fmla="*/ 1028700 h 1504950"/>
                <a:gd name="connsiteX2-345" fmla="*/ 819150 w 7067550"/>
                <a:gd name="connsiteY2-346" fmla="*/ 876300 h 1504950"/>
                <a:gd name="connsiteX3-347" fmla="*/ 1400175 w 7067550"/>
                <a:gd name="connsiteY3-348" fmla="*/ 466725 h 1504950"/>
                <a:gd name="connsiteX4-349" fmla="*/ 2038350 w 7067550"/>
                <a:gd name="connsiteY4-350" fmla="*/ 866775 h 1504950"/>
                <a:gd name="connsiteX5-351" fmla="*/ 2343150 w 7067550"/>
                <a:gd name="connsiteY5-352" fmla="*/ 866775 h 1504950"/>
                <a:gd name="connsiteX6-353" fmla="*/ 2571750 w 7067550"/>
                <a:gd name="connsiteY6-354" fmla="*/ 1143000 h 1504950"/>
                <a:gd name="connsiteX7-355" fmla="*/ 2952750 w 7067550"/>
                <a:gd name="connsiteY7-356" fmla="*/ 1143000 h 1504950"/>
                <a:gd name="connsiteX8-357" fmla="*/ 3219450 w 7067550"/>
                <a:gd name="connsiteY8-358" fmla="*/ 0 h 1504950"/>
                <a:gd name="connsiteX9-359" fmla="*/ 3457575 w 7067550"/>
                <a:gd name="connsiteY9-360" fmla="*/ 1219200 h 1504950"/>
                <a:gd name="connsiteX10-361" fmla="*/ 4133850 w 7067550"/>
                <a:gd name="connsiteY10-362" fmla="*/ 876300 h 1504950"/>
                <a:gd name="connsiteX11-363" fmla="*/ 4371975 w 7067550"/>
                <a:gd name="connsiteY11-364" fmla="*/ 866775 h 1504950"/>
                <a:gd name="connsiteX12-365" fmla="*/ 4838700 w 7067550"/>
                <a:gd name="connsiteY12-366" fmla="*/ 495300 h 1504950"/>
                <a:gd name="connsiteX13-367" fmla="*/ 5524500 w 7067550"/>
                <a:gd name="connsiteY13-368" fmla="*/ 847725 h 1504950"/>
                <a:gd name="connsiteX14-369" fmla="*/ 5867400 w 7067550"/>
                <a:gd name="connsiteY14-370" fmla="*/ 876300 h 1504950"/>
                <a:gd name="connsiteX15-371" fmla="*/ 6019800 w 7067550"/>
                <a:gd name="connsiteY15-372" fmla="*/ 1000125 h 1504950"/>
                <a:gd name="connsiteX16-373" fmla="*/ 7067550 w 7067550"/>
                <a:gd name="connsiteY16-374" fmla="*/ 1504950 h 1504950"/>
                <a:gd name="connsiteX0-375" fmla="*/ 0 w 7067550"/>
                <a:gd name="connsiteY0-376" fmla="*/ 1419225 h 1504950"/>
                <a:gd name="connsiteX1-377" fmla="*/ 304800 w 7067550"/>
                <a:gd name="connsiteY1-378" fmla="*/ 1028700 h 1504950"/>
                <a:gd name="connsiteX2-379" fmla="*/ 819150 w 7067550"/>
                <a:gd name="connsiteY2-380" fmla="*/ 876300 h 1504950"/>
                <a:gd name="connsiteX3-381" fmla="*/ 1400175 w 7067550"/>
                <a:gd name="connsiteY3-382" fmla="*/ 466725 h 1504950"/>
                <a:gd name="connsiteX4-383" fmla="*/ 2038350 w 7067550"/>
                <a:gd name="connsiteY4-384" fmla="*/ 866775 h 1504950"/>
                <a:gd name="connsiteX5-385" fmla="*/ 2343150 w 7067550"/>
                <a:gd name="connsiteY5-386" fmla="*/ 866775 h 1504950"/>
                <a:gd name="connsiteX6-387" fmla="*/ 2571750 w 7067550"/>
                <a:gd name="connsiteY6-388" fmla="*/ 1143000 h 1504950"/>
                <a:gd name="connsiteX7-389" fmla="*/ 2952750 w 7067550"/>
                <a:gd name="connsiteY7-390" fmla="*/ 1143000 h 1504950"/>
                <a:gd name="connsiteX8-391" fmla="*/ 3219450 w 7067550"/>
                <a:gd name="connsiteY8-392" fmla="*/ 0 h 1504950"/>
                <a:gd name="connsiteX9-393" fmla="*/ 3457575 w 7067550"/>
                <a:gd name="connsiteY9-394" fmla="*/ 1219200 h 1504950"/>
                <a:gd name="connsiteX10-395" fmla="*/ 4133850 w 7067550"/>
                <a:gd name="connsiteY10-396" fmla="*/ 876300 h 1504950"/>
                <a:gd name="connsiteX11-397" fmla="*/ 4371975 w 7067550"/>
                <a:gd name="connsiteY11-398" fmla="*/ 866775 h 1504950"/>
                <a:gd name="connsiteX12-399" fmla="*/ 4838700 w 7067550"/>
                <a:gd name="connsiteY12-400" fmla="*/ 495300 h 1504950"/>
                <a:gd name="connsiteX13-401" fmla="*/ 5524500 w 7067550"/>
                <a:gd name="connsiteY13-402" fmla="*/ 847725 h 1504950"/>
                <a:gd name="connsiteX14-403" fmla="*/ 5867400 w 7067550"/>
                <a:gd name="connsiteY14-404" fmla="*/ 876300 h 1504950"/>
                <a:gd name="connsiteX15-405" fmla="*/ 6019800 w 7067550"/>
                <a:gd name="connsiteY15-406" fmla="*/ 1000125 h 1504950"/>
                <a:gd name="connsiteX16-407" fmla="*/ 7067550 w 7067550"/>
                <a:gd name="connsiteY16-408" fmla="*/ 1504950 h 1504950"/>
                <a:gd name="connsiteX0-409" fmla="*/ 0 w 7067550"/>
                <a:gd name="connsiteY0-410" fmla="*/ 1419225 h 1504950"/>
                <a:gd name="connsiteX1-411" fmla="*/ 304800 w 7067550"/>
                <a:gd name="connsiteY1-412" fmla="*/ 1028700 h 1504950"/>
                <a:gd name="connsiteX2-413" fmla="*/ 819150 w 7067550"/>
                <a:gd name="connsiteY2-414" fmla="*/ 876300 h 1504950"/>
                <a:gd name="connsiteX3-415" fmla="*/ 1400175 w 7067550"/>
                <a:gd name="connsiteY3-416" fmla="*/ 466725 h 1504950"/>
                <a:gd name="connsiteX4-417" fmla="*/ 2038350 w 7067550"/>
                <a:gd name="connsiteY4-418" fmla="*/ 866775 h 1504950"/>
                <a:gd name="connsiteX5-419" fmla="*/ 2343150 w 7067550"/>
                <a:gd name="connsiteY5-420" fmla="*/ 866775 h 1504950"/>
                <a:gd name="connsiteX6-421" fmla="*/ 2571750 w 7067550"/>
                <a:gd name="connsiteY6-422" fmla="*/ 1143000 h 1504950"/>
                <a:gd name="connsiteX7-423" fmla="*/ 2952750 w 7067550"/>
                <a:gd name="connsiteY7-424" fmla="*/ 1143000 h 1504950"/>
                <a:gd name="connsiteX8-425" fmla="*/ 3219450 w 7067550"/>
                <a:gd name="connsiteY8-426" fmla="*/ 0 h 1504950"/>
                <a:gd name="connsiteX9-427" fmla="*/ 3524250 w 7067550"/>
                <a:gd name="connsiteY9-428" fmla="*/ 1181100 h 1504950"/>
                <a:gd name="connsiteX10-429" fmla="*/ 4133850 w 7067550"/>
                <a:gd name="connsiteY10-430" fmla="*/ 876300 h 1504950"/>
                <a:gd name="connsiteX11-431" fmla="*/ 4371975 w 7067550"/>
                <a:gd name="connsiteY11-432" fmla="*/ 866775 h 1504950"/>
                <a:gd name="connsiteX12-433" fmla="*/ 4838700 w 7067550"/>
                <a:gd name="connsiteY12-434" fmla="*/ 495300 h 1504950"/>
                <a:gd name="connsiteX13-435" fmla="*/ 5524500 w 7067550"/>
                <a:gd name="connsiteY13-436" fmla="*/ 847725 h 1504950"/>
                <a:gd name="connsiteX14-437" fmla="*/ 5867400 w 7067550"/>
                <a:gd name="connsiteY14-438" fmla="*/ 876300 h 1504950"/>
                <a:gd name="connsiteX15-439" fmla="*/ 6019800 w 7067550"/>
                <a:gd name="connsiteY15-440" fmla="*/ 1000125 h 1504950"/>
                <a:gd name="connsiteX16-441" fmla="*/ 7067550 w 7067550"/>
                <a:gd name="connsiteY16-442" fmla="*/ 1504950 h 1504950"/>
                <a:gd name="connsiteX0-443" fmla="*/ 0 w 7067550"/>
                <a:gd name="connsiteY0-444" fmla="*/ 1419225 h 1504950"/>
                <a:gd name="connsiteX1-445" fmla="*/ 304800 w 7067550"/>
                <a:gd name="connsiteY1-446" fmla="*/ 1028700 h 1504950"/>
                <a:gd name="connsiteX2-447" fmla="*/ 819150 w 7067550"/>
                <a:gd name="connsiteY2-448" fmla="*/ 876300 h 1504950"/>
                <a:gd name="connsiteX3-449" fmla="*/ 1400175 w 7067550"/>
                <a:gd name="connsiteY3-450" fmla="*/ 466725 h 1504950"/>
                <a:gd name="connsiteX4-451" fmla="*/ 2038350 w 7067550"/>
                <a:gd name="connsiteY4-452" fmla="*/ 866775 h 1504950"/>
                <a:gd name="connsiteX5-453" fmla="*/ 2343150 w 7067550"/>
                <a:gd name="connsiteY5-454" fmla="*/ 866775 h 1504950"/>
                <a:gd name="connsiteX6-455" fmla="*/ 2571750 w 7067550"/>
                <a:gd name="connsiteY6-456" fmla="*/ 1143000 h 1504950"/>
                <a:gd name="connsiteX7-457" fmla="*/ 2952750 w 7067550"/>
                <a:gd name="connsiteY7-458" fmla="*/ 1143000 h 1504950"/>
                <a:gd name="connsiteX8-459" fmla="*/ 3219450 w 7067550"/>
                <a:gd name="connsiteY8-460" fmla="*/ 0 h 1504950"/>
                <a:gd name="connsiteX9-461" fmla="*/ 3524250 w 7067550"/>
                <a:gd name="connsiteY9-462" fmla="*/ 1181100 h 1504950"/>
                <a:gd name="connsiteX10-463" fmla="*/ 4133850 w 7067550"/>
                <a:gd name="connsiteY10-464" fmla="*/ 876300 h 1504950"/>
                <a:gd name="connsiteX11-465" fmla="*/ 4371975 w 7067550"/>
                <a:gd name="connsiteY11-466" fmla="*/ 866775 h 1504950"/>
                <a:gd name="connsiteX12-467" fmla="*/ 4838700 w 7067550"/>
                <a:gd name="connsiteY12-468" fmla="*/ 495300 h 1504950"/>
                <a:gd name="connsiteX13-469" fmla="*/ 5524500 w 7067550"/>
                <a:gd name="connsiteY13-470" fmla="*/ 847725 h 1504950"/>
                <a:gd name="connsiteX14-471" fmla="*/ 5867400 w 7067550"/>
                <a:gd name="connsiteY14-472" fmla="*/ 876300 h 1504950"/>
                <a:gd name="connsiteX15-473" fmla="*/ 6019800 w 7067550"/>
                <a:gd name="connsiteY15-474" fmla="*/ 1000125 h 1504950"/>
                <a:gd name="connsiteX16-475" fmla="*/ 7067550 w 7067550"/>
                <a:gd name="connsiteY16-476" fmla="*/ 1504950 h 1504950"/>
                <a:gd name="connsiteX0-477" fmla="*/ 0 w 7067550"/>
                <a:gd name="connsiteY0-478" fmla="*/ 1419225 h 1504950"/>
                <a:gd name="connsiteX1-479" fmla="*/ 304800 w 7067550"/>
                <a:gd name="connsiteY1-480" fmla="*/ 1028700 h 1504950"/>
                <a:gd name="connsiteX2-481" fmla="*/ 819150 w 7067550"/>
                <a:gd name="connsiteY2-482" fmla="*/ 876300 h 1504950"/>
                <a:gd name="connsiteX3-483" fmla="*/ 1400175 w 7067550"/>
                <a:gd name="connsiteY3-484" fmla="*/ 466725 h 1504950"/>
                <a:gd name="connsiteX4-485" fmla="*/ 2038350 w 7067550"/>
                <a:gd name="connsiteY4-486" fmla="*/ 866775 h 1504950"/>
                <a:gd name="connsiteX5-487" fmla="*/ 2343150 w 7067550"/>
                <a:gd name="connsiteY5-488" fmla="*/ 866775 h 1504950"/>
                <a:gd name="connsiteX6-489" fmla="*/ 2571750 w 7067550"/>
                <a:gd name="connsiteY6-490" fmla="*/ 1143000 h 1504950"/>
                <a:gd name="connsiteX7-491" fmla="*/ 2952750 w 7067550"/>
                <a:gd name="connsiteY7-492" fmla="*/ 1143000 h 1504950"/>
                <a:gd name="connsiteX8-493" fmla="*/ 3219450 w 7067550"/>
                <a:gd name="connsiteY8-494" fmla="*/ 0 h 1504950"/>
                <a:gd name="connsiteX9-495" fmla="*/ 3524250 w 7067550"/>
                <a:gd name="connsiteY9-496" fmla="*/ 1181100 h 1504950"/>
                <a:gd name="connsiteX10-497" fmla="*/ 4133850 w 7067550"/>
                <a:gd name="connsiteY10-498" fmla="*/ 876300 h 1504950"/>
                <a:gd name="connsiteX11-499" fmla="*/ 4371975 w 7067550"/>
                <a:gd name="connsiteY11-500" fmla="*/ 866775 h 1504950"/>
                <a:gd name="connsiteX12-501" fmla="*/ 4838700 w 7067550"/>
                <a:gd name="connsiteY12-502" fmla="*/ 495300 h 1504950"/>
                <a:gd name="connsiteX13-503" fmla="*/ 5524500 w 7067550"/>
                <a:gd name="connsiteY13-504" fmla="*/ 847725 h 1504950"/>
                <a:gd name="connsiteX14-505" fmla="*/ 5867400 w 7067550"/>
                <a:gd name="connsiteY14-506" fmla="*/ 876300 h 1504950"/>
                <a:gd name="connsiteX15-507" fmla="*/ 6019800 w 7067550"/>
                <a:gd name="connsiteY15-508" fmla="*/ 1000125 h 1504950"/>
                <a:gd name="connsiteX16-509" fmla="*/ 7067550 w 7067550"/>
                <a:gd name="connsiteY16-510" fmla="*/ 1504950 h 1504950"/>
                <a:gd name="connsiteX0-511" fmla="*/ 0 w 7067550"/>
                <a:gd name="connsiteY0-512" fmla="*/ 1419225 h 1504950"/>
                <a:gd name="connsiteX1-513" fmla="*/ 304800 w 7067550"/>
                <a:gd name="connsiteY1-514" fmla="*/ 1028700 h 1504950"/>
                <a:gd name="connsiteX2-515" fmla="*/ 819150 w 7067550"/>
                <a:gd name="connsiteY2-516" fmla="*/ 876300 h 1504950"/>
                <a:gd name="connsiteX3-517" fmla="*/ 1400175 w 7067550"/>
                <a:gd name="connsiteY3-518" fmla="*/ 466725 h 1504950"/>
                <a:gd name="connsiteX4-519" fmla="*/ 2038350 w 7067550"/>
                <a:gd name="connsiteY4-520" fmla="*/ 866775 h 1504950"/>
                <a:gd name="connsiteX5-521" fmla="*/ 2343150 w 7067550"/>
                <a:gd name="connsiteY5-522" fmla="*/ 866775 h 1504950"/>
                <a:gd name="connsiteX6-523" fmla="*/ 2571750 w 7067550"/>
                <a:gd name="connsiteY6-524" fmla="*/ 1143000 h 1504950"/>
                <a:gd name="connsiteX7-525" fmla="*/ 2952750 w 7067550"/>
                <a:gd name="connsiteY7-526" fmla="*/ 1143000 h 1504950"/>
                <a:gd name="connsiteX8-527" fmla="*/ 3219450 w 7067550"/>
                <a:gd name="connsiteY8-528" fmla="*/ 0 h 1504950"/>
                <a:gd name="connsiteX9-529" fmla="*/ 3524250 w 7067550"/>
                <a:gd name="connsiteY9-530" fmla="*/ 1181100 h 1504950"/>
                <a:gd name="connsiteX10-531" fmla="*/ 4133850 w 7067550"/>
                <a:gd name="connsiteY10-532" fmla="*/ 876300 h 1504950"/>
                <a:gd name="connsiteX11-533" fmla="*/ 4371975 w 7067550"/>
                <a:gd name="connsiteY11-534" fmla="*/ 866775 h 1504950"/>
                <a:gd name="connsiteX12-535" fmla="*/ 4838700 w 7067550"/>
                <a:gd name="connsiteY12-536" fmla="*/ 495300 h 1504950"/>
                <a:gd name="connsiteX13-537" fmla="*/ 5524500 w 7067550"/>
                <a:gd name="connsiteY13-538" fmla="*/ 847725 h 1504950"/>
                <a:gd name="connsiteX14-539" fmla="*/ 5867400 w 7067550"/>
                <a:gd name="connsiteY14-540" fmla="*/ 876300 h 1504950"/>
                <a:gd name="connsiteX15-541" fmla="*/ 6019800 w 7067550"/>
                <a:gd name="connsiteY15-542" fmla="*/ 1000125 h 1504950"/>
                <a:gd name="connsiteX16-543" fmla="*/ 7067550 w 7067550"/>
                <a:gd name="connsiteY16-544" fmla="*/ 1504950 h 1504950"/>
                <a:gd name="connsiteX0-545" fmla="*/ 0 w 7067550"/>
                <a:gd name="connsiteY0-546" fmla="*/ 1419225 h 1504950"/>
                <a:gd name="connsiteX1-547" fmla="*/ 304800 w 7067550"/>
                <a:gd name="connsiteY1-548" fmla="*/ 1028700 h 1504950"/>
                <a:gd name="connsiteX2-549" fmla="*/ 819150 w 7067550"/>
                <a:gd name="connsiteY2-550" fmla="*/ 876300 h 1504950"/>
                <a:gd name="connsiteX3-551" fmla="*/ 1400175 w 7067550"/>
                <a:gd name="connsiteY3-552" fmla="*/ 466725 h 1504950"/>
                <a:gd name="connsiteX4-553" fmla="*/ 2038350 w 7067550"/>
                <a:gd name="connsiteY4-554" fmla="*/ 866775 h 1504950"/>
                <a:gd name="connsiteX5-555" fmla="*/ 2343150 w 7067550"/>
                <a:gd name="connsiteY5-556" fmla="*/ 866775 h 1504950"/>
                <a:gd name="connsiteX6-557" fmla="*/ 2571750 w 7067550"/>
                <a:gd name="connsiteY6-558" fmla="*/ 1143000 h 1504950"/>
                <a:gd name="connsiteX7-559" fmla="*/ 2952750 w 7067550"/>
                <a:gd name="connsiteY7-560" fmla="*/ 1143000 h 1504950"/>
                <a:gd name="connsiteX8-561" fmla="*/ 3219450 w 7067550"/>
                <a:gd name="connsiteY8-562" fmla="*/ 0 h 1504950"/>
                <a:gd name="connsiteX9-563" fmla="*/ 3524250 w 7067550"/>
                <a:gd name="connsiteY9-564" fmla="*/ 1181100 h 1504950"/>
                <a:gd name="connsiteX10-565" fmla="*/ 4133850 w 7067550"/>
                <a:gd name="connsiteY10-566" fmla="*/ 876300 h 1504950"/>
                <a:gd name="connsiteX11-567" fmla="*/ 4371975 w 7067550"/>
                <a:gd name="connsiteY11-568" fmla="*/ 866775 h 1504950"/>
                <a:gd name="connsiteX12-569" fmla="*/ 4838700 w 7067550"/>
                <a:gd name="connsiteY12-570" fmla="*/ 495300 h 1504950"/>
                <a:gd name="connsiteX13-571" fmla="*/ 5524500 w 7067550"/>
                <a:gd name="connsiteY13-572" fmla="*/ 847725 h 1504950"/>
                <a:gd name="connsiteX14-573" fmla="*/ 5867400 w 7067550"/>
                <a:gd name="connsiteY14-574" fmla="*/ 876300 h 1504950"/>
                <a:gd name="connsiteX15-575" fmla="*/ 6019800 w 7067550"/>
                <a:gd name="connsiteY15-576" fmla="*/ 1000125 h 1504950"/>
                <a:gd name="connsiteX16-577" fmla="*/ 7067550 w 7067550"/>
                <a:gd name="connsiteY16-578" fmla="*/ 1504950 h 1504950"/>
                <a:gd name="connsiteX0-579" fmla="*/ 0 w 7067550"/>
                <a:gd name="connsiteY0-580" fmla="*/ 1419225 h 1504950"/>
                <a:gd name="connsiteX1-581" fmla="*/ 304800 w 7067550"/>
                <a:gd name="connsiteY1-582" fmla="*/ 1028700 h 1504950"/>
                <a:gd name="connsiteX2-583" fmla="*/ 819150 w 7067550"/>
                <a:gd name="connsiteY2-584" fmla="*/ 876300 h 1504950"/>
                <a:gd name="connsiteX3-585" fmla="*/ 1400175 w 7067550"/>
                <a:gd name="connsiteY3-586" fmla="*/ 466725 h 1504950"/>
                <a:gd name="connsiteX4-587" fmla="*/ 2038350 w 7067550"/>
                <a:gd name="connsiteY4-588" fmla="*/ 866775 h 1504950"/>
                <a:gd name="connsiteX5-589" fmla="*/ 2343150 w 7067550"/>
                <a:gd name="connsiteY5-590" fmla="*/ 866775 h 1504950"/>
                <a:gd name="connsiteX6-591" fmla="*/ 2571750 w 7067550"/>
                <a:gd name="connsiteY6-592" fmla="*/ 1143000 h 1504950"/>
                <a:gd name="connsiteX7-593" fmla="*/ 2952750 w 7067550"/>
                <a:gd name="connsiteY7-594" fmla="*/ 1143000 h 1504950"/>
                <a:gd name="connsiteX8-595" fmla="*/ 3219450 w 7067550"/>
                <a:gd name="connsiteY8-596" fmla="*/ 0 h 1504950"/>
                <a:gd name="connsiteX9-597" fmla="*/ 3524250 w 7067550"/>
                <a:gd name="connsiteY9-598" fmla="*/ 1181100 h 1504950"/>
                <a:gd name="connsiteX10-599" fmla="*/ 4133850 w 7067550"/>
                <a:gd name="connsiteY10-600" fmla="*/ 876300 h 1504950"/>
                <a:gd name="connsiteX11-601" fmla="*/ 4371975 w 7067550"/>
                <a:gd name="connsiteY11-602" fmla="*/ 866775 h 1504950"/>
                <a:gd name="connsiteX12-603" fmla="*/ 4838700 w 7067550"/>
                <a:gd name="connsiteY12-604" fmla="*/ 495300 h 1504950"/>
                <a:gd name="connsiteX13-605" fmla="*/ 5524500 w 7067550"/>
                <a:gd name="connsiteY13-606" fmla="*/ 847725 h 1504950"/>
                <a:gd name="connsiteX14-607" fmla="*/ 5867400 w 7067550"/>
                <a:gd name="connsiteY14-608" fmla="*/ 876300 h 1504950"/>
                <a:gd name="connsiteX15-609" fmla="*/ 6019800 w 7067550"/>
                <a:gd name="connsiteY15-610" fmla="*/ 1000125 h 1504950"/>
                <a:gd name="connsiteX16-611" fmla="*/ 7067550 w 7067550"/>
                <a:gd name="connsiteY16-612" fmla="*/ 1504950 h 1504950"/>
                <a:gd name="connsiteX0-613" fmla="*/ 0 w 7067550"/>
                <a:gd name="connsiteY0-614" fmla="*/ 1419225 h 1504950"/>
                <a:gd name="connsiteX1-615" fmla="*/ 304800 w 7067550"/>
                <a:gd name="connsiteY1-616" fmla="*/ 1028700 h 1504950"/>
                <a:gd name="connsiteX2-617" fmla="*/ 819150 w 7067550"/>
                <a:gd name="connsiteY2-618" fmla="*/ 876300 h 1504950"/>
                <a:gd name="connsiteX3-619" fmla="*/ 1400175 w 7067550"/>
                <a:gd name="connsiteY3-620" fmla="*/ 466725 h 1504950"/>
                <a:gd name="connsiteX4-621" fmla="*/ 2038350 w 7067550"/>
                <a:gd name="connsiteY4-622" fmla="*/ 866775 h 1504950"/>
                <a:gd name="connsiteX5-623" fmla="*/ 2343150 w 7067550"/>
                <a:gd name="connsiteY5-624" fmla="*/ 866775 h 1504950"/>
                <a:gd name="connsiteX6-625" fmla="*/ 2571750 w 7067550"/>
                <a:gd name="connsiteY6-626" fmla="*/ 1143000 h 1504950"/>
                <a:gd name="connsiteX7-627" fmla="*/ 2952750 w 7067550"/>
                <a:gd name="connsiteY7-628" fmla="*/ 1143000 h 1504950"/>
                <a:gd name="connsiteX8-629" fmla="*/ 3219450 w 7067550"/>
                <a:gd name="connsiteY8-630" fmla="*/ 0 h 1504950"/>
                <a:gd name="connsiteX9-631" fmla="*/ 3524250 w 7067550"/>
                <a:gd name="connsiteY9-632" fmla="*/ 1181100 h 1504950"/>
                <a:gd name="connsiteX10-633" fmla="*/ 4133850 w 7067550"/>
                <a:gd name="connsiteY10-634" fmla="*/ 876300 h 1504950"/>
                <a:gd name="connsiteX11-635" fmla="*/ 4371975 w 7067550"/>
                <a:gd name="connsiteY11-636" fmla="*/ 866775 h 1504950"/>
                <a:gd name="connsiteX12-637" fmla="*/ 4838700 w 7067550"/>
                <a:gd name="connsiteY12-638" fmla="*/ 495300 h 1504950"/>
                <a:gd name="connsiteX13-639" fmla="*/ 5524500 w 7067550"/>
                <a:gd name="connsiteY13-640" fmla="*/ 847725 h 1504950"/>
                <a:gd name="connsiteX14-641" fmla="*/ 5867400 w 7067550"/>
                <a:gd name="connsiteY14-642" fmla="*/ 876300 h 1504950"/>
                <a:gd name="connsiteX15-643" fmla="*/ 6019800 w 7067550"/>
                <a:gd name="connsiteY15-644" fmla="*/ 1000125 h 1504950"/>
                <a:gd name="connsiteX16-645" fmla="*/ 7067550 w 7067550"/>
                <a:gd name="connsiteY16-646" fmla="*/ 1504950 h 1504950"/>
                <a:gd name="connsiteX0-647" fmla="*/ 0 w 7067550"/>
                <a:gd name="connsiteY0-648" fmla="*/ 1419225 h 1504950"/>
                <a:gd name="connsiteX1-649" fmla="*/ 304800 w 7067550"/>
                <a:gd name="connsiteY1-650" fmla="*/ 1028700 h 1504950"/>
                <a:gd name="connsiteX2-651" fmla="*/ 819150 w 7067550"/>
                <a:gd name="connsiteY2-652" fmla="*/ 876300 h 1504950"/>
                <a:gd name="connsiteX3-653" fmla="*/ 1400175 w 7067550"/>
                <a:gd name="connsiteY3-654" fmla="*/ 466725 h 1504950"/>
                <a:gd name="connsiteX4-655" fmla="*/ 2038350 w 7067550"/>
                <a:gd name="connsiteY4-656" fmla="*/ 866775 h 1504950"/>
                <a:gd name="connsiteX5-657" fmla="*/ 2343150 w 7067550"/>
                <a:gd name="connsiteY5-658" fmla="*/ 866775 h 1504950"/>
                <a:gd name="connsiteX6-659" fmla="*/ 2571750 w 7067550"/>
                <a:gd name="connsiteY6-660" fmla="*/ 1143000 h 1504950"/>
                <a:gd name="connsiteX7-661" fmla="*/ 2952750 w 7067550"/>
                <a:gd name="connsiteY7-662" fmla="*/ 1143000 h 1504950"/>
                <a:gd name="connsiteX8-663" fmla="*/ 3219450 w 7067550"/>
                <a:gd name="connsiteY8-664" fmla="*/ 0 h 1504950"/>
                <a:gd name="connsiteX9-665" fmla="*/ 3524250 w 7067550"/>
                <a:gd name="connsiteY9-666" fmla="*/ 1181100 h 1504950"/>
                <a:gd name="connsiteX10-667" fmla="*/ 4133850 w 7067550"/>
                <a:gd name="connsiteY10-668" fmla="*/ 876300 h 1504950"/>
                <a:gd name="connsiteX11-669" fmla="*/ 4371975 w 7067550"/>
                <a:gd name="connsiteY11-670" fmla="*/ 866775 h 1504950"/>
                <a:gd name="connsiteX12-671" fmla="*/ 4838700 w 7067550"/>
                <a:gd name="connsiteY12-672" fmla="*/ 495300 h 1504950"/>
                <a:gd name="connsiteX13-673" fmla="*/ 5524500 w 7067550"/>
                <a:gd name="connsiteY13-674" fmla="*/ 847725 h 1504950"/>
                <a:gd name="connsiteX14-675" fmla="*/ 6019800 w 7067550"/>
                <a:gd name="connsiteY14-676" fmla="*/ 1000125 h 1504950"/>
                <a:gd name="connsiteX15-677" fmla="*/ 7067550 w 7067550"/>
                <a:gd name="connsiteY15-678" fmla="*/ 1504950 h 1504950"/>
                <a:gd name="connsiteX0-679" fmla="*/ 0 w 7067550"/>
                <a:gd name="connsiteY0-680" fmla="*/ 1419225 h 1504950"/>
                <a:gd name="connsiteX1-681" fmla="*/ 304800 w 7067550"/>
                <a:gd name="connsiteY1-682" fmla="*/ 1028700 h 1504950"/>
                <a:gd name="connsiteX2-683" fmla="*/ 819150 w 7067550"/>
                <a:gd name="connsiteY2-684" fmla="*/ 876300 h 1504950"/>
                <a:gd name="connsiteX3-685" fmla="*/ 1400175 w 7067550"/>
                <a:gd name="connsiteY3-686" fmla="*/ 466725 h 1504950"/>
                <a:gd name="connsiteX4-687" fmla="*/ 2038350 w 7067550"/>
                <a:gd name="connsiteY4-688" fmla="*/ 866775 h 1504950"/>
                <a:gd name="connsiteX5-689" fmla="*/ 2343150 w 7067550"/>
                <a:gd name="connsiteY5-690" fmla="*/ 866775 h 1504950"/>
                <a:gd name="connsiteX6-691" fmla="*/ 2571750 w 7067550"/>
                <a:gd name="connsiteY6-692" fmla="*/ 1143000 h 1504950"/>
                <a:gd name="connsiteX7-693" fmla="*/ 2952750 w 7067550"/>
                <a:gd name="connsiteY7-694" fmla="*/ 1143000 h 1504950"/>
                <a:gd name="connsiteX8-695" fmla="*/ 3219450 w 7067550"/>
                <a:gd name="connsiteY8-696" fmla="*/ 0 h 1504950"/>
                <a:gd name="connsiteX9-697" fmla="*/ 3524250 w 7067550"/>
                <a:gd name="connsiteY9-698" fmla="*/ 1181100 h 1504950"/>
                <a:gd name="connsiteX10-699" fmla="*/ 4133850 w 7067550"/>
                <a:gd name="connsiteY10-700" fmla="*/ 876300 h 1504950"/>
                <a:gd name="connsiteX11-701" fmla="*/ 4371975 w 7067550"/>
                <a:gd name="connsiteY11-702" fmla="*/ 866775 h 1504950"/>
                <a:gd name="connsiteX12-703" fmla="*/ 4838700 w 7067550"/>
                <a:gd name="connsiteY12-704" fmla="*/ 495300 h 1504950"/>
                <a:gd name="connsiteX13-705" fmla="*/ 5524500 w 7067550"/>
                <a:gd name="connsiteY13-706" fmla="*/ 847725 h 1504950"/>
                <a:gd name="connsiteX14-707" fmla="*/ 6019800 w 7067550"/>
                <a:gd name="connsiteY14-708" fmla="*/ 1000125 h 1504950"/>
                <a:gd name="connsiteX15-709" fmla="*/ 7067550 w 7067550"/>
                <a:gd name="connsiteY15-710" fmla="*/ 1504950 h 1504950"/>
                <a:gd name="connsiteX0-711" fmla="*/ 0 w 7067550"/>
                <a:gd name="connsiteY0-712" fmla="*/ 1419225 h 1504950"/>
                <a:gd name="connsiteX1-713" fmla="*/ 304800 w 7067550"/>
                <a:gd name="connsiteY1-714" fmla="*/ 1028700 h 1504950"/>
                <a:gd name="connsiteX2-715" fmla="*/ 819150 w 7067550"/>
                <a:gd name="connsiteY2-716" fmla="*/ 876300 h 1504950"/>
                <a:gd name="connsiteX3-717" fmla="*/ 1400175 w 7067550"/>
                <a:gd name="connsiteY3-718" fmla="*/ 466725 h 1504950"/>
                <a:gd name="connsiteX4-719" fmla="*/ 2038350 w 7067550"/>
                <a:gd name="connsiteY4-720" fmla="*/ 866775 h 1504950"/>
                <a:gd name="connsiteX5-721" fmla="*/ 2343150 w 7067550"/>
                <a:gd name="connsiteY5-722" fmla="*/ 866775 h 1504950"/>
                <a:gd name="connsiteX6-723" fmla="*/ 2571750 w 7067550"/>
                <a:gd name="connsiteY6-724" fmla="*/ 1143000 h 1504950"/>
                <a:gd name="connsiteX7-725" fmla="*/ 2952750 w 7067550"/>
                <a:gd name="connsiteY7-726" fmla="*/ 1143000 h 1504950"/>
                <a:gd name="connsiteX8-727" fmla="*/ 3219450 w 7067550"/>
                <a:gd name="connsiteY8-728" fmla="*/ 0 h 1504950"/>
                <a:gd name="connsiteX9-729" fmla="*/ 3524250 w 7067550"/>
                <a:gd name="connsiteY9-730" fmla="*/ 1181100 h 1504950"/>
                <a:gd name="connsiteX10-731" fmla="*/ 4133850 w 7067550"/>
                <a:gd name="connsiteY10-732" fmla="*/ 876300 h 1504950"/>
                <a:gd name="connsiteX11-733" fmla="*/ 4371975 w 7067550"/>
                <a:gd name="connsiteY11-734" fmla="*/ 866775 h 1504950"/>
                <a:gd name="connsiteX12-735" fmla="*/ 4838700 w 7067550"/>
                <a:gd name="connsiteY12-736" fmla="*/ 495300 h 1504950"/>
                <a:gd name="connsiteX13-737" fmla="*/ 5524500 w 7067550"/>
                <a:gd name="connsiteY13-738" fmla="*/ 847725 h 1504950"/>
                <a:gd name="connsiteX14-739" fmla="*/ 6019800 w 7067550"/>
                <a:gd name="connsiteY14-740" fmla="*/ 1000125 h 1504950"/>
                <a:gd name="connsiteX15-741" fmla="*/ 7067550 w 7067550"/>
                <a:gd name="connsiteY15-742" fmla="*/ 1504950 h 1504950"/>
                <a:gd name="connsiteX0-743" fmla="*/ 0 w 7067550"/>
                <a:gd name="connsiteY0-744" fmla="*/ 1419225 h 1504950"/>
                <a:gd name="connsiteX1-745" fmla="*/ 304800 w 7067550"/>
                <a:gd name="connsiteY1-746" fmla="*/ 1028700 h 1504950"/>
                <a:gd name="connsiteX2-747" fmla="*/ 819150 w 7067550"/>
                <a:gd name="connsiteY2-748" fmla="*/ 876300 h 1504950"/>
                <a:gd name="connsiteX3-749" fmla="*/ 1400175 w 7067550"/>
                <a:gd name="connsiteY3-750" fmla="*/ 466725 h 1504950"/>
                <a:gd name="connsiteX4-751" fmla="*/ 2038350 w 7067550"/>
                <a:gd name="connsiteY4-752" fmla="*/ 866775 h 1504950"/>
                <a:gd name="connsiteX5-753" fmla="*/ 2343150 w 7067550"/>
                <a:gd name="connsiteY5-754" fmla="*/ 866775 h 1504950"/>
                <a:gd name="connsiteX6-755" fmla="*/ 2571750 w 7067550"/>
                <a:gd name="connsiteY6-756" fmla="*/ 1143000 h 1504950"/>
                <a:gd name="connsiteX7-757" fmla="*/ 2952750 w 7067550"/>
                <a:gd name="connsiteY7-758" fmla="*/ 1143000 h 1504950"/>
                <a:gd name="connsiteX8-759" fmla="*/ 3219450 w 7067550"/>
                <a:gd name="connsiteY8-760" fmla="*/ 0 h 1504950"/>
                <a:gd name="connsiteX9-761" fmla="*/ 3524250 w 7067550"/>
                <a:gd name="connsiteY9-762" fmla="*/ 1181100 h 1504950"/>
                <a:gd name="connsiteX10-763" fmla="*/ 4133850 w 7067550"/>
                <a:gd name="connsiteY10-764" fmla="*/ 876300 h 1504950"/>
                <a:gd name="connsiteX11-765" fmla="*/ 4371975 w 7067550"/>
                <a:gd name="connsiteY11-766" fmla="*/ 866775 h 1504950"/>
                <a:gd name="connsiteX12-767" fmla="*/ 4838700 w 7067550"/>
                <a:gd name="connsiteY12-768" fmla="*/ 495300 h 1504950"/>
                <a:gd name="connsiteX13-769" fmla="*/ 5524500 w 7067550"/>
                <a:gd name="connsiteY13-770" fmla="*/ 847725 h 1504950"/>
                <a:gd name="connsiteX14-771" fmla="*/ 6019800 w 7067550"/>
                <a:gd name="connsiteY14-772" fmla="*/ 1000125 h 1504950"/>
                <a:gd name="connsiteX15-773" fmla="*/ 7067550 w 7067550"/>
                <a:gd name="connsiteY15-774" fmla="*/ 1504950 h 1504950"/>
                <a:gd name="connsiteX0-775" fmla="*/ 0 w 7067550"/>
                <a:gd name="connsiteY0-776" fmla="*/ 1419225 h 1504950"/>
                <a:gd name="connsiteX1-777" fmla="*/ 304800 w 7067550"/>
                <a:gd name="connsiteY1-778" fmla="*/ 1028700 h 1504950"/>
                <a:gd name="connsiteX2-779" fmla="*/ 819150 w 7067550"/>
                <a:gd name="connsiteY2-780" fmla="*/ 876300 h 1504950"/>
                <a:gd name="connsiteX3-781" fmla="*/ 1400175 w 7067550"/>
                <a:gd name="connsiteY3-782" fmla="*/ 466725 h 1504950"/>
                <a:gd name="connsiteX4-783" fmla="*/ 2038350 w 7067550"/>
                <a:gd name="connsiteY4-784" fmla="*/ 866775 h 1504950"/>
                <a:gd name="connsiteX5-785" fmla="*/ 2343150 w 7067550"/>
                <a:gd name="connsiteY5-786" fmla="*/ 866775 h 1504950"/>
                <a:gd name="connsiteX6-787" fmla="*/ 2571750 w 7067550"/>
                <a:gd name="connsiteY6-788" fmla="*/ 1143000 h 1504950"/>
                <a:gd name="connsiteX7-789" fmla="*/ 2952750 w 7067550"/>
                <a:gd name="connsiteY7-790" fmla="*/ 1143000 h 1504950"/>
                <a:gd name="connsiteX8-791" fmla="*/ 3219450 w 7067550"/>
                <a:gd name="connsiteY8-792" fmla="*/ 0 h 1504950"/>
                <a:gd name="connsiteX9-793" fmla="*/ 3524250 w 7067550"/>
                <a:gd name="connsiteY9-794" fmla="*/ 1181100 h 1504950"/>
                <a:gd name="connsiteX10-795" fmla="*/ 4133850 w 7067550"/>
                <a:gd name="connsiteY10-796" fmla="*/ 876300 h 1504950"/>
                <a:gd name="connsiteX11-797" fmla="*/ 4371975 w 7067550"/>
                <a:gd name="connsiteY11-798" fmla="*/ 866775 h 1504950"/>
                <a:gd name="connsiteX12-799" fmla="*/ 4838700 w 7067550"/>
                <a:gd name="connsiteY12-800" fmla="*/ 495300 h 1504950"/>
                <a:gd name="connsiteX13-801" fmla="*/ 5524500 w 7067550"/>
                <a:gd name="connsiteY13-802" fmla="*/ 847725 h 1504950"/>
                <a:gd name="connsiteX14-803" fmla="*/ 6019800 w 7067550"/>
                <a:gd name="connsiteY14-804" fmla="*/ 1000125 h 1504950"/>
                <a:gd name="connsiteX15-805" fmla="*/ 7067550 w 7067550"/>
                <a:gd name="connsiteY15-806" fmla="*/ 1504950 h 1504950"/>
                <a:gd name="connsiteX0-807" fmla="*/ 0 w 7067550"/>
                <a:gd name="connsiteY0-808" fmla="*/ 1419225 h 1504950"/>
                <a:gd name="connsiteX1-809" fmla="*/ 304800 w 7067550"/>
                <a:gd name="connsiteY1-810" fmla="*/ 1028700 h 1504950"/>
                <a:gd name="connsiteX2-811" fmla="*/ 819150 w 7067550"/>
                <a:gd name="connsiteY2-812" fmla="*/ 876300 h 1504950"/>
                <a:gd name="connsiteX3-813" fmla="*/ 1400175 w 7067550"/>
                <a:gd name="connsiteY3-814" fmla="*/ 466725 h 1504950"/>
                <a:gd name="connsiteX4-815" fmla="*/ 2038350 w 7067550"/>
                <a:gd name="connsiteY4-816" fmla="*/ 866775 h 1504950"/>
                <a:gd name="connsiteX5-817" fmla="*/ 2343150 w 7067550"/>
                <a:gd name="connsiteY5-818" fmla="*/ 866775 h 1504950"/>
                <a:gd name="connsiteX6-819" fmla="*/ 2571750 w 7067550"/>
                <a:gd name="connsiteY6-820" fmla="*/ 1143000 h 1504950"/>
                <a:gd name="connsiteX7-821" fmla="*/ 2952750 w 7067550"/>
                <a:gd name="connsiteY7-822" fmla="*/ 1143000 h 1504950"/>
                <a:gd name="connsiteX8-823" fmla="*/ 3219450 w 7067550"/>
                <a:gd name="connsiteY8-824" fmla="*/ 0 h 1504950"/>
                <a:gd name="connsiteX9-825" fmla="*/ 3524250 w 7067550"/>
                <a:gd name="connsiteY9-826" fmla="*/ 1181100 h 1504950"/>
                <a:gd name="connsiteX10-827" fmla="*/ 4133850 w 7067550"/>
                <a:gd name="connsiteY10-828" fmla="*/ 876300 h 1504950"/>
                <a:gd name="connsiteX11-829" fmla="*/ 4371975 w 7067550"/>
                <a:gd name="connsiteY11-830" fmla="*/ 866775 h 1504950"/>
                <a:gd name="connsiteX12-831" fmla="*/ 4838700 w 7067550"/>
                <a:gd name="connsiteY12-832" fmla="*/ 495300 h 1504950"/>
                <a:gd name="connsiteX13-833" fmla="*/ 5524500 w 7067550"/>
                <a:gd name="connsiteY13-834" fmla="*/ 847725 h 1504950"/>
                <a:gd name="connsiteX14-835" fmla="*/ 6019800 w 7067550"/>
                <a:gd name="connsiteY14-836" fmla="*/ 1000125 h 1504950"/>
                <a:gd name="connsiteX15-837" fmla="*/ 7067550 w 7067550"/>
                <a:gd name="connsiteY15-838" fmla="*/ 1504950 h 1504950"/>
                <a:gd name="connsiteX0-839" fmla="*/ 0 w 7067550"/>
                <a:gd name="connsiteY0-840" fmla="*/ 1419225 h 1504950"/>
                <a:gd name="connsiteX1-841" fmla="*/ 304800 w 7067550"/>
                <a:gd name="connsiteY1-842" fmla="*/ 1028700 h 1504950"/>
                <a:gd name="connsiteX2-843" fmla="*/ 819150 w 7067550"/>
                <a:gd name="connsiteY2-844" fmla="*/ 876300 h 1504950"/>
                <a:gd name="connsiteX3-845" fmla="*/ 1400175 w 7067550"/>
                <a:gd name="connsiteY3-846" fmla="*/ 466725 h 1504950"/>
                <a:gd name="connsiteX4-847" fmla="*/ 2038350 w 7067550"/>
                <a:gd name="connsiteY4-848" fmla="*/ 866775 h 1504950"/>
                <a:gd name="connsiteX5-849" fmla="*/ 2343150 w 7067550"/>
                <a:gd name="connsiteY5-850" fmla="*/ 866775 h 1504950"/>
                <a:gd name="connsiteX6-851" fmla="*/ 2571750 w 7067550"/>
                <a:gd name="connsiteY6-852" fmla="*/ 1143000 h 1504950"/>
                <a:gd name="connsiteX7-853" fmla="*/ 2952750 w 7067550"/>
                <a:gd name="connsiteY7-854" fmla="*/ 1143000 h 1504950"/>
                <a:gd name="connsiteX8-855" fmla="*/ 3219450 w 7067550"/>
                <a:gd name="connsiteY8-856" fmla="*/ 0 h 1504950"/>
                <a:gd name="connsiteX9-857" fmla="*/ 3524250 w 7067550"/>
                <a:gd name="connsiteY9-858" fmla="*/ 1181100 h 1504950"/>
                <a:gd name="connsiteX10-859" fmla="*/ 4133850 w 7067550"/>
                <a:gd name="connsiteY10-860" fmla="*/ 876300 h 1504950"/>
                <a:gd name="connsiteX11-861" fmla="*/ 4371975 w 7067550"/>
                <a:gd name="connsiteY11-862" fmla="*/ 866775 h 1504950"/>
                <a:gd name="connsiteX12-863" fmla="*/ 4838700 w 7067550"/>
                <a:gd name="connsiteY12-864" fmla="*/ 495300 h 1504950"/>
                <a:gd name="connsiteX13-865" fmla="*/ 5524500 w 7067550"/>
                <a:gd name="connsiteY13-866" fmla="*/ 847725 h 1504950"/>
                <a:gd name="connsiteX14-867" fmla="*/ 6019800 w 7067550"/>
                <a:gd name="connsiteY14-868" fmla="*/ 1000125 h 1504950"/>
                <a:gd name="connsiteX15-869" fmla="*/ 7067550 w 7067550"/>
                <a:gd name="connsiteY15-870" fmla="*/ 1504950 h 1504950"/>
                <a:gd name="connsiteX0-871" fmla="*/ 0 w 7067550"/>
                <a:gd name="connsiteY0-872" fmla="*/ 1419225 h 1504950"/>
                <a:gd name="connsiteX1-873" fmla="*/ 304800 w 7067550"/>
                <a:gd name="connsiteY1-874" fmla="*/ 1028700 h 1504950"/>
                <a:gd name="connsiteX2-875" fmla="*/ 819150 w 7067550"/>
                <a:gd name="connsiteY2-876" fmla="*/ 876300 h 1504950"/>
                <a:gd name="connsiteX3-877" fmla="*/ 1400175 w 7067550"/>
                <a:gd name="connsiteY3-878" fmla="*/ 466725 h 1504950"/>
                <a:gd name="connsiteX4-879" fmla="*/ 2038350 w 7067550"/>
                <a:gd name="connsiteY4-880" fmla="*/ 866775 h 1504950"/>
                <a:gd name="connsiteX5-881" fmla="*/ 2343150 w 7067550"/>
                <a:gd name="connsiteY5-882" fmla="*/ 866775 h 1504950"/>
                <a:gd name="connsiteX6-883" fmla="*/ 2571750 w 7067550"/>
                <a:gd name="connsiteY6-884" fmla="*/ 1143000 h 1504950"/>
                <a:gd name="connsiteX7-885" fmla="*/ 2952750 w 7067550"/>
                <a:gd name="connsiteY7-886" fmla="*/ 1143000 h 1504950"/>
                <a:gd name="connsiteX8-887" fmla="*/ 3219450 w 7067550"/>
                <a:gd name="connsiteY8-888" fmla="*/ 0 h 1504950"/>
                <a:gd name="connsiteX9-889" fmla="*/ 3524250 w 7067550"/>
                <a:gd name="connsiteY9-890" fmla="*/ 1181100 h 1504950"/>
                <a:gd name="connsiteX10-891" fmla="*/ 4133850 w 7067550"/>
                <a:gd name="connsiteY10-892" fmla="*/ 876300 h 1504950"/>
                <a:gd name="connsiteX11-893" fmla="*/ 4371975 w 7067550"/>
                <a:gd name="connsiteY11-894" fmla="*/ 866775 h 1504950"/>
                <a:gd name="connsiteX12-895" fmla="*/ 4838700 w 7067550"/>
                <a:gd name="connsiteY12-896" fmla="*/ 495300 h 1504950"/>
                <a:gd name="connsiteX13-897" fmla="*/ 5524500 w 7067550"/>
                <a:gd name="connsiteY13-898" fmla="*/ 847725 h 1504950"/>
                <a:gd name="connsiteX14-899" fmla="*/ 6019800 w 7067550"/>
                <a:gd name="connsiteY14-900" fmla="*/ 1000125 h 1504950"/>
                <a:gd name="connsiteX15-901" fmla="*/ 7067550 w 7067550"/>
                <a:gd name="connsiteY15-902" fmla="*/ 1504950 h 1504950"/>
                <a:gd name="connsiteX0-903" fmla="*/ 0 w 7067550"/>
                <a:gd name="connsiteY0-904" fmla="*/ 1419225 h 1504950"/>
                <a:gd name="connsiteX1-905" fmla="*/ 304800 w 7067550"/>
                <a:gd name="connsiteY1-906" fmla="*/ 1028700 h 1504950"/>
                <a:gd name="connsiteX2-907" fmla="*/ 819150 w 7067550"/>
                <a:gd name="connsiteY2-908" fmla="*/ 876300 h 1504950"/>
                <a:gd name="connsiteX3-909" fmla="*/ 1400175 w 7067550"/>
                <a:gd name="connsiteY3-910" fmla="*/ 466725 h 1504950"/>
                <a:gd name="connsiteX4-911" fmla="*/ 2038350 w 7067550"/>
                <a:gd name="connsiteY4-912" fmla="*/ 866775 h 1504950"/>
                <a:gd name="connsiteX5-913" fmla="*/ 2343150 w 7067550"/>
                <a:gd name="connsiteY5-914" fmla="*/ 866775 h 1504950"/>
                <a:gd name="connsiteX6-915" fmla="*/ 2571750 w 7067550"/>
                <a:gd name="connsiteY6-916" fmla="*/ 1143000 h 1504950"/>
                <a:gd name="connsiteX7-917" fmla="*/ 2952750 w 7067550"/>
                <a:gd name="connsiteY7-918" fmla="*/ 1143000 h 1504950"/>
                <a:gd name="connsiteX8-919" fmla="*/ 3219450 w 7067550"/>
                <a:gd name="connsiteY8-920" fmla="*/ 0 h 1504950"/>
                <a:gd name="connsiteX9-921" fmla="*/ 3524250 w 7067550"/>
                <a:gd name="connsiteY9-922" fmla="*/ 1181100 h 1504950"/>
                <a:gd name="connsiteX10-923" fmla="*/ 4133850 w 7067550"/>
                <a:gd name="connsiteY10-924" fmla="*/ 876300 h 1504950"/>
                <a:gd name="connsiteX11-925" fmla="*/ 4371975 w 7067550"/>
                <a:gd name="connsiteY11-926" fmla="*/ 866775 h 1504950"/>
                <a:gd name="connsiteX12-927" fmla="*/ 4838700 w 7067550"/>
                <a:gd name="connsiteY12-928" fmla="*/ 495300 h 1504950"/>
                <a:gd name="connsiteX13-929" fmla="*/ 5524500 w 7067550"/>
                <a:gd name="connsiteY13-930" fmla="*/ 847725 h 1504950"/>
                <a:gd name="connsiteX14-931" fmla="*/ 6019800 w 7067550"/>
                <a:gd name="connsiteY14-932" fmla="*/ 1000125 h 1504950"/>
                <a:gd name="connsiteX15-933" fmla="*/ 7067550 w 7067550"/>
                <a:gd name="connsiteY15-934" fmla="*/ 1504950 h 1504950"/>
                <a:gd name="connsiteX0-935" fmla="*/ 0 w 7067550"/>
                <a:gd name="connsiteY0-936" fmla="*/ 1419225 h 1504950"/>
                <a:gd name="connsiteX1-937" fmla="*/ 304800 w 7067550"/>
                <a:gd name="connsiteY1-938" fmla="*/ 1028700 h 1504950"/>
                <a:gd name="connsiteX2-939" fmla="*/ 819150 w 7067550"/>
                <a:gd name="connsiteY2-940" fmla="*/ 876300 h 1504950"/>
                <a:gd name="connsiteX3-941" fmla="*/ 1400175 w 7067550"/>
                <a:gd name="connsiteY3-942" fmla="*/ 466725 h 1504950"/>
                <a:gd name="connsiteX4-943" fmla="*/ 2038350 w 7067550"/>
                <a:gd name="connsiteY4-944" fmla="*/ 866775 h 1504950"/>
                <a:gd name="connsiteX5-945" fmla="*/ 2343150 w 7067550"/>
                <a:gd name="connsiteY5-946" fmla="*/ 866775 h 1504950"/>
                <a:gd name="connsiteX6-947" fmla="*/ 2571750 w 7067550"/>
                <a:gd name="connsiteY6-948" fmla="*/ 1143000 h 1504950"/>
                <a:gd name="connsiteX7-949" fmla="*/ 2952750 w 7067550"/>
                <a:gd name="connsiteY7-950" fmla="*/ 1143000 h 1504950"/>
                <a:gd name="connsiteX8-951" fmla="*/ 3219450 w 7067550"/>
                <a:gd name="connsiteY8-952" fmla="*/ 0 h 1504950"/>
                <a:gd name="connsiteX9-953" fmla="*/ 3524250 w 7067550"/>
                <a:gd name="connsiteY9-954" fmla="*/ 1181100 h 1504950"/>
                <a:gd name="connsiteX10-955" fmla="*/ 4133850 w 7067550"/>
                <a:gd name="connsiteY10-956" fmla="*/ 876300 h 1504950"/>
                <a:gd name="connsiteX11-957" fmla="*/ 4371975 w 7067550"/>
                <a:gd name="connsiteY11-958" fmla="*/ 866775 h 1504950"/>
                <a:gd name="connsiteX12-959" fmla="*/ 4838700 w 7067550"/>
                <a:gd name="connsiteY12-960" fmla="*/ 495300 h 1504950"/>
                <a:gd name="connsiteX13-961" fmla="*/ 5524500 w 7067550"/>
                <a:gd name="connsiteY13-962" fmla="*/ 847725 h 1504950"/>
                <a:gd name="connsiteX14-963" fmla="*/ 6019800 w 7067550"/>
                <a:gd name="connsiteY14-964" fmla="*/ 1000125 h 1504950"/>
                <a:gd name="connsiteX15-965" fmla="*/ 7067550 w 7067550"/>
                <a:gd name="connsiteY15-966" fmla="*/ 1504950 h 1504950"/>
                <a:gd name="connsiteX0-967" fmla="*/ 0 w 7067550"/>
                <a:gd name="connsiteY0-968" fmla="*/ 1419225 h 1504950"/>
                <a:gd name="connsiteX1-969" fmla="*/ 227527 w 7067550"/>
                <a:gd name="connsiteY1-970" fmla="*/ 996503 h 1504950"/>
                <a:gd name="connsiteX2-971" fmla="*/ 819150 w 7067550"/>
                <a:gd name="connsiteY2-972" fmla="*/ 876300 h 1504950"/>
                <a:gd name="connsiteX3-973" fmla="*/ 1400175 w 7067550"/>
                <a:gd name="connsiteY3-974" fmla="*/ 466725 h 1504950"/>
                <a:gd name="connsiteX4-975" fmla="*/ 2038350 w 7067550"/>
                <a:gd name="connsiteY4-976" fmla="*/ 866775 h 1504950"/>
                <a:gd name="connsiteX5-977" fmla="*/ 2343150 w 7067550"/>
                <a:gd name="connsiteY5-978" fmla="*/ 866775 h 1504950"/>
                <a:gd name="connsiteX6-979" fmla="*/ 2571750 w 7067550"/>
                <a:gd name="connsiteY6-980" fmla="*/ 1143000 h 1504950"/>
                <a:gd name="connsiteX7-981" fmla="*/ 2952750 w 7067550"/>
                <a:gd name="connsiteY7-982" fmla="*/ 1143000 h 1504950"/>
                <a:gd name="connsiteX8-983" fmla="*/ 3219450 w 7067550"/>
                <a:gd name="connsiteY8-984" fmla="*/ 0 h 1504950"/>
                <a:gd name="connsiteX9-985" fmla="*/ 3524250 w 7067550"/>
                <a:gd name="connsiteY9-986" fmla="*/ 1181100 h 1504950"/>
                <a:gd name="connsiteX10-987" fmla="*/ 4133850 w 7067550"/>
                <a:gd name="connsiteY10-988" fmla="*/ 876300 h 1504950"/>
                <a:gd name="connsiteX11-989" fmla="*/ 4371975 w 7067550"/>
                <a:gd name="connsiteY11-990" fmla="*/ 866775 h 1504950"/>
                <a:gd name="connsiteX12-991" fmla="*/ 4838700 w 7067550"/>
                <a:gd name="connsiteY12-992" fmla="*/ 495300 h 1504950"/>
                <a:gd name="connsiteX13-993" fmla="*/ 5524500 w 7067550"/>
                <a:gd name="connsiteY13-994" fmla="*/ 847725 h 1504950"/>
                <a:gd name="connsiteX14-995" fmla="*/ 6019800 w 7067550"/>
                <a:gd name="connsiteY14-996" fmla="*/ 1000125 h 1504950"/>
                <a:gd name="connsiteX15-997" fmla="*/ 7067550 w 7067550"/>
                <a:gd name="connsiteY15-998" fmla="*/ 1504950 h 1504950"/>
                <a:gd name="connsiteX0-999" fmla="*/ 0 w 7067550"/>
                <a:gd name="connsiteY0-1000" fmla="*/ 1419225 h 1504950"/>
                <a:gd name="connsiteX1-1001" fmla="*/ 227527 w 7067550"/>
                <a:gd name="connsiteY1-1002" fmla="*/ 996503 h 1504950"/>
                <a:gd name="connsiteX2-1003" fmla="*/ 819150 w 7067550"/>
                <a:gd name="connsiteY2-1004" fmla="*/ 876300 h 1504950"/>
                <a:gd name="connsiteX3-1005" fmla="*/ 1400175 w 7067550"/>
                <a:gd name="connsiteY3-1006" fmla="*/ 466725 h 1504950"/>
                <a:gd name="connsiteX4-1007" fmla="*/ 2038350 w 7067550"/>
                <a:gd name="connsiteY4-1008" fmla="*/ 866775 h 1504950"/>
                <a:gd name="connsiteX5-1009" fmla="*/ 2343150 w 7067550"/>
                <a:gd name="connsiteY5-1010" fmla="*/ 866775 h 1504950"/>
                <a:gd name="connsiteX6-1011" fmla="*/ 2571750 w 7067550"/>
                <a:gd name="connsiteY6-1012" fmla="*/ 1143000 h 1504950"/>
                <a:gd name="connsiteX7-1013" fmla="*/ 2952750 w 7067550"/>
                <a:gd name="connsiteY7-1014" fmla="*/ 1143000 h 1504950"/>
                <a:gd name="connsiteX8-1015" fmla="*/ 3219450 w 7067550"/>
                <a:gd name="connsiteY8-1016" fmla="*/ 0 h 1504950"/>
                <a:gd name="connsiteX9-1017" fmla="*/ 3524250 w 7067550"/>
                <a:gd name="connsiteY9-1018" fmla="*/ 1181100 h 1504950"/>
                <a:gd name="connsiteX10-1019" fmla="*/ 4133850 w 7067550"/>
                <a:gd name="connsiteY10-1020" fmla="*/ 876300 h 1504950"/>
                <a:gd name="connsiteX11-1021" fmla="*/ 4371975 w 7067550"/>
                <a:gd name="connsiteY11-1022" fmla="*/ 866775 h 1504950"/>
                <a:gd name="connsiteX12-1023" fmla="*/ 4838700 w 7067550"/>
                <a:gd name="connsiteY12-1024" fmla="*/ 495300 h 1504950"/>
                <a:gd name="connsiteX13-1025" fmla="*/ 5524500 w 7067550"/>
                <a:gd name="connsiteY13-1026" fmla="*/ 847725 h 1504950"/>
                <a:gd name="connsiteX14-1027" fmla="*/ 6019800 w 7067550"/>
                <a:gd name="connsiteY14-1028" fmla="*/ 1000125 h 1504950"/>
                <a:gd name="connsiteX15-1029" fmla="*/ 7067550 w 7067550"/>
                <a:gd name="connsiteY15-1030" fmla="*/ 1504950 h 1504950"/>
                <a:gd name="connsiteX0-1031" fmla="*/ 0 w 7067550"/>
                <a:gd name="connsiteY0-1032" fmla="*/ 1419225 h 1504950"/>
                <a:gd name="connsiteX1-1033" fmla="*/ 227527 w 7067550"/>
                <a:gd name="connsiteY1-1034" fmla="*/ 996503 h 1504950"/>
                <a:gd name="connsiteX2-1035" fmla="*/ 819150 w 7067550"/>
                <a:gd name="connsiteY2-1036" fmla="*/ 876300 h 1504950"/>
                <a:gd name="connsiteX3-1037" fmla="*/ 1400175 w 7067550"/>
                <a:gd name="connsiteY3-1038" fmla="*/ 466725 h 1504950"/>
                <a:gd name="connsiteX4-1039" fmla="*/ 2038350 w 7067550"/>
                <a:gd name="connsiteY4-1040" fmla="*/ 866775 h 1504950"/>
                <a:gd name="connsiteX5-1041" fmla="*/ 2343150 w 7067550"/>
                <a:gd name="connsiteY5-1042" fmla="*/ 866775 h 1504950"/>
                <a:gd name="connsiteX6-1043" fmla="*/ 2571750 w 7067550"/>
                <a:gd name="connsiteY6-1044" fmla="*/ 1143000 h 1504950"/>
                <a:gd name="connsiteX7-1045" fmla="*/ 2952750 w 7067550"/>
                <a:gd name="connsiteY7-1046" fmla="*/ 1143000 h 1504950"/>
                <a:gd name="connsiteX8-1047" fmla="*/ 3219450 w 7067550"/>
                <a:gd name="connsiteY8-1048" fmla="*/ 0 h 1504950"/>
                <a:gd name="connsiteX9-1049" fmla="*/ 3524250 w 7067550"/>
                <a:gd name="connsiteY9-1050" fmla="*/ 1181100 h 1504950"/>
                <a:gd name="connsiteX10-1051" fmla="*/ 4133850 w 7067550"/>
                <a:gd name="connsiteY10-1052" fmla="*/ 876300 h 1504950"/>
                <a:gd name="connsiteX11-1053" fmla="*/ 4371975 w 7067550"/>
                <a:gd name="connsiteY11-1054" fmla="*/ 866775 h 1504950"/>
                <a:gd name="connsiteX12-1055" fmla="*/ 4838700 w 7067550"/>
                <a:gd name="connsiteY12-1056" fmla="*/ 495300 h 1504950"/>
                <a:gd name="connsiteX13-1057" fmla="*/ 5524500 w 7067550"/>
                <a:gd name="connsiteY13-1058" fmla="*/ 847725 h 1504950"/>
                <a:gd name="connsiteX14-1059" fmla="*/ 6019800 w 7067550"/>
                <a:gd name="connsiteY14-1060" fmla="*/ 1000125 h 1504950"/>
                <a:gd name="connsiteX15-1061" fmla="*/ 7067550 w 7067550"/>
                <a:gd name="connsiteY15-1062" fmla="*/ 1504950 h 1504950"/>
                <a:gd name="connsiteX0-1063" fmla="*/ 0 w 7067550"/>
                <a:gd name="connsiteY0-1064" fmla="*/ 1419225 h 1504950"/>
                <a:gd name="connsiteX1-1065" fmla="*/ 214649 w 7067550"/>
                <a:gd name="connsiteY1-1066" fmla="*/ 970745 h 1504950"/>
                <a:gd name="connsiteX2-1067" fmla="*/ 819150 w 7067550"/>
                <a:gd name="connsiteY2-1068" fmla="*/ 876300 h 1504950"/>
                <a:gd name="connsiteX3-1069" fmla="*/ 1400175 w 7067550"/>
                <a:gd name="connsiteY3-1070" fmla="*/ 466725 h 1504950"/>
                <a:gd name="connsiteX4-1071" fmla="*/ 2038350 w 7067550"/>
                <a:gd name="connsiteY4-1072" fmla="*/ 866775 h 1504950"/>
                <a:gd name="connsiteX5-1073" fmla="*/ 2343150 w 7067550"/>
                <a:gd name="connsiteY5-1074" fmla="*/ 866775 h 1504950"/>
                <a:gd name="connsiteX6-1075" fmla="*/ 2571750 w 7067550"/>
                <a:gd name="connsiteY6-1076" fmla="*/ 1143000 h 1504950"/>
                <a:gd name="connsiteX7-1077" fmla="*/ 2952750 w 7067550"/>
                <a:gd name="connsiteY7-1078" fmla="*/ 1143000 h 1504950"/>
                <a:gd name="connsiteX8-1079" fmla="*/ 3219450 w 7067550"/>
                <a:gd name="connsiteY8-1080" fmla="*/ 0 h 1504950"/>
                <a:gd name="connsiteX9-1081" fmla="*/ 3524250 w 7067550"/>
                <a:gd name="connsiteY9-1082" fmla="*/ 1181100 h 1504950"/>
                <a:gd name="connsiteX10-1083" fmla="*/ 4133850 w 7067550"/>
                <a:gd name="connsiteY10-1084" fmla="*/ 876300 h 1504950"/>
                <a:gd name="connsiteX11-1085" fmla="*/ 4371975 w 7067550"/>
                <a:gd name="connsiteY11-1086" fmla="*/ 866775 h 1504950"/>
                <a:gd name="connsiteX12-1087" fmla="*/ 4838700 w 7067550"/>
                <a:gd name="connsiteY12-1088" fmla="*/ 495300 h 1504950"/>
                <a:gd name="connsiteX13-1089" fmla="*/ 5524500 w 7067550"/>
                <a:gd name="connsiteY13-1090" fmla="*/ 847725 h 1504950"/>
                <a:gd name="connsiteX14-1091" fmla="*/ 6019800 w 7067550"/>
                <a:gd name="connsiteY14-1092" fmla="*/ 1000125 h 1504950"/>
                <a:gd name="connsiteX15-1093" fmla="*/ 7067550 w 7067550"/>
                <a:gd name="connsiteY15-1094" fmla="*/ 1504950 h 1504950"/>
                <a:gd name="connsiteX0-1095" fmla="*/ 0 w 7067550"/>
                <a:gd name="connsiteY0-1096" fmla="*/ 1419225 h 1504950"/>
                <a:gd name="connsiteX1-1097" fmla="*/ 214649 w 7067550"/>
                <a:gd name="connsiteY1-1098" fmla="*/ 970745 h 1504950"/>
                <a:gd name="connsiteX2-1099" fmla="*/ 819150 w 7067550"/>
                <a:gd name="connsiteY2-1100" fmla="*/ 876300 h 1504950"/>
                <a:gd name="connsiteX3-1101" fmla="*/ 1400175 w 7067550"/>
                <a:gd name="connsiteY3-1102" fmla="*/ 466725 h 1504950"/>
                <a:gd name="connsiteX4-1103" fmla="*/ 2038350 w 7067550"/>
                <a:gd name="connsiteY4-1104" fmla="*/ 866775 h 1504950"/>
                <a:gd name="connsiteX5-1105" fmla="*/ 2343150 w 7067550"/>
                <a:gd name="connsiteY5-1106" fmla="*/ 866775 h 1504950"/>
                <a:gd name="connsiteX6-1107" fmla="*/ 2571750 w 7067550"/>
                <a:gd name="connsiteY6-1108" fmla="*/ 1143000 h 1504950"/>
                <a:gd name="connsiteX7-1109" fmla="*/ 2952750 w 7067550"/>
                <a:gd name="connsiteY7-1110" fmla="*/ 1143000 h 1504950"/>
                <a:gd name="connsiteX8-1111" fmla="*/ 3219450 w 7067550"/>
                <a:gd name="connsiteY8-1112" fmla="*/ 0 h 1504950"/>
                <a:gd name="connsiteX9-1113" fmla="*/ 3524250 w 7067550"/>
                <a:gd name="connsiteY9-1114" fmla="*/ 1181100 h 1504950"/>
                <a:gd name="connsiteX10-1115" fmla="*/ 4133850 w 7067550"/>
                <a:gd name="connsiteY10-1116" fmla="*/ 876300 h 1504950"/>
                <a:gd name="connsiteX11-1117" fmla="*/ 4371975 w 7067550"/>
                <a:gd name="connsiteY11-1118" fmla="*/ 866775 h 1504950"/>
                <a:gd name="connsiteX12-1119" fmla="*/ 4838700 w 7067550"/>
                <a:gd name="connsiteY12-1120" fmla="*/ 495300 h 1504950"/>
                <a:gd name="connsiteX13-1121" fmla="*/ 5524500 w 7067550"/>
                <a:gd name="connsiteY13-1122" fmla="*/ 847725 h 1504950"/>
                <a:gd name="connsiteX14-1123" fmla="*/ 6019800 w 7067550"/>
                <a:gd name="connsiteY14-1124" fmla="*/ 1000125 h 1504950"/>
                <a:gd name="connsiteX15-1125" fmla="*/ 7067550 w 7067550"/>
                <a:gd name="connsiteY15-1126" fmla="*/ 1504950 h 1504950"/>
                <a:gd name="connsiteX0-1127" fmla="*/ 0 w 7067550"/>
                <a:gd name="connsiteY0-1128" fmla="*/ 1419225 h 1504950"/>
                <a:gd name="connsiteX1-1129" fmla="*/ 214649 w 7067550"/>
                <a:gd name="connsiteY1-1130" fmla="*/ 970745 h 1504950"/>
                <a:gd name="connsiteX2-1131" fmla="*/ 819150 w 7067550"/>
                <a:gd name="connsiteY2-1132" fmla="*/ 876300 h 1504950"/>
                <a:gd name="connsiteX3-1133" fmla="*/ 1400175 w 7067550"/>
                <a:gd name="connsiteY3-1134" fmla="*/ 466725 h 1504950"/>
                <a:gd name="connsiteX4-1135" fmla="*/ 2038350 w 7067550"/>
                <a:gd name="connsiteY4-1136" fmla="*/ 866775 h 1504950"/>
                <a:gd name="connsiteX5-1137" fmla="*/ 2343150 w 7067550"/>
                <a:gd name="connsiteY5-1138" fmla="*/ 866775 h 1504950"/>
                <a:gd name="connsiteX6-1139" fmla="*/ 2571750 w 7067550"/>
                <a:gd name="connsiteY6-1140" fmla="*/ 1143000 h 1504950"/>
                <a:gd name="connsiteX7-1141" fmla="*/ 2952750 w 7067550"/>
                <a:gd name="connsiteY7-1142" fmla="*/ 1143000 h 1504950"/>
                <a:gd name="connsiteX8-1143" fmla="*/ 3219450 w 7067550"/>
                <a:gd name="connsiteY8-1144" fmla="*/ 0 h 1504950"/>
                <a:gd name="connsiteX9-1145" fmla="*/ 3524250 w 7067550"/>
                <a:gd name="connsiteY9-1146" fmla="*/ 1181100 h 1504950"/>
                <a:gd name="connsiteX10-1147" fmla="*/ 4133850 w 7067550"/>
                <a:gd name="connsiteY10-1148" fmla="*/ 876300 h 1504950"/>
                <a:gd name="connsiteX11-1149" fmla="*/ 4371975 w 7067550"/>
                <a:gd name="connsiteY11-1150" fmla="*/ 866775 h 1504950"/>
                <a:gd name="connsiteX12-1151" fmla="*/ 4838700 w 7067550"/>
                <a:gd name="connsiteY12-1152" fmla="*/ 495300 h 1504950"/>
                <a:gd name="connsiteX13-1153" fmla="*/ 5524500 w 7067550"/>
                <a:gd name="connsiteY13-1154" fmla="*/ 847725 h 1504950"/>
                <a:gd name="connsiteX14-1155" fmla="*/ 6019800 w 7067550"/>
                <a:gd name="connsiteY14-1156" fmla="*/ 1000125 h 1504950"/>
                <a:gd name="connsiteX15-1157" fmla="*/ 7067550 w 7067550"/>
                <a:gd name="connsiteY15-1158" fmla="*/ 1504950 h 1504950"/>
                <a:gd name="connsiteX0-1159" fmla="*/ 0 w 7067550"/>
                <a:gd name="connsiteY0-1160" fmla="*/ 1419225 h 1504950"/>
                <a:gd name="connsiteX1-1161" fmla="*/ 214649 w 7067550"/>
                <a:gd name="connsiteY1-1162" fmla="*/ 970745 h 1504950"/>
                <a:gd name="connsiteX2-1163" fmla="*/ 819150 w 7067550"/>
                <a:gd name="connsiteY2-1164" fmla="*/ 876300 h 1504950"/>
                <a:gd name="connsiteX3-1165" fmla="*/ 1400175 w 7067550"/>
                <a:gd name="connsiteY3-1166" fmla="*/ 466725 h 1504950"/>
                <a:gd name="connsiteX4-1167" fmla="*/ 2038350 w 7067550"/>
                <a:gd name="connsiteY4-1168" fmla="*/ 866775 h 1504950"/>
                <a:gd name="connsiteX5-1169" fmla="*/ 2343150 w 7067550"/>
                <a:gd name="connsiteY5-1170" fmla="*/ 866775 h 1504950"/>
                <a:gd name="connsiteX6-1171" fmla="*/ 2571750 w 7067550"/>
                <a:gd name="connsiteY6-1172" fmla="*/ 1143000 h 1504950"/>
                <a:gd name="connsiteX7-1173" fmla="*/ 2952750 w 7067550"/>
                <a:gd name="connsiteY7-1174" fmla="*/ 1143000 h 1504950"/>
                <a:gd name="connsiteX8-1175" fmla="*/ 3219450 w 7067550"/>
                <a:gd name="connsiteY8-1176" fmla="*/ 0 h 1504950"/>
                <a:gd name="connsiteX9-1177" fmla="*/ 3524250 w 7067550"/>
                <a:gd name="connsiteY9-1178" fmla="*/ 1181100 h 1504950"/>
                <a:gd name="connsiteX10-1179" fmla="*/ 4133850 w 7067550"/>
                <a:gd name="connsiteY10-1180" fmla="*/ 876300 h 1504950"/>
                <a:gd name="connsiteX11-1181" fmla="*/ 4371975 w 7067550"/>
                <a:gd name="connsiteY11-1182" fmla="*/ 866775 h 1504950"/>
                <a:gd name="connsiteX12-1183" fmla="*/ 4838700 w 7067550"/>
                <a:gd name="connsiteY12-1184" fmla="*/ 495300 h 1504950"/>
                <a:gd name="connsiteX13-1185" fmla="*/ 5524500 w 7067550"/>
                <a:gd name="connsiteY13-1186" fmla="*/ 847725 h 1504950"/>
                <a:gd name="connsiteX14-1187" fmla="*/ 6019800 w 7067550"/>
                <a:gd name="connsiteY14-1188" fmla="*/ 1000125 h 1504950"/>
                <a:gd name="connsiteX15-1189" fmla="*/ 7067550 w 7067550"/>
                <a:gd name="connsiteY15-1190" fmla="*/ 1504950 h 1504950"/>
                <a:gd name="connsiteX0-1191" fmla="*/ 0 w 6088146"/>
                <a:gd name="connsiteY0-1192" fmla="*/ 1419225 h 2590001"/>
                <a:gd name="connsiteX1-1193" fmla="*/ 214649 w 6088146"/>
                <a:gd name="connsiteY1-1194" fmla="*/ 970745 h 2590001"/>
                <a:gd name="connsiteX2-1195" fmla="*/ 819150 w 6088146"/>
                <a:gd name="connsiteY2-1196" fmla="*/ 876300 h 2590001"/>
                <a:gd name="connsiteX3-1197" fmla="*/ 1400175 w 6088146"/>
                <a:gd name="connsiteY3-1198" fmla="*/ 466725 h 2590001"/>
                <a:gd name="connsiteX4-1199" fmla="*/ 2038350 w 6088146"/>
                <a:gd name="connsiteY4-1200" fmla="*/ 866775 h 2590001"/>
                <a:gd name="connsiteX5-1201" fmla="*/ 2343150 w 6088146"/>
                <a:gd name="connsiteY5-1202" fmla="*/ 866775 h 2590001"/>
                <a:gd name="connsiteX6-1203" fmla="*/ 2571750 w 6088146"/>
                <a:gd name="connsiteY6-1204" fmla="*/ 1143000 h 2590001"/>
                <a:gd name="connsiteX7-1205" fmla="*/ 2952750 w 6088146"/>
                <a:gd name="connsiteY7-1206" fmla="*/ 1143000 h 2590001"/>
                <a:gd name="connsiteX8-1207" fmla="*/ 3219450 w 6088146"/>
                <a:gd name="connsiteY8-1208" fmla="*/ 0 h 2590001"/>
                <a:gd name="connsiteX9-1209" fmla="*/ 3524250 w 6088146"/>
                <a:gd name="connsiteY9-1210" fmla="*/ 1181100 h 2590001"/>
                <a:gd name="connsiteX10-1211" fmla="*/ 4133850 w 6088146"/>
                <a:gd name="connsiteY10-1212" fmla="*/ 876300 h 2590001"/>
                <a:gd name="connsiteX11-1213" fmla="*/ 4371975 w 6088146"/>
                <a:gd name="connsiteY11-1214" fmla="*/ 866775 h 2590001"/>
                <a:gd name="connsiteX12-1215" fmla="*/ 4838700 w 6088146"/>
                <a:gd name="connsiteY12-1216" fmla="*/ 495300 h 2590001"/>
                <a:gd name="connsiteX13-1217" fmla="*/ 5524500 w 6088146"/>
                <a:gd name="connsiteY13-1218" fmla="*/ 847725 h 2590001"/>
                <a:gd name="connsiteX14-1219" fmla="*/ 6019800 w 6088146"/>
                <a:gd name="connsiteY14-1220" fmla="*/ 1000125 h 2590001"/>
                <a:gd name="connsiteX15-1221" fmla="*/ 5974246 w 6088146"/>
                <a:gd name="connsiteY15-1222" fmla="*/ 2590001 h 2590001"/>
                <a:gd name="connsiteX0-1223" fmla="*/ 0 w 6292642"/>
                <a:gd name="connsiteY0-1224" fmla="*/ 1419225 h 2590001"/>
                <a:gd name="connsiteX1-1225" fmla="*/ 214649 w 6292642"/>
                <a:gd name="connsiteY1-1226" fmla="*/ 970745 h 2590001"/>
                <a:gd name="connsiteX2-1227" fmla="*/ 819150 w 6292642"/>
                <a:gd name="connsiteY2-1228" fmla="*/ 876300 h 2590001"/>
                <a:gd name="connsiteX3-1229" fmla="*/ 1400175 w 6292642"/>
                <a:gd name="connsiteY3-1230" fmla="*/ 466725 h 2590001"/>
                <a:gd name="connsiteX4-1231" fmla="*/ 2038350 w 6292642"/>
                <a:gd name="connsiteY4-1232" fmla="*/ 866775 h 2590001"/>
                <a:gd name="connsiteX5-1233" fmla="*/ 2343150 w 6292642"/>
                <a:gd name="connsiteY5-1234" fmla="*/ 866775 h 2590001"/>
                <a:gd name="connsiteX6-1235" fmla="*/ 2571750 w 6292642"/>
                <a:gd name="connsiteY6-1236" fmla="*/ 1143000 h 2590001"/>
                <a:gd name="connsiteX7-1237" fmla="*/ 2952750 w 6292642"/>
                <a:gd name="connsiteY7-1238" fmla="*/ 1143000 h 2590001"/>
                <a:gd name="connsiteX8-1239" fmla="*/ 3219450 w 6292642"/>
                <a:gd name="connsiteY8-1240" fmla="*/ 0 h 2590001"/>
                <a:gd name="connsiteX9-1241" fmla="*/ 3524250 w 6292642"/>
                <a:gd name="connsiteY9-1242" fmla="*/ 1181100 h 2590001"/>
                <a:gd name="connsiteX10-1243" fmla="*/ 4133850 w 6292642"/>
                <a:gd name="connsiteY10-1244" fmla="*/ 876300 h 2590001"/>
                <a:gd name="connsiteX11-1245" fmla="*/ 4371975 w 6292642"/>
                <a:gd name="connsiteY11-1246" fmla="*/ 866775 h 2590001"/>
                <a:gd name="connsiteX12-1247" fmla="*/ 4838700 w 6292642"/>
                <a:gd name="connsiteY12-1248" fmla="*/ 495300 h 2590001"/>
                <a:gd name="connsiteX13-1249" fmla="*/ 5524500 w 6292642"/>
                <a:gd name="connsiteY13-1250" fmla="*/ 847725 h 2590001"/>
                <a:gd name="connsiteX14-1251" fmla="*/ 6019800 w 6292642"/>
                <a:gd name="connsiteY14-1252" fmla="*/ 1000125 h 2590001"/>
                <a:gd name="connsiteX15-1253" fmla="*/ 5974246 w 6292642"/>
                <a:gd name="connsiteY15-1254" fmla="*/ 2590001 h 2590001"/>
                <a:gd name="connsiteX0-1255" fmla="*/ 0 w 6142523"/>
                <a:gd name="connsiteY0-1256" fmla="*/ 1419225 h 2425598"/>
                <a:gd name="connsiteX1-1257" fmla="*/ 214649 w 6142523"/>
                <a:gd name="connsiteY1-1258" fmla="*/ 970745 h 2425598"/>
                <a:gd name="connsiteX2-1259" fmla="*/ 819150 w 6142523"/>
                <a:gd name="connsiteY2-1260" fmla="*/ 876300 h 2425598"/>
                <a:gd name="connsiteX3-1261" fmla="*/ 1400175 w 6142523"/>
                <a:gd name="connsiteY3-1262" fmla="*/ 466725 h 2425598"/>
                <a:gd name="connsiteX4-1263" fmla="*/ 2038350 w 6142523"/>
                <a:gd name="connsiteY4-1264" fmla="*/ 866775 h 2425598"/>
                <a:gd name="connsiteX5-1265" fmla="*/ 2343150 w 6142523"/>
                <a:gd name="connsiteY5-1266" fmla="*/ 866775 h 2425598"/>
                <a:gd name="connsiteX6-1267" fmla="*/ 2571750 w 6142523"/>
                <a:gd name="connsiteY6-1268" fmla="*/ 1143000 h 2425598"/>
                <a:gd name="connsiteX7-1269" fmla="*/ 2952750 w 6142523"/>
                <a:gd name="connsiteY7-1270" fmla="*/ 1143000 h 2425598"/>
                <a:gd name="connsiteX8-1271" fmla="*/ 3219450 w 6142523"/>
                <a:gd name="connsiteY8-1272" fmla="*/ 0 h 2425598"/>
                <a:gd name="connsiteX9-1273" fmla="*/ 3524250 w 6142523"/>
                <a:gd name="connsiteY9-1274" fmla="*/ 1181100 h 2425598"/>
                <a:gd name="connsiteX10-1275" fmla="*/ 4133850 w 6142523"/>
                <a:gd name="connsiteY10-1276" fmla="*/ 876300 h 2425598"/>
                <a:gd name="connsiteX11-1277" fmla="*/ 4371975 w 6142523"/>
                <a:gd name="connsiteY11-1278" fmla="*/ 866775 h 2425598"/>
                <a:gd name="connsiteX12-1279" fmla="*/ 4838700 w 6142523"/>
                <a:gd name="connsiteY12-1280" fmla="*/ 495300 h 2425598"/>
                <a:gd name="connsiteX13-1281" fmla="*/ 5524500 w 6142523"/>
                <a:gd name="connsiteY13-1282" fmla="*/ 847725 h 2425598"/>
                <a:gd name="connsiteX14-1283" fmla="*/ 6019800 w 6142523"/>
                <a:gd name="connsiteY14-1284" fmla="*/ 1000125 h 2425598"/>
                <a:gd name="connsiteX15-1285" fmla="*/ 5656193 w 6142523"/>
                <a:gd name="connsiteY15-1286" fmla="*/ 2425598 h 2425598"/>
                <a:gd name="connsiteX0-1287" fmla="*/ 0 w 6244832"/>
                <a:gd name="connsiteY0-1288" fmla="*/ 1419225 h 2425598"/>
                <a:gd name="connsiteX1-1289" fmla="*/ 214649 w 6244832"/>
                <a:gd name="connsiteY1-1290" fmla="*/ 970745 h 2425598"/>
                <a:gd name="connsiteX2-1291" fmla="*/ 819150 w 6244832"/>
                <a:gd name="connsiteY2-1292" fmla="*/ 876300 h 2425598"/>
                <a:gd name="connsiteX3-1293" fmla="*/ 1400175 w 6244832"/>
                <a:gd name="connsiteY3-1294" fmla="*/ 466725 h 2425598"/>
                <a:gd name="connsiteX4-1295" fmla="*/ 2038350 w 6244832"/>
                <a:gd name="connsiteY4-1296" fmla="*/ 866775 h 2425598"/>
                <a:gd name="connsiteX5-1297" fmla="*/ 2343150 w 6244832"/>
                <a:gd name="connsiteY5-1298" fmla="*/ 866775 h 2425598"/>
                <a:gd name="connsiteX6-1299" fmla="*/ 2571750 w 6244832"/>
                <a:gd name="connsiteY6-1300" fmla="*/ 1143000 h 2425598"/>
                <a:gd name="connsiteX7-1301" fmla="*/ 2952750 w 6244832"/>
                <a:gd name="connsiteY7-1302" fmla="*/ 1143000 h 2425598"/>
                <a:gd name="connsiteX8-1303" fmla="*/ 3219450 w 6244832"/>
                <a:gd name="connsiteY8-1304" fmla="*/ 0 h 2425598"/>
                <a:gd name="connsiteX9-1305" fmla="*/ 3524250 w 6244832"/>
                <a:gd name="connsiteY9-1306" fmla="*/ 1181100 h 2425598"/>
                <a:gd name="connsiteX10-1307" fmla="*/ 4133850 w 6244832"/>
                <a:gd name="connsiteY10-1308" fmla="*/ 876300 h 2425598"/>
                <a:gd name="connsiteX11-1309" fmla="*/ 4371975 w 6244832"/>
                <a:gd name="connsiteY11-1310" fmla="*/ 866775 h 2425598"/>
                <a:gd name="connsiteX12-1311" fmla="*/ 4838700 w 6244832"/>
                <a:gd name="connsiteY12-1312" fmla="*/ 495300 h 2425598"/>
                <a:gd name="connsiteX13-1313" fmla="*/ 5524500 w 6244832"/>
                <a:gd name="connsiteY13-1314" fmla="*/ 847725 h 2425598"/>
                <a:gd name="connsiteX14-1315" fmla="*/ 6019800 w 6244832"/>
                <a:gd name="connsiteY14-1316" fmla="*/ 1000125 h 2425598"/>
                <a:gd name="connsiteX15-1317" fmla="*/ 5656193 w 6244832"/>
                <a:gd name="connsiteY15-1318" fmla="*/ 2425598 h 2425598"/>
                <a:gd name="connsiteX0-1319" fmla="*/ 0 w 5656193"/>
                <a:gd name="connsiteY0-1320" fmla="*/ 1419225 h 2425598"/>
                <a:gd name="connsiteX1-1321" fmla="*/ 214649 w 5656193"/>
                <a:gd name="connsiteY1-1322" fmla="*/ 970745 h 2425598"/>
                <a:gd name="connsiteX2-1323" fmla="*/ 819150 w 5656193"/>
                <a:gd name="connsiteY2-1324" fmla="*/ 876300 h 2425598"/>
                <a:gd name="connsiteX3-1325" fmla="*/ 1400175 w 5656193"/>
                <a:gd name="connsiteY3-1326" fmla="*/ 466725 h 2425598"/>
                <a:gd name="connsiteX4-1327" fmla="*/ 2038350 w 5656193"/>
                <a:gd name="connsiteY4-1328" fmla="*/ 866775 h 2425598"/>
                <a:gd name="connsiteX5-1329" fmla="*/ 2343150 w 5656193"/>
                <a:gd name="connsiteY5-1330" fmla="*/ 866775 h 2425598"/>
                <a:gd name="connsiteX6-1331" fmla="*/ 2571750 w 5656193"/>
                <a:gd name="connsiteY6-1332" fmla="*/ 1143000 h 2425598"/>
                <a:gd name="connsiteX7-1333" fmla="*/ 2952750 w 5656193"/>
                <a:gd name="connsiteY7-1334" fmla="*/ 1143000 h 2425598"/>
                <a:gd name="connsiteX8-1335" fmla="*/ 3219450 w 5656193"/>
                <a:gd name="connsiteY8-1336" fmla="*/ 0 h 2425598"/>
                <a:gd name="connsiteX9-1337" fmla="*/ 3524250 w 5656193"/>
                <a:gd name="connsiteY9-1338" fmla="*/ 1181100 h 2425598"/>
                <a:gd name="connsiteX10-1339" fmla="*/ 4133850 w 5656193"/>
                <a:gd name="connsiteY10-1340" fmla="*/ 876300 h 2425598"/>
                <a:gd name="connsiteX11-1341" fmla="*/ 4371975 w 5656193"/>
                <a:gd name="connsiteY11-1342" fmla="*/ 866775 h 2425598"/>
                <a:gd name="connsiteX12-1343" fmla="*/ 4838700 w 5656193"/>
                <a:gd name="connsiteY12-1344" fmla="*/ 495300 h 2425598"/>
                <a:gd name="connsiteX13-1345" fmla="*/ 5524500 w 5656193"/>
                <a:gd name="connsiteY13-1346" fmla="*/ 847725 h 2425598"/>
                <a:gd name="connsiteX14-1347" fmla="*/ 5656193 w 5656193"/>
                <a:gd name="connsiteY14-1348" fmla="*/ 2425598 h 2425598"/>
                <a:gd name="connsiteX0-1349" fmla="*/ 0 w 5601638"/>
                <a:gd name="connsiteY0-1350" fmla="*/ 1419225 h 2425598"/>
                <a:gd name="connsiteX1-1351" fmla="*/ 214649 w 5601638"/>
                <a:gd name="connsiteY1-1352" fmla="*/ 970745 h 2425598"/>
                <a:gd name="connsiteX2-1353" fmla="*/ 819150 w 5601638"/>
                <a:gd name="connsiteY2-1354" fmla="*/ 876300 h 2425598"/>
                <a:gd name="connsiteX3-1355" fmla="*/ 1400175 w 5601638"/>
                <a:gd name="connsiteY3-1356" fmla="*/ 466725 h 2425598"/>
                <a:gd name="connsiteX4-1357" fmla="*/ 2038350 w 5601638"/>
                <a:gd name="connsiteY4-1358" fmla="*/ 866775 h 2425598"/>
                <a:gd name="connsiteX5-1359" fmla="*/ 2343150 w 5601638"/>
                <a:gd name="connsiteY5-1360" fmla="*/ 866775 h 2425598"/>
                <a:gd name="connsiteX6-1361" fmla="*/ 2571750 w 5601638"/>
                <a:gd name="connsiteY6-1362" fmla="*/ 1143000 h 2425598"/>
                <a:gd name="connsiteX7-1363" fmla="*/ 2952750 w 5601638"/>
                <a:gd name="connsiteY7-1364" fmla="*/ 1143000 h 2425598"/>
                <a:gd name="connsiteX8-1365" fmla="*/ 3219450 w 5601638"/>
                <a:gd name="connsiteY8-1366" fmla="*/ 0 h 2425598"/>
                <a:gd name="connsiteX9-1367" fmla="*/ 3524250 w 5601638"/>
                <a:gd name="connsiteY9-1368" fmla="*/ 1181100 h 2425598"/>
                <a:gd name="connsiteX10-1369" fmla="*/ 4133850 w 5601638"/>
                <a:gd name="connsiteY10-1370" fmla="*/ 876300 h 2425598"/>
                <a:gd name="connsiteX11-1371" fmla="*/ 4371975 w 5601638"/>
                <a:gd name="connsiteY11-1372" fmla="*/ 866775 h 2425598"/>
                <a:gd name="connsiteX12-1373" fmla="*/ 4838700 w 5601638"/>
                <a:gd name="connsiteY12-1374" fmla="*/ 495300 h 2425598"/>
                <a:gd name="connsiteX13-1375" fmla="*/ 5524500 w 5601638"/>
                <a:gd name="connsiteY13-1376" fmla="*/ 847725 h 2425598"/>
                <a:gd name="connsiteX14-1377" fmla="*/ 5596559 w 5601638"/>
                <a:gd name="connsiteY14-1378" fmla="*/ 2425598 h 2425598"/>
                <a:gd name="connsiteX0-1379" fmla="*/ 0 w 5976015"/>
                <a:gd name="connsiteY0-1380" fmla="*/ 1419225 h 2425598"/>
                <a:gd name="connsiteX1-1381" fmla="*/ 214649 w 5976015"/>
                <a:gd name="connsiteY1-1382" fmla="*/ 970745 h 2425598"/>
                <a:gd name="connsiteX2-1383" fmla="*/ 819150 w 5976015"/>
                <a:gd name="connsiteY2-1384" fmla="*/ 876300 h 2425598"/>
                <a:gd name="connsiteX3-1385" fmla="*/ 1400175 w 5976015"/>
                <a:gd name="connsiteY3-1386" fmla="*/ 466725 h 2425598"/>
                <a:gd name="connsiteX4-1387" fmla="*/ 2038350 w 5976015"/>
                <a:gd name="connsiteY4-1388" fmla="*/ 866775 h 2425598"/>
                <a:gd name="connsiteX5-1389" fmla="*/ 2343150 w 5976015"/>
                <a:gd name="connsiteY5-1390" fmla="*/ 866775 h 2425598"/>
                <a:gd name="connsiteX6-1391" fmla="*/ 2571750 w 5976015"/>
                <a:gd name="connsiteY6-1392" fmla="*/ 1143000 h 2425598"/>
                <a:gd name="connsiteX7-1393" fmla="*/ 2952750 w 5976015"/>
                <a:gd name="connsiteY7-1394" fmla="*/ 1143000 h 2425598"/>
                <a:gd name="connsiteX8-1395" fmla="*/ 3219450 w 5976015"/>
                <a:gd name="connsiteY8-1396" fmla="*/ 0 h 2425598"/>
                <a:gd name="connsiteX9-1397" fmla="*/ 3524250 w 5976015"/>
                <a:gd name="connsiteY9-1398" fmla="*/ 1181100 h 2425598"/>
                <a:gd name="connsiteX10-1399" fmla="*/ 4133850 w 5976015"/>
                <a:gd name="connsiteY10-1400" fmla="*/ 876300 h 2425598"/>
                <a:gd name="connsiteX11-1401" fmla="*/ 4371975 w 5976015"/>
                <a:gd name="connsiteY11-1402" fmla="*/ 866775 h 2425598"/>
                <a:gd name="connsiteX12-1403" fmla="*/ 4838700 w 5976015"/>
                <a:gd name="connsiteY12-1404" fmla="*/ 495300 h 2425598"/>
                <a:gd name="connsiteX13-1405" fmla="*/ 5524500 w 5976015"/>
                <a:gd name="connsiteY13-1406" fmla="*/ 847725 h 2425598"/>
                <a:gd name="connsiteX14-1407" fmla="*/ 5596559 w 5976015"/>
                <a:gd name="connsiteY14-1408" fmla="*/ 2425598 h 2425598"/>
                <a:gd name="connsiteX0-1409" fmla="*/ 0 w 5976015"/>
                <a:gd name="connsiteY0-1410" fmla="*/ 1419225 h 2425598"/>
                <a:gd name="connsiteX1-1411" fmla="*/ 214649 w 5976015"/>
                <a:gd name="connsiteY1-1412" fmla="*/ 970745 h 2425598"/>
                <a:gd name="connsiteX2-1413" fmla="*/ 819150 w 5976015"/>
                <a:gd name="connsiteY2-1414" fmla="*/ 876300 h 2425598"/>
                <a:gd name="connsiteX3-1415" fmla="*/ 1400175 w 5976015"/>
                <a:gd name="connsiteY3-1416" fmla="*/ 466725 h 2425598"/>
                <a:gd name="connsiteX4-1417" fmla="*/ 2038350 w 5976015"/>
                <a:gd name="connsiteY4-1418" fmla="*/ 866775 h 2425598"/>
                <a:gd name="connsiteX5-1419" fmla="*/ 2343150 w 5976015"/>
                <a:gd name="connsiteY5-1420" fmla="*/ 866775 h 2425598"/>
                <a:gd name="connsiteX6-1421" fmla="*/ 2571750 w 5976015"/>
                <a:gd name="connsiteY6-1422" fmla="*/ 1143000 h 2425598"/>
                <a:gd name="connsiteX7-1423" fmla="*/ 2952750 w 5976015"/>
                <a:gd name="connsiteY7-1424" fmla="*/ 1143000 h 2425598"/>
                <a:gd name="connsiteX8-1425" fmla="*/ 3219450 w 5976015"/>
                <a:gd name="connsiteY8-1426" fmla="*/ 0 h 2425598"/>
                <a:gd name="connsiteX9-1427" fmla="*/ 3524250 w 5976015"/>
                <a:gd name="connsiteY9-1428" fmla="*/ 1181100 h 2425598"/>
                <a:gd name="connsiteX10-1429" fmla="*/ 4133850 w 5976015"/>
                <a:gd name="connsiteY10-1430" fmla="*/ 876300 h 2425598"/>
                <a:gd name="connsiteX11-1431" fmla="*/ 4371975 w 5976015"/>
                <a:gd name="connsiteY11-1432" fmla="*/ 866775 h 2425598"/>
                <a:gd name="connsiteX12-1433" fmla="*/ 4838700 w 5976015"/>
                <a:gd name="connsiteY12-1434" fmla="*/ 495300 h 2425598"/>
                <a:gd name="connsiteX13-1435" fmla="*/ 5524500 w 5976015"/>
                <a:gd name="connsiteY13-1436" fmla="*/ 847725 h 2425598"/>
                <a:gd name="connsiteX14-1437" fmla="*/ 5596559 w 5976015"/>
                <a:gd name="connsiteY14-1438" fmla="*/ 2425598 h 2425598"/>
                <a:gd name="connsiteX0-1439" fmla="*/ 0 w 6017422"/>
                <a:gd name="connsiteY0-1440" fmla="*/ 1419225 h 2425598"/>
                <a:gd name="connsiteX1-1441" fmla="*/ 214649 w 6017422"/>
                <a:gd name="connsiteY1-1442" fmla="*/ 970745 h 2425598"/>
                <a:gd name="connsiteX2-1443" fmla="*/ 819150 w 6017422"/>
                <a:gd name="connsiteY2-1444" fmla="*/ 876300 h 2425598"/>
                <a:gd name="connsiteX3-1445" fmla="*/ 1400175 w 6017422"/>
                <a:gd name="connsiteY3-1446" fmla="*/ 466725 h 2425598"/>
                <a:gd name="connsiteX4-1447" fmla="*/ 2038350 w 6017422"/>
                <a:gd name="connsiteY4-1448" fmla="*/ 866775 h 2425598"/>
                <a:gd name="connsiteX5-1449" fmla="*/ 2343150 w 6017422"/>
                <a:gd name="connsiteY5-1450" fmla="*/ 866775 h 2425598"/>
                <a:gd name="connsiteX6-1451" fmla="*/ 2571750 w 6017422"/>
                <a:gd name="connsiteY6-1452" fmla="*/ 1143000 h 2425598"/>
                <a:gd name="connsiteX7-1453" fmla="*/ 2952750 w 6017422"/>
                <a:gd name="connsiteY7-1454" fmla="*/ 1143000 h 2425598"/>
                <a:gd name="connsiteX8-1455" fmla="*/ 3219450 w 6017422"/>
                <a:gd name="connsiteY8-1456" fmla="*/ 0 h 2425598"/>
                <a:gd name="connsiteX9-1457" fmla="*/ 3524250 w 6017422"/>
                <a:gd name="connsiteY9-1458" fmla="*/ 1181100 h 2425598"/>
                <a:gd name="connsiteX10-1459" fmla="*/ 4133850 w 6017422"/>
                <a:gd name="connsiteY10-1460" fmla="*/ 876300 h 2425598"/>
                <a:gd name="connsiteX11-1461" fmla="*/ 4371975 w 6017422"/>
                <a:gd name="connsiteY11-1462" fmla="*/ 866775 h 2425598"/>
                <a:gd name="connsiteX12-1463" fmla="*/ 4838700 w 6017422"/>
                <a:gd name="connsiteY12-1464" fmla="*/ 495300 h 2425598"/>
                <a:gd name="connsiteX13-1465" fmla="*/ 5663648 w 6017422"/>
                <a:gd name="connsiteY13-1466" fmla="*/ 814845 h 2425598"/>
                <a:gd name="connsiteX14-1467" fmla="*/ 5596559 w 6017422"/>
                <a:gd name="connsiteY14-1468" fmla="*/ 2425598 h 2425598"/>
                <a:gd name="connsiteX0-1469" fmla="*/ 0 w 6057372"/>
                <a:gd name="connsiteY0-1470" fmla="*/ 1419225 h 2425598"/>
                <a:gd name="connsiteX1-1471" fmla="*/ 214649 w 6057372"/>
                <a:gd name="connsiteY1-1472" fmla="*/ 970745 h 2425598"/>
                <a:gd name="connsiteX2-1473" fmla="*/ 819150 w 6057372"/>
                <a:gd name="connsiteY2-1474" fmla="*/ 876300 h 2425598"/>
                <a:gd name="connsiteX3-1475" fmla="*/ 1400175 w 6057372"/>
                <a:gd name="connsiteY3-1476" fmla="*/ 466725 h 2425598"/>
                <a:gd name="connsiteX4-1477" fmla="*/ 2038350 w 6057372"/>
                <a:gd name="connsiteY4-1478" fmla="*/ 866775 h 2425598"/>
                <a:gd name="connsiteX5-1479" fmla="*/ 2343150 w 6057372"/>
                <a:gd name="connsiteY5-1480" fmla="*/ 866775 h 2425598"/>
                <a:gd name="connsiteX6-1481" fmla="*/ 2571750 w 6057372"/>
                <a:gd name="connsiteY6-1482" fmla="*/ 1143000 h 2425598"/>
                <a:gd name="connsiteX7-1483" fmla="*/ 2952750 w 6057372"/>
                <a:gd name="connsiteY7-1484" fmla="*/ 1143000 h 2425598"/>
                <a:gd name="connsiteX8-1485" fmla="*/ 3219450 w 6057372"/>
                <a:gd name="connsiteY8-1486" fmla="*/ 0 h 2425598"/>
                <a:gd name="connsiteX9-1487" fmla="*/ 3524250 w 6057372"/>
                <a:gd name="connsiteY9-1488" fmla="*/ 1181100 h 2425598"/>
                <a:gd name="connsiteX10-1489" fmla="*/ 4133850 w 6057372"/>
                <a:gd name="connsiteY10-1490" fmla="*/ 876300 h 2425598"/>
                <a:gd name="connsiteX11-1491" fmla="*/ 4371975 w 6057372"/>
                <a:gd name="connsiteY11-1492" fmla="*/ 866775 h 2425598"/>
                <a:gd name="connsiteX12-1493" fmla="*/ 4838700 w 6057372"/>
                <a:gd name="connsiteY12-1494" fmla="*/ 495300 h 2425598"/>
                <a:gd name="connsiteX13-1495" fmla="*/ 5663648 w 6057372"/>
                <a:gd name="connsiteY13-1496" fmla="*/ 814845 h 2425598"/>
                <a:gd name="connsiteX14-1497" fmla="*/ 5596559 w 6057372"/>
                <a:gd name="connsiteY14-1498" fmla="*/ 2425598 h 2425598"/>
                <a:gd name="connsiteX0-1499" fmla="*/ 0 w 6064911"/>
                <a:gd name="connsiteY0-1500" fmla="*/ 1419225 h 2425598"/>
                <a:gd name="connsiteX1-1501" fmla="*/ 214649 w 6064911"/>
                <a:gd name="connsiteY1-1502" fmla="*/ 970745 h 2425598"/>
                <a:gd name="connsiteX2-1503" fmla="*/ 819150 w 6064911"/>
                <a:gd name="connsiteY2-1504" fmla="*/ 876300 h 2425598"/>
                <a:gd name="connsiteX3-1505" fmla="*/ 1400175 w 6064911"/>
                <a:gd name="connsiteY3-1506" fmla="*/ 466725 h 2425598"/>
                <a:gd name="connsiteX4-1507" fmla="*/ 2038350 w 6064911"/>
                <a:gd name="connsiteY4-1508" fmla="*/ 866775 h 2425598"/>
                <a:gd name="connsiteX5-1509" fmla="*/ 2343150 w 6064911"/>
                <a:gd name="connsiteY5-1510" fmla="*/ 866775 h 2425598"/>
                <a:gd name="connsiteX6-1511" fmla="*/ 2571750 w 6064911"/>
                <a:gd name="connsiteY6-1512" fmla="*/ 1143000 h 2425598"/>
                <a:gd name="connsiteX7-1513" fmla="*/ 2952750 w 6064911"/>
                <a:gd name="connsiteY7-1514" fmla="*/ 1143000 h 2425598"/>
                <a:gd name="connsiteX8-1515" fmla="*/ 3219450 w 6064911"/>
                <a:gd name="connsiteY8-1516" fmla="*/ 0 h 2425598"/>
                <a:gd name="connsiteX9-1517" fmla="*/ 3524250 w 6064911"/>
                <a:gd name="connsiteY9-1518" fmla="*/ 1181100 h 2425598"/>
                <a:gd name="connsiteX10-1519" fmla="*/ 4133850 w 6064911"/>
                <a:gd name="connsiteY10-1520" fmla="*/ 876300 h 2425598"/>
                <a:gd name="connsiteX11-1521" fmla="*/ 4371975 w 6064911"/>
                <a:gd name="connsiteY11-1522" fmla="*/ 866775 h 2425598"/>
                <a:gd name="connsiteX12-1523" fmla="*/ 4838700 w 6064911"/>
                <a:gd name="connsiteY12-1524" fmla="*/ 495300 h 2425598"/>
                <a:gd name="connsiteX13-1525" fmla="*/ 5683526 w 6064911"/>
                <a:gd name="connsiteY13-1526" fmla="*/ 913486 h 2425598"/>
                <a:gd name="connsiteX14-1527" fmla="*/ 5596559 w 6064911"/>
                <a:gd name="connsiteY14-1528" fmla="*/ 2425598 h 2425598"/>
                <a:gd name="connsiteX0-1529" fmla="*/ 0 w 5982251"/>
                <a:gd name="connsiteY0-1530" fmla="*/ 1419225 h 2425598"/>
                <a:gd name="connsiteX1-1531" fmla="*/ 214649 w 5982251"/>
                <a:gd name="connsiteY1-1532" fmla="*/ 970745 h 2425598"/>
                <a:gd name="connsiteX2-1533" fmla="*/ 819150 w 5982251"/>
                <a:gd name="connsiteY2-1534" fmla="*/ 876300 h 2425598"/>
                <a:gd name="connsiteX3-1535" fmla="*/ 1400175 w 5982251"/>
                <a:gd name="connsiteY3-1536" fmla="*/ 466725 h 2425598"/>
                <a:gd name="connsiteX4-1537" fmla="*/ 2038350 w 5982251"/>
                <a:gd name="connsiteY4-1538" fmla="*/ 866775 h 2425598"/>
                <a:gd name="connsiteX5-1539" fmla="*/ 2343150 w 5982251"/>
                <a:gd name="connsiteY5-1540" fmla="*/ 866775 h 2425598"/>
                <a:gd name="connsiteX6-1541" fmla="*/ 2571750 w 5982251"/>
                <a:gd name="connsiteY6-1542" fmla="*/ 1143000 h 2425598"/>
                <a:gd name="connsiteX7-1543" fmla="*/ 2952750 w 5982251"/>
                <a:gd name="connsiteY7-1544" fmla="*/ 1143000 h 2425598"/>
                <a:gd name="connsiteX8-1545" fmla="*/ 3219450 w 5982251"/>
                <a:gd name="connsiteY8-1546" fmla="*/ 0 h 2425598"/>
                <a:gd name="connsiteX9-1547" fmla="*/ 3524250 w 5982251"/>
                <a:gd name="connsiteY9-1548" fmla="*/ 1181100 h 2425598"/>
                <a:gd name="connsiteX10-1549" fmla="*/ 4133850 w 5982251"/>
                <a:gd name="connsiteY10-1550" fmla="*/ 876300 h 2425598"/>
                <a:gd name="connsiteX11-1551" fmla="*/ 4371975 w 5982251"/>
                <a:gd name="connsiteY11-1552" fmla="*/ 866775 h 2425598"/>
                <a:gd name="connsiteX12-1553" fmla="*/ 4838700 w 5982251"/>
                <a:gd name="connsiteY12-1554" fmla="*/ 495300 h 2425598"/>
                <a:gd name="connsiteX13-1555" fmla="*/ 5683526 w 5982251"/>
                <a:gd name="connsiteY13-1556" fmla="*/ 913486 h 2425598"/>
                <a:gd name="connsiteX14-1557" fmla="*/ 5596559 w 5982251"/>
                <a:gd name="connsiteY14-1558" fmla="*/ 2425598 h 2425598"/>
                <a:gd name="connsiteX0-1559" fmla="*/ 403399 w 5769423"/>
                <a:gd name="connsiteY0-1560" fmla="*/ 2504276 h 2504276"/>
                <a:gd name="connsiteX1-1561" fmla="*/ 1821 w 5769423"/>
                <a:gd name="connsiteY1-1562" fmla="*/ 970745 h 2504276"/>
                <a:gd name="connsiteX2-1563" fmla="*/ 606322 w 5769423"/>
                <a:gd name="connsiteY2-1564" fmla="*/ 876300 h 2504276"/>
                <a:gd name="connsiteX3-1565" fmla="*/ 1187347 w 5769423"/>
                <a:gd name="connsiteY3-1566" fmla="*/ 466725 h 2504276"/>
                <a:gd name="connsiteX4-1567" fmla="*/ 1825522 w 5769423"/>
                <a:gd name="connsiteY4-1568" fmla="*/ 866775 h 2504276"/>
                <a:gd name="connsiteX5-1569" fmla="*/ 2130322 w 5769423"/>
                <a:gd name="connsiteY5-1570" fmla="*/ 866775 h 2504276"/>
                <a:gd name="connsiteX6-1571" fmla="*/ 2358922 w 5769423"/>
                <a:gd name="connsiteY6-1572" fmla="*/ 1143000 h 2504276"/>
                <a:gd name="connsiteX7-1573" fmla="*/ 2739922 w 5769423"/>
                <a:gd name="connsiteY7-1574" fmla="*/ 1143000 h 2504276"/>
                <a:gd name="connsiteX8-1575" fmla="*/ 3006622 w 5769423"/>
                <a:gd name="connsiteY8-1576" fmla="*/ 0 h 2504276"/>
                <a:gd name="connsiteX9-1577" fmla="*/ 3311422 w 5769423"/>
                <a:gd name="connsiteY9-1578" fmla="*/ 1181100 h 2504276"/>
                <a:gd name="connsiteX10-1579" fmla="*/ 3921022 w 5769423"/>
                <a:gd name="connsiteY10-1580" fmla="*/ 876300 h 2504276"/>
                <a:gd name="connsiteX11-1581" fmla="*/ 4159147 w 5769423"/>
                <a:gd name="connsiteY11-1582" fmla="*/ 866775 h 2504276"/>
                <a:gd name="connsiteX12-1583" fmla="*/ 4625872 w 5769423"/>
                <a:gd name="connsiteY12-1584" fmla="*/ 495300 h 2504276"/>
                <a:gd name="connsiteX13-1585" fmla="*/ 5470698 w 5769423"/>
                <a:gd name="connsiteY13-1586" fmla="*/ 913486 h 2504276"/>
                <a:gd name="connsiteX14-1587" fmla="*/ 5383731 w 5769423"/>
                <a:gd name="connsiteY14-1588" fmla="*/ 2425598 h 2504276"/>
                <a:gd name="connsiteX0-1589" fmla="*/ 433257 w 5799281"/>
                <a:gd name="connsiteY0-1590" fmla="*/ 2504276 h 2504276"/>
                <a:gd name="connsiteX1-1591" fmla="*/ 31679 w 5799281"/>
                <a:gd name="connsiteY1-1592" fmla="*/ 970745 h 2504276"/>
                <a:gd name="connsiteX2-1593" fmla="*/ 636180 w 5799281"/>
                <a:gd name="connsiteY2-1594" fmla="*/ 876300 h 2504276"/>
                <a:gd name="connsiteX3-1595" fmla="*/ 1217205 w 5799281"/>
                <a:gd name="connsiteY3-1596" fmla="*/ 466725 h 2504276"/>
                <a:gd name="connsiteX4-1597" fmla="*/ 1855380 w 5799281"/>
                <a:gd name="connsiteY4-1598" fmla="*/ 866775 h 2504276"/>
                <a:gd name="connsiteX5-1599" fmla="*/ 2160180 w 5799281"/>
                <a:gd name="connsiteY5-1600" fmla="*/ 866775 h 2504276"/>
                <a:gd name="connsiteX6-1601" fmla="*/ 2388780 w 5799281"/>
                <a:gd name="connsiteY6-1602" fmla="*/ 1143000 h 2504276"/>
                <a:gd name="connsiteX7-1603" fmla="*/ 2769780 w 5799281"/>
                <a:gd name="connsiteY7-1604" fmla="*/ 1143000 h 2504276"/>
                <a:gd name="connsiteX8-1605" fmla="*/ 3036480 w 5799281"/>
                <a:gd name="connsiteY8-1606" fmla="*/ 0 h 2504276"/>
                <a:gd name="connsiteX9-1607" fmla="*/ 3341280 w 5799281"/>
                <a:gd name="connsiteY9-1608" fmla="*/ 1181100 h 2504276"/>
                <a:gd name="connsiteX10-1609" fmla="*/ 3950880 w 5799281"/>
                <a:gd name="connsiteY10-1610" fmla="*/ 876300 h 2504276"/>
                <a:gd name="connsiteX11-1611" fmla="*/ 4189005 w 5799281"/>
                <a:gd name="connsiteY11-1612" fmla="*/ 866775 h 2504276"/>
                <a:gd name="connsiteX12-1613" fmla="*/ 4655730 w 5799281"/>
                <a:gd name="connsiteY12-1614" fmla="*/ 495300 h 2504276"/>
                <a:gd name="connsiteX13-1615" fmla="*/ 5500556 w 5799281"/>
                <a:gd name="connsiteY13-1616" fmla="*/ 913486 h 2504276"/>
                <a:gd name="connsiteX14-1617" fmla="*/ 5413589 w 5799281"/>
                <a:gd name="connsiteY14-1618" fmla="*/ 2425598 h 2504276"/>
                <a:gd name="connsiteX0-1619" fmla="*/ 0 w 5366024"/>
                <a:gd name="connsiteY0-1620" fmla="*/ 2504276 h 2504276"/>
                <a:gd name="connsiteX1-1621" fmla="*/ 202923 w 5366024"/>
                <a:gd name="connsiteY1-1622" fmla="*/ 876300 h 2504276"/>
                <a:gd name="connsiteX2-1623" fmla="*/ 783948 w 5366024"/>
                <a:gd name="connsiteY2-1624" fmla="*/ 466725 h 2504276"/>
                <a:gd name="connsiteX3-1625" fmla="*/ 1422123 w 5366024"/>
                <a:gd name="connsiteY3-1626" fmla="*/ 866775 h 2504276"/>
                <a:gd name="connsiteX4-1627" fmla="*/ 1726923 w 5366024"/>
                <a:gd name="connsiteY4-1628" fmla="*/ 866775 h 2504276"/>
                <a:gd name="connsiteX5-1629" fmla="*/ 1955523 w 5366024"/>
                <a:gd name="connsiteY5-1630" fmla="*/ 1143000 h 2504276"/>
                <a:gd name="connsiteX6-1631" fmla="*/ 2336523 w 5366024"/>
                <a:gd name="connsiteY6-1632" fmla="*/ 1143000 h 2504276"/>
                <a:gd name="connsiteX7-1633" fmla="*/ 2603223 w 5366024"/>
                <a:gd name="connsiteY7-1634" fmla="*/ 0 h 2504276"/>
                <a:gd name="connsiteX8-1635" fmla="*/ 2908023 w 5366024"/>
                <a:gd name="connsiteY8-1636" fmla="*/ 1181100 h 2504276"/>
                <a:gd name="connsiteX9-1637" fmla="*/ 3517623 w 5366024"/>
                <a:gd name="connsiteY9-1638" fmla="*/ 876300 h 2504276"/>
                <a:gd name="connsiteX10-1639" fmla="*/ 3755748 w 5366024"/>
                <a:gd name="connsiteY10-1640" fmla="*/ 866775 h 2504276"/>
                <a:gd name="connsiteX11-1641" fmla="*/ 4222473 w 5366024"/>
                <a:gd name="connsiteY11-1642" fmla="*/ 495300 h 2504276"/>
                <a:gd name="connsiteX12-1643" fmla="*/ 5067299 w 5366024"/>
                <a:gd name="connsiteY12-1644" fmla="*/ 913486 h 2504276"/>
                <a:gd name="connsiteX13-1645" fmla="*/ 4980332 w 5366024"/>
                <a:gd name="connsiteY13-1646" fmla="*/ 2425598 h 2504276"/>
                <a:gd name="connsiteX0-1647" fmla="*/ 295393 w 5661417"/>
                <a:gd name="connsiteY0-1648" fmla="*/ 2504276 h 2504276"/>
                <a:gd name="connsiteX1-1649" fmla="*/ 498316 w 5661417"/>
                <a:gd name="connsiteY1-1650" fmla="*/ 876300 h 2504276"/>
                <a:gd name="connsiteX2-1651" fmla="*/ 1079341 w 5661417"/>
                <a:gd name="connsiteY2-1652" fmla="*/ 466725 h 2504276"/>
                <a:gd name="connsiteX3-1653" fmla="*/ 1717516 w 5661417"/>
                <a:gd name="connsiteY3-1654" fmla="*/ 866775 h 2504276"/>
                <a:gd name="connsiteX4-1655" fmla="*/ 2022316 w 5661417"/>
                <a:gd name="connsiteY4-1656" fmla="*/ 866775 h 2504276"/>
                <a:gd name="connsiteX5-1657" fmla="*/ 2250916 w 5661417"/>
                <a:gd name="connsiteY5-1658" fmla="*/ 1143000 h 2504276"/>
                <a:gd name="connsiteX6-1659" fmla="*/ 2631916 w 5661417"/>
                <a:gd name="connsiteY6-1660" fmla="*/ 1143000 h 2504276"/>
                <a:gd name="connsiteX7-1661" fmla="*/ 2898616 w 5661417"/>
                <a:gd name="connsiteY7-1662" fmla="*/ 0 h 2504276"/>
                <a:gd name="connsiteX8-1663" fmla="*/ 3203416 w 5661417"/>
                <a:gd name="connsiteY8-1664" fmla="*/ 1181100 h 2504276"/>
                <a:gd name="connsiteX9-1665" fmla="*/ 3813016 w 5661417"/>
                <a:gd name="connsiteY9-1666" fmla="*/ 876300 h 2504276"/>
                <a:gd name="connsiteX10-1667" fmla="*/ 4051141 w 5661417"/>
                <a:gd name="connsiteY10-1668" fmla="*/ 866775 h 2504276"/>
                <a:gd name="connsiteX11-1669" fmla="*/ 4517866 w 5661417"/>
                <a:gd name="connsiteY11-1670" fmla="*/ 495300 h 2504276"/>
                <a:gd name="connsiteX12-1671" fmla="*/ 5362692 w 5661417"/>
                <a:gd name="connsiteY12-1672" fmla="*/ 913486 h 2504276"/>
                <a:gd name="connsiteX13-1673" fmla="*/ 5275725 w 5661417"/>
                <a:gd name="connsiteY13-1674" fmla="*/ 2425598 h 2504276"/>
                <a:gd name="connsiteX0-1675" fmla="*/ 324279 w 5690303"/>
                <a:gd name="connsiteY0-1676" fmla="*/ 2504276 h 2504276"/>
                <a:gd name="connsiteX1-1677" fmla="*/ 527202 w 5690303"/>
                <a:gd name="connsiteY1-1678" fmla="*/ 876300 h 2504276"/>
                <a:gd name="connsiteX2-1679" fmla="*/ 1108227 w 5690303"/>
                <a:gd name="connsiteY2-1680" fmla="*/ 466725 h 2504276"/>
                <a:gd name="connsiteX3-1681" fmla="*/ 1746402 w 5690303"/>
                <a:gd name="connsiteY3-1682" fmla="*/ 866775 h 2504276"/>
                <a:gd name="connsiteX4-1683" fmla="*/ 2051202 w 5690303"/>
                <a:gd name="connsiteY4-1684" fmla="*/ 866775 h 2504276"/>
                <a:gd name="connsiteX5-1685" fmla="*/ 2279802 w 5690303"/>
                <a:gd name="connsiteY5-1686" fmla="*/ 1143000 h 2504276"/>
                <a:gd name="connsiteX6-1687" fmla="*/ 2660802 w 5690303"/>
                <a:gd name="connsiteY6-1688" fmla="*/ 1143000 h 2504276"/>
                <a:gd name="connsiteX7-1689" fmla="*/ 2927502 w 5690303"/>
                <a:gd name="connsiteY7-1690" fmla="*/ 0 h 2504276"/>
                <a:gd name="connsiteX8-1691" fmla="*/ 3232302 w 5690303"/>
                <a:gd name="connsiteY8-1692" fmla="*/ 1181100 h 2504276"/>
                <a:gd name="connsiteX9-1693" fmla="*/ 3841902 w 5690303"/>
                <a:gd name="connsiteY9-1694" fmla="*/ 876300 h 2504276"/>
                <a:gd name="connsiteX10-1695" fmla="*/ 4080027 w 5690303"/>
                <a:gd name="connsiteY10-1696" fmla="*/ 866775 h 2504276"/>
                <a:gd name="connsiteX11-1697" fmla="*/ 4546752 w 5690303"/>
                <a:gd name="connsiteY11-1698" fmla="*/ 495300 h 2504276"/>
                <a:gd name="connsiteX12-1699" fmla="*/ 5391578 w 5690303"/>
                <a:gd name="connsiteY12-1700" fmla="*/ 913486 h 2504276"/>
                <a:gd name="connsiteX13-1701" fmla="*/ 5304611 w 5690303"/>
                <a:gd name="connsiteY13-1702" fmla="*/ 2425598 h 2504276"/>
                <a:gd name="connsiteX0-1703" fmla="*/ 324279 w 5690303"/>
                <a:gd name="connsiteY0-1704" fmla="*/ 2504276 h 2504276"/>
                <a:gd name="connsiteX1-1705" fmla="*/ 527202 w 5690303"/>
                <a:gd name="connsiteY1-1706" fmla="*/ 876300 h 2504276"/>
                <a:gd name="connsiteX2-1707" fmla="*/ 1108227 w 5690303"/>
                <a:gd name="connsiteY2-1708" fmla="*/ 466725 h 2504276"/>
                <a:gd name="connsiteX3-1709" fmla="*/ 1746402 w 5690303"/>
                <a:gd name="connsiteY3-1710" fmla="*/ 866775 h 2504276"/>
                <a:gd name="connsiteX4-1711" fmla="*/ 2051202 w 5690303"/>
                <a:gd name="connsiteY4-1712" fmla="*/ 866775 h 2504276"/>
                <a:gd name="connsiteX5-1713" fmla="*/ 2279802 w 5690303"/>
                <a:gd name="connsiteY5-1714" fmla="*/ 1143000 h 2504276"/>
                <a:gd name="connsiteX6-1715" fmla="*/ 2660802 w 5690303"/>
                <a:gd name="connsiteY6-1716" fmla="*/ 1143000 h 2504276"/>
                <a:gd name="connsiteX7-1717" fmla="*/ 2927502 w 5690303"/>
                <a:gd name="connsiteY7-1718" fmla="*/ 0 h 2504276"/>
                <a:gd name="connsiteX8-1719" fmla="*/ 3232302 w 5690303"/>
                <a:gd name="connsiteY8-1720" fmla="*/ 1181100 h 2504276"/>
                <a:gd name="connsiteX9-1721" fmla="*/ 3841902 w 5690303"/>
                <a:gd name="connsiteY9-1722" fmla="*/ 876300 h 2504276"/>
                <a:gd name="connsiteX10-1723" fmla="*/ 4080027 w 5690303"/>
                <a:gd name="connsiteY10-1724" fmla="*/ 866775 h 2504276"/>
                <a:gd name="connsiteX11-1725" fmla="*/ 4546752 w 5690303"/>
                <a:gd name="connsiteY11-1726" fmla="*/ 495300 h 2504276"/>
                <a:gd name="connsiteX12-1727" fmla="*/ 5391578 w 5690303"/>
                <a:gd name="connsiteY12-1728" fmla="*/ 913486 h 2504276"/>
                <a:gd name="connsiteX13-1729" fmla="*/ 5304611 w 5690303"/>
                <a:gd name="connsiteY13-1730" fmla="*/ 2425598 h 2504276"/>
                <a:gd name="connsiteX0-1731" fmla="*/ 324279 w 5690303"/>
                <a:gd name="connsiteY0-1732" fmla="*/ 2504276 h 2504276"/>
                <a:gd name="connsiteX1-1733" fmla="*/ 527202 w 5690303"/>
                <a:gd name="connsiteY1-1734" fmla="*/ 1270864 h 2504276"/>
                <a:gd name="connsiteX2-1735" fmla="*/ 1108227 w 5690303"/>
                <a:gd name="connsiteY2-1736" fmla="*/ 466725 h 2504276"/>
                <a:gd name="connsiteX3-1737" fmla="*/ 1746402 w 5690303"/>
                <a:gd name="connsiteY3-1738" fmla="*/ 866775 h 2504276"/>
                <a:gd name="connsiteX4-1739" fmla="*/ 2051202 w 5690303"/>
                <a:gd name="connsiteY4-1740" fmla="*/ 866775 h 2504276"/>
                <a:gd name="connsiteX5-1741" fmla="*/ 2279802 w 5690303"/>
                <a:gd name="connsiteY5-1742" fmla="*/ 1143000 h 2504276"/>
                <a:gd name="connsiteX6-1743" fmla="*/ 2660802 w 5690303"/>
                <a:gd name="connsiteY6-1744" fmla="*/ 1143000 h 2504276"/>
                <a:gd name="connsiteX7-1745" fmla="*/ 2927502 w 5690303"/>
                <a:gd name="connsiteY7-1746" fmla="*/ 0 h 2504276"/>
                <a:gd name="connsiteX8-1747" fmla="*/ 3232302 w 5690303"/>
                <a:gd name="connsiteY8-1748" fmla="*/ 1181100 h 2504276"/>
                <a:gd name="connsiteX9-1749" fmla="*/ 3841902 w 5690303"/>
                <a:gd name="connsiteY9-1750" fmla="*/ 876300 h 2504276"/>
                <a:gd name="connsiteX10-1751" fmla="*/ 4080027 w 5690303"/>
                <a:gd name="connsiteY10-1752" fmla="*/ 866775 h 2504276"/>
                <a:gd name="connsiteX11-1753" fmla="*/ 4546752 w 5690303"/>
                <a:gd name="connsiteY11-1754" fmla="*/ 495300 h 2504276"/>
                <a:gd name="connsiteX12-1755" fmla="*/ 5391578 w 5690303"/>
                <a:gd name="connsiteY12-1756" fmla="*/ 913486 h 2504276"/>
                <a:gd name="connsiteX13-1757" fmla="*/ 5304611 w 5690303"/>
                <a:gd name="connsiteY13-1758" fmla="*/ 2425598 h 2504276"/>
                <a:gd name="connsiteX0-1759" fmla="*/ 324279 w 5690303"/>
                <a:gd name="connsiteY0-1760" fmla="*/ 2504276 h 2504276"/>
                <a:gd name="connsiteX1-1761" fmla="*/ 527202 w 5690303"/>
                <a:gd name="connsiteY1-1762" fmla="*/ 1270864 h 2504276"/>
                <a:gd name="connsiteX2-1763" fmla="*/ 1108227 w 5690303"/>
                <a:gd name="connsiteY2-1764" fmla="*/ 466725 h 2504276"/>
                <a:gd name="connsiteX3-1765" fmla="*/ 1746402 w 5690303"/>
                <a:gd name="connsiteY3-1766" fmla="*/ 866775 h 2504276"/>
                <a:gd name="connsiteX4-1767" fmla="*/ 2051202 w 5690303"/>
                <a:gd name="connsiteY4-1768" fmla="*/ 866775 h 2504276"/>
                <a:gd name="connsiteX5-1769" fmla="*/ 2279802 w 5690303"/>
                <a:gd name="connsiteY5-1770" fmla="*/ 1143000 h 2504276"/>
                <a:gd name="connsiteX6-1771" fmla="*/ 2660802 w 5690303"/>
                <a:gd name="connsiteY6-1772" fmla="*/ 1143000 h 2504276"/>
                <a:gd name="connsiteX7-1773" fmla="*/ 2927502 w 5690303"/>
                <a:gd name="connsiteY7-1774" fmla="*/ 0 h 2504276"/>
                <a:gd name="connsiteX8-1775" fmla="*/ 3232302 w 5690303"/>
                <a:gd name="connsiteY8-1776" fmla="*/ 1181100 h 2504276"/>
                <a:gd name="connsiteX9-1777" fmla="*/ 3841902 w 5690303"/>
                <a:gd name="connsiteY9-1778" fmla="*/ 876300 h 2504276"/>
                <a:gd name="connsiteX10-1779" fmla="*/ 4080027 w 5690303"/>
                <a:gd name="connsiteY10-1780" fmla="*/ 866775 h 2504276"/>
                <a:gd name="connsiteX11-1781" fmla="*/ 4546752 w 5690303"/>
                <a:gd name="connsiteY11-1782" fmla="*/ 495300 h 2504276"/>
                <a:gd name="connsiteX12-1783" fmla="*/ 5391578 w 5690303"/>
                <a:gd name="connsiteY12-1784" fmla="*/ 913486 h 2504276"/>
                <a:gd name="connsiteX13-1785" fmla="*/ 5304611 w 5690303"/>
                <a:gd name="connsiteY13-1786" fmla="*/ 2425598 h 2504276"/>
                <a:gd name="connsiteX0-1787" fmla="*/ 328736 w 5694760"/>
                <a:gd name="connsiteY0-1788" fmla="*/ 2504276 h 2504276"/>
                <a:gd name="connsiteX1-1789" fmla="*/ 531659 w 5694760"/>
                <a:gd name="connsiteY1-1790" fmla="*/ 1270864 h 2504276"/>
                <a:gd name="connsiteX2-1791" fmla="*/ 1112684 w 5694760"/>
                <a:gd name="connsiteY2-1792" fmla="*/ 466725 h 2504276"/>
                <a:gd name="connsiteX3-1793" fmla="*/ 1750859 w 5694760"/>
                <a:gd name="connsiteY3-1794" fmla="*/ 866775 h 2504276"/>
                <a:gd name="connsiteX4-1795" fmla="*/ 2055659 w 5694760"/>
                <a:gd name="connsiteY4-1796" fmla="*/ 866775 h 2504276"/>
                <a:gd name="connsiteX5-1797" fmla="*/ 2284259 w 5694760"/>
                <a:gd name="connsiteY5-1798" fmla="*/ 1143000 h 2504276"/>
                <a:gd name="connsiteX6-1799" fmla="*/ 2665259 w 5694760"/>
                <a:gd name="connsiteY6-1800" fmla="*/ 1143000 h 2504276"/>
                <a:gd name="connsiteX7-1801" fmla="*/ 2931959 w 5694760"/>
                <a:gd name="connsiteY7-1802" fmla="*/ 0 h 2504276"/>
                <a:gd name="connsiteX8-1803" fmla="*/ 3236759 w 5694760"/>
                <a:gd name="connsiteY8-1804" fmla="*/ 1181100 h 2504276"/>
                <a:gd name="connsiteX9-1805" fmla="*/ 3846359 w 5694760"/>
                <a:gd name="connsiteY9-1806" fmla="*/ 876300 h 2504276"/>
                <a:gd name="connsiteX10-1807" fmla="*/ 4084484 w 5694760"/>
                <a:gd name="connsiteY10-1808" fmla="*/ 866775 h 2504276"/>
                <a:gd name="connsiteX11-1809" fmla="*/ 4551209 w 5694760"/>
                <a:gd name="connsiteY11-1810" fmla="*/ 495300 h 2504276"/>
                <a:gd name="connsiteX12-1811" fmla="*/ 5396035 w 5694760"/>
                <a:gd name="connsiteY12-1812" fmla="*/ 913486 h 2504276"/>
                <a:gd name="connsiteX13-1813" fmla="*/ 5309068 w 5694760"/>
                <a:gd name="connsiteY13-1814" fmla="*/ 2425598 h 2504276"/>
                <a:gd name="connsiteX0-1815" fmla="*/ 328736 w 5694760"/>
                <a:gd name="connsiteY0-1816" fmla="*/ 2504276 h 2504276"/>
                <a:gd name="connsiteX1-1817" fmla="*/ 531659 w 5694760"/>
                <a:gd name="connsiteY1-1818" fmla="*/ 1270864 h 2504276"/>
                <a:gd name="connsiteX2-1819" fmla="*/ 1112684 w 5694760"/>
                <a:gd name="connsiteY2-1820" fmla="*/ 466725 h 2504276"/>
                <a:gd name="connsiteX3-1821" fmla="*/ 1730981 w 5694760"/>
                <a:gd name="connsiteY3-1822" fmla="*/ 965416 h 2504276"/>
                <a:gd name="connsiteX4-1823" fmla="*/ 2055659 w 5694760"/>
                <a:gd name="connsiteY4-1824" fmla="*/ 866775 h 2504276"/>
                <a:gd name="connsiteX5-1825" fmla="*/ 2284259 w 5694760"/>
                <a:gd name="connsiteY5-1826" fmla="*/ 1143000 h 2504276"/>
                <a:gd name="connsiteX6-1827" fmla="*/ 2665259 w 5694760"/>
                <a:gd name="connsiteY6-1828" fmla="*/ 1143000 h 2504276"/>
                <a:gd name="connsiteX7-1829" fmla="*/ 2931959 w 5694760"/>
                <a:gd name="connsiteY7-1830" fmla="*/ 0 h 2504276"/>
                <a:gd name="connsiteX8-1831" fmla="*/ 3236759 w 5694760"/>
                <a:gd name="connsiteY8-1832" fmla="*/ 1181100 h 2504276"/>
                <a:gd name="connsiteX9-1833" fmla="*/ 3846359 w 5694760"/>
                <a:gd name="connsiteY9-1834" fmla="*/ 876300 h 2504276"/>
                <a:gd name="connsiteX10-1835" fmla="*/ 4084484 w 5694760"/>
                <a:gd name="connsiteY10-1836" fmla="*/ 866775 h 2504276"/>
                <a:gd name="connsiteX11-1837" fmla="*/ 4551209 w 5694760"/>
                <a:gd name="connsiteY11-1838" fmla="*/ 495300 h 2504276"/>
                <a:gd name="connsiteX12-1839" fmla="*/ 5396035 w 5694760"/>
                <a:gd name="connsiteY12-1840" fmla="*/ 913486 h 2504276"/>
                <a:gd name="connsiteX13-1841" fmla="*/ 5309068 w 5694760"/>
                <a:gd name="connsiteY13-1842" fmla="*/ 2425598 h 2504276"/>
                <a:gd name="connsiteX0-1843" fmla="*/ 328736 w 5694760"/>
                <a:gd name="connsiteY0-1844" fmla="*/ 2504276 h 2504276"/>
                <a:gd name="connsiteX1-1845" fmla="*/ 531659 w 5694760"/>
                <a:gd name="connsiteY1-1846" fmla="*/ 1270864 h 2504276"/>
                <a:gd name="connsiteX2-1847" fmla="*/ 1112684 w 5694760"/>
                <a:gd name="connsiteY2-1848" fmla="*/ 466725 h 2504276"/>
                <a:gd name="connsiteX3-1849" fmla="*/ 1730981 w 5694760"/>
                <a:gd name="connsiteY3-1850" fmla="*/ 965416 h 2504276"/>
                <a:gd name="connsiteX4-1851" fmla="*/ 2055659 w 5694760"/>
                <a:gd name="connsiteY4-1852" fmla="*/ 866775 h 2504276"/>
                <a:gd name="connsiteX5-1853" fmla="*/ 2284259 w 5694760"/>
                <a:gd name="connsiteY5-1854" fmla="*/ 1143000 h 2504276"/>
                <a:gd name="connsiteX6-1855" fmla="*/ 2665259 w 5694760"/>
                <a:gd name="connsiteY6-1856" fmla="*/ 1143000 h 2504276"/>
                <a:gd name="connsiteX7-1857" fmla="*/ 2931959 w 5694760"/>
                <a:gd name="connsiteY7-1858" fmla="*/ 0 h 2504276"/>
                <a:gd name="connsiteX8-1859" fmla="*/ 3236759 w 5694760"/>
                <a:gd name="connsiteY8-1860" fmla="*/ 1181100 h 2504276"/>
                <a:gd name="connsiteX9-1861" fmla="*/ 3846359 w 5694760"/>
                <a:gd name="connsiteY9-1862" fmla="*/ 876300 h 2504276"/>
                <a:gd name="connsiteX10-1863" fmla="*/ 4084484 w 5694760"/>
                <a:gd name="connsiteY10-1864" fmla="*/ 866775 h 2504276"/>
                <a:gd name="connsiteX11-1865" fmla="*/ 4551209 w 5694760"/>
                <a:gd name="connsiteY11-1866" fmla="*/ 495300 h 2504276"/>
                <a:gd name="connsiteX12-1867" fmla="*/ 5396035 w 5694760"/>
                <a:gd name="connsiteY12-1868" fmla="*/ 913486 h 2504276"/>
                <a:gd name="connsiteX13-1869" fmla="*/ 5309068 w 5694760"/>
                <a:gd name="connsiteY13-1870" fmla="*/ 2425598 h 2504276"/>
                <a:gd name="connsiteX0-1871" fmla="*/ 328736 w 5694760"/>
                <a:gd name="connsiteY0-1872" fmla="*/ 2504276 h 2504276"/>
                <a:gd name="connsiteX1-1873" fmla="*/ 531659 w 5694760"/>
                <a:gd name="connsiteY1-1874" fmla="*/ 1270864 h 2504276"/>
                <a:gd name="connsiteX2-1875" fmla="*/ 1112684 w 5694760"/>
                <a:gd name="connsiteY2-1876" fmla="*/ 466725 h 2504276"/>
                <a:gd name="connsiteX3-1877" fmla="*/ 1730981 w 5694760"/>
                <a:gd name="connsiteY3-1878" fmla="*/ 965416 h 2504276"/>
                <a:gd name="connsiteX4-1879" fmla="*/ 2055659 w 5694760"/>
                <a:gd name="connsiteY4-1880" fmla="*/ 866775 h 2504276"/>
                <a:gd name="connsiteX5-1881" fmla="*/ 2284259 w 5694760"/>
                <a:gd name="connsiteY5-1882" fmla="*/ 1143000 h 2504276"/>
                <a:gd name="connsiteX6-1883" fmla="*/ 2665259 w 5694760"/>
                <a:gd name="connsiteY6-1884" fmla="*/ 1143000 h 2504276"/>
                <a:gd name="connsiteX7-1885" fmla="*/ 2931959 w 5694760"/>
                <a:gd name="connsiteY7-1886" fmla="*/ 0 h 2504276"/>
                <a:gd name="connsiteX8-1887" fmla="*/ 3236759 w 5694760"/>
                <a:gd name="connsiteY8-1888" fmla="*/ 1181100 h 2504276"/>
                <a:gd name="connsiteX9-1889" fmla="*/ 3846359 w 5694760"/>
                <a:gd name="connsiteY9-1890" fmla="*/ 876300 h 2504276"/>
                <a:gd name="connsiteX10-1891" fmla="*/ 4084484 w 5694760"/>
                <a:gd name="connsiteY10-1892" fmla="*/ 866775 h 2504276"/>
                <a:gd name="connsiteX11-1893" fmla="*/ 4551209 w 5694760"/>
                <a:gd name="connsiteY11-1894" fmla="*/ 495300 h 2504276"/>
                <a:gd name="connsiteX12-1895" fmla="*/ 5396035 w 5694760"/>
                <a:gd name="connsiteY12-1896" fmla="*/ 913486 h 2504276"/>
                <a:gd name="connsiteX13-1897" fmla="*/ 5309068 w 5694760"/>
                <a:gd name="connsiteY13-1898" fmla="*/ 2425598 h 2504276"/>
                <a:gd name="connsiteX0-1899" fmla="*/ 328736 w 5694760"/>
                <a:gd name="connsiteY0-1900" fmla="*/ 2504276 h 2504276"/>
                <a:gd name="connsiteX1-1901" fmla="*/ 531659 w 5694760"/>
                <a:gd name="connsiteY1-1902" fmla="*/ 1270864 h 2504276"/>
                <a:gd name="connsiteX2-1903" fmla="*/ 1112684 w 5694760"/>
                <a:gd name="connsiteY2-1904" fmla="*/ 466725 h 2504276"/>
                <a:gd name="connsiteX3-1905" fmla="*/ 1730981 w 5694760"/>
                <a:gd name="connsiteY3-1906" fmla="*/ 965416 h 2504276"/>
                <a:gd name="connsiteX4-1907" fmla="*/ 2055659 w 5694760"/>
                <a:gd name="connsiteY4-1908" fmla="*/ 866775 h 2504276"/>
                <a:gd name="connsiteX5-1909" fmla="*/ 2284259 w 5694760"/>
                <a:gd name="connsiteY5-1910" fmla="*/ 1143000 h 2504276"/>
                <a:gd name="connsiteX6-1911" fmla="*/ 2665259 w 5694760"/>
                <a:gd name="connsiteY6-1912" fmla="*/ 1143000 h 2504276"/>
                <a:gd name="connsiteX7-1913" fmla="*/ 2931959 w 5694760"/>
                <a:gd name="connsiteY7-1914" fmla="*/ 0 h 2504276"/>
                <a:gd name="connsiteX8-1915" fmla="*/ 3236759 w 5694760"/>
                <a:gd name="connsiteY8-1916" fmla="*/ 1181100 h 2504276"/>
                <a:gd name="connsiteX9-1917" fmla="*/ 3846359 w 5694760"/>
                <a:gd name="connsiteY9-1918" fmla="*/ 876300 h 2504276"/>
                <a:gd name="connsiteX10-1919" fmla="*/ 4084484 w 5694760"/>
                <a:gd name="connsiteY10-1920" fmla="*/ 866775 h 2504276"/>
                <a:gd name="connsiteX11-1921" fmla="*/ 4551209 w 5694760"/>
                <a:gd name="connsiteY11-1922" fmla="*/ 495300 h 2504276"/>
                <a:gd name="connsiteX12-1923" fmla="*/ 5396035 w 5694760"/>
                <a:gd name="connsiteY12-1924" fmla="*/ 913486 h 2504276"/>
                <a:gd name="connsiteX13-1925" fmla="*/ 5309068 w 5694760"/>
                <a:gd name="connsiteY13-1926" fmla="*/ 2425598 h 2504276"/>
                <a:gd name="connsiteX0-1927" fmla="*/ 328736 w 5694760"/>
                <a:gd name="connsiteY0-1928" fmla="*/ 2504276 h 2504276"/>
                <a:gd name="connsiteX1-1929" fmla="*/ 531659 w 5694760"/>
                <a:gd name="connsiteY1-1930" fmla="*/ 1270864 h 2504276"/>
                <a:gd name="connsiteX2-1931" fmla="*/ 1112684 w 5694760"/>
                <a:gd name="connsiteY2-1932" fmla="*/ 466725 h 2504276"/>
                <a:gd name="connsiteX3-1933" fmla="*/ 1730981 w 5694760"/>
                <a:gd name="connsiteY3-1934" fmla="*/ 965416 h 2504276"/>
                <a:gd name="connsiteX4-1935" fmla="*/ 2055659 w 5694760"/>
                <a:gd name="connsiteY4-1936" fmla="*/ 866775 h 2504276"/>
                <a:gd name="connsiteX5-1937" fmla="*/ 2284259 w 5694760"/>
                <a:gd name="connsiteY5-1938" fmla="*/ 1143000 h 2504276"/>
                <a:gd name="connsiteX6-1939" fmla="*/ 2665259 w 5694760"/>
                <a:gd name="connsiteY6-1940" fmla="*/ 1143000 h 2504276"/>
                <a:gd name="connsiteX7-1941" fmla="*/ 2931959 w 5694760"/>
                <a:gd name="connsiteY7-1942" fmla="*/ 0 h 2504276"/>
                <a:gd name="connsiteX8-1943" fmla="*/ 3236759 w 5694760"/>
                <a:gd name="connsiteY8-1944" fmla="*/ 1181100 h 2504276"/>
                <a:gd name="connsiteX9-1945" fmla="*/ 3846359 w 5694760"/>
                <a:gd name="connsiteY9-1946" fmla="*/ 876300 h 2504276"/>
                <a:gd name="connsiteX10-1947" fmla="*/ 4084484 w 5694760"/>
                <a:gd name="connsiteY10-1948" fmla="*/ 866775 h 2504276"/>
                <a:gd name="connsiteX11-1949" fmla="*/ 4551209 w 5694760"/>
                <a:gd name="connsiteY11-1950" fmla="*/ 495300 h 2504276"/>
                <a:gd name="connsiteX12-1951" fmla="*/ 5396035 w 5694760"/>
                <a:gd name="connsiteY12-1952" fmla="*/ 913486 h 2504276"/>
                <a:gd name="connsiteX13-1953" fmla="*/ 5309068 w 5694760"/>
                <a:gd name="connsiteY13-1954" fmla="*/ 2425598 h 2504276"/>
                <a:gd name="connsiteX0-1955" fmla="*/ 328736 w 5694760"/>
                <a:gd name="connsiteY0-1956" fmla="*/ 2504276 h 2504276"/>
                <a:gd name="connsiteX1-1957" fmla="*/ 531659 w 5694760"/>
                <a:gd name="connsiteY1-1958" fmla="*/ 1270864 h 2504276"/>
                <a:gd name="connsiteX2-1959" fmla="*/ 1112684 w 5694760"/>
                <a:gd name="connsiteY2-1960" fmla="*/ 466725 h 2504276"/>
                <a:gd name="connsiteX3-1961" fmla="*/ 1730981 w 5694760"/>
                <a:gd name="connsiteY3-1962" fmla="*/ 965416 h 2504276"/>
                <a:gd name="connsiteX4-1963" fmla="*/ 2055659 w 5694760"/>
                <a:gd name="connsiteY4-1964" fmla="*/ 866775 h 2504276"/>
                <a:gd name="connsiteX5-1965" fmla="*/ 2284259 w 5694760"/>
                <a:gd name="connsiteY5-1966" fmla="*/ 1143000 h 2504276"/>
                <a:gd name="connsiteX6-1967" fmla="*/ 2665259 w 5694760"/>
                <a:gd name="connsiteY6-1968" fmla="*/ 1143000 h 2504276"/>
                <a:gd name="connsiteX7-1969" fmla="*/ 2931959 w 5694760"/>
                <a:gd name="connsiteY7-1970" fmla="*/ 0 h 2504276"/>
                <a:gd name="connsiteX8-1971" fmla="*/ 3236759 w 5694760"/>
                <a:gd name="connsiteY8-1972" fmla="*/ 1181100 h 2504276"/>
                <a:gd name="connsiteX9-1973" fmla="*/ 3846359 w 5694760"/>
                <a:gd name="connsiteY9-1974" fmla="*/ 876300 h 2504276"/>
                <a:gd name="connsiteX10-1975" fmla="*/ 4084484 w 5694760"/>
                <a:gd name="connsiteY10-1976" fmla="*/ 866775 h 2504276"/>
                <a:gd name="connsiteX11-1977" fmla="*/ 4551209 w 5694760"/>
                <a:gd name="connsiteY11-1978" fmla="*/ 495300 h 2504276"/>
                <a:gd name="connsiteX12-1979" fmla="*/ 5396035 w 5694760"/>
                <a:gd name="connsiteY12-1980" fmla="*/ 913486 h 2504276"/>
                <a:gd name="connsiteX13-1981" fmla="*/ 5309068 w 5694760"/>
                <a:gd name="connsiteY13-1982" fmla="*/ 2425598 h 2504276"/>
                <a:gd name="connsiteX0-1983" fmla="*/ 328736 w 5694760"/>
                <a:gd name="connsiteY0-1984" fmla="*/ 2504276 h 2504276"/>
                <a:gd name="connsiteX1-1985" fmla="*/ 531659 w 5694760"/>
                <a:gd name="connsiteY1-1986" fmla="*/ 1270864 h 2504276"/>
                <a:gd name="connsiteX2-1987" fmla="*/ 1112684 w 5694760"/>
                <a:gd name="connsiteY2-1988" fmla="*/ 466725 h 2504276"/>
                <a:gd name="connsiteX3-1989" fmla="*/ 1730981 w 5694760"/>
                <a:gd name="connsiteY3-1990" fmla="*/ 965416 h 2504276"/>
                <a:gd name="connsiteX4-1991" fmla="*/ 2055659 w 5694760"/>
                <a:gd name="connsiteY4-1992" fmla="*/ 866775 h 2504276"/>
                <a:gd name="connsiteX5-1993" fmla="*/ 2284259 w 5694760"/>
                <a:gd name="connsiteY5-1994" fmla="*/ 1143000 h 2504276"/>
                <a:gd name="connsiteX6-1995" fmla="*/ 2665259 w 5694760"/>
                <a:gd name="connsiteY6-1996" fmla="*/ 1143000 h 2504276"/>
                <a:gd name="connsiteX7-1997" fmla="*/ 2931959 w 5694760"/>
                <a:gd name="connsiteY7-1998" fmla="*/ 0 h 2504276"/>
                <a:gd name="connsiteX8-1999" fmla="*/ 3236759 w 5694760"/>
                <a:gd name="connsiteY8-2000" fmla="*/ 1181100 h 2504276"/>
                <a:gd name="connsiteX9-2001" fmla="*/ 3846359 w 5694760"/>
                <a:gd name="connsiteY9-2002" fmla="*/ 876300 h 2504276"/>
                <a:gd name="connsiteX10-2003" fmla="*/ 4084484 w 5694760"/>
                <a:gd name="connsiteY10-2004" fmla="*/ 866775 h 2504276"/>
                <a:gd name="connsiteX11-2005" fmla="*/ 4551209 w 5694760"/>
                <a:gd name="connsiteY11-2006" fmla="*/ 495300 h 2504276"/>
                <a:gd name="connsiteX12-2007" fmla="*/ 5396035 w 5694760"/>
                <a:gd name="connsiteY12-2008" fmla="*/ 913486 h 2504276"/>
                <a:gd name="connsiteX13-2009" fmla="*/ 5309068 w 5694760"/>
                <a:gd name="connsiteY13-2010" fmla="*/ 2425598 h 2504276"/>
                <a:gd name="connsiteX0-2011" fmla="*/ 328736 w 5644470"/>
                <a:gd name="connsiteY0-2012" fmla="*/ 2504276 h 2504276"/>
                <a:gd name="connsiteX1-2013" fmla="*/ 531659 w 5644470"/>
                <a:gd name="connsiteY1-2014" fmla="*/ 1270864 h 2504276"/>
                <a:gd name="connsiteX2-2015" fmla="*/ 1112684 w 5644470"/>
                <a:gd name="connsiteY2-2016" fmla="*/ 466725 h 2504276"/>
                <a:gd name="connsiteX3-2017" fmla="*/ 1730981 w 5644470"/>
                <a:gd name="connsiteY3-2018" fmla="*/ 965416 h 2504276"/>
                <a:gd name="connsiteX4-2019" fmla="*/ 2055659 w 5644470"/>
                <a:gd name="connsiteY4-2020" fmla="*/ 866775 h 2504276"/>
                <a:gd name="connsiteX5-2021" fmla="*/ 2284259 w 5644470"/>
                <a:gd name="connsiteY5-2022" fmla="*/ 1143000 h 2504276"/>
                <a:gd name="connsiteX6-2023" fmla="*/ 2665259 w 5644470"/>
                <a:gd name="connsiteY6-2024" fmla="*/ 1143000 h 2504276"/>
                <a:gd name="connsiteX7-2025" fmla="*/ 2931959 w 5644470"/>
                <a:gd name="connsiteY7-2026" fmla="*/ 0 h 2504276"/>
                <a:gd name="connsiteX8-2027" fmla="*/ 3236759 w 5644470"/>
                <a:gd name="connsiteY8-2028" fmla="*/ 1181100 h 2504276"/>
                <a:gd name="connsiteX9-2029" fmla="*/ 3846359 w 5644470"/>
                <a:gd name="connsiteY9-2030" fmla="*/ 876300 h 2504276"/>
                <a:gd name="connsiteX10-2031" fmla="*/ 4084484 w 5644470"/>
                <a:gd name="connsiteY10-2032" fmla="*/ 866775 h 2504276"/>
                <a:gd name="connsiteX11-2033" fmla="*/ 4616524 w 5644470"/>
                <a:gd name="connsiteY11-2034" fmla="*/ 473693 h 2504276"/>
                <a:gd name="connsiteX12-2035" fmla="*/ 5396035 w 5644470"/>
                <a:gd name="connsiteY12-2036" fmla="*/ 913486 h 2504276"/>
                <a:gd name="connsiteX13-2037" fmla="*/ 5309068 w 5644470"/>
                <a:gd name="connsiteY13-2038" fmla="*/ 2425598 h 2504276"/>
                <a:gd name="connsiteX0-2039" fmla="*/ 328736 w 5672328"/>
                <a:gd name="connsiteY0-2040" fmla="*/ 2504276 h 2504276"/>
                <a:gd name="connsiteX1-2041" fmla="*/ 531659 w 5672328"/>
                <a:gd name="connsiteY1-2042" fmla="*/ 1270864 h 2504276"/>
                <a:gd name="connsiteX2-2043" fmla="*/ 1112684 w 5672328"/>
                <a:gd name="connsiteY2-2044" fmla="*/ 466725 h 2504276"/>
                <a:gd name="connsiteX3-2045" fmla="*/ 1730981 w 5672328"/>
                <a:gd name="connsiteY3-2046" fmla="*/ 965416 h 2504276"/>
                <a:gd name="connsiteX4-2047" fmla="*/ 2055659 w 5672328"/>
                <a:gd name="connsiteY4-2048" fmla="*/ 866775 h 2504276"/>
                <a:gd name="connsiteX5-2049" fmla="*/ 2284259 w 5672328"/>
                <a:gd name="connsiteY5-2050" fmla="*/ 1143000 h 2504276"/>
                <a:gd name="connsiteX6-2051" fmla="*/ 2665259 w 5672328"/>
                <a:gd name="connsiteY6-2052" fmla="*/ 1143000 h 2504276"/>
                <a:gd name="connsiteX7-2053" fmla="*/ 2931959 w 5672328"/>
                <a:gd name="connsiteY7-2054" fmla="*/ 0 h 2504276"/>
                <a:gd name="connsiteX8-2055" fmla="*/ 3236759 w 5672328"/>
                <a:gd name="connsiteY8-2056" fmla="*/ 1181100 h 2504276"/>
                <a:gd name="connsiteX9-2057" fmla="*/ 3846359 w 5672328"/>
                <a:gd name="connsiteY9-2058" fmla="*/ 876300 h 2504276"/>
                <a:gd name="connsiteX10-2059" fmla="*/ 4084484 w 5672328"/>
                <a:gd name="connsiteY10-2060" fmla="*/ 866775 h 2504276"/>
                <a:gd name="connsiteX11-2061" fmla="*/ 4616524 w 5672328"/>
                <a:gd name="connsiteY11-2062" fmla="*/ 473693 h 2504276"/>
                <a:gd name="connsiteX12-2063" fmla="*/ 5396035 w 5672328"/>
                <a:gd name="connsiteY12-2064" fmla="*/ 913486 h 2504276"/>
                <a:gd name="connsiteX13-2065" fmla="*/ 5309068 w 5672328"/>
                <a:gd name="connsiteY13-2066" fmla="*/ 2425598 h 250427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Lst>
              <a:rect l="l" t="t" r="r" b="b"/>
              <a:pathLst>
                <a:path w="5672328" h="2504276">
                  <a:moveTo>
                    <a:pt x="328736" y="2504276"/>
                  </a:moveTo>
                  <a:cubicBezTo>
                    <a:pt x="-384362" y="2000712"/>
                    <a:pt x="241975" y="1183012"/>
                    <a:pt x="531659" y="1270864"/>
                  </a:cubicBezTo>
                  <a:cubicBezTo>
                    <a:pt x="423777" y="668230"/>
                    <a:pt x="847483" y="452811"/>
                    <a:pt x="1112684" y="466725"/>
                  </a:cubicBezTo>
                  <a:cubicBezTo>
                    <a:pt x="1377885" y="480639"/>
                    <a:pt x="1690332" y="715911"/>
                    <a:pt x="1730981" y="965416"/>
                  </a:cubicBezTo>
                  <a:cubicBezTo>
                    <a:pt x="1812662" y="844769"/>
                    <a:pt x="1963446" y="837178"/>
                    <a:pt x="2055659" y="866775"/>
                  </a:cubicBezTo>
                  <a:cubicBezTo>
                    <a:pt x="2147872" y="896372"/>
                    <a:pt x="2230284" y="1058863"/>
                    <a:pt x="2284259" y="1143000"/>
                  </a:cubicBezTo>
                  <a:cubicBezTo>
                    <a:pt x="2381072" y="1163234"/>
                    <a:pt x="2518672" y="1219737"/>
                    <a:pt x="2665259" y="1143000"/>
                  </a:cubicBezTo>
                  <a:cubicBezTo>
                    <a:pt x="2811846" y="1066263"/>
                    <a:pt x="2890684" y="514350"/>
                    <a:pt x="2931959" y="0"/>
                  </a:cubicBezTo>
                  <a:cubicBezTo>
                    <a:pt x="3011334" y="406400"/>
                    <a:pt x="3041832" y="1104543"/>
                    <a:pt x="3236759" y="1181100"/>
                  </a:cubicBezTo>
                  <a:cubicBezTo>
                    <a:pt x="3431686" y="1257657"/>
                    <a:pt x="3705072" y="928687"/>
                    <a:pt x="3846359" y="876300"/>
                  </a:cubicBezTo>
                  <a:cubicBezTo>
                    <a:pt x="3987646" y="823913"/>
                    <a:pt x="4038447" y="877887"/>
                    <a:pt x="4084484" y="866775"/>
                  </a:cubicBezTo>
                  <a:cubicBezTo>
                    <a:pt x="4144809" y="714375"/>
                    <a:pt x="4345681" y="487516"/>
                    <a:pt x="4616524" y="473693"/>
                  </a:cubicBezTo>
                  <a:cubicBezTo>
                    <a:pt x="4887367" y="459870"/>
                    <a:pt x="5189171" y="501740"/>
                    <a:pt x="5396035" y="913486"/>
                  </a:cubicBezTo>
                  <a:cubicBezTo>
                    <a:pt x="5602899" y="1325232"/>
                    <a:pt x="5937615" y="2294158"/>
                    <a:pt x="5309068" y="2425598"/>
                  </a:cubicBezTo>
                </a:path>
              </a:pathLst>
            </a:custGeom>
            <a:noFill/>
            <a:ln w="3175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rot="827105">
              <a:off x="3557895" y="4886045"/>
              <a:ext cx="95614" cy="45719"/>
            </a:xfrm>
            <a:custGeom>
              <a:avLst/>
              <a:gdLst>
                <a:gd name="connsiteX0" fmla="*/ 428625 w 428625"/>
                <a:gd name="connsiteY0" fmla="*/ 523875 h 523875"/>
                <a:gd name="connsiteX1" fmla="*/ 247650 w 428625"/>
                <a:gd name="connsiteY1" fmla="*/ 152400 h 523875"/>
                <a:gd name="connsiteX2" fmla="*/ 0 w 428625"/>
                <a:gd name="connsiteY2" fmla="*/ 0 h 523875"/>
                <a:gd name="connsiteX0-1" fmla="*/ 247650 w 247650"/>
                <a:gd name="connsiteY0-2" fmla="*/ 152400 h 152400"/>
                <a:gd name="connsiteX1-3" fmla="*/ 0 w 247650"/>
                <a:gd name="connsiteY1-4" fmla="*/ 0 h 152400"/>
                <a:gd name="connsiteX0-5" fmla="*/ 228332 w 228332"/>
                <a:gd name="connsiteY0-6" fmla="*/ 184597 h 184597"/>
                <a:gd name="connsiteX1-7" fmla="*/ 0 w 228332"/>
                <a:gd name="connsiteY1-8" fmla="*/ 0 h 184597"/>
              </a:gdLst>
              <a:ahLst/>
              <a:cxnLst>
                <a:cxn ang="0">
                  <a:pos x="connsiteX0-1" y="connsiteY0-2"/>
                </a:cxn>
                <a:cxn ang="0">
                  <a:pos x="connsiteX1-3" y="connsiteY1-4"/>
                </a:cxn>
              </a:cxnLst>
              <a:rect l="l" t="t" r="r" b="b"/>
              <a:pathLst>
                <a:path w="228332" h="184597">
                  <a:moveTo>
                    <a:pt x="228332" y="184597"/>
                  </a:moveTo>
                  <a:cubicBezTo>
                    <a:pt x="156894" y="97284"/>
                    <a:pt x="88106" y="32543"/>
                    <a:pt x="0" y="0"/>
                  </a:cubicBezTo>
                </a:path>
              </a:pathLst>
            </a:custGeom>
            <a:noFill/>
            <a:ln w="3175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rot="206462">
              <a:off x="7102173" y="4642094"/>
              <a:ext cx="127099" cy="62121"/>
            </a:xfrm>
            <a:custGeom>
              <a:avLst/>
              <a:gdLst>
                <a:gd name="connsiteX0" fmla="*/ 428625 w 428625"/>
                <a:gd name="connsiteY0" fmla="*/ 523875 h 523875"/>
                <a:gd name="connsiteX1" fmla="*/ 247650 w 428625"/>
                <a:gd name="connsiteY1" fmla="*/ 152400 h 523875"/>
                <a:gd name="connsiteX2" fmla="*/ 0 w 428625"/>
                <a:gd name="connsiteY2" fmla="*/ 0 h 523875"/>
                <a:gd name="connsiteX0-1" fmla="*/ 247650 w 247650"/>
                <a:gd name="connsiteY0-2" fmla="*/ 152400 h 152400"/>
                <a:gd name="connsiteX1-3" fmla="*/ 0 w 247650"/>
                <a:gd name="connsiteY1-4" fmla="*/ 0 h 152400"/>
                <a:gd name="connsiteX0-5" fmla="*/ 228332 w 228332"/>
                <a:gd name="connsiteY0-6" fmla="*/ 184597 h 184597"/>
                <a:gd name="connsiteX1-7" fmla="*/ 0 w 228332"/>
                <a:gd name="connsiteY1-8" fmla="*/ 0 h 184597"/>
              </a:gdLst>
              <a:ahLst/>
              <a:cxnLst>
                <a:cxn ang="0">
                  <a:pos x="connsiteX0-1" y="connsiteY0-2"/>
                </a:cxn>
                <a:cxn ang="0">
                  <a:pos x="connsiteX1-3" y="connsiteY1-4"/>
                </a:cxn>
              </a:cxnLst>
              <a:rect l="l" t="t" r="r" b="b"/>
              <a:pathLst>
                <a:path w="228332" h="184597">
                  <a:moveTo>
                    <a:pt x="228332" y="184597"/>
                  </a:moveTo>
                  <a:cubicBezTo>
                    <a:pt x="156894" y="97284"/>
                    <a:pt x="88106" y="32543"/>
                    <a:pt x="0" y="0"/>
                  </a:cubicBezTo>
                </a:path>
              </a:pathLst>
            </a:custGeom>
            <a:noFill/>
            <a:ln w="3175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rot="1476587">
              <a:off x="5300246" y="4811417"/>
              <a:ext cx="77807" cy="38030"/>
            </a:xfrm>
            <a:custGeom>
              <a:avLst/>
              <a:gdLst>
                <a:gd name="connsiteX0" fmla="*/ 428625 w 428625"/>
                <a:gd name="connsiteY0" fmla="*/ 523875 h 523875"/>
                <a:gd name="connsiteX1" fmla="*/ 247650 w 428625"/>
                <a:gd name="connsiteY1" fmla="*/ 152400 h 523875"/>
                <a:gd name="connsiteX2" fmla="*/ 0 w 428625"/>
                <a:gd name="connsiteY2" fmla="*/ 0 h 523875"/>
                <a:gd name="connsiteX0-1" fmla="*/ 247650 w 247650"/>
                <a:gd name="connsiteY0-2" fmla="*/ 152400 h 152400"/>
                <a:gd name="connsiteX1-3" fmla="*/ 0 w 247650"/>
                <a:gd name="connsiteY1-4" fmla="*/ 0 h 152400"/>
                <a:gd name="connsiteX0-5" fmla="*/ 228332 w 228332"/>
                <a:gd name="connsiteY0-6" fmla="*/ 184597 h 184597"/>
                <a:gd name="connsiteX1-7" fmla="*/ 0 w 228332"/>
                <a:gd name="connsiteY1-8" fmla="*/ 0 h 184597"/>
              </a:gdLst>
              <a:ahLst/>
              <a:cxnLst>
                <a:cxn ang="0">
                  <a:pos x="connsiteX0-1" y="connsiteY0-2"/>
                </a:cxn>
                <a:cxn ang="0">
                  <a:pos x="connsiteX1-3" y="connsiteY1-4"/>
                </a:cxn>
              </a:cxnLst>
              <a:rect l="l" t="t" r="r" b="b"/>
              <a:pathLst>
                <a:path w="228332" h="184597">
                  <a:moveTo>
                    <a:pt x="228332" y="184597"/>
                  </a:moveTo>
                  <a:cubicBezTo>
                    <a:pt x="156894" y="97284"/>
                    <a:pt x="88106" y="32543"/>
                    <a:pt x="0" y="0"/>
                  </a:cubicBezTo>
                </a:path>
              </a:pathLst>
            </a:custGeom>
            <a:noFill/>
            <a:ln w="3175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rot="206462">
              <a:off x="4755744" y="4674156"/>
              <a:ext cx="36000" cy="87226"/>
            </a:xfrm>
            <a:custGeom>
              <a:avLst/>
              <a:gdLst>
                <a:gd name="connsiteX0" fmla="*/ 428625 w 428625"/>
                <a:gd name="connsiteY0" fmla="*/ 523875 h 523875"/>
                <a:gd name="connsiteX1" fmla="*/ 247650 w 428625"/>
                <a:gd name="connsiteY1" fmla="*/ 152400 h 523875"/>
                <a:gd name="connsiteX2" fmla="*/ 0 w 428625"/>
                <a:gd name="connsiteY2" fmla="*/ 0 h 523875"/>
                <a:gd name="connsiteX0-1" fmla="*/ 247650 w 247650"/>
                <a:gd name="connsiteY0-2" fmla="*/ 152400 h 152400"/>
                <a:gd name="connsiteX1-3" fmla="*/ 0 w 247650"/>
                <a:gd name="connsiteY1-4" fmla="*/ 0 h 152400"/>
                <a:gd name="connsiteX0-5" fmla="*/ 228332 w 228332"/>
                <a:gd name="connsiteY0-6" fmla="*/ 184597 h 184597"/>
                <a:gd name="connsiteX1-7" fmla="*/ 0 w 228332"/>
                <a:gd name="connsiteY1-8" fmla="*/ 0 h 184597"/>
              </a:gdLst>
              <a:ahLst/>
              <a:cxnLst>
                <a:cxn ang="0">
                  <a:pos x="connsiteX0-1" y="connsiteY0-2"/>
                </a:cxn>
                <a:cxn ang="0">
                  <a:pos x="connsiteX1-3" y="connsiteY1-4"/>
                </a:cxn>
              </a:cxnLst>
              <a:rect l="l" t="t" r="r" b="b"/>
              <a:pathLst>
                <a:path w="228332" h="184597">
                  <a:moveTo>
                    <a:pt x="228332" y="184597"/>
                  </a:moveTo>
                  <a:cubicBezTo>
                    <a:pt x="156894" y="97284"/>
                    <a:pt x="88106" y="32543"/>
                    <a:pt x="0" y="0"/>
                  </a:cubicBezTo>
                </a:path>
              </a:pathLst>
            </a:custGeom>
            <a:noFill/>
            <a:ln w="3175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pattFill prst="pct10">
          <a:fgClr>
            <a:schemeClr val="bg1">
              <a:lumMod val="95000"/>
            </a:schemeClr>
          </a:fgClr>
          <a:bgClr>
            <a:schemeClr val="bg1"/>
          </a:bgClr>
        </a:pattFill>
        <a:effectLst/>
      </p:bgPr>
    </p:bg>
    <p:spTree>
      <p:nvGrpSpPr>
        <p:cNvPr id="1" name=""/>
        <p:cNvGrpSpPr/>
        <p:nvPr/>
      </p:nvGrpSpPr>
      <p:grpSpPr>
        <a:xfrm>
          <a:off x="0" y="0"/>
          <a:ext cx="0" cy="0"/>
          <a:chOff x="0" y="0"/>
          <a:chExt cx="0" cy="0"/>
        </a:xfrm>
      </p:grpSpPr>
      <p:pic>
        <p:nvPicPr>
          <p:cNvPr id="10" name="图片 9"/>
          <p:cNvPicPr>
            <a:picLocks noChangeAspect="1"/>
          </p:cNvPicPr>
          <p:nvPr/>
        </p:nvPicPr>
        <p:blipFill>
          <a:blip r:embed="rId1"/>
          <a:stretch>
            <a:fillRect/>
          </a:stretch>
        </p:blipFill>
        <p:spPr>
          <a:xfrm>
            <a:off x="360459" y="303448"/>
            <a:ext cx="786170" cy="556631"/>
          </a:xfrm>
          <a:prstGeom prst="rect">
            <a:avLst/>
          </a:prstGeom>
        </p:spPr>
      </p:pic>
      <p:sp>
        <p:nvSpPr>
          <p:cNvPr id="11" name="文本框 10"/>
          <p:cNvSpPr txBox="1"/>
          <p:nvPr/>
        </p:nvSpPr>
        <p:spPr>
          <a:xfrm>
            <a:off x="1322946" y="350930"/>
            <a:ext cx="2871683" cy="461665"/>
          </a:xfrm>
          <a:prstGeom prst="rect">
            <a:avLst/>
          </a:prstGeom>
          <a:noFill/>
        </p:spPr>
        <p:txBody>
          <a:bodyPr wrap="square" rtlCol="0">
            <a:spAutoFit/>
          </a:bodyPr>
          <a:lstStyle/>
          <a:p>
            <a:r>
              <a:rPr lang="zh-CN" altLang="en-US" sz="2400" dirty="0" smtClean="0">
                <a:solidFill>
                  <a:srgbClr val="262626"/>
                </a:solidFill>
                <a:latin typeface="微软雅黑" panose="020B0503020204020204" pitchFamily="34" charset="-122"/>
                <a:ea typeface="微软雅黑" panose="020B0503020204020204" pitchFamily="34" charset="-122"/>
              </a:rPr>
              <a:t>这是你的精彩标题</a:t>
            </a:r>
            <a:endParaRPr lang="zh-CN" altLang="en-US" sz="2400" dirty="0">
              <a:solidFill>
                <a:srgbClr val="262626"/>
              </a:solidFill>
              <a:latin typeface="微软雅黑" panose="020B0503020204020204" pitchFamily="34" charset="-122"/>
              <a:ea typeface="微软雅黑" panose="020B0503020204020204" pitchFamily="34" charset="-122"/>
            </a:endParaRPr>
          </a:p>
        </p:txBody>
      </p:sp>
      <p:grpSp>
        <p:nvGrpSpPr>
          <p:cNvPr id="53" name="组合 52"/>
          <p:cNvGrpSpPr/>
          <p:nvPr/>
        </p:nvGrpSpPr>
        <p:grpSpPr>
          <a:xfrm>
            <a:off x="4159349" y="1692902"/>
            <a:ext cx="4533867" cy="3838257"/>
            <a:chOff x="2276180" y="3018507"/>
            <a:chExt cx="1974474" cy="1723500"/>
          </a:xfrm>
          <a:pattFill prst="pct10">
            <a:fgClr>
              <a:srgbClr val="F7D54A"/>
            </a:fgClr>
            <a:bgClr>
              <a:schemeClr val="bg1"/>
            </a:bgClr>
          </a:pattFill>
        </p:grpSpPr>
        <p:sp>
          <p:nvSpPr>
            <p:cNvPr id="60" name="任意多边形 59"/>
            <p:cNvSpPr/>
            <p:nvPr/>
          </p:nvSpPr>
          <p:spPr>
            <a:xfrm rot="266204">
              <a:off x="2366963" y="3018507"/>
              <a:ext cx="1883691" cy="1723500"/>
            </a:xfrm>
            <a:custGeom>
              <a:avLst/>
              <a:gdLst>
                <a:gd name="connsiteX0" fmla="*/ 0 w 1360247"/>
                <a:gd name="connsiteY0" fmla="*/ 994884 h 1360644"/>
                <a:gd name="connsiteX1" fmla="*/ 937260 w 1360247"/>
                <a:gd name="connsiteY1" fmla="*/ 263364 h 1360644"/>
                <a:gd name="connsiteX2" fmla="*/ 754380 w 1360247"/>
                <a:gd name="connsiteY2" fmla="*/ 480534 h 1360644"/>
                <a:gd name="connsiteX3" fmla="*/ 1360170 w 1360247"/>
                <a:gd name="connsiteY3" fmla="*/ 474 h 1360644"/>
                <a:gd name="connsiteX4" fmla="*/ 800100 w 1360247"/>
                <a:gd name="connsiteY4" fmla="*/ 583404 h 1360644"/>
                <a:gd name="connsiteX5" fmla="*/ 1291590 w 1360247"/>
                <a:gd name="connsiteY5" fmla="*/ 206214 h 1360644"/>
                <a:gd name="connsiteX6" fmla="*/ 868680 w 1360247"/>
                <a:gd name="connsiteY6" fmla="*/ 674844 h 1360644"/>
                <a:gd name="connsiteX7" fmla="*/ 1131570 w 1360247"/>
                <a:gd name="connsiteY7" fmla="*/ 491964 h 1360644"/>
                <a:gd name="connsiteX8" fmla="*/ 285750 w 1360247"/>
                <a:gd name="connsiteY8" fmla="*/ 1360644 h 1360644"/>
                <a:gd name="connsiteX0-1" fmla="*/ 0 w 1361399"/>
                <a:gd name="connsiteY0-2" fmla="*/ 998561 h 1364321"/>
                <a:gd name="connsiteX1-3" fmla="*/ 937260 w 1361399"/>
                <a:gd name="connsiteY1-4" fmla="*/ 267041 h 1364321"/>
                <a:gd name="connsiteX2-5" fmla="*/ 754380 w 1361399"/>
                <a:gd name="connsiteY2-6" fmla="*/ 484211 h 1364321"/>
                <a:gd name="connsiteX3-7" fmla="*/ 1360170 w 1361399"/>
                <a:gd name="connsiteY3-8" fmla="*/ 4151 h 1364321"/>
                <a:gd name="connsiteX4-9" fmla="*/ 568167 w 1361399"/>
                <a:gd name="connsiteY4-10" fmla="*/ 808350 h 1364321"/>
                <a:gd name="connsiteX5-11" fmla="*/ 1291590 w 1361399"/>
                <a:gd name="connsiteY5-12" fmla="*/ 209891 h 1364321"/>
                <a:gd name="connsiteX6-13" fmla="*/ 868680 w 1361399"/>
                <a:gd name="connsiteY6-14" fmla="*/ 678521 h 1364321"/>
                <a:gd name="connsiteX7-15" fmla="*/ 1131570 w 1361399"/>
                <a:gd name="connsiteY7-16" fmla="*/ 495641 h 1364321"/>
                <a:gd name="connsiteX8-17" fmla="*/ 285750 w 1361399"/>
                <a:gd name="connsiteY8-18" fmla="*/ 1364321 h 1364321"/>
                <a:gd name="connsiteX0-19" fmla="*/ 0 w 1360202"/>
                <a:gd name="connsiteY0-20" fmla="*/ 994773 h 1360533"/>
                <a:gd name="connsiteX1-21" fmla="*/ 937260 w 1360202"/>
                <a:gd name="connsiteY1-22" fmla="*/ 263253 h 1360533"/>
                <a:gd name="connsiteX2-23" fmla="*/ 754380 w 1360202"/>
                <a:gd name="connsiteY2-24" fmla="*/ 480423 h 1360533"/>
                <a:gd name="connsiteX3-25" fmla="*/ 1360170 w 1360202"/>
                <a:gd name="connsiteY3-26" fmla="*/ 363 h 1360533"/>
                <a:gd name="connsiteX4-27" fmla="*/ 784104 w 1360202"/>
                <a:gd name="connsiteY4-28" fmla="*/ 569963 h 1360533"/>
                <a:gd name="connsiteX5-29" fmla="*/ 1291590 w 1360202"/>
                <a:gd name="connsiteY5-30" fmla="*/ 206103 h 1360533"/>
                <a:gd name="connsiteX6-31" fmla="*/ 868680 w 1360202"/>
                <a:gd name="connsiteY6-32" fmla="*/ 674733 h 1360533"/>
                <a:gd name="connsiteX7-33" fmla="*/ 1131570 w 1360202"/>
                <a:gd name="connsiteY7-34" fmla="*/ 491853 h 1360533"/>
                <a:gd name="connsiteX8-35" fmla="*/ 285750 w 1360202"/>
                <a:gd name="connsiteY8-36" fmla="*/ 1360533 h 1360533"/>
                <a:gd name="connsiteX0-37" fmla="*/ 0 w 1362238"/>
                <a:gd name="connsiteY0-38" fmla="*/ 995041 h 1360801"/>
                <a:gd name="connsiteX1-39" fmla="*/ 937260 w 1362238"/>
                <a:gd name="connsiteY1-40" fmla="*/ 263521 h 1360801"/>
                <a:gd name="connsiteX2-41" fmla="*/ 533112 w 1362238"/>
                <a:gd name="connsiteY2-42" fmla="*/ 701960 h 1360801"/>
                <a:gd name="connsiteX3-43" fmla="*/ 1360170 w 1362238"/>
                <a:gd name="connsiteY3-44" fmla="*/ 631 h 1360801"/>
                <a:gd name="connsiteX4-45" fmla="*/ 784104 w 1362238"/>
                <a:gd name="connsiteY4-46" fmla="*/ 570231 h 1360801"/>
                <a:gd name="connsiteX5-47" fmla="*/ 1291590 w 1362238"/>
                <a:gd name="connsiteY5-48" fmla="*/ 206371 h 1360801"/>
                <a:gd name="connsiteX6-49" fmla="*/ 868680 w 1362238"/>
                <a:gd name="connsiteY6-50" fmla="*/ 675001 h 1360801"/>
                <a:gd name="connsiteX7-51" fmla="*/ 1131570 w 1362238"/>
                <a:gd name="connsiteY7-52" fmla="*/ 492121 h 1360801"/>
                <a:gd name="connsiteX8-53" fmla="*/ 285750 w 1362238"/>
                <a:gd name="connsiteY8-54" fmla="*/ 1360801 h 1360801"/>
                <a:gd name="connsiteX0-55" fmla="*/ 0 w 1362582"/>
                <a:gd name="connsiteY0-56" fmla="*/ 994818 h 1360578"/>
                <a:gd name="connsiteX1-57" fmla="*/ 937260 w 1362582"/>
                <a:gd name="connsiteY1-58" fmla="*/ 263298 h 1360578"/>
                <a:gd name="connsiteX2-59" fmla="*/ 511785 w 1362582"/>
                <a:gd name="connsiteY2-60" fmla="*/ 675078 h 1360578"/>
                <a:gd name="connsiteX3-61" fmla="*/ 1360170 w 1362582"/>
                <a:gd name="connsiteY3-62" fmla="*/ 408 h 1360578"/>
                <a:gd name="connsiteX4-63" fmla="*/ 784104 w 1362582"/>
                <a:gd name="connsiteY4-64" fmla="*/ 570008 h 1360578"/>
                <a:gd name="connsiteX5-65" fmla="*/ 1291590 w 1362582"/>
                <a:gd name="connsiteY5-66" fmla="*/ 206148 h 1360578"/>
                <a:gd name="connsiteX6-67" fmla="*/ 868680 w 1362582"/>
                <a:gd name="connsiteY6-68" fmla="*/ 674778 h 1360578"/>
                <a:gd name="connsiteX7-69" fmla="*/ 1131570 w 1362582"/>
                <a:gd name="connsiteY7-70" fmla="*/ 491898 h 1360578"/>
                <a:gd name="connsiteX8-71" fmla="*/ 285750 w 1362582"/>
                <a:gd name="connsiteY8-72" fmla="*/ 1360578 h 1360578"/>
                <a:gd name="connsiteX0-73" fmla="*/ 0 w 1361657"/>
                <a:gd name="connsiteY0-74" fmla="*/ 994512 h 1360272"/>
                <a:gd name="connsiteX1-75" fmla="*/ 937260 w 1361657"/>
                <a:gd name="connsiteY1-76" fmla="*/ 262992 h 1360272"/>
                <a:gd name="connsiteX2-77" fmla="*/ 573100 w 1361657"/>
                <a:gd name="connsiteY2-78" fmla="*/ 621454 h 1360272"/>
                <a:gd name="connsiteX3-79" fmla="*/ 1360170 w 1361657"/>
                <a:gd name="connsiteY3-80" fmla="*/ 102 h 1360272"/>
                <a:gd name="connsiteX4-81" fmla="*/ 784104 w 1361657"/>
                <a:gd name="connsiteY4-82" fmla="*/ 569702 h 1360272"/>
                <a:gd name="connsiteX5-83" fmla="*/ 1291590 w 1361657"/>
                <a:gd name="connsiteY5-84" fmla="*/ 205842 h 1360272"/>
                <a:gd name="connsiteX6-85" fmla="*/ 868680 w 1361657"/>
                <a:gd name="connsiteY6-86" fmla="*/ 674472 h 1360272"/>
                <a:gd name="connsiteX7-87" fmla="*/ 1131570 w 1361657"/>
                <a:gd name="connsiteY7-88" fmla="*/ 491592 h 1360272"/>
                <a:gd name="connsiteX8-89" fmla="*/ 285750 w 1361657"/>
                <a:gd name="connsiteY8-90" fmla="*/ 1360272 h 1360272"/>
                <a:gd name="connsiteX0-91" fmla="*/ 0 w 1361657"/>
                <a:gd name="connsiteY0-92" fmla="*/ 994512 h 1360272"/>
                <a:gd name="connsiteX1-93" fmla="*/ 937260 w 1361657"/>
                <a:gd name="connsiteY1-94" fmla="*/ 262992 h 1360272"/>
                <a:gd name="connsiteX2-95" fmla="*/ 573100 w 1361657"/>
                <a:gd name="connsiteY2-96" fmla="*/ 621454 h 1360272"/>
                <a:gd name="connsiteX3-97" fmla="*/ 1360170 w 1361657"/>
                <a:gd name="connsiteY3-98" fmla="*/ 102 h 1360272"/>
                <a:gd name="connsiteX4-99" fmla="*/ 784104 w 1361657"/>
                <a:gd name="connsiteY4-100" fmla="*/ 569702 h 1360272"/>
                <a:gd name="connsiteX5-101" fmla="*/ 1291590 w 1361657"/>
                <a:gd name="connsiteY5-102" fmla="*/ 205842 h 1360272"/>
                <a:gd name="connsiteX6-103" fmla="*/ 972649 w 1361657"/>
                <a:gd name="connsiteY6-104" fmla="*/ 549175 h 1360272"/>
                <a:gd name="connsiteX7-105" fmla="*/ 1131570 w 1361657"/>
                <a:gd name="connsiteY7-106" fmla="*/ 491592 h 1360272"/>
                <a:gd name="connsiteX8-107" fmla="*/ 285750 w 1361657"/>
                <a:gd name="connsiteY8-108" fmla="*/ 1360272 h 1360272"/>
                <a:gd name="connsiteX0-109" fmla="*/ 0 w 1361657"/>
                <a:gd name="connsiteY0-110" fmla="*/ 994512 h 1360272"/>
                <a:gd name="connsiteX1-111" fmla="*/ 937260 w 1361657"/>
                <a:gd name="connsiteY1-112" fmla="*/ 262992 h 1360272"/>
                <a:gd name="connsiteX2-113" fmla="*/ 573100 w 1361657"/>
                <a:gd name="connsiteY2-114" fmla="*/ 621454 h 1360272"/>
                <a:gd name="connsiteX3-115" fmla="*/ 1360170 w 1361657"/>
                <a:gd name="connsiteY3-116" fmla="*/ 102 h 1360272"/>
                <a:gd name="connsiteX4-117" fmla="*/ 784104 w 1361657"/>
                <a:gd name="connsiteY4-118" fmla="*/ 569702 h 1360272"/>
                <a:gd name="connsiteX5-119" fmla="*/ 1291590 w 1361657"/>
                <a:gd name="connsiteY5-120" fmla="*/ 205842 h 1360272"/>
                <a:gd name="connsiteX6-121" fmla="*/ 961986 w 1361657"/>
                <a:gd name="connsiteY6-122" fmla="*/ 565170 h 1360272"/>
                <a:gd name="connsiteX7-123" fmla="*/ 1131570 w 1361657"/>
                <a:gd name="connsiteY7-124" fmla="*/ 491592 h 1360272"/>
                <a:gd name="connsiteX8-125" fmla="*/ 285750 w 1361657"/>
                <a:gd name="connsiteY8-126" fmla="*/ 1360272 h 1360272"/>
                <a:gd name="connsiteX0-127" fmla="*/ 0 w 1361657"/>
                <a:gd name="connsiteY0-128" fmla="*/ 994512 h 1381599"/>
                <a:gd name="connsiteX1-129" fmla="*/ 937260 w 1361657"/>
                <a:gd name="connsiteY1-130" fmla="*/ 262992 h 1381599"/>
                <a:gd name="connsiteX2-131" fmla="*/ 573100 w 1361657"/>
                <a:gd name="connsiteY2-132" fmla="*/ 621454 h 1381599"/>
                <a:gd name="connsiteX3-133" fmla="*/ 1360170 w 1361657"/>
                <a:gd name="connsiteY3-134" fmla="*/ 102 h 1381599"/>
                <a:gd name="connsiteX4-135" fmla="*/ 784104 w 1361657"/>
                <a:gd name="connsiteY4-136" fmla="*/ 569702 h 1381599"/>
                <a:gd name="connsiteX5-137" fmla="*/ 1291590 w 1361657"/>
                <a:gd name="connsiteY5-138" fmla="*/ 205842 h 1381599"/>
                <a:gd name="connsiteX6-139" fmla="*/ 961986 w 1361657"/>
                <a:gd name="connsiteY6-140" fmla="*/ 565170 h 1381599"/>
                <a:gd name="connsiteX7-141" fmla="*/ 1131570 w 1361657"/>
                <a:gd name="connsiteY7-142" fmla="*/ 491592 h 1381599"/>
                <a:gd name="connsiteX8-143" fmla="*/ 272420 w 1361657"/>
                <a:gd name="connsiteY8-144" fmla="*/ 1381599 h 1381599"/>
                <a:gd name="connsiteX0-145" fmla="*/ 0 w 1385650"/>
                <a:gd name="connsiteY0-146" fmla="*/ 1031834 h 1381599"/>
                <a:gd name="connsiteX1-147" fmla="*/ 961253 w 1385650"/>
                <a:gd name="connsiteY1-148" fmla="*/ 262992 h 1381599"/>
                <a:gd name="connsiteX2-149" fmla="*/ 597093 w 1385650"/>
                <a:gd name="connsiteY2-150" fmla="*/ 621454 h 1381599"/>
                <a:gd name="connsiteX3-151" fmla="*/ 1384163 w 1385650"/>
                <a:gd name="connsiteY3-152" fmla="*/ 102 h 1381599"/>
                <a:gd name="connsiteX4-153" fmla="*/ 808097 w 1385650"/>
                <a:gd name="connsiteY4-154" fmla="*/ 569702 h 1381599"/>
                <a:gd name="connsiteX5-155" fmla="*/ 1315583 w 1385650"/>
                <a:gd name="connsiteY5-156" fmla="*/ 205842 h 1381599"/>
                <a:gd name="connsiteX6-157" fmla="*/ 985979 w 1385650"/>
                <a:gd name="connsiteY6-158" fmla="*/ 565170 h 1381599"/>
                <a:gd name="connsiteX7-159" fmla="*/ 1155563 w 1385650"/>
                <a:gd name="connsiteY7-160" fmla="*/ 491592 h 1381599"/>
                <a:gd name="connsiteX8-161" fmla="*/ 296413 w 1385650"/>
                <a:gd name="connsiteY8-162" fmla="*/ 1381599 h 1381599"/>
                <a:gd name="connsiteX0-163" fmla="*/ 0 w 1385650"/>
                <a:gd name="connsiteY0-164" fmla="*/ 1031834 h 1381599"/>
                <a:gd name="connsiteX1-165" fmla="*/ 961253 w 1385650"/>
                <a:gd name="connsiteY1-166" fmla="*/ 262992 h 1381599"/>
                <a:gd name="connsiteX2-167" fmla="*/ 597093 w 1385650"/>
                <a:gd name="connsiteY2-168" fmla="*/ 621454 h 1381599"/>
                <a:gd name="connsiteX3-169" fmla="*/ 1384163 w 1385650"/>
                <a:gd name="connsiteY3-170" fmla="*/ 102 h 1381599"/>
                <a:gd name="connsiteX4-171" fmla="*/ 808097 w 1385650"/>
                <a:gd name="connsiteY4-172" fmla="*/ 569702 h 1381599"/>
                <a:gd name="connsiteX5-173" fmla="*/ 1315583 w 1385650"/>
                <a:gd name="connsiteY5-174" fmla="*/ 205842 h 1381599"/>
                <a:gd name="connsiteX6-175" fmla="*/ 985979 w 1385650"/>
                <a:gd name="connsiteY6-176" fmla="*/ 565170 h 1381599"/>
                <a:gd name="connsiteX7-177" fmla="*/ 1155563 w 1385650"/>
                <a:gd name="connsiteY7-178" fmla="*/ 491592 h 1381599"/>
                <a:gd name="connsiteX8-179" fmla="*/ 296413 w 1385650"/>
                <a:gd name="connsiteY8-180" fmla="*/ 1381599 h 1381599"/>
                <a:gd name="connsiteX0-181" fmla="*/ 0 w 1385650"/>
                <a:gd name="connsiteY0-182" fmla="*/ 1031834 h 1400260"/>
                <a:gd name="connsiteX1-183" fmla="*/ 961253 w 1385650"/>
                <a:gd name="connsiteY1-184" fmla="*/ 262992 h 1400260"/>
                <a:gd name="connsiteX2-185" fmla="*/ 597093 w 1385650"/>
                <a:gd name="connsiteY2-186" fmla="*/ 621454 h 1400260"/>
                <a:gd name="connsiteX3-187" fmla="*/ 1384163 w 1385650"/>
                <a:gd name="connsiteY3-188" fmla="*/ 102 h 1400260"/>
                <a:gd name="connsiteX4-189" fmla="*/ 808097 w 1385650"/>
                <a:gd name="connsiteY4-190" fmla="*/ 569702 h 1400260"/>
                <a:gd name="connsiteX5-191" fmla="*/ 1315583 w 1385650"/>
                <a:gd name="connsiteY5-192" fmla="*/ 205842 h 1400260"/>
                <a:gd name="connsiteX6-193" fmla="*/ 985979 w 1385650"/>
                <a:gd name="connsiteY6-194" fmla="*/ 565170 h 1400260"/>
                <a:gd name="connsiteX7-195" fmla="*/ 1155563 w 1385650"/>
                <a:gd name="connsiteY7-196" fmla="*/ 491592 h 1400260"/>
                <a:gd name="connsiteX8-197" fmla="*/ 283084 w 1385650"/>
                <a:gd name="connsiteY8-198" fmla="*/ 1400260 h 1400260"/>
                <a:gd name="connsiteX0-199" fmla="*/ 0 w 1385650"/>
                <a:gd name="connsiteY0-200" fmla="*/ 1031834 h 1400260"/>
                <a:gd name="connsiteX1-201" fmla="*/ 961253 w 1385650"/>
                <a:gd name="connsiteY1-202" fmla="*/ 262992 h 1400260"/>
                <a:gd name="connsiteX2-203" fmla="*/ 597093 w 1385650"/>
                <a:gd name="connsiteY2-204" fmla="*/ 621454 h 1400260"/>
                <a:gd name="connsiteX3-205" fmla="*/ 1384163 w 1385650"/>
                <a:gd name="connsiteY3-206" fmla="*/ 102 h 1400260"/>
                <a:gd name="connsiteX4-207" fmla="*/ 808097 w 1385650"/>
                <a:gd name="connsiteY4-208" fmla="*/ 569702 h 1400260"/>
                <a:gd name="connsiteX5-209" fmla="*/ 1315583 w 1385650"/>
                <a:gd name="connsiteY5-210" fmla="*/ 205842 h 1400260"/>
                <a:gd name="connsiteX6-211" fmla="*/ 985979 w 1385650"/>
                <a:gd name="connsiteY6-212" fmla="*/ 565170 h 1400260"/>
                <a:gd name="connsiteX7-213" fmla="*/ 1155563 w 1385650"/>
                <a:gd name="connsiteY7-214" fmla="*/ 491592 h 1400260"/>
                <a:gd name="connsiteX8-215" fmla="*/ 283084 w 1385650"/>
                <a:gd name="connsiteY8-216" fmla="*/ 1400260 h 1400260"/>
                <a:gd name="connsiteX0-217" fmla="*/ 0 w 1385650"/>
                <a:gd name="connsiteY0-218" fmla="*/ 1031834 h 1400260"/>
                <a:gd name="connsiteX1-219" fmla="*/ 961253 w 1385650"/>
                <a:gd name="connsiteY1-220" fmla="*/ 262992 h 1400260"/>
                <a:gd name="connsiteX2-221" fmla="*/ 597093 w 1385650"/>
                <a:gd name="connsiteY2-222" fmla="*/ 621454 h 1400260"/>
                <a:gd name="connsiteX3-223" fmla="*/ 1384163 w 1385650"/>
                <a:gd name="connsiteY3-224" fmla="*/ 102 h 1400260"/>
                <a:gd name="connsiteX4-225" fmla="*/ 808097 w 1385650"/>
                <a:gd name="connsiteY4-226" fmla="*/ 569702 h 1400260"/>
                <a:gd name="connsiteX5-227" fmla="*/ 1315583 w 1385650"/>
                <a:gd name="connsiteY5-228" fmla="*/ 205842 h 1400260"/>
                <a:gd name="connsiteX6-229" fmla="*/ 985979 w 1385650"/>
                <a:gd name="connsiteY6-230" fmla="*/ 565170 h 1400260"/>
                <a:gd name="connsiteX7-231" fmla="*/ 1155563 w 1385650"/>
                <a:gd name="connsiteY7-232" fmla="*/ 491592 h 1400260"/>
                <a:gd name="connsiteX8-233" fmla="*/ 283084 w 1385650"/>
                <a:gd name="connsiteY8-234" fmla="*/ 1400260 h 1400260"/>
                <a:gd name="connsiteX0-235" fmla="*/ 0 w 1390972"/>
                <a:gd name="connsiteY0-236" fmla="*/ 1034499 h 1402925"/>
                <a:gd name="connsiteX1-237" fmla="*/ 961253 w 1390972"/>
                <a:gd name="connsiteY1-238" fmla="*/ 265657 h 1402925"/>
                <a:gd name="connsiteX2-239" fmla="*/ 597093 w 1390972"/>
                <a:gd name="connsiteY2-240" fmla="*/ 624119 h 1402925"/>
                <a:gd name="connsiteX3-241" fmla="*/ 1389495 w 1390972"/>
                <a:gd name="connsiteY3-242" fmla="*/ 101 h 1402925"/>
                <a:gd name="connsiteX4-243" fmla="*/ 808097 w 1390972"/>
                <a:gd name="connsiteY4-244" fmla="*/ 572367 h 1402925"/>
                <a:gd name="connsiteX5-245" fmla="*/ 1315583 w 1390972"/>
                <a:gd name="connsiteY5-246" fmla="*/ 208507 h 1402925"/>
                <a:gd name="connsiteX6-247" fmla="*/ 985979 w 1390972"/>
                <a:gd name="connsiteY6-248" fmla="*/ 567835 h 1402925"/>
                <a:gd name="connsiteX7-249" fmla="*/ 1155563 w 1390972"/>
                <a:gd name="connsiteY7-250" fmla="*/ 494257 h 1402925"/>
                <a:gd name="connsiteX8-251" fmla="*/ 283084 w 1390972"/>
                <a:gd name="connsiteY8-252" fmla="*/ 1402925 h 1402925"/>
                <a:gd name="connsiteX0-253" fmla="*/ 0 w 1816589"/>
                <a:gd name="connsiteY0-254" fmla="*/ 1380512 h 1748938"/>
                <a:gd name="connsiteX1-255" fmla="*/ 961253 w 1816589"/>
                <a:gd name="connsiteY1-256" fmla="*/ 611670 h 1748938"/>
                <a:gd name="connsiteX2-257" fmla="*/ 597093 w 1816589"/>
                <a:gd name="connsiteY2-258" fmla="*/ 970132 h 1748938"/>
                <a:gd name="connsiteX3-259" fmla="*/ 1815646 w 1816589"/>
                <a:gd name="connsiteY3-260" fmla="*/ 66 h 1748938"/>
                <a:gd name="connsiteX4-261" fmla="*/ 808097 w 1816589"/>
                <a:gd name="connsiteY4-262" fmla="*/ 918380 h 1748938"/>
                <a:gd name="connsiteX5-263" fmla="*/ 1315583 w 1816589"/>
                <a:gd name="connsiteY5-264" fmla="*/ 554520 h 1748938"/>
                <a:gd name="connsiteX6-265" fmla="*/ 985979 w 1816589"/>
                <a:gd name="connsiteY6-266" fmla="*/ 913848 h 1748938"/>
                <a:gd name="connsiteX7-267" fmla="*/ 1155563 w 1816589"/>
                <a:gd name="connsiteY7-268" fmla="*/ 840270 h 1748938"/>
                <a:gd name="connsiteX8-269" fmla="*/ 283084 w 1816589"/>
                <a:gd name="connsiteY8-270" fmla="*/ 1748938 h 1748938"/>
                <a:gd name="connsiteX0-271" fmla="*/ 0 w 1816589"/>
                <a:gd name="connsiteY0-272" fmla="*/ 1380512 h 1748938"/>
                <a:gd name="connsiteX1-273" fmla="*/ 1272056 w 1816589"/>
                <a:gd name="connsiteY1-274" fmla="*/ 236784 h 1748938"/>
                <a:gd name="connsiteX2-275" fmla="*/ 597093 w 1816589"/>
                <a:gd name="connsiteY2-276" fmla="*/ 970132 h 1748938"/>
                <a:gd name="connsiteX3-277" fmla="*/ 1815646 w 1816589"/>
                <a:gd name="connsiteY3-278" fmla="*/ 66 h 1748938"/>
                <a:gd name="connsiteX4-279" fmla="*/ 808097 w 1816589"/>
                <a:gd name="connsiteY4-280" fmla="*/ 918380 h 1748938"/>
                <a:gd name="connsiteX5-281" fmla="*/ 1315583 w 1816589"/>
                <a:gd name="connsiteY5-282" fmla="*/ 554520 h 1748938"/>
                <a:gd name="connsiteX6-283" fmla="*/ 985979 w 1816589"/>
                <a:gd name="connsiteY6-284" fmla="*/ 913848 h 1748938"/>
                <a:gd name="connsiteX7-285" fmla="*/ 1155563 w 1816589"/>
                <a:gd name="connsiteY7-286" fmla="*/ 840270 h 1748938"/>
                <a:gd name="connsiteX8-287" fmla="*/ 283084 w 1816589"/>
                <a:gd name="connsiteY8-288" fmla="*/ 1748938 h 1748938"/>
                <a:gd name="connsiteX0-289" fmla="*/ 0 w 1816589"/>
                <a:gd name="connsiteY0-290" fmla="*/ 1380512 h 1748938"/>
                <a:gd name="connsiteX1-291" fmla="*/ 1387406 w 1816589"/>
                <a:gd name="connsiteY1-292" fmla="*/ 182312 h 1748938"/>
                <a:gd name="connsiteX2-293" fmla="*/ 597093 w 1816589"/>
                <a:gd name="connsiteY2-294" fmla="*/ 970132 h 1748938"/>
                <a:gd name="connsiteX3-295" fmla="*/ 1815646 w 1816589"/>
                <a:gd name="connsiteY3-296" fmla="*/ 66 h 1748938"/>
                <a:gd name="connsiteX4-297" fmla="*/ 808097 w 1816589"/>
                <a:gd name="connsiteY4-298" fmla="*/ 918380 h 1748938"/>
                <a:gd name="connsiteX5-299" fmla="*/ 1315583 w 1816589"/>
                <a:gd name="connsiteY5-300" fmla="*/ 554520 h 1748938"/>
                <a:gd name="connsiteX6-301" fmla="*/ 985979 w 1816589"/>
                <a:gd name="connsiteY6-302" fmla="*/ 913848 h 1748938"/>
                <a:gd name="connsiteX7-303" fmla="*/ 1155563 w 1816589"/>
                <a:gd name="connsiteY7-304" fmla="*/ 840270 h 1748938"/>
                <a:gd name="connsiteX8-305" fmla="*/ 283084 w 1816589"/>
                <a:gd name="connsiteY8-306" fmla="*/ 1748938 h 1748938"/>
                <a:gd name="connsiteX0-307" fmla="*/ 0 w 1816550"/>
                <a:gd name="connsiteY0-308" fmla="*/ 1380511 h 1748937"/>
                <a:gd name="connsiteX1-309" fmla="*/ 1387406 w 1816550"/>
                <a:gd name="connsiteY1-310" fmla="*/ 182311 h 1748937"/>
                <a:gd name="connsiteX2-311" fmla="*/ 597093 w 1816550"/>
                <a:gd name="connsiteY2-312" fmla="*/ 970131 h 1748937"/>
                <a:gd name="connsiteX3-313" fmla="*/ 1815646 w 1816550"/>
                <a:gd name="connsiteY3-314" fmla="*/ 65 h 1748937"/>
                <a:gd name="connsiteX4-315" fmla="*/ 808097 w 1816550"/>
                <a:gd name="connsiteY4-316" fmla="*/ 918379 h 1748937"/>
                <a:gd name="connsiteX5-317" fmla="*/ 1571915 w 1816550"/>
                <a:gd name="connsiteY5-318" fmla="*/ 311003 h 1748937"/>
                <a:gd name="connsiteX6-319" fmla="*/ 985979 w 1816550"/>
                <a:gd name="connsiteY6-320" fmla="*/ 913847 h 1748937"/>
                <a:gd name="connsiteX7-321" fmla="*/ 1155563 w 1816550"/>
                <a:gd name="connsiteY7-322" fmla="*/ 840269 h 1748937"/>
                <a:gd name="connsiteX8-323" fmla="*/ 283084 w 1816550"/>
                <a:gd name="connsiteY8-324" fmla="*/ 1748937 h 1748937"/>
                <a:gd name="connsiteX0-325" fmla="*/ 0 w 1816550"/>
                <a:gd name="connsiteY0-326" fmla="*/ 1380510 h 1748936"/>
                <a:gd name="connsiteX1-327" fmla="*/ 1387406 w 1816550"/>
                <a:gd name="connsiteY1-328" fmla="*/ 182310 h 1748936"/>
                <a:gd name="connsiteX2-329" fmla="*/ 597093 w 1816550"/>
                <a:gd name="connsiteY2-330" fmla="*/ 970130 h 1748936"/>
                <a:gd name="connsiteX3-331" fmla="*/ 1815646 w 1816550"/>
                <a:gd name="connsiteY3-332" fmla="*/ 64 h 1748936"/>
                <a:gd name="connsiteX4-333" fmla="*/ 808097 w 1816550"/>
                <a:gd name="connsiteY4-334" fmla="*/ 918378 h 1748936"/>
                <a:gd name="connsiteX5-335" fmla="*/ 1571915 w 1816550"/>
                <a:gd name="connsiteY5-336" fmla="*/ 311002 h 1748936"/>
                <a:gd name="connsiteX6-337" fmla="*/ 985979 w 1816550"/>
                <a:gd name="connsiteY6-338" fmla="*/ 913846 h 1748936"/>
                <a:gd name="connsiteX7-339" fmla="*/ 1443938 w 1816550"/>
                <a:gd name="connsiteY7-340" fmla="*/ 551893 h 1748936"/>
                <a:gd name="connsiteX8-341" fmla="*/ 283084 w 1816550"/>
                <a:gd name="connsiteY8-342" fmla="*/ 1748936 h 1748936"/>
                <a:gd name="connsiteX0-343" fmla="*/ 0 w 1818328"/>
                <a:gd name="connsiteY0-344" fmla="*/ 1381516 h 1749942"/>
                <a:gd name="connsiteX1-345" fmla="*/ 1387406 w 1818328"/>
                <a:gd name="connsiteY1-346" fmla="*/ 183316 h 1749942"/>
                <a:gd name="connsiteX2-347" fmla="*/ 436885 w 1818328"/>
                <a:gd name="connsiteY2-348" fmla="*/ 1137752 h 1749942"/>
                <a:gd name="connsiteX3-349" fmla="*/ 1815646 w 1818328"/>
                <a:gd name="connsiteY3-350" fmla="*/ 1070 h 1749942"/>
                <a:gd name="connsiteX4-351" fmla="*/ 808097 w 1818328"/>
                <a:gd name="connsiteY4-352" fmla="*/ 919384 h 1749942"/>
                <a:gd name="connsiteX5-353" fmla="*/ 1571915 w 1818328"/>
                <a:gd name="connsiteY5-354" fmla="*/ 312008 h 1749942"/>
                <a:gd name="connsiteX6-355" fmla="*/ 985979 w 1818328"/>
                <a:gd name="connsiteY6-356" fmla="*/ 914852 h 1749942"/>
                <a:gd name="connsiteX7-357" fmla="*/ 1443938 w 1818328"/>
                <a:gd name="connsiteY7-358" fmla="*/ 552899 h 1749942"/>
                <a:gd name="connsiteX8-359" fmla="*/ 283084 w 1818328"/>
                <a:gd name="connsiteY8-360" fmla="*/ 1749942 h 1749942"/>
                <a:gd name="connsiteX0-361" fmla="*/ 0 w 1818111"/>
                <a:gd name="connsiteY0-362" fmla="*/ 1381060 h 1749486"/>
                <a:gd name="connsiteX1-363" fmla="*/ 1387406 w 1818111"/>
                <a:gd name="connsiteY1-364" fmla="*/ 182860 h 1749486"/>
                <a:gd name="connsiteX2-365" fmla="*/ 452907 w 1818111"/>
                <a:gd name="connsiteY2-366" fmla="*/ 1082825 h 1749486"/>
                <a:gd name="connsiteX3-367" fmla="*/ 1815646 w 1818111"/>
                <a:gd name="connsiteY3-368" fmla="*/ 614 h 1749486"/>
                <a:gd name="connsiteX4-369" fmla="*/ 808097 w 1818111"/>
                <a:gd name="connsiteY4-370" fmla="*/ 918928 h 1749486"/>
                <a:gd name="connsiteX5-371" fmla="*/ 1571915 w 1818111"/>
                <a:gd name="connsiteY5-372" fmla="*/ 311552 h 1749486"/>
                <a:gd name="connsiteX6-373" fmla="*/ 985979 w 1818111"/>
                <a:gd name="connsiteY6-374" fmla="*/ 914396 h 1749486"/>
                <a:gd name="connsiteX7-375" fmla="*/ 1443938 w 1818111"/>
                <a:gd name="connsiteY7-376" fmla="*/ 552443 h 1749486"/>
                <a:gd name="connsiteX8-377" fmla="*/ 283084 w 1818111"/>
                <a:gd name="connsiteY8-378" fmla="*/ 1749486 h 1749486"/>
                <a:gd name="connsiteX0-379" fmla="*/ 0 w 1818111"/>
                <a:gd name="connsiteY0-380" fmla="*/ 1381060 h 1749486"/>
                <a:gd name="connsiteX1-381" fmla="*/ 1387406 w 1818111"/>
                <a:gd name="connsiteY1-382" fmla="*/ 182860 h 1749486"/>
                <a:gd name="connsiteX2-383" fmla="*/ 452907 w 1818111"/>
                <a:gd name="connsiteY2-384" fmla="*/ 1082825 h 1749486"/>
                <a:gd name="connsiteX3-385" fmla="*/ 1815646 w 1818111"/>
                <a:gd name="connsiteY3-386" fmla="*/ 614 h 1749486"/>
                <a:gd name="connsiteX4-387" fmla="*/ 808097 w 1818111"/>
                <a:gd name="connsiteY4-388" fmla="*/ 918928 h 1749486"/>
                <a:gd name="connsiteX5-389" fmla="*/ 1571915 w 1818111"/>
                <a:gd name="connsiteY5-390" fmla="*/ 311552 h 1749486"/>
                <a:gd name="connsiteX6-391" fmla="*/ 985979 w 1818111"/>
                <a:gd name="connsiteY6-392" fmla="*/ 914396 h 1749486"/>
                <a:gd name="connsiteX7-393" fmla="*/ 1443938 w 1818111"/>
                <a:gd name="connsiteY7-394" fmla="*/ 552443 h 1749486"/>
                <a:gd name="connsiteX8-395" fmla="*/ 283084 w 1818111"/>
                <a:gd name="connsiteY8-396" fmla="*/ 1749486 h 1749486"/>
                <a:gd name="connsiteX0-397" fmla="*/ 0 w 1826933"/>
                <a:gd name="connsiteY0-398" fmla="*/ 1380454 h 1748880"/>
                <a:gd name="connsiteX1-399" fmla="*/ 1387406 w 1826933"/>
                <a:gd name="connsiteY1-400" fmla="*/ 182254 h 1748880"/>
                <a:gd name="connsiteX2-401" fmla="*/ 452907 w 1826933"/>
                <a:gd name="connsiteY2-402" fmla="*/ 1082219 h 1748880"/>
                <a:gd name="connsiteX3-403" fmla="*/ 1815646 w 1826933"/>
                <a:gd name="connsiteY3-404" fmla="*/ 8 h 1748880"/>
                <a:gd name="connsiteX4-405" fmla="*/ 808097 w 1826933"/>
                <a:gd name="connsiteY4-406" fmla="*/ 918322 h 1748880"/>
                <a:gd name="connsiteX5-407" fmla="*/ 1571915 w 1826933"/>
                <a:gd name="connsiteY5-408" fmla="*/ 310946 h 1748880"/>
                <a:gd name="connsiteX6-409" fmla="*/ 985979 w 1826933"/>
                <a:gd name="connsiteY6-410" fmla="*/ 913790 h 1748880"/>
                <a:gd name="connsiteX7-411" fmla="*/ 1443938 w 1826933"/>
                <a:gd name="connsiteY7-412" fmla="*/ 551837 h 1748880"/>
                <a:gd name="connsiteX8-413" fmla="*/ 283084 w 1826933"/>
                <a:gd name="connsiteY8-414" fmla="*/ 1748880 h 1748880"/>
                <a:gd name="connsiteX0-415" fmla="*/ 0 w 1818853"/>
                <a:gd name="connsiteY0-416" fmla="*/ 1380881 h 1749307"/>
                <a:gd name="connsiteX1-417" fmla="*/ 1387406 w 1818853"/>
                <a:gd name="connsiteY1-418" fmla="*/ 182681 h 1749307"/>
                <a:gd name="connsiteX2-419" fmla="*/ 452907 w 1818853"/>
                <a:gd name="connsiteY2-420" fmla="*/ 1082646 h 1749307"/>
                <a:gd name="connsiteX3-421" fmla="*/ 1815646 w 1818853"/>
                <a:gd name="connsiteY3-422" fmla="*/ 435 h 1749307"/>
                <a:gd name="connsiteX4-423" fmla="*/ 808097 w 1818853"/>
                <a:gd name="connsiteY4-424" fmla="*/ 918749 h 1749307"/>
                <a:gd name="connsiteX5-425" fmla="*/ 1571915 w 1818853"/>
                <a:gd name="connsiteY5-426" fmla="*/ 311373 h 1749307"/>
                <a:gd name="connsiteX6-427" fmla="*/ 985979 w 1818853"/>
                <a:gd name="connsiteY6-428" fmla="*/ 914217 h 1749307"/>
                <a:gd name="connsiteX7-429" fmla="*/ 1443938 w 1818853"/>
                <a:gd name="connsiteY7-430" fmla="*/ 552264 h 1749307"/>
                <a:gd name="connsiteX8-431" fmla="*/ 283084 w 1818853"/>
                <a:gd name="connsiteY8-432" fmla="*/ 1749307 h 1749307"/>
                <a:gd name="connsiteX0-433" fmla="*/ 0 w 1818853"/>
                <a:gd name="connsiteY0-434" fmla="*/ 1380881 h 1749307"/>
                <a:gd name="connsiteX1-435" fmla="*/ 1431349 w 1818853"/>
                <a:gd name="connsiteY1-436" fmla="*/ 187075 h 1749307"/>
                <a:gd name="connsiteX2-437" fmla="*/ 452907 w 1818853"/>
                <a:gd name="connsiteY2-438" fmla="*/ 1082646 h 1749307"/>
                <a:gd name="connsiteX3-439" fmla="*/ 1815646 w 1818853"/>
                <a:gd name="connsiteY3-440" fmla="*/ 435 h 1749307"/>
                <a:gd name="connsiteX4-441" fmla="*/ 808097 w 1818853"/>
                <a:gd name="connsiteY4-442" fmla="*/ 918749 h 1749307"/>
                <a:gd name="connsiteX5-443" fmla="*/ 1571915 w 1818853"/>
                <a:gd name="connsiteY5-444" fmla="*/ 311373 h 1749307"/>
                <a:gd name="connsiteX6-445" fmla="*/ 985979 w 1818853"/>
                <a:gd name="connsiteY6-446" fmla="*/ 914217 h 1749307"/>
                <a:gd name="connsiteX7-447" fmla="*/ 1443938 w 1818853"/>
                <a:gd name="connsiteY7-448" fmla="*/ 552264 h 1749307"/>
                <a:gd name="connsiteX8-449" fmla="*/ 283084 w 1818853"/>
                <a:gd name="connsiteY8-450" fmla="*/ 1749307 h 1749307"/>
                <a:gd name="connsiteX0-451" fmla="*/ 0 w 1818853"/>
                <a:gd name="connsiteY0-452" fmla="*/ 1380881 h 1749307"/>
                <a:gd name="connsiteX1-453" fmla="*/ 1431349 w 1818853"/>
                <a:gd name="connsiteY1-454" fmla="*/ 187075 h 1749307"/>
                <a:gd name="connsiteX2-455" fmla="*/ 452907 w 1818853"/>
                <a:gd name="connsiteY2-456" fmla="*/ 1082646 h 1749307"/>
                <a:gd name="connsiteX3-457" fmla="*/ 1815646 w 1818853"/>
                <a:gd name="connsiteY3-458" fmla="*/ 435 h 1749307"/>
                <a:gd name="connsiteX4-459" fmla="*/ 808097 w 1818853"/>
                <a:gd name="connsiteY4-460" fmla="*/ 918749 h 1749307"/>
                <a:gd name="connsiteX5-461" fmla="*/ 1571915 w 1818853"/>
                <a:gd name="connsiteY5-462" fmla="*/ 311373 h 1749307"/>
                <a:gd name="connsiteX6-463" fmla="*/ 985979 w 1818853"/>
                <a:gd name="connsiteY6-464" fmla="*/ 914217 h 1749307"/>
                <a:gd name="connsiteX7-465" fmla="*/ 1443938 w 1818853"/>
                <a:gd name="connsiteY7-466" fmla="*/ 552264 h 1749307"/>
                <a:gd name="connsiteX8-467" fmla="*/ 283084 w 1818853"/>
                <a:gd name="connsiteY8-468" fmla="*/ 1749307 h 1749307"/>
                <a:gd name="connsiteX0-469" fmla="*/ 0 w 1818853"/>
                <a:gd name="connsiteY0-470" fmla="*/ 1380881 h 1749307"/>
                <a:gd name="connsiteX1-471" fmla="*/ 1431349 w 1818853"/>
                <a:gd name="connsiteY1-472" fmla="*/ 187075 h 1749307"/>
                <a:gd name="connsiteX2-473" fmla="*/ 452907 w 1818853"/>
                <a:gd name="connsiteY2-474" fmla="*/ 1082646 h 1749307"/>
                <a:gd name="connsiteX3-475" fmla="*/ 1815646 w 1818853"/>
                <a:gd name="connsiteY3-476" fmla="*/ 435 h 1749307"/>
                <a:gd name="connsiteX4-477" fmla="*/ 808097 w 1818853"/>
                <a:gd name="connsiteY4-478" fmla="*/ 918749 h 1749307"/>
                <a:gd name="connsiteX5-479" fmla="*/ 1571915 w 1818853"/>
                <a:gd name="connsiteY5-480" fmla="*/ 311373 h 1749307"/>
                <a:gd name="connsiteX6-481" fmla="*/ 985979 w 1818853"/>
                <a:gd name="connsiteY6-482" fmla="*/ 914217 h 1749307"/>
                <a:gd name="connsiteX7-483" fmla="*/ 1443938 w 1818853"/>
                <a:gd name="connsiteY7-484" fmla="*/ 552264 h 1749307"/>
                <a:gd name="connsiteX8-485" fmla="*/ 283084 w 1818853"/>
                <a:gd name="connsiteY8-486" fmla="*/ 1749307 h 1749307"/>
                <a:gd name="connsiteX0-487" fmla="*/ 0 w 1818853"/>
                <a:gd name="connsiteY0-488" fmla="*/ 1380881 h 1749307"/>
                <a:gd name="connsiteX1-489" fmla="*/ 1431349 w 1818853"/>
                <a:gd name="connsiteY1-490" fmla="*/ 187075 h 1749307"/>
                <a:gd name="connsiteX2-491" fmla="*/ 452907 w 1818853"/>
                <a:gd name="connsiteY2-492" fmla="*/ 1082646 h 1749307"/>
                <a:gd name="connsiteX3-493" fmla="*/ 1815646 w 1818853"/>
                <a:gd name="connsiteY3-494" fmla="*/ 435 h 1749307"/>
                <a:gd name="connsiteX4-495" fmla="*/ 808097 w 1818853"/>
                <a:gd name="connsiteY4-496" fmla="*/ 918749 h 1749307"/>
                <a:gd name="connsiteX5-497" fmla="*/ 1571915 w 1818853"/>
                <a:gd name="connsiteY5-498" fmla="*/ 311373 h 1749307"/>
                <a:gd name="connsiteX6-499" fmla="*/ 985979 w 1818853"/>
                <a:gd name="connsiteY6-500" fmla="*/ 914217 h 1749307"/>
                <a:gd name="connsiteX7-501" fmla="*/ 1443938 w 1818853"/>
                <a:gd name="connsiteY7-502" fmla="*/ 552264 h 1749307"/>
                <a:gd name="connsiteX8-503" fmla="*/ 283084 w 1818853"/>
                <a:gd name="connsiteY8-504" fmla="*/ 1749307 h 1749307"/>
                <a:gd name="connsiteX0-505" fmla="*/ 0 w 1820591"/>
                <a:gd name="connsiteY0-506" fmla="*/ 1380615 h 1749041"/>
                <a:gd name="connsiteX1-507" fmla="*/ 1431349 w 1820591"/>
                <a:gd name="connsiteY1-508" fmla="*/ 186809 h 1749041"/>
                <a:gd name="connsiteX2-509" fmla="*/ 452907 w 1820591"/>
                <a:gd name="connsiteY2-510" fmla="*/ 1082380 h 1749041"/>
                <a:gd name="connsiteX3-511" fmla="*/ 1815646 w 1820591"/>
                <a:gd name="connsiteY3-512" fmla="*/ 169 h 1749041"/>
                <a:gd name="connsiteX4-513" fmla="*/ 808097 w 1820591"/>
                <a:gd name="connsiteY4-514" fmla="*/ 918483 h 1749041"/>
                <a:gd name="connsiteX5-515" fmla="*/ 1571915 w 1820591"/>
                <a:gd name="connsiteY5-516" fmla="*/ 311107 h 1749041"/>
                <a:gd name="connsiteX6-517" fmla="*/ 985979 w 1820591"/>
                <a:gd name="connsiteY6-518" fmla="*/ 913951 h 1749041"/>
                <a:gd name="connsiteX7-519" fmla="*/ 1443938 w 1820591"/>
                <a:gd name="connsiteY7-520" fmla="*/ 551998 h 1749041"/>
                <a:gd name="connsiteX8-521" fmla="*/ 283084 w 1820591"/>
                <a:gd name="connsiteY8-522" fmla="*/ 1749041 h 1749041"/>
                <a:gd name="connsiteX0-523" fmla="*/ 0 w 1817407"/>
                <a:gd name="connsiteY0-524" fmla="*/ 1380779 h 1749205"/>
                <a:gd name="connsiteX1-525" fmla="*/ 1431349 w 1817407"/>
                <a:gd name="connsiteY1-526" fmla="*/ 186973 h 1749205"/>
                <a:gd name="connsiteX2-527" fmla="*/ 510032 w 1817407"/>
                <a:gd name="connsiteY2-528" fmla="*/ 1038601 h 1749205"/>
                <a:gd name="connsiteX3-529" fmla="*/ 1815646 w 1817407"/>
                <a:gd name="connsiteY3-530" fmla="*/ 333 h 1749205"/>
                <a:gd name="connsiteX4-531" fmla="*/ 808097 w 1817407"/>
                <a:gd name="connsiteY4-532" fmla="*/ 918647 h 1749205"/>
                <a:gd name="connsiteX5-533" fmla="*/ 1571915 w 1817407"/>
                <a:gd name="connsiteY5-534" fmla="*/ 311271 h 1749205"/>
                <a:gd name="connsiteX6-535" fmla="*/ 985979 w 1817407"/>
                <a:gd name="connsiteY6-536" fmla="*/ 914115 h 1749205"/>
                <a:gd name="connsiteX7-537" fmla="*/ 1443938 w 1817407"/>
                <a:gd name="connsiteY7-538" fmla="*/ 552162 h 1749205"/>
                <a:gd name="connsiteX8-539" fmla="*/ 283084 w 1817407"/>
                <a:gd name="connsiteY8-540" fmla="*/ 1749205 h 1749205"/>
                <a:gd name="connsiteX0-541" fmla="*/ 0 w 1817408"/>
                <a:gd name="connsiteY0-542" fmla="*/ 1380779 h 1749205"/>
                <a:gd name="connsiteX1-543" fmla="*/ 1431349 w 1817408"/>
                <a:gd name="connsiteY1-544" fmla="*/ 186973 h 1749205"/>
                <a:gd name="connsiteX2-545" fmla="*/ 510032 w 1817408"/>
                <a:gd name="connsiteY2-546" fmla="*/ 1038601 h 1749205"/>
                <a:gd name="connsiteX3-547" fmla="*/ 1815646 w 1817408"/>
                <a:gd name="connsiteY3-548" fmla="*/ 333 h 1749205"/>
                <a:gd name="connsiteX4-549" fmla="*/ 808097 w 1817408"/>
                <a:gd name="connsiteY4-550" fmla="*/ 918647 h 1749205"/>
                <a:gd name="connsiteX5-551" fmla="*/ 1571915 w 1817408"/>
                <a:gd name="connsiteY5-552" fmla="*/ 311271 h 1749205"/>
                <a:gd name="connsiteX6-553" fmla="*/ 985979 w 1817408"/>
                <a:gd name="connsiteY6-554" fmla="*/ 914115 h 1749205"/>
                <a:gd name="connsiteX7-555" fmla="*/ 1443938 w 1817408"/>
                <a:gd name="connsiteY7-556" fmla="*/ 552162 h 1749205"/>
                <a:gd name="connsiteX8-557" fmla="*/ 283084 w 1817408"/>
                <a:gd name="connsiteY8-558" fmla="*/ 1749205 h 1749205"/>
                <a:gd name="connsiteX0-559" fmla="*/ 0 w 1817408"/>
                <a:gd name="connsiteY0-560" fmla="*/ 1380779 h 1749205"/>
                <a:gd name="connsiteX1-561" fmla="*/ 1431349 w 1817408"/>
                <a:gd name="connsiteY1-562" fmla="*/ 186973 h 1749205"/>
                <a:gd name="connsiteX2-563" fmla="*/ 510032 w 1817408"/>
                <a:gd name="connsiteY2-564" fmla="*/ 1038601 h 1749205"/>
                <a:gd name="connsiteX3-565" fmla="*/ 1815646 w 1817408"/>
                <a:gd name="connsiteY3-566" fmla="*/ 333 h 1749205"/>
                <a:gd name="connsiteX4-567" fmla="*/ 808097 w 1817408"/>
                <a:gd name="connsiteY4-568" fmla="*/ 918647 h 1749205"/>
                <a:gd name="connsiteX5-569" fmla="*/ 1571915 w 1817408"/>
                <a:gd name="connsiteY5-570" fmla="*/ 311271 h 1749205"/>
                <a:gd name="connsiteX6-571" fmla="*/ 985979 w 1817408"/>
                <a:gd name="connsiteY6-572" fmla="*/ 914115 h 1749205"/>
                <a:gd name="connsiteX7-573" fmla="*/ 1443938 w 1817408"/>
                <a:gd name="connsiteY7-574" fmla="*/ 552162 h 1749205"/>
                <a:gd name="connsiteX8-575" fmla="*/ 283084 w 1817408"/>
                <a:gd name="connsiteY8-576" fmla="*/ 1749205 h 1749205"/>
                <a:gd name="connsiteX0-577" fmla="*/ 0 w 2344474"/>
                <a:gd name="connsiteY0-578" fmla="*/ 1822671 h 2191097"/>
                <a:gd name="connsiteX1-579" fmla="*/ 1431349 w 2344474"/>
                <a:gd name="connsiteY1-580" fmla="*/ 628865 h 2191097"/>
                <a:gd name="connsiteX2-581" fmla="*/ 510032 w 2344474"/>
                <a:gd name="connsiteY2-582" fmla="*/ 1480493 h 2191097"/>
                <a:gd name="connsiteX3-583" fmla="*/ 2343232 w 2344474"/>
                <a:gd name="connsiteY3-584" fmla="*/ 236 h 2191097"/>
                <a:gd name="connsiteX4-585" fmla="*/ 808097 w 2344474"/>
                <a:gd name="connsiteY4-586" fmla="*/ 1360539 h 2191097"/>
                <a:gd name="connsiteX5-587" fmla="*/ 1571915 w 2344474"/>
                <a:gd name="connsiteY5-588" fmla="*/ 753163 h 2191097"/>
                <a:gd name="connsiteX6-589" fmla="*/ 985979 w 2344474"/>
                <a:gd name="connsiteY6-590" fmla="*/ 1356007 h 2191097"/>
                <a:gd name="connsiteX7-591" fmla="*/ 1443938 w 2344474"/>
                <a:gd name="connsiteY7-592" fmla="*/ 994054 h 2191097"/>
                <a:gd name="connsiteX8-593" fmla="*/ 283084 w 2344474"/>
                <a:gd name="connsiteY8-594" fmla="*/ 2191097 h 2191097"/>
                <a:gd name="connsiteX0-595" fmla="*/ 0 w 2344474"/>
                <a:gd name="connsiteY0-596" fmla="*/ 1822671 h 2191097"/>
                <a:gd name="connsiteX1-597" fmla="*/ 1744603 w 2344474"/>
                <a:gd name="connsiteY1-598" fmla="*/ 322872 h 2191097"/>
                <a:gd name="connsiteX2-599" fmla="*/ 510032 w 2344474"/>
                <a:gd name="connsiteY2-600" fmla="*/ 1480493 h 2191097"/>
                <a:gd name="connsiteX3-601" fmla="*/ 2343232 w 2344474"/>
                <a:gd name="connsiteY3-602" fmla="*/ 236 h 2191097"/>
                <a:gd name="connsiteX4-603" fmla="*/ 808097 w 2344474"/>
                <a:gd name="connsiteY4-604" fmla="*/ 1360539 h 2191097"/>
                <a:gd name="connsiteX5-605" fmla="*/ 1571915 w 2344474"/>
                <a:gd name="connsiteY5-606" fmla="*/ 753163 h 2191097"/>
                <a:gd name="connsiteX6-607" fmla="*/ 985979 w 2344474"/>
                <a:gd name="connsiteY6-608" fmla="*/ 1356007 h 2191097"/>
                <a:gd name="connsiteX7-609" fmla="*/ 1443938 w 2344474"/>
                <a:gd name="connsiteY7-610" fmla="*/ 994054 h 2191097"/>
                <a:gd name="connsiteX8-611" fmla="*/ 283084 w 2344474"/>
                <a:gd name="connsiteY8-612" fmla="*/ 2191097 h 2191097"/>
                <a:gd name="connsiteX0-613" fmla="*/ 0 w 2344429"/>
                <a:gd name="connsiteY0-614" fmla="*/ 1822663 h 2191089"/>
                <a:gd name="connsiteX1-615" fmla="*/ 1744603 w 2344429"/>
                <a:gd name="connsiteY1-616" fmla="*/ 322864 h 2191089"/>
                <a:gd name="connsiteX2-617" fmla="*/ 510032 w 2344429"/>
                <a:gd name="connsiteY2-618" fmla="*/ 1480485 h 2191089"/>
                <a:gd name="connsiteX3-619" fmla="*/ 2343232 w 2344429"/>
                <a:gd name="connsiteY3-620" fmla="*/ 228 h 2191089"/>
                <a:gd name="connsiteX4-621" fmla="*/ 808097 w 2344429"/>
                <a:gd name="connsiteY4-622" fmla="*/ 1360531 h 2191089"/>
                <a:gd name="connsiteX5-623" fmla="*/ 1909899 w 2344429"/>
                <a:gd name="connsiteY5-624" fmla="*/ 472662 h 2191089"/>
                <a:gd name="connsiteX6-625" fmla="*/ 985979 w 2344429"/>
                <a:gd name="connsiteY6-626" fmla="*/ 1355999 h 2191089"/>
                <a:gd name="connsiteX7-627" fmla="*/ 1443938 w 2344429"/>
                <a:gd name="connsiteY7-628" fmla="*/ 994046 h 2191089"/>
                <a:gd name="connsiteX8-629" fmla="*/ 283084 w 2344429"/>
                <a:gd name="connsiteY8-630" fmla="*/ 2191089 h 2191089"/>
                <a:gd name="connsiteX0-631" fmla="*/ 0 w 2343236"/>
                <a:gd name="connsiteY0-632" fmla="*/ 1822672 h 2191098"/>
                <a:gd name="connsiteX1-633" fmla="*/ 1744603 w 2343236"/>
                <a:gd name="connsiteY1-634" fmla="*/ 322873 h 2191098"/>
                <a:gd name="connsiteX2-635" fmla="*/ 790312 w 2343236"/>
                <a:gd name="connsiteY2-636" fmla="*/ 1242500 h 2191098"/>
                <a:gd name="connsiteX3-637" fmla="*/ 2343232 w 2343236"/>
                <a:gd name="connsiteY3-638" fmla="*/ 237 h 2191098"/>
                <a:gd name="connsiteX4-639" fmla="*/ 808097 w 2343236"/>
                <a:gd name="connsiteY4-640" fmla="*/ 1360540 h 2191098"/>
                <a:gd name="connsiteX5-641" fmla="*/ 1909899 w 2343236"/>
                <a:gd name="connsiteY5-642" fmla="*/ 472671 h 2191098"/>
                <a:gd name="connsiteX6-643" fmla="*/ 985979 w 2343236"/>
                <a:gd name="connsiteY6-644" fmla="*/ 1356008 h 2191098"/>
                <a:gd name="connsiteX7-645" fmla="*/ 1443938 w 2343236"/>
                <a:gd name="connsiteY7-646" fmla="*/ 994055 h 2191098"/>
                <a:gd name="connsiteX8-647" fmla="*/ 283084 w 2343236"/>
                <a:gd name="connsiteY8-648" fmla="*/ 2191098 h 2191098"/>
                <a:gd name="connsiteX0-649" fmla="*/ 0 w 2343236"/>
                <a:gd name="connsiteY0-650" fmla="*/ 1822672 h 2191098"/>
                <a:gd name="connsiteX1-651" fmla="*/ 1744603 w 2343236"/>
                <a:gd name="connsiteY1-652" fmla="*/ 322873 h 2191098"/>
                <a:gd name="connsiteX2-653" fmla="*/ 790312 w 2343236"/>
                <a:gd name="connsiteY2-654" fmla="*/ 1242500 h 2191098"/>
                <a:gd name="connsiteX3-655" fmla="*/ 2343232 w 2343236"/>
                <a:gd name="connsiteY3-656" fmla="*/ 237 h 2191098"/>
                <a:gd name="connsiteX4-657" fmla="*/ 808097 w 2343236"/>
                <a:gd name="connsiteY4-658" fmla="*/ 1360540 h 2191098"/>
                <a:gd name="connsiteX5-659" fmla="*/ 1909899 w 2343236"/>
                <a:gd name="connsiteY5-660" fmla="*/ 472671 h 2191098"/>
                <a:gd name="connsiteX6-661" fmla="*/ 985979 w 2343236"/>
                <a:gd name="connsiteY6-662" fmla="*/ 1356008 h 2191098"/>
                <a:gd name="connsiteX7-663" fmla="*/ 1650026 w 2343236"/>
                <a:gd name="connsiteY7-664" fmla="*/ 807060 h 2191098"/>
                <a:gd name="connsiteX8-665" fmla="*/ 283084 w 2343236"/>
                <a:gd name="connsiteY8-666" fmla="*/ 2191098 h 2191098"/>
                <a:gd name="connsiteX0-667" fmla="*/ 0 w 2343236"/>
                <a:gd name="connsiteY0-668" fmla="*/ 1822669 h 2191095"/>
                <a:gd name="connsiteX1-669" fmla="*/ 1975422 w 2343236"/>
                <a:gd name="connsiteY1-670" fmla="*/ 203873 h 2191095"/>
                <a:gd name="connsiteX2-671" fmla="*/ 790312 w 2343236"/>
                <a:gd name="connsiteY2-672" fmla="*/ 1242497 h 2191095"/>
                <a:gd name="connsiteX3-673" fmla="*/ 2343232 w 2343236"/>
                <a:gd name="connsiteY3-674" fmla="*/ 234 h 2191095"/>
                <a:gd name="connsiteX4-675" fmla="*/ 808097 w 2343236"/>
                <a:gd name="connsiteY4-676" fmla="*/ 1360537 h 2191095"/>
                <a:gd name="connsiteX5-677" fmla="*/ 1909899 w 2343236"/>
                <a:gd name="connsiteY5-678" fmla="*/ 472668 h 2191095"/>
                <a:gd name="connsiteX6-679" fmla="*/ 985979 w 2343236"/>
                <a:gd name="connsiteY6-680" fmla="*/ 1356005 h 2191095"/>
                <a:gd name="connsiteX7-681" fmla="*/ 1650026 w 2343236"/>
                <a:gd name="connsiteY7-682" fmla="*/ 807057 h 2191095"/>
                <a:gd name="connsiteX8-683" fmla="*/ 283084 w 2343236"/>
                <a:gd name="connsiteY8-684" fmla="*/ 2191095 h 2191095"/>
                <a:gd name="connsiteX0-685" fmla="*/ 0 w 2343236"/>
                <a:gd name="connsiteY0-686" fmla="*/ 1822669 h 2191095"/>
                <a:gd name="connsiteX1-687" fmla="*/ 1925961 w 2343236"/>
                <a:gd name="connsiteY1-688" fmla="*/ 203873 h 2191095"/>
                <a:gd name="connsiteX2-689" fmla="*/ 790312 w 2343236"/>
                <a:gd name="connsiteY2-690" fmla="*/ 1242497 h 2191095"/>
                <a:gd name="connsiteX3-691" fmla="*/ 2343232 w 2343236"/>
                <a:gd name="connsiteY3-692" fmla="*/ 234 h 2191095"/>
                <a:gd name="connsiteX4-693" fmla="*/ 808097 w 2343236"/>
                <a:gd name="connsiteY4-694" fmla="*/ 1360537 h 2191095"/>
                <a:gd name="connsiteX5-695" fmla="*/ 1909899 w 2343236"/>
                <a:gd name="connsiteY5-696" fmla="*/ 472668 h 2191095"/>
                <a:gd name="connsiteX6-697" fmla="*/ 985979 w 2343236"/>
                <a:gd name="connsiteY6-698" fmla="*/ 1356005 h 2191095"/>
                <a:gd name="connsiteX7-699" fmla="*/ 1650026 w 2343236"/>
                <a:gd name="connsiteY7-700" fmla="*/ 807057 h 2191095"/>
                <a:gd name="connsiteX8-701" fmla="*/ 283084 w 2343236"/>
                <a:gd name="connsiteY8-702" fmla="*/ 2191095 h 2191095"/>
                <a:gd name="connsiteX0-703" fmla="*/ 0 w 2343236"/>
                <a:gd name="connsiteY0-704" fmla="*/ 1822669 h 2191095"/>
                <a:gd name="connsiteX1-705" fmla="*/ 1934205 w 2343236"/>
                <a:gd name="connsiteY1-706" fmla="*/ 195374 h 2191095"/>
                <a:gd name="connsiteX2-707" fmla="*/ 790312 w 2343236"/>
                <a:gd name="connsiteY2-708" fmla="*/ 1242497 h 2191095"/>
                <a:gd name="connsiteX3-709" fmla="*/ 2343232 w 2343236"/>
                <a:gd name="connsiteY3-710" fmla="*/ 234 h 2191095"/>
                <a:gd name="connsiteX4-711" fmla="*/ 808097 w 2343236"/>
                <a:gd name="connsiteY4-712" fmla="*/ 1360537 h 2191095"/>
                <a:gd name="connsiteX5-713" fmla="*/ 1909899 w 2343236"/>
                <a:gd name="connsiteY5-714" fmla="*/ 472668 h 2191095"/>
                <a:gd name="connsiteX6-715" fmla="*/ 985979 w 2343236"/>
                <a:gd name="connsiteY6-716" fmla="*/ 1356005 h 2191095"/>
                <a:gd name="connsiteX7-717" fmla="*/ 1650026 w 2343236"/>
                <a:gd name="connsiteY7-718" fmla="*/ 807057 h 2191095"/>
                <a:gd name="connsiteX8-719" fmla="*/ 283084 w 2343236"/>
                <a:gd name="connsiteY8-720" fmla="*/ 2191095 h 2191095"/>
                <a:gd name="connsiteX0-721" fmla="*/ 0 w 2343236"/>
                <a:gd name="connsiteY0-722" fmla="*/ 1822669 h 2191095"/>
                <a:gd name="connsiteX1-723" fmla="*/ 1934205 w 2343236"/>
                <a:gd name="connsiteY1-724" fmla="*/ 195374 h 2191095"/>
                <a:gd name="connsiteX2-725" fmla="*/ 790312 w 2343236"/>
                <a:gd name="connsiteY2-726" fmla="*/ 1242497 h 2191095"/>
                <a:gd name="connsiteX3-727" fmla="*/ 2343232 w 2343236"/>
                <a:gd name="connsiteY3-728" fmla="*/ 234 h 2191095"/>
                <a:gd name="connsiteX4-729" fmla="*/ 808097 w 2343236"/>
                <a:gd name="connsiteY4-730" fmla="*/ 1360537 h 2191095"/>
                <a:gd name="connsiteX5-731" fmla="*/ 1909899 w 2343236"/>
                <a:gd name="connsiteY5-732" fmla="*/ 472668 h 2191095"/>
                <a:gd name="connsiteX6-733" fmla="*/ 985979 w 2343236"/>
                <a:gd name="connsiteY6-734" fmla="*/ 1356005 h 2191095"/>
                <a:gd name="connsiteX7-735" fmla="*/ 1650026 w 2343236"/>
                <a:gd name="connsiteY7-736" fmla="*/ 807057 h 2191095"/>
                <a:gd name="connsiteX8-737" fmla="*/ 283084 w 2343236"/>
                <a:gd name="connsiteY8-738" fmla="*/ 2191095 h 2191095"/>
                <a:gd name="connsiteX0-739" fmla="*/ 0 w 2343236"/>
                <a:gd name="connsiteY0-740" fmla="*/ 1822669 h 2191095"/>
                <a:gd name="connsiteX1-741" fmla="*/ 1934205 w 2343236"/>
                <a:gd name="connsiteY1-742" fmla="*/ 195374 h 2191095"/>
                <a:gd name="connsiteX2-743" fmla="*/ 790312 w 2343236"/>
                <a:gd name="connsiteY2-744" fmla="*/ 1242497 h 2191095"/>
                <a:gd name="connsiteX3-745" fmla="*/ 2343232 w 2343236"/>
                <a:gd name="connsiteY3-746" fmla="*/ 234 h 2191095"/>
                <a:gd name="connsiteX4-747" fmla="*/ 808097 w 2343236"/>
                <a:gd name="connsiteY4-748" fmla="*/ 1360537 h 2191095"/>
                <a:gd name="connsiteX5-749" fmla="*/ 1909899 w 2343236"/>
                <a:gd name="connsiteY5-750" fmla="*/ 472668 h 2191095"/>
                <a:gd name="connsiteX6-751" fmla="*/ 985979 w 2343236"/>
                <a:gd name="connsiteY6-752" fmla="*/ 1356005 h 2191095"/>
                <a:gd name="connsiteX7-753" fmla="*/ 1650026 w 2343236"/>
                <a:gd name="connsiteY7-754" fmla="*/ 807057 h 2191095"/>
                <a:gd name="connsiteX8-755" fmla="*/ 283084 w 2343236"/>
                <a:gd name="connsiteY8-756" fmla="*/ 2191095 h 2191095"/>
                <a:gd name="connsiteX0-757" fmla="*/ 0 w 2343236"/>
                <a:gd name="connsiteY0-758" fmla="*/ 1822669 h 2191095"/>
                <a:gd name="connsiteX1-759" fmla="*/ 1934205 w 2343236"/>
                <a:gd name="connsiteY1-760" fmla="*/ 195374 h 2191095"/>
                <a:gd name="connsiteX2-761" fmla="*/ 790312 w 2343236"/>
                <a:gd name="connsiteY2-762" fmla="*/ 1242497 h 2191095"/>
                <a:gd name="connsiteX3-763" fmla="*/ 2343232 w 2343236"/>
                <a:gd name="connsiteY3-764" fmla="*/ 234 h 2191095"/>
                <a:gd name="connsiteX4-765" fmla="*/ 808097 w 2343236"/>
                <a:gd name="connsiteY4-766" fmla="*/ 1360537 h 2191095"/>
                <a:gd name="connsiteX5-767" fmla="*/ 1909899 w 2343236"/>
                <a:gd name="connsiteY5-768" fmla="*/ 472668 h 2191095"/>
                <a:gd name="connsiteX6-769" fmla="*/ 985979 w 2343236"/>
                <a:gd name="connsiteY6-770" fmla="*/ 1356005 h 2191095"/>
                <a:gd name="connsiteX7-771" fmla="*/ 1650026 w 2343236"/>
                <a:gd name="connsiteY7-772" fmla="*/ 807057 h 2191095"/>
                <a:gd name="connsiteX8-773" fmla="*/ 283084 w 2343236"/>
                <a:gd name="connsiteY8-774" fmla="*/ 2191095 h 2191095"/>
                <a:gd name="connsiteX0-775" fmla="*/ 0 w 2343236"/>
                <a:gd name="connsiteY0-776" fmla="*/ 1822669 h 2191095"/>
                <a:gd name="connsiteX1-777" fmla="*/ 1934205 w 2343236"/>
                <a:gd name="connsiteY1-778" fmla="*/ 195374 h 2191095"/>
                <a:gd name="connsiteX2-779" fmla="*/ 790312 w 2343236"/>
                <a:gd name="connsiteY2-780" fmla="*/ 1242497 h 2191095"/>
                <a:gd name="connsiteX3-781" fmla="*/ 2343232 w 2343236"/>
                <a:gd name="connsiteY3-782" fmla="*/ 234 h 2191095"/>
                <a:gd name="connsiteX4-783" fmla="*/ 808097 w 2343236"/>
                <a:gd name="connsiteY4-784" fmla="*/ 1360537 h 2191095"/>
                <a:gd name="connsiteX5-785" fmla="*/ 1909899 w 2343236"/>
                <a:gd name="connsiteY5-786" fmla="*/ 472668 h 2191095"/>
                <a:gd name="connsiteX6-787" fmla="*/ 985979 w 2343236"/>
                <a:gd name="connsiteY6-788" fmla="*/ 1356005 h 2191095"/>
                <a:gd name="connsiteX7-789" fmla="*/ 1650026 w 2343236"/>
                <a:gd name="connsiteY7-790" fmla="*/ 807057 h 2191095"/>
                <a:gd name="connsiteX8-791" fmla="*/ 283084 w 2343236"/>
                <a:gd name="connsiteY8-792" fmla="*/ 2191095 h 2191095"/>
                <a:gd name="connsiteX0-793" fmla="*/ 0 w 2345612"/>
                <a:gd name="connsiteY0-794" fmla="*/ 1823457 h 2191883"/>
                <a:gd name="connsiteX1-795" fmla="*/ 1934205 w 2345612"/>
                <a:gd name="connsiteY1-796" fmla="*/ 196162 h 2191883"/>
                <a:gd name="connsiteX2-797" fmla="*/ 790312 w 2345612"/>
                <a:gd name="connsiteY2-798" fmla="*/ 1243285 h 2191883"/>
                <a:gd name="connsiteX3-799" fmla="*/ 2343232 w 2345612"/>
                <a:gd name="connsiteY3-800" fmla="*/ 1022 h 2191883"/>
                <a:gd name="connsiteX4-801" fmla="*/ 1162569 w 2345612"/>
                <a:gd name="connsiteY4-802" fmla="*/ 1021334 h 2191883"/>
                <a:gd name="connsiteX5-803" fmla="*/ 1909899 w 2345612"/>
                <a:gd name="connsiteY5-804" fmla="*/ 473456 h 2191883"/>
                <a:gd name="connsiteX6-805" fmla="*/ 985979 w 2345612"/>
                <a:gd name="connsiteY6-806" fmla="*/ 1356793 h 2191883"/>
                <a:gd name="connsiteX7-807" fmla="*/ 1650026 w 2345612"/>
                <a:gd name="connsiteY7-808" fmla="*/ 807845 h 2191883"/>
                <a:gd name="connsiteX8-809" fmla="*/ 283084 w 2345612"/>
                <a:gd name="connsiteY8-810" fmla="*/ 2191883 h 2191883"/>
                <a:gd name="connsiteX0-811" fmla="*/ 0 w 2345854"/>
                <a:gd name="connsiteY0-812" fmla="*/ 1823457 h 2191883"/>
                <a:gd name="connsiteX1-813" fmla="*/ 1934205 w 2345854"/>
                <a:gd name="connsiteY1-814" fmla="*/ 196162 h 2191883"/>
                <a:gd name="connsiteX2-815" fmla="*/ 790312 w 2345854"/>
                <a:gd name="connsiteY2-816" fmla="*/ 1243285 h 2191883"/>
                <a:gd name="connsiteX3-817" fmla="*/ 2343232 w 2345854"/>
                <a:gd name="connsiteY3-818" fmla="*/ 1022 h 2191883"/>
                <a:gd name="connsiteX4-819" fmla="*/ 1179056 w 2345854"/>
                <a:gd name="connsiteY4-820" fmla="*/ 1021334 h 2191883"/>
                <a:gd name="connsiteX5-821" fmla="*/ 1909899 w 2345854"/>
                <a:gd name="connsiteY5-822" fmla="*/ 473456 h 2191883"/>
                <a:gd name="connsiteX6-823" fmla="*/ 985979 w 2345854"/>
                <a:gd name="connsiteY6-824" fmla="*/ 1356793 h 2191883"/>
                <a:gd name="connsiteX7-825" fmla="*/ 1650026 w 2345854"/>
                <a:gd name="connsiteY7-826" fmla="*/ 807845 h 2191883"/>
                <a:gd name="connsiteX8-827" fmla="*/ 283084 w 2345854"/>
                <a:gd name="connsiteY8-828" fmla="*/ 2191883 h 2191883"/>
                <a:gd name="connsiteX0-829" fmla="*/ 0 w 2345854"/>
                <a:gd name="connsiteY0-830" fmla="*/ 1823457 h 2191883"/>
                <a:gd name="connsiteX1-831" fmla="*/ 1934205 w 2345854"/>
                <a:gd name="connsiteY1-832" fmla="*/ 196162 h 2191883"/>
                <a:gd name="connsiteX2-833" fmla="*/ 790312 w 2345854"/>
                <a:gd name="connsiteY2-834" fmla="*/ 1243285 h 2191883"/>
                <a:gd name="connsiteX3-835" fmla="*/ 2343232 w 2345854"/>
                <a:gd name="connsiteY3-836" fmla="*/ 1022 h 2191883"/>
                <a:gd name="connsiteX4-837" fmla="*/ 1179056 w 2345854"/>
                <a:gd name="connsiteY4-838" fmla="*/ 1021334 h 2191883"/>
                <a:gd name="connsiteX5-839" fmla="*/ 1909899 w 2345854"/>
                <a:gd name="connsiteY5-840" fmla="*/ 473456 h 2191883"/>
                <a:gd name="connsiteX6-841" fmla="*/ 1101389 w 2345854"/>
                <a:gd name="connsiteY6-842" fmla="*/ 1220796 h 2191883"/>
                <a:gd name="connsiteX7-843" fmla="*/ 1650026 w 2345854"/>
                <a:gd name="connsiteY7-844" fmla="*/ 807845 h 2191883"/>
                <a:gd name="connsiteX8-845" fmla="*/ 283084 w 2345854"/>
                <a:gd name="connsiteY8-846" fmla="*/ 2191883 h 2191883"/>
                <a:gd name="connsiteX0-847" fmla="*/ 0 w 2345854"/>
                <a:gd name="connsiteY0-848" fmla="*/ 1823457 h 2191883"/>
                <a:gd name="connsiteX1-849" fmla="*/ 1934205 w 2345854"/>
                <a:gd name="connsiteY1-850" fmla="*/ 196162 h 2191883"/>
                <a:gd name="connsiteX2-851" fmla="*/ 790312 w 2345854"/>
                <a:gd name="connsiteY2-852" fmla="*/ 1243285 h 2191883"/>
                <a:gd name="connsiteX3-853" fmla="*/ 2343232 w 2345854"/>
                <a:gd name="connsiteY3-854" fmla="*/ 1022 h 2191883"/>
                <a:gd name="connsiteX4-855" fmla="*/ 1179056 w 2345854"/>
                <a:gd name="connsiteY4-856" fmla="*/ 1021334 h 2191883"/>
                <a:gd name="connsiteX5-857" fmla="*/ 1909899 w 2345854"/>
                <a:gd name="connsiteY5-858" fmla="*/ 473456 h 2191883"/>
                <a:gd name="connsiteX6-859" fmla="*/ 1126120 w 2345854"/>
                <a:gd name="connsiteY6-860" fmla="*/ 1203797 h 2191883"/>
                <a:gd name="connsiteX7-861" fmla="*/ 1650026 w 2345854"/>
                <a:gd name="connsiteY7-862" fmla="*/ 807845 h 2191883"/>
                <a:gd name="connsiteX8-863" fmla="*/ 283084 w 2345854"/>
                <a:gd name="connsiteY8-864" fmla="*/ 2191883 h 2191883"/>
                <a:gd name="connsiteX0-865" fmla="*/ 0 w 2345854"/>
                <a:gd name="connsiteY0-866" fmla="*/ 1823457 h 2132563"/>
                <a:gd name="connsiteX1-867" fmla="*/ 1934205 w 2345854"/>
                <a:gd name="connsiteY1-868" fmla="*/ 196162 h 2132563"/>
                <a:gd name="connsiteX2-869" fmla="*/ 790312 w 2345854"/>
                <a:gd name="connsiteY2-870" fmla="*/ 1243285 h 2132563"/>
                <a:gd name="connsiteX3-871" fmla="*/ 2343232 w 2345854"/>
                <a:gd name="connsiteY3-872" fmla="*/ 1022 h 2132563"/>
                <a:gd name="connsiteX4-873" fmla="*/ 1179056 w 2345854"/>
                <a:gd name="connsiteY4-874" fmla="*/ 1021334 h 2132563"/>
                <a:gd name="connsiteX5-875" fmla="*/ 1909899 w 2345854"/>
                <a:gd name="connsiteY5-876" fmla="*/ 473456 h 2132563"/>
                <a:gd name="connsiteX6-877" fmla="*/ 1126120 w 2345854"/>
                <a:gd name="connsiteY6-878" fmla="*/ 1203797 h 2132563"/>
                <a:gd name="connsiteX7-879" fmla="*/ 1650026 w 2345854"/>
                <a:gd name="connsiteY7-880" fmla="*/ 807845 h 2132563"/>
                <a:gd name="connsiteX8-881" fmla="*/ 278620 w 2345854"/>
                <a:gd name="connsiteY8-882" fmla="*/ 2132563 h 2132563"/>
                <a:gd name="connsiteX0-883" fmla="*/ 0 w 2345854"/>
                <a:gd name="connsiteY0-884" fmla="*/ 1823457 h 2148853"/>
                <a:gd name="connsiteX1-885" fmla="*/ 1934205 w 2345854"/>
                <a:gd name="connsiteY1-886" fmla="*/ 196162 h 2148853"/>
                <a:gd name="connsiteX2-887" fmla="*/ 790312 w 2345854"/>
                <a:gd name="connsiteY2-888" fmla="*/ 1243285 h 2148853"/>
                <a:gd name="connsiteX3-889" fmla="*/ 2343232 w 2345854"/>
                <a:gd name="connsiteY3-890" fmla="*/ 1022 h 2148853"/>
                <a:gd name="connsiteX4-891" fmla="*/ 1179056 w 2345854"/>
                <a:gd name="connsiteY4-892" fmla="*/ 1021334 h 2148853"/>
                <a:gd name="connsiteX5-893" fmla="*/ 1909899 w 2345854"/>
                <a:gd name="connsiteY5-894" fmla="*/ 473456 h 2148853"/>
                <a:gd name="connsiteX6-895" fmla="*/ 1126120 w 2345854"/>
                <a:gd name="connsiteY6-896" fmla="*/ 1203797 h 2148853"/>
                <a:gd name="connsiteX7-897" fmla="*/ 1650026 w 2345854"/>
                <a:gd name="connsiteY7-898" fmla="*/ 807845 h 2148853"/>
                <a:gd name="connsiteX8-899" fmla="*/ 288114 w 2345854"/>
                <a:gd name="connsiteY8-900" fmla="*/ 2148853 h 2148853"/>
                <a:gd name="connsiteX0-901" fmla="*/ 0 w 2345854"/>
                <a:gd name="connsiteY0-902" fmla="*/ 1823457 h 2148853"/>
                <a:gd name="connsiteX1-903" fmla="*/ 1934205 w 2345854"/>
                <a:gd name="connsiteY1-904" fmla="*/ 196162 h 2148853"/>
                <a:gd name="connsiteX2-905" fmla="*/ 790312 w 2345854"/>
                <a:gd name="connsiteY2-906" fmla="*/ 1243285 h 2148853"/>
                <a:gd name="connsiteX3-907" fmla="*/ 2343232 w 2345854"/>
                <a:gd name="connsiteY3-908" fmla="*/ 1022 h 2148853"/>
                <a:gd name="connsiteX4-909" fmla="*/ 1179056 w 2345854"/>
                <a:gd name="connsiteY4-910" fmla="*/ 1021334 h 2148853"/>
                <a:gd name="connsiteX5-911" fmla="*/ 1909899 w 2345854"/>
                <a:gd name="connsiteY5-912" fmla="*/ 473456 h 2148853"/>
                <a:gd name="connsiteX6-913" fmla="*/ 1126120 w 2345854"/>
                <a:gd name="connsiteY6-914" fmla="*/ 1203797 h 2148853"/>
                <a:gd name="connsiteX7-915" fmla="*/ 1650026 w 2345854"/>
                <a:gd name="connsiteY7-916" fmla="*/ 807845 h 2148853"/>
                <a:gd name="connsiteX8-917" fmla="*/ 288114 w 2345854"/>
                <a:gd name="connsiteY8-918" fmla="*/ 2148853 h 2148853"/>
                <a:gd name="connsiteX0-919" fmla="*/ 0 w 2345854"/>
                <a:gd name="connsiteY0-920" fmla="*/ 1823457 h 2148853"/>
                <a:gd name="connsiteX1-921" fmla="*/ 1934205 w 2345854"/>
                <a:gd name="connsiteY1-922" fmla="*/ 196162 h 2148853"/>
                <a:gd name="connsiteX2-923" fmla="*/ 790312 w 2345854"/>
                <a:gd name="connsiteY2-924" fmla="*/ 1243285 h 2148853"/>
                <a:gd name="connsiteX3-925" fmla="*/ 2343232 w 2345854"/>
                <a:gd name="connsiteY3-926" fmla="*/ 1022 h 2148853"/>
                <a:gd name="connsiteX4-927" fmla="*/ 1179056 w 2345854"/>
                <a:gd name="connsiteY4-928" fmla="*/ 1021334 h 2148853"/>
                <a:gd name="connsiteX5-929" fmla="*/ 1909899 w 2345854"/>
                <a:gd name="connsiteY5-930" fmla="*/ 473456 h 2148853"/>
                <a:gd name="connsiteX6-931" fmla="*/ 1126120 w 2345854"/>
                <a:gd name="connsiteY6-932" fmla="*/ 1203797 h 2148853"/>
                <a:gd name="connsiteX7-933" fmla="*/ 1687932 w 2345854"/>
                <a:gd name="connsiteY7-934" fmla="*/ 762185 h 2148853"/>
                <a:gd name="connsiteX8-935" fmla="*/ 288114 w 2345854"/>
                <a:gd name="connsiteY8-936" fmla="*/ 2148853 h 2148853"/>
                <a:gd name="connsiteX0-937" fmla="*/ 0 w 2345854"/>
                <a:gd name="connsiteY0-938" fmla="*/ 1823457 h 2148853"/>
                <a:gd name="connsiteX1-939" fmla="*/ 1934205 w 2345854"/>
                <a:gd name="connsiteY1-940" fmla="*/ 196162 h 2148853"/>
                <a:gd name="connsiteX2-941" fmla="*/ 790312 w 2345854"/>
                <a:gd name="connsiteY2-942" fmla="*/ 1243285 h 2148853"/>
                <a:gd name="connsiteX3-943" fmla="*/ 2343232 w 2345854"/>
                <a:gd name="connsiteY3-944" fmla="*/ 1022 h 2148853"/>
                <a:gd name="connsiteX4-945" fmla="*/ 1179056 w 2345854"/>
                <a:gd name="connsiteY4-946" fmla="*/ 1021334 h 2148853"/>
                <a:gd name="connsiteX5-947" fmla="*/ 1909899 w 2345854"/>
                <a:gd name="connsiteY5-948" fmla="*/ 473456 h 2148853"/>
                <a:gd name="connsiteX6-949" fmla="*/ 1126120 w 2345854"/>
                <a:gd name="connsiteY6-950" fmla="*/ 1203797 h 2148853"/>
                <a:gd name="connsiteX7-951" fmla="*/ 1687932 w 2345854"/>
                <a:gd name="connsiteY7-952" fmla="*/ 762185 h 2148853"/>
                <a:gd name="connsiteX8-953" fmla="*/ 288114 w 2345854"/>
                <a:gd name="connsiteY8-954" fmla="*/ 2148853 h 2148853"/>
                <a:gd name="connsiteX0-955" fmla="*/ 0 w 2345854"/>
                <a:gd name="connsiteY0-956" fmla="*/ 1823457 h 2148853"/>
                <a:gd name="connsiteX1-957" fmla="*/ 1934205 w 2345854"/>
                <a:gd name="connsiteY1-958" fmla="*/ 196162 h 2148853"/>
                <a:gd name="connsiteX2-959" fmla="*/ 790312 w 2345854"/>
                <a:gd name="connsiteY2-960" fmla="*/ 1243285 h 2148853"/>
                <a:gd name="connsiteX3-961" fmla="*/ 2343232 w 2345854"/>
                <a:gd name="connsiteY3-962" fmla="*/ 1022 h 2148853"/>
                <a:gd name="connsiteX4-963" fmla="*/ 1179056 w 2345854"/>
                <a:gd name="connsiteY4-964" fmla="*/ 1021334 h 2148853"/>
                <a:gd name="connsiteX5-965" fmla="*/ 1909899 w 2345854"/>
                <a:gd name="connsiteY5-966" fmla="*/ 473456 h 2148853"/>
                <a:gd name="connsiteX6-967" fmla="*/ 1126120 w 2345854"/>
                <a:gd name="connsiteY6-968" fmla="*/ 1203797 h 2148853"/>
                <a:gd name="connsiteX7-969" fmla="*/ 1730302 w 2345854"/>
                <a:gd name="connsiteY7-970" fmla="*/ 775846 h 2148853"/>
                <a:gd name="connsiteX8-971" fmla="*/ 288114 w 2345854"/>
                <a:gd name="connsiteY8-972" fmla="*/ 2148853 h 2148853"/>
                <a:gd name="connsiteX0-973" fmla="*/ 0 w 2345854"/>
                <a:gd name="connsiteY0-974" fmla="*/ 1823457 h 2148853"/>
                <a:gd name="connsiteX1-975" fmla="*/ 1934205 w 2345854"/>
                <a:gd name="connsiteY1-976" fmla="*/ 196162 h 2148853"/>
                <a:gd name="connsiteX2-977" fmla="*/ 790312 w 2345854"/>
                <a:gd name="connsiteY2-978" fmla="*/ 1243285 h 2148853"/>
                <a:gd name="connsiteX3-979" fmla="*/ 2343232 w 2345854"/>
                <a:gd name="connsiteY3-980" fmla="*/ 1022 h 2148853"/>
                <a:gd name="connsiteX4-981" fmla="*/ 1179056 w 2345854"/>
                <a:gd name="connsiteY4-982" fmla="*/ 1021334 h 2148853"/>
                <a:gd name="connsiteX5-983" fmla="*/ 1909899 w 2345854"/>
                <a:gd name="connsiteY5-984" fmla="*/ 473456 h 2148853"/>
                <a:gd name="connsiteX6-985" fmla="*/ 1126120 w 2345854"/>
                <a:gd name="connsiteY6-986" fmla="*/ 1203797 h 2148853"/>
                <a:gd name="connsiteX7-987" fmla="*/ 1730302 w 2345854"/>
                <a:gd name="connsiteY7-988" fmla="*/ 775846 h 2148853"/>
                <a:gd name="connsiteX8-989" fmla="*/ 288114 w 2345854"/>
                <a:gd name="connsiteY8-990" fmla="*/ 2148853 h 2148853"/>
                <a:gd name="connsiteX0-991" fmla="*/ 0 w 2531328"/>
                <a:gd name="connsiteY0-992" fmla="*/ 1991652 h 2317048"/>
                <a:gd name="connsiteX1-993" fmla="*/ 1934205 w 2531328"/>
                <a:gd name="connsiteY1-994" fmla="*/ 364357 h 2317048"/>
                <a:gd name="connsiteX2-995" fmla="*/ 790312 w 2531328"/>
                <a:gd name="connsiteY2-996" fmla="*/ 1411480 h 2317048"/>
                <a:gd name="connsiteX3-997" fmla="*/ 2529006 w 2531328"/>
                <a:gd name="connsiteY3-998" fmla="*/ 897 h 2317048"/>
                <a:gd name="connsiteX4-999" fmla="*/ 1179056 w 2531328"/>
                <a:gd name="connsiteY4-1000" fmla="*/ 1189529 h 2317048"/>
                <a:gd name="connsiteX5-1001" fmla="*/ 1909899 w 2531328"/>
                <a:gd name="connsiteY5-1002" fmla="*/ 641651 h 2317048"/>
                <a:gd name="connsiteX6-1003" fmla="*/ 1126120 w 2531328"/>
                <a:gd name="connsiteY6-1004" fmla="*/ 1371992 h 2317048"/>
                <a:gd name="connsiteX7-1005" fmla="*/ 1730302 w 2531328"/>
                <a:gd name="connsiteY7-1006" fmla="*/ 944041 h 2317048"/>
                <a:gd name="connsiteX8-1007" fmla="*/ 288114 w 2531328"/>
                <a:gd name="connsiteY8-1008" fmla="*/ 2317048 h 2317048"/>
                <a:gd name="connsiteX0-1009" fmla="*/ 0 w 2531329"/>
                <a:gd name="connsiteY0-1010" fmla="*/ 1991652 h 2317048"/>
                <a:gd name="connsiteX1-1011" fmla="*/ 1934205 w 2531329"/>
                <a:gd name="connsiteY1-1012" fmla="*/ 364357 h 2317048"/>
                <a:gd name="connsiteX2-1013" fmla="*/ 790312 w 2531329"/>
                <a:gd name="connsiteY2-1014" fmla="*/ 1411480 h 2317048"/>
                <a:gd name="connsiteX3-1015" fmla="*/ 2529007 w 2531329"/>
                <a:gd name="connsiteY3-1016" fmla="*/ 897 h 2317048"/>
                <a:gd name="connsiteX4-1017" fmla="*/ 1179056 w 2531329"/>
                <a:gd name="connsiteY4-1018" fmla="*/ 1189529 h 2317048"/>
                <a:gd name="connsiteX5-1019" fmla="*/ 1909899 w 2531329"/>
                <a:gd name="connsiteY5-1020" fmla="*/ 641651 h 2317048"/>
                <a:gd name="connsiteX6-1021" fmla="*/ 1126120 w 2531329"/>
                <a:gd name="connsiteY6-1022" fmla="*/ 1371992 h 2317048"/>
                <a:gd name="connsiteX7-1023" fmla="*/ 1730302 w 2531329"/>
                <a:gd name="connsiteY7-1024" fmla="*/ 944041 h 2317048"/>
                <a:gd name="connsiteX8-1025" fmla="*/ 288114 w 2531329"/>
                <a:gd name="connsiteY8-1026" fmla="*/ 2317048 h 2317048"/>
                <a:gd name="connsiteX0-1027" fmla="*/ 0 w 2531329"/>
                <a:gd name="connsiteY0-1028" fmla="*/ 1991652 h 2317048"/>
                <a:gd name="connsiteX1-1029" fmla="*/ 2003073 w 2531329"/>
                <a:gd name="connsiteY1-1030" fmla="*/ 290645 h 2317048"/>
                <a:gd name="connsiteX2-1031" fmla="*/ 790312 w 2531329"/>
                <a:gd name="connsiteY2-1032" fmla="*/ 1411480 h 2317048"/>
                <a:gd name="connsiteX3-1033" fmla="*/ 2529007 w 2531329"/>
                <a:gd name="connsiteY3-1034" fmla="*/ 897 h 2317048"/>
                <a:gd name="connsiteX4-1035" fmla="*/ 1179056 w 2531329"/>
                <a:gd name="connsiteY4-1036" fmla="*/ 1189529 h 2317048"/>
                <a:gd name="connsiteX5-1037" fmla="*/ 1909899 w 2531329"/>
                <a:gd name="connsiteY5-1038" fmla="*/ 641651 h 2317048"/>
                <a:gd name="connsiteX6-1039" fmla="*/ 1126120 w 2531329"/>
                <a:gd name="connsiteY6-1040" fmla="*/ 1371992 h 2317048"/>
                <a:gd name="connsiteX7-1041" fmla="*/ 1730302 w 2531329"/>
                <a:gd name="connsiteY7-1042" fmla="*/ 944041 h 2317048"/>
                <a:gd name="connsiteX8-1043" fmla="*/ 288114 w 2531329"/>
                <a:gd name="connsiteY8-1044" fmla="*/ 2317048 h 2317048"/>
                <a:gd name="connsiteX0-1045" fmla="*/ 0 w 2531329"/>
                <a:gd name="connsiteY0-1046" fmla="*/ 1991652 h 2317048"/>
                <a:gd name="connsiteX1-1047" fmla="*/ 2035949 w 2531329"/>
                <a:gd name="connsiteY1-1048" fmla="*/ 288015 h 2317048"/>
                <a:gd name="connsiteX2-1049" fmla="*/ 790312 w 2531329"/>
                <a:gd name="connsiteY2-1050" fmla="*/ 1411480 h 2317048"/>
                <a:gd name="connsiteX3-1051" fmla="*/ 2529007 w 2531329"/>
                <a:gd name="connsiteY3-1052" fmla="*/ 897 h 2317048"/>
                <a:gd name="connsiteX4-1053" fmla="*/ 1179056 w 2531329"/>
                <a:gd name="connsiteY4-1054" fmla="*/ 1189529 h 2317048"/>
                <a:gd name="connsiteX5-1055" fmla="*/ 1909899 w 2531329"/>
                <a:gd name="connsiteY5-1056" fmla="*/ 641651 h 2317048"/>
                <a:gd name="connsiteX6-1057" fmla="*/ 1126120 w 2531329"/>
                <a:gd name="connsiteY6-1058" fmla="*/ 1371992 h 2317048"/>
                <a:gd name="connsiteX7-1059" fmla="*/ 1730302 w 2531329"/>
                <a:gd name="connsiteY7-1060" fmla="*/ 944041 h 2317048"/>
                <a:gd name="connsiteX8-1061" fmla="*/ 288114 w 2531329"/>
                <a:gd name="connsiteY8-1062" fmla="*/ 2317048 h 2317048"/>
                <a:gd name="connsiteX0-1063" fmla="*/ 0 w 2534647"/>
                <a:gd name="connsiteY0-1064" fmla="*/ 1993705 h 2319101"/>
                <a:gd name="connsiteX1-1065" fmla="*/ 2035949 w 2534647"/>
                <a:gd name="connsiteY1-1066" fmla="*/ 290068 h 2319101"/>
                <a:gd name="connsiteX2-1067" fmla="*/ 790312 w 2534647"/>
                <a:gd name="connsiteY2-1068" fmla="*/ 1413533 h 2319101"/>
                <a:gd name="connsiteX3-1069" fmla="*/ 2529007 w 2534647"/>
                <a:gd name="connsiteY3-1070" fmla="*/ 2950 h 2319101"/>
                <a:gd name="connsiteX4-1071" fmla="*/ 1365467 w 2534647"/>
                <a:gd name="connsiteY4-1072" fmla="*/ 1031738 h 2319101"/>
                <a:gd name="connsiteX5-1073" fmla="*/ 1909899 w 2534647"/>
                <a:gd name="connsiteY5-1074" fmla="*/ 643704 h 2319101"/>
                <a:gd name="connsiteX6-1075" fmla="*/ 1126120 w 2534647"/>
                <a:gd name="connsiteY6-1076" fmla="*/ 1374045 h 2319101"/>
                <a:gd name="connsiteX7-1077" fmla="*/ 1730302 w 2534647"/>
                <a:gd name="connsiteY7-1078" fmla="*/ 946094 h 2319101"/>
                <a:gd name="connsiteX8-1079" fmla="*/ 288114 w 2534647"/>
                <a:gd name="connsiteY8-1080" fmla="*/ 2319101 h 2319101"/>
                <a:gd name="connsiteX0-1081" fmla="*/ 0 w 2534647"/>
                <a:gd name="connsiteY0-1082" fmla="*/ 1993705 h 2319101"/>
                <a:gd name="connsiteX1-1083" fmla="*/ 2035949 w 2534647"/>
                <a:gd name="connsiteY1-1084" fmla="*/ 290068 h 2319101"/>
                <a:gd name="connsiteX2-1085" fmla="*/ 790312 w 2534647"/>
                <a:gd name="connsiteY2-1086" fmla="*/ 1413533 h 2319101"/>
                <a:gd name="connsiteX3-1087" fmla="*/ 2529007 w 2534647"/>
                <a:gd name="connsiteY3-1088" fmla="*/ 2950 h 2319101"/>
                <a:gd name="connsiteX4-1089" fmla="*/ 1365467 w 2534647"/>
                <a:gd name="connsiteY4-1090" fmla="*/ 1031738 h 2319101"/>
                <a:gd name="connsiteX5-1091" fmla="*/ 1909899 w 2534647"/>
                <a:gd name="connsiteY5-1092" fmla="*/ 643704 h 2319101"/>
                <a:gd name="connsiteX6-1093" fmla="*/ 1126120 w 2534647"/>
                <a:gd name="connsiteY6-1094" fmla="*/ 1374045 h 2319101"/>
                <a:gd name="connsiteX7-1095" fmla="*/ 1787834 w 2534647"/>
                <a:gd name="connsiteY7-1096" fmla="*/ 941492 h 2319101"/>
                <a:gd name="connsiteX8-1097" fmla="*/ 288114 w 2534647"/>
                <a:gd name="connsiteY8-1098" fmla="*/ 2319101 h 2319101"/>
                <a:gd name="connsiteX0-1099" fmla="*/ 0 w 2534647"/>
                <a:gd name="connsiteY0-1100" fmla="*/ 1993705 h 2319101"/>
                <a:gd name="connsiteX1-1101" fmla="*/ 2035949 w 2534647"/>
                <a:gd name="connsiteY1-1102" fmla="*/ 290068 h 2319101"/>
                <a:gd name="connsiteX2-1103" fmla="*/ 790312 w 2534647"/>
                <a:gd name="connsiteY2-1104" fmla="*/ 1413533 h 2319101"/>
                <a:gd name="connsiteX3-1105" fmla="*/ 2529007 w 2534647"/>
                <a:gd name="connsiteY3-1106" fmla="*/ 2950 h 2319101"/>
                <a:gd name="connsiteX4-1107" fmla="*/ 1365467 w 2534647"/>
                <a:gd name="connsiteY4-1108" fmla="*/ 1031738 h 2319101"/>
                <a:gd name="connsiteX5-1109" fmla="*/ 1909899 w 2534647"/>
                <a:gd name="connsiteY5-1110" fmla="*/ 643704 h 2319101"/>
                <a:gd name="connsiteX6-1111" fmla="*/ 1126120 w 2534647"/>
                <a:gd name="connsiteY6-1112" fmla="*/ 1374045 h 2319101"/>
                <a:gd name="connsiteX7-1113" fmla="*/ 1787834 w 2534647"/>
                <a:gd name="connsiteY7-1114" fmla="*/ 941492 h 2319101"/>
                <a:gd name="connsiteX8-1115" fmla="*/ 288114 w 2534647"/>
                <a:gd name="connsiteY8-1116" fmla="*/ 2319101 h 2319101"/>
                <a:gd name="connsiteX0-1117" fmla="*/ 0 w 2534647"/>
                <a:gd name="connsiteY0-1118" fmla="*/ 1993705 h 2319101"/>
                <a:gd name="connsiteX1-1119" fmla="*/ 2035949 w 2534647"/>
                <a:gd name="connsiteY1-1120" fmla="*/ 290068 h 2319101"/>
                <a:gd name="connsiteX2-1121" fmla="*/ 790312 w 2534647"/>
                <a:gd name="connsiteY2-1122" fmla="*/ 1413533 h 2319101"/>
                <a:gd name="connsiteX3-1123" fmla="*/ 2529007 w 2534647"/>
                <a:gd name="connsiteY3-1124" fmla="*/ 2950 h 2319101"/>
                <a:gd name="connsiteX4-1125" fmla="*/ 1365467 w 2534647"/>
                <a:gd name="connsiteY4-1126" fmla="*/ 1031738 h 2319101"/>
                <a:gd name="connsiteX5-1127" fmla="*/ 1909899 w 2534647"/>
                <a:gd name="connsiteY5-1128" fmla="*/ 643704 h 2319101"/>
                <a:gd name="connsiteX6-1129" fmla="*/ 1126120 w 2534647"/>
                <a:gd name="connsiteY6-1130" fmla="*/ 1374045 h 2319101"/>
                <a:gd name="connsiteX7-1131" fmla="*/ 1792864 w 2534647"/>
                <a:gd name="connsiteY7-1132" fmla="*/ 898462 h 2319101"/>
                <a:gd name="connsiteX8-1133" fmla="*/ 288114 w 2534647"/>
                <a:gd name="connsiteY8-1134" fmla="*/ 2319101 h 2319101"/>
                <a:gd name="connsiteX0-1135" fmla="*/ 0 w 2534647"/>
                <a:gd name="connsiteY0-1136" fmla="*/ 1993705 h 2319101"/>
                <a:gd name="connsiteX1-1137" fmla="*/ 2035949 w 2534647"/>
                <a:gd name="connsiteY1-1138" fmla="*/ 290068 h 2319101"/>
                <a:gd name="connsiteX2-1139" fmla="*/ 790312 w 2534647"/>
                <a:gd name="connsiteY2-1140" fmla="*/ 1413533 h 2319101"/>
                <a:gd name="connsiteX3-1141" fmla="*/ 2529007 w 2534647"/>
                <a:gd name="connsiteY3-1142" fmla="*/ 2950 h 2319101"/>
                <a:gd name="connsiteX4-1143" fmla="*/ 1365467 w 2534647"/>
                <a:gd name="connsiteY4-1144" fmla="*/ 1031738 h 2319101"/>
                <a:gd name="connsiteX5-1145" fmla="*/ 1909899 w 2534647"/>
                <a:gd name="connsiteY5-1146" fmla="*/ 643704 h 2319101"/>
                <a:gd name="connsiteX6-1147" fmla="*/ 1126120 w 2534647"/>
                <a:gd name="connsiteY6-1148" fmla="*/ 1374045 h 2319101"/>
                <a:gd name="connsiteX7-1149" fmla="*/ 1828290 w 2534647"/>
                <a:gd name="connsiteY7-1150" fmla="*/ 929730 h 2319101"/>
                <a:gd name="connsiteX8-1151" fmla="*/ 288114 w 2534647"/>
                <a:gd name="connsiteY8-1152" fmla="*/ 2319101 h 2319101"/>
                <a:gd name="connsiteX0-1153" fmla="*/ 0 w 2534647"/>
                <a:gd name="connsiteY0-1154" fmla="*/ 1993705 h 2319101"/>
                <a:gd name="connsiteX1-1155" fmla="*/ 2035949 w 2534647"/>
                <a:gd name="connsiteY1-1156" fmla="*/ 290068 h 2319101"/>
                <a:gd name="connsiteX2-1157" fmla="*/ 790312 w 2534647"/>
                <a:gd name="connsiteY2-1158" fmla="*/ 1413533 h 2319101"/>
                <a:gd name="connsiteX3-1159" fmla="*/ 2529007 w 2534647"/>
                <a:gd name="connsiteY3-1160" fmla="*/ 2950 h 2319101"/>
                <a:gd name="connsiteX4-1161" fmla="*/ 1365467 w 2534647"/>
                <a:gd name="connsiteY4-1162" fmla="*/ 1031738 h 2319101"/>
                <a:gd name="connsiteX5-1163" fmla="*/ 1909899 w 2534647"/>
                <a:gd name="connsiteY5-1164" fmla="*/ 643704 h 2319101"/>
                <a:gd name="connsiteX6-1165" fmla="*/ 1109683 w 2534647"/>
                <a:gd name="connsiteY6-1166" fmla="*/ 1375360 h 2319101"/>
                <a:gd name="connsiteX7-1167" fmla="*/ 1828290 w 2534647"/>
                <a:gd name="connsiteY7-1168" fmla="*/ 929730 h 2319101"/>
                <a:gd name="connsiteX8-1169" fmla="*/ 288114 w 2534647"/>
                <a:gd name="connsiteY8-1170" fmla="*/ 2319101 h 2319101"/>
                <a:gd name="connsiteX0-1171" fmla="*/ 0 w 2534647"/>
                <a:gd name="connsiteY0-1172" fmla="*/ 1993705 h 2319101"/>
                <a:gd name="connsiteX1-1173" fmla="*/ 2035949 w 2534647"/>
                <a:gd name="connsiteY1-1174" fmla="*/ 290068 h 2319101"/>
                <a:gd name="connsiteX2-1175" fmla="*/ 790312 w 2534647"/>
                <a:gd name="connsiteY2-1176" fmla="*/ 1413533 h 2319101"/>
                <a:gd name="connsiteX3-1177" fmla="*/ 2529007 w 2534647"/>
                <a:gd name="connsiteY3-1178" fmla="*/ 2950 h 2319101"/>
                <a:gd name="connsiteX4-1179" fmla="*/ 1365467 w 2534647"/>
                <a:gd name="connsiteY4-1180" fmla="*/ 1031738 h 2319101"/>
                <a:gd name="connsiteX5-1181" fmla="*/ 1909899 w 2534647"/>
                <a:gd name="connsiteY5-1182" fmla="*/ 643704 h 2319101"/>
                <a:gd name="connsiteX6-1183" fmla="*/ 1109683 w 2534647"/>
                <a:gd name="connsiteY6-1184" fmla="*/ 1375360 h 2319101"/>
                <a:gd name="connsiteX7-1185" fmla="*/ 1828290 w 2534647"/>
                <a:gd name="connsiteY7-1186" fmla="*/ 929730 h 2319101"/>
                <a:gd name="connsiteX8-1187" fmla="*/ 288114 w 2534647"/>
                <a:gd name="connsiteY8-1188" fmla="*/ 2319101 h 2319101"/>
                <a:gd name="connsiteX0-1189" fmla="*/ 0 w 2534647"/>
                <a:gd name="connsiteY0-1190" fmla="*/ 1993705 h 2319101"/>
                <a:gd name="connsiteX1-1191" fmla="*/ 2035949 w 2534647"/>
                <a:gd name="connsiteY1-1192" fmla="*/ 290068 h 2319101"/>
                <a:gd name="connsiteX2-1193" fmla="*/ 790312 w 2534647"/>
                <a:gd name="connsiteY2-1194" fmla="*/ 1413533 h 2319101"/>
                <a:gd name="connsiteX3-1195" fmla="*/ 2529007 w 2534647"/>
                <a:gd name="connsiteY3-1196" fmla="*/ 2950 h 2319101"/>
                <a:gd name="connsiteX4-1197" fmla="*/ 1365467 w 2534647"/>
                <a:gd name="connsiteY4-1198" fmla="*/ 1031738 h 2319101"/>
                <a:gd name="connsiteX5-1199" fmla="*/ 1909899 w 2534647"/>
                <a:gd name="connsiteY5-1200" fmla="*/ 643704 h 2319101"/>
                <a:gd name="connsiteX6-1201" fmla="*/ 1109683 w 2534647"/>
                <a:gd name="connsiteY6-1202" fmla="*/ 1375360 h 2319101"/>
                <a:gd name="connsiteX7-1203" fmla="*/ 1828290 w 2534647"/>
                <a:gd name="connsiteY7-1204" fmla="*/ 929730 h 2319101"/>
                <a:gd name="connsiteX8-1205" fmla="*/ 288114 w 2534647"/>
                <a:gd name="connsiteY8-1206" fmla="*/ 2319101 h 2319101"/>
                <a:gd name="connsiteX0-1207" fmla="*/ 0 w 2534647"/>
                <a:gd name="connsiteY0-1208" fmla="*/ 1993705 h 2319101"/>
                <a:gd name="connsiteX1-1209" fmla="*/ 2035949 w 2534647"/>
                <a:gd name="connsiteY1-1210" fmla="*/ 290068 h 2319101"/>
                <a:gd name="connsiteX2-1211" fmla="*/ 790312 w 2534647"/>
                <a:gd name="connsiteY2-1212" fmla="*/ 1413533 h 2319101"/>
                <a:gd name="connsiteX3-1213" fmla="*/ 2529007 w 2534647"/>
                <a:gd name="connsiteY3-1214" fmla="*/ 2950 h 2319101"/>
                <a:gd name="connsiteX4-1215" fmla="*/ 1365467 w 2534647"/>
                <a:gd name="connsiteY4-1216" fmla="*/ 1031738 h 2319101"/>
                <a:gd name="connsiteX5-1217" fmla="*/ 1909899 w 2534647"/>
                <a:gd name="connsiteY5-1218" fmla="*/ 643704 h 2319101"/>
                <a:gd name="connsiteX6-1219" fmla="*/ 1109683 w 2534647"/>
                <a:gd name="connsiteY6-1220" fmla="*/ 1375360 h 2319101"/>
                <a:gd name="connsiteX7-1221" fmla="*/ 1828290 w 2534647"/>
                <a:gd name="connsiteY7-1222" fmla="*/ 929730 h 2319101"/>
                <a:gd name="connsiteX8-1223" fmla="*/ 288114 w 2534647"/>
                <a:gd name="connsiteY8-1224" fmla="*/ 2319101 h 2319101"/>
                <a:gd name="connsiteX0-1225" fmla="*/ 0 w 2534647"/>
                <a:gd name="connsiteY0-1226" fmla="*/ 1993705 h 2319101"/>
                <a:gd name="connsiteX1-1227" fmla="*/ 2035949 w 2534647"/>
                <a:gd name="connsiteY1-1228" fmla="*/ 290068 h 2319101"/>
                <a:gd name="connsiteX2-1229" fmla="*/ 790312 w 2534647"/>
                <a:gd name="connsiteY2-1230" fmla="*/ 1413533 h 2319101"/>
                <a:gd name="connsiteX3-1231" fmla="*/ 2529007 w 2534647"/>
                <a:gd name="connsiteY3-1232" fmla="*/ 2950 h 2319101"/>
                <a:gd name="connsiteX4-1233" fmla="*/ 1365467 w 2534647"/>
                <a:gd name="connsiteY4-1234" fmla="*/ 1031738 h 2319101"/>
                <a:gd name="connsiteX5-1235" fmla="*/ 1909899 w 2534647"/>
                <a:gd name="connsiteY5-1236" fmla="*/ 643704 h 2319101"/>
                <a:gd name="connsiteX6-1237" fmla="*/ 1109683 w 2534647"/>
                <a:gd name="connsiteY6-1238" fmla="*/ 1375360 h 2319101"/>
                <a:gd name="connsiteX7-1239" fmla="*/ 1840902 w 2534647"/>
                <a:gd name="connsiteY7-1240" fmla="*/ 877569 h 2319101"/>
                <a:gd name="connsiteX8-1241" fmla="*/ 288114 w 2534647"/>
                <a:gd name="connsiteY8-1242" fmla="*/ 2319101 h 2319101"/>
                <a:gd name="connsiteX0-1243" fmla="*/ 0 w 2534647"/>
                <a:gd name="connsiteY0-1244" fmla="*/ 1993705 h 2319101"/>
                <a:gd name="connsiteX1-1245" fmla="*/ 2035949 w 2534647"/>
                <a:gd name="connsiteY1-1246" fmla="*/ 290068 h 2319101"/>
                <a:gd name="connsiteX2-1247" fmla="*/ 790312 w 2534647"/>
                <a:gd name="connsiteY2-1248" fmla="*/ 1413533 h 2319101"/>
                <a:gd name="connsiteX3-1249" fmla="*/ 2529007 w 2534647"/>
                <a:gd name="connsiteY3-1250" fmla="*/ 2950 h 2319101"/>
                <a:gd name="connsiteX4-1251" fmla="*/ 1365467 w 2534647"/>
                <a:gd name="connsiteY4-1252" fmla="*/ 1031738 h 2319101"/>
                <a:gd name="connsiteX5-1253" fmla="*/ 1909899 w 2534647"/>
                <a:gd name="connsiteY5-1254" fmla="*/ 643704 h 2319101"/>
                <a:gd name="connsiteX6-1255" fmla="*/ 1109683 w 2534647"/>
                <a:gd name="connsiteY6-1256" fmla="*/ 1375360 h 2319101"/>
                <a:gd name="connsiteX7-1257" fmla="*/ 1840902 w 2534647"/>
                <a:gd name="connsiteY7-1258" fmla="*/ 877569 h 2319101"/>
                <a:gd name="connsiteX8-1259" fmla="*/ 288114 w 2534647"/>
                <a:gd name="connsiteY8-1260" fmla="*/ 2319101 h 231910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2534647" h="2319101">
                  <a:moveTo>
                    <a:pt x="0" y="1993705"/>
                  </a:moveTo>
                  <a:cubicBezTo>
                    <a:pt x="433655" y="1571822"/>
                    <a:pt x="1904230" y="386763"/>
                    <a:pt x="2035949" y="290068"/>
                  </a:cubicBezTo>
                  <a:cubicBezTo>
                    <a:pt x="2167668" y="193373"/>
                    <a:pt x="708136" y="1461386"/>
                    <a:pt x="790312" y="1413533"/>
                  </a:cubicBezTo>
                  <a:cubicBezTo>
                    <a:pt x="872488" y="1365680"/>
                    <a:pt x="2433148" y="66582"/>
                    <a:pt x="2529007" y="2950"/>
                  </a:cubicBezTo>
                  <a:cubicBezTo>
                    <a:pt x="2624866" y="-60682"/>
                    <a:pt x="1468652" y="924946"/>
                    <a:pt x="1365467" y="1031738"/>
                  </a:cubicBezTo>
                  <a:cubicBezTo>
                    <a:pt x="1262282" y="1138530"/>
                    <a:pt x="1952530" y="586434"/>
                    <a:pt x="1909899" y="643704"/>
                  </a:cubicBezTo>
                  <a:cubicBezTo>
                    <a:pt x="1867268" y="700974"/>
                    <a:pt x="1123284" y="1327689"/>
                    <a:pt x="1109683" y="1375360"/>
                  </a:cubicBezTo>
                  <a:cubicBezTo>
                    <a:pt x="1398123" y="1151631"/>
                    <a:pt x="1977830" y="720279"/>
                    <a:pt x="1840902" y="877569"/>
                  </a:cubicBezTo>
                  <a:cubicBezTo>
                    <a:pt x="1703974" y="1034859"/>
                    <a:pt x="747016" y="1814430"/>
                    <a:pt x="288114" y="2319101"/>
                  </a:cubicBezTo>
                </a:path>
              </a:pathLst>
            </a:custGeom>
            <a:grp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1" name="组合 60"/>
            <p:cNvGrpSpPr/>
            <p:nvPr/>
          </p:nvGrpSpPr>
          <p:grpSpPr>
            <a:xfrm rot="21158739" flipH="1">
              <a:off x="2276180" y="4398312"/>
              <a:ext cx="298941" cy="311425"/>
              <a:chOff x="9968761" y="771566"/>
              <a:chExt cx="467639" cy="487167"/>
            </a:xfrm>
            <a:grpFill/>
          </p:grpSpPr>
          <p:sp>
            <p:nvSpPr>
              <p:cNvPr id="62" name="任意多边形 61"/>
              <p:cNvSpPr/>
              <p:nvPr/>
            </p:nvSpPr>
            <p:spPr>
              <a:xfrm flipH="1">
                <a:off x="9977395" y="771566"/>
                <a:ext cx="459005" cy="48716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grp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3" name="组合 62"/>
              <p:cNvGrpSpPr/>
              <p:nvPr/>
            </p:nvGrpSpPr>
            <p:grpSpPr>
              <a:xfrm>
                <a:off x="9968761" y="836366"/>
                <a:ext cx="452722" cy="327825"/>
                <a:chOff x="9968761" y="836366"/>
                <a:chExt cx="452722" cy="327825"/>
              </a:xfrm>
              <a:grpFill/>
            </p:grpSpPr>
            <p:sp>
              <p:nvSpPr>
                <p:cNvPr id="64" name="任意多边形 63"/>
                <p:cNvSpPr/>
                <p:nvPr/>
              </p:nvSpPr>
              <p:spPr>
                <a:xfrm rot="20279529">
                  <a:off x="10155374" y="1005621"/>
                  <a:ext cx="266109" cy="14564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grp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20279529">
                  <a:off x="9977515" y="876001"/>
                  <a:ext cx="388513" cy="19485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grp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rot="20279529">
                  <a:off x="9968761" y="836366"/>
                  <a:ext cx="281730" cy="14481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grp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rot="20279529">
                  <a:off x="10032537" y="932943"/>
                  <a:ext cx="379298" cy="20664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grp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20279529">
                  <a:off x="10235000" y="1082385"/>
                  <a:ext cx="160984" cy="8180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grp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69" name="文本框 68"/>
          <p:cNvSpPr txBox="1"/>
          <p:nvPr/>
        </p:nvSpPr>
        <p:spPr>
          <a:xfrm>
            <a:off x="1940781" y="1960730"/>
            <a:ext cx="1428596" cy="461665"/>
          </a:xfrm>
          <a:prstGeom prst="rect">
            <a:avLst/>
          </a:prstGeom>
          <a:noFill/>
          <a:effectLst/>
        </p:spPr>
        <p:txBody>
          <a:bodyPr wrap="none" rtlCol="0">
            <a:spAutoFit/>
          </a:bodyPr>
          <a:lstStyle/>
          <a:p>
            <a:r>
              <a:rPr lang="zh-CN" altLang="en-US" sz="2400" dirty="0" smtClean="0">
                <a:solidFill>
                  <a:schemeClr val="tx1">
                    <a:lumMod val="85000"/>
                    <a:lumOff val="15000"/>
                  </a:schemeClr>
                </a:solidFill>
                <a:latin typeface="微软雅黑" panose="020B0503020204020204" pitchFamily="34" charset="-122"/>
                <a:ea typeface="微软雅黑" panose="020B0503020204020204" pitchFamily="34" charset="-122"/>
              </a:rPr>
              <a:t>正面观点</a:t>
            </a:r>
            <a:endPar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70" name="文本框 69"/>
          <p:cNvSpPr txBox="1"/>
          <p:nvPr/>
        </p:nvSpPr>
        <p:spPr>
          <a:xfrm>
            <a:off x="1687957" y="2530906"/>
            <a:ext cx="3452175" cy="605102"/>
          </a:xfrm>
          <a:prstGeom prst="rect">
            <a:avLst/>
          </a:prstGeom>
          <a:noFill/>
        </p:spPr>
        <p:txBody>
          <a:bodyPr wrap="square" rtlCol="0">
            <a:spAutoFit/>
          </a:bodyPr>
          <a:lstStyle/>
          <a:p>
            <a:pPr>
              <a:lnSpc>
                <a:spcPct val="125000"/>
              </a:lnSpc>
            </a:pPr>
            <a:r>
              <a:rPr lang="zh-CN" altLang="en-US" sz="1400" dirty="0">
                <a:solidFill>
                  <a:schemeClr val="tx1">
                    <a:lumMod val="85000"/>
                    <a:lumOff val="15000"/>
                  </a:schemeClr>
                </a:solidFill>
                <a:latin typeface="华文细黑" panose="02010600040101010101" pitchFamily="2" charset="-122"/>
                <a:ea typeface="华文细黑" panose="02010600040101010101" pitchFamily="2" charset="-122"/>
              </a:rPr>
              <a:t>请在这里输入文字请在这里输入文字请在这里输入文字请在这里输入文字请在</a:t>
            </a:r>
            <a:r>
              <a:rPr lang="zh-CN" altLang="en-US" sz="1400" dirty="0" smtClean="0">
                <a:solidFill>
                  <a:schemeClr val="tx1">
                    <a:lumMod val="85000"/>
                    <a:lumOff val="15000"/>
                  </a:schemeClr>
                </a:solidFill>
                <a:latin typeface="华文细黑" panose="02010600040101010101" pitchFamily="2" charset="-122"/>
                <a:ea typeface="华文细黑" panose="02010600040101010101" pitchFamily="2" charset="-122"/>
              </a:rPr>
              <a:t>这里</a:t>
            </a:r>
            <a:endParaRPr lang="en-US" altLang="zh-CN" sz="1400" dirty="0" smtClean="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71" name="文本框 70"/>
          <p:cNvSpPr txBox="1"/>
          <p:nvPr/>
        </p:nvSpPr>
        <p:spPr>
          <a:xfrm>
            <a:off x="1687957" y="3277062"/>
            <a:ext cx="3452175" cy="605102"/>
          </a:xfrm>
          <a:prstGeom prst="rect">
            <a:avLst/>
          </a:prstGeom>
          <a:noFill/>
        </p:spPr>
        <p:txBody>
          <a:bodyPr wrap="square" rtlCol="0">
            <a:spAutoFit/>
          </a:bodyPr>
          <a:lstStyle/>
          <a:p>
            <a:pPr>
              <a:lnSpc>
                <a:spcPct val="125000"/>
              </a:lnSpc>
            </a:pPr>
            <a:r>
              <a:rPr lang="zh-CN" altLang="en-US" sz="1400" dirty="0">
                <a:solidFill>
                  <a:schemeClr val="tx1">
                    <a:lumMod val="85000"/>
                    <a:lumOff val="15000"/>
                  </a:schemeClr>
                </a:solidFill>
                <a:latin typeface="华文细黑" panose="02010600040101010101" pitchFamily="2" charset="-122"/>
                <a:ea typeface="华文细黑" panose="02010600040101010101" pitchFamily="2" charset="-122"/>
              </a:rPr>
              <a:t>请在这里输入文字请在这里输入文字请在这里输入文字请在这里输入文字请在</a:t>
            </a:r>
            <a:r>
              <a:rPr lang="zh-CN" altLang="en-US" sz="1400" dirty="0" smtClean="0">
                <a:solidFill>
                  <a:schemeClr val="tx1">
                    <a:lumMod val="85000"/>
                    <a:lumOff val="15000"/>
                  </a:schemeClr>
                </a:solidFill>
                <a:latin typeface="华文细黑" panose="02010600040101010101" pitchFamily="2" charset="-122"/>
                <a:ea typeface="华文细黑" panose="02010600040101010101" pitchFamily="2" charset="-122"/>
              </a:rPr>
              <a:t>这里</a:t>
            </a:r>
            <a:endParaRPr lang="en-US" altLang="zh-CN" sz="1400" dirty="0" smtClean="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72" name="任意多边形 71"/>
          <p:cNvSpPr/>
          <p:nvPr/>
        </p:nvSpPr>
        <p:spPr>
          <a:xfrm flipH="1">
            <a:off x="1777287" y="2017801"/>
            <a:ext cx="192026" cy="291250"/>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1" fmla="*/ 257175 w 647700"/>
              <a:gd name="connsiteY0-2" fmla="*/ 1181158 h 1209733"/>
              <a:gd name="connsiteX1-3" fmla="*/ 219075 w 647700"/>
              <a:gd name="connsiteY1-4" fmla="*/ 800158 h 1209733"/>
              <a:gd name="connsiteX2-5" fmla="*/ 0 w 647700"/>
              <a:gd name="connsiteY2-6" fmla="*/ 590608 h 1209733"/>
              <a:gd name="connsiteX3-7" fmla="*/ 266700 w 647700"/>
              <a:gd name="connsiteY3-8" fmla="*/ 504883 h 1209733"/>
              <a:gd name="connsiteX4-9" fmla="*/ 361950 w 647700"/>
              <a:gd name="connsiteY4-10" fmla="*/ 58 h 1209733"/>
              <a:gd name="connsiteX5-11" fmla="*/ 438150 w 647700"/>
              <a:gd name="connsiteY5-12" fmla="*/ 581083 h 1209733"/>
              <a:gd name="connsiteX6-13" fmla="*/ 647700 w 647700"/>
              <a:gd name="connsiteY6-14" fmla="*/ 657283 h 1209733"/>
              <a:gd name="connsiteX7-15" fmla="*/ 390525 w 647700"/>
              <a:gd name="connsiteY7-16" fmla="*/ 771583 h 1209733"/>
              <a:gd name="connsiteX8-17" fmla="*/ 314325 w 647700"/>
              <a:gd name="connsiteY8-18" fmla="*/ 1209733 h 1209733"/>
              <a:gd name="connsiteX0-19" fmla="*/ 257175 w 647700"/>
              <a:gd name="connsiteY0-20" fmla="*/ 1181158 h 1209733"/>
              <a:gd name="connsiteX1-21" fmla="*/ 219075 w 647700"/>
              <a:gd name="connsiteY1-22" fmla="*/ 800158 h 1209733"/>
              <a:gd name="connsiteX2-23" fmla="*/ 0 w 647700"/>
              <a:gd name="connsiteY2-24" fmla="*/ 590608 h 1209733"/>
              <a:gd name="connsiteX3-25" fmla="*/ 266700 w 647700"/>
              <a:gd name="connsiteY3-26" fmla="*/ 504883 h 1209733"/>
              <a:gd name="connsiteX4-27" fmla="*/ 361950 w 647700"/>
              <a:gd name="connsiteY4-28" fmla="*/ 58 h 1209733"/>
              <a:gd name="connsiteX5-29" fmla="*/ 438150 w 647700"/>
              <a:gd name="connsiteY5-30" fmla="*/ 581083 h 1209733"/>
              <a:gd name="connsiteX6-31" fmla="*/ 647700 w 647700"/>
              <a:gd name="connsiteY6-32" fmla="*/ 657283 h 1209733"/>
              <a:gd name="connsiteX7-33" fmla="*/ 390525 w 647700"/>
              <a:gd name="connsiteY7-34" fmla="*/ 771583 h 1209733"/>
              <a:gd name="connsiteX8-35" fmla="*/ 314325 w 647700"/>
              <a:gd name="connsiteY8-36" fmla="*/ 1209733 h 1209733"/>
              <a:gd name="connsiteX0-37" fmla="*/ 161925 w 552450"/>
              <a:gd name="connsiteY0-38" fmla="*/ 1181173 h 1209748"/>
              <a:gd name="connsiteX1-39" fmla="*/ 123825 w 552450"/>
              <a:gd name="connsiteY1-40" fmla="*/ 800173 h 1209748"/>
              <a:gd name="connsiteX2-41" fmla="*/ 0 w 552450"/>
              <a:gd name="connsiteY2-42" fmla="*/ 638248 h 1209748"/>
              <a:gd name="connsiteX3-43" fmla="*/ 171450 w 552450"/>
              <a:gd name="connsiteY3-44" fmla="*/ 504898 h 1209748"/>
              <a:gd name="connsiteX4-45" fmla="*/ 266700 w 552450"/>
              <a:gd name="connsiteY4-46" fmla="*/ 73 h 1209748"/>
              <a:gd name="connsiteX5-47" fmla="*/ 342900 w 552450"/>
              <a:gd name="connsiteY5-48" fmla="*/ 581098 h 1209748"/>
              <a:gd name="connsiteX6-49" fmla="*/ 552450 w 552450"/>
              <a:gd name="connsiteY6-50" fmla="*/ 657298 h 1209748"/>
              <a:gd name="connsiteX7-51" fmla="*/ 295275 w 552450"/>
              <a:gd name="connsiteY7-52" fmla="*/ 771598 h 1209748"/>
              <a:gd name="connsiteX8-53" fmla="*/ 219075 w 552450"/>
              <a:gd name="connsiteY8-54" fmla="*/ 1209748 h 1209748"/>
              <a:gd name="connsiteX0-55" fmla="*/ 238125 w 628650"/>
              <a:gd name="connsiteY0-56" fmla="*/ 1181172 h 1209747"/>
              <a:gd name="connsiteX1-57" fmla="*/ 200025 w 628650"/>
              <a:gd name="connsiteY1-58" fmla="*/ 800172 h 1209747"/>
              <a:gd name="connsiteX2-59" fmla="*/ 0 w 628650"/>
              <a:gd name="connsiteY2-60" fmla="*/ 562047 h 1209747"/>
              <a:gd name="connsiteX3-61" fmla="*/ 247650 w 628650"/>
              <a:gd name="connsiteY3-62" fmla="*/ 504897 h 1209747"/>
              <a:gd name="connsiteX4-63" fmla="*/ 342900 w 628650"/>
              <a:gd name="connsiteY4-64" fmla="*/ 72 h 1209747"/>
              <a:gd name="connsiteX5-65" fmla="*/ 419100 w 628650"/>
              <a:gd name="connsiteY5-66" fmla="*/ 581097 h 1209747"/>
              <a:gd name="connsiteX6-67" fmla="*/ 628650 w 628650"/>
              <a:gd name="connsiteY6-68" fmla="*/ 657297 h 1209747"/>
              <a:gd name="connsiteX7-69" fmla="*/ 371475 w 628650"/>
              <a:gd name="connsiteY7-70" fmla="*/ 771597 h 1209747"/>
              <a:gd name="connsiteX8-71" fmla="*/ 295275 w 628650"/>
              <a:gd name="connsiteY8-72" fmla="*/ 1209747 h 1209747"/>
              <a:gd name="connsiteX0-73" fmla="*/ 238125 w 628650"/>
              <a:gd name="connsiteY0-74" fmla="*/ 1181172 h 1209747"/>
              <a:gd name="connsiteX1-75" fmla="*/ 200025 w 628650"/>
              <a:gd name="connsiteY1-76" fmla="*/ 800172 h 1209747"/>
              <a:gd name="connsiteX2-77" fmla="*/ 0 w 628650"/>
              <a:gd name="connsiteY2-78" fmla="*/ 562047 h 1209747"/>
              <a:gd name="connsiteX3-79" fmla="*/ 247650 w 628650"/>
              <a:gd name="connsiteY3-80" fmla="*/ 504897 h 1209747"/>
              <a:gd name="connsiteX4-81" fmla="*/ 342900 w 628650"/>
              <a:gd name="connsiteY4-82" fmla="*/ 72 h 1209747"/>
              <a:gd name="connsiteX5-83" fmla="*/ 419100 w 628650"/>
              <a:gd name="connsiteY5-84" fmla="*/ 581097 h 1209747"/>
              <a:gd name="connsiteX6-85" fmla="*/ 628650 w 628650"/>
              <a:gd name="connsiteY6-86" fmla="*/ 657297 h 1209747"/>
              <a:gd name="connsiteX7-87" fmla="*/ 371475 w 628650"/>
              <a:gd name="connsiteY7-88" fmla="*/ 771597 h 1209747"/>
              <a:gd name="connsiteX8-89" fmla="*/ 295275 w 628650"/>
              <a:gd name="connsiteY8-90" fmla="*/ 1209747 h 1209747"/>
              <a:gd name="connsiteX0-91" fmla="*/ 228132 w 618657"/>
              <a:gd name="connsiteY0-92" fmla="*/ 1181172 h 1209747"/>
              <a:gd name="connsiteX1-93" fmla="*/ 190032 w 618657"/>
              <a:gd name="connsiteY1-94" fmla="*/ 800172 h 1209747"/>
              <a:gd name="connsiteX2-95" fmla="*/ 0 w 618657"/>
              <a:gd name="connsiteY2-96" fmla="*/ 589529 h 1209747"/>
              <a:gd name="connsiteX3-97" fmla="*/ 237657 w 618657"/>
              <a:gd name="connsiteY3-98" fmla="*/ 504897 h 1209747"/>
              <a:gd name="connsiteX4-99" fmla="*/ 332907 w 618657"/>
              <a:gd name="connsiteY4-100" fmla="*/ 72 h 1209747"/>
              <a:gd name="connsiteX5-101" fmla="*/ 409107 w 618657"/>
              <a:gd name="connsiteY5-102" fmla="*/ 581097 h 1209747"/>
              <a:gd name="connsiteX6-103" fmla="*/ 618657 w 618657"/>
              <a:gd name="connsiteY6-104" fmla="*/ 657297 h 1209747"/>
              <a:gd name="connsiteX7-105" fmla="*/ 361482 w 618657"/>
              <a:gd name="connsiteY7-106" fmla="*/ 771597 h 1209747"/>
              <a:gd name="connsiteX8-107" fmla="*/ 285282 w 618657"/>
              <a:gd name="connsiteY8-108" fmla="*/ 1209747 h 1209747"/>
              <a:gd name="connsiteX0-109" fmla="*/ 228132 w 618657"/>
              <a:gd name="connsiteY0-110" fmla="*/ 1181172 h 1209747"/>
              <a:gd name="connsiteX1-111" fmla="*/ 190032 w 618657"/>
              <a:gd name="connsiteY1-112" fmla="*/ 800172 h 1209747"/>
              <a:gd name="connsiteX2-113" fmla="*/ 0 w 618657"/>
              <a:gd name="connsiteY2-114" fmla="*/ 589529 h 1209747"/>
              <a:gd name="connsiteX3-115" fmla="*/ 237657 w 618657"/>
              <a:gd name="connsiteY3-116" fmla="*/ 504897 h 1209747"/>
              <a:gd name="connsiteX4-117" fmla="*/ 332907 w 618657"/>
              <a:gd name="connsiteY4-118" fmla="*/ 72 h 1209747"/>
              <a:gd name="connsiteX5-119" fmla="*/ 409107 w 618657"/>
              <a:gd name="connsiteY5-120" fmla="*/ 581097 h 1209747"/>
              <a:gd name="connsiteX6-121" fmla="*/ 618657 w 618657"/>
              <a:gd name="connsiteY6-122" fmla="*/ 657297 h 1209747"/>
              <a:gd name="connsiteX7-123" fmla="*/ 361482 w 618657"/>
              <a:gd name="connsiteY7-124" fmla="*/ 771597 h 1209747"/>
              <a:gd name="connsiteX8-125" fmla="*/ 285282 w 618657"/>
              <a:gd name="connsiteY8-126" fmla="*/ 1209747 h 1209747"/>
              <a:gd name="connsiteX0-127" fmla="*/ 228132 w 618657"/>
              <a:gd name="connsiteY0-128" fmla="*/ 1181172 h 1209747"/>
              <a:gd name="connsiteX1-129" fmla="*/ 190032 w 618657"/>
              <a:gd name="connsiteY1-130" fmla="*/ 800172 h 1209747"/>
              <a:gd name="connsiteX2-131" fmla="*/ 0 w 618657"/>
              <a:gd name="connsiteY2-132" fmla="*/ 589529 h 1209747"/>
              <a:gd name="connsiteX3-133" fmla="*/ 237657 w 618657"/>
              <a:gd name="connsiteY3-134" fmla="*/ 504897 h 1209747"/>
              <a:gd name="connsiteX4-135" fmla="*/ 332907 w 618657"/>
              <a:gd name="connsiteY4-136" fmla="*/ 72 h 1209747"/>
              <a:gd name="connsiteX5-137" fmla="*/ 409107 w 618657"/>
              <a:gd name="connsiteY5-138" fmla="*/ 581097 h 1209747"/>
              <a:gd name="connsiteX6-139" fmla="*/ 618657 w 618657"/>
              <a:gd name="connsiteY6-140" fmla="*/ 657297 h 1209747"/>
              <a:gd name="connsiteX7-141" fmla="*/ 361482 w 618657"/>
              <a:gd name="connsiteY7-142" fmla="*/ 771597 h 1209747"/>
              <a:gd name="connsiteX8-143" fmla="*/ 285282 w 618657"/>
              <a:gd name="connsiteY8-144" fmla="*/ 1209747 h 1209747"/>
              <a:gd name="connsiteX9" fmla="*/ 228132 w 618657"/>
              <a:gd name="connsiteY9" fmla="*/ 1181172 h 1209747"/>
              <a:gd name="connsiteX0-145" fmla="*/ 285282 w 618657"/>
              <a:gd name="connsiteY0-146" fmla="*/ 1209747 h 1209747"/>
              <a:gd name="connsiteX1-147" fmla="*/ 190032 w 618657"/>
              <a:gd name="connsiteY1-148" fmla="*/ 800172 h 1209747"/>
              <a:gd name="connsiteX2-149" fmla="*/ 0 w 618657"/>
              <a:gd name="connsiteY2-150" fmla="*/ 589529 h 1209747"/>
              <a:gd name="connsiteX3-151" fmla="*/ 237657 w 618657"/>
              <a:gd name="connsiteY3-152" fmla="*/ 504897 h 1209747"/>
              <a:gd name="connsiteX4-153" fmla="*/ 332907 w 618657"/>
              <a:gd name="connsiteY4-154" fmla="*/ 72 h 1209747"/>
              <a:gd name="connsiteX5-155" fmla="*/ 409107 w 618657"/>
              <a:gd name="connsiteY5-156" fmla="*/ 581097 h 1209747"/>
              <a:gd name="connsiteX6-157" fmla="*/ 618657 w 618657"/>
              <a:gd name="connsiteY6-158" fmla="*/ 657297 h 1209747"/>
              <a:gd name="connsiteX7-159" fmla="*/ 361482 w 618657"/>
              <a:gd name="connsiteY7-160" fmla="*/ 771597 h 1209747"/>
              <a:gd name="connsiteX8-161" fmla="*/ 285282 w 618657"/>
              <a:gd name="connsiteY8-162" fmla="*/ 1209747 h 1209747"/>
              <a:gd name="connsiteX0-163" fmla="*/ 270292 w 618657"/>
              <a:gd name="connsiteY0-164" fmla="*/ 1249721 h 1249721"/>
              <a:gd name="connsiteX1-165" fmla="*/ 190032 w 618657"/>
              <a:gd name="connsiteY1-166" fmla="*/ 800172 h 1249721"/>
              <a:gd name="connsiteX2-167" fmla="*/ 0 w 618657"/>
              <a:gd name="connsiteY2-168" fmla="*/ 589529 h 1249721"/>
              <a:gd name="connsiteX3-169" fmla="*/ 237657 w 618657"/>
              <a:gd name="connsiteY3-170" fmla="*/ 504897 h 1249721"/>
              <a:gd name="connsiteX4-171" fmla="*/ 332907 w 618657"/>
              <a:gd name="connsiteY4-172" fmla="*/ 72 h 1249721"/>
              <a:gd name="connsiteX5-173" fmla="*/ 409107 w 618657"/>
              <a:gd name="connsiteY5-174" fmla="*/ 581097 h 1249721"/>
              <a:gd name="connsiteX6-175" fmla="*/ 618657 w 618657"/>
              <a:gd name="connsiteY6-176" fmla="*/ 657297 h 1249721"/>
              <a:gd name="connsiteX7-177" fmla="*/ 361482 w 618657"/>
              <a:gd name="connsiteY7-178" fmla="*/ 771597 h 1249721"/>
              <a:gd name="connsiteX8-179" fmla="*/ 270292 w 618657"/>
              <a:gd name="connsiteY8-180" fmla="*/ 1249721 h 1249721"/>
              <a:gd name="connsiteX0-181" fmla="*/ 270292 w 618657"/>
              <a:gd name="connsiteY0-182" fmla="*/ 1249721 h 1249721"/>
              <a:gd name="connsiteX1-183" fmla="*/ 190032 w 618657"/>
              <a:gd name="connsiteY1-184" fmla="*/ 775188 h 1249721"/>
              <a:gd name="connsiteX2-185" fmla="*/ 0 w 618657"/>
              <a:gd name="connsiteY2-186" fmla="*/ 589529 h 1249721"/>
              <a:gd name="connsiteX3-187" fmla="*/ 237657 w 618657"/>
              <a:gd name="connsiteY3-188" fmla="*/ 504897 h 1249721"/>
              <a:gd name="connsiteX4-189" fmla="*/ 332907 w 618657"/>
              <a:gd name="connsiteY4-190" fmla="*/ 72 h 1249721"/>
              <a:gd name="connsiteX5-191" fmla="*/ 409107 w 618657"/>
              <a:gd name="connsiteY5-192" fmla="*/ 581097 h 1249721"/>
              <a:gd name="connsiteX6-193" fmla="*/ 618657 w 618657"/>
              <a:gd name="connsiteY6-194" fmla="*/ 657297 h 1249721"/>
              <a:gd name="connsiteX7-195" fmla="*/ 361482 w 618657"/>
              <a:gd name="connsiteY7-196" fmla="*/ 771597 h 1249721"/>
              <a:gd name="connsiteX8-197" fmla="*/ 270292 w 618657"/>
              <a:gd name="connsiteY8-198" fmla="*/ 1249721 h 1249721"/>
              <a:gd name="connsiteX0-199" fmla="*/ 270292 w 618657"/>
              <a:gd name="connsiteY0-200" fmla="*/ 1249721 h 1249721"/>
              <a:gd name="connsiteX1-201" fmla="*/ 190032 w 618657"/>
              <a:gd name="connsiteY1-202" fmla="*/ 775188 h 1249721"/>
              <a:gd name="connsiteX2-203" fmla="*/ 0 w 618657"/>
              <a:gd name="connsiteY2-204" fmla="*/ 589529 h 1249721"/>
              <a:gd name="connsiteX3-205" fmla="*/ 237657 w 618657"/>
              <a:gd name="connsiteY3-206" fmla="*/ 504897 h 1249721"/>
              <a:gd name="connsiteX4-207" fmla="*/ 332907 w 618657"/>
              <a:gd name="connsiteY4-208" fmla="*/ 72 h 1249721"/>
              <a:gd name="connsiteX5-209" fmla="*/ 409107 w 618657"/>
              <a:gd name="connsiteY5-210" fmla="*/ 581097 h 1249721"/>
              <a:gd name="connsiteX6-211" fmla="*/ 618657 w 618657"/>
              <a:gd name="connsiteY6-212" fmla="*/ 657297 h 1249721"/>
              <a:gd name="connsiteX7-213" fmla="*/ 361482 w 618657"/>
              <a:gd name="connsiteY7-214" fmla="*/ 771597 h 1249721"/>
              <a:gd name="connsiteX8-215" fmla="*/ 270292 w 618657"/>
              <a:gd name="connsiteY8-216" fmla="*/ 1249721 h 1249721"/>
              <a:gd name="connsiteX0-217" fmla="*/ 297774 w 618657"/>
              <a:gd name="connsiteY0-218" fmla="*/ 1257216 h 1257216"/>
              <a:gd name="connsiteX1-219" fmla="*/ 190032 w 618657"/>
              <a:gd name="connsiteY1-220" fmla="*/ 775188 h 1257216"/>
              <a:gd name="connsiteX2-221" fmla="*/ 0 w 618657"/>
              <a:gd name="connsiteY2-222" fmla="*/ 589529 h 1257216"/>
              <a:gd name="connsiteX3-223" fmla="*/ 237657 w 618657"/>
              <a:gd name="connsiteY3-224" fmla="*/ 504897 h 1257216"/>
              <a:gd name="connsiteX4-225" fmla="*/ 332907 w 618657"/>
              <a:gd name="connsiteY4-226" fmla="*/ 72 h 1257216"/>
              <a:gd name="connsiteX5-227" fmla="*/ 409107 w 618657"/>
              <a:gd name="connsiteY5-228" fmla="*/ 581097 h 1257216"/>
              <a:gd name="connsiteX6-229" fmla="*/ 618657 w 618657"/>
              <a:gd name="connsiteY6-230" fmla="*/ 657297 h 1257216"/>
              <a:gd name="connsiteX7-231" fmla="*/ 361482 w 618657"/>
              <a:gd name="connsiteY7-232" fmla="*/ 771597 h 1257216"/>
              <a:gd name="connsiteX8-233" fmla="*/ 297774 w 618657"/>
              <a:gd name="connsiteY8-234" fmla="*/ 1257216 h 1257216"/>
              <a:gd name="connsiteX0-235" fmla="*/ 297774 w 618657"/>
              <a:gd name="connsiteY0-236" fmla="*/ 1257216 h 1257216"/>
              <a:gd name="connsiteX1-237" fmla="*/ 190032 w 618657"/>
              <a:gd name="connsiteY1-238" fmla="*/ 775188 h 1257216"/>
              <a:gd name="connsiteX2-239" fmla="*/ 0 w 618657"/>
              <a:gd name="connsiteY2-240" fmla="*/ 589529 h 1257216"/>
              <a:gd name="connsiteX3-241" fmla="*/ 237657 w 618657"/>
              <a:gd name="connsiteY3-242" fmla="*/ 504897 h 1257216"/>
              <a:gd name="connsiteX4-243" fmla="*/ 332907 w 618657"/>
              <a:gd name="connsiteY4-244" fmla="*/ 72 h 1257216"/>
              <a:gd name="connsiteX5-245" fmla="*/ 409107 w 618657"/>
              <a:gd name="connsiteY5-246" fmla="*/ 581097 h 1257216"/>
              <a:gd name="connsiteX6-247" fmla="*/ 618657 w 618657"/>
              <a:gd name="connsiteY6-248" fmla="*/ 657297 h 1257216"/>
              <a:gd name="connsiteX7-249" fmla="*/ 388964 w 618657"/>
              <a:gd name="connsiteY7-250" fmla="*/ 776593 h 1257216"/>
              <a:gd name="connsiteX8-251" fmla="*/ 297774 w 618657"/>
              <a:gd name="connsiteY8-252" fmla="*/ 1257216 h 1257216"/>
              <a:gd name="connsiteX0-253" fmla="*/ 297774 w 618657"/>
              <a:gd name="connsiteY0-254" fmla="*/ 1257216 h 1257216"/>
              <a:gd name="connsiteX1-255" fmla="*/ 190032 w 618657"/>
              <a:gd name="connsiteY1-256" fmla="*/ 775188 h 1257216"/>
              <a:gd name="connsiteX2-257" fmla="*/ 0 w 618657"/>
              <a:gd name="connsiteY2-258" fmla="*/ 589529 h 1257216"/>
              <a:gd name="connsiteX3-259" fmla="*/ 237657 w 618657"/>
              <a:gd name="connsiteY3-260" fmla="*/ 504897 h 1257216"/>
              <a:gd name="connsiteX4-261" fmla="*/ 332907 w 618657"/>
              <a:gd name="connsiteY4-262" fmla="*/ 72 h 1257216"/>
              <a:gd name="connsiteX5-263" fmla="*/ 409107 w 618657"/>
              <a:gd name="connsiteY5-264" fmla="*/ 581097 h 1257216"/>
              <a:gd name="connsiteX6-265" fmla="*/ 618657 w 618657"/>
              <a:gd name="connsiteY6-266" fmla="*/ 657297 h 1257216"/>
              <a:gd name="connsiteX7-267" fmla="*/ 388964 w 618657"/>
              <a:gd name="connsiteY7-268" fmla="*/ 776593 h 1257216"/>
              <a:gd name="connsiteX8-269" fmla="*/ 297774 w 618657"/>
              <a:gd name="connsiteY8-270" fmla="*/ 1257216 h 1257216"/>
              <a:gd name="connsiteX0-271" fmla="*/ 297774 w 618657"/>
              <a:gd name="connsiteY0-272" fmla="*/ 1257216 h 1257216"/>
              <a:gd name="connsiteX1-273" fmla="*/ 190032 w 618657"/>
              <a:gd name="connsiteY1-274" fmla="*/ 775188 h 1257216"/>
              <a:gd name="connsiteX2-275" fmla="*/ 0 w 618657"/>
              <a:gd name="connsiteY2-276" fmla="*/ 589529 h 1257216"/>
              <a:gd name="connsiteX3-277" fmla="*/ 237657 w 618657"/>
              <a:gd name="connsiteY3-278" fmla="*/ 504897 h 1257216"/>
              <a:gd name="connsiteX4-279" fmla="*/ 332907 w 618657"/>
              <a:gd name="connsiteY4-280" fmla="*/ 72 h 1257216"/>
              <a:gd name="connsiteX5-281" fmla="*/ 409107 w 618657"/>
              <a:gd name="connsiteY5-282" fmla="*/ 581097 h 1257216"/>
              <a:gd name="connsiteX6-283" fmla="*/ 618657 w 618657"/>
              <a:gd name="connsiteY6-284" fmla="*/ 657297 h 1257216"/>
              <a:gd name="connsiteX7-285" fmla="*/ 388964 w 618657"/>
              <a:gd name="connsiteY7-286" fmla="*/ 776593 h 1257216"/>
              <a:gd name="connsiteX8-287" fmla="*/ 297774 w 618657"/>
              <a:gd name="connsiteY8-288" fmla="*/ 1257216 h 1257216"/>
              <a:gd name="connsiteX0-289" fmla="*/ 317761 w 638644"/>
              <a:gd name="connsiteY0-290" fmla="*/ 1257216 h 1257216"/>
              <a:gd name="connsiteX1-291" fmla="*/ 210019 w 638644"/>
              <a:gd name="connsiteY1-292" fmla="*/ 775188 h 1257216"/>
              <a:gd name="connsiteX2-293" fmla="*/ 0 w 638644"/>
              <a:gd name="connsiteY2-294" fmla="*/ 597024 h 1257216"/>
              <a:gd name="connsiteX3-295" fmla="*/ 257644 w 638644"/>
              <a:gd name="connsiteY3-296" fmla="*/ 504897 h 1257216"/>
              <a:gd name="connsiteX4-297" fmla="*/ 352894 w 638644"/>
              <a:gd name="connsiteY4-298" fmla="*/ 72 h 1257216"/>
              <a:gd name="connsiteX5-299" fmla="*/ 429094 w 638644"/>
              <a:gd name="connsiteY5-300" fmla="*/ 581097 h 1257216"/>
              <a:gd name="connsiteX6-301" fmla="*/ 638644 w 638644"/>
              <a:gd name="connsiteY6-302" fmla="*/ 657297 h 1257216"/>
              <a:gd name="connsiteX7-303" fmla="*/ 408951 w 638644"/>
              <a:gd name="connsiteY7-304" fmla="*/ 776593 h 1257216"/>
              <a:gd name="connsiteX8-305" fmla="*/ 317761 w 638644"/>
              <a:gd name="connsiteY8-306" fmla="*/ 1257216 h 1257216"/>
              <a:gd name="connsiteX0-307" fmla="*/ 317761 w 638644"/>
              <a:gd name="connsiteY0-308" fmla="*/ 1257216 h 1257216"/>
              <a:gd name="connsiteX1-309" fmla="*/ 227508 w 638644"/>
              <a:gd name="connsiteY1-310" fmla="*/ 772690 h 1257216"/>
              <a:gd name="connsiteX2-311" fmla="*/ 0 w 638644"/>
              <a:gd name="connsiteY2-312" fmla="*/ 597024 h 1257216"/>
              <a:gd name="connsiteX3-313" fmla="*/ 257644 w 638644"/>
              <a:gd name="connsiteY3-314" fmla="*/ 504897 h 1257216"/>
              <a:gd name="connsiteX4-315" fmla="*/ 352894 w 638644"/>
              <a:gd name="connsiteY4-316" fmla="*/ 72 h 1257216"/>
              <a:gd name="connsiteX5-317" fmla="*/ 429094 w 638644"/>
              <a:gd name="connsiteY5-318" fmla="*/ 581097 h 1257216"/>
              <a:gd name="connsiteX6-319" fmla="*/ 638644 w 638644"/>
              <a:gd name="connsiteY6-320" fmla="*/ 657297 h 1257216"/>
              <a:gd name="connsiteX7-321" fmla="*/ 408951 w 638644"/>
              <a:gd name="connsiteY7-322" fmla="*/ 776593 h 1257216"/>
              <a:gd name="connsiteX8-323" fmla="*/ 317761 w 638644"/>
              <a:gd name="connsiteY8-324" fmla="*/ 1257216 h 125721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638644" h="1257216">
                <a:moveTo>
                  <a:pt x="317761" y="1257216"/>
                </a:moveTo>
                <a:cubicBezTo>
                  <a:pt x="289186" y="1257814"/>
                  <a:pt x="280468" y="882722"/>
                  <a:pt x="227508" y="772690"/>
                </a:cubicBezTo>
                <a:cubicBezTo>
                  <a:pt x="174548" y="662658"/>
                  <a:pt x="136499" y="666457"/>
                  <a:pt x="0" y="597024"/>
                </a:cubicBezTo>
                <a:cubicBezTo>
                  <a:pt x="134026" y="572509"/>
                  <a:pt x="198828" y="604389"/>
                  <a:pt x="257644" y="504897"/>
                </a:cubicBezTo>
                <a:cubicBezTo>
                  <a:pt x="316460" y="405405"/>
                  <a:pt x="325907" y="-6278"/>
                  <a:pt x="352894" y="72"/>
                </a:cubicBezTo>
                <a:cubicBezTo>
                  <a:pt x="378294" y="193747"/>
                  <a:pt x="376733" y="543205"/>
                  <a:pt x="429094" y="581097"/>
                </a:cubicBezTo>
                <a:cubicBezTo>
                  <a:pt x="481455" y="618989"/>
                  <a:pt x="568794" y="631897"/>
                  <a:pt x="638644" y="657297"/>
                </a:cubicBezTo>
                <a:cubicBezTo>
                  <a:pt x="552919" y="695397"/>
                  <a:pt x="462431" y="676607"/>
                  <a:pt x="408951" y="776593"/>
                </a:cubicBezTo>
                <a:cubicBezTo>
                  <a:pt x="355471" y="876579"/>
                  <a:pt x="328080" y="1084178"/>
                  <a:pt x="317761" y="1257216"/>
                </a:cubicBezTo>
                <a:close/>
              </a:path>
            </a:pathLst>
          </a:custGeom>
          <a:solidFill>
            <a:srgbClr val="F7D54A"/>
          </a:solidFill>
          <a:ln w="19050" cap="rnd">
            <a:solidFill>
              <a:srgbClr val="F7D54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0000"/>
              </a:solidFill>
            </a:endParaRPr>
          </a:p>
        </p:txBody>
      </p:sp>
      <p:sp>
        <p:nvSpPr>
          <p:cNvPr id="73" name="文本框 72"/>
          <p:cNvSpPr txBox="1"/>
          <p:nvPr/>
        </p:nvSpPr>
        <p:spPr>
          <a:xfrm>
            <a:off x="7757277" y="3719891"/>
            <a:ext cx="1428596" cy="461665"/>
          </a:xfrm>
          <a:prstGeom prst="rect">
            <a:avLst/>
          </a:prstGeom>
          <a:noFill/>
          <a:effectLst/>
        </p:spPr>
        <p:txBody>
          <a:bodyPr wrap="none" rtlCol="0">
            <a:spAutoFit/>
          </a:bodyPr>
          <a:lstStyle/>
          <a:p>
            <a:r>
              <a:rPr lang="zh-CN" altLang="en-US" sz="2400" dirty="0" smtClean="0">
                <a:solidFill>
                  <a:schemeClr val="tx1">
                    <a:lumMod val="85000"/>
                    <a:lumOff val="15000"/>
                  </a:schemeClr>
                </a:solidFill>
                <a:latin typeface="微软雅黑" panose="020B0503020204020204" pitchFamily="34" charset="-122"/>
                <a:ea typeface="微软雅黑" panose="020B0503020204020204" pitchFamily="34" charset="-122"/>
              </a:rPr>
              <a:t>反面观点</a:t>
            </a:r>
            <a:endPar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74" name="文本框 73"/>
          <p:cNvSpPr txBox="1"/>
          <p:nvPr/>
        </p:nvSpPr>
        <p:spPr>
          <a:xfrm>
            <a:off x="7504453" y="4290067"/>
            <a:ext cx="3452175" cy="605102"/>
          </a:xfrm>
          <a:prstGeom prst="rect">
            <a:avLst/>
          </a:prstGeom>
          <a:noFill/>
        </p:spPr>
        <p:txBody>
          <a:bodyPr wrap="square" rtlCol="0">
            <a:spAutoFit/>
          </a:bodyPr>
          <a:lstStyle/>
          <a:p>
            <a:pPr>
              <a:lnSpc>
                <a:spcPct val="125000"/>
              </a:lnSpc>
            </a:pPr>
            <a:r>
              <a:rPr lang="zh-CN" altLang="en-US" sz="1400" dirty="0">
                <a:solidFill>
                  <a:schemeClr val="tx1">
                    <a:lumMod val="85000"/>
                    <a:lumOff val="15000"/>
                  </a:schemeClr>
                </a:solidFill>
                <a:latin typeface="华文细黑" panose="02010600040101010101" pitchFamily="2" charset="-122"/>
                <a:ea typeface="华文细黑" panose="02010600040101010101" pitchFamily="2" charset="-122"/>
              </a:rPr>
              <a:t>请在这里输入文字请在这里输入文字请在这里输入文字请在这里输入文字请在</a:t>
            </a:r>
            <a:r>
              <a:rPr lang="zh-CN" altLang="en-US" sz="1400" dirty="0" smtClean="0">
                <a:solidFill>
                  <a:schemeClr val="tx1">
                    <a:lumMod val="85000"/>
                    <a:lumOff val="15000"/>
                  </a:schemeClr>
                </a:solidFill>
                <a:latin typeface="华文细黑" panose="02010600040101010101" pitchFamily="2" charset="-122"/>
                <a:ea typeface="华文细黑" panose="02010600040101010101" pitchFamily="2" charset="-122"/>
              </a:rPr>
              <a:t>这里</a:t>
            </a:r>
            <a:endParaRPr lang="en-US" altLang="zh-CN" sz="1400" dirty="0" smtClean="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75" name="文本框 74"/>
          <p:cNvSpPr txBox="1"/>
          <p:nvPr/>
        </p:nvSpPr>
        <p:spPr>
          <a:xfrm>
            <a:off x="7504453" y="5036223"/>
            <a:ext cx="3452175" cy="605102"/>
          </a:xfrm>
          <a:prstGeom prst="rect">
            <a:avLst/>
          </a:prstGeom>
          <a:noFill/>
        </p:spPr>
        <p:txBody>
          <a:bodyPr wrap="square" rtlCol="0">
            <a:spAutoFit/>
          </a:bodyPr>
          <a:lstStyle/>
          <a:p>
            <a:pPr>
              <a:lnSpc>
                <a:spcPct val="125000"/>
              </a:lnSpc>
            </a:pPr>
            <a:r>
              <a:rPr lang="zh-CN" altLang="en-US" sz="1400" dirty="0">
                <a:solidFill>
                  <a:schemeClr val="tx1">
                    <a:lumMod val="85000"/>
                    <a:lumOff val="15000"/>
                  </a:schemeClr>
                </a:solidFill>
                <a:latin typeface="华文细黑" panose="02010600040101010101" pitchFamily="2" charset="-122"/>
                <a:ea typeface="华文细黑" panose="02010600040101010101" pitchFamily="2" charset="-122"/>
              </a:rPr>
              <a:t>请在这里输入文字请在这里输入文字请在这里输入文字请在这里输入文字请在</a:t>
            </a:r>
            <a:r>
              <a:rPr lang="zh-CN" altLang="en-US" sz="1400" dirty="0" smtClean="0">
                <a:solidFill>
                  <a:schemeClr val="tx1">
                    <a:lumMod val="85000"/>
                    <a:lumOff val="15000"/>
                  </a:schemeClr>
                </a:solidFill>
                <a:latin typeface="华文细黑" panose="02010600040101010101" pitchFamily="2" charset="-122"/>
                <a:ea typeface="华文细黑" panose="02010600040101010101" pitchFamily="2" charset="-122"/>
              </a:rPr>
              <a:t>这里</a:t>
            </a:r>
            <a:endParaRPr lang="en-US" altLang="zh-CN" sz="1400" dirty="0" smtClean="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76" name="任意多边形 75"/>
          <p:cNvSpPr/>
          <p:nvPr/>
        </p:nvSpPr>
        <p:spPr>
          <a:xfrm flipH="1">
            <a:off x="7593783" y="3776962"/>
            <a:ext cx="192026" cy="291250"/>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1" fmla="*/ 257175 w 647700"/>
              <a:gd name="connsiteY0-2" fmla="*/ 1181158 h 1209733"/>
              <a:gd name="connsiteX1-3" fmla="*/ 219075 w 647700"/>
              <a:gd name="connsiteY1-4" fmla="*/ 800158 h 1209733"/>
              <a:gd name="connsiteX2-5" fmla="*/ 0 w 647700"/>
              <a:gd name="connsiteY2-6" fmla="*/ 590608 h 1209733"/>
              <a:gd name="connsiteX3-7" fmla="*/ 266700 w 647700"/>
              <a:gd name="connsiteY3-8" fmla="*/ 504883 h 1209733"/>
              <a:gd name="connsiteX4-9" fmla="*/ 361950 w 647700"/>
              <a:gd name="connsiteY4-10" fmla="*/ 58 h 1209733"/>
              <a:gd name="connsiteX5-11" fmla="*/ 438150 w 647700"/>
              <a:gd name="connsiteY5-12" fmla="*/ 581083 h 1209733"/>
              <a:gd name="connsiteX6-13" fmla="*/ 647700 w 647700"/>
              <a:gd name="connsiteY6-14" fmla="*/ 657283 h 1209733"/>
              <a:gd name="connsiteX7-15" fmla="*/ 390525 w 647700"/>
              <a:gd name="connsiteY7-16" fmla="*/ 771583 h 1209733"/>
              <a:gd name="connsiteX8-17" fmla="*/ 314325 w 647700"/>
              <a:gd name="connsiteY8-18" fmla="*/ 1209733 h 1209733"/>
              <a:gd name="connsiteX0-19" fmla="*/ 257175 w 647700"/>
              <a:gd name="connsiteY0-20" fmla="*/ 1181158 h 1209733"/>
              <a:gd name="connsiteX1-21" fmla="*/ 219075 w 647700"/>
              <a:gd name="connsiteY1-22" fmla="*/ 800158 h 1209733"/>
              <a:gd name="connsiteX2-23" fmla="*/ 0 w 647700"/>
              <a:gd name="connsiteY2-24" fmla="*/ 590608 h 1209733"/>
              <a:gd name="connsiteX3-25" fmla="*/ 266700 w 647700"/>
              <a:gd name="connsiteY3-26" fmla="*/ 504883 h 1209733"/>
              <a:gd name="connsiteX4-27" fmla="*/ 361950 w 647700"/>
              <a:gd name="connsiteY4-28" fmla="*/ 58 h 1209733"/>
              <a:gd name="connsiteX5-29" fmla="*/ 438150 w 647700"/>
              <a:gd name="connsiteY5-30" fmla="*/ 581083 h 1209733"/>
              <a:gd name="connsiteX6-31" fmla="*/ 647700 w 647700"/>
              <a:gd name="connsiteY6-32" fmla="*/ 657283 h 1209733"/>
              <a:gd name="connsiteX7-33" fmla="*/ 390525 w 647700"/>
              <a:gd name="connsiteY7-34" fmla="*/ 771583 h 1209733"/>
              <a:gd name="connsiteX8-35" fmla="*/ 314325 w 647700"/>
              <a:gd name="connsiteY8-36" fmla="*/ 1209733 h 1209733"/>
              <a:gd name="connsiteX0-37" fmla="*/ 161925 w 552450"/>
              <a:gd name="connsiteY0-38" fmla="*/ 1181173 h 1209748"/>
              <a:gd name="connsiteX1-39" fmla="*/ 123825 w 552450"/>
              <a:gd name="connsiteY1-40" fmla="*/ 800173 h 1209748"/>
              <a:gd name="connsiteX2-41" fmla="*/ 0 w 552450"/>
              <a:gd name="connsiteY2-42" fmla="*/ 638248 h 1209748"/>
              <a:gd name="connsiteX3-43" fmla="*/ 171450 w 552450"/>
              <a:gd name="connsiteY3-44" fmla="*/ 504898 h 1209748"/>
              <a:gd name="connsiteX4-45" fmla="*/ 266700 w 552450"/>
              <a:gd name="connsiteY4-46" fmla="*/ 73 h 1209748"/>
              <a:gd name="connsiteX5-47" fmla="*/ 342900 w 552450"/>
              <a:gd name="connsiteY5-48" fmla="*/ 581098 h 1209748"/>
              <a:gd name="connsiteX6-49" fmla="*/ 552450 w 552450"/>
              <a:gd name="connsiteY6-50" fmla="*/ 657298 h 1209748"/>
              <a:gd name="connsiteX7-51" fmla="*/ 295275 w 552450"/>
              <a:gd name="connsiteY7-52" fmla="*/ 771598 h 1209748"/>
              <a:gd name="connsiteX8-53" fmla="*/ 219075 w 552450"/>
              <a:gd name="connsiteY8-54" fmla="*/ 1209748 h 1209748"/>
              <a:gd name="connsiteX0-55" fmla="*/ 238125 w 628650"/>
              <a:gd name="connsiteY0-56" fmla="*/ 1181172 h 1209747"/>
              <a:gd name="connsiteX1-57" fmla="*/ 200025 w 628650"/>
              <a:gd name="connsiteY1-58" fmla="*/ 800172 h 1209747"/>
              <a:gd name="connsiteX2-59" fmla="*/ 0 w 628650"/>
              <a:gd name="connsiteY2-60" fmla="*/ 562047 h 1209747"/>
              <a:gd name="connsiteX3-61" fmla="*/ 247650 w 628650"/>
              <a:gd name="connsiteY3-62" fmla="*/ 504897 h 1209747"/>
              <a:gd name="connsiteX4-63" fmla="*/ 342900 w 628650"/>
              <a:gd name="connsiteY4-64" fmla="*/ 72 h 1209747"/>
              <a:gd name="connsiteX5-65" fmla="*/ 419100 w 628650"/>
              <a:gd name="connsiteY5-66" fmla="*/ 581097 h 1209747"/>
              <a:gd name="connsiteX6-67" fmla="*/ 628650 w 628650"/>
              <a:gd name="connsiteY6-68" fmla="*/ 657297 h 1209747"/>
              <a:gd name="connsiteX7-69" fmla="*/ 371475 w 628650"/>
              <a:gd name="connsiteY7-70" fmla="*/ 771597 h 1209747"/>
              <a:gd name="connsiteX8-71" fmla="*/ 295275 w 628650"/>
              <a:gd name="connsiteY8-72" fmla="*/ 1209747 h 1209747"/>
              <a:gd name="connsiteX0-73" fmla="*/ 238125 w 628650"/>
              <a:gd name="connsiteY0-74" fmla="*/ 1181172 h 1209747"/>
              <a:gd name="connsiteX1-75" fmla="*/ 200025 w 628650"/>
              <a:gd name="connsiteY1-76" fmla="*/ 800172 h 1209747"/>
              <a:gd name="connsiteX2-77" fmla="*/ 0 w 628650"/>
              <a:gd name="connsiteY2-78" fmla="*/ 562047 h 1209747"/>
              <a:gd name="connsiteX3-79" fmla="*/ 247650 w 628650"/>
              <a:gd name="connsiteY3-80" fmla="*/ 504897 h 1209747"/>
              <a:gd name="connsiteX4-81" fmla="*/ 342900 w 628650"/>
              <a:gd name="connsiteY4-82" fmla="*/ 72 h 1209747"/>
              <a:gd name="connsiteX5-83" fmla="*/ 419100 w 628650"/>
              <a:gd name="connsiteY5-84" fmla="*/ 581097 h 1209747"/>
              <a:gd name="connsiteX6-85" fmla="*/ 628650 w 628650"/>
              <a:gd name="connsiteY6-86" fmla="*/ 657297 h 1209747"/>
              <a:gd name="connsiteX7-87" fmla="*/ 371475 w 628650"/>
              <a:gd name="connsiteY7-88" fmla="*/ 771597 h 1209747"/>
              <a:gd name="connsiteX8-89" fmla="*/ 295275 w 628650"/>
              <a:gd name="connsiteY8-90" fmla="*/ 1209747 h 1209747"/>
              <a:gd name="connsiteX0-91" fmla="*/ 228132 w 618657"/>
              <a:gd name="connsiteY0-92" fmla="*/ 1181172 h 1209747"/>
              <a:gd name="connsiteX1-93" fmla="*/ 190032 w 618657"/>
              <a:gd name="connsiteY1-94" fmla="*/ 800172 h 1209747"/>
              <a:gd name="connsiteX2-95" fmla="*/ 0 w 618657"/>
              <a:gd name="connsiteY2-96" fmla="*/ 589529 h 1209747"/>
              <a:gd name="connsiteX3-97" fmla="*/ 237657 w 618657"/>
              <a:gd name="connsiteY3-98" fmla="*/ 504897 h 1209747"/>
              <a:gd name="connsiteX4-99" fmla="*/ 332907 w 618657"/>
              <a:gd name="connsiteY4-100" fmla="*/ 72 h 1209747"/>
              <a:gd name="connsiteX5-101" fmla="*/ 409107 w 618657"/>
              <a:gd name="connsiteY5-102" fmla="*/ 581097 h 1209747"/>
              <a:gd name="connsiteX6-103" fmla="*/ 618657 w 618657"/>
              <a:gd name="connsiteY6-104" fmla="*/ 657297 h 1209747"/>
              <a:gd name="connsiteX7-105" fmla="*/ 361482 w 618657"/>
              <a:gd name="connsiteY7-106" fmla="*/ 771597 h 1209747"/>
              <a:gd name="connsiteX8-107" fmla="*/ 285282 w 618657"/>
              <a:gd name="connsiteY8-108" fmla="*/ 1209747 h 1209747"/>
              <a:gd name="connsiteX0-109" fmla="*/ 228132 w 618657"/>
              <a:gd name="connsiteY0-110" fmla="*/ 1181172 h 1209747"/>
              <a:gd name="connsiteX1-111" fmla="*/ 190032 w 618657"/>
              <a:gd name="connsiteY1-112" fmla="*/ 800172 h 1209747"/>
              <a:gd name="connsiteX2-113" fmla="*/ 0 w 618657"/>
              <a:gd name="connsiteY2-114" fmla="*/ 589529 h 1209747"/>
              <a:gd name="connsiteX3-115" fmla="*/ 237657 w 618657"/>
              <a:gd name="connsiteY3-116" fmla="*/ 504897 h 1209747"/>
              <a:gd name="connsiteX4-117" fmla="*/ 332907 w 618657"/>
              <a:gd name="connsiteY4-118" fmla="*/ 72 h 1209747"/>
              <a:gd name="connsiteX5-119" fmla="*/ 409107 w 618657"/>
              <a:gd name="connsiteY5-120" fmla="*/ 581097 h 1209747"/>
              <a:gd name="connsiteX6-121" fmla="*/ 618657 w 618657"/>
              <a:gd name="connsiteY6-122" fmla="*/ 657297 h 1209747"/>
              <a:gd name="connsiteX7-123" fmla="*/ 361482 w 618657"/>
              <a:gd name="connsiteY7-124" fmla="*/ 771597 h 1209747"/>
              <a:gd name="connsiteX8-125" fmla="*/ 285282 w 618657"/>
              <a:gd name="connsiteY8-126" fmla="*/ 1209747 h 1209747"/>
              <a:gd name="connsiteX0-127" fmla="*/ 228132 w 618657"/>
              <a:gd name="connsiteY0-128" fmla="*/ 1181172 h 1209747"/>
              <a:gd name="connsiteX1-129" fmla="*/ 190032 w 618657"/>
              <a:gd name="connsiteY1-130" fmla="*/ 800172 h 1209747"/>
              <a:gd name="connsiteX2-131" fmla="*/ 0 w 618657"/>
              <a:gd name="connsiteY2-132" fmla="*/ 589529 h 1209747"/>
              <a:gd name="connsiteX3-133" fmla="*/ 237657 w 618657"/>
              <a:gd name="connsiteY3-134" fmla="*/ 504897 h 1209747"/>
              <a:gd name="connsiteX4-135" fmla="*/ 332907 w 618657"/>
              <a:gd name="connsiteY4-136" fmla="*/ 72 h 1209747"/>
              <a:gd name="connsiteX5-137" fmla="*/ 409107 w 618657"/>
              <a:gd name="connsiteY5-138" fmla="*/ 581097 h 1209747"/>
              <a:gd name="connsiteX6-139" fmla="*/ 618657 w 618657"/>
              <a:gd name="connsiteY6-140" fmla="*/ 657297 h 1209747"/>
              <a:gd name="connsiteX7-141" fmla="*/ 361482 w 618657"/>
              <a:gd name="connsiteY7-142" fmla="*/ 771597 h 1209747"/>
              <a:gd name="connsiteX8-143" fmla="*/ 285282 w 618657"/>
              <a:gd name="connsiteY8-144" fmla="*/ 1209747 h 1209747"/>
              <a:gd name="connsiteX9" fmla="*/ 228132 w 618657"/>
              <a:gd name="connsiteY9" fmla="*/ 1181172 h 1209747"/>
              <a:gd name="connsiteX0-145" fmla="*/ 285282 w 618657"/>
              <a:gd name="connsiteY0-146" fmla="*/ 1209747 h 1209747"/>
              <a:gd name="connsiteX1-147" fmla="*/ 190032 w 618657"/>
              <a:gd name="connsiteY1-148" fmla="*/ 800172 h 1209747"/>
              <a:gd name="connsiteX2-149" fmla="*/ 0 w 618657"/>
              <a:gd name="connsiteY2-150" fmla="*/ 589529 h 1209747"/>
              <a:gd name="connsiteX3-151" fmla="*/ 237657 w 618657"/>
              <a:gd name="connsiteY3-152" fmla="*/ 504897 h 1209747"/>
              <a:gd name="connsiteX4-153" fmla="*/ 332907 w 618657"/>
              <a:gd name="connsiteY4-154" fmla="*/ 72 h 1209747"/>
              <a:gd name="connsiteX5-155" fmla="*/ 409107 w 618657"/>
              <a:gd name="connsiteY5-156" fmla="*/ 581097 h 1209747"/>
              <a:gd name="connsiteX6-157" fmla="*/ 618657 w 618657"/>
              <a:gd name="connsiteY6-158" fmla="*/ 657297 h 1209747"/>
              <a:gd name="connsiteX7-159" fmla="*/ 361482 w 618657"/>
              <a:gd name="connsiteY7-160" fmla="*/ 771597 h 1209747"/>
              <a:gd name="connsiteX8-161" fmla="*/ 285282 w 618657"/>
              <a:gd name="connsiteY8-162" fmla="*/ 1209747 h 1209747"/>
              <a:gd name="connsiteX0-163" fmla="*/ 270292 w 618657"/>
              <a:gd name="connsiteY0-164" fmla="*/ 1249721 h 1249721"/>
              <a:gd name="connsiteX1-165" fmla="*/ 190032 w 618657"/>
              <a:gd name="connsiteY1-166" fmla="*/ 800172 h 1249721"/>
              <a:gd name="connsiteX2-167" fmla="*/ 0 w 618657"/>
              <a:gd name="connsiteY2-168" fmla="*/ 589529 h 1249721"/>
              <a:gd name="connsiteX3-169" fmla="*/ 237657 w 618657"/>
              <a:gd name="connsiteY3-170" fmla="*/ 504897 h 1249721"/>
              <a:gd name="connsiteX4-171" fmla="*/ 332907 w 618657"/>
              <a:gd name="connsiteY4-172" fmla="*/ 72 h 1249721"/>
              <a:gd name="connsiteX5-173" fmla="*/ 409107 w 618657"/>
              <a:gd name="connsiteY5-174" fmla="*/ 581097 h 1249721"/>
              <a:gd name="connsiteX6-175" fmla="*/ 618657 w 618657"/>
              <a:gd name="connsiteY6-176" fmla="*/ 657297 h 1249721"/>
              <a:gd name="connsiteX7-177" fmla="*/ 361482 w 618657"/>
              <a:gd name="connsiteY7-178" fmla="*/ 771597 h 1249721"/>
              <a:gd name="connsiteX8-179" fmla="*/ 270292 w 618657"/>
              <a:gd name="connsiteY8-180" fmla="*/ 1249721 h 1249721"/>
              <a:gd name="connsiteX0-181" fmla="*/ 270292 w 618657"/>
              <a:gd name="connsiteY0-182" fmla="*/ 1249721 h 1249721"/>
              <a:gd name="connsiteX1-183" fmla="*/ 190032 w 618657"/>
              <a:gd name="connsiteY1-184" fmla="*/ 775188 h 1249721"/>
              <a:gd name="connsiteX2-185" fmla="*/ 0 w 618657"/>
              <a:gd name="connsiteY2-186" fmla="*/ 589529 h 1249721"/>
              <a:gd name="connsiteX3-187" fmla="*/ 237657 w 618657"/>
              <a:gd name="connsiteY3-188" fmla="*/ 504897 h 1249721"/>
              <a:gd name="connsiteX4-189" fmla="*/ 332907 w 618657"/>
              <a:gd name="connsiteY4-190" fmla="*/ 72 h 1249721"/>
              <a:gd name="connsiteX5-191" fmla="*/ 409107 w 618657"/>
              <a:gd name="connsiteY5-192" fmla="*/ 581097 h 1249721"/>
              <a:gd name="connsiteX6-193" fmla="*/ 618657 w 618657"/>
              <a:gd name="connsiteY6-194" fmla="*/ 657297 h 1249721"/>
              <a:gd name="connsiteX7-195" fmla="*/ 361482 w 618657"/>
              <a:gd name="connsiteY7-196" fmla="*/ 771597 h 1249721"/>
              <a:gd name="connsiteX8-197" fmla="*/ 270292 w 618657"/>
              <a:gd name="connsiteY8-198" fmla="*/ 1249721 h 1249721"/>
              <a:gd name="connsiteX0-199" fmla="*/ 270292 w 618657"/>
              <a:gd name="connsiteY0-200" fmla="*/ 1249721 h 1249721"/>
              <a:gd name="connsiteX1-201" fmla="*/ 190032 w 618657"/>
              <a:gd name="connsiteY1-202" fmla="*/ 775188 h 1249721"/>
              <a:gd name="connsiteX2-203" fmla="*/ 0 w 618657"/>
              <a:gd name="connsiteY2-204" fmla="*/ 589529 h 1249721"/>
              <a:gd name="connsiteX3-205" fmla="*/ 237657 w 618657"/>
              <a:gd name="connsiteY3-206" fmla="*/ 504897 h 1249721"/>
              <a:gd name="connsiteX4-207" fmla="*/ 332907 w 618657"/>
              <a:gd name="connsiteY4-208" fmla="*/ 72 h 1249721"/>
              <a:gd name="connsiteX5-209" fmla="*/ 409107 w 618657"/>
              <a:gd name="connsiteY5-210" fmla="*/ 581097 h 1249721"/>
              <a:gd name="connsiteX6-211" fmla="*/ 618657 w 618657"/>
              <a:gd name="connsiteY6-212" fmla="*/ 657297 h 1249721"/>
              <a:gd name="connsiteX7-213" fmla="*/ 361482 w 618657"/>
              <a:gd name="connsiteY7-214" fmla="*/ 771597 h 1249721"/>
              <a:gd name="connsiteX8-215" fmla="*/ 270292 w 618657"/>
              <a:gd name="connsiteY8-216" fmla="*/ 1249721 h 1249721"/>
              <a:gd name="connsiteX0-217" fmla="*/ 297774 w 618657"/>
              <a:gd name="connsiteY0-218" fmla="*/ 1257216 h 1257216"/>
              <a:gd name="connsiteX1-219" fmla="*/ 190032 w 618657"/>
              <a:gd name="connsiteY1-220" fmla="*/ 775188 h 1257216"/>
              <a:gd name="connsiteX2-221" fmla="*/ 0 w 618657"/>
              <a:gd name="connsiteY2-222" fmla="*/ 589529 h 1257216"/>
              <a:gd name="connsiteX3-223" fmla="*/ 237657 w 618657"/>
              <a:gd name="connsiteY3-224" fmla="*/ 504897 h 1257216"/>
              <a:gd name="connsiteX4-225" fmla="*/ 332907 w 618657"/>
              <a:gd name="connsiteY4-226" fmla="*/ 72 h 1257216"/>
              <a:gd name="connsiteX5-227" fmla="*/ 409107 w 618657"/>
              <a:gd name="connsiteY5-228" fmla="*/ 581097 h 1257216"/>
              <a:gd name="connsiteX6-229" fmla="*/ 618657 w 618657"/>
              <a:gd name="connsiteY6-230" fmla="*/ 657297 h 1257216"/>
              <a:gd name="connsiteX7-231" fmla="*/ 361482 w 618657"/>
              <a:gd name="connsiteY7-232" fmla="*/ 771597 h 1257216"/>
              <a:gd name="connsiteX8-233" fmla="*/ 297774 w 618657"/>
              <a:gd name="connsiteY8-234" fmla="*/ 1257216 h 1257216"/>
              <a:gd name="connsiteX0-235" fmla="*/ 297774 w 618657"/>
              <a:gd name="connsiteY0-236" fmla="*/ 1257216 h 1257216"/>
              <a:gd name="connsiteX1-237" fmla="*/ 190032 w 618657"/>
              <a:gd name="connsiteY1-238" fmla="*/ 775188 h 1257216"/>
              <a:gd name="connsiteX2-239" fmla="*/ 0 w 618657"/>
              <a:gd name="connsiteY2-240" fmla="*/ 589529 h 1257216"/>
              <a:gd name="connsiteX3-241" fmla="*/ 237657 w 618657"/>
              <a:gd name="connsiteY3-242" fmla="*/ 504897 h 1257216"/>
              <a:gd name="connsiteX4-243" fmla="*/ 332907 w 618657"/>
              <a:gd name="connsiteY4-244" fmla="*/ 72 h 1257216"/>
              <a:gd name="connsiteX5-245" fmla="*/ 409107 w 618657"/>
              <a:gd name="connsiteY5-246" fmla="*/ 581097 h 1257216"/>
              <a:gd name="connsiteX6-247" fmla="*/ 618657 w 618657"/>
              <a:gd name="connsiteY6-248" fmla="*/ 657297 h 1257216"/>
              <a:gd name="connsiteX7-249" fmla="*/ 388964 w 618657"/>
              <a:gd name="connsiteY7-250" fmla="*/ 776593 h 1257216"/>
              <a:gd name="connsiteX8-251" fmla="*/ 297774 w 618657"/>
              <a:gd name="connsiteY8-252" fmla="*/ 1257216 h 1257216"/>
              <a:gd name="connsiteX0-253" fmla="*/ 297774 w 618657"/>
              <a:gd name="connsiteY0-254" fmla="*/ 1257216 h 1257216"/>
              <a:gd name="connsiteX1-255" fmla="*/ 190032 w 618657"/>
              <a:gd name="connsiteY1-256" fmla="*/ 775188 h 1257216"/>
              <a:gd name="connsiteX2-257" fmla="*/ 0 w 618657"/>
              <a:gd name="connsiteY2-258" fmla="*/ 589529 h 1257216"/>
              <a:gd name="connsiteX3-259" fmla="*/ 237657 w 618657"/>
              <a:gd name="connsiteY3-260" fmla="*/ 504897 h 1257216"/>
              <a:gd name="connsiteX4-261" fmla="*/ 332907 w 618657"/>
              <a:gd name="connsiteY4-262" fmla="*/ 72 h 1257216"/>
              <a:gd name="connsiteX5-263" fmla="*/ 409107 w 618657"/>
              <a:gd name="connsiteY5-264" fmla="*/ 581097 h 1257216"/>
              <a:gd name="connsiteX6-265" fmla="*/ 618657 w 618657"/>
              <a:gd name="connsiteY6-266" fmla="*/ 657297 h 1257216"/>
              <a:gd name="connsiteX7-267" fmla="*/ 388964 w 618657"/>
              <a:gd name="connsiteY7-268" fmla="*/ 776593 h 1257216"/>
              <a:gd name="connsiteX8-269" fmla="*/ 297774 w 618657"/>
              <a:gd name="connsiteY8-270" fmla="*/ 1257216 h 1257216"/>
              <a:gd name="connsiteX0-271" fmla="*/ 297774 w 618657"/>
              <a:gd name="connsiteY0-272" fmla="*/ 1257216 h 1257216"/>
              <a:gd name="connsiteX1-273" fmla="*/ 190032 w 618657"/>
              <a:gd name="connsiteY1-274" fmla="*/ 775188 h 1257216"/>
              <a:gd name="connsiteX2-275" fmla="*/ 0 w 618657"/>
              <a:gd name="connsiteY2-276" fmla="*/ 589529 h 1257216"/>
              <a:gd name="connsiteX3-277" fmla="*/ 237657 w 618657"/>
              <a:gd name="connsiteY3-278" fmla="*/ 504897 h 1257216"/>
              <a:gd name="connsiteX4-279" fmla="*/ 332907 w 618657"/>
              <a:gd name="connsiteY4-280" fmla="*/ 72 h 1257216"/>
              <a:gd name="connsiteX5-281" fmla="*/ 409107 w 618657"/>
              <a:gd name="connsiteY5-282" fmla="*/ 581097 h 1257216"/>
              <a:gd name="connsiteX6-283" fmla="*/ 618657 w 618657"/>
              <a:gd name="connsiteY6-284" fmla="*/ 657297 h 1257216"/>
              <a:gd name="connsiteX7-285" fmla="*/ 388964 w 618657"/>
              <a:gd name="connsiteY7-286" fmla="*/ 776593 h 1257216"/>
              <a:gd name="connsiteX8-287" fmla="*/ 297774 w 618657"/>
              <a:gd name="connsiteY8-288" fmla="*/ 1257216 h 1257216"/>
              <a:gd name="connsiteX0-289" fmla="*/ 317761 w 638644"/>
              <a:gd name="connsiteY0-290" fmla="*/ 1257216 h 1257216"/>
              <a:gd name="connsiteX1-291" fmla="*/ 210019 w 638644"/>
              <a:gd name="connsiteY1-292" fmla="*/ 775188 h 1257216"/>
              <a:gd name="connsiteX2-293" fmla="*/ 0 w 638644"/>
              <a:gd name="connsiteY2-294" fmla="*/ 597024 h 1257216"/>
              <a:gd name="connsiteX3-295" fmla="*/ 257644 w 638644"/>
              <a:gd name="connsiteY3-296" fmla="*/ 504897 h 1257216"/>
              <a:gd name="connsiteX4-297" fmla="*/ 352894 w 638644"/>
              <a:gd name="connsiteY4-298" fmla="*/ 72 h 1257216"/>
              <a:gd name="connsiteX5-299" fmla="*/ 429094 w 638644"/>
              <a:gd name="connsiteY5-300" fmla="*/ 581097 h 1257216"/>
              <a:gd name="connsiteX6-301" fmla="*/ 638644 w 638644"/>
              <a:gd name="connsiteY6-302" fmla="*/ 657297 h 1257216"/>
              <a:gd name="connsiteX7-303" fmla="*/ 408951 w 638644"/>
              <a:gd name="connsiteY7-304" fmla="*/ 776593 h 1257216"/>
              <a:gd name="connsiteX8-305" fmla="*/ 317761 w 638644"/>
              <a:gd name="connsiteY8-306" fmla="*/ 1257216 h 1257216"/>
              <a:gd name="connsiteX0-307" fmla="*/ 317761 w 638644"/>
              <a:gd name="connsiteY0-308" fmla="*/ 1257216 h 1257216"/>
              <a:gd name="connsiteX1-309" fmla="*/ 227508 w 638644"/>
              <a:gd name="connsiteY1-310" fmla="*/ 772690 h 1257216"/>
              <a:gd name="connsiteX2-311" fmla="*/ 0 w 638644"/>
              <a:gd name="connsiteY2-312" fmla="*/ 597024 h 1257216"/>
              <a:gd name="connsiteX3-313" fmla="*/ 257644 w 638644"/>
              <a:gd name="connsiteY3-314" fmla="*/ 504897 h 1257216"/>
              <a:gd name="connsiteX4-315" fmla="*/ 352894 w 638644"/>
              <a:gd name="connsiteY4-316" fmla="*/ 72 h 1257216"/>
              <a:gd name="connsiteX5-317" fmla="*/ 429094 w 638644"/>
              <a:gd name="connsiteY5-318" fmla="*/ 581097 h 1257216"/>
              <a:gd name="connsiteX6-319" fmla="*/ 638644 w 638644"/>
              <a:gd name="connsiteY6-320" fmla="*/ 657297 h 1257216"/>
              <a:gd name="connsiteX7-321" fmla="*/ 408951 w 638644"/>
              <a:gd name="connsiteY7-322" fmla="*/ 776593 h 1257216"/>
              <a:gd name="connsiteX8-323" fmla="*/ 317761 w 638644"/>
              <a:gd name="connsiteY8-324" fmla="*/ 1257216 h 125721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638644" h="1257216">
                <a:moveTo>
                  <a:pt x="317761" y="1257216"/>
                </a:moveTo>
                <a:cubicBezTo>
                  <a:pt x="289186" y="1257814"/>
                  <a:pt x="280468" y="882722"/>
                  <a:pt x="227508" y="772690"/>
                </a:cubicBezTo>
                <a:cubicBezTo>
                  <a:pt x="174548" y="662658"/>
                  <a:pt x="136499" y="666457"/>
                  <a:pt x="0" y="597024"/>
                </a:cubicBezTo>
                <a:cubicBezTo>
                  <a:pt x="134026" y="572509"/>
                  <a:pt x="198828" y="604389"/>
                  <a:pt x="257644" y="504897"/>
                </a:cubicBezTo>
                <a:cubicBezTo>
                  <a:pt x="316460" y="405405"/>
                  <a:pt x="325907" y="-6278"/>
                  <a:pt x="352894" y="72"/>
                </a:cubicBezTo>
                <a:cubicBezTo>
                  <a:pt x="378294" y="193747"/>
                  <a:pt x="376733" y="543205"/>
                  <a:pt x="429094" y="581097"/>
                </a:cubicBezTo>
                <a:cubicBezTo>
                  <a:pt x="481455" y="618989"/>
                  <a:pt x="568794" y="631897"/>
                  <a:pt x="638644" y="657297"/>
                </a:cubicBezTo>
                <a:cubicBezTo>
                  <a:pt x="552919" y="695397"/>
                  <a:pt x="462431" y="676607"/>
                  <a:pt x="408951" y="776593"/>
                </a:cubicBezTo>
                <a:cubicBezTo>
                  <a:pt x="355471" y="876579"/>
                  <a:pt x="328080" y="1084178"/>
                  <a:pt x="317761" y="1257216"/>
                </a:cubicBezTo>
                <a:close/>
              </a:path>
            </a:pathLst>
          </a:custGeom>
          <a:solidFill>
            <a:srgbClr val="F7D54A"/>
          </a:solidFill>
          <a:ln w="19050" cap="rnd">
            <a:solidFill>
              <a:srgbClr val="F7D54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00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pattFill prst="pct10">
          <a:fgClr>
            <a:schemeClr val="bg1">
              <a:lumMod val="95000"/>
            </a:schemeClr>
          </a:fgClr>
          <a:bgClr>
            <a:schemeClr val="bg1"/>
          </a:bgClr>
        </a:pattFill>
        <a:effectLst/>
      </p:bgPr>
    </p:bg>
    <p:spTree>
      <p:nvGrpSpPr>
        <p:cNvPr id="1" name=""/>
        <p:cNvGrpSpPr/>
        <p:nvPr/>
      </p:nvGrpSpPr>
      <p:grpSpPr>
        <a:xfrm>
          <a:off x="0" y="0"/>
          <a:ext cx="0" cy="0"/>
          <a:chOff x="0" y="0"/>
          <a:chExt cx="0" cy="0"/>
        </a:xfrm>
      </p:grpSpPr>
      <p:pic>
        <p:nvPicPr>
          <p:cNvPr id="10" name="图片 9"/>
          <p:cNvPicPr>
            <a:picLocks noChangeAspect="1"/>
          </p:cNvPicPr>
          <p:nvPr/>
        </p:nvPicPr>
        <p:blipFill>
          <a:blip r:embed="rId1"/>
          <a:stretch>
            <a:fillRect/>
          </a:stretch>
        </p:blipFill>
        <p:spPr>
          <a:xfrm>
            <a:off x="360459" y="303448"/>
            <a:ext cx="786170" cy="556631"/>
          </a:xfrm>
          <a:prstGeom prst="rect">
            <a:avLst/>
          </a:prstGeom>
        </p:spPr>
      </p:pic>
      <p:sp>
        <p:nvSpPr>
          <p:cNvPr id="11" name="文本框 10"/>
          <p:cNvSpPr txBox="1"/>
          <p:nvPr/>
        </p:nvSpPr>
        <p:spPr>
          <a:xfrm>
            <a:off x="1322946" y="350930"/>
            <a:ext cx="2871683" cy="461665"/>
          </a:xfrm>
          <a:prstGeom prst="rect">
            <a:avLst/>
          </a:prstGeom>
          <a:noFill/>
        </p:spPr>
        <p:txBody>
          <a:bodyPr wrap="square" rtlCol="0">
            <a:spAutoFit/>
          </a:bodyPr>
          <a:lstStyle/>
          <a:p>
            <a:r>
              <a:rPr lang="zh-CN" altLang="en-US" sz="2400" dirty="0" smtClean="0">
                <a:solidFill>
                  <a:srgbClr val="262626"/>
                </a:solidFill>
                <a:latin typeface="微软雅黑" panose="020B0503020204020204" pitchFamily="34" charset="-122"/>
                <a:ea typeface="微软雅黑" panose="020B0503020204020204" pitchFamily="34" charset="-122"/>
              </a:rPr>
              <a:t>这是你的精彩标题</a:t>
            </a:r>
            <a:endParaRPr lang="zh-CN" altLang="en-US" sz="2400" dirty="0">
              <a:solidFill>
                <a:srgbClr val="262626"/>
              </a:solidFill>
              <a:latin typeface="微软雅黑" panose="020B0503020204020204" pitchFamily="34" charset="-122"/>
              <a:ea typeface="微软雅黑" panose="020B0503020204020204" pitchFamily="34" charset="-122"/>
            </a:endParaRPr>
          </a:p>
        </p:txBody>
      </p:sp>
      <p:grpSp>
        <p:nvGrpSpPr>
          <p:cNvPr id="22" name="组合 21"/>
          <p:cNvGrpSpPr/>
          <p:nvPr/>
        </p:nvGrpSpPr>
        <p:grpSpPr>
          <a:xfrm>
            <a:off x="2804544" y="4137248"/>
            <a:ext cx="5760727" cy="1553028"/>
            <a:chOff x="2804544" y="4137248"/>
            <a:chExt cx="5760727" cy="1553028"/>
          </a:xfrm>
        </p:grpSpPr>
        <p:sp>
          <p:nvSpPr>
            <p:cNvPr id="23" name="任意多边形 22"/>
            <p:cNvSpPr/>
            <p:nvPr/>
          </p:nvSpPr>
          <p:spPr>
            <a:xfrm rot="16200000" flipV="1">
              <a:off x="4021514" y="3494604"/>
              <a:ext cx="978702" cy="3412642"/>
            </a:xfrm>
            <a:custGeom>
              <a:avLst/>
              <a:gdLst>
                <a:gd name="connsiteX0" fmla="*/ 0 w 1238483"/>
                <a:gd name="connsiteY0" fmla="*/ 3242792 h 3242792"/>
                <a:gd name="connsiteX1" fmla="*/ 250196 w 1238483"/>
                <a:gd name="connsiteY1" fmla="*/ 2065096 h 3242792"/>
                <a:gd name="connsiteX2" fmla="*/ 1030402 w 1238483"/>
                <a:gd name="connsiteY2" fmla="*/ 426796 h 3242792"/>
                <a:gd name="connsiteX3" fmla="*/ 1187773 w 1238483"/>
                <a:gd name="connsiteY3" fmla="*/ 101557 h 3242792"/>
                <a:gd name="connsiteX4" fmla="*/ 1238483 w 1238483"/>
                <a:gd name="connsiteY4" fmla="*/ 0 h 3242792"/>
                <a:gd name="connsiteX5" fmla="*/ 1238483 w 1238483"/>
                <a:gd name="connsiteY5" fmla="*/ 3242792 h 3242792"/>
                <a:gd name="connsiteX0-1" fmla="*/ 1 w 1238484"/>
                <a:gd name="connsiteY0-2" fmla="*/ 3242792 h 3242792"/>
                <a:gd name="connsiteX1-3" fmla="*/ 250197 w 1238484"/>
                <a:gd name="connsiteY1-4" fmla="*/ 2065096 h 3242792"/>
                <a:gd name="connsiteX2-5" fmla="*/ 1030403 w 1238484"/>
                <a:gd name="connsiteY2-6" fmla="*/ 426796 h 3242792"/>
                <a:gd name="connsiteX3-7" fmla="*/ 1187774 w 1238484"/>
                <a:gd name="connsiteY3-8" fmla="*/ 101557 h 3242792"/>
                <a:gd name="connsiteX4-9" fmla="*/ 1238484 w 1238484"/>
                <a:gd name="connsiteY4-10" fmla="*/ 0 h 3242792"/>
                <a:gd name="connsiteX5-11" fmla="*/ 1238484 w 1238484"/>
                <a:gd name="connsiteY5-12" fmla="*/ 3242792 h 3242792"/>
                <a:gd name="connsiteX6" fmla="*/ 1 w 1238484"/>
                <a:gd name="connsiteY6" fmla="*/ 3242792 h 3242792"/>
                <a:gd name="connsiteX0-13" fmla="*/ 1 w 1238484"/>
                <a:gd name="connsiteY0-14" fmla="*/ 3242792 h 3242792"/>
                <a:gd name="connsiteX1-15" fmla="*/ 250197 w 1238484"/>
                <a:gd name="connsiteY1-16" fmla="*/ 2065096 h 3242792"/>
                <a:gd name="connsiteX2-17" fmla="*/ 1030403 w 1238484"/>
                <a:gd name="connsiteY2-18" fmla="*/ 426796 h 3242792"/>
                <a:gd name="connsiteX3-19" fmla="*/ 1187774 w 1238484"/>
                <a:gd name="connsiteY3-20" fmla="*/ 101557 h 3242792"/>
                <a:gd name="connsiteX4-21" fmla="*/ 1238484 w 1238484"/>
                <a:gd name="connsiteY4-22" fmla="*/ 0 h 3242792"/>
                <a:gd name="connsiteX5-23" fmla="*/ 1238484 w 1238484"/>
                <a:gd name="connsiteY5-24" fmla="*/ 3242792 h 3242792"/>
                <a:gd name="connsiteX6-25" fmla="*/ 1 w 1238484"/>
                <a:gd name="connsiteY6-26" fmla="*/ 3242792 h 3242792"/>
                <a:gd name="connsiteX0-27" fmla="*/ 1238484 w 1344035"/>
                <a:gd name="connsiteY0-28" fmla="*/ 3242792 h 3348343"/>
                <a:gd name="connsiteX1-29" fmla="*/ 1 w 1344035"/>
                <a:gd name="connsiteY1-30" fmla="*/ 3242792 h 3348343"/>
                <a:gd name="connsiteX2-31" fmla="*/ 250197 w 1344035"/>
                <a:gd name="connsiteY2-32" fmla="*/ 2065096 h 3348343"/>
                <a:gd name="connsiteX3-33" fmla="*/ 1030403 w 1344035"/>
                <a:gd name="connsiteY3-34" fmla="*/ 426796 h 3348343"/>
                <a:gd name="connsiteX4-35" fmla="*/ 1187774 w 1344035"/>
                <a:gd name="connsiteY4-36" fmla="*/ 101557 h 3348343"/>
                <a:gd name="connsiteX5-37" fmla="*/ 1238484 w 1344035"/>
                <a:gd name="connsiteY5-38" fmla="*/ 0 h 3348343"/>
                <a:gd name="connsiteX6-39" fmla="*/ 1344035 w 1344035"/>
                <a:gd name="connsiteY6-40" fmla="*/ 3348343 h 3348343"/>
                <a:gd name="connsiteX0-41" fmla="*/ 1 w 1344035"/>
                <a:gd name="connsiteY0-42" fmla="*/ 3242792 h 3348343"/>
                <a:gd name="connsiteX1-43" fmla="*/ 250197 w 1344035"/>
                <a:gd name="connsiteY1-44" fmla="*/ 2065096 h 3348343"/>
                <a:gd name="connsiteX2-45" fmla="*/ 1030403 w 1344035"/>
                <a:gd name="connsiteY2-46" fmla="*/ 426796 h 3348343"/>
                <a:gd name="connsiteX3-47" fmla="*/ 1187774 w 1344035"/>
                <a:gd name="connsiteY3-48" fmla="*/ 101557 h 3348343"/>
                <a:gd name="connsiteX4-49" fmla="*/ 1238484 w 1344035"/>
                <a:gd name="connsiteY4-50" fmla="*/ 0 h 3348343"/>
                <a:gd name="connsiteX5-51" fmla="*/ 1344035 w 1344035"/>
                <a:gd name="connsiteY5-52" fmla="*/ 3348343 h 3348343"/>
                <a:gd name="connsiteX0-53" fmla="*/ 1 w 1295319"/>
                <a:gd name="connsiteY0-54" fmla="*/ 3242792 h 3242792"/>
                <a:gd name="connsiteX1-55" fmla="*/ 250197 w 1295319"/>
                <a:gd name="connsiteY1-56" fmla="*/ 2065096 h 3242792"/>
                <a:gd name="connsiteX2-57" fmla="*/ 1030403 w 1295319"/>
                <a:gd name="connsiteY2-58" fmla="*/ 426796 h 3242792"/>
                <a:gd name="connsiteX3-59" fmla="*/ 1187774 w 1295319"/>
                <a:gd name="connsiteY3-60" fmla="*/ 101557 h 3242792"/>
                <a:gd name="connsiteX4-61" fmla="*/ 1238484 w 1295319"/>
                <a:gd name="connsiteY4-62" fmla="*/ 0 h 3242792"/>
                <a:gd name="connsiteX5-63" fmla="*/ 1295319 w 1295319"/>
                <a:gd name="connsiteY5-64" fmla="*/ 3234673 h 3242792"/>
                <a:gd name="connsiteX0-65" fmla="*/ 1 w 1238484"/>
                <a:gd name="connsiteY0-66" fmla="*/ 3242792 h 3242792"/>
                <a:gd name="connsiteX1-67" fmla="*/ 250197 w 1238484"/>
                <a:gd name="connsiteY1-68" fmla="*/ 2065096 h 3242792"/>
                <a:gd name="connsiteX2-69" fmla="*/ 1030403 w 1238484"/>
                <a:gd name="connsiteY2-70" fmla="*/ 426796 h 3242792"/>
                <a:gd name="connsiteX3-71" fmla="*/ 1187774 w 1238484"/>
                <a:gd name="connsiteY3-72" fmla="*/ 101557 h 3242792"/>
                <a:gd name="connsiteX4-73" fmla="*/ 1238484 w 1238484"/>
                <a:gd name="connsiteY4-74" fmla="*/ 0 h 32427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238484" h="3242792">
                  <a:moveTo>
                    <a:pt x="1" y="3242792"/>
                  </a:moveTo>
                  <a:cubicBezTo>
                    <a:pt x="-418" y="2819747"/>
                    <a:pt x="95870" y="2444961"/>
                    <a:pt x="250197" y="2065096"/>
                  </a:cubicBezTo>
                  <a:cubicBezTo>
                    <a:pt x="498444" y="1468196"/>
                    <a:pt x="770334" y="972896"/>
                    <a:pt x="1030403" y="426796"/>
                  </a:cubicBezTo>
                  <a:cubicBezTo>
                    <a:pt x="1080644" y="317788"/>
                    <a:pt x="1133839" y="209573"/>
                    <a:pt x="1187774" y="101557"/>
                  </a:cubicBezTo>
                  <a:lnTo>
                    <a:pt x="1238484" y="0"/>
                  </a:lnTo>
                </a:path>
              </a:pathLst>
            </a:custGeom>
            <a:solidFill>
              <a:schemeClr val="bg1"/>
            </a:solidFill>
            <a:ln w="25400">
              <a:solidFill>
                <a:srgbClr val="26262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任意多边形 23"/>
            <p:cNvSpPr/>
            <p:nvPr/>
          </p:nvSpPr>
          <p:spPr>
            <a:xfrm rot="16200000" flipV="1">
              <a:off x="7077518" y="3238616"/>
              <a:ext cx="589121" cy="2386385"/>
            </a:xfrm>
            <a:custGeom>
              <a:avLst/>
              <a:gdLst>
                <a:gd name="connsiteX0" fmla="*/ 0 w 1239009"/>
                <a:gd name="connsiteY0" fmla="*/ 5472891 h 5472891"/>
                <a:gd name="connsiteX1" fmla="*/ 0 w 1239009"/>
                <a:gd name="connsiteY1" fmla="*/ 2274755 h 5472891"/>
                <a:gd name="connsiteX2" fmla="*/ 133392 w 1239009"/>
                <a:gd name="connsiteY2" fmla="*/ 2007608 h 5472891"/>
                <a:gd name="connsiteX3" fmla="*/ 417104 w 1239009"/>
                <a:gd name="connsiteY3" fmla="*/ 1348795 h 5472891"/>
                <a:gd name="connsiteX4" fmla="*/ 745494 w 1239009"/>
                <a:gd name="connsiteY4" fmla="*/ 0 h 5472891"/>
                <a:gd name="connsiteX5" fmla="*/ 1239009 w 1239009"/>
                <a:gd name="connsiteY5" fmla="*/ 0 h 5472891"/>
                <a:gd name="connsiteX6" fmla="*/ 1239009 w 1239009"/>
                <a:gd name="connsiteY6" fmla="*/ 5472891 h 5472891"/>
                <a:gd name="connsiteX0-1" fmla="*/ 0 w 1239009"/>
                <a:gd name="connsiteY0-2" fmla="*/ 5472891 h 5472891"/>
                <a:gd name="connsiteX1-3" fmla="*/ 0 w 1239009"/>
                <a:gd name="connsiteY1-4" fmla="*/ 2274755 h 5472891"/>
                <a:gd name="connsiteX2-5" fmla="*/ 133392 w 1239009"/>
                <a:gd name="connsiteY2-6" fmla="*/ 2007608 h 5472891"/>
                <a:gd name="connsiteX3-7" fmla="*/ 417104 w 1239009"/>
                <a:gd name="connsiteY3-8" fmla="*/ 1348795 h 5472891"/>
                <a:gd name="connsiteX4-9" fmla="*/ 745494 w 1239009"/>
                <a:gd name="connsiteY4-10" fmla="*/ 0 h 5472891"/>
                <a:gd name="connsiteX5-11" fmla="*/ 1239009 w 1239009"/>
                <a:gd name="connsiteY5-12" fmla="*/ 0 h 5472891"/>
                <a:gd name="connsiteX6-13" fmla="*/ 1239009 w 1239009"/>
                <a:gd name="connsiteY6-14" fmla="*/ 5472891 h 5472891"/>
                <a:gd name="connsiteX7" fmla="*/ 0 w 1239009"/>
                <a:gd name="connsiteY7" fmla="*/ 5472891 h 5472891"/>
                <a:gd name="connsiteX0-15" fmla="*/ 0 w 1239009"/>
                <a:gd name="connsiteY0-16" fmla="*/ 5472891 h 5472891"/>
                <a:gd name="connsiteX1-17" fmla="*/ 0 w 1239009"/>
                <a:gd name="connsiteY1-18" fmla="*/ 2274755 h 5472891"/>
                <a:gd name="connsiteX2-19" fmla="*/ 133392 w 1239009"/>
                <a:gd name="connsiteY2-20" fmla="*/ 2007608 h 5472891"/>
                <a:gd name="connsiteX3-21" fmla="*/ 417104 w 1239009"/>
                <a:gd name="connsiteY3-22" fmla="*/ 1348795 h 5472891"/>
                <a:gd name="connsiteX4-23" fmla="*/ 745494 w 1239009"/>
                <a:gd name="connsiteY4-24" fmla="*/ 0 h 5472891"/>
                <a:gd name="connsiteX5-25" fmla="*/ 1239009 w 1239009"/>
                <a:gd name="connsiteY5-26" fmla="*/ 0 h 5472891"/>
                <a:gd name="connsiteX6-27" fmla="*/ 1239009 w 1239009"/>
                <a:gd name="connsiteY6-28" fmla="*/ 5472891 h 5472891"/>
                <a:gd name="connsiteX7-29" fmla="*/ 0 w 1239009"/>
                <a:gd name="connsiteY7-30" fmla="*/ 5472891 h 5472891"/>
                <a:gd name="connsiteX0-31" fmla="*/ 0 w 1239009"/>
                <a:gd name="connsiteY0-32" fmla="*/ 5472891 h 5472891"/>
                <a:gd name="connsiteX1-33" fmla="*/ 0 w 1239009"/>
                <a:gd name="connsiteY1-34" fmla="*/ 2274755 h 5472891"/>
                <a:gd name="connsiteX2-35" fmla="*/ 133392 w 1239009"/>
                <a:gd name="connsiteY2-36" fmla="*/ 2007608 h 5472891"/>
                <a:gd name="connsiteX3-37" fmla="*/ 417104 w 1239009"/>
                <a:gd name="connsiteY3-38" fmla="*/ 1348795 h 5472891"/>
                <a:gd name="connsiteX4-39" fmla="*/ 745494 w 1239009"/>
                <a:gd name="connsiteY4-40" fmla="*/ 0 h 5472891"/>
                <a:gd name="connsiteX5-41" fmla="*/ 1239009 w 1239009"/>
                <a:gd name="connsiteY5-42" fmla="*/ 0 h 5472891"/>
                <a:gd name="connsiteX6-43" fmla="*/ 1239009 w 1239009"/>
                <a:gd name="connsiteY6-44" fmla="*/ 5472891 h 5472891"/>
                <a:gd name="connsiteX7-45" fmla="*/ 0 w 1239009"/>
                <a:gd name="connsiteY7-46" fmla="*/ 5472891 h 5472891"/>
                <a:gd name="connsiteX0-47" fmla="*/ 0 w 1239009"/>
                <a:gd name="connsiteY0-48" fmla="*/ 5472891 h 5472891"/>
                <a:gd name="connsiteX1-49" fmla="*/ 0 w 1239009"/>
                <a:gd name="connsiteY1-50" fmla="*/ 2274755 h 5472891"/>
                <a:gd name="connsiteX2-51" fmla="*/ 133392 w 1239009"/>
                <a:gd name="connsiteY2-52" fmla="*/ 2007608 h 5472891"/>
                <a:gd name="connsiteX3-53" fmla="*/ 417104 w 1239009"/>
                <a:gd name="connsiteY3-54" fmla="*/ 1348795 h 5472891"/>
                <a:gd name="connsiteX4-55" fmla="*/ 745494 w 1239009"/>
                <a:gd name="connsiteY4-56" fmla="*/ 0 h 5472891"/>
                <a:gd name="connsiteX5-57" fmla="*/ 1239009 w 1239009"/>
                <a:gd name="connsiteY5-58" fmla="*/ 0 h 5472891"/>
                <a:gd name="connsiteX6-59" fmla="*/ 1239009 w 1239009"/>
                <a:gd name="connsiteY6-60" fmla="*/ 5472891 h 5472891"/>
                <a:gd name="connsiteX7-61" fmla="*/ 0 w 1239009"/>
                <a:gd name="connsiteY7-62" fmla="*/ 5472891 h 5472891"/>
                <a:gd name="connsiteX0-63" fmla="*/ 0 w 1239009"/>
                <a:gd name="connsiteY0-64" fmla="*/ 5472891 h 5472891"/>
                <a:gd name="connsiteX1-65" fmla="*/ 0 w 1239009"/>
                <a:gd name="connsiteY1-66" fmla="*/ 2274755 h 5472891"/>
                <a:gd name="connsiteX2-67" fmla="*/ 133392 w 1239009"/>
                <a:gd name="connsiteY2-68" fmla="*/ 2007608 h 5472891"/>
                <a:gd name="connsiteX3-69" fmla="*/ 417104 w 1239009"/>
                <a:gd name="connsiteY3-70" fmla="*/ 1348795 h 5472891"/>
                <a:gd name="connsiteX4-71" fmla="*/ 745494 w 1239009"/>
                <a:gd name="connsiteY4-72" fmla="*/ 0 h 5472891"/>
                <a:gd name="connsiteX5-73" fmla="*/ 1239009 w 1239009"/>
                <a:gd name="connsiteY5-74" fmla="*/ 0 h 5472891"/>
                <a:gd name="connsiteX6-75" fmla="*/ 1239009 w 1239009"/>
                <a:gd name="connsiteY6-76" fmla="*/ 5472891 h 5472891"/>
                <a:gd name="connsiteX7-77" fmla="*/ 0 w 1239009"/>
                <a:gd name="connsiteY7-78" fmla="*/ 5472891 h 5472891"/>
                <a:gd name="connsiteX0-79" fmla="*/ 0 w 1239009"/>
                <a:gd name="connsiteY0-80" fmla="*/ 5472891 h 5472891"/>
                <a:gd name="connsiteX1-81" fmla="*/ 0 w 1239009"/>
                <a:gd name="connsiteY1-82" fmla="*/ 2274755 h 5472891"/>
                <a:gd name="connsiteX2-83" fmla="*/ 133392 w 1239009"/>
                <a:gd name="connsiteY2-84" fmla="*/ 2007608 h 5472891"/>
                <a:gd name="connsiteX3-85" fmla="*/ 417104 w 1239009"/>
                <a:gd name="connsiteY3-86" fmla="*/ 1348795 h 5472891"/>
                <a:gd name="connsiteX4-87" fmla="*/ 745494 w 1239009"/>
                <a:gd name="connsiteY4-88" fmla="*/ 0 h 5472891"/>
                <a:gd name="connsiteX5-89" fmla="*/ 1239009 w 1239009"/>
                <a:gd name="connsiteY5-90" fmla="*/ 0 h 5472891"/>
                <a:gd name="connsiteX6-91" fmla="*/ 1239009 w 1239009"/>
                <a:gd name="connsiteY6-92" fmla="*/ 5472891 h 5472891"/>
                <a:gd name="connsiteX7-93" fmla="*/ 0 w 1239009"/>
                <a:gd name="connsiteY7-94" fmla="*/ 5472891 h 5472891"/>
                <a:gd name="connsiteX0-95" fmla="*/ 0 w 1239009"/>
                <a:gd name="connsiteY0-96" fmla="*/ 5472891 h 5472891"/>
                <a:gd name="connsiteX1-97" fmla="*/ 0 w 1239009"/>
                <a:gd name="connsiteY1-98" fmla="*/ 2274755 h 5472891"/>
                <a:gd name="connsiteX2-99" fmla="*/ 133392 w 1239009"/>
                <a:gd name="connsiteY2-100" fmla="*/ 2007608 h 5472891"/>
                <a:gd name="connsiteX3-101" fmla="*/ 417104 w 1239009"/>
                <a:gd name="connsiteY3-102" fmla="*/ 1348795 h 5472891"/>
                <a:gd name="connsiteX4-103" fmla="*/ 745494 w 1239009"/>
                <a:gd name="connsiteY4-104" fmla="*/ 0 h 5472891"/>
                <a:gd name="connsiteX5-105" fmla="*/ 1239009 w 1239009"/>
                <a:gd name="connsiteY5-106" fmla="*/ 0 h 5472891"/>
                <a:gd name="connsiteX6-107" fmla="*/ 1239009 w 1239009"/>
                <a:gd name="connsiteY6-108" fmla="*/ 5472891 h 5472891"/>
                <a:gd name="connsiteX7-109" fmla="*/ 0 w 1239009"/>
                <a:gd name="connsiteY7-110" fmla="*/ 5472891 h 5472891"/>
                <a:gd name="connsiteX0-111" fmla="*/ 0 w 1239009"/>
                <a:gd name="connsiteY0-112" fmla="*/ 5472891 h 5472891"/>
                <a:gd name="connsiteX1-113" fmla="*/ 0 w 1239009"/>
                <a:gd name="connsiteY1-114" fmla="*/ 2274755 h 5472891"/>
                <a:gd name="connsiteX2-115" fmla="*/ 133392 w 1239009"/>
                <a:gd name="connsiteY2-116" fmla="*/ 2007608 h 5472891"/>
                <a:gd name="connsiteX3-117" fmla="*/ 417104 w 1239009"/>
                <a:gd name="connsiteY3-118" fmla="*/ 1348795 h 5472891"/>
                <a:gd name="connsiteX4-119" fmla="*/ 745494 w 1239009"/>
                <a:gd name="connsiteY4-120" fmla="*/ 0 h 5472891"/>
                <a:gd name="connsiteX5-121" fmla="*/ 1239009 w 1239009"/>
                <a:gd name="connsiteY5-122" fmla="*/ 0 h 5472891"/>
                <a:gd name="connsiteX6-123" fmla="*/ 1239009 w 1239009"/>
                <a:gd name="connsiteY6-124" fmla="*/ 5472891 h 5472891"/>
                <a:gd name="connsiteX7-125" fmla="*/ 0 w 1239009"/>
                <a:gd name="connsiteY7-126" fmla="*/ 5472891 h 5472891"/>
                <a:gd name="connsiteX0-127" fmla="*/ 0 w 1239009"/>
                <a:gd name="connsiteY0-128" fmla="*/ 5472891 h 5472891"/>
                <a:gd name="connsiteX1-129" fmla="*/ 0 w 1239009"/>
                <a:gd name="connsiteY1-130" fmla="*/ 2274755 h 5472891"/>
                <a:gd name="connsiteX2-131" fmla="*/ 133392 w 1239009"/>
                <a:gd name="connsiteY2-132" fmla="*/ 2007608 h 5472891"/>
                <a:gd name="connsiteX3-133" fmla="*/ 417104 w 1239009"/>
                <a:gd name="connsiteY3-134" fmla="*/ 1348795 h 5472891"/>
                <a:gd name="connsiteX4-135" fmla="*/ 745494 w 1239009"/>
                <a:gd name="connsiteY4-136" fmla="*/ 0 h 5472891"/>
                <a:gd name="connsiteX5-137" fmla="*/ 1239009 w 1239009"/>
                <a:gd name="connsiteY5-138" fmla="*/ 0 h 5472891"/>
                <a:gd name="connsiteX6-139" fmla="*/ 1239009 w 1239009"/>
                <a:gd name="connsiteY6-140" fmla="*/ 5472891 h 5472891"/>
                <a:gd name="connsiteX7-141" fmla="*/ 0 w 1239009"/>
                <a:gd name="connsiteY7-142" fmla="*/ 5472891 h 5472891"/>
                <a:gd name="connsiteX0-143" fmla="*/ 0 w 1239009"/>
                <a:gd name="connsiteY0-144" fmla="*/ 5472891 h 5472891"/>
                <a:gd name="connsiteX1-145" fmla="*/ 0 w 1239009"/>
                <a:gd name="connsiteY1-146" fmla="*/ 2274755 h 5472891"/>
                <a:gd name="connsiteX2-147" fmla="*/ 133392 w 1239009"/>
                <a:gd name="connsiteY2-148" fmla="*/ 2007608 h 5472891"/>
                <a:gd name="connsiteX3-149" fmla="*/ 417104 w 1239009"/>
                <a:gd name="connsiteY3-150" fmla="*/ 1348795 h 5472891"/>
                <a:gd name="connsiteX4-151" fmla="*/ 745494 w 1239009"/>
                <a:gd name="connsiteY4-152" fmla="*/ 0 h 5472891"/>
                <a:gd name="connsiteX5-153" fmla="*/ 1239009 w 1239009"/>
                <a:gd name="connsiteY5-154" fmla="*/ 0 h 5472891"/>
                <a:gd name="connsiteX6-155" fmla="*/ 1239009 w 1239009"/>
                <a:gd name="connsiteY6-156" fmla="*/ 5472891 h 5472891"/>
                <a:gd name="connsiteX7-157" fmla="*/ 0 w 1239009"/>
                <a:gd name="connsiteY7-158" fmla="*/ 5472891 h 5472891"/>
                <a:gd name="connsiteX0-159" fmla="*/ 0 w 1239009"/>
                <a:gd name="connsiteY0-160" fmla="*/ 5472891 h 5472891"/>
                <a:gd name="connsiteX1-161" fmla="*/ 0 w 1239009"/>
                <a:gd name="connsiteY1-162" fmla="*/ 2274755 h 5472891"/>
                <a:gd name="connsiteX2-163" fmla="*/ 133392 w 1239009"/>
                <a:gd name="connsiteY2-164" fmla="*/ 2007608 h 5472891"/>
                <a:gd name="connsiteX3-165" fmla="*/ 417104 w 1239009"/>
                <a:gd name="connsiteY3-166" fmla="*/ 1348795 h 5472891"/>
                <a:gd name="connsiteX4-167" fmla="*/ 745494 w 1239009"/>
                <a:gd name="connsiteY4-168" fmla="*/ 0 h 5472891"/>
                <a:gd name="connsiteX5-169" fmla="*/ 1239009 w 1239009"/>
                <a:gd name="connsiteY5-170" fmla="*/ 0 h 5472891"/>
                <a:gd name="connsiteX6-171" fmla="*/ 1239009 w 1239009"/>
                <a:gd name="connsiteY6-172" fmla="*/ 5472891 h 5472891"/>
                <a:gd name="connsiteX7-173" fmla="*/ 0 w 1239009"/>
                <a:gd name="connsiteY7-174" fmla="*/ 5472891 h 5472891"/>
                <a:gd name="connsiteX0-175" fmla="*/ 0 w 1239009"/>
                <a:gd name="connsiteY0-176" fmla="*/ 5472891 h 5472891"/>
                <a:gd name="connsiteX1-177" fmla="*/ 0 w 1239009"/>
                <a:gd name="connsiteY1-178" fmla="*/ 2267612 h 5472891"/>
                <a:gd name="connsiteX2-179" fmla="*/ 133392 w 1239009"/>
                <a:gd name="connsiteY2-180" fmla="*/ 2007608 h 5472891"/>
                <a:gd name="connsiteX3-181" fmla="*/ 417104 w 1239009"/>
                <a:gd name="connsiteY3-182" fmla="*/ 1348795 h 5472891"/>
                <a:gd name="connsiteX4-183" fmla="*/ 745494 w 1239009"/>
                <a:gd name="connsiteY4-184" fmla="*/ 0 h 5472891"/>
                <a:gd name="connsiteX5-185" fmla="*/ 1239009 w 1239009"/>
                <a:gd name="connsiteY5-186" fmla="*/ 0 h 5472891"/>
                <a:gd name="connsiteX6-187" fmla="*/ 1239009 w 1239009"/>
                <a:gd name="connsiteY6-188" fmla="*/ 5472891 h 5472891"/>
                <a:gd name="connsiteX7-189" fmla="*/ 0 w 1239009"/>
                <a:gd name="connsiteY7-190" fmla="*/ 5472891 h 5472891"/>
                <a:gd name="connsiteX0-191" fmla="*/ 0 w 1239009"/>
                <a:gd name="connsiteY0-192" fmla="*/ 5472891 h 5472891"/>
                <a:gd name="connsiteX1-193" fmla="*/ 0 w 1239009"/>
                <a:gd name="connsiteY1-194" fmla="*/ 2267612 h 5472891"/>
                <a:gd name="connsiteX2-195" fmla="*/ 133392 w 1239009"/>
                <a:gd name="connsiteY2-196" fmla="*/ 2007608 h 5472891"/>
                <a:gd name="connsiteX3-197" fmla="*/ 417104 w 1239009"/>
                <a:gd name="connsiteY3-198" fmla="*/ 1348795 h 5472891"/>
                <a:gd name="connsiteX4-199" fmla="*/ 745494 w 1239009"/>
                <a:gd name="connsiteY4-200" fmla="*/ 0 h 5472891"/>
                <a:gd name="connsiteX5-201" fmla="*/ 1239009 w 1239009"/>
                <a:gd name="connsiteY5-202" fmla="*/ 0 h 5472891"/>
                <a:gd name="connsiteX6-203" fmla="*/ 1239009 w 1239009"/>
                <a:gd name="connsiteY6-204" fmla="*/ 5472891 h 5472891"/>
                <a:gd name="connsiteX7-205" fmla="*/ 0 w 1239009"/>
                <a:gd name="connsiteY7-206" fmla="*/ 5472891 h 5472891"/>
                <a:gd name="connsiteX0-207" fmla="*/ 0 w 1239009"/>
                <a:gd name="connsiteY0-208" fmla="*/ 5472891 h 5472891"/>
                <a:gd name="connsiteX1-209" fmla="*/ 0 w 1239009"/>
                <a:gd name="connsiteY1-210" fmla="*/ 2267612 h 5472891"/>
                <a:gd name="connsiteX2-211" fmla="*/ 133392 w 1239009"/>
                <a:gd name="connsiteY2-212" fmla="*/ 2007608 h 5472891"/>
                <a:gd name="connsiteX3-213" fmla="*/ 417104 w 1239009"/>
                <a:gd name="connsiteY3-214" fmla="*/ 1348795 h 5472891"/>
                <a:gd name="connsiteX4-215" fmla="*/ 745494 w 1239009"/>
                <a:gd name="connsiteY4-216" fmla="*/ 0 h 5472891"/>
                <a:gd name="connsiteX5-217" fmla="*/ 1239009 w 1239009"/>
                <a:gd name="connsiteY5-218" fmla="*/ 0 h 5472891"/>
                <a:gd name="connsiteX6-219" fmla="*/ 1239009 w 1239009"/>
                <a:gd name="connsiteY6-220" fmla="*/ 5472891 h 5472891"/>
                <a:gd name="connsiteX7-221" fmla="*/ 0 w 1239009"/>
                <a:gd name="connsiteY7-222" fmla="*/ 5472891 h 5472891"/>
                <a:gd name="connsiteX0-223" fmla="*/ 1239009 w 1344560"/>
                <a:gd name="connsiteY0-224" fmla="*/ 5472891 h 5578442"/>
                <a:gd name="connsiteX1-225" fmla="*/ 0 w 1344560"/>
                <a:gd name="connsiteY1-226" fmla="*/ 5472891 h 5578442"/>
                <a:gd name="connsiteX2-227" fmla="*/ 0 w 1344560"/>
                <a:gd name="connsiteY2-228" fmla="*/ 2267612 h 5578442"/>
                <a:gd name="connsiteX3-229" fmla="*/ 133392 w 1344560"/>
                <a:gd name="connsiteY3-230" fmla="*/ 2007608 h 5578442"/>
                <a:gd name="connsiteX4-231" fmla="*/ 417104 w 1344560"/>
                <a:gd name="connsiteY4-232" fmla="*/ 1348795 h 5578442"/>
                <a:gd name="connsiteX5-233" fmla="*/ 745494 w 1344560"/>
                <a:gd name="connsiteY5-234" fmla="*/ 0 h 5578442"/>
                <a:gd name="connsiteX6-235" fmla="*/ 1239009 w 1344560"/>
                <a:gd name="connsiteY6-236" fmla="*/ 0 h 5578442"/>
                <a:gd name="connsiteX7-237" fmla="*/ 1344560 w 1344560"/>
                <a:gd name="connsiteY7-238" fmla="*/ 5578442 h 5578442"/>
                <a:gd name="connsiteX0-239" fmla="*/ 0 w 1344560"/>
                <a:gd name="connsiteY0-240" fmla="*/ 5472891 h 5578442"/>
                <a:gd name="connsiteX1-241" fmla="*/ 0 w 1344560"/>
                <a:gd name="connsiteY1-242" fmla="*/ 2267612 h 5578442"/>
                <a:gd name="connsiteX2-243" fmla="*/ 133392 w 1344560"/>
                <a:gd name="connsiteY2-244" fmla="*/ 2007608 h 5578442"/>
                <a:gd name="connsiteX3-245" fmla="*/ 417104 w 1344560"/>
                <a:gd name="connsiteY3-246" fmla="*/ 1348795 h 5578442"/>
                <a:gd name="connsiteX4-247" fmla="*/ 745494 w 1344560"/>
                <a:gd name="connsiteY4-248" fmla="*/ 0 h 5578442"/>
                <a:gd name="connsiteX5-249" fmla="*/ 1239009 w 1344560"/>
                <a:gd name="connsiteY5-250" fmla="*/ 0 h 5578442"/>
                <a:gd name="connsiteX6-251" fmla="*/ 1344560 w 1344560"/>
                <a:gd name="connsiteY6-252" fmla="*/ 5578442 h 5578442"/>
                <a:gd name="connsiteX0-253" fmla="*/ 0 w 1239009"/>
                <a:gd name="connsiteY0-254" fmla="*/ 5472891 h 5497249"/>
                <a:gd name="connsiteX1-255" fmla="*/ 0 w 1239009"/>
                <a:gd name="connsiteY1-256" fmla="*/ 2267612 h 5497249"/>
                <a:gd name="connsiteX2-257" fmla="*/ 133392 w 1239009"/>
                <a:gd name="connsiteY2-258" fmla="*/ 2007608 h 5497249"/>
                <a:gd name="connsiteX3-259" fmla="*/ 417104 w 1239009"/>
                <a:gd name="connsiteY3-260" fmla="*/ 1348795 h 5497249"/>
                <a:gd name="connsiteX4-261" fmla="*/ 745494 w 1239009"/>
                <a:gd name="connsiteY4-262" fmla="*/ 0 h 5497249"/>
                <a:gd name="connsiteX5-263" fmla="*/ 1239009 w 1239009"/>
                <a:gd name="connsiteY5-264" fmla="*/ 0 h 5497249"/>
                <a:gd name="connsiteX6-265" fmla="*/ 1230889 w 1239009"/>
                <a:gd name="connsiteY6-266" fmla="*/ 5497249 h 5497249"/>
                <a:gd name="connsiteX0-267" fmla="*/ 0 w 1239009"/>
                <a:gd name="connsiteY0-268" fmla="*/ 2267612 h 5497249"/>
                <a:gd name="connsiteX1-269" fmla="*/ 133392 w 1239009"/>
                <a:gd name="connsiteY1-270" fmla="*/ 2007608 h 5497249"/>
                <a:gd name="connsiteX2-271" fmla="*/ 417104 w 1239009"/>
                <a:gd name="connsiteY2-272" fmla="*/ 1348795 h 5497249"/>
                <a:gd name="connsiteX3-273" fmla="*/ 745494 w 1239009"/>
                <a:gd name="connsiteY3-274" fmla="*/ 0 h 5497249"/>
                <a:gd name="connsiteX4-275" fmla="*/ 1239009 w 1239009"/>
                <a:gd name="connsiteY4-276" fmla="*/ 0 h 5497249"/>
                <a:gd name="connsiteX5-277" fmla="*/ 1230889 w 1239009"/>
                <a:gd name="connsiteY5-278" fmla="*/ 5497249 h 5497249"/>
                <a:gd name="connsiteX0-279" fmla="*/ 0 w 1239009"/>
                <a:gd name="connsiteY0-280" fmla="*/ 2267612 h 2267612"/>
                <a:gd name="connsiteX1-281" fmla="*/ 133392 w 1239009"/>
                <a:gd name="connsiteY1-282" fmla="*/ 2007608 h 2267612"/>
                <a:gd name="connsiteX2-283" fmla="*/ 417104 w 1239009"/>
                <a:gd name="connsiteY2-284" fmla="*/ 1348795 h 2267612"/>
                <a:gd name="connsiteX3-285" fmla="*/ 745494 w 1239009"/>
                <a:gd name="connsiteY3-286" fmla="*/ 0 h 2267612"/>
                <a:gd name="connsiteX4-287" fmla="*/ 1239009 w 1239009"/>
                <a:gd name="connsiteY4-288" fmla="*/ 0 h 2267612"/>
                <a:gd name="connsiteX0-289" fmla="*/ 0 w 745494"/>
                <a:gd name="connsiteY0-290" fmla="*/ 2267612 h 2267612"/>
                <a:gd name="connsiteX1-291" fmla="*/ 133392 w 745494"/>
                <a:gd name="connsiteY1-292" fmla="*/ 2007608 h 2267612"/>
                <a:gd name="connsiteX2-293" fmla="*/ 417104 w 745494"/>
                <a:gd name="connsiteY2-294" fmla="*/ 1348795 h 2267612"/>
                <a:gd name="connsiteX3-295" fmla="*/ 745494 w 745494"/>
                <a:gd name="connsiteY3-296" fmla="*/ 0 h 2267612"/>
              </a:gdLst>
              <a:ahLst/>
              <a:cxnLst>
                <a:cxn ang="0">
                  <a:pos x="connsiteX0-1" y="connsiteY0-2"/>
                </a:cxn>
                <a:cxn ang="0">
                  <a:pos x="connsiteX1-3" y="connsiteY1-4"/>
                </a:cxn>
                <a:cxn ang="0">
                  <a:pos x="connsiteX2-5" y="connsiteY2-6"/>
                </a:cxn>
                <a:cxn ang="0">
                  <a:pos x="connsiteX3-7" y="connsiteY3-8"/>
                </a:cxn>
              </a:cxnLst>
              <a:rect l="l" t="t" r="r" b="b"/>
              <a:pathLst>
                <a:path w="745494" h="2267612">
                  <a:moveTo>
                    <a:pt x="0" y="2267612"/>
                  </a:moveTo>
                  <a:cubicBezTo>
                    <a:pt x="73039" y="2135701"/>
                    <a:pt x="74641" y="2129995"/>
                    <a:pt x="133392" y="2007608"/>
                  </a:cubicBezTo>
                  <a:cubicBezTo>
                    <a:pt x="282647" y="1700692"/>
                    <a:pt x="298990" y="1670000"/>
                    <a:pt x="417104" y="1348795"/>
                  </a:cubicBezTo>
                  <a:cubicBezTo>
                    <a:pt x="586552" y="788072"/>
                    <a:pt x="612218" y="682960"/>
                    <a:pt x="745494" y="0"/>
                  </a:cubicBezTo>
                </a:path>
              </a:pathLst>
            </a:custGeom>
            <a:solidFill>
              <a:schemeClr val="bg1"/>
            </a:solidFill>
            <a:ln w="25400">
              <a:solidFill>
                <a:srgbClr val="26262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5" name="组合 24"/>
          <p:cNvGrpSpPr/>
          <p:nvPr/>
        </p:nvGrpSpPr>
        <p:grpSpPr>
          <a:xfrm>
            <a:off x="2805722" y="1805139"/>
            <a:ext cx="5759550" cy="1552472"/>
            <a:chOff x="2805722" y="1805139"/>
            <a:chExt cx="5759550" cy="1552472"/>
          </a:xfrm>
        </p:grpSpPr>
        <p:sp>
          <p:nvSpPr>
            <p:cNvPr id="26" name="任意多边形 25"/>
            <p:cNvSpPr/>
            <p:nvPr/>
          </p:nvSpPr>
          <p:spPr>
            <a:xfrm rot="5400000">
              <a:off x="7077519" y="1869858"/>
              <a:ext cx="589121" cy="2386385"/>
            </a:xfrm>
            <a:custGeom>
              <a:avLst/>
              <a:gdLst>
                <a:gd name="connsiteX0" fmla="*/ 0 w 1239009"/>
                <a:gd name="connsiteY0" fmla="*/ 5472891 h 5472891"/>
                <a:gd name="connsiteX1" fmla="*/ 0 w 1239009"/>
                <a:gd name="connsiteY1" fmla="*/ 2274755 h 5472891"/>
                <a:gd name="connsiteX2" fmla="*/ 133392 w 1239009"/>
                <a:gd name="connsiteY2" fmla="*/ 2007608 h 5472891"/>
                <a:gd name="connsiteX3" fmla="*/ 417104 w 1239009"/>
                <a:gd name="connsiteY3" fmla="*/ 1348795 h 5472891"/>
                <a:gd name="connsiteX4" fmla="*/ 745494 w 1239009"/>
                <a:gd name="connsiteY4" fmla="*/ 0 h 5472891"/>
                <a:gd name="connsiteX5" fmla="*/ 1239009 w 1239009"/>
                <a:gd name="connsiteY5" fmla="*/ 0 h 5472891"/>
                <a:gd name="connsiteX6" fmla="*/ 1239009 w 1239009"/>
                <a:gd name="connsiteY6" fmla="*/ 5472891 h 5472891"/>
                <a:gd name="connsiteX0-1" fmla="*/ 0 w 1239009"/>
                <a:gd name="connsiteY0-2" fmla="*/ 5472891 h 5472891"/>
                <a:gd name="connsiteX1-3" fmla="*/ 0 w 1239009"/>
                <a:gd name="connsiteY1-4" fmla="*/ 2274755 h 5472891"/>
                <a:gd name="connsiteX2-5" fmla="*/ 133392 w 1239009"/>
                <a:gd name="connsiteY2-6" fmla="*/ 2007608 h 5472891"/>
                <a:gd name="connsiteX3-7" fmla="*/ 417104 w 1239009"/>
                <a:gd name="connsiteY3-8" fmla="*/ 1348795 h 5472891"/>
                <a:gd name="connsiteX4-9" fmla="*/ 745494 w 1239009"/>
                <a:gd name="connsiteY4-10" fmla="*/ 0 h 5472891"/>
                <a:gd name="connsiteX5-11" fmla="*/ 1239009 w 1239009"/>
                <a:gd name="connsiteY5-12" fmla="*/ 0 h 5472891"/>
                <a:gd name="connsiteX6-13" fmla="*/ 1239009 w 1239009"/>
                <a:gd name="connsiteY6-14" fmla="*/ 5472891 h 5472891"/>
                <a:gd name="connsiteX7" fmla="*/ 0 w 1239009"/>
                <a:gd name="connsiteY7" fmla="*/ 5472891 h 5472891"/>
                <a:gd name="connsiteX0-15" fmla="*/ 0 w 1239009"/>
                <a:gd name="connsiteY0-16" fmla="*/ 5472891 h 5472891"/>
                <a:gd name="connsiteX1-17" fmla="*/ 0 w 1239009"/>
                <a:gd name="connsiteY1-18" fmla="*/ 2274755 h 5472891"/>
                <a:gd name="connsiteX2-19" fmla="*/ 133392 w 1239009"/>
                <a:gd name="connsiteY2-20" fmla="*/ 2007608 h 5472891"/>
                <a:gd name="connsiteX3-21" fmla="*/ 417104 w 1239009"/>
                <a:gd name="connsiteY3-22" fmla="*/ 1348795 h 5472891"/>
                <a:gd name="connsiteX4-23" fmla="*/ 745494 w 1239009"/>
                <a:gd name="connsiteY4-24" fmla="*/ 0 h 5472891"/>
                <a:gd name="connsiteX5-25" fmla="*/ 1239009 w 1239009"/>
                <a:gd name="connsiteY5-26" fmla="*/ 0 h 5472891"/>
                <a:gd name="connsiteX6-27" fmla="*/ 1239009 w 1239009"/>
                <a:gd name="connsiteY6-28" fmla="*/ 5472891 h 5472891"/>
                <a:gd name="connsiteX7-29" fmla="*/ 0 w 1239009"/>
                <a:gd name="connsiteY7-30" fmla="*/ 5472891 h 5472891"/>
                <a:gd name="connsiteX0-31" fmla="*/ 0 w 1239009"/>
                <a:gd name="connsiteY0-32" fmla="*/ 5472891 h 5472891"/>
                <a:gd name="connsiteX1-33" fmla="*/ 0 w 1239009"/>
                <a:gd name="connsiteY1-34" fmla="*/ 2274755 h 5472891"/>
                <a:gd name="connsiteX2-35" fmla="*/ 133392 w 1239009"/>
                <a:gd name="connsiteY2-36" fmla="*/ 2007608 h 5472891"/>
                <a:gd name="connsiteX3-37" fmla="*/ 417104 w 1239009"/>
                <a:gd name="connsiteY3-38" fmla="*/ 1348795 h 5472891"/>
                <a:gd name="connsiteX4-39" fmla="*/ 745494 w 1239009"/>
                <a:gd name="connsiteY4-40" fmla="*/ 0 h 5472891"/>
                <a:gd name="connsiteX5-41" fmla="*/ 1239009 w 1239009"/>
                <a:gd name="connsiteY5-42" fmla="*/ 0 h 5472891"/>
                <a:gd name="connsiteX6-43" fmla="*/ 1239009 w 1239009"/>
                <a:gd name="connsiteY6-44" fmla="*/ 5472891 h 5472891"/>
                <a:gd name="connsiteX7-45" fmla="*/ 0 w 1239009"/>
                <a:gd name="connsiteY7-46" fmla="*/ 5472891 h 5472891"/>
                <a:gd name="connsiteX0-47" fmla="*/ 0 w 1239009"/>
                <a:gd name="connsiteY0-48" fmla="*/ 5472891 h 5472891"/>
                <a:gd name="connsiteX1-49" fmla="*/ 0 w 1239009"/>
                <a:gd name="connsiteY1-50" fmla="*/ 2274755 h 5472891"/>
                <a:gd name="connsiteX2-51" fmla="*/ 133392 w 1239009"/>
                <a:gd name="connsiteY2-52" fmla="*/ 2007608 h 5472891"/>
                <a:gd name="connsiteX3-53" fmla="*/ 417104 w 1239009"/>
                <a:gd name="connsiteY3-54" fmla="*/ 1348795 h 5472891"/>
                <a:gd name="connsiteX4-55" fmla="*/ 745494 w 1239009"/>
                <a:gd name="connsiteY4-56" fmla="*/ 0 h 5472891"/>
                <a:gd name="connsiteX5-57" fmla="*/ 1239009 w 1239009"/>
                <a:gd name="connsiteY5-58" fmla="*/ 0 h 5472891"/>
                <a:gd name="connsiteX6-59" fmla="*/ 1239009 w 1239009"/>
                <a:gd name="connsiteY6-60" fmla="*/ 5472891 h 5472891"/>
                <a:gd name="connsiteX7-61" fmla="*/ 0 w 1239009"/>
                <a:gd name="connsiteY7-62" fmla="*/ 5472891 h 5472891"/>
                <a:gd name="connsiteX0-63" fmla="*/ 0 w 1239009"/>
                <a:gd name="connsiteY0-64" fmla="*/ 5472891 h 5472891"/>
                <a:gd name="connsiteX1-65" fmla="*/ 0 w 1239009"/>
                <a:gd name="connsiteY1-66" fmla="*/ 2274755 h 5472891"/>
                <a:gd name="connsiteX2-67" fmla="*/ 133392 w 1239009"/>
                <a:gd name="connsiteY2-68" fmla="*/ 2007608 h 5472891"/>
                <a:gd name="connsiteX3-69" fmla="*/ 417104 w 1239009"/>
                <a:gd name="connsiteY3-70" fmla="*/ 1348795 h 5472891"/>
                <a:gd name="connsiteX4-71" fmla="*/ 745494 w 1239009"/>
                <a:gd name="connsiteY4-72" fmla="*/ 0 h 5472891"/>
                <a:gd name="connsiteX5-73" fmla="*/ 1239009 w 1239009"/>
                <a:gd name="connsiteY5-74" fmla="*/ 0 h 5472891"/>
                <a:gd name="connsiteX6-75" fmla="*/ 1239009 w 1239009"/>
                <a:gd name="connsiteY6-76" fmla="*/ 5472891 h 5472891"/>
                <a:gd name="connsiteX7-77" fmla="*/ 0 w 1239009"/>
                <a:gd name="connsiteY7-78" fmla="*/ 5472891 h 5472891"/>
                <a:gd name="connsiteX0-79" fmla="*/ 0 w 1239009"/>
                <a:gd name="connsiteY0-80" fmla="*/ 5472891 h 5472891"/>
                <a:gd name="connsiteX1-81" fmla="*/ 0 w 1239009"/>
                <a:gd name="connsiteY1-82" fmla="*/ 2274755 h 5472891"/>
                <a:gd name="connsiteX2-83" fmla="*/ 133392 w 1239009"/>
                <a:gd name="connsiteY2-84" fmla="*/ 2007608 h 5472891"/>
                <a:gd name="connsiteX3-85" fmla="*/ 417104 w 1239009"/>
                <a:gd name="connsiteY3-86" fmla="*/ 1348795 h 5472891"/>
                <a:gd name="connsiteX4-87" fmla="*/ 745494 w 1239009"/>
                <a:gd name="connsiteY4-88" fmla="*/ 0 h 5472891"/>
                <a:gd name="connsiteX5-89" fmla="*/ 1239009 w 1239009"/>
                <a:gd name="connsiteY5-90" fmla="*/ 0 h 5472891"/>
                <a:gd name="connsiteX6-91" fmla="*/ 1239009 w 1239009"/>
                <a:gd name="connsiteY6-92" fmla="*/ 5472891 h 5472891"/>
                <a:gd name="connsiteX7-93" fmla="*/ 0 w 1239009"/>
                <a:gd name="connsiteY7-94" fmla="*/ 5472891 h 5472891"/>
                <a:gd name="connsiteX0-95" fmla="*/ 0 w 1239009"/>
                <a:gd name="connsiteY0-96" fmla="*/ 5472891 h 5472891"/>
                <a:gd name="connsiteX1-97" fmla="*/ 0 w 1239009"/>
                <a:gd name="connsiteY1-98" fmla="*/ 2274755 h 5472891"/>
                <a:gd name="connsiteX2-99" fmla="*/ 133392 w 1239009"/>
                <a:gd name="connsiteY2-100" fmla="*/ 2007608 h 5472891"/>
                <a:gd name="connsiteX3-101" fmla="*/ 417104 w 1239009"/>
                <a:gd name="connsiteY3-102" fmla="*/ 1348795 h 5472891"/>
                <a:gd name="connsiteX4-103" fmla="*/ 745494 w 1239009"/>
                <a:gd name="connsiteY4-104" fmla="*/ 0 h 5472891"/>
                <a:gd name="connsiteX5-105" fmla="*/ 1239009 w 1239009"/>
                <a:gd name="connsiteY5-106" fmla="*/ 0 h 5472891"/>
                <a:gd name="connsiteX6-107" fmla="*/ 1239009 w 1239009"/>
                <a:gd name="connsiteY6-108" fmla="*/ 5472891 h 5472891"/>
                <a:gd name="connsiteX7-109" fmla="*/ 0 w 1239009"/>
                <a:gd name="connsiteY7-110" fmla="*/ 5472891 h 5472891"/>
                <a:gd name="connsiteX0-111" fmla="*/ 0 w 1239009"/>
                <a:gd name="connsiteY0-112" fmla="*/ 5472891 h 5472891"/>
                <a:gd name="connsiteX1-113" fmla="*/ 0 w 1239009"/>
                <a:gd name="connsiteY1-114" fmla="*/ 2274755 h 5472891"/>
                <a:gd name="connsiteX2-115" fmla="*/ 133392 w 1239009"/>
                <a:gd name="connsiteY2-116" fmla="*/ 2007608 h 5472891"/>
                <a:gd name="connsiteX3-117" fmla="*/ 417104 w 1239009"/>
                <a:gd name="connsiteY3-118" fmla="*/ 1348795 h 5472891"/>
                <a:gd name="connsiteX4-119" fmla="*/ 745494 w 1239009"/>
                <a:gd name="connsiteY4-120" fmla="*/ 0 h 5472891"/>
                <a:gd name="connsiteX5-121" fmla="*/ 1239009 w 1239009"/>
                <a:gd name="connsiteY5-122" fmla="*/ 0 h 5472891"/>
                <a:gd name="connsiteX6-123" fmla="*/ 1239009 w 1239009"/>
                <a:gd name="connsiteY6-124" fmla="*/ 5472891 h 5472891"/>
                <a:gd name="connsiteX7-125" fmla="*/ 0 w 1239009"/>
                <a:gd name="connsiteY7-126" fmla="*/ 5472891 h 5472891"/>
                <a:gd name="connsiteX0-127" fmla="*/ 0 w 1239009"/>
                <a:gd name="connsiteY0-128" fmla="*/ 5472891 h 5472891"/>
                <a:gd name="connsiteX1-129" fmla="*/ 0 w 1239009"/>
                <a:gd name="connsiteY1-130" fmla="*/ 2274755 h 5472891"/>
                <a:gd name="connsiteX2-131" fmla="*/ 133392 w 1239009"/>
                <a:gd name="connsiteY2-132" fmla="*/ 2007608 h 5472891"/>
                <a:gd name="connsiteX3-133" fmla="*/ 417104 w 1239009"/>
                <a:gd name="connsiteY3-134" fmla="*/ 1348795 h 5472891"/>
                <a:gd name="connsiteX4-135" fmla="*/ 745494 w 1239009"/>
                <a:gd name="connsiteY4-136" fmla="*/ 0 h 5472891"/>
                <a:gd name="connsiteX5-137" fmla="*/ 1239009 w 1239009"/>
                <a:gd name="connsiteY5-138" fmla="*/ 0 h 5472891"/>
                <a:gd name="connsiteX6-139" fmla="*/ 1239009 w 1239009"/>
                <a:gd name="connsiteY6-140" fmla="*/ 5472891 h 5472891"/>
                <a:gd name="connsiteX7-141" fmla="*/ 0 w 1239009"/>
                <a:gd name="connsiteY7-142" fmla="*/ 5472891 h 5472891"/>
                <a:gd name="connsiteX0-143" fmla="*/ 0 w 1239009"/>
                <a:gd name="connsiteY0-144" fmla="*/ 5472891 h 5472891"/>
                <a:gd name="connsiteX1-145" fmla="*/ 0 w 1239009"/>
                <a:gd name="connsiteY1-146" fmla="*/ 2274755 h 5472891"/>
                <a:gd name="connsiteX2-147" fmla="*/ 133392 w 1239009"/>
                <a:gd name="connsiteY2-148" fmla="*/ 2007608 h 5472891"/>
                <a:gd name="connsiteX3-149" fmla="*/ 417104 w 1239009"/>
                <a:gd name="connsiteY3-150" fmla="*/ 1348795 h 5472891"/>
                <a:gd name="connsiteX4-151" fmla="*/ 745494 w 1239009"/>
                <a:gd name="connsiteY4-152" fmla="*/ 0 h 5472891"/>
                <a:gd name="connsiteX5-153" fmla="*/ 1239009 w 1239009"/>
                <a:gd name="connsiteY5-154" fmla="*/ 0 h 5472891"/>
                <a:gd name="connsiteX6-155" fmla="*/ 1239009 w 1239009"/>
                <a:gd name="connsiteY6-156" fmla="*/ 5472891 h 5472891"/>
                <a:gd name="connsiteX7-157" fmla="*/ 0 w 1239009"/>
                <a:gd name="connsiteY7-158" fmla="*/ 5472891 h 5472891"/>
                <a:gd name="connsiteX0-159" fmla="*/ 0 w 1239009"/>
                <a:gd name="connsiteY0-160" fmla="*/ 5472891 h 5472891"/>
                <a:gd name="connsiteX1-161" fmla="*/ 0 w 1239009"/>
                <a:gd name="connsiteY1-162" fmla="*/ 2274755 h 5472891"/>
                <a:gd name="connsiteX2-163" fmla="*/ 133392 w 1239009"/>
                <a:gd name="connsiteY2-164" fmla="*/ 2007608 h 5472891"/>
                <a:gd name="connsiteX3-165" fmla="*/ 417104 w 1239009"/>
                <a:gd name="connsiteY3-166" fmla="*/ 1348795 h 5472891"/>
                <a:gd name="connsiteX4-167" fmla="*/ 745494 w 1239009"/>
                <a:gd name="connsiteY4-168" fmla="*/ 0 h 5472891"/>
                <a:gd name="connsiteX5-169" fmla="*/ 1239009 w 1239009"/>
                <a:gd name="connsiteY5-170" fmla="*/ 0 h 5472891"/>
                <a:gd name="connsiteX6-171" fmla="*/ 1239009 w 1239009"/>
                <a:gd name="connsiteY6-172" fmla="*/ 5472891 h 5472891"/>
                <a:gd name="connsiteX7-173" fmla="*/ 0 w 1239009"/>
                <a:gd name="connsiteY7-174" fmla="*/ 5472891 h 5472891"/>
                <a:gd name="connsiteX0-175" fmla="*/ 0 w 1239009"/>
                <a:gd name="connsiteY0-176" fmla="*/ 5472891 h 5472891"/>
                <a:gd name="connsiteX1-177" fmla="*/ 0 w 1239009"/>
                <a:gd name="connsiteY1-178" fmla="*/ 2267612 h 5472891"/>
                <a:gd name="connsiteX2-179" fmla="*/ 133392 w 1239009"/>
                <a:gd name="connsiteY2-180" fmla="*/ 2007608 h 5472891"/>
                <a:gd name="connsiteX3-181" fmla="*/ 417104 w 1239009"/>
                <a:gd name="connsiteY3-182" fmla="*/ 1348795 h 5472891"/>
                <a:gd name="connsiteX4-183" fmla="*/ 745494 w 1239009"/>
                <a:gd name="connsiteY4-184" fmla="*/ 0 h 5472891"/>
                <a:gd name="connsiteX5-185" fmla="*/ 1239009 w 1239009"/>
                <a:gd name="connsiteY5-186" fmla="*/ 0 h 5472891"/>
                <a:gd name="connsiteX6-187" fmla="*/ 1239009 w 1239009"/>
                <a:gd name="connsiteY6-188" fmla="*/ 5472891 h 5472891"/>
                <a:gd name="connsiteX7-189" fmla="*/ 0 w 1239009"/>
                <a:gd name="connsiteY7-190" fmla="*/ 5472891 h 5472891"/>
                <a:gd name="connsiteX0-191" fmla="*/ 0 w 1239009"/>
                <a:gd name="connsiteY0-192" fmla="*/ 5472891 h 5472891"/>
                <a:gd name="connsiteX1-193" fmla="*/ 0 w 1239009"/>
                <a:gd name="connsiteY1-194" fmla="*/ 2267612 h 5472891"/>
                <a:gd name="connsiteX2-195" fmla="*/ 133392 w 1239009"/>
                <a:gd name="connsiteY2-196" fmla="*/ 2007608 h 5472891"/>
                <a:gd name="connsiteX3-197" fmla="*/ 417104 w 1239009"/>
                <a:gd name="connsiteY3-198" fmla="*/ 1348795 h 5472891"/>
                <a:gd name="connsiteX4-199" fmla="*/ 745494 w 1239009"/>
                <a:gd name="connsiteY4-200" fmla="*/ 0 h 5472891"/>
                <a:gd name="connsiteX5-201" fmla="*/ 1239009 w 1239009"/>
                <a:gd name="connsiteY5-202" fmla="*/ 0 h 5472891"/>
                <a:gd name="connsiteX6-203" fmla="*/ 1239009 w 1239009"/>
                <a:gd name="connsiteY6-204" fmla="*/ 5472891 h 5472891"/>
                <a:gd name="connsiteX7-205" fmla="*/ 0 w 1239009"/>
                <a:gd name="connsiteY7-206" fmla="*/ 5472891 h 5472891"/>
                <a:gd name="connsiteX0-207" fmla="*/ 0 w 1239009"/>
                <a:gd name="connsiteY0-208" fmla="*/ 5472891 h 5472891"/>
                <a:gd name="connsiteX1-209" fmla="*/ 0 w 1239009"/>
                <a:gd name="connsiteY1-210" fmla="*/ 2267612 h 5472891"/>
                <a:gd name="connsiteX2-211" fmla="*/ 133392 w 1239009"/>
                <a:gd name="connsiteY2-212" fmla="*/ 2007608 h 5472891"/>
                <a:gd name="connsiteX3-213" fmla="*/ 417104 w 1239009"/>
                <a:gd name="connsiteY3-214" fmla="*/ 1348795 h 5472891"/>
                <a:gd name="connsiteX4-215" fmla="*/ 745494 w 1239009"/>
                <a:gd name="connsiteY4-216" fmla="*/ 0 h 5472891"/>
                <a:gd name="connsiteX5-217" fmla="*/ 1239009 w 1239009"/>
                <a:gd name="connsiteY5-218" fmla="*/ 0 h 5472891"/>
                <a:gd name="connsiteX6-219" fmla="*/ 1239009 w 1239009"/>
                <a:gd name="connsiteY6-220" fmla="*/ 5472891 h 5472891"/>
                <a:gd name="connsiteX7-221" fmla="*/ 0 w 1239009"/>
                <a:gd name="connsiteY7-222" fmla="*/ 5472891 h 5472891"/>
                <a:gd name="connsiteX0-223" fmla="*/ 0 w 1239009"/>
                <a:gd name="connsiteY0-224" fmla="*/ 5472891 h 5578442"/>
                <a:gd name="connsiteX1-225" fmla="*/ 0 w 1239009"/>
                <a:gd name="connsiteY1-226" fmla="*/ 2267612 h 5578442"/>
                <a:gd name="connsiteX2-227" fmla="*/ 133392 w 1239009"/>
                <a:gd name="connsiteY2-228" fmla="*/ 2007608 h 5578442"/>
                <a:gd name="connsiteX3-229" fmla="*/ 417104 w 1239009"/>
                <a:gd name="connsiteY3-230" fmla="*/ 1348795 h 5578442"/>
                <a:gd name="connsiteX4-231" fmla="*/ 745494 w 1239009"/>
                <a:gd name="connsiteY4-232" fmla="*/ 0 h 5578442"/>
                <a:gd name="connsiteX5-233" fmla="*/ 1239009 w 1239009"/>
                <a:gd name="connsiteY5-234" fmla="*/ 0 h 5578442"/>
                <a:gd name="connsiteX6-235" fmla="*/ 1239009 w 1239009"/>
                <a:gd name="connsiteY6-236" fmla="*/ 5472891 h 5578442"/>
                <a:gd name="connsiteX7-237" fmla="*/ 105551 w 1239009"/>
                <a:gd name="connsiteY7-238" fmla="*/ 5578442 h 5578442"/>
                <a:gd name="connsiteX0-239" fmla="*/ 0 w 1239009"/>
                <a:gd name="connsiteY0-240" fmla="*/ 5472891 h 5472891"/>
                <a:gd name="connsiteX1-241" fmla="*/ 0 w 1239009"/>
                <a:gd name="connsiteY1-242" fmla="*/ 2267612 h 5472891"/>
                <a:gd name="connsiteX2-243" fmla="*/ 133392 w 1239009"/>
                <a:gd name="connsiteY2-244" fmla="*/ 2007608 h 5472891"/>
                <a:gd name="connsiteX3-245" fmla="*/ 417104 w 1239009"/>
                <a:gd name="connsiteY3-246" fmla="*/ 1348795 h 5472891"/>
                <a:gd name="connsiteX4-247" fmla="*/ 745494 w 1239009"/>
                <a:gd name="connsiteY4-248" fmla="*/ 0 h 5472891"/>
                <a:gd name="connsiteX5-249" fmla="*/ 1239009 w 1239009"/>
                <a:gd name="connsiteY5-250" fmla="*/ 0 h 5472891"/>
                <a:gd name="connsiteX6-251" fmla="*/ 1239009 w 1239009"/>
                <a:gd name="connsiteY6-252" fmla="*/ 5472891 h 5472891"/>
                <a:gd name="connsiteX0-253" fmla="*/ 0 w 1239009"/>
                <a:gd name="connsiteY0-254" fmla="*/ 2267612 h 5472891"/>
                <a:gd name="connsiteX1-255" fmla="*/ 133392 w 1239009"/>
                <a:gd name="connsiteY1-256" fmla="*/ 2007608 h 5472891"/>
                <a:gd name="connsiteX2-257" fmla="*/ 417104 w 1239009"/>
                <a:gd name="connsiteY2-258" fmla="*/ 1348795 h 5472891"/>
                <a:gd name="connsiteX3-259" fmla="*/ 745494 w 1239009"/>
                <a:gd name="connsiteY3-260" fmla="*/ 0 h 5472891"/>
                <a:gd name="connsiteX4-261" fmla="*/ 1239009 w 1239009"/>
                <a:gd name="connsiteY4-262" fmla="*/ 0 h 5472891"/>
                <a:gd name="connsiteX5-263" fmla="*/ 1239009 w 1239009"/>
                <a:gd name="connsiteY5-264" fmla="*/ 5472891 h 5472891"/>
                <a:gd name="connsiteX0-265" fmla="*/ 0 w 1239009"/>
                <a:gd name="connsiteY0-266" fmla="*/ 2267612 h 2267612"/>
                <a:gd name="connsiteX1-267" fmla="*/ 133392 w 1239009"/>
                <a:gd name="connsiteY1-268" fmla="*/ 2007608 h 2267612"/>
                <a:gd name="connsiteX2-269" fmla="*/ 417104 w 1239009"/>
                <a:gd name="connsiteY2-270" fmla="*/ 1348795 h 2267612"/>
                <a:gd name="connsiteX3-271" fmla="*/ 745494 w 1239009"/>
                <a:gd name="connsiteY3-272" fmla="*/ 0 h 2267612"/>
                <a:gd name="connsiteX4-273" fmla="*/ 1239009 w 1239009"/>
                <a:gd name="connsiteY4-274" fmla="*/ 0 h 2267612"/>
                <a:gd name="connsiteX0-275" fmla="*/ 0 w 745494"/>
                <a:gd name="connsiteY0-276" fmla="*/ 2267612 h 2267612"/>
                <a:gd name="connsiteX1-277" fmla="*/ 133392 w 745494"/>
                <a:gd name="connsiteY1-278" fmla="*/ 2007608 h 2267612"/>
                <a:gd name="connsiteX2-279" fmla="*/ 417104 w 745494"/>
                <a:gd name="connsiteY2-280" fmla="*/ 1348795 h 2267612"/>
                <a:gd name="connsiteX3-281" fmla="*/ 745494 w 745494"/>
                <a:gd name="connsiteY3-282" fmla="*/ 0 h 2267612"/>
              </a:gdLst>
              <a:ahLst/>
              <a:cxnLst>
                <a:cxn ang="0">
                  <a:pos x="connsiteX0-1" y="connsiteY0-2"/>
                </a:cxn>
                <a:cxn ang="0">
                  <a:pos x="connsiteX1-3" y="connsiteY1-4"/>
                </a:cxn>
                <a:cxn ang="0">
                  <a:pos x="connsiteX2-5" y="connsiteY2-6"/>
                </a:cxn>
                <a:cxn ang="0">
                  <a:pos x="connsiteX3-7" y="connsiteY3-8"/>
                </a:cxn>
              </a:cxnLst>
              <a:rect l="l" t="t" r="r" b="b"/>
              <a:pathLst>
                <a:path w="745494" h="2267612">
                  <a:moveTo>
                    <a:pt x="0" y="2267612"/>
                  </a:moveTo>
                  <a:cubicBezTo>
                    <a:pt x="73039" y="2135701"/>
                    <a:pt x="74641" y="2129995"/>
                    <a:pt x="133392" y="2007608"/>
                  </a:cubicBezTo>
                  <a:cubicBezTo>
                    <a:pt x="282647" y="1700692"/>
                    <a:pt x="298990" y="1670000"/>
                    <a:pt x="417104" y="1348795"/>
                  </a:cubicBezTo>
                  <a:cubicBezTo>
                    <a:pt x="586552" y="788072"/>
                    <a:pt x="612218" y="682960"/>
                    <a:pt x="745494" y="0"/>
                  </a:cubicBezTo>
                </a:path>
              </a:pathLst>
            </a:custGeom>
            <a:solidFill>
              <a:schemeClr val="bg1"/>
            </a:solidFill>
            <a:ln w="25400">
              <a:solidFill>
                <a:srgbClr val="26262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任意多边形 26"/>
            <p:cNvSpPr/>
            <p:nvPr/>
          </p:nvSpPr>
          <p:spPr>
            <a:xfrm rot="5400000">
              <a:off x="4022692" y="588169"/>
              <a:ext cx="978702" cy="3412642"/>
            </a:xfrm>
            <a:custGeom>
              <a:avLst/>
              <a:gdLst>
                <a:gd name="connsiteX0" fmla="*/ 0 w 1238483"/>
                <a:gd name="connsiteY0" fmla="*/ 3242792 h 3242792"/>
                <a:gd name="connsiteX1" fmla="*/ 250196 w 1238483"/>
                <a:gd name="connsiteY1" fmla="*/ 2065096 h 3242792"/>
                <a:gd name="connsiteX2" fmla="*/ 1030402 w 1238483"/>
                <a:gd name="connsiteY2" fmla="*/ 426796 h 3242792"/>
                <a:gd name="connsiteX3" fmla="*/ 1187773 w 1238483"/>
                <a:gd name="connsiteY3" fmla="*/ 101557 h 3242792"/>
                <a:gd name="connsiteX4" fmla="*/ 1238483 w 1238483"/>
                <a:gd name="connsiteY4" fmla="*/ 0 h 3242792"/>
                <a:gd name="connsiteX5" fmla="*/ 1238483 w 1238483"/>
                <a:gd name="connsiteY5" fmla="*/ 3242792 h 3242792"/>
                <a:gd name="connsiteX0-1" fmla="*/ 1 w 1238484"/>
                <a:gd name="connsiteY0-2" fmla="*/ 3242792 h 3242792"/>
                <a:gd name="connsiteX1-3" fmla="*/ 250197 w 1238484"/>
                <a:gd name="connsiteY1-4" fmla="*/ 2065096 h 3242792"/>
                <a:gd name="connsiteX2-5" fmla="*/ 1030403 w 1238484"/>
                <a:gd name="connsiteY2-6" fmla="*/ 426796 h 3242792"/>
                <a:gd name="connsiteX3-7" fmla="*/ 1187774 w 1238484"/>
                <a:gd name="connsiteY3-8" fmla="*/ 101557 h 3242792"/>
                <a:gd name="connsiteX4-9" fmla="*/ 1238484 w 1238484"/>
                <a:gd name="connsiteY4-10" fmla="*/ 0 h 3242792"/>
                <a:gd name="connsiteX5-11" fmla="*/ 1238484 w 1238484"/>
                <a:gd name="connsiteY5-12" fmla="*/ 3242792 h 3242792"/>
                <a:gd name="connsiteX6" fmla="*/ 1 w 1238484"/>
                <a:gd name="connsiteY6" fmla="*/ 3242792 h 3242792"/>
                <a:gd name="connsiteX0-13" fmla="*/ 1 w 1238484"/>
                <a:gd name="connsiteY0-14" fmla="*/ 3242792 h 3242792"/>
                <a:gd name="connsiteX1-15" fmla="*/ 250197 w 1238484"/>
                <a:gd name="connsiteY1-16" fmla="*/ 2065096 h 3242792"/>
                <a:gd name="connsiteX2-17" fmla="*/ 1030403 w 1238484"/>
                <a:gd name="connsiteY2-18" fmla="*/ 426796 h 3242792"/>
                <a:gd name="connsiteX3-19" fmla="*/ 1187774 w 1238484"/>
                <a:gd name="connsiteY3-20" fmla="*/ 101557 h 3242792"/>
                <a:gd name="connsiteX4-21" fmla="*/ 1238484 w 1238484"/>
                <a:gd name="connsiteY4-22" fmla="*/ 0 h 3242792"/>
                <a:gd name="connsiteX5-23" fmla="*/ 1238484 w 1238484"/>
                <a:gd name="connsiteY5-24" fmla="*/ 3242792 h 3242792"/>
                <a:gd name="connsiteX6-25" fmla="*/ 1 w 1238484"/>
                <a:gd name="connsiteY6-26" fmla="*/ 3242792 h 3242792"/>
                <a:gd name="connsiteX0-27" fmla="*/ 1 w 1238484"/>
                <a:gd name="connsiteY0-28" fmla="*/ 3242792 h 3348343"/>
                <a:gd name="connsiteX1-29" fmla="*/ 250197 w 1238484"/>
                <a:gd name="connsiteY1-30" fmla="*/ 2065096 h 3348343"/>
                <a:gd name="connsiteX2-31" fmla="*/ 1030403 w 1238484"/>
                <a:gd name="connsiteY2-32" fmla="*/ 426796 h 3348343"/>
                <a:gd name="connsiteX3-33" fmla="*/ 1187774 w 1238484"/>
                <a:gd name="connsiteY3-34" fmla="*/ 101557 h 3348343"/>
                <a:gd name="connsiteX4-35" fmla="*/ 1238484 w 1238484"/>
                <a:gd name="connsiteY4-36" fmla="*/ 0 h 3348343"/>
                <a:gd name="connsiteX5-37" fmla="*/ 1238484 w 1238484"/>
                <a:gd name="connsiteY5-38" fmla="*/ 3242792 h 3348343"/>
                <a:gd name="connsiteX6-39" fmla="*/ 105552 w 1238484"/>
                <a:gd name="connsiteY6-40" fmla="*/ 3348343 h 3348343"/>
                <a:gd name="connsiteX0-41" fmla="*/ 1 w 1238484"/>
                <a:gd name="connsiteY0-42" fmla="*/ 3242792 h 3242792"/>
                <a:gd name="connsiteX1-43" fmla="*/ 250197 w 1238484"/>
                <a:gd name="connsiteY1-44" fmla="*/ 2065096 h 3242792"/>
                <a:gd name="connsiteX2-45" fmla="*/ 1030403 w 1238484"/>
                <a:gd name="connsiteY2-46" fmla="*/ 426796 h 3242792"/>
                <a:gd name="connsiteX3-47" fmla="*/ 1187774 w 1238484"/>
                <a:gd name="connsiteY3-48" fmla="*/ 101557 h 3242792"/>
                <a:gd name="connsiteX4-49" fmla="*/ 1238484 w 1238484"/>
                <a:gd name="connsiteY4-50" fmla="*/ 0 h 3242792"/>
                <a:gd name="connsiteX5-51" fmla="*/ 1238484 w 1238484"/>
                <a:gd name="connsiteY5-52" fmla="*/ 3242792 h 3242792"/>
                <a:gd name="connsiteX0-53" fmla="*/ 1 w 1238484"/>
                <a:gd name="connsiteY0-54" fmla="*/ 3242792 h 3242792"/>
                <a:gd name="connsiteX1-55" fmla="*/ 250197 w 1238484"/>
                <a:gd name="connsiteY1-56" fmla="*/ 2065096 h 3242792"/>
                <a:gd name="connsiteX2-57" fmla="*/ 1030403 w 1238484"/>
                <a:gd name="connsiteY2-58" fmla="*/ 426796 h 3242792"/>
                <a:gd name="connsiteX3-59" fmla="*/ 1187774 w 1238484"/>
                <a:gd name="connsiteY3-60" fmla="*/ 101557 h 3242792"/>
                <a:gd name="connsiteX4-61" fmla="*/ 1238484 w 1238484"/>
                <a:gd name="connsiteY4-62" fmla="*/ 0 h 324279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238484" h="3242792">
                  <a:moveTo>
                    <a:pt x="1" y="3242792"/>
                  </a:moveTo>
                  <a:cubicBezTo>
                    <a:pt x="-418" y="2819747"/>
                    <a:pt x="95870" y="2444961"/>
                    <a:pt x="250197" y="2065096"/>
                  </a:cubicBezTo>
                  <a:cubicBezTo>
                    <a:pt x="498444" y="1468196"/>
                    <a:pt x="770334" y="972896"/>
                    <a:pt x="1030403" y="426796"/>
                  </a:cubicBezTo>
                  <a:cubicBezTo>
                    <a:pt x="1080644" y="317788"/>
                    <a:pt x="1133839" y="209573"/>
                    <a:pt x="1187774" y="101557"/>
                  </a:cubicBezTo>
                  <a:lnTo>
                    <a:pt x="1238484" y="0"/>
                  </a:lnTo>
                </a:path>
              </a:pathLst>
            </a:custGeom>
            <a:solidFill>
              <a:schemeClr val="bg1"/>
            </a:solidFill>
            <a:ln w="25400">
              <a:solidFill>
                <a:srgbClr val="26262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8" name="任意多边形 27"/>
          <p:cNvSpPr/>
          <p:nvPr/>
        </p:nvSpPr>
        <p:spPr>
          <a:xfrm>
            <a:off x="2805271" y="3699565"/>
            <a:ext cx="5760000" cy="36850"/>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rgbClr val="262626"/>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9" name="组合 28"/>
          <p:cNvGrpSpPr/>
          <p:nvPr/>
        </p:nvGrpSpPr>
        <p:grpSpPr>
          <a:xfrm rot="5400000">
            <a:off x="9171066" y="2782281"/>
            <a:ext cx="963352" cy="1805895"/>
            <a:chOff x="5602385" y="2883278"/>
            <a:chExt cx="1219200" cy="2285506"/>
          </a:xfrm>
        </p:grpSpPr>
        <p:grpSp>
          <p:nvGrpSpPr>
            <p:cNvPr id="30" name="组合 29"/>
            <p:cNvGrpSpPr/>
            <p:nvPr/>
          </p:nvGrpSpPr>
          <p:grpSpPr>
            <a:xfrm>
              <a:off x="5602385" y="2883278"/>
              <a:ext cx="1219200" cy="2285506"/>
              <a:chOff x="5931414" y="4272953"/>
              <a:chExt cx="502658" cy="942280"/>
            </a:xfrm>
          </p:grpSpPr>
          <p:sp>
            <p:nvSpPr>
              <p:cNvPr id="49" name="任意多边形 48"/>
              <p:cNvSpPr/>
              <p:nvPr/>
            </p:nvSpPr>
            <p:spPr>
              <a:xfrm>
                <a:off x="6036451" y="4272953"/>
                <a:ext cx="292584" cy="685994"/>
              </a:xfrm>
              <a:custGeom>
                <a:avLst/>
                <a:gdLst>
                  <a:gd name="connsiteX0" fmla="*/ 3857 w 201098"/>
                  <a:gd name="connsiteY0" fmla="*/ 700296 h 786721"/>
                  <a:gd name="connsiteX1" fmla="*/ 79685 w 201098"/>
                  <a:gd name="connsiteY1" fmla="*/ 0 h 786721"/>
                  <a:gd name="connsiteX2" fmla="*/ 200118 w 201098"/>
                  <a:gd name="connsiteY2" fmla="*/ 700296 h 786721"/>
                  <a:gd name="connsiteX3" fmla="*/ 3857 w 201098"/>
                  <a:gd name="connsiteY3" fmla="*/ 700296 h 786721"/>
                  <a:gd name="connsiteX0-1" fmla="*/ 3857 w 241954"/>
                  <a:gd name="connsiteY0-2" fmla="*/ 700296 h 786721"/>
                  <a:gd name="connsiteX1-3" fmla="*/ 79685 w 241954"/>
                  <a:gd name="connsiteY1-4" fmla="*/ 0 h 786721"/>
                  <a:gd name="connsiteX2-5" fmla="*/ 200118 w 241954"/>
                  <a:gd name="connsiteY2-6" fmla="*/ 700296 h 786721"/>
                  <a:gd name="connsiteX3-7" fmla="*/ 3857 w 241954"/>
                  <a:gd name="connsiteY3-8" fmla="*/ 700296 h 786721"/>
                  <a:gd name="connsiteX0-9" fmla="*/ 42294 w 280391"/>
                  <a:gd name="connsiteY0-10" fmla="*/ 700517 h 786942"/>
                  <a:gd name="connsiteX1-11" fmla="*/ 118122 w 280391"/>
                  <a:gd name="connsiteY1-12" fmla="*/ 221 h 786942"/>
                  <a:gd name="connsiteX2-13" fmla="*/ 238555 w 280391"/>
                  <a:gd name="connsiteY2-14" fmla="*/ 700517 h 786942"/>
                  <a:gd name="connsiteX3-15" fmla="*/ 42294 w 280391"/>
                  <a:gd name="connsiteY3-16" fmla="*/ 700517 h 786942"/>
                  <a:gd name="connsiteX0-17" fmla="*/ 34573 w 280778"/>
                  <a:gd name="connsiteY0-18" fmla="*/ 678222 h 762971"/>
                  <a:gd name="connsiteX1-19" fmla="*/ 123783 w 280778"/>
                  <a:gd name="connsiteY1-20" fmla="*/ 229 h 762971"/>
                  <a:gd name="connsiteX2-21" fmla="*/ 230834 w 280778"/>
                  <a:gd name="connsiteY2-22" fmla="*/ 678222 h 762971"/>
                  <a:gd name="connsiteX3-23" fmla="*/ 34573 w 280778"/>
                  <a:gd name="connsiteY3-24" fmla="*/ 678222 h 762971"/>
                  <a:gd name="connsiteX0-25" fmla="*/ 43194 w 289399"/>
                  <a:gd name="connsiteY0-26" fmla="*/ 678188 h 730803"/>
                  <a:gd name="connsiteX1-27" fmla="*/ 132404 w 289399"/>
                  <a:gd name="connsiteY1-28" fmla="*/ 195 h 730803"/>
                  <a:gd name="connsiteX2-29" fmla="*/ 239455 w 289399"/>
                  <a:gd name="connsiteY2-30" fmla="*/ 678188 h 730803"/>
                  <a:gd name="connsiteX3-31" fmla="*/ 43194 w 289399"/>
                  <a:gd name="connsiteY3-32" fmla="*/ 678188 h 730803"/>
                  <a:gd name="connsiteX0-33" fmla="*/ 43194 w 292584"/>
                  <a:gd name="connsiteY0-34" fmla="*/ 678188 h 685994"/>
                  <a:gd name="connsiteX1-35" fmla="*/ 132404 w 292584"/>
                  <a:gd name="connsiteY1-36" fmla="*/ 195 h 685994"/>
                  <a:gd name="connsiteX2-37" fmla="*/ 239455 w 292584"/>
                  <a:gd name="connsiteY2-38" fmla="*/ 678188 h 685994"/>
                  <a:gd name="connsiteX3-39" fmla="*/ 43194 w 292584"/>
                  <a:gd name="connsiteY3-40" fmla="*/ 678188 h 685994"/>
                </a:gdLst>
                <a:ahLst/>
                <a:cxnLst>
                  <a:cxn ang="0">
                    <a:pos x="connsiteX0-1" y="connsiteY0-2"/>
                  </a:cxn>
                  <a:cxn ang="0">
                    <a:pos x="connsiteX1-3" y="connsiteY1-4"/>
                  </a:cxn>
                  <a:cxn ang="0">
                    <a:pos x="connsiteX2-5" y="connsiteY2-6"/>
                  </a:cxn>
                  <a:cxn ang="0">
                    <a:pos x="connsiteX3-7" y="connsiteY3-8"/>
                  </a:cxn>
                </a:cxnLst>
                <a:rect l="l" t="t" r="r" b="b"/>
                <a:pathLst>
                  <a:path w="292584" h="685994">
                    <a:moveTo>
                      <a:pt x="43194" y="678188"/>
                    </a:moveTo>
                    <a:cubicBezTo>
                      <a:pt x="3049" y="667780"/>
                      <a:pt x="-60883" y="-13187"/>
                      <a:pt x="132404" y="195"/>
                    </a:cubicBezTo>
                    <a:cubicBezTo>
                      <a:pt x="392599" y="62642"/>
                      <a:pt x="263244" y="667780"/>
                      <a:pt x="239455" y="678188"/>
                    </a:cubicBezTo>
                    <a:cubicBezTo>
                      <a:pt x="215666" y="688596"/>
                      <a:pt x="83339" y="688596"/>
                      <a:pt x="43194" y="678188"/>
                    </a:cubicBezTo>
                    <a:close/>
                  </a:path>
                </a:pathLst>
              </a:custGeom>
              <a:noFill/>
              <a:ln w="254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任意多边形 49"/>
              <p:cNvSpPr/>
              <p:nvPr/>
            </p:nvSpPr>
            <p:spPr>
              <a:xfrm>
                <a:off x="5931414" y="4679053"/>
                <a:ext cx="117007" cy="328472"/>
              </a:xfrm>
              <a:custGeom>
                <a:avLst/>
                <a:gdLst>
                  <a:gd name="connsiteX0" fmla="*/ 109145 w 109145"/>
                  <a:gd name="connsiteY0" fmla="*/ 249787 h 325615"/>
                  <a:gd name="connsiteX1" fmla="*/ 33317 w 109145"/>
                  <a:gd name="connsiteY1" fmla="*/ 325615 h 325615"/>
                  <a:gd name="connsiteX2" fmla="*/ 2094 w 109145"/>
                  <a:gd name="connsiteY2" fmla="*/ 115972 h 325615"/>
                  <a:gd name="connsiteX3" fmla="*/ 95764 w 109145"/>
                  <a:gd name="connsiteY3" fmla="*/ 0 h 325615"/>
                  <a:gd name="connsiteX0-1" fmla="*/ 117007 w 117007"/>
                  <a:gd name="connsiteY0-2" fmla="*/ 249787 h 328472"/>
                  <a:gd name="connsiteX1-3" fmla="*/ 9747 w 117007"/>
                  <a:gd name="connsiteY1-4" fmla="*/ 328472 h 328472"/>
                  <a:gd name="connsiteX2-5" fmla="*/ 9956 w 117007"/>
                  <a:gd name="connsiteY2-6" fmla="*/ 115972 h 328472"/>
                  <a:gd name="connsiteX3-7" fmla="*/ 103626 w 117007"/>
                  <a:gd name="connsiteY3-8" fmla="*/ 0 h 328472"/>
                </a:gdLst>
                <a:ahLst/>
                <a:cxnLst>
                  <a:cxn ang="0">
                    <a:pos x="connsiteX0-1" y="connsiteY0-2"/>
                  </a:cxn>
                  <a:cxn ang="0">
                    <a:pos x="connsiteX1-3" y="connsiteY1-4"/>
                  </a:cxn>
                  <a:cxn ang="0">
                    <a:pos x="connsiteX2-5" y="connsiteY2-6"/>
                  </a:cxn>
                  <a:cxn ang="0">
                    <a:pos x="connsiteX3-7" y="connsiteY3-8"/>
                  </a:cxn>
                </a:cxnLst>
                <a:rect l="l" t="t" r="r" b="b"/>
                <a:pathLst>
                  <a:path w="117007" h="328472">
                    <a:moveTo>
                      <a:pt x="117007" y="249787"/>
                    </a:moveTo>
                    <a:lnTo>
                      <a:pt x="9747" y="328472"/>
                    </a:lnTo>
                    <a:cubicBezTo>
                      <a:pt x="-661" y="258591"/>
                      <a:pt x="-5690" y="170717"/>
                      <a:pt x="9956" y="115972"/>
                    </a:cubicBezTo>
                    <a:cubicBezTo>
                      <a:pt x="25602" y="61227"/>
                      <a:pt x="61995" y="30851"/>
                      <a:pt x="103626" y="0"/>
                    </a:cubicBezTo>
                  </a:path>
                </a:pathLst>
              </a:custGeom>
              <a:noFill/>
              <a:ln w="254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flipH="1">
                <a:off x="6317065" y="4679053"/>
                <a:ext cx="117007" cy="328472"/>
              </a:xfrm>
              <a:custGeom>
                <a:avLst/>
                <a:gdLst>
                  <a:gd name="connsiteX0" fmla="*/ 109145 w 109145"/>
                  <a:gd name="connsiteY0" fmla="*/ 249787 h 325615"/>
                  <a:gd name="connsiteX1" fmla="*/ 33317 w 109145"/>
                  <a:gd name="connsiteY1" fmla="*/ 325615 h 325615"/>
                  <a:gd name="connsiteX2" fmla="*/ 2094 w 109145"/>
                  <a:gd name="connsiteY2" fmla="*/ 115972 h 325615"/>
                  <a:gd name="connsiteX3" fmla="*/ 95764 w 109145"/>
                  <a:gd name="connsiteY3" fmla="*/ 0 h 325615"/>
                  <a:gd name="connsiteX0-1" fmla="*/ 117007 w 117007"/>
                  <a:gd name="connsiteY0-2" fmla="*/ 249787 h 328472"/>
                  <a:gd name="connsiteX1-3" fmla="*/ 9747 w 117007"/>
                  <a:gd name="connsiteY1-4" fmla="*/ 328472 h 328472"/>
                  <a:gd name="connsiteX2-5" fmla="*/ 9956 w 117007"/>
                  <a:gd name="connsiteY2-6" fmla="*/ 115972 h 328472"/>
                  <a:gd name="connsiteX3-7" fmla="*/ 103626 w 117007"/>
                  <a:gd name="connsiteY3-8" fmla="*/ 0 h 328472"/>
                </a:gdLst>
                <a:ahLst/>
                <a:cxnLst>
                  <a:cxn ang="0">
                    <a:pos x="connsiteX0-1" y="connsiteY0-2"/>
                  </a:cxn>
                  <a:cxn ang="0">
                    <a:pos x="connsiteX1-3" y="connsiteY1-4"/>
                  </a:cxn>
                  <a:cxn ang="0">
                    <a:pos x="connsiteX2-5" y="connsiteY2-6"/>
                  </a:cxn>
                  <a:cxn ang="0">
                    <a:pos x="connsiteX3-7" y="connsiteY3-8"/>
                  </a:cxn>
                </a:cxnLst>
                <a:rect l="l" t="t" r="r" b="b"/>
                <a:pathLst>
                  <a:path w="117007" h="328472">
                    <a:moveTo>
                      <a:pt x="117007" y="249787"/>
                    </a:moveTo>
                    <a:lnTo>
                      <a:pt x="9747" y="328472"/>
                    </a:lnTo>
                    <a:cubicBezTo>
                      <a:pt x="-661" y="258591"/>
                      <a:pt x="-5690" y="170717"/>
                      <a:pt x="9956" y="115972"/>
                    </a:cubicBezTo>
                    <a:cubicBezTo>
                      <a:pt x="25602" y="61227"/>
                      <a:pt x="61995" y="30851"/>
                      <a:pt x="103626" y="0"/>
                    </a:cubicBezTo>
                  </a:path>
                </a:pathLst>
              </a:custGeom>
              <a:noFill/>
              <a:ln w="254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任意多边形 51"/>
              <p:cNvSpPr/>
              <p:nvPr/>
            </p:nvSpPr>
            <p:spPr>
              <a:xfrm>
                <a:off x="6100754" y="4523408"/>
                <a:ext cx="140173" cy="148862"/>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173" h="148862">
                    <a:moveTo>
                      <a:pt x="9" y="71451"/>
                    </a:moveTo>
                    <a:cubicBezTo>
                      <a:pt x="-467" y="46686"/>
                      <a:pt x="19535" y="-938"/>
                      <a:pt x="71446" y="14"/>
                    </a:cubicBezTo>
                    <a:cubicBezTo>
                      <a:pt x="123357" y="966"/>
                      <a:pt x="138121" y="34304"/>
                      <a:pt x="140026" y="77166"/>
                    </a:cubicBezTo>
                    <a:cubicBezTo>
                      <a:pt x="141931" y="102883"/>
                      <a:pt x="125739" y="152890"/>
                      <a:pt x="74304" y="148604"/>
                    </a:cubicBezTo>
                    <a:cubicBezTo>
                      <a:pt x="22869" y="144318"/>
                      <a:pt x="485" y="96216"/>
                      <a:pt x="9" y="71451"/>
                    </a:cubicBezTo>
                    <a:close/>
                  </a:path>
                </a:pathLst>
              </a:custGeom>
              <a:noFill/>
              <a:ln w="254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任意多边形 53"/>
              <p:cNvSpPr/>
              <p:nvPr/>
            </p:nvSpPr>
            <p:spPr>
              <a:xfrm>
                <a:off x="6145696" y="4712110"/>
                <a:ext cx="64972" cy="68999"/>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173" h="148862">
                    <a:moveTo>
                      <a:pt x="9" y="71451"/>
                    </a:moveTo>
                    <a:cubicBezTo>
                      <a:pt x="-467" y="46686"/>
                      <a:pt x="19535" y="-938"/>
                      <a:pt x="71446" y="14"/>
                    </a:cubicBezTo>
                    <a:cubicBezTo>
                      <a:pt x="123357" y="966"/>
                      <a:pt x="138121" y="34304"/>
                      <a:pt x="140026" y="77166"/>
                    </a:cubicBezTo>
                    <a:cubicBezTo>
                      <a:pt x="141931" y="102883"/>
                      <a:pt x="125739" y="152890"/>
                      <a:pt x="74304" y="148604"/>
                    </a:cubicBezTo>
                    <a:cubicBezTo>
                      <a:pt x="22869" y="144318"/>
                      <a:pt x="485" y="96216"/>
                      <a:pt x="9" y="71451"/>
                    </a:cubicBezTo>
                    <a:close/>
                  </a:path>
                </a:pathLst>
              </a:custGeom>
              <a:noFill/>
              <a:ln w="254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a:off x="6100282" y="5007525"/>
                <a:ext cx="140645" cy="207708"/>
              </a:xfrm>
              <a:custGeom>
                <a:avLst/>
                <a:gdLst>
                  <a:gd name="connsiteX0" fmla="*/ 77768 w 149233"/>
                  <a:gd name="connsiteY0" fmla="*/ 205852 h 205992"/>
                  <a:gd name="connsiteX1" fmla="*/ 37763 w 149233"/>
                  <a:gd name="connsiteY1" fmla="*/ 88695 h 205992"/>
                  <a:gd name="connsiteX2" fmla="*/ 616 w 149233"/>
                  <a:gd name="connsiteY2" fmla="*/ 48690 h 205992"/>
                  <a:gd name="connsiteX3" fmla="*/ 69196 w 149233"/>
                  <a:gd name="connsiteY3" fmla="*/ 112 h 205992"/>
                  <a:gd name="connsiteX4" fmla="*/ 149206 w 149233"/>
                  <a:gd name="connsiteY4" fmla="*/ 62977 h 205992"/>
                  <a:gd name="connsiteX5" fmla="*/ 77768 w 149233"/>
                  <a:gd name="connsiteY5" fmla="*/ 205852 h 205992"/>
                  <a:gd name="connsiteX0-1" fmla="*/ 77633 w 149098"/>
                  <a:gd name="connsiteY0-2" fmla="*/ 205867 h 206653"/>
                  <a:gd name="connsiteX1-3" fmla="*/ 40486 w 149098"/>
                  <a:gd name="connsiteY1-4" fmla="*/ 117285 h 206653"/>
                  <a:gd name="connsiteX2-5" fmla="*/ 481 w 149098"/>
                  <a:gd name="connsiteY2-6" fmla="*/ 48705 h 206653"/>
                  <a:gd name="connsiteX3-7" fmla="*/ 69061 w 149098"/>
                  <a:gd name="connsiteY3-8" fmla="*/ 127 h 206653"/>
                  <a:gd name="connsiteX4-9" fmla="*/ 149071 w 149098"/>
                  <a:gd name="connsiteY4-10" fmla="*/ 62992 h 206653"/>
                  <a:gd name="connsiteX5-11" fmla="*/ 77633 w 149098"/>
                  <a:gd name="connsiteY5-12" fmla="*/ 205867 h 206653"/>
                  <a:gd name="connsiteX0-13" fmla="*/ 77633 w 149098"/>
                  <a:gd name="connsiteY0-14" fmla="*/ 205867 h 206653"/>
                  <a:gd name="connsiteX1-15" fmla="*/ 40486 w 149098"/>
                  <a:gd name="connsiteY1-16" fmla="*/ 117285 h 206653"/>
                  <a:gd name="connsiteX2-17" fmla="*/ 481 w 149098"/>
                  <a:gd name="connsiteY2-18" fmla="*/ 48705 h 206653"/>
                  <a:gd name="connsiteX3-19" fmla="*/ 69061 w 149098"/>
                  <a:gd name="connsiteY3-20" fmla="*/ 127 h 206653"/>
                  <a:gd name="connsiteX4-21" fmla="*/ 149071 w 149098"/>
                  <a:gd name="connsiteY4-22" fmla="*/ 62992 h 206653"/>
                  <a:gd name="connsiteX5-23" fmla="*/ 77633 w 149098"/>
                  <a:gd name="connsiteY5-24" fmla="*/ 205867 h 206653"/>
                  <a:gd name="connsiteX0-25" fmla="*/ 78231 w 149696"/>
                  <a:gd name="connsiteY0-26" fmla="*/ 205993 h 206779"/>
                  <a:gd name="connsiteX1-27" fmla="*/ 41084 w 149696"/>
                  <a:gd name="connsiteY1-28" fmla="*/ 117411 h 206779"/>
                  <a:gd name="connsiteX2-29" fmla="*/ 1079 w 149696"/>
                  <a:gd name="connsiteY2-30" fmla="*/ 48831 h 206779"/>
                  <a:gd name="connsiteX3-31" fmla="*/ 69659 w 149696"/>
                  <a:gd name="connsiteY3-32" fmla="*/ 253 h 206779"/>
                  <a:gd name="connsiteX4-33" fmla="*/ 149669 w 149696"/>
                  <a:gd name="connsiteY4-34" fmla="*/ 63118 h 206779"/>
                  <a:gd name="connsiteX5-35" fmla="*/ 78231 w 149696"/>
                  <a:gd name="connsiteY5-36" fmla="*/ 205993 h 206779"/>
                  <a:gd name="connsiteX0-37" fmla="*/ 77769 w 149234"/>
                  <a:gd name="connsiteY0-38" fmla="*/ 205882 h 207678"/>
                  <a:gd name="connsiteX1-39" fmla="*/ 37765 w 149234"/>
                  <a:gd name="connsiteY1-40" fmla="*/ 137302 h 207678"/>
                  <a:gd name="connsiteX2-41" fmla="*/ 617 w 149234"/>
                  <a:gd name="connsiteY2-42" fmla="*/ 48720 h 207678"/>
                  <a:gd name="connsiteX3-43" fmla="*/ 69197 w 149234"/>
                  <a:gd name="connsiteY3-44" fmla="*/ 142 h 207678"/>
                  <a:gd name="connsiteX4-45" fmla="*/ 149207 w 149234"/>
                  <a:gd name="connsiteY4-46" fmla="*/ 63007 h 207678"/>
                  <a:gd name="connsiteX5-47" fmla="*/ 77769 w 149234"/>
                  <a:gd name="connsiteY5-48" fmla="*/ 205882 h 207678"/>
                  <a:gd name="connsiteX0-49" fmla="*/ 77633 w 149098"/>
                  <a:gd name="connsiteY0-50" fmla="*/ 205872 h 206885"/>
                  <a:gd name="connsiteX1-51" fmla="*/ 40486 w 149098"/>
                  <a:gd name="connsiteY1-52" fmla="*/ 123004 h 206885"/>
                  <a:gd name="connsiteX2-53" fmla="*/ 481 w 149098"/>
                  <a:gd name="connsiteY2-54" fmla="*/ 48710 h 206885"/>
                  <a:gd name="connsiteX3-55" fmla="*/ 69061 w 149098"/>
                  <a:gd name="connsiteY3-56" fmla="*/ 132 h 206885"/>
                  <a:gd name="connsiteX4-57" fmla="*/ 149071 w 149098"/>
                  <a:gd name="connsiteY4-58" fmla="*/ 62997 h 206885"/>
                  <a:gd name="connsiteX5-59" fmla="*/ 77633 w 149098"/>
                  <a:gd name="connsiteY5-60" fmla="*/ 205872 h 206885"/>
                  <a:gd name="connsiteX0-61" fmla="*/ 77633 w 149095"/>
                  <a:gd name="connsiteY0-62" fmla="*/ 205872 h 207708"/>
                  <a:gd name="connsiteX1-63" fmla="*/ 40486 w 149095"/>
                  <a:gd name="connsiteY1-64" fmla="*/ 123004 h 207708"/>
                  <a:gd name="connsiteX2-65" fmla="*/ 481 w 149095"/>
                  <a:gd name="connsiteY2-66" fmla="*/ 48710 h 207708"/>
                  <a:gd name="connsiteX3-67" fmla="*/ 69061 w 149095"/>
                  <a:gd name="connsiteY3-68" fmla="*/ 132 h 207708"/>
                  <a:gd name="connsiteX4-69" fmla="*/ 149071 w 149095"/>
                  <a:gd name="connsiteY4-70" fmla="*/ 62997 h 207708"/>
                  <a:gd name="connsiteX5-71" fmla="*/ 77633 w 149095"/>
                  <a:gd name="connsiteY5-72" fmla="*/ 205872 h 207708"/>
                  <a:gd name="connsiteX0-73" fmla="*/ 77633 w 149091"/>
                  <a:gd name="connsiteY0-74" fmla="*/ 205872 h 207708"/>
                  <a:gd name="connsiteX1-75" fmla="*/ 40486 w 149091"/>
                  <a:gd name="connsiteY1-76" fmla="*/ 123004 h 207708"/>
                  <a:gd name="connsiteX2-77" fmla="*/ 481 w 149091"/>
                  <a:gd name="connsiteY2-78" fmla="*/ 48710 h 207708"/>
                  <a:gd name="connsiteX3-79" fmla="*/ 69061 w 149091"/>
                  <a:gd name="connsiteY3-80" fmla="*/ 132 h 207708"/>
                  <a:gd name="connsiteX4-81" fmla="*/ 149071 w 149091"/>
                  <a:gd name="connsiteY4-82" fmla="*/ 62997 h 207708"/>
                  <a:gd name="connsiteX5-83" fmla="*/ 77633 w 149091"/>
                  <a:gd name="connsiteY5-84" fmla="*/ 205872 h 2077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49091" h="207708">
                    <a:moveTo>
                      <a:pt x="77633" y="205872"/>
                    </a:moveTo>
                    <a:cubicBezTo>
                      <a:pt x="79539" y="187298"/>
                      <a:pt x="53345" y="149198"/>
                      <a:pt x="40486" y="123004"/>
                    </a:cubicBezTo>
                    <a:cubicBezTo>
                      <a:pt x="27627" y="96810"/>
                      <a:pt x="-4281" y="69189"/>
                      <a:pt x="481" y="48710"/>
                    </a:cubicBezTo>
                    <a:cubicBezTo>
                      <a:pt x="5243" y="28231"/>
                      <a:pt x="44296" y="-2249"/>
                      <a:pt x="69061" y="132"/>
                    </a:cubicBezTo>
                    <a:cubicBezTo>
                      <a:pt x="93826" y="2513"/>
                      <a:pt x="147642" y="29183"/>
                      <a:pt x="149071" y="62997"/>
                    </a:cubicBezTo>
                    <a:cubicBezTo>
                      <a:pt x="150500" y="96811"/>
                      <a:pt x="75727" y="224446"/>
                      <a:pt x="77633" y="205872"/>
                    </a:cubicBezTo>
                    <a:close/>
                  </a:path>
                </a:pathLst>
              </a:custGeom>
              <a:noFill/>
              <a:ln w="254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 name="组合 30"/>
            <p:cNvGrpSpPr/>
            <p:nvPr/>
          </p:nvGrpSpPr>
          <p:grpSpPr>
            <a:xfrm>
              <a:off x="5765207" y="2980780"/>
              <a:ext cx="949333" cy="1524550"/>
              <a:chOff x="1025410" y="4742194"/>
              <a:chExt cx="1608079" cy="2582444"/>
            </a:xfrm>
          </p:grpSpPr>
          <p:sp>
            <p:nvSpPr>
              <p:cNvPr id="32" name="任意多边形 31"/>
              <p:cNvSpPr/>
              <p:nvPr/>
            </p:nvSpPr>
            <p:spPr>
              <a:xfrm rot="20279529">
                <a:off x="1981829" y="5453055"/>
                <a:ext cx="415118" cy="19496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54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rot="20279529">
                <a:off x="1145366" y="4881950"/>
                <a:ext cx="984775" cy="52381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54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rot="20279529">
                <a:off x="1227053" y="6049190"/>
                <a:ext cx="316962" cy="22183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54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rot="20279529">
                <a:off x="1860549" y="5244956"/>
                <a:ext cx="472244" cy="26126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54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rot="20279529">
                <a:off x="1198815" y="6314389"/>
                <a:ext cx="1434674" cy="79683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54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rot="20279529">
                <a:off x="1570041" y="5091104"/>
                <a:ext cx="770611" cy="389820"/>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54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rot="20279529">
                <a:off x="1025410" y="5057896"/>
                <a:ext cx="1265601" cy="7648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54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rot="20279529">
                <a:off x="1240988" y="4810190"/>
                <a:ext cx="676809" cy="35241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54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rot="20279529">
                <a:off x="1684303" y="6840667"/>
                <a:ext cx="790039" cy="432400"/>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54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40"/>
              <p:cNvSpPr/>
              <p:nvPr/>
            </p:nvSpPr>
            <p:spPr>
              <a:xfrm rot="20279529">
                <a:off x="1220013" y="6768008"/>
                <a:ext cx="569392" cy="3101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54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41"/>
              <p:cNvSpPr/>
              <p:nvPr/>
            </p:nvSpPr>
            <p:spPr>
              <a:xfrm rot="20279529">
                <a:off x="1178382" y="6346033"/>
                <a:ext cx="836409" cy="42993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54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任意多边形 42"/>
              <p:cNvSpPr/>
              <p:nvPr/>
            </p:nvSpPr>
            <p:spPr>
              <a:xfrm rot="20279529">
                <a:off x="2015404" y="5610006"/>
                <a:ext cx="462573" cy="26990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54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任意多边形 43"/>
              <p:cNvSpPr/>
              <p:nvPr/>
            </p:nvSpPr>
            <p:spPr>
              <a:xfrm rot="20279529">
                <a:off x="1146912" y="6253029"/>
                <a:ext cx="579869" cy="3227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54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rot="20279529">
                <a:off x="1222399" y="4742194"/>
                <a:ext cx="579869" cy="3227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54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任意多边形 45"/>
              <p:cNvSpPr/>
              <p:nvPr/>
            </p:nvSpPr>
            <p:spPr>
              <a:xfrm rot="20279529">
                <a:off x="1852689" y="5981128"/>
                <a:ext cx="659913" cy="34479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54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任意多边形 46"/>
              <p:cNvSpPr/>
              <p:nvPr/>
            </p:nvSpPr>
            <p:spPr>
              <a:xfrm rot="20279529">
                <a:off x="1448254" y="6571381"/>
                <a:ext cx="1126077" cy="61350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54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任意多边形 47"/>
              <p:cNvSpPr/>
              <p:nvPr/>
            </p:nvSpPr>
            <p:spPr>
              <a:xfrm rot="20279529">
                <a:off x="1949521" y="7081773"/>
                <a:ext cx="477939" cy="24286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54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56" name="任意多边形 55"/>
          <p:cNvSpPr/>
          <p:nvPr/>
        </p:nvSpPr>
        <p:spPr>
          <a:xfrm>
            <a:off x="2805271" y="2736324"/>
            <a:ext cx="3240000" cy="36850"/>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rgbClr val="262626"/>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a:off x="2805271" y="4662805"/>
            <a:ext cx="3240000" cy="36850"/>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rgbClr val="262626"/>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文本框 86"/>
          <p:cNvSpPr txBox="1"/>
          <p:nvPr/>
        </p:nvSpPr>
        <p:spPr>
          <a:xfrm>
            <a:off x="4021967" y="2953699"/>
            <a:ext cx="2393045" cy="707886"/>
          </a:xfrm>
          <a:prstGeom prst="rect">
            <a:avLst/>
          </a:prstGeom>
          <a:noFill/>
        </p:spPr>
        <p:txBody>
          <a:bodyPr wrap="square" rtlCol="0">
            <a:spAutoFit/>
          </a:bodyPr>
          <a:lstStyle/>
          <a:p>
            <a:pPr>
              <a:lnSpc>
                <a:spcPct val="125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请在这里输入文字请在这里输入</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a:t>
            </a:r>
            <a:endPar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8" name="文本框 87"/>
          <p:cNvSpPr txBox="1"/>
          <p:nvPr/>
        </p:nvSpPr>
        <p:spPr>
          <a:xfrm>
            <a:off x="2807007" y="3064848"/>
            <a:ext cx="1117614" cy="461665"/>
          </a:xfrm>
          <a:prstGeom prst="rect">
            <a:avLst/>
          </a:prstGeom>
          <a:noFill/>
          <a:effectLst/>
        </p:spPr>
        <p:txBody>
          <a:bodyPr wrap="none" rtlCol="0">
            <a:spAutoFit/>
          </a:bodyPr>
          <a:lstStyle/>
          <a:p>
            <a:r>
              <a:rPr lang="zh-CN" altLang="en-US" sz="2400" dirty="0" smtClean="0">
                <a:solidFill>
                  <a:schemeClr val="tx1">
                    <a:lumMod val="85000"/>
                    <a:lumOff val="15000"/>
                  </a:schemeClr>
                </a:solidFill>
                <a:latin typeface="微软雅黑" panose="020B0503020204020204" pitchFamily="34" charset="-122"/>
                <a:ea typeface="微软雅黑" panose="020B0503020204020204" pitchFamily="34" charset="-122"/>
              </a:rPr>
              <a:t>小标题</a:t>
            </a:r>
            <a:endPar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9" name="文本框 88"/>
          <p:cNvSpPr txBox="1"/>
          <p:nvPr/>
        </p:nvSpPr>
        <p:spPr>
          <a:xfrm>
            <a:off x="2807007" y="2121601"/>
            <a:ext cx="1117614" cy="461665"/>
          </a:xfrm>
          <a:prstGeom prst="rect">
            <a:avLst/>
          </a:prstGeom>
          <a:noFill/>
          <a:effectLst/>
        </p:spPr>
        <p:txBody>
          <a:bodyPr wrap="none" rtlCol="0">
            <a:spAutoFit/>
          </a:bodyPr>
          <a:lstStyle/>
          <a:p>
            <a:r>
              <a:rPr lang="zh-CN" altLang="en-US" sz="2400" dirty="0" smtClean="0">
                <a:solidFill>
                  <a:schemeClr val="tx1">
                    <a:lumMod val="85000"/>
                    <a:lumOff val="15000"/>
                  </a:schemeClr>
                </a:solidFill>
                <a:latin typeface="微软雅黑" panose="020B0503020204020204" pitchFamily="34" charset="-122"/>
                <a:ea typeface="微软雅黑" panose="020B0503020204020204" pitchFamily="34" charset="-122"/>
              </a:rPr>
              <a:t>小标题</a:t>
            </a:r>
            <a:endPar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0" name="文本框 89"/>
          <p:cNvSpPr txBox="1"/>
          <p:nvPr/>
        </p:nvSpPr>
        <p:spPr>
          <a:xfrm>
            <a:off x="2807007" y="4008095"/>
            <a:ext cx="1117614" cy="461665"/>
          </a:xfrm>
          <a:prstGeom prst="rect">
            <a:avLst/>
          </a:prstGeom>
          <a:noFill/>
          <a:effectLst/>
        </p:spPr>
        <p:txBody>
          <a:bodyPr wrap="none" rtlCol="0">
            <a:spAutoFit/>
          </a:bodyPr>
          <a:lstStyle/>
          <a:p>
            <a:r>
              <a:rPr lang="zh-CN" altLang="en-US" sz="2400" dirty="0" smtClean="0">
                <a:solidFill>
                  <a:schemeClr val="tx1">
                    <a:lumMod val="85000"/>
                    <a:lumOff val="15000"/>
                  </a:schemeClr>
                </a:solidFill>
                <a:latin typeface="微软雅黑" panose="020B0503020204020204" pitchFamily="34" charset="-122"/>
                <a:ea typeface="微软雅黑" panose="020B0503020204020204" pitchFamily="34" charset="-122"/>
              </a:rPr>
              <a:t>小标题</a:t>
            </a:r>
            <a:endPar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1" name="文本框 90"/>
          <p:cNvSpPr txBox="1"/>
          <p:nvPr/>
        </p:nvSpPr>
        <p:spPr>
          <a:xfrm>
            <a:off x="2807007" y="4951341"/>
            <a:ext cx="1117614" cy="461665"/>
          </a:xfrm>
          <a:prstGeom prst="rect">
            <a:avLst/>
          </a:prstGeom>
          <a:noFill/>
          <a:effectLst/>
        </p:spPr>
        <p:txBody>
          <a:bodyPr wrap="none" rtlCol="0">
            <a:spAutoFit/>
          </a:bodyPr>
          <a:lstStyle/>
          <a:p>
            <a:r>
              <a:rPr lang="zh-CN" altLang="en-US" sz="2400" dirty="0" smtClean="0">
                <a:solidFill>
                  <a:schemeClr val="tx1">
                    <a:lumMod val="85000"/>
                    <a:lumOff val="15000"/>
                  </a:schemeClr>
                </a:solidFill>
                <a:latin typeface="微软雅黑" panose="020B0503020204020204" pitchFamily="34" charset="-122"/>
                <a:ea typeface="微软雅黑" panose="020B0503020204020204" pitchFamily="34" charset="-122"/>
              </a:rPr>
              <a:t>小标题</a:t>
            </a:r>
            <a:endPar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2" name="文本框 91"/>
          <p:cNvSpPr txBox="1"/>
          <p:nvPr/>
        </p:nvSpPr>
        <p:spPr>
          <a:xfrm>
            <a:off x="4021967" y="3853377"/>
            <a:ext cx="2393045" cy="707886"/>
          </a:xfrm>
          <a:prstGeom prst="rect">
            <a:avLst/>
          </a:prstGeom>
          <a:noFill/>
        </p:spPr>
        <p:txBody>
          <a:bodyPr wrap="square" rtlCol="0">
            <a:spAutoFit/>
          </a:bodyPr>
          <a:lstStyle/>
          <a:p>
            <a:pPr>
              <a:lnSpc>
                <a:spcPct val="125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请在这里输入文字请在这里输入</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a:t>
            </a:r>
            <a:endPar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3" name="文本框 92"/>
          <p:cNvSpPr txBox="1"/>
          <p:nvPr/>
        </p:nvSpPr>
        <p:spPr>
          <a:xfrm>
            <a:off x="5628896" y="4938508"/>
            <a:ext cx="2393045" cy="707886"/>
          </a:xfrm>
          <a:prstGeom prst="rect">
            <a:avLst/>
          </a:prstGeom>
          <a:noFill/>
        </p:spPr>
        <p:txBody>
          <a:bodyPr wrap="square" rtlCol="0">
            <a:spAutoFit/>
          </a:bodyPr>
          <a:lstStyle/>
          <a:p>
            <a:pPr>
              <a:lnSpc>
                <a:spcPct val="125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请在这里输入文字请在这里输入</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a:t>
            </a:r>
            <a:endPar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4" name="文本框 93"/>
          <p:cNvSpPr txBox="1"/>
          <p:nvPr/>
        </p:nvSpPr>
        <p:spPr>
          <a:xfrm>
            <a:off x="5628896" y="1926157"/>
            <a:ext cx="2393045" cy="707886"/>
          </a:xfrm>
          <a:prstGeom prst="rect">
            <a:avLst/>
          </a:prstGeom>
          <a:noFill/>
        </p:spPr>
        <p:txBody>
          <a:bodyPr wrap="square" rtlCol="0">
            <a:spAutoFit/>
          </a:bodyPr>
          <a:lstStyle/>
          <a:p>
            <a:pPr>
              <a:lnSpc>
                <a:spcPct val="125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请在这里输入文字请在这里输入</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a:t>
            </a:r>
            <a:endPar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95" name="图片 94"/>
          <p:cNvPicPr>
            <a:picLocks noChangeAspect="1"/>
          </p:cNvPicPr>
          <p:nvPr/>
        </p:nvPicPr>
        <p:blipFill>
          <a:blip r:embed="rId1"/>
          <a:stretch>
            <a:fillRect/>
          </a:stretch>
        </p:blipFill>
        <p:spPr>
          <a:xfrm>
            <a:off x="1869944" y="2157272"/>
            <a:ext cx="699084" cy="494972"/>
          </a:xfrm>
          <a:prstGeom prst="rect">
            <a:avLst/>
          </a:prstGeom>
        </p:spPr>
      </p:pic>
      <p:pic>
        <p:nvPicPr>
          <p:cNvPr id="96" name="图片 95"/>
          <p:cNvPicPr>
            <a:picLocks noChangeAspect="1"/>
          </p:cNvPicPr>
          <p:nvPr/>
        </p:nvPicPr>
        <p:blipFill>
          <a:blip r:embed="rId2"/>
          <a:stretch>
            <a:fillRect/>
          </a:stretch>
        </p:blipFill>
        <p:spPr>
          <a:xfrm>
            <a:off x="1917791" y="3093095"/>
            <a:ext cx="609867" cy="445159"/>
          </a:xfrm>
          <a:prstGeom prst="rect">
            <a:avLst/>
          </a:prstGeom>
        </p:spPr>
      </p:pic>
      <p:pic>
        <p:nvPicPr>
          <p:cNvPr id="97" name="图片 96"/>
          <p:cNvPicPr>
            <a:picLocks noChangeAspect="1"/>
          </p:cNvPicPr>
          <p:nvPr/>
        </p:nvPicPr>
        <p:blipFill>
          <a:blip r:embed="rId3"/>
          <a:stretch>
            <a:fillRect/>
          </a:stretch>
        </p:blipFill>
        <p:spPr>
          <a:xfrm>
            <a:off x="1932982" y="5011652"/>
            <a:ext cx="651815" cy="394613"/>
          </a:xfrm>
          <a:prstGeom prst="rect">
            <a:avLst/>
          </a:prstGeom>
        </p:spPr>
      </p:pic>
      <p:pic>
        <p:nvPicPr>
          <p:cNvPr id="98" name="图片 97"/>
          <p:cNvPicPr>
            <a:picLocks noChangeAspect="1"/>
          </p:cNvPicPr>
          <p:nvPr/>
        </p:nvPicPr>
        <p:blipFill>
          <a:blip r:embed="rId4"/>
          <a:stretch>
            <a:fillRect/>
          </a:stretch>
        </p:blipFill>
        <p:spPr>
          <a:xfrm>
            <a:off x="1932982" y="3941589"/>
            <a:ext cx="594676" cy="594676"/>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pattFill prst="pct10">
          <a:fgClr>
            <a:schemeClr val="bg1">
              <a:lumMod val="95000"/>
            </a:schemeClr>
          </a:fgClr>
          <a:bgClr>
            <a:schemeClr val="bg1"/>
          </a:bgClr>
        </a:pattFill>
        <a:effectLst/>
      </p:bgPr>
    </p:bg>
    <p:spTree>
      <p:nvGrpSpPr>
        <p:cNvPr id="1" name=""/>
        <p:cNvGrpSpPr/>
        <p:nvPr/>
      </p:nvGrpSpPr>
      <p:grpSpPr>
        <a:xfrm>
          <a:off x="0" y="0"/>
          <a:ext cx="0" cy="0"/>
          <a:chOff x="0" y="0"/>
          <a:chExt cx="0" cy="0"/>
        </a:xfrm>
      </p:grpSpPr>
      <p:pic>
        <p:nvPicPr>
          <p:cNvPr id="10" name="图片 9"/>
          <p:cNvPicPr>
            <a:picLocks noChangeAspect="1"/>
          </p:cNvPicPr>
          <p:nvPr/>
        </p:nvPicPr>
        <p:blipFill>
          <a:blip r:embed="rId1"/>
          <a:stretch>
            <a:fillRect/>
          </a:stretch>
        </p:blipFill>
        <p:spPr>
          <a:xfrm>
            <a:off x="360459" y="303448"/>
            <a:ext cx="786170" cy="556631"/>
          </a:xfrm>
          <a:prstGeom prst="rect">
            <a:avLst/>
          </a:prstGeom>
        </p:spPr>
      </p:pic>
      <p:sp>
        <p:nvSpPr>
          <p:cNvPr id="11" name="文本框 10"/>
          <p:cNvSpPr txBox="1"/>
          <p:nvPr/>
        </p:nvSpPr>
        <p:spPr>
          <a:xfrm>
            <a:off x="1322946" y="350930"/>
            <a:ext cx="2871683" cy="461665"/>
          </a:xfrm>
          <a:prstGeom prst="rect">
            <a:avLst/>
          </a:prstGeom>
          <a:noFill/>
        </p:spPr>
        <p:txBody>
          <a:bodyPr wrap="square" rtlCol="0">
            <a:spAutoFit/>
          </a:bodyPr>
          <a:lstStyle/>
          <a:p>
            <a:r>
              <a:rPr lang="zh-CN" altLang="en-US" sz="2400" dirty="0" smtClean="0">
                <a:solidFill>
                  <a:srgbClr val="262626"/>
                </a:solidFill>
                <a:latin typeface="微软雅黑" panose="020B0503020204020204" pitchFamily="34" charset="-122"/>
                <a:ea typeface="微软雅黑" panose="020B0503020204020204" pitchFamily="34" charset="-122"/>
              </a:rPr>
              <a:t>这是你的精彩标题</a:t>
            </a:r>
            <a:endParaRPr lang="zh-CN" altLang="en-US" sz="2400" dirty="0">
              <a:solidFill>
                <a:srgbClr val="262626"/>
              </a:solidFill>
              <a:latin typeface="微软雅黑" panose="020B0503020204020204" pitchFamily="34" charset="-122"/>
              <a:ea typeface="微软雅黑" panose="020B0503020204020204" pitchFamily="34" charset="-122"/>
            </a:endParaRPr>
          </a:p>
        </p:txBody>
      </p:sp>
      <p:grpSp>
        <p:nvGrpSpPr>
          <p:cNvPr id="53" name="组合 52"/>
          <p:cNvGrpSpPr/>
          <p:nvPr/>
        </p:nvGrpSpPr>
        <p:grpSpPr>
          <a:xfrm rot="5400000">
            <a:off x="4311093" y="3480153"/>
            <a:ext cx="3640325" cy="727763"/>
            <a:chOff x="4315275" y="3468498"/>
            <a:chExt cx="3631965" cy="727763"/>
          </a:xfrm>
        </p:grpSpPr>
        <p:sp>
          <p:nvSpPr>
            <p:cNvPr id="58" name="任意多边形 57"/>
            <p:cNvSpPr/>
            <p:nvPr/>
          </p:nvSpPr>
          <p:spPr>
            <a:xfrm>
              <a:off x="4315275" y="3468498"/>
              <a:ext cx="3631965" cy="36000"/>
            </a:xfrm>
            <a:custGeom>
              <a:avLst/>
              <a:gdLst>
                <a:gd name="connsiteX0" fmla="*/ 0 w 3762531"/>
                <a:gd name="connsiteY0" fmla="*/ 14990 h 14990"/>
                <a:gd name="connsiteX1" fmla="*/ 59961 w 3762531"/>
                <a:gd name="connsiteY1" fmla="*/ 14990 h 14990"/>
                <a:gd name="connsiteX2" fmla="*/ 3762531 w 3762531"/>
                <a:gd name="connsiteY2" fmla="*/ 0 h 14990"/>
                <a:gd name="connsiteX0-1" fmla="*/ 0 w 3762531"/>
                <a:gd name="connsiteY0-2" fmla="*/ 43546 h 43546"/>
                <a:gd name="connsiteX1-3" fmla="*/ 59961 w 3762531"/>
                <a:gd name="connsiteY1-4" fmla="*/ 43546 h 43546"/>
                <a:gd name="connsiteX2-5" fmla="*/ 3762531 w 3762531"/>
                <a:gd name="connsiteY2-6" fmla="*/ 28556 h 43546"/>
                <a:gd name="connsiteX0-7" fmla="*/ 0 w 3762531"/>
                <a:gd name="connsiteY0-8" fmla="*/ 14990 h 14990"/>
                <a:gd name="connsiteX1-9" fmla="*/ 3762531 w 3762531"/>
                <a:gd name="connsiteY1-10" fmla="*/ 0 h 14990"/>
                <a:gd name="connsiteX0-11" fmla="*/ 0 w 3762531"/>
                <a:gd name="connsiteY0-12" fmla="*/ 38567 h 38567"/>
                <a:gd name="connsiteX1-13" fmla="*/ 3762531 w 3762531"/>
                <a:gd name="connsiteY1-14" fmla="*/ 23577 h 38567"/>
                <a:gd name="connsiteX0-15" fmla="*/ 0 w 3762531"/>
                <a:gd name="connsiteY0-16" fmla="*/ 76223 h 76223"/>
                <a:gd name="connsiteX1-17" fmla="*/ 3762531 w 3762531"/>
                <a:gd name="connsiteY1-18" fmla="*/ 61233 h 76223"/>
                <a:gd name="connsiteX0-19" fmla="*/ 0 w 3762531"/>
                <a:gd name="connsiteY0-20" fmla="*/ 86371 h 86371"/>
                <a:gd name="connsiteX1-21" fmla="*/ 3762531 w 3762531"/>
                <a:gd name="connsiteY1-22" fmla="*/ 71381 h 86371"/>
              </a:gdLst>
              <a:ahLst/>
              <a:cxnLst>
                <a:cxn ang="0">
                  <a:pos x="connsiteX0-1" y="connsiteY0-2"/>
                </a:cxn>
                <a:cxn ang="0">
                  <a:pos x="connsiteX1-3" y="connsiteY1-4"/>
                </a:cxn>
              </a:cxnLst>
              <a:rect l="l" t="t" r="r" b="b"/>
              <a:pathLst>
                <a:path w="3762531" h="86371">
                  <a:moveTo>
                    <a:pt x="0" y="86371"/>
                  </a:moveTo>
                  <a:cubicBezTo>
                    <a:pt x="1239187" y="-23557"/>
                    <a:pt x="2508354" y="-28553"/>
                    <a:pt x="3762531" y="71381"/>
                  </a:cubicBezTo>
                </a:path>
              </a:pathLst>
            </a:custGeom>
            <a:noFill/>
            <a:ln w="19050" cap="rnd">
              <a:solidFill>
                <a:srgbClr val="262626"/>
              </a:solidFill>
              <a:prstDash val="solid"/>
              <a:round/>
              <a:headEnd type="none" w="med" len="lg"/>
              <a:tailEnd type="none"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a:off x="4315275" y="4160261"/>
              <a:ext cx="3631965" cy="36000"/>
            </a:xfrm>
            <a:custGeom>
              <a:avLst/>
              <a:gdLst>
                <a:gd name="connsiteX0" fmla="*/ 0 w 3762531"/>
                <a:gd name="connsiteY0" fmla="*/ 14990 h 14990"/>
                <a:gd name="connsiteX1" fmla="*/ 59961 w 3762531"/>
                <a:gd name="connsiteY1" fmla="*/ 14990 h 14990"/>
                <a:gd name="connsiteX2" fmla="*/ 3762531 w 3762531"/>
                <a:gd name="connsiteY2" fmla="*/ 0 h 14990"/>
                <a:gd name="connsiteX0-1" fmla="*/ 0 w 3762531"/>
                <a:gd name="connsiteY0-2" fmla="*/ 43546 h 43546"/>
                <a:gd name="connsiteX1-3" fmla="*/ 59961 w 3762531"/>
                <a:gd name="connsiteY1-4" fmla="*/ 43546 h 43546"/>
                <a:gd name="connsiteX2-5" fmla="*/ 3762531 w 3762531"/>
                <a:gd name="connsiteY2-6" fmla="*/ 28556 h 43546"/>
                <a:gd name="connsiteX0-7" fmla="*/ 0 w 3762531"/>
                <a:gd name="connsiteY0-8" fmla="*/ 14990 h 14990"/>
                <a:gd name="connsiteX1-9" fmla="*/ 3762531 w 3762531"/>
                <a:gd name="connsiteY1-10" fmla="*/ 0 h 14990"/>
                <a:gd name="connsiteX0-11" fmla="*/ 0 w 3762531"/>
                <a:gd name="connsiteY0-12" fmla="*/ 38567 h 38567"/>
                <a:gd name="connsiteX1-13" fmla="*/ 3762531 w 3762531"/>
                <a:gd name="connsiteY1-14" fmla="*/ 23577 h 38567"/>
                <a:gd name="connsiteX0-15" fmla="*/ 0 w 3762531"/>
                <a:gd name="connsiteY0-16" fmla="*/ 76223 h 76223"/>
                <a:gd name="connsiteX1-17" fmla="*/ 3762531 w 3762531"/>
                <a:gd name="connsiteY1-18" fmla="*/ 61233 h 76223"/>
                <a:gd name="connsiteX0-19" fmla="*/ 0 w 3762531"/>
                <a:gd name="connsiteY0-20" fmla="*/ 86371 h 86371"/>
                <a:gd name="connsiteX1-21" fmla="*/ 3762531 w 3762531"/>
                <a:gd name="connsiteY1-22" fmla="*/ 71381 h 86371"/>
              </a:gdLst>
              <a:ahLst/>
              <a:cxnLst>
                <a:cxn ang="0">
                  <a:pos x="connsiteX0-1" y="connsiteY0-2"/>
                </a:cxn>
                <a:cxn ang="0">
                  <a:pos x="connsiteX1-3" y="connsiteY1-4"/>
                </a:cxn>
              </a:cxnLst>
              <a:rect l="l" t="t" r="r" b="b"/>
              <a:pathLst>
                <a:path w="3762531" h="86371">
                  <a:moveTo>
                    <a:pt x="0" y="86371"/>
                  </a:moveTo>
                  <a:cubicBezTo>
                    <a:pt x="1239187" y="-23557"/>
                    <a:pt x="2508354" y="-28553"/>
                    <a:pt x="3762531" y="71381"/>
                  </a:cubicBezTo>
                </a:path>
              </a:pathLst>
            </a:custGeom>
            <a:noFill/>
            <a:ln w="19050" cap="rnd">
              <a:solidFill>
                <a:srgbClr val="262626"/>
              </a:solidFill>
              <a:prstDash val="solid"/>
              <a:round/>
              <a:headEnd type="none" w="med" len="lg"/>
              <a:tailEnd type="none"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0" name="组合 59"/>
          <p:cNvGrpSpPr/>
          <p:nvPr/>
        </p:nvGrpSpPr>
        <p:grpSpPr>
          <a:xfrm>
            <a:off x="4315275" y="3468498"/>
            <a:ext cx="3631965" cy="727763"/>
            <a:chOff x="4315275" y="3468498"/>
            <a:chExt cx="3631965" cy="727763"/>
          </a:xfrm>
        </p:grpSpPr>
        <p:sp>
          <p:nvSpPr>
            <p:cNvPr id="61" name="任意多边形 60"/>
            <p:cNvSpPr/>
            <p:nvPr/>
          </p:nvSpPr>
          <p:spPr>
            <a:xfrm>
              <a:off x="4315275" y="3468498"/>
              <a:ext cx="3631965" cy="36000"/>
            </a:xfrm>
            <a:custGeom>
              <a:avLst/>
              <a:gdLst>
                <a:gd name="connsiteX0" fmla="*/ 0 w 3762531"/>
                <a:gd name="connsiteY0" fmla="*/ 14990 h 14990"/>
                <a:gd name="connsiteX1" fmla="*/ 59961 w 3762531"/>
                <a:gd name="connsiteY1" fmla="*/ 14990 h 14990"/>
                <a:gd name="connsiteX2" fmla="*/ 3762531 w 3762531"/>
                <a:gd name="connsiteY2" fmla="*/ 0 h 14990"/>
                <a:gd name="connsiteX0-1" fmla="*/ 0 w 3762531"/>
                <a:gd name="connsiteY0-2" fmla="*/ 43546 h 43546"/>
                <a:gd name="connsiteX1-3" fmla="*/ 59961 w 3762531"/>
                <a:gd name="connsiteY1-4" fmla="*/ 43546 h 43546"/>
                <a:gd name="connsiteX2-5" fmla="*/ 3762531 w 3762531"/>
                <a:gd name="connsiteY2-6" fmla="*/ 28556 h 43546"/>
                <a:gd name="connsiteX0-7" fmla="*/ 0 w 3762531"/>
                <a:gd name="connsiteY0-8" fmla="*/ 14990 h 14990"/>
                <a:gd name="connsiteX1-9" fmla="*/ 3762531 w 3762531"/>
                <a:gd name="connsiteY1-10" fmla="*/ 0 h 14990"/>
                <a:gd name="connsiteX0-11" fmla="*/ 0 w 3762531"/>
                <a:gd name="connsiteY0-12" fmla="*/ 38567 h 38567"/>
                <a:gd name="connsiteX1-13" fmla="*/ 3762531 w 3762531"/>
                <a:gd name="connsiteY1-14" fmla="*/ 23577 h 38567"/>
                <a:gd name="connsiteX0-15" fmla="*/ 0 w 3762531"/>
                <a:gd name="connsiteY0-16" fmla="*/ 76223 h 76223"/>
                <a:gd name="connsiteX1-17" fmla="*/ 3762531 w 3762531"/>
                <a:gd name="connsiteY1-18" fmla="*/ 61233 h 76223"/>
                <a:gd name="connsiteX0-19" fmla="*/ 0 w 3762531"/>
                <a:gd name="connsiteY0-20" fmla="*/ 86371 h 86371"/>
                <a:gd name="connsiteX1-21" fmla="*/ 3762531 w 3762531"/>
                <a:gd name="connsiteY1-22" fmla="*/ 71381 h 86371"/>
              </a:gdLst>
              <a:ahLst/>
              <a:cxnLst>
                <a:cxn ang="0">
                  <a:pos x="connsiteX0-1" y="connsiteY0-2"/>
                </a:cxn>
                <a:cxn ang="0">
                  <a:pos x="connsiteX1-3" y="connsiteY1-4"/>
                </a:cxn>
              </a:cxnLst>
              <a:rect l="l" t="t" r="r" b="b"/>
              <a:pathLst>
                <a:path w="3762531" h="86371">
                  <a:moveTo>
                    <a:pt x="0" y="86371"/>
                  </a:moveTo>
                  <a:cubicBezTo>
                    <a:pt x="1239187" y="-23557"/>
                    <a:pt x="2508354" y="-28553"/>
                    <a:pt x="3762531" y="71381"/>
                  </a:cubicBezTo>
                </a:path>
              </a:pathLst>
            </a:custGeom>
            <a:noFill/>
            <a:ln w="19050" cap="rnd">
              <a:solidFill>
                <a:srgbClr val="262626"/>
              </a:solidFill>
              <a:prstDash val="solid"/>
              <a:round/>
              <a:headEnd type="none" w="med" len="lg"/>
              <a:tailEnd type="none"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a:off x="4315275" y="4160261"/>
              <a:ext cx="3631965" cy="36000"/>
            </a:xfrm>
            <a:custGeom>
              <a:avLst/>
              <a:gdLst>
                <a:gd name="connsiteX0" fmla="*/ 0 w 3762531"/>
                <a:gd name="connsiteY0" fmla="*/ 14990 h 14990"/>
                <a:gd name="connsiteX1" fmla="*/ 59961 w 3762531"/>
                <a:gd name="connsiteY1" fmla="*/ 14990 h 14990"/>
                <a:gd name="connsiteX2" fmla="*/ 3762531 w 3762531"/>
                <a:gd name="connsiteY2" fmla="*/ 0 h 14990"/>
                <a:gd name="connsiteX0-1" fmla="*/ 0 w 3762531"/>
                <a:gd name="connsiteY0-2" fmla="*/ 43546 h 43546"/>
                <a:gd name="connsiteX1-3" fmla="*/ 59961 w 3762531"/>
                <a:gd name="connsiteY1-4" fmla="*/ 43546 h 43546"/>
                <a:gd name="connsiteX2-5" fmla="*/ 3762531 w 3762531"/>
                <a:gd name="connsiteY2-6" fmla="*/ 28556 h 43546"/>
                <a:gd name="connsiteX0-7" fmla="*/ 0 w 3762531"/>
                <a:gd name="connsiteY0-8" fmla="*/ 14990 h 14990"/>
                <a:gd name="connsiteX1-9" fmla="*/ 3762531 w 3762531"/>
                <a:gd name="connsiteY1-10" fmla="*/ 0 h 14990"/>
                <a:gd name="connsiteX0-11" fmla="*/ 0 w 3762531"/>
                <a:gd name="connsiteY0-12" fmla="*/ 38567 h 38567"/>
                <a:gd name="connsiteX1-13" fmla="*/ 3762531 w 3762531"/>
                <a:gd name="connsiteY1-14" fmla="*/ 23577 h 38567"/>
                <a:gd name="connsiteX0-15" fmla="*/ 0 w 3762531"/>
                <a:gd name="connsiteY0-16" fmla="*/ 76223 h 76223"/>
                <a:gd name="connsiteX1-17" fmla="*/ 3762531 w 3762531"/>
                <a:gd name="connsiteY1-18" fmla="*/ 61233 h 76223"/>
                <a:gd name="connsiteX0-19" fmla="*/ 0 w 3762531"/>
                <a:gd name="connsiteY0-20" fmla="*/ 86371 h 86371"/>
                <a:gd name="connsiteX1-21" fmla="*/ 3762531 w 3762531"/>
                <a:gd name="connsiteY1-22" fmla="*/ 71381 h 86371"/>
              </a:gdLst>
              <a:ahLst/>
              <a:cxnLst>
                <a:cxn ang="0">
                  <a:pos x="connsiteX0-1" y="connsiteY0-2"/>
                </a:cxn>
                <a:cxn ang="0">
                  <a:pos x="connsiteX1-3" y="connsiteY1-4"/>
                </a:cxn>
              </a:cxnLst>
              <a:rect l="l" t="t" r="r" b="b"/>
              <a:pathLst>
                <a:path w="3762531" h="86371">
                  <a:moveTo>
                    <a:pt x="0" y="86371"/>
                  </a:moveTo>
                  <a:cubicBezTo>
                    <a:pt x="1239187" y="-23557"/>
                    <a:pt x="2508354" y="-28553"/>
                    <a:pt x="3762531" y="71381"/>
                  </a:cubicBezTo>
                </a:path>
              </a:pathLst>
            </a:custGeom>
            <a:noFill/>
            <a:ln w="19050" cap="rnd">
              <a:solidFill>
                <a:srgbClr val="262626"/>
              </a:solidFill>
              <a:prstDash val="solid"/>
              <a:round/>
              <a:headEnd type="none" w="med" len="lg"/>
              <a:tailEnd type="none"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3" name="任意多边形 62"/>
          <p:cNvSpPr/>
          <p:nvPr/>
        </p:nvSpPr>
        <p:spPr>
          <a:xfrm>
            <a:off x="4838972" y="2677005"/>
            <a:ext cx="2505345" cy="2496012"/>
          </a:xfrm>
          <a:custGeom>
            <a:avLst/>
            <a:gdLst>
              <a:gd name="connsiteX0" fmla="*/ 288611 w 3974359"/>
              <a:gd name="connsiteY0" fmla="*/ 1617980 h 3896983"/>
              <a:gd name="connsiteX1" fmla="*/ 2047073 w 3974359"/>
              <a:gd name="connsiteY1" fmla="*/ 195 h 3896983"/>
              <a:gd name="connsiteX2" fmla="*/ 3974347 w 3974359"/>
              <a:gd name="connsiteY2" fmla="*/ 1730521 h 3896983"/>
              <a:gd name="connsiteX3" fmla="*/ 2075208 w 3974359"/>
              <a:gd name="connsiteY3" fmla="*/ 3896946 h 3896983"/>
              <a:gd name="connsiteX4" fmla="*/ 176070 w 3974359"/>
              <a:gd name="connsiteY4" fmla="*/ 1786792 h 3896983"/>
              <a:gd name="connsiteX5" fmla="*/ 288611 w 3974359"/>
              <a:gd name="connsiteY5" fmla="*/ 1617980 h 3896983"/>
              <a:gd name="connsiteX0-1" fmla="*/ 15 w 3685763"/>
              <a:gd name="connsiteY0-2" fmla="*/ 1618048 h 3897014"/>
              <a:gd name="connsiteX1-3" fmla="*/ 1758477 w 3685763"/>
              <a:gd name="connsiteY1-4" fmla="*/ 263 h 3897014"/>
              <a:gd name="connsiteX2-5" fmla="*/ 3685751 w 3685763"/>
              <a:gd name="connsiteY2-6" fmla="*/ 1730589 h 3897014"/>
              <a:gd name="connsiteX3-7" fmla="*/ 1786612 w 3685763"/>
              <a:gd name="connsiteY3-8" fmla="*/ 3897014 h 3897014"/>
              <a:gd name="connsiteX4-9" fmla="*/ 15 w 3685763"/>
              <a:gd name="connsiteY4-10" fmla="*/ 1618048 h 3897014"/>
              <a:gd name="connsiteX0-11" fmla="*/ 12 w 3854573"/>
              <a:gd name="connsiteY0-12" fmla="*/ 1772564 h 3896785"/>
              <a:gd name="connsiteX1-13" fmla="*/ 1927287 w 3854573"/>
              <a:gd name="connsiteY1-14" fmla="*/ 34 h 3896785"/>
              <a:gd name="connsiteX2-15" fmla="*/ 3854561 w 3854573"/>
              <a:gd name="connsiteY2-16" fmla="*/ 1730360 h 3896785"/>
              <a:gd name="connsiteX3-17" fmla="*/ 1955422 w 3854573"/>
              <a:gd name="connsiteY3-18" fmla="*/ 3896785 h 3896785"/>
              <a:gd name="connsiteX4-19" fmla="*/ 12 w 3854573"/>
              <a:gd name="connsiteY4-20" fmla="*/ 1772564 h 3896785"/>
              <a:gd name="connsiteX0-21" fmla="*/ 602 w 3855163"/>
              <a:gd name="connsiteY0-22" fmla="*/ 1772564 h 3896785"/>
              <a:gd name="connsiteX1-23" fmla="*/ 1927877 w 3855163"/>
              <a:gd name="connsiteY1-24" fmla="*/ 34 h 3896785"/>
              <a:gd name="connsiteX2-25" fmla="*/ 3855151 w 3855163"/>
              <a:gd name="connsiteY2-26" fmla="*/ 1730360 h 3896785"/>
              <a:gd name="connsiteX3-27" fmla="*/ 1956012 w 3855163"/>
              <a:gd name="connsiteY3-28" fmla="*/ 3896785 h 3896785"/>
              <a:gd name="connsiteX4-29" fmla="*/ 602 w 3855163"/>
              <a:gd name="connsiteY4-30" fmla="*/ 1772564 h 3896785"/>
              <a:gd name="connsiteX0-31" fmla="*/ 503 w 3855064"/>
              <a:gd name="connsiteY0-32" fmla="*/ 1772559 h 3896780"/>
              <a:gd name="connsiteX1-33" fmla="*/ 1927778 w 3855064"/>
              <a:gd name="connsiteY1-34" fmla="*/ 29 h 3896780"/>
              <a:gd name="connsiteX2-35" fmla="*/ 3855052 w 3855064"/>
              <a:gd name="connsiteY2-36" fmla="*/ 1730355 h 3896780"/>
              <a:gd name="connsiteX3-37" fmla="*/ 1955913 w 3855064"/>
              <a:gd name="connsiteY3-38" fmla="*/ 3896780 h 3896780"/>
              <a:gd name="connsiteX4-39" fmla="*/ 503 w 3855064"/>
              <a:gd name="connsiteY4-40" fmla="*/ 1772559 h 3896780"/>
              <a:gd name="connsiteX0-41" fmla="*/ 503 w 3855064"/>
              <a:gd name="connsiteY0-42" fmla="*/ 1772559 h 3896780"/>
              <a:gd name="connsiteX1-43" fmla="*/ 1927778 w 3855064"/>
              <a:gd name="connsiteY1-44" fmla="*/ 29 h 3896780"/>
              <a:gd name="connsiteX2-45" fmla="*/ 3855052 w 3855064"/>
              <a:gd name="connsiteY2-46" fmla="*/ 1730355 h 3896780"/>
              <a:gd name="connsiteX3-47" fmla="*/ 1955913 w 3855064"/>
              <a:gd name="connsiteY3-48" fmla="*/ 3896780 h 3896780"/>
              <a:gd name="connsiteX4-49" fmla="*/ 503 w 3855064"/>
              <a:gd name="connsiteY4-50" fmla="*/ 1772559 h 3896780"/>
              <a:gd name="connsiteX0-51" fmla="*/ 602 w 3855163"/>
              <a:gd name="connsiteY0-52" fmla="*/ 1772559 h 3896780"/>
              <a:gd name="connsiteX1-53" fmla="*/ 1927877 w 3855163"/>
              <a:gd name="connsiteY1-54" fmla="*/ 29 h 3896780"/>
              <a:gd name="connsiteX2-55" fmla="*/ 3855151 w 3855163"/>
              <a:gd name="connsiteY2-56" fmla="*/ 1814761 h 3896780"/>
              <a:gd name="connsiteX3-57" fmla="*/ 1956012 w 3855163"/>
              <a:gd name="connsiteY3-58" fmla="*/ 3896780 h 3896780"/>
              <a:gd name="connsiteX4-59" fmla="*/ 602 w 3855163"/>
              <a:gd name="connsiteY4-60" fmla="*/ 1772559 h 3896780"/>
              <a:gd name="connsiteX0-61" fmla="*/ 581 w 3911413"/>
              <a:gd name="connsiteY0-62" fmla="*/ 1856962 h 3896777"/>
              <a:gd name="connsiteX1-63" fmla="*/ 1984127 w 3911413"/>
              <a:gd name="connsiteY1-64" fmla="*/ 26 h 3896777"/>
              <a:gd name="connsiteX2-65" fmla="*/ 3911401 w 3911413"/>
              <a:gd name="connsiteY2-66" fmla="*/ 1814758 h 3896777"/>
              <a:gd name="connsiteX3-67" fmla="*/ 2012262 w 3911413"/>
              <a:gd name="connsiteY3-68" fmla="*/ 3896777 h 3896777"/>
              <a:gd name="connsiteX4-69" fmla="*/ 581 w 3911413"/>
              <a:gd name="connsiteY4-70" fmla="*/ 1856962 h 3896777"/>
              <a:gd name="connsiteX0-71" fmla="*/ 581 w 3911412"/>
              <a:gd name="connsiteY0-72" fmla="*/ 1856962 h 3896777"/>
              <a:gd name="connsiteX1-73" fmla="*/ 1984127 w 3911412"/>
              <a:gd name="connsiteY1-74" fmla="*/ 26 h 3896777"/>
              <a:gd name="connsiteX2-75" fmla="*/ 3911401 w 3911412"/>
              <a:gd name="connsiteY2-76" fmla="*/ 1814758 h 3896777"/>
              <a:gd name="connsiteX3-77" fmla="*/ 2012262 w 3911412"/>
              <a:gd name="connsiteY3-78" fmla="*/ 3896777 h 3896777"/>
              <a:gd name="connsiteX4-79" fmla="*/ 581 w 3911412"/>
              <a:gd name="connsiteY4-80" fmla="*/ 1856962 h 3896777"/>
              <a:gd name="connsiteX0-81" fmla="*/ 581 w 3911412"/>
              <a:gd name="connsiteY0-82" fmla="*/ 1856962 h 3896777"/>
              <a:gd name="connsiteX1-83" fmla="*/ 1984127 w 3911412"/>
              <a:gd name="connsiteY1-84" fmla="*/ 26 h 3896777"/>
              <a:gd name="connsiteX2-85" fmla="*/ 3911401 w 3911412"/>
              <a:gd name="connsiteY2-86" fmla="*/ 1814758 h 3896777"/>
              <a:gd name="connsiteX3-87" fmla="*/ 2012262 w 3911412"/>
              <a:gd name="connsiteY3-88" fmla="*/ 3896777 h 3896777"/>
              <a:gd name="connsiteX4-89" fmla="*/ 581 w 3911412"/>
              <a:gd name="connsiteY4-90" fmla="*/ 1856962 h 3896777"/>
              <a:gd name="connsiteX0-91" fmla="*/ 515 w 3911346"/>
              <a:gd name="connsiteY0-92" fmla="*/ 1856962 h 3896777"/>
              <a:gd name="connsiteX1-93" fmla="*/ 1984061 w 3911346"/>
              <a:gd name="connsiteY1-94" fmla="*/ 26 h 3896777"/>
              <a:gd name="connsiteX2-95" fmla="*/ 3911335 w 3911346"/>
              <a:gd name="connsiteY2-96" fmla="*/ 1814758 h 3896777"/>
              <a:gd name="connsiteX3-97" fmla="*/ 2012196 w 3911346"/>
              <a:gd name="connsiteY3-98" fmla="*/ 3896777 h 3896777"/>
              <a:gd name="connsiteX4-99" fmla="*/ 515 w 3911346"/>
              <a:gd name="connsiteY4-100" fmla="*/ 1856962 h 3896777"/>
              <a:gd name="connsiteX0-101" fmla="*/ 515 w 3911346"/>
              <a:gd name="connsiteY0-102" fmla="*/ 1856961 h 3896776"/>
              <a:gd name="connsiteX1-103" fmla="*/ 1984061 w 3911346"/>
              <a:gd name="connsiteY1-104" fmla="*/ 25 h 3896776"/>
              <a:gd name="connsiteX2-105" fmla="*/ 3911335 w 3911346"/>
              <a:gd name="connsiteY2-106" fmla="*/ 1814757 h 3896776"/>
              <a:gd name="connsiteX3-107" fmla="*/ 2012196 w 3911346"/>
              <a:gd name="connsiteY3-108" fmla="*/ 3896776 h 3896776"/>
              <a:gd name="connsiteX4-109" fmla="*/ 515 w 3911346"/>
              <a:gd name="connsiteY4-110" fmla="*/ 1856961 h 389677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911346" h="3896776">
                <a:moveTo>
                  <a:pt x="515" y="1856961"/>
                </a:moveTo>
                <a:cubicBezTo>
                  <a:pt x="-32309" y="1376316"/>
                  <a:pt x="1515138" y="7059"/>
                  <a:pt x="1984061" y="25"/>
                </a:cubicBezTo>
                <a:cubicBezTo>
                  <a:pt x="2452984" y="-7009"/>
                  <a:pt x="3906646" y="1488856"/>
                  <a:pt x="3911335" y="1814757"/>
                </a:cubicBezTo>
                <a:cubicBezTo>
                  <a:pt x="3916024" y="2140658"/>
                  <a:pt x="2490498" y="3887398"/>
                  <a:pt x="2012196" y="3896776"/>
                </a:cubicBezTo>
                <a:cubicBezTo>
                  <a:pt x="1580787" y="3863952"/>
                  <a:pt x="33339" y="2337606"/>
                  <a:pt x="515" y="1856961"/>
                </a:cubicBezTo>
                <a:close/>
              </a:path>
            </a:pathLst>
          </a:custGeom>
          <a:solidFill>
            <a:schemeClr val="bg1"/>
          </a:solidFill>
          <a:ln w="34925"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a:off x="4904099" y="3848215"/>
            <a:ext cx="2440218" cy="45719"/>
          </a:xfrm>
          <a:custGeom>
            <a:avLst/>
            <a:gdLst>
              <a:gd name="connsiteX0" fmla="*/ 0 w 3762531"/>
              <a:gd name="connsiteY0" fmla="*/ 14990 h 14990"/>
              <a:gd name="connsiteX1" fmla="*/ 59961 w 3762531"/>
              <a:gd name="connsiteY1" fmla="*/ 14990 h 14990"/>
              <a:gd name="connsiteX2" fmla="*/ 3762531 w 3762531"/>
              <a:gd name="connsiteY2" fmla="*/ 0 h 14990"/>
              <a:gd name="connsiteX0-1" fmla="*/ 0 w 3762531"/>
              <a:gd name="connsiteY0-2" fmla="*/ 43546 h 43546"/>
              <a:gd name="connsiteX1-3" fmla="*/ 59961 w 3762531"/>
              <a:gd name="connsiteY1-4" fmla="*/ 43546 h 43546"/>
              <a:gd name="connsiteX2-5" fmla="*/ 3762531 w 3762531"/>
              <a:gd name="connsiteY2-6" fmla="*/ 28556 h 43546"/>
              <a:gd name="connsiteX0-7" fmla="*/ 0 w 3762531"/>
              <a:gd name="connsiteY0-8" fmla="*/ 14990 h 14990"/>
              <a:gd name="connsiteX1-9" fmla="*/ 3762531 w 3762531"/>
              <a:gd name="connsiteY1-10" fmla="*/ 0 h 14990"/>
              <a:gd name="connsiteX0-11" fmla="*/ 0 w 3762531"/>
              <a:gd name="connsiteY0-12" fmla="*/ 38567 h 38567"/>
              <a:gd name="connsiteX1-13" fmla="*/ 3762531 w 3762531"/>
              <a:gd name="connsiteY1-14" fmla="*/ 23577 h 38567"/>
              <a:gd name="connsiteX0-15" fmla="*/ 0 w 3762531"/>
              <a:gd name="connsiteY0-16" fmla="*/ 76223 h 76223"/>
              <a:gd name="connsiteX1-17" fmla="*/ 3762531 w 3762531"/>
              <a:gd name="connsiteY1-18" fmla="*/ 61233 h 76223"/>
              <a:gd name="connsiteX0-19" fmla="*/ 0 w 3762531"/>
              <a:gd name="connsiteY0-20" fmla="*/ 86371 h 86371"/>
              <a:gd name="connsiteX1-21" fmla="*/ 3762531 w 3762531"/>
              <a:gd name="connsiteY1-22" fmla="*/ 71381 h 86371"/>
            </a:gdLst>
            <a:ahLst/>
            <a:cxnLst>
              <a:cxn ang="0">
                <a:pos x="connsiteX0-1" y="connsiteY0-2"/>
              </a:cxn>
              <a:cxn ang="0">
                <a:pos x="connsiteX1-3" y="connsiteY1-4"/>
              </a:cxn>
            </a:cxnLst>
            <a:rect l="l" t="t" r="r" b="b"/>
            <a:pathLst>
              <a:path w="3762531" h="86371">
                <a:moveTo>
                  <a:pt x="0" y="86371"/>
                </a:moveTo>
                <a:cubicBezTo>
                  <a:pt x="1239187" y="-23557"/>
                  <a:pt x="2508354" y="-28553"/>
                  <a:pt x="3762531" y="71381"/>
                </a:cubicBezTo>
              </a:path>
            </a:pathLst>
          </a:custGeom>
          <a:noFill/>
          <a:ln w="19050" cap="rnd">
            <a:solidFill>
              <a:srgbClr val="262626"/>
            </a:solidFill>
            <a:prstDash val="solid"/>
            <a:round/>
            <a:headEnd type="none" w="med" len="lg"/>
            <a:tailEnd type="none"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5400000">
            <a:off x="4853449" y="3902152"/>
            <a:ext cx="2496010" cy="45719"/>
          </a:xfrm>
          <a:custGeom>
            <a:avLst/>
            <a:gdLst>
              <a:gd name="connsiteX0" fmla="*/ 0 w 3762531"/>
              <a:gd name="connsiteY0" fmla="*/ 14990 h 14990"/>
              <a:gd name="connsiteX1" fmla="*/ 59961 w 3762531"/>
              <a:gd name="connsiteY1" fmla="*/ 14990 h 14990"/>
              <a:gd name="connsiteX2" fmla="*/ 3762531 w 3762531"/>
              <a:gd name="connsiteY2" fmla="*/ 0 h 14990"/>
              <a:gd name="connsiteX0-1" fmla="*/ 0 w 3762531"/>
              <a:gd name="connsiteY0-2" fmla="*/ 43546 h 43546"/>
              <a:gd name="connsiteX1-3" fmla="*/ 59961 w 3762531"/>
              <a:gd name="connsiteY1-4" fmla="*/ 43546 h 43546"/>
              <a:gd name="connsiteX2-5" fmla="*/ 3762531 w 3762531"/>
              <a:gd name="connsiteY2-6" fmla="*/ 28556 h 43546"/>
              <a:gd name="connsiteX0-7" fmla="*/ 0 w 3762531"/>
              <a:gd name="connsiteY0-8" fmla="*/ 14990 h 14990"/>
              <a:gd name="connsiteX1-9" fmla="*/ 3762531 w 3762531"/>
              <a:gd name="connsiteY1-10" fmla="*/ 0 h 14990"/>
              <a:gd name="connsiteX0-11" fmla="*/ 0 w 3762531"/>
              <a:gd name="connsiteY0-12" fmla="*/ 38567 h 38567"/>
              <a:gd name="connsiteX1-13" fmla="*/ 3762531 w 3762531"/>
              <a:gd name="connsiteY1-14" fmla="*/ 23577 h 38567"/>
              <a:gd name="connsiteX0-15" fmla="*/ 0 w 3762531"/>
              <a:gd name="connsiteY0-16" fmla="*/ 76223 h 76223"/>
              <a:gd name="connsiteX1-17" fmla="*/ 3762531 w 3762531"/>
              <a:gd name="connsiteY1-18" fmla="*/ 61233 h 76223"/>
              <a:gd name="connsiteX0-19" fmla="*/ 0 w 3762531"/>
              <a:gd name="connsiteY0-20" fmla="*/ 86371 h 86371"/>
              <a:gd name="connsiteX1-21" fmla="*/ 3762531 w 3762531"/>
              <a:gd name="connsiteY1-22" fmla="*/ 71381 h 86371"/>
            </a:gdLst>
            <a:ahLst/>
            <a:cxnLst>
              <a:cxn ang="0">
                <a:pos x="connsiteX0-1" y="connsiteY0-2"/>
              </a:cxn>
              <a:cxn ang="0">
                <a:pos x="connsiteX1-3" y="connsiteY1-4"/>
              </a:cxn>
            </a:cxnLst>
            <a:rect l="l" t="t" r="r" b="b"/>
            <a:pathLst>
              <a:path w="3762531" h="86371">
                <a:moveTo>
                  <a:pt x="0" y="86371"/>
                </a:moveTo>
                <a:cubicBezTo>
                  <a:pt x="1239187" y="-23557"/>
                  <a:pt x="2508354" y="-28553"/>
                  <a:pt x="3762531" y="71381"/>
                </a:cubicBezTo>
              </a:path>
            </a:pathLst>
          </a:custGeom>
          <a:noFill/>
          <a:ln w="19050" cap="rnd">
            <a:solidFill>
              <a:srgbClr val="262626"/>
            </a:solidFill>
            <a:prstDash val="solid"/>
            <a:round/>
            <a:headEnd type="none" w="med" len="lg"/>
            <a:tailEnd type="none"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31"/>
          <p:cNvSpPr/>
          <p:nvPr/>
        </p:nvSpPr>
        <p:spPr>
          <a:xfrm>
            <a:off x="5040755" y="2860197"/>
            <a:ext cx="1065790" cy="1055162"/>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noFill/>
            <a:prstDash val="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4000" dirty="0" smtClean="0">
                <a:solidFill>
                  <a:srgbClr val="F7D54A"/>
                </a:solidFill>
                <a:latin typeface="微软雅黑" panose="020B0503020204020204" pitchFamily="34" charset="-122"/>
                <a:ea typeface="微软雅黑" panose="020B0503020204020204" pitchFamily="34" charset="-122"/>
              </a:rPr>
              <a:t>S</a:t>
            </a:r>
            <a:endParaRPr lang="zh-CN" altLang="en-US" sz="4000" dirty="0">
              <a:solidFill>
                <a:srgbClr val="F7D54A"/>
              </a:solidFill>
              <a:latin typeface="微软雅黑" panose="020B0503020204020204" pitchFamily="34" charset="-122"/>
              <a:ea typeface="微软雅黑" panose="020B0503020204020204" pitchFamily="34" charset="-122"/>
            </a:endParaRPr>
          </a:p>
        </p:txBody>
      </p:sp>
      <p:sp>
        <p:nvSpPr>
          <p:cNvPr id="67" name="椭圆 31"/>
          <p:cNvSpPr/>
          <p:nvPr/>
        </p:nvSpPr>
        <p:spPr>
          <a:xfrm>
            <a:off x="6028782" y="2901419"/>
            <a:ext cx="1065790" cy="1055162"/>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noFill/>
            <a:prstDash val="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4000" dirty="0" smtClean="0">
                <a:solidFill>
                  <a:srgbClr val="F7D54A"/>
                </a:solidFill>
                <a:latin typeface="微软雅黑" panose="020B0503020204020204" pitchFamily="34" charset="-122"/>
                <a:ea typeface="微软雅黑" panose="020B0503020204020204" pitchFamily="34" charset="-122"/>
              </a:rPr>
              <a:t>W</a:t>
            </a:r>
            <a:endParaRPr lang="zh-CN" altLang="en-US" sz="4000" dirty="0">
              <a:solidFill>
                <a:srgbClr val="F7D54A"/>
              </a:solidFill>
              <a:latin typeface="微软雅黑" panose="020B0503020204020204" pitchFamily="34" charset="-122"/>
              <a:ea typeface="微软雅黑" panose="020B0503020204020204" pitchFamily="34" charset="-122"/>
            </a:endParaRPr>
          </a:p>
        </p:txBody>
      </p:sp>
      <p:sp>
        <p:nvSpPr>
          <p:cNvPr id="68" name="椭圆 31"/>
          <p:cNvSpPr/>
          <p:nvPr/>
        </p:nvSpPr>
        <p:spPr>
          <a:xfrm>
            <a:off x="5030945" y="3738999"/>
            <a:ext cx="1065790" cy="1055162"/>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noFill/>
            <a:prstDash val="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4000" dirty="0" smtClean="0">
                <a:solidFill>
                  <a:srgbClr val="F7D54A"/>
                </a:solidFill>
                <a:latin typeface="微软雅黑" panose="020B0503020204020204" pitchFamily="34" charset="-122"/>
                <a:ea typeface="微软雅黑" panose="020B0503020204020204" pitchFamily="34" charset="-122"/>
              </a:rPr>
              <a:t>0</a:t>
            </a:r>
            <a:endParaRPr lang="zh-CN" altLang="en-US" sz="4000" dirty="0">
              <a:solidFill>
                <a:srgbClr val="F7D54A"/>
              </a:solidFill>
              <a:latin typeface="微软雅黑" panose="020B0503020204020204" pitchFamily="34" charset="-122"/>
              <a:ea typeface="微软雅黑" panose="020B0503020204020204" pitchFamily="34" charset="-122"/>
            </a:endParaRPr>
          </a:p>
        </p:txBody>
      </p:sp>
      <p:sp>
        <p:nvSpPr>
          <p:cNvPr id="69" name="椭圆 31"/>
          <p:cNvSpPr/>
          <p:nvPr/>
        </p:nvSpPr>
        <p:spPr>
          <a:xfrm>
            <a:off x="6028782" y="3785400"/>
            <a:ext cx="1065790" cy="1055162"/>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noFill/>
            <a:prstDash val="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4000" dirty="0" smtClean="0">
                <a:solidFill>
                  <a:srgbClr val="F7D54A"/>
                </a:solidFill>
                <a:latin typeface="微软雅黑" panose="020B0503020204020204" pitchFamily="34" charset="-122"/>
                <a:ea typeface="微软雅黑" panose="020B0503020204020204" pitchFamily="34" charset="-122"/>
              </a:rPr>
              <a:t>T</a:t>
            </a:r>
            <a:endParaRPr lang="zh-CN" altLang="en-US" sz="4000" dirty="0">
              <a:solidFill>
                <a:srgbClr val="F7D54A"/>
              </a:solidFill>
              <a:latin typeface="微软雅黑" panose="020B0503020204020204" pitchFamily="34" charset="-122"/>
              <a:ea typeface="微软雅黑" panose="020B0503020204020204" pitchFamily="34" charset="-122"/>
            </a:endParaRPr>
          </a:p>
        </p:txBody>
      </p:sp>
      <p:sp>
        <p:nvSpPr>
          <p:cNvPr id="70" name="文本框 69"/>
          <p:cNvSpPr txBox="1"/>
          <p:nvPr/>
        </p:nvSpPr>
        <p:spPr>
          <a:xfrm>
            <a:off x="1742294" y="2034333"/>
            <a:ext cx="1878992" cy="400110"/>
          </a:xfrm>
          <a:prstGeom prst="rect">
            <a:avLst/>
          </a:prstGeom>
          <a:noFill/>
        </p:spPr>
        <p:txBody>
          <a:bodyPr wrap="square" rtlCol="0">
            <a:spAutoFit/>
          </a:bodyPr>
          <a:lstStyle/>
          <a:p>
            <a:r>
              <a:rPr lang="en-US" altLang="zh-CN" sz="2000" spc="300" dirty="0" smtClean="0">
                <a:solidFill>
                  <a:schemeClr val="tx1">
                    <a:lumMod val="85000"/>
                    <a:lumOff val="15000"/>
                  </a:schemeClr>
                </a:solidFill>
                <a:latin typeface="微软雅黑" panose="020B0503020204020204" pitchFamily="34" charset="-122"/>
                <a:ea typeface="微软雅黑" panose="020B0503020204020204" pitchFamily="34" charset="-122"/>
              </a:rPr>
              <a:t>strength</a:t>
            </a:r>
            <a:endParaRPr lang="zh-CN" altLang="en-US" sz="2000" spc="3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71" name="文本框 70"/>
          <p:cNvSpPr txBox="1"/>
          <p:nvPr/>
        </p:nvSpPr>
        <p:spPr>
          <a:xfrm>
            <a:off x="8551449" y="2034333"/>
            <a:ext cx="1878992" cy="400110"/>
          </a:xfrm>
          <a:prstGeom prst="rect">
            <a:avLst/>
          </a:prstGeom>
          <a:noFill/>
        </p:spPr>
        <p:txBody>
          <a:bodyPr wrap="square" rtlCol="0">
            <a:spAutoFit/>
          </a:bodyPr>
          <a:lstStyle/>
          <a:p>
            <a:r>
              <a:rPr lang="en-US" altLang="zh-CN" sz="2000" spc="300" dirty="0" smtClean="0">
                <a:solidFill>
                  <a:schemeClr val="tx1">
                    <a:lumMod val="85000"/>
                    <a:lumOff val="15000"/>
                  </a:schemeClr>
                </a:solidFill>
                <a:latin typeface="微软雅黑" panose="020B0503020204020204" pitchFamily="34" charset="-122"/>
                <a:ea typeface="微软雅黑" panose="020B0503020204020204" pitchFamily="34" charset="-122"/>
              </a:rPr>
              <a:t>weakness</a:t>
            </a:r>
            <a:endParaRPr lang="zh-CN" altLang="en-US" sz="2000" spc="3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72" name="文本框 71"/>
          <p:cNvSpPr txBox="1"/>
          <p:nvPr/>
        </p:nvSpPr>
        <p:spPr>
          <a:xfrm>
            <a:off x="8537381" y="4159492"/>
            <a:ext cx="1878992" cy="400110"/>
          </a:xfrm>
          <a:prstGeom prst="rect">
            <a:avLst/>
          </a:prstGeom>
          <a:noFill/>
        </p:spPr>
        <p:txBody>
          <a:bodyPr wrap="square" rtlCol="0">
            <a:spAutoFit/>
          </a:bodyPr>
          <a:lstStyle/>
          <a:p>
            <a:r>
              <a:rPr lang="en-US" altLang="zh-CN" sz="2000" spc="300" dirty="0">
                <a:solidFill>
                  <a:schemeClr val="tx1">
                    <a:lumMod val="85000"/>
                    <a:lumOff val="15000"/>
                  </a:schemeClr>
                </a:solidFill>
                <a:latin typeface="微软雅黑" panose="020B0503020204020204" pitchFamily="34" charset="-122"/>
                <a:ea typeface="微软雅黑" panose="020B0503020204020204" pitchFamily="34" charset="-122"/>
              </a:rPr>
              <a:t>threats</a:t>
            </a:r>
            <a:endParaRPr lang="zh-CN" altLang="en-US" sz="2000" spc="3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73" name="文本框 72"/>
          <p:cNvSpPr txBox="1"/>
          <p:nvPr/>
        </p:nvSpPr>
        <p:spPr>
          <a:xfrm>
            <a:off x="1367128" y="2518828"/>
            <a:ext cx="2619473" cy="1015663"/>
          </a:xfrm>
          <a:prstGeom prst="rect">
            <a:avLst/>
          </a:prstGeom>
          <a:noFill/>
        </p:spPr>
        <p:txBody>
          <a:bodyPr wrap="square" rtlCol="0">
            <a:spAutoFit/>
          </a:bodyPr>
          <a:lstStyle/>
          <a:p>
            <a:pPr algn="just">
              <a:lnSpc>
                <a:spcPct val="125000"/>
              </a:lnSpc>
            </a:pPr>
            <a:r>
              <a:rPr lang="zh-CN" altLang="en-US" sz="1600" dirty="0" smtClean="0">
                <a:solidFill>
                  <a:schemeClr val="tx1">
                    <a:lumMod val="85000"/>
                    <a:lumOff val="15000"/>
                  </a:schemeClr>
                </a:solidFill>
                <a:latin typeface="华文细黑" panose="02010600040101010101" pitchFamily="2" charset="-122"/>
                <a:ea typeface="华文细黑" panose="02010600040101010101" pitchFamily="2" charset="-122"/>
              </a:rPr>
              <a:t>请在这里输入文字请在这里输入文字</a:t>
            </a:r>
            <a:r>
              <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rPr>
              <a:t>请在这里输入</a:t>
            </a:r>
            <a:r>
              <a:rPr lang="zh-CN" altLang="en-US" sz="1600" dirty="0" smtClean="0">
                <a:solidFill>
                  <a:schemeClr val="tx1">
                    <a:lumMod val="85000"/>
                    <a:lumOff val="15000"/>
                  </a:schemeClr>
                </a:solidFill>
                <a:latin typeface="华文细黑" panose="02010600040101010101" pitchFamily="2" charset="-122"/>
                <a:ea typeface="华文细黑" panose="02010600040101010101" pitchFamily="2" charset="-122"/>
              </a:rPr>
              <a:t>文字</a:t>
            </a:r>
            <a:r>
              <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rPr>
              <a:t>请在这里输入</a:t>
            </a:r>
            <a:r>
              <a:rPr lang="zh-CN" altLang="en-US" sz="1600" dirty="0" smtClean="0">
                <a:solidFill>
                  <a:schemeClr val="tx1">
                    <a:lumMod val="85000"/>
                    <a:lumOff val="15000"/>
                  </a:schemeClr>
                </a:solidFill>
                <a:latin typeface="华文细黑" panose="02010600040101010101" pitchFamily="2" charset="-122"/>
                <a:ea typeface="华文细黑" panose="02010600040101010101" pitchFamily="2" charset="-122"/>
              </a:rPr>
              <a:t>文字请</a:t>
            </a:r>
            <a:endPar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74" name="文本框 73"/>
          <p:cNvSpPr txBox="1"/>
          <p:nvPr/>
        </p:nvSpPr>
        <p:spPr>
          <a:xfrm>
            <a:off x="1367128" y="4629920"/>
            <a:ext cx="2619473" cy="1015663"/>
          </a:xfrm>
          <a:prstGeom prst="rect">
            <a:avLst/>
          </a:prstGeom>
          <a:noFill/>
        </p:spPr>
        <p:txBody>
          <a:bodyPr wrap="square" rtlCol="0">
            <a:spAutoFit/>
          </a:bodyPr>
          <a:lstStyle/>
          <a:p>
            <a:pPr algn="just">
              <a:lnSpc>
                <a:spcPct val="125000"/>
              </a:lnSpc>
            </a:pPr>
            <a:r>
              <a:rPr lang="zh-CN" altLang="en-US" sz="1600" dirty="0" smtClean="0">
                <a:solidFill>
                  <a:schemeClr val="tx1">
                    <a:lumMod val="85000"/>
                    <a:lumOff val="15000"/>
                  </a:schemeClr>
                </a:solidFill>
                <a:latin typeface="华文细黑" panose="02010600040101010101" pitchFamily="2" charset="-122"/>
                <a:ea typeface="华文细黑" panose="02010600040101010101" pitchFamily="2" charset="-122"/>
              </a:rPr>
              <a:t>请在这里输入文字请在这里输入文字</a:t>
            </a:r>
            <a:r>
              <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rPr>
              <a:t>请在这里输入</a:t>
            </a:r>
            <a:r>
              <a:rPr lang="zh-CN" altLang="en-US" sz="1600" dirty="0" smtClean="0">
                <a:solidFill>
                  <a:schemeClr val="tx1">
                    <a:lumMod val="85000"/>
                    <a:lumOff val="15000"/>
                  </a:schemeClr>
                </a:solidFill>
                <a:latin typeface="华文细黑" panose="02010600040101010101" pitchFamily="2" charset="-122"/>
                <a:ea typeface="华文细黑" panose="02010600040101010101" pitchFamily="2" charset="-122"/>
              </a:rPr>
              <a:t>文字</a:t>
            </a:r>
            <a:r>
              <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rPr>
              <a:t>请在这里输入</a:t>
            </a:r>
            <a:r>
              <a:rPr lang="zh-CN" altLang="en-US" sz="1600" dirty="0" smtClean="0">
                <a:solidFill>
                  <a:schemeClr val="tx1">
                    <a:lumMod val="85000"/>
                    <a:lumOff val="15000"/>
                  </a:schemeClr>
                </a:solidFill>
                <a:latin typeface="华文细黑" panose="02010600040101010101" pitchFamily="2" charset="-122"/>
                <a:ea typeface="华文细黑" panose="02010600040101010101" pitchFamily="2" charset="-122"/>
              </a:rPr>
              <a:t>文字请</a:t>
            </a:r>
            <a:endPar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75" name="文本框 74"/>
          <p:cNvSpPr txBox="1"/>
          <p:nvPr/>
        </p:nvSpPr>
        <p:spPr>
          <a:xfrm>
            <a:off x="8105944" y="2518828"/>
            <a:ext cx="2619473" cy="1015663"/>
          </a:xfrm>
          <a:prstGeom prst="rect">
            <a:avLst/>
          </a:prstGeom>
          <a:noFill/>
        </p:spPr>
        <p:txBody>
          <a:bodyPr wrap="square" rtlCol="0">
            <a:spAutoFit/>
          </a:bodyPr>
          <a:lstStyle/>
          <a:p>
            <a:pPr algn="just">
              <a:lnSpc>
                <a:spcPct val="125000"/>
              </a:lnSpc>
            </a:pPr>
            <a:r>
              <a:rPr lang="zh-CN" altLang="en-US" sz="1600" dirty="0" smtClean="0">
                <a:solidFill>
                  <a:schemeClr val="tx1">
                    <a:lumMod val="85000"/>
                    <a:lumOff val="15000"/>
                  </a:schemeClr>
                </a:solidFill>
                <a:latin typeface="华文细黑" panose="02010600040101010101" pitchFamily="2" charset="-122"/>
                <a:ea typeface="华文细黑" panose="02010600040101010101" pitchFamily="2" charset="-122"/>
              </a:rPr>
              <a:t>请在这里输入文字请在这里输入文字</a:t>
            </a:r>
            <a:r>
              <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rPr>
              <a:t>请在这里输入</a:t>
            </a:r>
            <a:r>
              <a:rPr lang="zh-CN" altLang="en-US" sz="1600" dirty="0" smtClean="0">
                <a:solidFill>
                  <a:schemeClr val="tx1">
                    <a:lumMod val="85000"/>
                    <a:lumOff val="15000"/>
                  </a:schemeClr>
                </a:solidFill>
                <a:latin typeface="华文细黑" panose="02010600040101010101" pitchFamily="2" charset="-122"/>
                <a:ea typeface="华文细黑" panose="02010600040101010101" pitchFamily="2" charset="-122"/>
              </a:rPr>
              <a:t>文字</a:t>
            </a:r>
            <a:r>
              <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rPr>
              <a:t>请在这里输入</a:t>
            </a:r>
            <a:r>
              <a:rPr lang="zh-CN" altLang="en-US" sz="1600" dirty="0" smtClean="0">
                <a:solidFill>
                  <a:schemeClr val="tx1">
                    <a:lumMod val="85000"/>
                    <a:lumOff val="15000"/>
                  </a:schemeClr>
                </a:solidFill>
                <a:latin typeface="华文细黑" panose="02010600040101010101" pitchFamily="2" charset="-122"/>
                <a:ea typeface="华文细黑" panose="02010600040101010101" pitchFamily="2" charset="-122"/>
              </a:rPr>
              <a:t>文字请</a:t>
            </a:r>
            <a:endPar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76" name="文本框 75"/>
          <p:cNvSpPr txBox="1"/>
          <p:nvPr/>
        </p:nvSpPr>
        <p:spPr>
          <a:xfrm>
            <a:off x="8105944" y="4629920"/>
            <a:ext cx="2619473" cy="1015663"/>
          </a:xfrm>
          <a:prstGeom prst="rect">
            <a:avLst/>
          </a:prstGeom>
          <a:noFill/>
        </p:spPr>
        <p:txBody>
          <a:bodyPr wrap="square" rtlCol="0">
            <a:spAutoFit/>
          </a:bodyPr>
          <a:lstStyle/>
          <a:p>
            <a:pPr algn="just">
              <a:lnSpc>
                <a:spcPct val="125000"/>
              </a:lnSpc>
            </a:pPr>
            <a:r>
              <a:rPr lang="zh-CN" altLang="en-US" sz="1600" dirty="0" smtClean="0">
                <a:solidFill>
                  <a:schemeClr val="tx1">
                    <a:lumMod val="85000"/>
                    <a:lumOff val="15000"/>
                  </a:schemeClr>
                </a:solidFill>
                <a:latin typeface="华文细黑" panose="02010600040101010101" pitchFamily="2" charset="-122"/>
                <a:ea typeface="华文细黑" panose="02010600040101010101" pitchFamily="2" charset="-122"/>
              </a:rPr>
              <a:t>请在这里输入文字请在这里输入文字</a:t>
            </a:r>
            <a:r>
              <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rPr>
              <a:t>请在这里输入</a:t>
            </a:r>
            <a:r>
              <a:rPr lang="zh-CN" altLang="en-US" sz="1600" dirty="0" smtClean="0">
                <a:solidFill>
                  <a:schemeClr val="tx1">
                    <a:lumMod val="85000"/>
                    <a:lumOff val="15000"/>
                  </a:schemeClr>
                </a:solidFill>
                <a:latin typeface="华文细黑" panose="02010600040101010101" pitchFamily="2" charset="-122"/>
                <a:ea typeface="华文细黑" panose="02010600040101010101" pitchFamily="2" charset="-122"/>
              </a:rPr>
              <a:t>文字</a:t>
            </a:r>
            <a:r>
              <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rPr>
              <a:t>请在这里输入</a:t>
            </a:r>
            <a:r>
              <a:rPr lang="zh-CN" altLang="en-US" sz="1600" dirty="0" smtClean="0">
                <a:solidFill>
                  <a:schemeClr val="tx1">
                    <a:lumMod val="85000"/>
                    <a:lumOff val="15000"/>
                  </a:schemeClr>
                </a:solidFill>
                <a:latin typeface="华文细黑" panose="02010600040101010101" pitchFamily="2" charset="-122"/>
                <a:ea typeface="华文细黑" panose="02010600040101010101" pitchFamily="2" charset="-122"/>
              </a:rPr>
              <a:t>文字请</a:t>
            </a:r>
            <a:endPar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77" name="Freeform 62"/>
          <p:cNvSpPr/>
          <p:nvPr/>
        </p:nvSpPr>
        <p:spPr bwMode="auto">
          <a:xfrm rot="892924">
            <a:off x="1396284" y="2090740"/>
            <a:ext cx="317429" cy="268498"/>
          </a:xfrm>
          <a:prstGeom prst="ellipse">
            <a:avLst/>
          </a:prstGeom>
          <a:pattFill prst="pct20">
            <a:fgClr>
              <a:srgbClr val="F7D54A"/>
            </a:fgClr>
            <a:bgClr>
              <a:schemeClr val="bg1"/>
            </a:bgClr>
          </a:pattFill>
          <a:ln w="19050">
            <a:solidFill>
              <a:srgbClr val="262626"/>
            </a:solidFill>
            <a:round/>
          </a:ln>
        </p:spPr>
        <p:txBody>
          <a:bodyPr vert="horz" wrap="square" lIns="91440" tIns="45720" rIns="91440" bIns="45720" numCol="1" anchor="t" anchorCtr="0" compatLnSpc="1"/>
          <a:lstStyle/>
          <a:p>
            <a:endParaRPr lang="zh-CN" altLang="en-US"/>
          </a:p>
        </p:txBody>
      </p:sp>
      <p:sp>
        <p:nvSpPr>
          <p:cNvPr id="78" name="Freeform 62"/>
          <p:cNvSpPr/>
          <p:nvPr/>
        </p:nvSpPr>
        <p:spPr bwMode="auto">
          <a:xfrm rot="892924">
            <a:off x="1396284" y="4224428"/>
            <a:ext cx="317429" cy="268498"/>
          </a:xfrm>
          <a:prstGeom prst="ellipse">
            <a:avLst/>
          </a:prstGeom>
          <a:pattFill prst="pct20">
            <a:fgClr>
              <a:srgbClr val="F7D54A"/>
            </a:fgClr>
            <a:bgClr>
              <a:schemeClr val="bg1"/>
            </a:bgClr>
          </a:pattFill>
          <a:ln w="19050">
            <a:solidFill>
              <a:srgbClr val="262626"/>
            </a:solidFill>
            <a:round/>
          </a:ln>
        </p:spPr>
        <p:txBody>
          <a:bodyPr vert="horz" wrap="square" lIns="91440" tIns="45720" rIns="91440" bIns="45720" numCol="1" anchor="t" anchorCtr="0" compatLnSpc="1"/>
          <a:lstStyle/>
          <a:p>
            <a:endParaRPr lang="zh-CN" altLang="en-US"/>
          </a:p>
        </p:txBody>
      </p:sp>
      <p:sp>
        <p:nvSpPr>
          <p:cNvPr id="79" name="Freeform 62"/>
          <p:cNvSpPr/>
          <p:nvPr/>
        </p:nvSpPr>
        <p:spPr bwMode="auto">
          <a:xfrm rot="892924">
            <a:off x="8185839" y="2090741"/>
            <a:ext cx="317429" cy="268498"/>
          </a:xfrm>
          <a:prstGeom prst="ellipse">
            <a:avLst/>
          </a:prstGeom>
          <a:pattFill prst="pct20">
            <a:fgClr>
              <a:srgbClr val="F7D54A"/>
            </a:fgClr>
            <a:bgClr>
              <a:schemeClr val="bg1"/>
            </a:bgClr>
          </a:pattFill>
          <a:ln w="19050">
            <a:solidFill>
              <a:srgbClr val="262626"/>
            </a:solidFill>
            <a:round/>
          </a:ln>
        </p:spPr>
        <p:txBody>
          <a:bodyPr vert="horz" wrap="square" lIns="91440" tIns="45720" rIns="91440" bIns="45720" numCol="1" anchor="t" anchorCtr="0" compatLnSpc="1"/>
          <a:lstStyle/>
          <a:p>
            <a:endParaRPr lang="zh-CN" altLang="en-US"/>
          </a:p>
        </p:txBody>
      </p:sp>
      <p:sp>
        <p:nvSpPr>
          <p:cNvPr id="80" name="Freeform 62"/>
          <p:cNvSpPr/>
          <p:nvPr/>
        </p:nvSpPr>
        <p:spPr bwMode="auto">
          <a:xfrm rot="892924">
            <a:off x="8185839" y="4224429"/>
            <a:ext cx="317429" cy="268498"/>
          </a:xfrm>
          <a:prstGeom prst="ellipse">
            <a:avLst/>
          </a:prstGeom>
          <a:pattFill prst="pct20">
            <a:fgClr>
              <a:srgbClr val="F7D54A"/>
            </a:fgClr>
            <a:bgClr>
              <a:schemeClr val="bg1"/>
            </a:bgClr>
          </a:pattFill>
          <a:ln w="19050">
            <a:solidFill>
              <a:srgbClr val="262626"/>
            </a:solidFill>
            <a:round/>
          </a:ln>
        </p:spPr>
        <p:txBody>
          <a:bodyPr vert="horz" wrap="square" lIns="91440" tIns="45720" rIns="91440" bIns="45720" numCol="1" anchor="t" anchorCtr="0" compatLnSpc="1"/>
          <a:lstStyle/>
          <a:p>
            <a:endParaRPr lang="zh-CN" altLang="en-US"/>
          </a:p>
        </p:txBody>
      </p:sp>
      <p:sp>
        <p:nvSpPr>
          <p:cNvPr id="81" name="文本框 80"/>
          <p:cNvSpPr txBox="1"/>
          <p:nvPr/>
        </p:nvSpPr>
        <p:spPr>
          <a:xfrm>
            <a:off x="1742294" y="4128903"/>
            <a:ext cx="2680850" cy="400110"/>
          </a:xfrm>
          <a:prstGeom prst="rect">
            <a:avLst/>
          </a:prstGeom>
          <a:noFill/>
        </p:spPr>
        <p:txBody>
          <a:bodyPr wrap="square" rtlCol="0">
            <a:spAutoFit/>
          </a:bodyPr>
          <a:lstStyle/>
          <a:p>
            <a:r>
              <a:rPr lang="en-US" altLang="zh-CN" sz="2000" spc="300" dirty="0">
                <a:solidFill>
                  <a:schemeClr val="tx1">
                    <a:lumMod val="85000"/>
                    <a:lumOff val="15000"/>
                  </a:schemeClr>
                </a:solidFill>
                <a:latin typeface="微软雅黑" panose="020B0503020204020204" pitchFamily="34" charset="-122"/>
                <a:ea typeface="微软雅黑" panose="020B0503020204020204" pitchFamily="34" charset="-122"/>
              </a:rPr>
              <a:t>opportunities</a:t>
            </a:r>
            <a:endParaRPr lang="zh-CN" altLang="en-US" sz="2000" spc="3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1000"/>
                                        <p:tgtEl>
                                          <p:spTgt spid="70"/>
                                        </p:tgtEl>
                                      </p:cBhvr>
                                    </p:animEffect>
                                    <p:anim calcmode="lin" valueType="num">
                                      <p:cBhvr>
                                        <p:cTn id="8" dur="1000" fill="hold"/>
                                        <p:tgtEl>
                                          <p:spTgt spid="70"/>
                                        </p:tgtEl>
                                        <p:attrNameLst>
                                          <p:attrName>ppt_x</p:attrName>
                                        </p:attrNameLst>
                                      </p:cBhvr>
                                      <p:tavLst>
                                        <p:tav tm="0">
                                          <p:val>
                                            <p:strVal val="#ppt_x"/>
                                          </p:val>
                                        </p:tav>
                                        <p:tav tm="100000">
                                          <p:val>
                                            <p:strVal val="#ppt_x"/>
                                          </p:val>
                                        </p:tav>
                                      </p:tavLst>
                                    </p:anim>
                                    <p:anim calcmode="lin" valueType="num">
                                      <p:cBhvr>
                                        <p:cTn id="9" dur="1000" fill="hold"/>
                                        <p:tgtEl>
                                          <p:spTgt spid="7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71"/>
                                        </p:tgtEl>
                                        <p:attrNameLst>
                                          <p:attrName>style.visibility</p:attrName>
                                        </p:attrNameLst>
                                      </p:cBhvr>
                                      <p:to>
                                        <p:strVal val="visible"/>
                                      </p:to>
                                    </p:set>
                                    <p:animEffect transition="in" filter="fade">
                                      <p:cBhvr>
                                        <p:cTn id="13" dur="1000"/>
                                        <p:tgtEl>
                                          <p:spTgt spid="71"/>
                                        </p:tgtEl>
                                      </p:cBhvr>
                                    </p:animEffect>
                                    <p:anim calcmode="lin" valueType="num">
                                      <p:cBhvr>
                                        <p:cTn id="14" dur="1000" fill="hold"/>
                                        <p:tgtEl>
                                          <p:spTgt spid="71"/>
                                        </p:tgtEl>
                                        <p:attrNameLst>
                                          <p:attrName>ppt_x</p:attrName>
                                        </p:attrNameLst>
                                      </p:cBhvr>
                                      <p:tavLst>
                                        <p:tav tm="0">
                                          <p:val>
                                            <p:strVal val="#ppt_x"/>
                                          </p:val>
                                        </p:tav>
                                        <p:tav tm="100000">
                                          <p:val>
                                            <p:strVal val="#ppt_x"/>
                                          </p:val>
                                        </p:tav>
                                      </p:tavLst>
                                    </p:anim>
                                    <p:anim calcmode="lin" valueType="num">
                                      <p:cBhvr>
                                        <p:cTn id="15" dur="1000" fill="hold"/>
                                        <p:tgtEl>
                                          <p:spTgt spid="7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72"/>
                                        </p:tgtEl>
                                        <p:attrNameLst>
                                          <p:attrName>style.visibility</p:attrName>
                                        </p:attrNameLst>
                                      </p:cBhvr>
                                      <p:to>
                                        <p:strVal val="visible"/>
                                      </p:to>
                                    </p:set>
                                    <p:animEffect transition="in" filter="fade">
                                      <p:cBhvr>
                                        <p:cTn id="19" dur="1000"/>
                                        <p:tgtEl>
                                          <p:spTgt spid="72"/>
                                        </p:tgtEl>
                                      </p:cBhvr>
                                    </p:animEffect>
                                    <p:anim calcmode="lin" valueType="num">
                                      <p:cBhvr>
                                        <p:cTn id="20" dur="1000" fill="hold"/>
                                        <p:tgtEl>
                                          <p:spTgt spid="72"/>
                                        </p:tgtEl>
                                        <p:attrNameLst>
                                          <p:attrName>ppt_x</p:attrName>
                                        </p:attrNameLst>
                                      </p:cBhvr>
                                      <p:tavLst>
                                        <p:tav tm="0">
                                          <p:val>
                                            <p:strVal val="#ppt_x"/>
                                          </p:val>
                                        </p:tav>
                                        <p:tav tm="100000">
                                          <p:val>
                                            <p:strVal val="#ppt_x"/>
                                          </p:val>
                                        </p:tav>
                                      </p:tavLst>
                                    </p:anim>
                                    <p:anim calcmode="lin" valueType="num">
                                      <p:cBhvr>
                                        <p:cTn id="21" dur="1000" fill="hold"/>
                                        <p:tgtEl>
                                          <p:spTgt spid="72"/>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81"/>
                                        </p:tgtEl>
                                        <p:attrNameLst>
                                          <p:attrName>style.visibility</p:attrName>
                                        </p:attrNameLst>
                                      </p:cBhvr>
                                      <p:to>
                                        <p:strVal val="visible"/>
                                      </p:to>
                                    </p:set>
                                    <p:animEffect transition="in" filter="fade">
                                      <p:cBhvr>
                                        <p:cTn id="25" dur="1000"/>
                                        <p:tgtEl>
                                          <p:spTgt spid="81"/>
                                        </p:tgtEl>
                                      </p:cBhvr>
                                    </p:animEffect>
                                    <p:anim calcmode="lin" valueType="num">
                                      <p:cBhvr>
                                        <p:cTn id="26" dur="1000" fill="hold"/>
                                        <p:tgtEl>
                                          <p:spTgt spid="81"/>
                                        </p:tgtEl>
                                        <p:attrNameLst>
                                          <p:attrName>ppt_x</p:attrName>
                                        </p:attrNameLst>
                                      </p:cBhvr>
                                      <p:tavLst>
                                        <p:tav tm="0">
                                          <p:val>
                                            <p:strVal val="#ppt_x"/>
                                          </p:val>
                                        </p:tav>
                                        <p:tav tm="100000">
                                          <p:val>
                                            <p:strVal val="#ppt_x"/>
                                          </p:val>
                                        </p:tav>
                                      </p:tavLst>
                                    </p:anim>
                                    <p:anim calcmode="lin" valueType="num">
                                      <p:cBhvr>
                                        <p:cTn id="27" dur="1000" fill="hold"/>
                                        <p:tgtEl>
                                          <p:spTgt spid="8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p:bldP spid="72" grpId="0"/>
      <p:bldP spid="81"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pattFill prst="pct10">
          <a:fgClr>
            <a:schemeClr val="bg1">
              <a:lumMod val="95000"/>
            </a:schemeClr>
          </a:fgClr>
          <a:bgClr>
            <a:schemeClr val="bg1"/>
          </a:bgClr>
        </a:pattFill>
        <a:effectLst/>
      </p:bgPr>
    </p:bg>
    <p:spTree>
      <p:nvGrpSpPr>
        <p:cNvPr id="1" name=""/>
        <p:cNvGrpSpPr/>
        <p:nvPr/>
      </p:nvGrpSpPr>
      <p:grpSpPr>
        <a:xfrm>
          <a:off x="0" y="0"/>
          <a:ext cx="0" cy="0"/>
          <a:chOff x="0" y="0"/>
          <a:chExt cx="0" cy="0"/>
        </a:xfrm>
      </p:grpSpPr>
      <p:pic>
        <p:nvPicPr>
          <p:cNvPr id="10" name="图片 9"/>
          <p:cNvPicPr>
            <a:picLocks noChangeAspect="1"/>
          </p:cNvPicPr>
          <p:nvPr/>
        </p:nvPicPr>
        <p:blipFill>
          <a:blip r:embed="rId1"/>
          <a:stretch>
            <a:fillRect/>
          </a:stretch>
        </p:blipFill>
        <p:spPr>
          <a:xfrm>
            <a:off x="360459" y="303448"/>
            <a:ext cx="786170" cy="556631"/>
          </a:xfrm>
          <a:prstGeom prst="rect">
            <a:avLst/>
          </a:prstGeom>
        </p:spPr>
      </p:pic>
      <p:sp>
        <p:nvSpPr>
          <p:cNvPr id="11" name="文本框 10"/>
          <p:cNvSpPr txBox="1"/>
          <p:nvPr/>
        </p:nvSpPr>
        <p:spPr>
          <a:xfrm>
            <a:off x="1322946" y="350930"/>
            <a:ext cx="2871683" cy="461665"/>
          </a:xfrm>
          <a:prstGeom prst="rect">
            <a:avLst/>
          </a:prstGeom>
          <a:noFill/>
        </p:spPr>
        <p:txBody>
          <a:bodyPr wrap="square" rtlCol="0">
            <a:spAutoFit/>
          </a:bodyPr>
          <a:lstStyle/>
          <a:p>
            <a:r>
              <a:rPr lang="zh-CN" altLang="en-US" sz="2400" dirty="0" smtClean="0">
                <a:solidFill>
                  <a:srgbClr val="262626"/>
                </a:solidFill>
                <a:latin typeface="微软雅黑" panose="020B0503020204020204" pitchFamily="34" charset="-122"/>
                <a:ea typeface="微软雅黑" panose="020B0503020204020204" pitchFamily="34" charset="-122"/>
              </a:rPr>
              <a:t>这是你的精彩标题</a:t>
            </a:r>
            <a:endParaRPr lang="zh-CN" altLang="en-US" sz="2400" dirty="0">
              <a:solidFill>
                <a:srgbClr val="262626"/>
              </a:solidFill>
              <a:latin typeface="微软雅黑" panose="020B0503020204020204" pitchFamily="34" charset="-122"/>
              <a:ea typeface="微软雅黑" panose="020B0503020204020204" pitchFamily="34" charset="-122"/>
            </a:endParaRPr>
          </a:p>
        </p:txBody>
      </p:sp>
      <p:sp>
        <p:nvSpPr>
          <p:cNvPr id="33" name="任意多边形 32"/>
          <p:cNvSpPr/>
          <p:nvPr/>
        </p:nvSpPr>
        <p:spPr>
          <a:xfrm rot="5400000">
            <a:off x="6926681" y="4044055"/>
            <a:ext cx="893813" cy="66062"/>
          </a:xfrm>
          <a:custGeom>
            <a:avLst/>
            <a:gdLst>
              <a:gd name="connsiteX0" fmla="*/ 0 w 3762531"/>
              <a:gd name="connsiteY0" fmla="*/ 14990 h 14990"/>
              <a:gd name="connsiteX1" fmla="*/ 59961 w 3762531"/>
              <a:gd name="connsiteY1" fmla="*/ 14990 h 14990"/>
              <a:gd name="connsiteX2" fmla="*/ 3762531 w 3762531"/>
              <a:gd name="connsiteY2" fmla="*/ 0 h 14990"/>
              <a:gd name="connsiteX0-1" fmla="*/ 0 w 3762531"/>
              <a:gd name="connsiteY0-2" fmla="*/ 43546 h 43546"/>
              <a:gd name="connsiteX1-3" fmla="*/ 59961 w 3762531"/>
              <a:gd name="connsiteY1-4" fmla="*/ 43546 h 43546"/>
              <a:gd name="connsiteX2-5" fmla="*/ 3762531 w 3762531"/>
              <a:gd name="connsiteY2-6" fmla="*/ 28556 h 43546"/>
              <a:gd name="connsiteX0-7" fmla="*/ 0 w 3762531"/>
              <a:gd name="connsiteY0-8" fmla="*/ 14990 h 14990"/>
              <a:gd name="connsiteX1-9" fmla="*/ 3762531 w 3762531"/>
              <a:gd name="connsiteY1-10" fmla="*/ 0 h 14990"/>
              <a:gd name="connsiteX0-11" fmla="*/ 0 w 3762531"/>
              <a:gd name="connsiteY0-12" fmla="*/ 38567 h 38567"/>
              <a:gd name="connsiteX1-13" fmla="*/ 3762531 w 3762531"/>
              <a:gd name="connsiteY1-14" fmla="*/ 23577 h 38567"/>
              <a:gd name="connsiteX0-15" fmla="*/ 0 w 3762531"/>
              <a:gd name="connsiteY0-16" fmla="*/ 76223 h 76223"/>
              <a:gd name="connsiteX1-17" fmla="*/ 3762531 w 3762531"/>
              <a:gd name="connsiteY1-18" fmla="*/ 61233 h 76223"/>
              <a:gd name="connsiteX0-19" fmla="*/ 0 w 3762531"/>
              <a:gd name="connsiteY0-20" fmla="*/ 86371 h 86371"/>
              <a:gd name="connsiteX1-21" fmla="*/ 3762531 w 3762531"/>
              <a:gd name="connsiteY1-22" fmla="*/ 71381 h 86371"/>
            </a:gdLst>
            <a:ahLst/>
            <a:cxnLst>
              <a:cxn ang="0">
                <a:pos x="connsiteX0-1" y="connsiteY0-2"/>
              </a:cxn>
              <a:cxn ang="0">
                <a:pos x="connsiteX1-3" y="connsiteY1-4"/>
              </a:cxn>
            </a:cxnLst>
            <a:rect l="l" t="t" r="r" b="b"/>
            <a:pathLst>
              <a:path w="3762531" h="86371">
                <a:moveTo>
                  <a:pt x="0" y="86371"/>
                </a:moveTo>
                <a:cubicBezTo>
                  <a:pt x="1239187" y="-23557"/>
                  <a:pt x="2508354" y="-28553"/>
                  <a:pt x="3762531" y="71381"/>
                </a:cubicBezTo>
              </a:path>
            </a:pathLst>
          </a:custGeom>
          <a:noFill/>
          <a:ln w="25400" cap="rnd">
            <a:solidFill>
              <a:srgbClr val="262626"/>
            </a:solidFill>
            <a:round/>
            <a:headEnd type="arrow" w="med" len="lg"/>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rot="16200000">
            <a:off x="4352075" y="4065463"/>
            <a:ext cx="893813" cy="66062"/>
          </a:xfrm>
          <a:custGeom>
            <a:avLst/>
            <a:gdLst>
              <a:gd name="connsiteX0" fmla="*/ 0 w 3762531"/>
              <a:gd name="connsiteY0" fmla="*/ 14990 h 14990"/>
              <a:gd name="connsiteX1" fmla="*/ 59961 w 3762531"/>
              <a:gd name="connsiteY1" fmla="*/ 14990 h 14990"/>
              <a:gd name="connsiteX2" fmla="*/ 3762531 w 3762531"/>
              <a:gd name="connsiteY2" fmla="*/ 0 h 14990"/>
              <a:gd name="connsiteX0-1" fmla="*/ 0 w 3762531"/>
              <a:gd name="connsiteY0-2" fmla="*/ 43546 h 43546"/>
              <a:gd name="connsiteX1-3" fmla="*/ 59961 w 3762531"/>
              <a:gd name="connsiteY1-4" fmla="*/ 43546 h 43546"/>
              <a:gd name="connsiteX2-5" fmla="*/ 3762531 w 3762531"/>
              <a:gd name="connsiteY2-6" fmla="*/ 28556 h 43546"/>
              <a:gd name="connsiteX0-7" fmla="*/ 0 w 3762531"/>
              <a:gd name="connsiteY0-8" fmla="*/ 14990 h 14990"/>
              <a:gd name="connsiteX1-9" fmla="*/ 3762531 w 3762531"/>
              <a:gd name="connsiteY1-10" fmla="*/ 0 h 14990"/>
              <a:gd name="connsiteX0-11" fmla="*/ 0 w 3762531"/>
              <a:gd name="connsiteY0-12" fmla="*/ 38567 h 38567"/>
              <a:gd name="connsiteX1-13" fmla="*/ 3762531 w 3762531"/>
              <a:gd name="connsiteY1-14" fmla="*/ 23577 h 38567"/>
              <a:gd name="connsiteX0-15" fmla="*/ 0 w 3762531"/>
              <a:gd name="connsiteY0-16" fmla="*/ 76223 h 76223"/>
              <a:gd name="connsiteX1-17" fmla="*/ 3762531 w 3762531"/>
              <a:gd name="connsiteY1-18" fmla="*/ 61233 h 76223"/>
              <a:gd name="connsiteX0-19" fmla="*/ 0 w 3762531"/>
              <a:gd name="connsiteY0-20" fmla="*/ 86371 h 86371"/>
              <a:gd name="connsiteX1-21" fmla="*/ 3762531 w 3762531"/>
              <a:gd name="connsiteY1-22" fmla="*/ 71381 h 86371"/>
            </a:gdLst>
            <a:ahLst/>
            <a:cxnLst>
              <a:cxn ang="0">
                <a:pos x="connsiteX0-1" y="connsiteY0-2"/>
              </a:cxn>
              <a:cxn ang="0">
                <a:pos x="connsiteX1-3" y="connsiteY1-4"/>
              </a:cxn>
            </a:cxnLst>
            <a:rect l="l" t="t" r="r" b="b"/>
            <a:pathLst>
              <a:path w="3762531" h="86371">
                <a:moveTo>
                  <a:pt x="0" y="86371"/>
                </a:moveTo>
                <a:cubicBezTo>
                  <a:pt x="1239187" y="-23557"/>
                  <a:pt x="2508354" y="-28553"/>
                  <a:pt x="3762531" y="71381"/>
                </a:cubicBezTo>
              </a:path>
            </a:pathLst>
          </a:custGeom>
          <a:noFill/>
          <a:ln w="25400" cap="rnd">
            <a:solidFill>
              <a:srgbClr val="262626"/>
            </a:solidFill>
            <a:round/>
            <a:headEnd type="arrow" w="med" len="lg"/>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a:off x="5639378" y="2922767"/>
            <a:ext cx="893813" cy="66062"/>
          </a:xfrm>
          <a:custGeom>
            <a:avLst/>
            <a:gdLst>
              <a:gd name="connsiteX0" fmla="*/ 0 w 3762531"/>
              <a:gd name="connsiteY0" fmla="*/ 14990 h 14990"/>
              <a:gd name="connsiteX1" fmla="*/ 59961 w 3762531"/>
              <a:gd name="connsiteY1" fmla="*/ 14990 h 14990"/>
              <a:gd name="connsiteX2" fmla="*/ 3762531 w 3762531"/>
              <a:gd name="connsiteY2" fmla="*/ 0 h 14990"/>
              <a:gd name="connsiteX0-1" fmla="*/ 0 w 3762531"/>
              <a:gd name="connsiteY0-2" fmla="*/ 43546 h 43546"/>
              <a:gd name="connsiteX1-3" fmla="*/ 59961 w 3762531"/>
              <a:gd name="connsiteY1-4" fmla="*/ 43546 h 43546"/>
              <a:gd name="connsiteX2-5" fmla="*/ 3762531 w 3762531"/>
              <a:gd name="connsiteY2-6" fmla="*/ 28556 h 43546"/>
              <a:gd name="connsiteX0-7" fmla="*/ 0 w 3762531"/>
              <a:gd name="connsiteY0-8" fmla="*/ 14990 h 14990"/>
              <a:gd name="connsiteX1-9" fmla="*/ 3762531 w 3762531"/>
              <a:gd name="connsiteY1-10" fmla="*/ 0 h 14990"/>
              <a:gd name="connsiteX0-11" fmla="*/ 0 w 3762531"/>
              <a:gd name="connsiteY0-12" fmla="*/ 38567 h 38567"/>
              <a:gd name="connsiteX1-13" fmla="*/ 3762531 w 3762531"/>
              <a:gd name="connsiteY1-14" fmla="*/ 23577 h 38567"/>
              <a:gd name="connsiteX0-15" fmla="*/ 0 w 3762531"/>
              <a:gd name="connsiteY0-16" fmla="*/ 76223 h 76223"/>
              <a:gd name="connsiteX1-17" fmla="*/ 3762531 w 3762531"/>
              <a:gd name="connsiteY1-18" fmla="*/ 61233 h 76223"/>
              <a:gd name="connsiteX0-19" fmla="*/ 0 w 3762531"/>
              <a:gd name="connsiteY0-20" fmla="*/ 86371 h 86371"/>
              <a:gd name="connsiteX1-21" fmla="*/ 3762531 w 3762531"/>
              <a:gd name="connsiteY1-22" fmla="*/ 71381 h 86371"/>
            </a:gdLst>
            <a:ahLst/>
            <a:cxnLst>
              <a:cxn ang="0">
                <a:pos x="connsiteX0-1" y="connsiteY0-2"/>
              </a:cxn>
              <a:cxn ang="0">
                <a:pos x="connsiteX1-3" y="connsiteY1-4"/>
              </a:cxn>
            </a:cxnLst>
            <a:rect l="l" t="t" r="r" b="b"/>
            <a:pathLst>
              <a:path w="3762531" h="86371">
                <a:moveTo>
                  <a:pt x="0" y="86371"/>
                </a:moveTo>
                <a:cubicBezTo>
                  <a:pt x="1239187" y="-23557"/>
                  <a:pt x="2508354" y="-28553"/>
                  <a:pt x="3762531" y="71381"/>
                </a:cubicBezTo>
              </a:path>
            </a:pathLst>
          </a:custGeom>
          <a:noFill/>
          <a:ln w="25400" cap="rnd">
            <a:solidFill>
              <a:srgbClr val="262626"/>
            </a:solidFill>
            <a:round/>
            <a:headEnd type="arrow" w="med" len="lg"/>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rot="10800000">
            <a:off x="5639378" y="5231403"/>
            <a:ext cx="893813" cy="66062"/>
          </a:xfrm>
          <a:custGeom>
            <a:avLst/>
            <a:gdLst>
              <a:gd name="connsiteX0" fmla="*/ 0 w 3762531"/>
              <a:gd name="connsiteY0" fmla="*/ 14990 h 14990"/>
              <a:gd name="connsiteX1" fmla="*/ 59961 w 3762531"/>
              <a:gd name="connsiteY1" fmla="*/ 14990 h 14990"/>
              <a:gd name="connsiteX2" fmla="*/ 3762531 w 3762531"/>
              <a:gd name="connsiteY2" fmla="*/ 0 h 14990"/>
              <a:gd name="connsiteX0-1" fmla="*/ 0 w 3762531"/>
              <a:gd name="connsiteY0-2" fmla="*/ 43546 h 43546"/>
              <a:gd name="connsiteX1-3" fmla="*/ 59961 w 3762531"/>
              <a:gd name="connsiteY1-4" fmla="*/ 43546 h 43546"/>
              <a:gd name="connsiteX2-5" fmla="*/ 3762531 w 3762531"/>
              <a:gd name="connsiteY2-6" fmla="*/ 28556 h 43546"/>
              <a:gd name="connsiteX0-7" fmla="*/ 0 w 3762531"/>
              <a:gd name="connsiteY0-8" fmla="*/ 14990 h 14990"/>
              <a:gd name="connsiteX1-9" fmla="*/ 3762531 w 3762531"/>
              <a:gd name="connsiteY1-10" fmla="*/ 0 h 14990"/>
              <a:gd name="connsiteX0-11" fmla="*/ 0 w 3762531"/>
              <a:gd name="connsiteY0-12" fmla="*/ 38567 h 38567"/>
              <a:gd name="connsiteX1-13" fmla="*/ 3762531 w 3762531"/>
              <a:gd name="connsiteY1-14" fmla="*/ 23577 h 38567"/>
              <a:gd name="connsiteX0-15" fmla="*/ 0 w 3762531"/>
              <a:gd name="connsiteY0-16" fmla="*/ 76223 h 76223"/>
              <a:gd name="connsiteX1-17" fmla="*/ 3762531 w 3762531"/>
              <a:gd name="connsiteY1-18" fmla="*/ 61233 h 76223"/>
              <a:gd name="connsiteX0-19" fmla="*/ 0 w 3762531"/>
              <a:gd name="connsiteY0-20" fmla="*/ 86371 h 86371"/>
              <a:gd name="connsiteX1-21" fmla="*/ 3762531 w 3762531"/>
              <a:gd name="connsiteY1-22" fmla="*/ 71381 h 86371"/>
            </a:gdLst>
            <a:ahLst/>
            <a:cxnLst>
              <a:cxn ang="0">
                <a:pos x="connsiteX0-1" y="connsiteY0-2"/>
              </a:cxn>
              <a:cxn ang="0">
                <a:pos x="connsiteX1-3" y="connsiteY1-4"/>
              </a:cxn>
            </a:cxnLst>
            <a:rect l="l" t="t" r="r" b="b"/>
            <a:pathLst>
              <a:path w="3762531" h="86371">
                <a:moveTo>
                  <a:pt x="0" y="86371"/>
                </a:moveTo>
                <a:cubicBezTo>
                  <a:pt x="1239187" y="-23557"/>
                  <a:pt x="2508354" y="-28553"/>
                  <a:pt x="3762531" y="71381"/>
                </a:cubicBezTo>
              </a:path>
            </a:pathLst>
          </a:custGeom>
          <a:noFill/>
          <a:ln w="25400" cap="rnd">
            <a:solidFill>
              <a:srgbClr val="262626"/>
            </a:solidFill>
            <a:round/>
            <a:headEnd type="arrow" w="med" len="lg"/>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762566" y="2344692"/>
            <a:ext cx="1996584" cy="1077218"/>
          </a:xfrm>
          <a:prstGeom prst="rect">
            <a:avLst/>
          </a:prstGeom>
          <a:noFill/>
        </p:spPr>
        <p:txBody>
          <a:bodyPr wrap="square" rtlCol="0">
            <a:spAutoFit/>
          </a:bodyPr>
          <a:lstStyle/>
          <a:p>
            <a:pPr algn="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请在此添加文字</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文字请</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文字请</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1808797" y="4620540"/>
            <a:ext cx="1996584" cy="1077218"/>
          </a:xfrm>
          <a:prstGeom prst="rect">
            <a:avLst/>
          </a:prstGeom>
          <a:noFill/>
        </p:spPr>
        <p:txBody>
          <a:bodyPr wrap="square" rtlCol="0">
            <a:spAutoFit/>
          </a:bodyPr>
          <a:lstStyle/>
          <a:p>
            <a:pPr algn="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请在此添加文字</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文字请</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文字请</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8391004" y="2338656"/>
            <a:ext cx="1996584" cy="1077218"/>
          </a:xfrm>
          <a:prstGeom prst="rect">
            <a:avLst/>
          </a:prstGeom>
          <a:noFill/>
        </p:spPr>
        <p:txBody>
          <a:bodyPr wrap="square" rtlCol="0">
            <a:spAutoFit/>
          </a:bodyPr>
          <a:lstStyle/>
          <a:p>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请在此添加文字</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文字请</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文字请</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8391004" y="4571496"/>
            <a:ext cx="1996584" cy="1077218"/>
          </a:xfrm>
          <a:prstGeom prst="rect">
            <a:avLst/>
          </a:prstGeom>
          <a:noFill/>
        </p:spPr>
        <p:txBody>
          <a:bodyPr wrap="square" rtlCol="0">
            <a:spAutoFit/>
          </a:bodyPr>
          <a:lstStyle/>
          <a:p>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请在此添加文字</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文字请</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文字请</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4336609" y="2627086"/>
            <a:ext cx="1165597" cy="819984"/>
          </a:xfrm>
          <a:prstGeom prst="rect">
            <a:avLst/>
          </a:prstGeom>
        </p:spPr>
      </p:pic>
      <p:pic>
        <p:nvPicPr>
          <p:cNvPr id="3" name="图片 2"/>
          <p:cNvPicPr>
            <a:picLocks noChangeAspect="1"/>
          </p:cNvPicPr>
          <p:nvPr/>
        </p:nvPicPr>
        <p:blipFill>
          <a:blip r:embed="rId3"/>
          <a:stretch>
            <a:fillRect/>
          </a:stretch>
        </p:blipFill>
        <p:spPr>
          <a:xfrm>
            <a:off x="6911495" y="4767273"/>
            <a:ext cx="858122" cy="783751"/>
          </a:xfrm>
          <a:prstGeom prst="rect">
            <a:avLst/>
          </a:prstGeom>
        </p:spPr>
      </p:pic>
      <p:grpSp>
        <p:nvGrpSpPr>
          <p:cNvPr id="5" name="Group 4"/>
          <p:cNvGrpSpPr>
            <a:grpSpLocks noChangeAspect="1"/>
          </p:cNvGrpSpPr>
          <p:nvPr/>
        </p:nvGrpSpPr>
        <p:grpSpPr bwMode="auto">
          <a:xfrm>
            <a:off x="6997700" y="2544763"/>
            <a:ext cx="606425" cy="884237"/>
            <a:chOff x="4408" y="1603"/>
            <a:chExt cx="382" cy="557"/>
          </a:xfrm>
        </p:grpSpPr>
        <p:sp>
          <p:nvSpPr>
            <p:cNvPr id="7" name="Freeform 5"/>
            <p:cNvSpPr>
              <a:spLocks noEditPoints="1"/>
            </p:cNvSpPr>
            <p:nvPr/>
          </p:nvSpPr>
          <p:spPr bwMode="auto">
            <a:xfrm>
              <a:off x="4435" y="1630"/>
              <a:ext cx="328" cy="503"/>
            </a:xfrm>
            <a:custGeom>
              <a:avLst/>
              <a:gdLst>
                <a:gd name="T0" fmla="*/ 39 w 192"/>
                <a:gd name="T1" fmla="*/ 296 h 296"/>
                <a:gd name="T2" fmla="*/ 153 w 192"/>
                <a:gd name="T3" fmla="*/ 296 h 296"/>
                <a:gd name="T4" fmla="*/ 161 w 192"/>
                <a:gd name="T5" fmla="*/ 216 h 296"/>
                <a:gd name="T6" fmla="*/ 31 w 192"/>
                <a:gd name="T7" fmla="*/ 216 h 296"/>
                <a:gd name="T8" fmla="*/ 39 w 192"/>
                <a:gd name="T9" fmla="*/ 296 h 296"/>
                <a:gd name="T10" fmla="*/ 172 w 192"/>
                <a:gd name="T11" fmla="*/ 0 h 296"/>
                <a:gd name="T12" fmla="*/ 117 w 192"/>
                <a:gd name="T13" fmla="*/ 0 h 296"/>
                <a:gd name="T14" fmla="*/ 96 w 192"/>
                <a:gd name="T15" fmla="*/ 12 h 296"/>
                <a:gd name="T16" fmla="*/ 75 w 192"/>
                <a:gd name="T17" fmla="*/ 0 h 296"/>
                <a:gd name="T18" fmla="*/ 20 w 192"/>
                <a:gd name="T19" fmla="*/ 0 h 296"/>
                <a:gd name="T20" fmla="*/ 6 w 192"/>
                <a:gd name="T21" fmla="*/ 24 h 296"/>
                <a:gd name="T22" fmla="*/ 186 w 192"/>
                <a:gd name="T23" fmla="*/ 24 h 296"/>
                <a:gd name="T24" fmla="*/ 172 w 192"/>
                <a:gd name="T25" fmla="*/ 0 h 296"/>
                <a:gd name="T26" fmla="*/ 0 w 192"/>
                <a:gd name="T27" fmla="*/ 56 h 296"/>
                <a:gd name="T28" fmla="*/ 192 w 192"/>
                <a:gd name="T29" fmla="*/ 56 h 296"/>
                <a:gd name="T30" fmla="*/ 192 w 192"/>
                <a:gd name="T31" fmla="*/ 40 h 296"/>
                <a:gd name="T32" fmla="*/ 0 w 192"/>
                <a:gd name="T33" fmla="*/ 40 h 296"/>
                <a:gd name="T34" fmla="*/ 0 w 192"/>
                <a:gd name="T35" fmla="*/ 56 h 296"/>
                <a:gd name="T36" fmla="*/ 23 w 192"/>
                <a:gd name="T37" fmla="*/ 136 h 296"/>
                <a:gd name="T38" fmla="*/ 169 w 192"/>
                <a:gd name="T39" fmla="*/ 136 h 296"/>
                <a:gd name="T40" fmla="*/ 175 w 192"/>
                <a:gd name="T41" fmla="*/ 72 h 296"/>
                <a:gd name="T42" fmla="*/ 17 w 192"/>
                <a:gd name="T43" fmla="*/ 72 h 296"/>
                <a:gd name="T44" fmla="*/ 23 w 192"/>
                <a:gd name="T45" fmla="*/ 136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2" h="296">
                  <a:moveTo>
                    <a:pt x="39" y="296"/>
                  </a:moveTo>
                  <a:cubicBezTo>
                    <a:pt x="153" y="296"/>
                    <a:pt x="153" y="296"/>
                    <a:pt x="153" y="296"/>
                  </a:cubicBezTo>
                  <a:cubicBezTo>
                    <a:pt x="161" y="216"/>
                    <a:pt x="161" y="216"/>
                    <a:pt x="161" y="216"/>
                  </a:cubicBezTo>
                  <a:cubicBezTo>
                    <a:pt x="31" y="216"/>
                    <a:pt x="31" y="216"/>
                    <a:pt x="31" y="216"/>
                  </a:cubicBezTo>
                  <a:cubicBezTo>
                    <a:pt x="39" y="296"/>
                    <a:pt x="39" y="296"/>
                    <a:pt x="39" y="296"/>
                  </a:cubicBezTo>
                  <a:moveTo>
                    <a:pt x="172" y="0"/>
                  </a:moveTo>
                  <a:cubicBezTo>
                    <a:pt x="117" y="0"/>
                    <a:pt x="117" y="0"/>
                    <a:pt x="117" y="0"/>
                  </a:cubicBezTo>
                  <a:cubicBezTo>
                    <a:pt x="113" y="7"/>
                    <a:pt x="105" y="12"/>
                    <a:pt x="96" y="12"/>
                  </a:cubicBezTo>
                  <a:cubicBezTo>
                    <a:pt x="87" y="12"/>
                    <a:pt x="79" y="7"/>
                    <a:pt x="75" y="0"/>
                  </a:cubicBezTo>
                  <a:cubicBezTo>
                    <a:pt x="20" y="0"/>
                    <a:pt x="20" y="0"/>
                    <a:pt x="20" y="0"/>
                  </a:cubicBezTo>
                  <a:cubicBezTo>
                    <a:pt x="6" y="24"/>
                    <a:pt x="6" y="24"/>
                    <a:pt x="6" y="24"/>
                  </a:cubicBezTo>
                  <a:cubicBezTo>
                    <a:pt x="186" y="24"/>
                    <a:pt x="186" y="24"/>
                    <a:pt x="186" y="24"/>
                  </a:cubicBezTo>
                  <a:cubicBezTo>
                    <a:pt x="172" y="0"/>
                    <a:pt x="172" y="0"/>
                    <a:pt x="172" y="0"/>
                  </a:cubicBezTo>
                  <a:moveTo>
                    <a:pt x="0" y="56"/>
                  </a:moveTo>
                  <a:cubicBezTo>
                    <a:pt x="192" y="56"/>
                    <a:pt x="192" y="56"/>
                    <a:pt x="192" y="56"/>
                  </a:cubicBezTo>
                  <a:cubicBezTo>
                    <a:pt x="192" y="40"/>
                    <a:pt x="192" y="40"/>
                    <a:pt x="192" y="40"/>
                  </a:cubicBezTo>
                  <a:cubicBezTo>
                    <a:pt x="0" y="40"/>
                    <a:pt x="0" y="40"/>
                    <a:pt x="0" y="40"/>
                  </a:cubicBezTo>
                  <a:cubicBezTo>
                    <a:pt x="0" y="56"/>
                    <a:pt x="0" y="56"/>
                    <a:pt x="0" y="56"/>
                  </a:cubicBezTo>
                  <a:moveTo>
                    <a:pt x="23" y="136"/>
                  </a:moveTo>
                  <a:cubicBezTo>
                    <a:pt x="169" y="136"/>
                    <a:pt x="169" y="136"/>
                    <a:pt x="169" y="136"/>
                  </a:cubicBezTo>
                  <a:cubicBezTo>
                    <a:pt x="175" y="72"/>
                    <a:pt x="175" y="72"/>
                    <a:pt x="175" y="72"/>
                  </a:cubicBezTo>
                  <a:cubicBezTo>
                    <a:pt x="17" y="72"/>
                    <a:pt x="17" y="72"/>
                    <a:pt x="17" y="72"/>
                  </a:cubicBezTo>
                  <a:cubicBezTo>
                    <a:pt x="23" y="136"/>
                    <a:pt x="23" y="136"/>
                    <a:pt x="23" y="136"/>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6"/>
            <p:cNvSpPr/>
            <p:nvPr/>
          </p:nvSpPr>
          <p:spPr bwMode="auto">
            <a:xfrm>
              <a:off x="4478" y="1888"/>
              <a:ext cx="242" cy="82"/>
            </a:xfrm>
            <a:custGeom>
              <a:avLst/>
              <a:gdLst>
                <a:gd name="T0" fmla="*/ 0 w 242"/>
                <a:gd name="T1" fmla="*/ 0 h 82"/>
                <a:gd name="T2" fmla="*/ 8 w 242"/>
                <a:gd name="T3" fmla="*/ 82 h 82"/>
                <a:gd name="T4" fmla="*/ 234 w 242"/>
                <a:gd name="T5" fmla="*/ 82 h 82"/>
                <a:gd name="T6" fmla="*/ 242 w 242"/>
                <a:gd name="T7" fmla="*/ 0 h 82"/>
                <a:gd name="T8" fmla="*/ 0 w 242"/>
                <a:gd name="T9" fmla="*/ 0 h 82"/>
              </a:gdLst>
              <a:ahLst/>
              <a:cxnLst>
                <a:cxn ang="0">
                  <a:pos x="T0" y="T1"/>
                </a:cxn>
                <a:cxn ang="0">
                  <a:pos x="T2" y="T3"/>
                </a:cxn>
                <a:cxn ang="0">
                  <a:pos x="T4" y="T5"/>
                </a:cxn>
                <a:cxn ang="0">
                  <a:pos x="T6" y="T7"/>
                </a:cxn>
                <a:cxn ang="0">
                  <a:pos x="T8" y="T9"/>
                </a:cxn>
              </a:cxnLst>
              <a:rect l="0" t="0" r="r" b="b"/>
              <a:pathLst>
                <a:path w="242" h="82">
                  <a:moveTo>
                    <a:pt x="0" y="0"/>
                  </a:moveTo>
                  <a:lnTo>
                    <a:pt x="8" y="82"/>
                  </a:lnTo>
                  <a:lnTo>
                    <a:pt x="234" y="82"/>
                  </a:lnTo>
                  <a:lnTo>
                    <a:pt x="242" y="0"/>
                  </a:lnTo>
                  <a:lnTo>
                    <a:pt x="0" y="0"/>
                  </a:lnTo>
                  <a:close/>
                </a:path>
              </a:pathLst>
            </a:custGeom>
            <a:solidFill>
              <a:srgbClr val="F7D5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7"/>
            <p:cNvSpPr/>
            <p:nvPr/>
          </p:nvSpPr>
          <p:spPr bwMode="auto">
            <a:xfrm>
              <a:off x="4478" y="1888"/>
              <a:ext cx="242" cy="82"/>
            </a:xfrm>
            <a:custGeom>
              <a:avLst/>
              <a:gdLst>
                <a:gd name="T0" fmla="*/ 0 w 242"/>
                <a:gd name="T1" fmla="*/ 0 h 82"/>
                <a:gd name="T2" fmla="*/ 8 w 242"/>
                <a:gd name="T3" fmla="*/ 82 h 82"/>
                <a:gd name="T4" fmla="*/ 234 w 242"/>
                <a:gd name="T5" fmla="*/ 82 h 82"/>
                <a:gd name="T6" fmla="*/ 242 w 242"/>
                <a:gd name="T7" fmla="*/ 0 h 82"/>
                <a:gd name="T8" fmla="*/ 0 w 242"/>
                <a:gd name="T9" fmla="*/ 0 h 82"/>
              </a:gdLst>
              <a:ahLst/>
              <a:cxnLst>
                <a:cxn ang="0">
                  <a:pos x="T0" y="T1"/>
                </a:cxn>
                <a:cxn ang="0">
                  <a:pos x="T2" y="T3"/>
                </a:cxn>
                <a:cxn ang="0">
                  <a:pos x="T4" y="T5"/>
                </a:cxn>
                <a:cxn ang="0">
                  <a:pos x="T6" y="T7"/>
                </a:cxn>
                <a:cxn ang="0">
                  <a:pos x="T8" y="T9"/>
                </a:cxn>
              </a:cxnLst>
              <a:rect l="0" t="0" r="r" b="b"/>
              <a:pathLst>
                <a:path w="242" h="82">
                  <a:moveTo>
                    <a:pt x="0" y="0"/>
                  </a:moveTo>
                  <a:lnTo>
                    <a:pt x="8" y="82"/>
                  </a:lnTo>
                  <a:lnTo>
                    <a:pt x="234" y="82"/>
                  </a:lnTo>
                  <a:lnTo>
                    <a:pt x="24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8"/>
            <p:cNvSpPr/>
            <p:nvPr/>
          </p:nvSpPr>
          <p:spPr bwMode="auto">
            <a:xfrm>
              <a:off x="4708" y="1753"/>
              <a:ext cx="26" cy="27"/>
            </a:xfrm>
            <a:custGeom>
              <a:avLst/>
              <a:gdLst>
                <a:gd name="T0" fmla="*/ 26 w 26"/>
                <a:gd name="T1" fmla="*/ 0 h 27"/>
                <a:gd name="T2" fmla="*/ 14 w 26"/>
                <a:gd name="T3" fmla="*/ 0 h 27"/>
                <a:gd name="T4" fmla="*/ 14 w 26"/>
                <a:gd name="T5" fmla="*/ 13 h 27"/>
                <a:gd name="T6" fmla="*/ 0 w 26"/>
                <a:gd name="T7" fmla="*/ 13 h 27"/>
                <a:gd name="T8" fmla="*/ 0 w 26"/>
                <a:gd name="T9" fmla="*/ 27 h 27"/>
                <a:gd name="T10" fmla="*/ 14 w 26"/>
                <a:gd name="T11" fmla="*/ 27 h 27"/>
                <a:gd name="T12" fmla="*/ 14 w 26"/>
                <a:gd name="T13" fmla="*/ 13 h 27"/>
                <a:gd name="T14" fmla="*/ 24 w 26"/>
                <a:gd name="T15" fmla="*/ 13 h 27"/>
                <a:gd name="T16" fmla="*/ 26 w 26"/>
                <a:gd name="T1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27">
                  <a:moveTo>
                    <a:pt x="26" y="0"/>
                  </a:moveTo>
                  <a:lnTo>
                    <a:pt x="14" y="0"/>
                  </a:lnTo>
                  <a:lnTo>
                    <a:pt x="14" y="13"/>
                  </a:lnTo>
                  <a:lnTo>
                    <a:pt x="0" y="13"/>
                  </a:lnTo>
                  <a:lnTo>
                    <a:pt x="0" y="27"/>
                  </a:lnTo>
                  <a:lnTo>
                    <a:pt x="14" y="27"/>
                  </a:lnTo>
                  <a:lnTo>
                    <a:pt x="14" y="13"/>
                  </a:lnTo>
                  <a:lnTo>
                    <a:pt x="24" y="13"/>
                  </a:lnTo>
                  <a:lnTo>
                    <a:pt x="26" y="0"/>
                  </a:lnTo>
                  <a:close/>
                </a:path>
              </a:pathLst>
            </a:custGeom>
            <a:solidFill>
              <a:srgbClr val="E5E5E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9"/>
            <p:cNvSpPr/>
            <p:nvPr/>
          </p:nvSpPr>
          <p:spPr bwMode="auto">
            <a:xfrm>
              <a:off x="4708" y="1753"/>
              <a:ext cx="26" cy="27"/>
            </a:xfrm>
            <a:custGeom>
              <a:avLst/>
              <a:gdLst>
                <a:gd name="T0" fmla="*/ 26 w 26"/>
                <a:gd name="T1" fmla="*/ 0 h 27"/>
                <a:gd name="T2" fmla="*/ 14 w 26"/>
                <a:gd name="T3" fmla="*/ 0 h 27"/>
                <a:gd name="T4" fmla="*/ 14 w 26"/>
                <a:gd name="T5" fmla="*/ 13 h 27"/>
                <a:gd name="T6" fmla="*/ 0 w 26"/>
                <a:gd name="T7" fmla="*/ 13 h 27"/>
                <a:gd name="T8" fmla="*/ 0 w 26"/>
                <a:gd name="T9" fmla="*/ 27 h 27"/>
                <a:gd name="T10" fmla="*/ 14 w 26"/>
                <a:gd name="T11" fmla="*/ 27 h 27"/>
                <a:gd name="T12" fmla="*/ 14 w 26"/>
                <a:gd name="T13" fmla="*/ 13 h 27"/>
                <a:gd name="T14" fmla="*/ 24 w 26"/>
                <a:gd name="T15" fmla="*/ 13 h 27"/>
                <a:gd name="T16" fmla="*/ 26 w 26"/>
                <a:gd name="T1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27">
                  <a:moveTo>
                    <a:pt x="26" y="0"/>
                  </a:moveTo>
                  <a:lnTo>
                    <a:pt x="14" y="0"/>
                  </a:lnTo>
                  <a:lnTo>
                    <a:pt x="14" y="13"/>
                  </a:lnTo>
                  <a:lnTo>
                    <a:pt x="0" y="13"/>
                  </a:lnTo>
                  <a:lnTo>
                    <a:pt x="0" y="27"/>
                  </a:lnTo>
                  <a:lnTo>
                    <a:pt x="14" y="27"/>
                  </a:lnTo>
                  <a:lnTo>
                    <a:pt x="14" y="13"/>
                  </a:lnTo>
                  <a:lnTo>
                    <a:pt x="24" y="13"/>
                  </a:lnTo>
                  <a:lnTo>
                    <a:pt x="2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Rectangle 10"/>
            <p:cNvSpPr>
              <a:spLocks noChangeArrowheads="1"/>
            </p:cNvSpPr>
            <p:nvPr/>
          </p:nvSpPr>
          <p:spPr bwMode="auto">
            <a:xfrm>
              <a:off x="4694" y="1753"/>
              <a:ext cx="14" cy="13"/>
            </a:xfrm>
            <a:prstGeom prst="rect">
              <a:avLst/>
            </a:prstGeom>
            <a:solidFill>
              <a:srgbClr val="E5E5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5" name="Rectangle 11"/>
            <p:cNvSpPr>
              <a:spLocks noChangeArrowheads="1"/>
            </p:cNvSpPr>
            <p:nvPr/>
          </p:nvSpPr>
          <p:spPr bwMode="auto">
            <a:xfrm>
              <a:off x="4694" y="1753"/>
              <a:ext cx="14" cy="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6" name="Freeform 12"/>
            <p:cNvSpPr/>
            <p:nvPr/>
          </p:nvSpPr>
          <p:spPr bwMode="auto">
            <a:xfrm>
              <a:off x="4653" y="1753"/>
              <a:ext cx="28" cy="27"/>
            </a:xfrm>
            <a:custGeom>
              <a:avLst/>
              <a:gdLst>
                <a:gd name="T0" fmla="*/ 28 w 28"/>
                <a:gd name="T1" fmla="*/ 0 h 27"/>
                <a:gd name="T2" fmla="*/ 14 w 28"/>
                <a:gd name="T3" fmla="*/ 0 h 27"/>
                <a:gd name="T4" fmla="*/ 14 w 28"/>
                <a:gd name="T5" fmla="*/ 13 h 27"/>
                <a:gd name="T6" fmla="*/ 0 w 28"/>
                <a:gd name="T7" fmla="*/ 13 h 27"/>
                <a:gd name="T8" fmla="*/ 0 w 28"/>
                <a:gd name="T9" fmla="*/ 27 h 27"/>
                <a:gd name="T10" fmla="*/ 14 w 28"/>
                <a:gd name="T11" fmla="*/ 27 h 27"/>
                <a:gd name="T12" fmla="*/ 14 w 28"/>
                <a:gd name="T13" fmla="*/ 13 h 27"/>
                <a:gd name="T14" fmla="*/ 28 w 28"/>
                <a:gd name="T15" fmla="*/ 13 h 27"/>
                <a:gd name="T16" fmla="*/ 28 w 28"/>
                <a:gd name="T1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7">
                  <a:moveTo>
                    <a:pt x="28" y="0"/>
                  </a:moveTo>
                  <a:lnTo>
                    <a:pt x="14" y="0"/>
                  </a:lnTo>
                  <a:lnTo>
                    <a:pt x="14" y="13"/>
                  </a:lnTo>
                  <a:lnTo>
                    <a:pt x="0" y="13"/>
                  </a:lnTo>
                  <a:lnTo>
                    <a:pt x="0" y="27"/>
                  </a:lnTo>
                  <a:lnTo>
                    <a:pt x="14" y="27"/>
                  </a:lnTo>
                  <a:lnTo>
                    <a:pt x="14" y="13"/>
                  </a:lnTo>
                  <a:lnTo>
                    <a:pt x="28" y="13"/>
                  </a:lnTo>
                  <a:lnTo>
                    <a:pt x="28" y="0"/>
                  </a:lnTo>
                  <a:close/>
                </a:path>
              </a:pathLst>
            </a:custGeom>
            <a:solidFill>
              <a:srgbClr val="E5E5E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3"/>
            <p:cNvSpPr/>
            <p:nvPr/>
          </p:nvSpPr>
          <p:spPr bwMode="auto">
            <a:xfrm>
              <a:off x="4653" y="1753"/>
              <a:ext cx="28" cy="27"/>
            </a:xfrm>
            <a:custGeom>
              <a:avLst/>
              <a:gdLst>
                <a:gd name="T0" fmla="*/ 28 w 28"/>
                <a:gd name="T1" fmla="*/ 0 h 27"/>
                <a:gd name="T2" fmla="*/ 14 w 28"/>
                <a:gd name="T3" fmla="*/ 0 h 27"/>
                <a:gd name="T4" fmla="*/ 14 w 28"/>
                <a:gd name="T5" fmla="*/ 13 h 27"/>
                <a:gd name="T6" fmla="*/ 0 w 28"/>
                <a:gd name="T7" fmla="*/ 13 h 27"/>
                <a:gd name="T8" fmla="*/ 0 w 28"/>
                <a:gd name="T9" fmla="*/ 27 h 27"/>
                <a:gd name="T10" fmla="*/ 14 w 28"/>
                <a:gd name="T11" fmla="*/ 27 h 27"/>
                <a:gd name="T12" fmla="*/ 14 w 28"/>
                <a:gd name="T13" fmla="*/ 13 h 27"/>
                <a:gd name="T14" fmla="*/ 28 w 28"/>
                <a:gd name="T15" fmla="*/ 13 h 27"/>
                <a:gd name="T16" fmla="*/ 28 w 28"/>
                <a:gd name="T1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7">
                  <a:moveTo>
                    <a:pt x="28" y="0"/>
                  </a:moveTo>
                  <a:lnTo>
                    <a:pt x="14" y="0"/>
                  </a:lnTo>
                  <a:lnTo>
                    <a:pt x="14" y="13"/>
                  </a:lnTo>
                  <a:lnTo>
                    <a:pt x="0" y="13"/>
                  </a:lnTo>
                  <a:lnTo>
                    <a:pt x="0" y="27"/>
                  </a:lnTo>
                  <a:lnTo>
                    <a:pt x="14" y="27"/>
                  </a:lnTo>
                  <a:lnTo>
                    <a:pt x="14" y="13"/>
                  </a:lnTo>
                  <a:lnTo>
                    <a:pt x="28" y="13"/>
                  </a:lnTo>
                  <a:lnTo>
                    <a:pt x="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4"/>
            <p:cNvSpPr/>
            <p:nvPr/>
          </p:nvSpPr>
          <p:spPr bwMode="auto">
            <a:xfrm>
              <a:off x="4626" y="1753"/>
              <a:ext cx="27" cy="27"/>
            </a:xfrm>
            <a:custGeom>
              <a:avLst/>
              <a:gdLst>
                <a:gd name="T0" fmla="*/ 27 w 27"/>
                <a:gd name="T1" fmla="*/ 0 h 27"/>
                <a:gd name="T2" fmla="*/ 14 w 27"/>
                <a:gd name="T3" fmla="*/ 0 h 27"/>
                <a:gd name="T4" fmla="*/ 14 w 27"/>
                <a:gd name="T5" fmla="*/ 13 h 27"/>
                <a:gd name="T6" fmla="*/ 0 w 27"/>
                <a:gd name="T7" fmla="*/ 13 h 27"/>
                <a:gd name="T8" fmla="*/ 0 w 27"/>
                <a:gd name="T9" fmla="*/ 27 h 27"/>
                <a:gd name="T10" fmla="*/ 14 w 27"/>
                <a:gd name="T11" fmla="*/ 27 h 27"/>
                <a:gd name="T12" fmla="*/ 14 w 27"/>
                <a:gd name="T13" fmla="*/ 13 h 27"/>
                <a:gd name="T14" fmla="*/ 27 w 27"/>
                <a:gd name="T15" fmla="*/ 13 h 27"/>
                <a:gd name="T16" fmla="*/ 27 w 27"/>
                <a:gd name="T1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7">
                  <a:moveTo>
                    <a:pt x="27" y="0"/>
                  </a:moveTo>
                  <a:lnTo>
                    <a:pt x="14" y="0"/>
                  </a:lnTo>
                  <a:lnTo>
                    <a:pt x="14" y="13"/>
                  </a:lnTo>
                  <a:lnTo>
                    <a:pt x="0" y="13"/>
                  </a:lnTo>
                  <a:lnTo>
                    <a:pt x="0" y="27"/>
                  </a:lnTo>
                  <a:lnTo>
                    <a:pt x="14" y="27"/>
                  </a:lnTo>
                  <a:lnTo>
                    <a:pt x="14" y="13"/>
                  </a:lnTo>
                  <a:lnTo>
                    <a:pt x="27" y="13"/>
                  </a:lnTo>
                  <a:lnTo>
                    <a:pt x="27" y="0"/>
                  </a:lnTo>
                  <a:close/>
                </a:path>
              </a:pathLst>
            </a:custGeom>
            <a:solidFill>
              <a:srgbClr val="E5E5E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5"/>
            <p:cNvSpPr/>
            <p:nvPr/>
          </p:nvSpPr>
          <p:spPr bwMode="auto">
            <a:xfrm>
              <a:off x="4626" y="1753"/>
              <a:ext cx="27" cy="27"/>
            </a:xfrm>
            <a:custGeom>
              <a:avLst/>
              <a:gdLst>
                <a:gd name="T0" fmla="*/ 27 w 27"/>
                <a:gd name="T1" fmla="*/ 0 h 27"/>
                <a:gd name="T2" fmla="*/ 14 w 27"/>
                <a:gd name="T3" fmla="*/ 0 h 27"/>
                <a:gd name="T4" fmla="*/ 14 w 27"/>
                <a:gd name="T5" fmla="*/ 13 h 27"/>
                <a:gd name="T6" fmla="*/ 0 w 27"/>
                <a:gd name="T7" fmla="*/ 13 h 27"/>
                <a:gd name="T8" fmla="*/ 0 w 27"/>
                <a:gd name="T9" fmla="*/ 27 h 27"/>
                <a:gd name="T10" fmla="*/ 14 w 27"/>
                <a:gd name="T11" fmla="*/ 27 h 27"/>
                <a:gd name="T12" fmla="*/ 14 w 27"/>
                <a:gd name="T13" fmla="*/ 13 h 27"/>
                <a:gd name="T14" fmla="*/ 27 w 27"/>
                <a:gd name="T15" fmla="*/ 13 h 27"/>
                <a:gd name="T16" fmla="*/ 27 w 27"/>
                <a:gd name="T1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7">
                  <a:moveTo>
                    <a:pt x="27" y="0"/>
                  </a:moveTo>
                  <a:lnTo>
                    <a:pt x="14" y="0"/>
                  </a:lnTo>
                  <a:lnTo>
                    <a:pt x="14" y="13"/>
                  </a:lnTo>
                  <a:lnTo>
                    <a:pt x="0" y="13"/>
                  </a:lnTo>
                  <a:lnTo>
                    <a:pt x="0" y="27"/>
                  </a:lnTo>
                  <a:lnTo>
                    <a:pt x="14" y="27"/>
                  </a:lnTo>
                  <a:lnTo>
                    <a:pt x="14" y="13"/>
                  </a:lnTo>
                  <a:lnTo>
                    <a:pt x="27" y="13"/>
                  </a:lnTo>
                  <a:lnTo>
                    <a:pt x="2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6"/>
            <p:cNvSpPr/>
            <p:nvPr/>
          </p:nvSpPr>
          <p:spPr bwMode="auto">
            <a:xfrm>
              <a:off x="4599" y="1753"/>
              <a:ext cx="27" cy="27"/>
            </a:xfrm>
            <a:custGeom>
              <a:avLst/>
              <a:gdLst>
                <a:gd name="T0" fmla="*/ 27 w 27"/>
                <a:gd name="T1" fmla="*/ 0 h 27"/>
                <a:gd name="T2" fmla="*/ 14 w 27"/>
                <a:gd name="T3" fmla="*/ 0 h 27"/>
                <a:gd name="T4" fmla="*/ 14 w 27"/>
                <a:gd name="T5" fmla="*/ 13 h 27"/>
                <a:gd name="T6" fmla="*/ 0 w 27"/>
                <a:gd name="T7" fmla="*/ 13 h 27"/>
                <a:gd name="T8" fmla="*/ 0 w 27"/>
                <a:gd name="T9" fmla="*/ 27 h 27"/>
                <a:gd name="T10" fmla="*/ 14 w 27"/>
                <a:gd name="T11" fmla="*/ 27 h 27"/>
                <a:gd name="T12" fmla="*/ 14 w 27"/>
                <a:gd name="T13" fmla="*/ 13 h 27"/>
                <a:gd name="T14" fmla="*/ 27 w 27"/>
                <a:gd name="T15" fmla="*/ 13 h 27"/>
                <a:gd name="T16" fmla="*/ 27 w 27"/>
                <a:gd name="T1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7">
                  <a:moveTo>
                    <a:pt x="27" y="0"/>
                  </a:moveTo>
                  <a:lnTo>
                    <a:pt x="14" y="0"/>
                  </a:lnTo>
                  <a:lnTo>
                    <a:pt x="14" y="13"/>
                  </a:lnTo>
                  <a:lnTo>
                    <a:pt x="0" y="13"/>
                  </a:lnTo>
                  <a:lnTo>
                    <a:pt x="0" y="27"/>
                  </a:lnTo>
                  <a:lnTo>
                    <a:pt x="14" y="27"/>
                  </a:lnTo>
                  <a:lnTo>
                    <a:pt x="14" y="13"/>
                  </a:lnTo>
                  <a:lnTo>
                    <a:pt x="27" y="13"/>
                  </a:lnTo>
                  <a:lnTo>
                    <a:pt x="27" y="0"/>
                  </a:lnTo>
                  <a:close/>
                </a:path>
              </a:pathLst>
            </a:custGeom>
            <a:solidFill>
              <a:srgbClr val="E5E5E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7"/>
            <p:cNvSpPr/>
            <p:nvPr/>
          </p:nvSpPr>
          <p:spPr bwMode="auto">
            <a:xfrm>
              <a:off x="4599" y="1753"/>
              <a:ext cx="27" cy="27"/>
            </a:xfrm>
            <a:custGeom>
              <a:avLst/>
              <a:gdLst>
                <a:gd name="T0" fmla="*/ 27 w 27"/>
                <a:gd name="T1" fmla="*/ 0 h 27"/>
                <a:gd name="T2" fmla="*/ 14 w 27"/>
                <a:gd name="T3" fmla="*/ 0 h 27"/>
                <a:gd name="T4" fmla="*/ 14 w 27"/>
                <a:gd name="T5" fmla="*/ 13 h 27"/>
                <a:gd name="T6" fmla="*/ 0 w 27"/>
                <a:gd name="T7" fmla="*/ 13 h 27"/>
                <a:gd name="T8" fmla="*/ 0 w 27"/>
                <a:gd name="T9" fmla="*/ 27 h 27"/>
                <a:gd name="T10" fmla="*/ 14 w 27"/>
                <a:gd name="T11" fmla="*/ 27 h 27"/>
                <a:gd name="T12" fmla="*/ 14 w 27"/>
                <a:gd name="T13" fmla="*/ 13 h 27"/>
                <a:gd name="T14" fmla="*/ 27 w 27"/>
                <a:gd name="T15" fmla="*/ 13 h 27"/>
                <a:gd name="T16" fmla="*/ 27 w 27"/>
                <a:gd name="T1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7">
                  <a:moveTo>
                    <a:pt x="27" y="0"/>
                  </a:moveTo>
                  <a:lnTo>
                    <a:pt x="14" y="0"/>
                  </a:lnTo>
                  <a:lnTo>
                    <a:pt x="14" y="13"/>
                  </a:lnTo>
                  <a:lnTo>
                    <a:pt x="0" y="13"/>
                  </a:lnTo>
                  <a:lnTo>
                    <a:pt x="0" y="27"/>
                  </a:lnTo>
                  <a:lnTo>
                    <a:pt x="14" y="27"/>
                  </a:lnTo>
                  <a:lnTo>
                    <a:pt x="14" y="13"/>
                  </a:lnTo>
                  <a:lnTo>
                    <a:pt x="27" y="13"/>
                  </a:lnTo>
                  <a:lnTo>
                    <a:pt x="2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Rectangle 18"/>
            <p:cNvSpPr>
              <a:spLocks noChangeArrowheads="1"/>
            </p:cNvSpPr>
            <p:nvPr/>
          </p:nvSpPr>
          <p:spPr bwMode="auto">
            <a:xfrm>
              <a:off x="4585" y="1753"/>
              <a:ext cx="14" cy="13"/>
            </a:xfrm>
            <a:prstGeom prst="rect">
              <a:avLst/>
            </a:prstGeom>
            <a:solidFill>
              <a:srgbClr val="E5E5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3" name="Rectangle 19"/>
            <p:cNvSpPr>
              <a:spLocks noChangeArrowheads="1"/>
            </p:cNvSpPr>
            <p:nvPr/>
          </p:nvSpPr>
          <p:spPr bwMode="auto">
            <a:xfrm>
              <a:off x="4585" y="1753"/>
              <a:ext cx="14" cy="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4" name="Rectangle 20"/>
            <p:cNvSpPr>
              <a:spLocks noChangeArrowheads="1"/>
            </p:cNvSpPr>
            <p:nvPr/>
          </p:nvSpPr>
          <p:spPr bwMode="auto">
            <a:xfrm>
              <a:off x="4558" y="1753"/>
              <a:ext cx="14" cy="13"/>
            </a:xfrm>
            <a:prstGeom prst="rect">
              <a:avLst/>
            </a:prstGeom>
            <a:solidFill>
              <a:srgbClr val="E5E5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5" name="Rectangle 21"/>
            <p:cNvSpPr>
              <a:spLocks noChangeArrowheads="1"/>
            </p:cNvSpPr>
            <p:nvPr/>
          </p:nvSpPr>
          <p:spPr bwMode="auto">
            <a:xfrm>
              <a:off x="4558" y="1753"/>
              <a:ext cx="14" cy="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6" name="Rectangle 22"/>
            <p:cNvSpPr>
              <a:spLocks noChangeArrowheads="1"/>
            </p:cNvSpPr>
            <p:nvPr/>
          </p:nvSpPr>
          <p:spPr bwMode="auto">
            <a:xfrm>
              <a:off x="4531" y="1753"/>
              <a:ext cx="13" cy="13"/>
            </a:xfrm>
            <a:prstGeom prst="rect">
              <a:avLst/>
            </a:prstGeom>
            <a:solidFill>
              <a:srgbClr val="E5E5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7" name="Rectangle 23"/>
            <p:cNvSpPr>
              <a:spLocks noChangeArrowheads="1"/>
            </p:cNvSpPr>
            <p:nvPr/>
          </p:nvSpPr>
          <p:spPr bwMode="auto">
            <a:xfrm>
              <a:off x="4531" y="1753"/>
              <a:ext cx="13" cy="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 name="Rectangle 24"/>
            <p:cNvSpPr>
              <a:spLocks noChangeArrowheads="1"/>
            </p:cNvSpPr>
            <p:nvPr/>
          </p:nvSpPr>
          <p:spPr bwMode="auto">
            <a:xfrm>
              <a:off x="4503" y="1753"/>
              <a:ext cx="14" cy="13"/>
            </a:xfrm>
            <a:prstGeom prst="rect">
              <a:avLst/>
            </a:prstGeom>
            <a:solidFill>
              <a:srgbClr val="E5E5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6" name="Rectangle 25"/>
            <p:cNvSpPr>
              <a:spLocks noChangeArrowheads="1"/>
            </p:cNvSpPr>
            <p:nvPr/>
          </p:nvSpPr>
          <p:spPr bwMode="auto">
            <a:xfrm>
              <a:off x="4503" y="1753"/>
              <a:ext cx="14" cy="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7" name="Freeform 26"/>
            <p:cNvSpPr>
              <a:spLocks noEditPoints="1"/>
            </p:cNvSpPr>
            <p:nvPr/>
          </p:nvSpPr>
          <p:spPr bwMode="auto">
            <a:xfrm>
              <a:off x="4466" y="1753"/>
              <a:ext cx="264" cy="40"/>
            </a:xfrm>
            <a:custGeom>
              <a:avLst/>
              <a:gdLst>
                <a:gd name="T0" fmla="*/ 10 w 264"/>
                <a:gd name="T1" fmla="*/ 27 h 40"/>
                <a:gd name="T2" fmla="*/ 24 w 264"/>
                <a:gd name="T3" fmla="*/ 40 h 40"/>
                <a:gd name="T4" fmla="*/ 51 w 264"/>
                <a:gd name="T5" fmla="*/ 27 h 40"/>
                <a:gd name="T6" fmla="*/ 37 w 264"/>
                <a:gd name="T7" fmla="*/ 40 h 40"/>
                <a:gd name="T8" fmla="*/ 51 w 264"/>
                <a:gd name="T9" fmla="*/ 27 h 40"/>
                <a:gd name="T10" fmla="*/ 65 w 264"/>
                <a:gd name="T11" fmla="*/ 27 h 40"/>
                <a:gd name="T12" fmla="*/ 78 w 264"/>
                <a:gd name="T13" fmla="*/ 40 h 40"/>
                <a:gd name="T14" fmla="*/ 106 w 264"/>
                <a:gd name="T15" fmla="*/ 27 h 40"/>
                <a:gd name="T16" fmla="*/ 92 w 264"/>
                <a:gd name="T17" fmla="*/ 40 h 40"/>
                <a:gd name="T18" fmla="*/ 106 w 264"/>
                <a:gd name="T19" fmla="*/ 27 h 40"/>
                <a:gd name="T20" fmla="*/ 119 w 264"/>
                <a:gd name="T21" fmla="*/ 27 h 40"/>
                <a:gd name="T22" fmla="*/ 133 w 264"/>
                <a:gd name="T23" fmla="*/ 40 h 40"/>
                <a:gd name="T24" fmla="*/ 160 w 264"/>
                <a:gd name="T25" fmla="*/ 27 h 40"/>
                <a:gd name="T26" fmla="*/ 147 w 264"/>
                <a:gd name="T27" fmla="*/ 40 h 40"/>
                <a:gd name="T28" fmla="*/ 160 w 264"/>
                <a:gd name="T29" fmla="*/ 27 h 40"/>
                <a:gd name="T30" fmla="*/ 174 w 264"/>
                <a:gd name="T31" fmla="*/ 27 h 40"/>
                <a:gd name="T32" fmla="*/ 187 w 264"/>
                <a:gd name="T33" fmla="*/ 40 h 40"/>
                <a:gd name="T34" fmla="*/ 215 w 264"/>
                <a:gd name="T35" fmla="*/ 27 h 40"/>
                <a:gd name="T36" fmla="*/ 201 w 264"/>
                <a:gd name="T37" fmla="*/ 40 h 40"/>
                <a:gd name="T38" fmla="*/ 215 w 264"/>
                <a:gd name="T39" fmla="*/ 27 h 40"/>
                <a:gd name="T40" fmla="*/ 228 w 264"/>
                <a:gd name="T41" fmla="*/ 27 h 40"/>
                <a:gd name="T42" fmla="*/ 242 w 264"/>
                <a:gd name="T43" fmla="*/ 40 h 40"/>
                <a:gd name="T44" fmla="*/ 264 w 264"/>
                <a:gd name="T45" fmla="*/ 27 h 40"/>
                <a:gd name="T46" fmla="*/ 256 w 264"/>
                <a:gd name="T47" fmla="*/ 40 h 40"/>
                <a:gd name="T48" fmla="*/ 264 w 264"/>
                <a:gd name="T49" fmla="*/ 27 h 40"/>
                <a:gd name="T50" fmla="*/ 0 w 264"/>
                <a:gd name="T51" fmla="*/ 13 h 40"/>
                <a:gd name="T52" fmla="*/ 10 w 264"/>
                <a:gd name="T53" fmla="*/ 27 h 40"/>
                <a:gd name="T54" fmla="*/ 37 w 264"/>
                <a:gd name="T55" fmla="*/ 13 h 40"/>
                <a:gd name="T56" fmla="*/ 24 w 264"/>
                <a:gd name="T57" fmla="*/ 27 h 40"/>
                <a:gd name="T58" fmla="*/ 37 w 264"/>
                <a:gd name="T59" fmla="*/ 13 h 40"/>
                <a:gd name="T60" fmla="*/ 51 w 264"/>
                <a:gd name="T61" fmla="*/ 13 h 40"/>
                <a:gd name="T62" fmla="*/ 65 w 264"/>
                <a:gd name="T63" fmla="*/ 27 h 40"/>
                <a:gd name="T64" fmla="*/ 92 w 264"/>
                <a:gd name="T65" fmla="*/ 13 h 40"/>
                <a:gd name="T66" fmla="*/ 78 w 264"/>
                <a:gd name="T67" fmla="*/ 27 h 40"/>
                <a:gd name="T68" fmla="*/ 92 w 264"/>
                <a:gd name="T69" fmla="*/ 13 h 40"/>
                <a:gd name="T70" fmla="*/ 106 w 264"/>
                <a:gd name="T71" fmla="*/ 13 h 40"/>
                <a:gd name="T72" fmla="*/ 119 w 264"/>
                <a:gd name="T73" fmla="*/ 27 h 40"/>
                <a:gd name="T74" fmla="*/ 228 w 264"/>
                <a:gd name="T75" fmla="*/ 13 h 40"/>
                <a:gd name="T76" fmla="*/ 215 w 264"/>
                <a:gd name="T77" fmla="*/ 27 h 40"/>
                <a:gd name="T78" fmla="*/ 228 w 264"/>
                <a:gd name="T79" fmla="*/ 13 h 40"/>
                <a:gd name="T80" fmla="*/ 10 w 264"/>
                <a:gd name="T81" fmla="*/ 0 h 40"/>
                <a:gd name="T82" fmla="*/ 24 w 264"/>
                <a:gd name="T83" fmla="*/ 13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4" h="40">
                  <a:moveTo>
                    <a:pt x="24" y="27"/>
                  </a:moveTo>
                  <a:lnTo>
                    <a:pt x="10" y="27"/>
                  </a:lnTo>
                  <a:lnTo>
                    <a:pt x="10" y="40"/>
                  </a:lnTo>
                  <a:lnTo>
                    <a:pt x="24" y="40"/>
                  </a:lnTo>
                  <a:lnTo>
                    <a:pt x="24" y="27"/>
                  </a:lnTo>
                  <a:close/>
                  <a:moveTo>
                    <a:pt x="51" y="27"/>
                  </a:moveTo>
                  <a:lnTo>
                    <a:pt x="37" y="27"/>
                  </a:lnTo>
                  <a:lnTo>
                    <a:pt x="37" y="40"/>
                  </a:lnTo>
                  <a:lnTo>
                    <a:pt x="51" y="40"/>
                  </a:lnTo>
                  <a:lnTo>
                    <a:pt x="51" y="27"/>
                  </a:lnTo>
                  <a:close/>
                  <a:moveTo>
                    <a:pt x="78" y="27"/>
                  </a:moveTo>
                  <a:lnTo>
                    <a:pt x="65" y="27"/>
                  </a:lnTo>
                  <a:lnTo>
                    <a:pt x="65" y="40"/>
                  </a:lnTo>
                  <a:lnTo>
                    <a:pt x="78" y="40"/>
                  </a:lnTo>
                  <a:lnTo>
                    <a:pt x="78" y="27"/>
                  </a:lnTo>
                  <a:close/>
                  <a:moveTo>
                    <a:pt x="106" y="27"/>
                  </a:moveTo>
                  <a:lnTo>
                    <a:pt x="92" y="27"/>
                  </a:lnTo>
                  <a:lnTo>
                    <a:pt x="92" y="40"/>
                  </a:lnTo>
                  <a:lnTo>
                    <a:pt x="106" y="40"/>
                  </a:lnTo>
                  <a:lnTo>
                    <a:pt x="106" y="27"/>
                  </a:lnTo>
                  <a:close/>
                  <a:moveTo>
                    <a:pt x="133" y="27"/>
                  </a:moveTo>
                  <a:lnTo>
                    <a:pt x="119" y="27"/>
                  </a:lnTo>
                  <a:lnTo>
                    <a:pt x="119" y="40"/>
                  </a:lnTo>
                  <a:lnTo>
                    <a:pt x="133" y="40"/>
                  </a:lnTo>
                  <a:lnTo>
                    <a:pt x="133" y="27"/>
                  </a:lnTo>
                  <a:close/>
                  <a:moveTo>
                    <a:pt x="160" y="27"/>
                  </a:moveTo>
                  <a:lnTo>
                    <a:pt x="147" y="27"/>
                  </a:lnTo>
                  <a:lnTo>
                    <a:pt x="147" y="40"/>
                  </a:lnTo>
                  <a:lnTo>
                    <a:pt x="160" y="40"/>
                  </a:lnTo>
                  <a:lnTo>
                    <a:pt x="160" y="27"/>
                  </a:lnTo>
                  <a:close/>
                  <a:moveTo>
                    <a:pt x="187" y="27"/>
                  </a:moveTo>
                  <a:lnTo>
                    <a:pt x="174" y="27"/>
                  </a:lnTo>
                  <a:lnTo>
                    <a:pt x="174" y="40"/>
                  </a:lnTo>
                  <a:lnTo>
                    <a:pt x="187" y="40"/>
                  </a:lnTo>
                  <a:lnTo>
                    <a:pt x="187" y="27"/>
                  </a:lnTo>
                  <a:close/>
                  <a:moveTo>
                    <a:pt x="215" y="27"/>
                  </a:moveTo>
                  <a:lnTo>
                    <a:pt x="201" y="27"/>
                  </a:lnTo>
                  <a:lnTo>
                    <a:pt x="201" y="40"/>
                  </a:lnTo>
                  <a:lnTo>
                    <a:pt x="215" y="40"/>
                  </a:lnTo>
                  <a:lnTo>
                    <a:pt x="215" y="27"/>
                  </a:lnTo>
                  <a:close/>
                  <a:moveTo>
                    <a:pt x="242" y="27"/>
                  </a:moveTo>
                  <a:lnTo>
                    <a:pt x="228" y="27"/>
                  </a:lnTo>
                  <a:lnTo>
                    <a:pt x="228" y="40"/>
                  </a:lnTo>
                  <a:lnTo>
                    <a:pt x="242" y="40"/>
                  </a:lnTo>
                  <a:lnTo>
                    <a:pt x="242" y="27"/>
                  </a:lnTo>
                  <a:close/>
                  <a:moveTo>
                    <a:pt x="264" y="27"/>
                  </a:moveTo>
                  <a:lnTo>
                    <a:pt x="256" y="27"/>
                  </a:lnTo>
                  <a:lnTo>
                    <a:pt x="256" y="40"/>
                  </a:lnTo>
                  <a:lnTo>
                    <a:pt x="264" y="40"/>
                  </a:lnTo>
                  <a:lnTo>
                    <a:pt x="264" y="27"/>
                  </a:lnTo>
                  <a:close/>
                  <a:moveTo>
                    <a:pt x="10" y="13"/>
                  </a:moveTo>
                  <a:lnTo>
                    <a:pt x="0" y="13"/>
                  </a:lnTo>
                  <a:lnTo>
                    <a:pt x="1" y="27"/>
                  </a:lnTo>
                  <a:lnTo>
                    <a:pt x="10" y="27"/>
                  </a:lnTo>
                  <a:lnTo>
                    <a:pt x="10" y="13"/>
                  </a:lnTo>
                  <a:close/>
                  <a:moveTo>
                    <a:pt x="37" y="13"/>
                  </a:moveTo>
                  <a:lnTo>
                    <a:pt x="24" y="13"/>
                  </a:lnTo>
                  <a:lnTo>
                    <a:pt x="24" y="27"/>
                  </a:lnTo>
                  <a:lnTo>
                    <a:pt x="37" y="27"/>
                  </a:lnTo>
                  <a:lnTo>
                    <a:pt x="37" y="13"/>
                  </a:lnTo>
                  <a:close/>
                  <a:moveTo>
                    <a:pt x="65" y="13"/>
                  </a:moveTo>
                  <a:lnTo>
                    <a:pt x="51" y="13"/>
                  </a:lnTo>
                  <a:lnTo>
                    <a:pt x="51" y="27"/>
                  </a:lnTo>
                  <a:lnTo>
                    <a:pt x="65" y="27"/>
                  </a:lnTo>
                  <a:lnTo>
                    <a:pt x="65" y="13"/>
                  </a:lnTo>
                  <a:close/>
                  <a:moveTo>
                    <a:pt x="92" y="13"/>
                  </a:moveTo>
                  <a:lnTo>
                    <a:pt x="78" y="13"/>
                  </a:lnTo>
                  <a:lnTo>
                    <a:pt x="78" y="27"/>
                  </a:lnTo>
                  <a:lnTo>
                    <a:pt x="92" y="27"/>
                  </a:lnTo>
                  <a:lnTo>
                    <a:pt x="92" y="13"/>
                  </a:lnTo>
                  <a:close/>
                  <a:moveTo>
                    <a:pt x="119" y="13"/>
                  </a:moveTo>
                  <a:lnTo>
                    <a:pt x="106" y="13"/>
                  </a:lnTo>
                  <a:lnTo>
                    <a:pt x="106" y="27"/>
                  </a:lnTo>
                  <a:lnTo>
                    <a:pt x="119" y="27"/>
                  </a:lnTo>
                  <a:lnTo>
                    <a:pt x="119" y="13"/>
                  </a:lnTo>
                  <a:close/>
                  <a:moveTo>
                    <a:pt x="228" y="13"/>
                  </a:moveTo>
                  <a:lnTo>
                    <a:pt x="215" y="13"/>
                  </a:lnTo>
                  <a:lnTo>
                    <a:pt x="215" y="27"/>
                  </a:lnTo>
                  <a:lnTo>
                    <a:pt x="228" y="27"/>
                  </a:lnTo>
                  <a:lnTo>
                    <a:pt x="228" y="13"/>
                  </a:lnTo>
                  <a:close/>
                  <a:moveTo>
                    <a:pt x="24" y="0"/>
                  </a:moveTo>
                  <a:lnTo>
                    <a:pt x="10" y="0"/>
                  </a:lnTo>
                  <a:lnTo>
                    <a:pt x="10" y="13"/>
                  </a:lnTo>
                  <a:lnTo>
                    <a:pt x="24" y="13"/>
                  </a:lnTo>
                  <a:lnTo>
                    <a:pt x="24" y="0"/>
                  </a:lnTo>
                  <a:close/>
                </a:path>
              </a:pathLst>
            </a:custGeom>
            <a:solidFill>
              <a:srgbClr val="E5E5E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 name="Freeform 27"/>
            <p:cNvSpPr>
              <a:spLocks noEditPoints="1"/>
            </p:cNvSpPr>
            <p:nvPr/>
          </p:nvSpPr>
          <p:spPr bwMode="auto">
            <a:xfrm>
              <a:off x="4466" y="1753"/>
              <a:ext cx="264" cy="40"/>
            </a:xfrm>
            <a:custGeom>
              <a:avLst/>
              <a:gdLst>
                <a:gd name="T0" fmla="*/ 10 w 264"/>
                <a:gd name="T1" fmla="*/ 27 h 40"/>
                <a:gd name="T2" fmla="*/ 24 w 264"/>
                <a:gd name="T3" fmla="*/ 40 h 40"/>
                <a:gd name="T4" fmla="*/ 51 w 264"/>
                <a:gd name="T5" fmla="*/ 27 h 40"/>
                <a:gd name="T6" fmla="*/ 37 w 264"/>
                <a:gd name="T7" fmla="*/ 40 h 40"/>
                <a:gd name="T8" fmla="*/ 51 w 264"/>
                <a:gd name="T9" fmla="*/ 27 h 40"/>
                <a:gd name="T10" fmla="*/ 65 w 264"/>
                <a:gd name="T11" fmla="*/ 27 h 40"/>
                <a:gd name="T12" fmla="*/ 78 w 264"/>
                <a:gd name="T13" fmla="*/ 40 h 40"/>
                <a:gd name="T14" fmla="*/ 106 w 264"/>
                <a:gd name="T15" fmla="*/ 27 h 40"/>
                <a:gd name="T16" fmla="*/ 92 w 264"/>
                <a:gd name="T17" fmla="*/ 40 h 40"/>
                <a:gd name="T18" fmla="*/ 106 w 264"/>
                <a:gd name="T19" fmla="*/ 27 h 40"/>
                <a:gd name="T20" fmla="*/ 119 w 264"/>
                <a:gd name="T21" fmla="*/ 27 h 40"/>
                <a:gd name="T22" fmla="*/ 133 w 264"/>
                <a:gd name="T23" fmla="*/ 40 h 40"/>
                <a:gd name="T24" fmla="*/ 160 w 264"/>
                <a:gd name="T25" fmla="*/ 27 h 40"/>
                <a:gd name="T26" fmla="*/ 147 w 264"/>
                <a:gd name="T27" fmla="*/ 40 h 40"/>
                <a:gd name="T28" fmla="*/ 160 w 264"/>
                <a:gd name="T29" fmla="*/ 27 h 40"/>
                <a:gd name="T30" fmla="*/ 174 w 264"/>
                <a:gd name="T31" fmla="*/ 27 h 40"/>
                <a:gd name="T32" fmla="*/ 187 w 264"/>
                <a:gd name="T33" fmla="*/ 40 h 40"/>
                <a:gd name="T34" fmla="*/ 215 w 264"/>
                <a:gd name="T35" fmla="*/ 27 h 40"/>
                <a:gd name="T36" fmla="*/ 201 w 264"/>
                <a:gd name="T37" fmla="*/ 40 h 40"/>
                <a:gd name="T38" fmla="*/ 215 w 264"/>
                <a:gd name="T39" fmla="*/ 27 h 40"/>
                <a:gd name="T40" fmla="*/ 228 w 264"/>
                <a:gd name="T41" fmla="*/ 27 h 40"/>
                <a:gd name="T42" fmla="*/ 242 w 264"/>
                <a:gd name="T43" fmla="*/ 40 h 40"/>
                <a:gd name="T44" fmla="*/ 264 w 264"/>
                <a:gd name="T45" fmla="*/ 27 h 40"/>
                <a:gd name="T46" fmla="*/ 256 w 264"/>
                <a:gd name="T47" fmla="*/ 40 h 40"/>
                <a:gd name="T48" fmla="*/ 264 w 264"/>
                <a:gd name="T49" fmla="*/ 27 h 40"/>
                <a:gd name="T50" fmla="*/ 0 w 264"/>
                <a:gd name="T51" fmla="*/ 13 h 40"/>
                <a:gd name="T52" fmla="*/ 10 w 264"/>
                <a:gd name="T53" fmla="*/ 27 h 40"/>
                <a:gd name="T54" fmla="*/ 37 w 264"/>
                <a:gd name="T55" fmla="*/ 13 h 40"/>
                <a:gd name="T56" fmla="*/ 24 w 264"/>
                <a:gd name="T57" fmla="*/ 27 h 40"/>
                <a:gd name="T58" fmla="*/ 37 w 264"/>
                <a:gd name="T59" fmla="*/ 13 h 40"/>
                <a:gd name="T60" fmla="*/ 51 w 264"/>
                <a:gd name="T61" fmla="*/ 13 h 40"/>
                <a:gd name="T62" fmla="*/ 65 w 264"/>
                <a:gd name="T63" fmla="*/ 27 h 40"/>
                <a:gd name="T64" fmla="*/ 92 w 264"/>
                <a:gd name="T65" fmla="*/ 13 h 40"/>
                <a:gd name="T66" fmla="*/ 78 w 264"/>
                <a:gd name="T67" fmla="*/ 27 h 40"/>
                <a:gd name="T68" fmla="*/ 92 w 264"/>
                <a:gd name="T69" fmla="*/ 13 h 40"/>
                <a:gd name="T70" fmla="*/ 106 w 264"/>
                <a:gd name="T71" fmla="*/ 13 h 40"/>
                <a:gd name="T72" fmla="*/ 119 w 264"/>
                <a:gd name="T73" fmla="*/ 27 h 40"/>
                <a:gd name="T74" fmla="*/ 228 w 264"/>
                <a:gd name="T75" fmla="*/ 13 h 40"/>
                <a:gd name="T76" fmla="*/ 215 w 264"/>
                <a:gd name="T77" fmla="*/ 27 h 40"/>
                <a:gd name="T78" fmla="*/ 228 w 264"/>
                <a:gd name="T79" fmla="*/ 13 h 40"/>
                <a:gd name="T80" fmla="*/ 10 w 264"/>
                <a:gd name="T81" fmla="*/ 0 h 40"/>
                <a:gd name="T82" fmla="*/ 24 w 264"/>
                <a:gd name="T83" fmla="*/ 13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4" h="40">
                  <a:moveTo>
                    <a:pt x="24" y="27"/>
                  </a:moveTo>
                  <a:lnTo>
                    <a:pt x="10" y="27"/>
                  </a:lnTo>
                  <a:lnTo>
                    <a:pt x="10" y="40"/>
                  </a:lnTo>
                  <a:lnTo>
                    <a:pt x="24" y="40"/>
                  </a:lnTo>
                  <a:lnTo>
                    <a:pt x="24" y="27"/>
                  </a:lnTo>
                  <a:moveTo>
                    <a:pt x="51" y="27"/>
                  </a:moveTo>
                  <a:lnTo>
                    <a:pt x="37" y="27"/>
                  </a:lnTo>
                  <a:lnTo>
                    <a:pt x="37" y="40"/>
                  </a:lnTo>
                  <a:lnTo>
                    <a:pt x="51" y="40"/>
                  </a:lnTo>
                  <a:lnTo>
                    <a:pt x="51" y="27"/>
                  </a:lnTo>
                  <a:moveTo>
                    <a:pt x="78" y="27"/>
                  </a:moveTo>
                  <a:lnTo>
                    <a:pt x="65" y="27"/>
                  </a:lnTo>
                  <a:lnTo>
                    <a:pt x="65" y="40"/>
                  </a:lnTo>
                  <a:lnTo>
                    <a:pt x="78" y="40"/>
                  </a:lnTo>
                  <a:lnTo>
                    <a:pt x="78" y="27"/>
                  </a:lnTo>
                  <a:moveTo>
                    <a:pt x="106" y="27"/>
                  </a:moveTo>
                  <a:lnTo>
                    <a:pt x="92" y="27"/>
                  </a:lnTo>
                  <a:lnTo>
                    <a:pt x="92" y="40"/>
                  </a:lnTo>
                  <a:lnTo>
                    <a:pt x="106" y="40"/>
                  </a:lnTo>
                  <a:lnTo>
                    <a:pt x="106" y="27"/>
                  </a:lnTo>
                  <a:moveTo>
                    <a:pt x="133" y="27"/>
                  </a:moveTo>
                  <a:lnTo>
                    <a:pt x="119" y="27"/>
                  </a:lnTo>
                  <a:lnTo>
                    <a:pt x="119" y="40"/>
                  </a:lnTo>
                  <a:lnTo>
                    <a:pt x="133" y="40"/>
                  </a:lnTo>
                  <a:lnTo>
                    <a:pt x="133" y="27"/>
                  </a:lnTo>
                  <a:moveTo>
                    <a:pt x="160" y="27"/>
                  </a:moveTo>
                  <a:lnTo>
                    <a:pt x="147" y="27"/>
                  </a:lnTo>
                  <a:lnTo>
                    <a:pt x="147" y="40"/>
                  </a:lnTo>
                  <a:lnTo>
                    <a:pt x="160" y="40"/>
                  </a:lnTo>
                  <a:lnTo>
                    <a:pt x="160" y="27"/>
                  </a:lnTo>
                  <a:moveTo>
                    <a:pt x="187" y="27"/>
                  </a:moveTo>
                  <a:lnTo>
                    <a:pt x="174" y="27"/>
                  </a:lnTo>
                  <a:lnTo>
                    <a:pt x="174" y="40"/>
                  </a:lnTo>
                  <a:lnTo>
                    <a:pt x="187" y="40"/>
                  </a:lnTo>
                  <a:lnTo>
                    <a:pt x="187" y="27"/>
                  </a:lnTo>
                  <a:moveTo>
                    <a:pt x="215" y="27"/>
                  </a:moveTo>
                  <a:lnTo>
                    <a:pt x="201" y="27"/>
                  </a:lnTo>
                  <a:lnTo>
                    <a:pt x="201" y="40"/>
                  </a:lnTo>
                  <a:lnTo>
                    <a:pt x="215" y="40"/>
                  </a:lnTo>
                  <a:lnTo>
                    <a:pt x="215" y="27"/>
                  </a:lnTo>
                  <a:moveTo>
                    <a:pt x="242" y="27"/>
                  </a:moveTo>
                  <a:lnTo>
                    <a:pt x="228" y="27"/>
                  </a:lnTo>
                  <a:lnTo>
                    <a:pt x="228" y="40"/>
                  </a:lnTo>
                  <a:lnTo>
                    <a:pt x="242" y="40"/>
                  </a:lnTo>
                  <a:lnTo>
                    <a:pt x="242" y="27"/>
                  </a:lnTo>
                  <a:moveTo>
                    <a:pt x="264" y="27"/>
                  </a:moveTo>
                  <a:lnTo>
                    <a:pt x="256" y="27"/>
                  </a:lnTo>
                  <a:lnTo>
                    <a:pt x="256" y="40"/>
                  </a:lnTo>
                  <a:lnTo>
                    <a:pt x="264" y="40"/>
                  </a:lnTo>
                  <a:lnTo>
                    <a:pt x="264" y="27"/>
                  </a:lnTo>
                  <a:moveTo>
                    <a:pt x="10" y="13"/>
                  </a:moveTo>
                  <a:lnTo>
                    <a:pt x="0" y="13"/>
                  </a:lnTo>
                  <a:lnTo>
                    <a:pt x="1" y="27"/>
                  </a:lnTo>
                  <a:lnTo>
                    <a:pt x="10" y="27"/>
                  </a:lnTo>
                  <a:lnTo>
                    <a:pt x="10" y="13"/>
                  </a:lnTo>
                  <a:moveTo>
                    <a:pt x="37" y="13"/>
                  </a:moveTo>
                  <a:lnTo>
                    <a:pt x="24" y="13"/>
                  </a:lnTo>
                  <a:lnTo>
                    <a:pt x="24" y="27"/>
                  </a:lnTo>
                  <a:lnTo>
                    <a:pt x="37" y="27"/>
                  </a:lnTo>
                  <a:lnTo>
                    <a:pt x="37" y="13"/>
                  </a:lnTo>
                  <a:moveTo>
                    <a:pt x="65" y="13"/>
                  </a:moveTo>
                  <a:lnTo>
                    <a:pt x="51" y="13"/>
                  </a:lnTo>
                  <a:lnTo>
                    <a:pt x="51" y="27"/>
                  </a:lnTo>
                  <a:lnTo>
                    <a:pt x="65" y="27"/>
                  </a:lnTo>
                  <a:lnTo>
                    <a:pt x="65" y="13"/>
                  </a:lnTo>
                  <a:moveTo>
                    <a:pt x="92" y="13"/>
                  </a:moveTo>
                  <a:lnTo>
                    <a:pt x="78" y="13"/>
                  </a:lnTo>
                  <a:lnTo>
                    <a:pt x="78" y="27"/>
                  </a:lnTo>
                  <a:lnTo>
                    <a:pt x="92" y="27"/>
                  </a:lnTo>
                  <a:lnTo>
                    <a:pt x="92" y="13"/>
                  </a:lnTo>
                  <a:moveTo>
                    <a:pt x="119" y="13"/>
                  </a:moveTo>
                  <a:lnTo>
                    <a:pt x="106" y="13"/>
                  </a:lnTo>
                  <a:lnTo>
                    <a:pt x="106" y="27"/>
                  </a:lnTo>
                  <a:lnTo>
                    <a:pt x="119" y="27"/>
                  </a:lnTo>
                  <a:lnTo>
                    <a:pt x="119" y="13"/>
                  </a:lnTo>
                  <a:moveTo>
                    <a:pt x="228" y="13"/>
                  </a:moveTo>
                  <a:lnTo>
                    <a:pt x="215" y="13"/>
                  </a:lnTo>
                  <a:lnTo>
                    <a:pt x="215" y="27"/>
                  </a:lnTo>
                  <a:lnTo>
                    <a:pt x="228" y="27"/>
                  </a:lnTo>
                  <a:lnTo>
                    <a:pt x="228" y="13"/>
                  </a:lnTo>
                  <a:moveTo>
                    <a:pt x="24" y="0"/>
                  </a:moveTo>
                  <a:lnTo>
                    <a:pt x="10" y="0"/>
                  </a:lnTo>
                  <a:lnTo>
                    <a:pt x="10" y="13"/>
                  </a:lnTo>
                  <a:lnTo>
                    <a:pt x="24" y="13"/>
                  </a:lnTo>
                  <a:lnTo>
                    <a:pt x="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 name="Freeform 28"/>
            <p:cNvSpPr>
              <a:spLocks noEditPoints="1"/>
            </p:cNvSpPr>
            <p:nvPr/>
          </p:nvSpPr>
          <p:spPr bwMode="auto">
            <a:xfrm>
              <a:off x="4503" y="1909"/>
              <a:ext cx="205" cy="41"/>
            </a:xfrm>
            <a:custGeom>
              <a:avLst/>
              <a:gdLst>
                <a:gd name="T0" fmla="*/ 0 w 205"/>
                <a:gd name="T1" fmla="*/ 0 h 41"/>
                <a:gd name="T2" fmla="*/ 14 w 205"/>
                <a:gd name="T3" fmla="*/ 13 h 41"/>
                <a:gd name="T4" fmla="*/ 41 w 205"/>
                <a:gd name="T5" fmla="*/ 0 h 41"/>
                <a:gd name="T6" fmla="*/ 28 w 205"/>
                <a:gd name="T7" fmla="*/ 13 h 41"/>
                <a:gd name="T8" fmla="*/ 14 w 205"/>
                <a:gd name="T9" fmla="*/ 27 h 41"/>
                <a:gd name="T10" fmla="*/ 28 w 205"/>
                <a:gd name="T11" fmla="*/ 13 h 41"/>
                <a:gd name="T12" fmla="*/ 41 w 205"/>
                <a:gd name="T13" fmla="*/ 0 h 41"/>
                <a:gd name="T14" fmla="*/ 55 w 205"/>
                <a:gd name="T15" fmla="*/ 0 h 41"/>
                <a:gd name="T16" fmla="*/ 41 w 205"/>
                <a:gd name="T17" fmla="*/ 13 h 41"/>
                <a:gd name="T18" fmla="*/ 28 w 205"/>
                <a:gd name="T19" fmla="*/ 27 h 41"/>
                <a:gd name="T20" fmla="*/ 41 w 205"/>
                <a:gd name="T21" fmla="*/ 41 h 41"/>
                <a:gd name="T22" fmla="*/ 55 w 205"/>
                <a:gd name="T23" fmla="*/ 27 h 41"/>
                <a:gd name="T24" fmla="*/ 69 w 205"/>
                <a:gd name="T25" fmla="*/ 13 h 41"/>
                <a:gd name="T26" fmla="*/ 96 w 205"/>
                <a:gd name="T27" fmla="*/ 0 h 41"/>
                <a:gd name="T28" fmla="*/ 82 w 205"/>
                <a:gd name="T29" fmla="*/ 13 h 41"/>
                <a:gd name="T30" fmla="*/ 96 w 205"/>
                <a:gd name="T31" fmla="*/ 0 h 41"/>
                <a:gd name="T32" fmla="*/ 110 w 205"/>
                <a:gd name="T33" fmla="*/ 0 h 41"/>
                <a:gd name="T34" fmla="*/ 96 w 205"/>
                <a:gd name="T35" fmla="*/ 13 h 41"/>
                <a:gd name="T36" fmla="*/ 110 w 205"/>
                <a:gd name="T37" fmla="*/ 27 h 41"/>
                <a:gd name="T38" fmla="*/ 123 w 205"/>
                <a:gd name="T39" fmla="*/ 13 h 41"/>
                <a:gd name="T40" fmla="*/ 150 w 205"/>
                <a:gd name="T41" fmla="*/ 0 h 41"/>
                <a:gd name="T42" fmla="*/ 137 w 205"/>
                <a:gd name="T43" fmla="*/ 13 h 41"/>
                <a:gd name="T44" fmla="*/ 123 w 205"/>
                <a:gd name="T45" fmla="*/ 27 h 41"/>
                <a:gd name="T46" fmla="*/ 137 w 205"/>
                <a:gd name="T47" fmla="*/ 13 h 41"/>
                <a:gd name="T48" fmla="*/ 150 w 205"/>
                <a:gd name="T49" fmla="*/ 0 h 41"/>
                <a:gd name="T50" fmla="*/ 164 w 205"/>
                <a:gd name="T51" fmla="*/ 0 h 41"/>
                <a:gd name="T52" fmla="*/ 178 w 205"/>
                <a:gd name="T53" fmla="*/ 13 h 41"/>
                <a:gd name="T54" fmla="*/ 205 w 205"/>
                <a:gd name="T55" fmla="*/ 0 h 41"/>
                <a:gd name="T56" fmla="*/ 191 w 205"/>
                <a:gd name="T57" fmla="*/ 13 h 41"/>
                <a:gd name="T58" fmla="*/ 178 w 205"/>
                <a:gd name="T59" fmla="*/ 27 h 41"/>
                <a:gd name="T60" fmla="*/ 191 w 205"/>
                <a:gd name="T61" fmla="*/ 13 h 41"/>
                <a:gd name="T62" fmla="*/ 205 w 205"/>
                <a:gd name="T63"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41">
                  <a:moveTo>
                    <a:pt x="14" y="0"/>
                  </a:moveTo>
                  <a:lnTo>
                    <a:pt x="0" y="0"/>
                  </a:lnTo>
                  <a:lnTo>
                    <a:pt x="0" y="13"/>
                  </a:lnTo>
                  <a:lnTo>
                    <a:pt x="14" y="13"/>
                  </a:lnTo>
                  <a:lnTo>
                    <a:pt x="14" y="0"/>
                  </a:lnTo>
                  <a:close/>
                  <a:moveTo>
                    <a:pt x="41" y="0"/>
                  </a:moveTo>
                  <a:lnTo>
                    <a:pt x="28" y="0"/>
                  </a:lnTo>
                  <a:lnTo>
                    <a:pt x="28" y="13"/>
                  </a:lnTo>
                  <a:lnTo>
                    <a:pt x="14" y="13"/>
                  </a:lnTo>
                  <a:lnTo>
                    <a:pt x="14" y="27"/>
                  </a:lnTo>
                  <a:lnTo>
                    <a:pt x="28" y="27"/>
                  </a:lnTo>
                  <a:lnTo>
                    <a:pt x="28" y="13"/>
                  </a:lnTo>
                  <a:lnTo>
                    <a:pt x="41" y="13"/>
                  </a:lnTo>
                  <a:lnTo>
                    <a:pt x="41" y="0"/>
                  </a:lnTo>
                  <a:close/>
                  <a:moveTo>
                    <a:pt x="69" y="0"/>
                  </a:moveTo>
                  <a:lnTo>
                    <a:pt x="55" y="0"/>
                  </a:lnTo>
                  <a:lnTo>
                    <a:pt x="55" y="13"/>
                  </a:lnTo>
                  <a:lnTo>
                    <a:pt x="41" y="13"/>
                  </a:lnTo>
                  <a:lnTo>
                    <a:pt x="41" y="27"/>
                  </a:lnTo>
                  <a:lnTo>
                    <a:pt x="28" y="27"/>
                  </a:lnTo>
                  <a:lnTo>
                    <a:pt x="28" y="41"/>
                  </a:lnTo>
                  <a:lnTo>
                    <a:pt x="41" y="41"/>
                  </a:lnTo>
                  <a:lnTo>
                    <a:pt x="41" y="27"/>
                  </a:lnTo>
                  <a:lnTo>
                    <a:pt x="55" y="27"/>
                  </a:lnTo>
                  <a:lnTo>
                    <a:pt x="55" y="13"/>
                  </a:lnTo>
                  <a:lnTo>
                    <a:pt x="69" y="13"/>
                  </a:lnTo>
                  <a:lnTo>
                    <a:pt x="69" y="0"/>
                  </a:lnTo>
                  <a:close/>
                  <a:moveTo>
                    <a:pt x="96" y="0"/>
                  </a:moveTo>
                  <a:lnTo>
                    <a:pt x="82" y="0"/>
                  </a:lnTo>
                  <a:lnTo>
                    <a:pt x="82" y="13"/>
                  </a:lnTo>
                  <a:lnTo>
                    <a:pt x="96" y="13"/>
                  </a:lnTo>
                  <a:lnTo>
                    <a:pt x="96" y="0"/>
                  </a:lnTo>
                  <a:close/>
                  <a:moveTo>
                    <a:pt x="123" y="0"/>
                  </a:moveTo>
                  <a:lnTo>
                    <a:pt x="110" y="0"/>
                  </a:lnTo>
                  <a:lnTo>
                    <a:pt x="110" y="13"/>
                  </a:lnTo>
                  <a:lnTo>
                    <a:pt x="96" y="13"/>
                  </a:lnTo>
                  <a:lnTo>
                    <a:pt x="96" y="27"/>
                  </a:lnTo>
                  <a:lnTo>
                    <a:pt x="110" y="27"/>
                  </a:lnTo>
                  <a:lnTo>
                    <a:pt x="110" y="13"/>
                  </a:lnTo>
                  <a:lnTo>
                    <a:pt x="123" y="13"/>
                  </a:lnTo>
                  <a:lnTo>
                    <a:pt x="123" y="0"/>
                  </a:lnTo>
                  <a:close/>
                  <a:moveTo>
                    <a:pt x="150" y="0"/>
                  </a:moveTo>
                  <a:lnTo>
                    <a:pt x="137" y="0"/>
                  </a:lnTo>
                  <a:lnTo>
                    <a:pt x="137" y="13"/>
                  </a:lnTo>
                  <a:lnTo>
                    <a:pt x="123" y="13"/>
                  </a:lnTo>
                  <a:lnTo>
                    <a:pt x="123" y="27"/>
                  </a:lnTo>
                  <a:lnTo>
                    <a:pt x="137" y="27"/>
                  </a:lnTo>
                  <a:lnTo>
                    <a:pt x="137" y="13"/>
                  </a:lnTo>
                  <a:lnTo>
                    <a:pt x="150" y="13"/>
                  </a:lnTo>
                  <a:lnTo>
                    <a:pt x="150" y="0"/>
                  </a:lnTo>
                  <a:close/>
                  <a:moveTo>
                    <a:pt x="178" y="0"/>
                  </a:moveTo>
                  <a:lnTo>
                    <a:pt x="164" y="0"/>
                  </a:lnTo>
                  <a:lnTo>
                    <a:pt x="164" y="13"/>
                  </a:lnTo>
                  <a:lnTo>
                    <a:pt x="178" y="13"/>
                  </a:lnTo>
                  <a:lnTo>
                    <a:pt x="178" y="0"/>
                  </a:lnTo>
                  <a:close/>
                  <a:moveTo>
                    <a:pt x="205" y="0"/>
                  </a:moveTo>
                  <a:lnTo>
                    <a:pt x="191" y="0"/>
                  </a:lnTo>
                  <a:lnTo>
                    <a:pt x="191" y="13"/>
                  </a:lnTo>
                  <a:lnTo>
                    <a:pt x="178" y="13"/>
                  </a:lnTo>
                  <a:lnTo>
                    <a:pt x="178" y="27"/>
                  </a:lnTo>
                  <a:lnTo>
                    <a:pt x="191" y="27"/>
                  </a:lnTo>
                  <a:lnTo>
                    <a:pt x="191" y="13"/>
                  </a:lnTo>
                  <a:lnTo>
                    <a:pt x="205" y="13"/>
                  </a:lnTo>
                  <a:lnTo>
                    <a:pt x="205" y="0"/>
                  </a:lnTo>
                  <a:close/>
                </a:path>
              </a:pathLst>
            </a:custGeom>
            <a:solidFill>
              <a:srgbClr val="779A6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 name="Freeform 29"/>
            <p:cNvSpPr>
              <a:spLocks noEditPoints="1"/>
            </p:cNvSpPr>
            <p:nvPr/>
          </p:nvSpPr>
          <p:spPr bwMode="auto">
            <a:xfrm>
              <a:off x="4503" y="1909"/>
              <a:ext cx="205" cy="41"/>
            </a:xfrm>
            <a:custGeom>
              <a:avLst/>
              <a:gdLst>
                <a:gd name="T0" fmla="*/ 0 w 205"/>
                <a:gd name="T1" fmla="*/ 0 h 41"/>
                <a:gd name="T2" fmla="*/ 14 w 205"/>
                <a:gd name="T3" fmla="*/ 13 h 41"/>
                <a:gd name="T4" fmla="*/ 41 w 205"/>
                <a:gd name="T5" fmla="*/ 0 h 41"/>
                <a:gd name="T6" fmla="*/ 28 w 205"/>
                <a:gd name="T7" fmla="*/ 13 h 41"/>
                <a:gd name="T8" fmla="*/ 14 w 205"/>
                <a:gd name="T9" fmla="*/ 27 h 41"/>
                <a:gd name="T10" fmla="*/ 28 w 205"/>
                <a:gd name="T11" fmla="*/ 13 h 41"/>
                <a:gd name="T12" fmla="*/ 41 w 205"/>
                <a:gd name="T13" fmla="*/ 0 h 41"/>
                <a:gd name="T14" fmla="*/ 55 w 205"/>
                <a:gd name="T15" fmla="*/ 0 h 41"/>
                <a:gd name="T16" fmla="*/ 41 w 205"/>
                <a:gd name="T17" fmla="*/ 13 h 41"/>
                <a:gd name="T18" fmla="*/ 28 w 205"/>
                <a:gd name="T19" fmla="*/ 27 h 41"/>
                <a:gd name="T20" fmla="*/ 41 w 205"/>
                <a:gd name="T21" fmla="*/ 41 h 41"/>
                <a:gd name="T22" fmla="*/ 55 w 205"/>
                <a:gd name="T23" fmla="*/ 27 h 41"/>
                <a:gd name="T24" fmla="*/ 69 w 205"/>
                <a:gd name="T25" fmla="*/ 13 h 41"/>
                <a:gd name="T26" fmla="*/ 96 w 205"/>
                <a:gd name="T27" fmla="*/ 0 h 41"/>
                <a:gd name="T28" fmla="*/ 82 w 205"/>
                <a:gd name="T29" fmla="*/ 13 h 41"/>
                <a:gd name="T30" fmla="*/ 96 w 205"/>
                <a:gd name="T31" fmla="*/ 0 h 41"/>
                <a:gd name="T32" fmla="*/ 110 w 205"/>
                <a:gd name="T33" fmla="*/ 0 h 41"/>
                <a:gd name="T34" fmla="*/ 96 w 205"/>
                <a:gd name="T35" fmla="*/ 13 h 41"/>
                <a:gd name="T36" fmla="*/ 110 w 205"/>
                <a:gd name="T37" fmla="*/ 27 h 41"/>
                <a:gd name="T38" fmla="*/ 123 w 205"/>
                <a:gd name="T39" fmla="*/ 13 h 41"/>
                <a:gd name="T40" fmla="*/ 150 w 205"/>
                <a:gd name="T41" fmla="*/ 0 h 41"/>
                <a:gd name="T42" fmla="*/ 137 w 205"/>
                <a:gd name="T43" fmla="*/ 13 h 41"/>
                <a:gd name="T44" fmla="*/ 123 w 205"/>
                <a:gd name="T45" fmla="*/ 27 h 41"/>
                <a:gd name="T46" fmla="*/ 137 w 205"/>
                <a:gd name="T47" fmla="*/ 13 h 41"/>
                <a:gd name="T48" fmla="*/ 150 w 205"/>
                <a:gd name="T49" fmla="*/ 0 h 41"/>
                <a:gd name="T50" fmla="*/ 164 w 205"/>
                <a:gd name="T51" fmla="*/ 0 h 41"/>
                <a:gd name="T52" fmla="*/ 178 w 205"/>
                <a:gd name="T53" fmla="*/ 13 h 41"/>
                <a:gd name="T54" fmla="*/ 205 w 205"/>
                <a:gd name="T55" fmla="*/ 0 h 41"/>
                <a:gd name="T56" fmla="*/ 191 w 205"/>
                <a:gd name="T57" fmla="*/ 13 h 41"/>
                <a:gd name="T58" fmla="*/ 178 w 205"/>
                <a:gd name="T59" fmla="*/ 27 h 41"/>
                <a:gd name="T60" fmla="*/ 191 w 205"/>
                <a:gd name="T61" fmla="*/ 13 h 41"/>
                <a:gd name="T62" fmla="*/ 205 w 205"/>
                <a:gd name="T63"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41">
                  <a:moveTo>
                    <a:pt x="14" y="0"/>
                  </a:moveTo>
                  <a:lnTo>
                    <a:pt x="0" y="0"/>
                  </a:lnTo>
                  <a:lnTo>
                    <a:pt x="0" y="13"/>
                  </a:lnTo>
                  <a:lnTo>
                    <a:pt x="14" y="13"/>
                  </a:lnTo>
                  <a:lnTo>
                    <a:pt x="14" y="0"/>
                  </a:lnTo>
                  <a:moveTo>
                    <a:pt x="41" y="0"/>
                  </a:moveTo>
                  <a:lnTo>
                    <a:pt x="28" y="0"/>
                  </a:lnTo>
                  <a:lnTo>
                    <a:pt x="28" y="13"/>
                  </a:lnTo>
                  <a:lnTo>
                    <a:pt x="14" y="13"/>
                  </a:lnTo>
                  <a:lnTo>
                    <a:pt x="14" y="27"/>
                  </a:lnTo>
                  <a:lnTo>
                    <a:pt x="28" y="27"/>
                  </a:lnTo>
                  <a:lnTo>
                    <a:pt x="28" y="13"/>
                  </a:lnTo>
                  <a:lnTo>
                    <a:pt x="41" y="13"/>
                  </a:lnTo>
                  <a:lnTo>
                    <a:pt x="41" y="0"/>
                  </a:lnTo>
                  <a:moveTo>
                    <a:pt x="69" y="0"/>
                  </a:moveTo>
                  <a:lnTo>
                    <a:pt x="55" y="0"/>
                  </a:lnTo>
                  <a:lnTo>
                    <a:pt x="55" y="13"/>
                  </a:lnTo>
                  <a:lnTo>
                    <a:pt x="41" y="13"/>
                  </a:lnTo>
                  <a:lnTo>
                    <a:pt x="41" y="27"/>
                  </a:lnTo>
                  <a:lnTo>
                    <a:pt x="28" y="27"/>
                  </a:lnTo>
                  <a:lnTo>
                    <a:pt x="28" y="41"/>
                  </a:lnTo>
                  <a:lnTo>
                    <a:pt x="41" y="41"/>
                  </a:lnTo>
                  <a:lnTo>
                    <a:pt x="41" y="27"/>
                  </a:lnTo>
                  <a:lnTo>
                    <a:pt x="55" y="27"/>
                  </a:lnTo>
                  <a:lnTo>
                    <a:pt x="55" y="13"/>
                  </a:lnTo>
                  <a:lnTo>
                    <a:pt x="69" y="13"/>
                  </a:lnTo>
                  <a:lnTo>
                    <a:pt x="69" y="0"/>
                  </a:lnTo>
                  <a:moveTo>
                    <a:pt x="96" y="0"/>
                  </a:moveTo>
                  <a:lnTo>
                    <a:pt x="82" y="0"/>
                  </a:lnTo>
                  <a:lnTo>
                    <a:pt x="82" y="13"/>
                  </a:lnTo>
                  <a:lnTo>
                    <a:pt x="96" y="13"/>
                  </a:lnTo>
                  <a:lnTo>
                    <a:pt x="96" y="0"/>
                  </a:lnTo>
                  <a:moveTo>
                    <a:pt x="123" y="0"/>
                  </a:moveTo>
                  <a:lnTo>
                    <a:pt x="110" y="0"/>
                  </a:lnTo>
                  <a:lnTo>
                    <a:pt x="110" y="13"/>
                  </a:lnTo>
                  <a:lnTo>
                    <a:pt x="96" y="13"/>
                  </a:lnTo>
                  <a:lnTo>
                    <a:pt x="96" y="27"/>
                  </a:lnTo>
                  <a:lnTo>
                    <a:pt x="110" y="27"/>
                  </a:lnTo>
                  <a:lnTo>
                    <a:pt x="110" y="13"/>
                  </a:lnTo>
                  <a:lnTo>
                    <a:pt x="123" y="13"/>
                  </a:lnTo>
                  <a:lnTo>
                    <a:pt x="123" y="0"/>
                  </a:lnTo>
                  <a:moveTo>
                    <a:pt x="150" y="0"/>
                  </a:moveTo>
                  <a:lnTo>
                    <a:pt x="137" y="0"/>
                  </a:lnTo>
                  <a:lnTo>
                    <a:pt x="137" y="13"/>
                  </a:lnTo>
                  <a:lnTo>
                    <a:pt x="123" y="13"/>
                  </a:lnTo>
                  <a:lnTo>
                    <a:pt x="123" y="27"/>
                  </a:lnTo>
                  <a:lnTo>
                    <a:pt x="137" y="27"/>
                  </a:lnTo>
                  <a:lnTo>
                    <a:pt x="137" y="13"/>
                  </a:lnTo>
                  <a:lnTo>
                    <a:pt x="150" y="13"/>
                  </a:lnTo>
                  <a:lnTo>
                    <a:pt x="150" y="0"/>
                  </a:lnTo>
                  <a:moveTo>
                    <a:pt x="178" y="0"/>
                  </a:moveTo>
                  <a:lnTo>
                    <a:pt x="164" y="0"/>
                  </a:lnTo>
                  <a:lnTo>
                    <a:pt x="164" y="13"/>
                  </a:lnTo>
                  <a:lnTo>
                    <a:pt x="178" y="13"/>
                  </a:lnTo>
                  <a:lnTo>
                    <a:pt x="178" y="0"/>
                  </a:lnTo>
                  <a:moveTo>
                    <a:pt x="205" y="0"/>
                  </a:moveTo>
                  <a:lnTo>
                    <a:pt x="191" y="0"/>
                  </a:lnTo>
                  <a:lnTo>
                    <a:pt x="191" y="13"/>
                  </a:lnTo>
                  <a:lnTo>
                    <a:pt x="178" y="13"/>
                  </a:lnTo>
                  <a:lnTo>
                    <a:pt x="178" y="27"/>
                  </a:lnTo>
                  <a:lnTo>
                    <a:pt x="191" y="27"/>
                  </a:lnTo>
                  <a:lnTo>
                    <a:pt x="191" y="13"/>
                  </a:lnTo>
                  <a:lnTo>
                    <a:pt x="205" y="13"/>
                  </a:lnTo>
                  <a:lnTo>
                    <a:pt x="20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 name="Freeform 30"/>
            <p:cNvSpPr>
              <a:spLocks noEditPoints="1"/>
            </p:cNvSpPr>
            <p:nvPr/>
          </p:nvSpPr>
          <p:spPr bwMode="auto">
            <a:xfrm>
              <a:off x="4479" y="1909"/>
              <a:ext cx="238" cy="41"/>
            </a:xfrm>
            <a:custGeom>
              <a:avLst/>
              <a:gdLst>
                <a:gd name="T0" fmla="*/ 38 w 238"/>
                <a:gd name="T1" fmla="*/ 27 h 41"/>
                <a:gd name="T2" fmla="*/ 24 w 238"/>
                <a:gd name="T3" fmla="*/ 27 h 41"/>
                <a:gd name="T4" fmla="*/ 24 w 238"/>
                <a:gd name="T5" fmla="*/ 41 h 41"/>
                <a:gd name="T6" fmla="*/ 38 w 238"/>
                <a:gd name="T7" fmla="*/ 41 h 41"/>
                <a:gd name="T8" fmla="*/ 38 w 238"/>
                <a:gd name="T9" fmla="*/ 27 h 41"/>
                <a:gd name="T10" fmla="*/ 93 w 238"/>
                <a:gd name="T11" fmla="*/ 27 h 41"/>
                <a:gd name="T12" fmla="*/ 79 w 238"/>
                <a:gd name="T13" fmla="*/ 27 h 41"/>
                <a:gd name="T14" fmla="*/ 79 w 238"/>
                <a:gd name="T15" fmla="*/ 41 h 41"/>
                <a:gd name="T16" fmla="*/ 93 w 238"/>
                <a:gd name="T17" fmla="*/ 41 h 41"/>
                <a:gd name="T18" fmla="*/ 93 w 238"/>
                <a:gd name="T19" fmla="*/ 27 h 41"/>
                <a:gd name="T20" fmla="*/ 120 w 238"/>
                <a:gd name="T21" fmla="*/ 27 h 41"/>
                <a:gd name="T22" fmla="*/ 106 w 238"/>
                <a:gd name="T23" fmla="*/ 27 h 41"/>
                <a:gd name="T24" fmla="*/ 106 w 238"/>
                <a:gd name="T25" fmla="*/ 41 h 41"/>
                <a:gd name="T26" fmla="*/ 120 w 238"/>
                <a:gd name="T27" fmla="*/ 41 h 41"/>
                <a:gd name="T28" fmla="*/ 120 w 238"/>
                <a:gd name="T29" fmla="*/ 27 h 41"/>
                <a:gd name="T30" fmla="*/ 147 w 238"/>
                <a:gd name="T31" fmla="*/ 27 h 41"/>
                <a:gd name="T32" fmla="*/ 134 w 238"/>
                <a:gd name="T33" fmla="*/ 27 h 41"/>
                <a:gd name="T34" fmla="*/ 134 w 238"/>
                <a:gd name="T35" fmla="*/ 41 h 41"/>
                <a:gd name="T36" fmla="*/ 147 w 238"/>
                <a:gd name="T37" fmla="*/ 41 h 41"/>
                <a:gd name="T38" fmla="*/ 147 w 238"/>
                <a:gd name="T39" fmla="*/ 27 h 41"/>
                <a:gd name="T40" fmla="*/ 174 w 238"/>
                <a:gd name="T41" fmla="*/ 27 h 41"/>
                <a:gd name="T42" fmla="*/ 161 w 238"/>
                <a:gd name="T43" fmla="*/ 27 h 41"/>
                <a:gd name="T44" fmla="*/ 161 w 238"/>
                <a:gd name="T45" fmla="*/ 41 h 41"/>
                <a:gd name="T46" fmla="*/ 174 w 238"/>
                <a:gd name="T47" fmla="*/ 41 h 41"/>
                <a:gd name="T48" fmla="*/ 174 w 238"/>
                <a:gd name="T49" fmla="*/ 27 h 41"/>
                <a:gd name="T50" fmla="*/ 202 w 238"/>
                <a:gd name="T51" fmla="*/ 27 h 41"/>
                <a:gd name="T52" fmla="*/ 188 w 238"/>
                <a:gd name="T53" fmla="*/ 27 h 41"/>
                <a:gd name="T54" fmla="*/ 188 w 238"/>
                <a:gd name="T55" fmla="*/ 41 h 41"/>
                <a:gd name="T56" fmla="*/ 202 w 238"/>
                <a:gd name="T57" fmla="*/ 41 h 41"/>
                <a:gd name="T58" fmla="*/ 202 w 238"/>
                <a:gd name="T59" fmla="*/ 27 h 41"/>
                <a:gd name="T60" fmla="*/ 24 w 238"/>
                <a:gd name="T61" fmla="*/ 13 h 41"/>
                <a:gd name="T62" fmla="*/ 11 w 238"/>
                <a:gd name="T63" fmla="*/ 13 h 41"/>
                <a:gd name="T64" fmla="*/ 11 w 238"/>
                <a:gd name="T65" fmla="*/ 27 h 41"/>
                <a:gd name="T66" fmla="*/ 24 w 238"/>
                <a:gd name="T67" fmla="*/ 27 h 41"/>
                <a:gd name="T68" fmla="*/ 24 w 238"/>
                <a:gd name="T69" fmla="*/ 13 h 41"/>
                <a:gd name="T70" fmla="*/ 106 w 238"/>
                <a:gd name="T71" fmla="*/ 13 h 41"/>
                <a:gd name="T72" fmla="*/ 93 w 238"/>
                <a:gd name="T73" fmla="*/ 13 h 41"/>
                <a:gd name="T74" fmla="*/ 93 w 238"/>
                <a:gd name="T75" fmla="*/ 27 h 41"/>
                <a:gd name="T76" fmla="*/ 106 w 238"/>
                <a:gd name="T77" fmla="*/ 27 h 41"/>
                <a:gd name="T78" fmla="*/ 106 w 238"/>
                <a:gd name="T79" fmla="*/ 13 h 41"/>
                <a:gd name="T80" fmla="*/ 188 w 238"/>
                <a:gd name="T81" fmla="*/ 13 h 41"/>
                <a:gd name="T82" fmla="*/ 174 w 238"/>
                <a:gd name="T83" fmla="*/ 13 h 41"/>
                <a:gd name="T84" fmla="*/ 174 w 238"/>
                <a:gd name="T85" fmla="*/ 27 h 41"/>
                <a:gd name="T86" fmla="*/ 188 w 238"/>
                <a:gd name="T87" fmla="*/ 27 h 41"/>
                <a:gd name="T88" fmla="*/ 188 w 238"/>
                <a:gd name="T89" fmla="*/ 13 h 41"/>
                <a:gd name="T90" fmla="*/ 238 w 238"/>
                <a:gd name="T91" fmla="*/ 13 h 41"/>
                <a:gd name="T92" fmla="*/ 229 w 238"/>
                <a:gd name="T93" fmla="*/ 13 h 41"/>
                <a:gd name="T94" fmla="*/ 229 w 238"/>
                <a:gd name="T95" fmla="*/ 27 h 41"/>
                <a:gd name="T96" fmla="*/ 215 w 238"/>
                <a:gd name="T97" fmla="*/ 27 h 41"/>
                <a:gd name="T98" fmla="*/ 215 w 238"/>
                <a:gd name="T99" fmla="*/ 41 h 41"/>
                <a:gd name="T100" fmla="*/ 229 w 238"/>
                <a:gd name="T101" fmla="*/ 41 h 41"/>
                <a:gd name="T102" fmla="*/ 229 w 238"/>
                <a:gd name="T103" fmla="*/ 27 h 41"/>
                <a:gd name="T104" fmla="*/ 236 w 238"/>
                <a:gd name="T105" fmla="*/ 27 h 41"/>
                <a:gd name="T106" fmla="*/ 238 w 238"/>
                <a:gd name="T107" fmla="*/ 13 h 41"/>
                <a:gd name="T108" fmla="*/ 11 w 238"/>
                <a:gd name="T109" fmla="*/ 0 h 41"/>
                <a:gd name="T110" fmla="*/ 0 w 238"/>
                <a:gd name="T111" fmla="*/ 0 h 41"/>
                <a:gd name="T112" fmla="*/ 2 w 238"/>
                <a:gd name="T113" fmla="*/ 13 h 41"/>
                <a:gd name="T114" fmla="*/ 11 w 238"/>
                <a:gd name="T115" fmla="*/ 13 h 41"/>
                <a:gd name="T116" fmla="*/ 11 w 238"/>
                <a:gd name="T1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8" h="41">
                  <a:moveTo>
                    <a:pt x="38" y="27"/>
                  </a:moveTo>
                  <a:lnTo>
                    <a:pt x="24" y="27"/>
                  </a:lnTo>
                  <a:lnTo>
                    <a:pt x="24" y="41"/>
                  </a:lnTo>
                  <a:lnTo>
                    <a:pt x="38" y="41"/>
                  </a:lnTo>
                  <a:lnTo>
                    <a:pt x="38" y="27"/>
                  </a:lnTo>
                  <a:close/>
                  <a:moveTo>
                    <a:pt x="93" y="27"/>
                  </a:moveTo>
                  <a:lnTo>
                    <a:pt x="79" y="27"/>
                  </a:lnTo>
                  <a:lnTo>
                    <a:pt x="79" y="41"/>
                  </a:lnTo>
                  <a:lnTo>
                    <a:pt x="93" y="41"/>
                  </a:lnTo>
                  <a:lnTo>
                    <a:pt x="93" y="27"/>
                  </a:lnTo>
                  <a:close/>
                  <a:moveTo>
                    <a:pt x="120" y="27"/>
                  </a:moveTo>
                  <a:lnTo>
                    <a:pt x="106" y="27"/>
                  </a:lnTo>
                  <a:lnTo>
                    <a:pt x="106" y="41"/>
                  </a:lnTo>
                  <a:lnTo>
                    <a:pt x="120" y="41"/>
                  </a:lnTo>
                  <a:lnTo>
                    <a:pt x="120" y="27"/>
                  </a:lnTo>
                  <a:close/>
                  <a:moveTo>
                    <a:pt x="147" y="27"/>
                  </a:moveTo>
                  <a:lnTo>
                    <a:pt x="134" y="27"/>
                  </a:lnTo>
                  <a:lnTo>
                    <a:pt x="134" y="41"/>
                  </a:lnTo>
                  <a:lnTo>
                    <a:pt x="147" y="41"/>
                  </a:lnTo>
                  <a:lnTo>
                    <a:pt x="147" y="27"/>
                  </a:lnTo>
                  <a:close/>
                  <a:moveTo>
                    <a:pt x="174" y="27"/>
                  </a:moveTo>
                  <a:lnTo>
                    <a:pt x="161" y="27"/>
                  </a:lnTo>
                  <a:lnTo>
                    <a:pt x="161" y="41"/>
                  </a:lnTo>
                  <a:lnTo>
                    <a:pt x="174" y="41"/>
                  </a:lnTo>
                  <a:lnTo>
                    <a:pt x="174" y="27"/>
                  </a:lnTo>
                  <a:close/>
                  <a:moveTo>
                    <a:pt x="202" y="27"/>
                  </a:moveTo>
                  <a:lnTo>
                    <a:pt x="188" y="27"/>
                  </a:lnTo>
                  <a:lnTo>
                    <a:pt x="188" y="41"/>
                  </a:lnTo>
                  <a:lnTo>
                    <a:pt x="202" y="41"/>
                  </a:lnTo>
                  <a:lnTo>
                    <a:pt x="202" y="27"/>
                  </a:lnTo>
                  <a:close/>
                  <a:moveTo>
                    <a:pt x="24" y="13"/>
                  </a:moveTo>
                  <a:lnTo>
                    <a:pt x="11" y="13"/>
                  </a:lnTo>
                  <a:lnTo>
                    <a:pt x="11" y="27"/>
                  </a:lnTo>
                  <a:lnTo>
                    <a:pt x="24" y="27"/>
                  </a:lnTo>
                  <a:lnTo>
                    <a:pt x="24" y="13"/>
                  </a:lnTo>
                  <a:close/>
                  <a:moveTo>
                    <a:pt x="106" y="13"/>
                  </a:moveTo>
                  <a:lnTo>
                    <a:pt x="93" y="13"/>
                  </a:lnTo>
                  <a:lnTo>
                    <a:pt x="93" y="27"/>
                  </a:lnTo>
                  <a:lnTo>
                    <a:pt x="106" y="27"/>
                  </a:lnTo>
                  <a:lnTo>
                    <a:pt x="106" y="13"/>
                  </a:lnTo>
                  <a:close/>
                  <a:moveTo>
                    <a:pt x="188" y="13"/>
                  </a:moveTo>
                  <a:lnTo>
                    <a:pt x="174" y="13"/>
                  </a:lnTo>
                  <a:lnTo>
                    <a:pt x="174" y="27"/>
                  </a:lnTo>
                  <a:lnTo>
                    <a:pt x="188" y="27"/>
                  </a:lnTo>
                  <a:lnTo>
                    <a:pt x="188" y="13"/>
                  </a:lnTo>
                  <a:close/>
                  <a:moveTo>
                    <a:pt x="238" y="13"/>
                  </a:moveTo>
                  <a:lnTo>
                    <a:pt x="229" y="13"/>
                  </a:lnTo>
                  <a:lnTo>
                    <a:pt x="229" y="27"/>
                  </a:lnTo>
                  <a:lnTo>
                    <a:pt x="215" y="27"/>
                  </a:lnTo>
                  <a:lnTo>
                    <a:pt x="215" y="41"/>
                  </a:lnTo>
                  <a:lnTo>
                    <a:pt x="229" y="41"/>
                  </a:lnTo>
                  <a:lnTo>
                    <a:pt x="229" y="27"/>
                  </a:lnTo>
                  <a:lnTo>
                    <a:pt x="236" y="27"/>
                  </a:lnTo>
                  <a:lnTo>
                    <a:pt x="238" y="13"/>
                  </a:lnTo>
                  <a:close/>
                  <a:moveTo>
                    <a:pt x="11" y="0"/>
                  </a:moveTo>
                  <a:lnTo>
                    <a:pt x="0" y="0"/>
                  </a:lnTo>
                  <a:lnTo>
                    <a:pt x="2" y="13"/>
                  </a:lnTo>
                  <a:lnTo>
                    <a:pt x="11" y="13"/>
                  </a:lnTo>
                  <a:lnTo>
                    <a:pt x="11" y="0"/>
                  </a:lnTo>
                  <a:close/>
                </a:path>
              </a:pathLst>
            </a:custGeom>
            <a:solidFill>
              <a:srgbClr val="779A6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 name="Freeform 31"/>
            <p:cNvSpPr>
              <a:spLocks noEditPoints="1"/>
            </p:cNvSpPr>
            <p:nvPr/>
          </p:nvSpPr>
          <p:spPr bwMode="auto">
            <a:xfrm>
              <a:off x="4479" y="1909"/>
              <a:ext cx="238" cy="41"/>
            </a:xfrm>
            <a:custGeom>
              <a:avLst/>
              <a:gdLst>
                <a:gd name="T0" fmla="*/ 38 w 238"/>
                <a:gd name="T1" fmla="*/ 27 h 41"/>
                <a:gd name="T2" fmla="*/ 24 w 238"/>
                <a:gd name="T3" fmla="*/ 27 h 41"/>
                <a:gd name="T4" fmla="*/ 24 w 238"/>
                <a:gd name="T5" fmla="*/ 41 h 41"/>
                <a:gd name="T6" fmla="*/ 38 w 238"/>
                <a:gd name="T7" fmla="*/ 41 h 41"/>
                <a:gd name="T8" fmla="*/ 38 w 238"/>
                <a:gd name="T9" fmla="*/ 27 h 41"/>
                <a:gd name="T10" fmla="*/ 93 w 238"/>
                <a:gd name="T11" fmla="*/ 27 h 41"/>
                <a:gd name="T12" fmla="*/ 79 w 238"/>
                <a:gd name="T13" fmla="*/ 27 h 41"/>
                <a:gd name="T14" fmla="*/ 79 w 238"/>
                <a:gd name="T15" fmla="*/ 41 h 41"/>
                <a:gd name="T16" fmla="*/ 93 w 238"/>
                <a:gd name="T17" fmla="*/ 41 h 41"/>
                <a:gd name="T18" fmla="*/ 93 w 238"/>
                <a:gd name="T19" fmla="*/ 27 h 41"/>
                <a:gd name="T20" fmla="*/ 120 w 238"/>
                <a:gd name="T21" fmla="*/ 27 h 41"/>
                <a:gd name="T22" fmla="*/ 106 w 238"/>
                <a:gd name="T23" fmla="*/ 27 h 41"/>
                <a:gd name="T24" fmla="*/ 106 w 238"/>
                <a:gd name="T25" fmla="*/ 41 h 41"/>
                <a:gd name="T26" fmla="*/ 120 w 238"/>
                <a:gd name="T27" fmla="*/ 41 h 41"/>
                <a:gd name="T28" fmla="*/ 120 w 238"/>
                <a:gd name="T29" fmla="*/ 27 h 41"/>
                <a:gd name="T30" fmla="*/ 147 w 238"/>
                <a:gd name="T31" fmla="*/ 27 h 41"/>
                <a:gd name="T32" fmla="*/ 134 w 238"/>
                <a:gd name="T33" fmla="*/ 27 h 41"/>
                <a:gd name="T34" fmla="*/ 134 w 238"/>
                <a:gd name="T35" fmla="*/ 41 h 41"/>
                <a:gd name="T36" fmla="*/ 147 w 238"/>
                <a:gd name="T37" fmla="*/ 41 h 41"/>
                <a:gd name="T38" fmla="*/ 147 w 238"/>
                <a:gd name="T39" fmla="*/ 27 h 41"/>
                <a:gd name="T40" fmla="*/ 174 w 238"/>
                <a:gd name="T41" fmla="*/ 27 h 41"/>
                <a:gd name="T42" fmla="*/ 161 w 238"/>
                <a:gd name="T43" fmla="*/ 27 h 41"/>
                <a:gd name="T44" fmla="*/ 161 w 238"/>
                <a:gd name="T45" fmla="*/ 41 h 41"/>
                <a:gd name="T46" fmla="*/ 174 w 238"/>
                <a:gd name="T47" fmla="*/ 41 h 41"/>
                <a:gd name="T48" fmla="*/ 174 w 238"/>
                <a:gd name="T49" fmla="*/ 27 h 41"/>
                <a:gd name="T50" fmla="*/ 202 w 238"/>
                <a:gd name="T51" fmla="*/ 27 h 41"/>
                <a:gd name="T52" fmla="*/ 188 w 238"/>
                <a:gd name="T53" fmla="*/ 27 h 41"/>
                <a:gd name="T54" fmla="*/ 188 w 238"/>
                <a:gd name="T55" fmla="*/ 41 h 41"/>
                <a:gd name="T56" fmla="*/ 202 w 238"/>
                <a:gd name="T57" fmla="*/ 41 h 41"/>
                <a:gd name="T58" fmla="*/ 202 w 238"/>
                <a:gd name="T59" fmla="*/ 27 h 41"/>
                <a:gd name="T60" fmla="*/ 24 w 238"/>
                <a:gd name="T61" fmla="*/ 13 h 41"/>
                <a:gd name="T62" fmla="*/ 11 w 238"/>
                <a:gd name="T63" fmla="*/ 13 h 41"/>
                <a:gd name="T64" fmla="*/ 11 w 238"/>
                <a:gd name="T65" fmla="*/ 27 h 41"/>
                <a:gd name="T66" fmla="*/ 24 w 238"/>
                <a:gd name="T67" fmla="*/ 27 h 41"/>
                <a:gd name="T68" fmla="*/ 24 w 238"/>
                <a:gd name="T69" fmla="*/ 13 h 41"/>
                <a:gd name="T70" fmla="*/ 106 w 238"/>
                <a:gd name="T71" fmla="*/ 13 h 41"/>
                <a:gd name="T72" fmla="*/ 93 w 238"/>
                <a:gd name="T73" fmla="*/ 13 h 41"/>
                <a:gd name="T74" fmla="*/ 93 w 238"/>
                <a:gd name="T75" fmla="*/ 27 h 41"/>
                <a:gd name="T76" fmla="*/ 106 w 238"/>
                <a:gd name="T77" fmla="*/ 27 h 41"/>
                <a:gd name="T78" fmla="*/ 106 w 238"/>
                <a:gd name="T79" fmla="*/ 13 h 41"/>
                <a:gd name="T80" fmla="*/ 188 w 238"/>
                <a:gd name="T81" fmla="*/ 13 h 41"/>
                <a:gd name="T82" fmla="*/ 174 w 238"/>
                <a:gd name="T83" fmla="*/ 13 h 41"/>
                <a:gd name="T84" fmla="*/ 174 w 238"/>
                <a:gd name="T85" fmla="*/ 27 h 41"/>
                <a:gd name="T86" fmla="*/ 188 w 238"/>
                <a:gd name="T87" fmla="*/ 27 h 41"/>
                <a:gd name="T88" fmla="*/ 188 w 238"/>
                <a:gd name="T89" fmla="*/ 13 h 41"/>
                <a:gd name="T90" fmla="*/ 238 w 238"/>
                <a:gd name="T91" fmla="*/ 13 h 41"/>
                <a:gd name="T92" fmla="*/ 229 w 238"/>
                <a:gd name="T93" fmla="*/ 13 h 41"/>
                <a:gd name="T94" fmla="*/ 229 w 238"/>
                <a:gd name="T95" fmla="*/ 27 h 41"/>
                <a:gd name="T96" fmla="*/ 215 w 238"/>
                <a:gd name="T97" fmla="*/ 27 h 41"/>
                <a:gd name="T98" fmla="*/ 215 w 238"/>
                <a:gd name="T99" fmla="*/ 41 h 41"/>
                <a:gd name="T100" fmla="*/ 229 w 238"/>
                <a:gd name="T101" fmla="*/ 41 h 41"/>
                <a:gd name="T102" fmla="*/ 229 w 238"/>
                <a:gd name="T103" fmla="*/ 27 h 41"/>
                <a:gd name="T104" fmla="*/ 236 w 238"/>
                <a:gd name="T105" fmla="*/ 27 h 41"/>
                <a:gd name="T106" fmla="*/ 238 w 238"/>
                <a:gd name="T107" fmla="*/ 13 h 41"/>
                <a:gd name="T108" fmla="*/ 11 w 238"/>
                <a:gd name="T109" fmla="*/ 0 h 41"/>
                <a:gd name="T110" fmla="*/ 0 w 238"/>
                <a:gd name="T111" fmla="*/ 0 h 41"/>
                <a:gd name="T112" fmla="*/ 2 w 238"/>
                <a:gd name="T113" fmla="*/ 13 h 41"/>
                <a:gd name="T114" fmla="*/ 11 w 238"/>
                <a:gd name="T115" fmla="*/ 13 h 41"/>
                <a:gd name="T116" fmla="*/ 11 w 238"/>
                <a:gd name="T1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8" h="41">
                  <a:moveTo>
                    <a:pt x="38" y="27"/>
                  </a:moveTo>
                  <a:lnTo>
                    <a:pt x="24" y="27"/>
                  </a:lnTo>
                  <a:lnTo>
                    <a:pt x="24" y="41"/>
                  </a:lnTo>
                  <a:lnTo>
                    <a:pt x="38" y="41"/>
                  </a:lnTo>
                  <a:lnTo>
                    <a:pt x="38" y="27"/>
                  </a:lnTo>
                  <a:moveTo>
                    <a:pt x="93" y="27"/>
                  </a:moveTo>
                  <a:lnTo>
                    <a:pt x="79" y="27"/>
                  </a:lnTo>
                  <a:lnTo>
                    <a:pt x="79" y="41"/>
                  </a:lnTo>
                  <a:lnTo>
                    <a:pt x="93" y="41"/>
                  </a:lnTo>
                  <a:lnTo>
                    <a:pt x="93" y="27"/>
                  </a:lnTo>
                  <a:moveTo>
                    <a:pt x="120" y="27"/>
                  </a:moveTo>
                  <a:lnTo>
                    <a:pt x="106" y="27"/>
                  </a:lnTo>
                  <a:lnTo>
                    <a:pt x="106" y="41"/>
                  </a:lnTo>
                  <a:lnTo>
                    <a:pt x="120" y="41"/>
                  </a:lnTo>
                  <a:lnTo>
                    <a:pt x="120" y="27"/>
                  </a:lnTo>
                  <a:moveTo>
                    <a:pt x="147" y="27"/>
                  </a:moveTo>
                  <a:lnTo>
                    <a:pt x="134" y="27"/>
                  </a:lnTo>
                  <a:lnTo>
                    <a:pt x="134" y="41"/>
                  </a:lnTo>
                  <a:lnTo>
                    <a:pt x="147" y="41"/>
                  </a:lnTo>
                  <a:lnTo>
                    <a:pt x="147" y="27"/>
                  </a:lnTo>
                  <a:moveTo>
                    <a:pt x="174" y="27"/>
                  </a:moveTo>
                  <a:lnTo>
                    <a:pt x="161" y="27"/>
                  </a:lnTo>
                  <a:lnTo>
                    <a:pt x="161" y="41"/>
                  </a:lnTo>
                  <a:lnTo>
                    <a:pt x="174" y="41"/>
                  </a:lnTo>
                  <a:lnTo>
                    <a:pt x="174" y="27"/>
                  </a:lnTo>
                  <a:moveTo>
                    <a:pt x="202" y="27"/>
                  </a:moveTo>
                  <a:lnTo>
                    <a:pt x="188" y="27"/>
                  </a:lnTo>
                  <a:lnTo>
                    <a:pt x="188" y="41"/>
                  </a:lnTo>
                  <a:lnTo>
                    <a:pt x="202" y="41"/>
                  </a:lnTo>
                  <a:lnTo>
                    <a:pt x="202" y="27"/>
                  </a:lnTo>
                  <a:moveTo>
                    <a:pt x="24" y="13"/>
                  </a:moveTo>
                  <a:lnTo>
                    <a:pt x="11" y="13"/>
                  </a:lnTo>
                  <a:lnTo>
                    <a:pt x="11" y="27"/>
                  </a:lnTo>
                  <a:lnTo>
                    <a:pt x="24" y="27"/>
                  </a:lnTo>
                  <a:lnTo>
                    <a:pt x="24" y="13"/>
                  </a:lnTo>
                  <a:moveTo>
                    <a:pt x="106" y="13"/>
                  </a:moveTo>
                  <a:lnTo>
                    <a:pt x="93" y="13"/>
                  </a:lnTo>
                  <a:lnTo>
                    <a:pt x="93" y="27"/>
                  </a:lnTo>
                  <a:lnTo>
                    <a:pt x="106" y="27"/>
                  </a:lnTo>
                  <a:lnTo>
                    <a:pt x="106" y="13"/>
                  </a:lnTo>
                  <a:moveTo>
                    <a:pt x="188" y="13"/>
                  </a:moveTo>
                  <a:lnTo>
                    <a:pt x="174" y="13"/>
                  </a:lnTo>
                  <a:lnTo>
                    <a:pt x="174" y="27"/>
                  </a:lnTo>
                  <a:lnTo>
                    <a:pt x="188" y="27"/>
                  </a:lnTo>
                  <a:lnTo>
                    <a:pt x="188" y="13"/>
                  </a:lnTo>
                  <a:moveTo>
                    <a:pt x="238" y="13"/>
                  </a:moveTo>
                  <a:lnTo>
                    <a:pt x="229" y="13"/>
                  </a:lnTo>
                  <a:lnTo>
                    <a:pt x="229" y="27"/>
                  </a:lnTo>
                  <a:lnTo>
                    <a:pt x="215" y="27"/>
                  </a:lnTo>
                  <a:lnTo>
                    <a:pt x="215" y="41"/>
                  </a:lnTo>
                  <a:lnTo>
                    <a:pt x="229" y="41"/>
                  </a:lnTo>
                  <a:lnTo>
                    <a:pt x="229" y="27"/>
                  </a:lnTo>
                  <a:lnTo>
                    <a:pt x="236" y="27"/>
                  </a:lnTo>
                  <a:lnTo>
                    <a:pt x="238" y="13"/>
                  </a:lnTo>
                  <a:moveTo>
                    <a:pt x="11" y="0"/>
                  </a:moveTo>
                  <a:lnTo>
                    <a:pt x="0" y="0"/>
                  </a:lnTo>
                  <a:lnTo>
                    <a:pt x="2" y="13"/>
                  </a:lnTo>
                  <a:lnTo>
                    <a:pt x="11" y="13"/>
                  </a:lnTo>
                  <a:lnTo>
                    <a:pt x="1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3" name="Freeform 32"/>
            <p:cNvSpPr/>
            <p:nvPr/>
          </p:nvSpPr>
          <p:spPr bwMode="auto">
            <a:xfrm>
              <a:off x="4483" y="1941"/>
              <a:ext cx="0" cy="5"/>
            </a:xfrm>
            <a:custGeom>
              <a:avLst/>
              <a:gdLst>
                <a:gd name="T0" fmla="*/ 0 h 5"/>
                <a:gd name="T1" fmla="*/ 0 h 5"/>
                <a:gd name="T2" fmla="*/ 5 h 5"/>
                <a:gd name="T3" fmla="*/ 0 h 5"/>
              </a:gdLst>
              <a:ahLst/>
              <a:cxnLst>
                <a:cxn ang="0">
                  <a:pos x="0" y="T0"/>
                </a:cxn>
                <a:cxn ang="0">
                  <a:pos x="0" y="T1"/>
                </a:cxn>
                <a:cxn ang="0">
                  <a:pos x="0" y="T2"/>
                </a:cxn>
                <a:cxn ang="0">
                  <a:pos x="0" y="T3"/>
                </a:cxn>
              </a:cxnLst>
              <a:rect l="0" t="0" r="r" b="b"/>
              <a:pathLst>
                <a:path h="5">
                  <a:moveTo>
                    <a:pt x="0" y="0"/>
                  </a:moveTo>
                  <a:lnTo>
                    <a:pt x="0" y="0"/>
                  </a:lnTo>
                  <a:lnTo>
                    <a:pt x="0" y="5"/>
                  </a:lnTo>
                  <a:lnTo>
                    <a:pt x="0" y="0"/>
                  </a:lnTo>
                  <a:close/>
                </a:path>
              </a:pathLst>
            </a:custGeom>
            <a:solidFill>
              <a:srgbClr val="E5E5E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 name="Freeform 33"/>
            <p:cNvSpPr/>
            <p:nvPr/>
          </p:nvSpPr>
          <p:spPr bwMode="auto">
            <a:xfrm>
              <a:off x="4483" y="1941"/>
              <a:ext cx="0" cy="5"/>
            </a:xfrm>
            <a:custGeom>
              <a:avLst/>
              <a:gdLst>
                <a:gd name="T0" fmla="*/ 0 h 5"/>
                <a:gd name="T1" fmla="*/ 0 h 5"/>
                <a:gd name="T2" fmla="*/ 5 h 5"/>
                <a:gd name="T3" fmla="*/ 0 h 5"/>
              </a:gdLst>
              <a:ahLst/>
              <a:cxnLst>
                <a:cxn ang="0">
                  <a:pos x="0" y="T0"/>
                </a:cxn>
                <a:cxn ang="0">
                  <a:pos x="0" y="T1"/>
                </a:cxn>
                <a:cxn ang="0">
                  <a:pos x="0" y="T2"/>
                </a:cxn>
                <a:cxn ang="0">
                  <a:pos x="0" y="T3"/>
                </a:cxn>
              </a:cxnLst>
              <a:rect l="0" t="0" r="r" b="b"/>
              <a:pathLst>
                <a:path h="5">
                  <a:moveTo>
                    <a:pt x="0" y="0"/>
                  </a:moveTo>
                  <a:lnTo>
                    <a:pt x="0" y="0"/>
                  </a:lnTo>
                  <a:lnTo>
                    <a:pt x="0" y="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5" name="Freeform 34"/>
            <p:cNvSpPr/>
            <p:nvPr/>
          </p:nvSpPr>
          <p:spPr bwMode="auto">
            <a:xfrm>
              <a:off x="4483" y="1936"/>
              <a:ext cx="7" cy="14"/>
            </a:xfrm>
            <a:custGeom>
              <a:avLst/>
              <a:gdLst>
                <a:gd name="T0" fmla="*/ 7 w 7"/>
                <a:gd name="T1" fmla="*/ 0 h 14"/>
                <a:gd name="T2" fmla="*/ 0 w 7"/>
                <a:gd name="T3" fmla="*/ 0 h 14"/>
                <a:gd name="T4" fmla="*/ 0 w 7"/>
                <a:gd name="T5" fmla="*/ 5 h 14"/>
                <a:gd name="T6" fmla="*/ 0 w 7"/>
                <a:gd name="T7" fmla="*/ 10 h 14"/>
                <a:gd name="T8" fmla="*/ 0 w 7"/>
                <a:gd name="T9" fmla="*/ 14 h 14"/>
                <a:gd name="T10" fmla="*/ 7 w 7"/>
                <a:gd name="T11" fmla="*/ 14 h 14"/>
                <a:gd name="T12" fmla="*/ 7 w 7"/>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7" h="14">
                  <a:moveTo>
                    <a:pt x="7" y="0"/>
                  </a:moveTo>
                  <a:lnTo>
                    <a:pt x="0" y="0"/>
                  </a:lnTo>
                  <a:lnTo>
                    <a:pt x="0" y="5"/>
                  </a:lnTo>
                  <a:lnTo>
                    <a:pt x="0" y="10"/>
                  </a:lnTo>
                  <a:lnTo>
                    <a:pt x="0" y="14"/>
                  </a:lnTo>
                  <a:lnTo>
                    <a:pt x="7" y="14"/>
                  </a:lnTo>
                  <a:lnTo>
                    <a:pt x="7" y="0"/>
                  </a:lnTo>
                  <a:close/>
                </a:path>
              </a:pathLst>
            </a:custGeom>
            <a:solidFill>
              <a:srgbClr val="779A6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6" name="Freeform 35"/>
            <p:cNvSpPr/>
            <p:nvPr/>
          </p:nvSpPr>
          <p:spPr bwMode="auto">
            <a:xfrm>
              <a:off x="4483" y="1936"/>
              <a:ext cx="7" cy="14"/>
            </a:xfrm>
            <a:custGeom>
              <a:avLst/>
              <a:gdLst>
                <a:gd name="T0" fmla="*/ 7 w 7"/>
                <a:gd name="T1" fmla="*/ 0 h 14"/>
                <a:gd name="T2" fmla="*/ 0 w 7"/>
                <a:gd name="T3" fmla="*/ 0 h 14"/>
                <a:gd name="T4" fmla="*/ 0 w 7"/>
                <a:gd name="T5" fmla="*/ 5 h 14"/>
                <a:gd name="T6" fmla="*/ 0 w 7"/>
                <a:gd name="T7" fmla="*/ 10 h 14"/>
                <a:gd name="T8" fmla="*/ 0 w 7"/>
                <a:gd name="T9" fmla="*/ 14 h 14"/>
                <a:gd name="T10" fmla="*/ 7 w 7"/>
                <a:gd name="T11" fmla="*/ 14 h 14"/>
                <a:gd name="T12" fmla="*/ 7 w 7"/>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7" h="14">
                  <a:moveTo>
                    <a:pt x="7" y="0"/>
                  </a:moveTo>
                  <a:lnTo>
                    <a:pt x="0" y="0"/>
                  </a:lnTo>
                  <a:lnTo>
                    <a:pt x="0" y="5"/>
                  </a:lnTo>
                  <a:lnTo>
                    <a:pt x="0" y="10"/>
                  </a:lnTo>
                  <a:lnTo>
                    <a:pt x="0" y="14"/>
                  </a:lnTo>
                  <a:lnTo>
                    <a:pt x="7" y="14"/>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 name="Freeform 36"/>
            <p:cNvSpPr>
              <a:spLocks noEditPoints="1"/>
            </p:cNvSpPr>
            <p:nvPr/>
          </p:nvSpPr>
          <p:spPr bwMode="auto">
            <a:xfrm>
              <a:off x="4408" y="1603"/>
              <a:ext cx="382" cy="557"/>
            </a:xfrm>
            <a:custGeom>
              <a:avLst/>
              <a:gdLst>
                <a:gd name="T0" fmla="*/ 47 w 224"/>
                <a:gd name="T1" fmla="*/ 232 h 328"/>
                <a:gd name="T2" fmla="*/ 170 w 224"/>
                <a:gd name="T3" fmla="*/ 298 h 328"/>
                <a:gd name="T4" fmla="*/ 55 w 224"/>
                <a:gd name="T5" fmla="*/ 312 h 328"/>
                <a:gd name="T6" fmla="*/ 183 w 224"/>
                <a:gd name="T7" fmla="*/ 168 h 328"/>
                <a:gd name="T8" fmla="*/ 180 w 224"/>
                <a:gd name="T9" fmla="*/ 199 h 328"/>
                <a:gd name="T10" fmla="*/ 178 w 224"/>
                <a:gd name="T11" fmla="*/ 216 h 328"/>
                <a:gd name="T12" fmla="*/ 46 w 224"/>
                <a:gd name="T13" fmla="*/ 216 h 328"/>
                <a:gd name="T14" fmla="*/ 44 w 224"/>
                <a:gd name="T15" fmla="*/ 196 h 328"/>
                <a:gd name="T16" fmla="*/ 42 w 224"/>
                <a:gd name="T17" fmla="*/ 185 h 328"/>
                <a:gd name="T18" fmla="*/ 42 w 224"/>
                <a:gd name="T19" fmla="*/ 180 h 328"/>
                <a:gd name="T20" fmla="*/ 41 w 224"/>
                <a:gd name="T21" fmla="*/ 168 h 328"/>
                <a:gd name="T22" fmla="*/ 183 w 224"/>
                <a:gd name="T23" fmla="*/ 168 h 328"/>
                <a:gd name="T24" fmla="*/ 33 w 224"/>
                <a:gd name="T25" fmla="*/ 88 h 328"/>
                <a:gd name="T26" fmla="*/ 190 w 224"/>
                <a:gd name="T27" fmla="*/ 98 h 328"/>
                <a:gd name="T28" fmla="*/ 39 w 224"/>
                <a:gd name="T29" fmla="*/ 152 h 328"/>
                <a:gd name="T30" fmla="*/ 16 w 224"/>
                <a:gd name="T31" fmla="*/ 56 h 328"/>
                <a:gd name="T32" fmla="*/ 208 w 224"/>
                <a:gd name="T33" fmla="*/ 56 h 328"/>
                <a:gd name="T34" fmla="*/ 16 w 224"/>
                <a:gd name="T35" fmla="*/ 72 h 328"/>
                <a:gd name="T36" fmla="*/ 133 w 224"/>
                <a:gd name="T37" fmla="*/ 16 h 328"/>
                <a:gd name="T38" fmla="*/ 188 w 224"/>
                <a:gd name="T39" fmla="*/ 16 h 328"/>
                <a:gd name="T40" fmla="*/ 202 w 224"/>
                <a:gd name="T41" fmla="*/ 40 h 328"/>
                <a:gd name="T42" fmla="*/ 36 w 224"/>
                <a:gd name="T43" fmla="*/ 16 h 328"/>
                <a:gd name="T44" fmla="*/ 91 w 224"/>
                <a:gd name="T45" fmla="*/ 16 h 328"/>
                <a:gd name="T46" fmla="*/ 112 w 224"/>
                <a:gd name="T47" fmla="*/ 28 h 328"/>
                <a:gd name="T48" fmla="*/ 112 w 224"/>
                <a:gd name="T49" fmla="*/ 28 h 328"/>
                <a:gd name="T50" fmla="*/ 133 w 224"/>
                <a:gd name="T51" fmla="*/ 16 h 328"/>
                <a:gd name="T52" fmla="*/ 32 w 224"/>
                <a:gd name="T53" fmla="*/ 0 h 328"/>
                <a:gd name="T54" fmla="*/ 26 w 224"/>
                <a:gd name="T55" fmla="*/ 3 h 328"/>
                <a:gd name="T56" fmla="*/ 25 w 224"/>
                <a:gd name="T57" fmla="*/ 4 h 328"/>
                <a:gd name="T58" fmla="*/ 2 w 224"/>
                <a:gd name="T59" fmla="*/ 43 h 328"/>
                <a:gd name="T60" fmla="*/ 0 w 224"/>
                <a:gd name="T61" fmla="*/ 80 h 328"/>
                <a:gd name="T62" fmla="*/ 17 w 224"/>
                <a:gd name="T63" fmla="*/ 88 h 328"/>
                <a:gd name="T64" fmla="*/ 40 w 224"/>
                <a:gd name="T65" fmla="*/ 321 h 328"/>
                <a:gd name="T66" fmla="*/ 176 w 224"/>
                <a:gd name="T67" fmla="*/ 328 h 328"/>
                <a:gd name="T68" fmla="*/ 184 w 224"/>
                <a:gd name="T69" fmla="*/ 321 h 328"/>
                <a:gd name="T70" fmla="*/ 216 w 224"/>
                <a:gd name="T71" fmla="*/ 88 h 328"/>
                <a:gd name="T72" fmla="*/ 224 w 224"/>
                <a:gd name="T73" fmla="*/ 48 h 328"/>
                <a:gd name="T74" fmla="*/ 222 w 224"/>
                <a:gd name="T75" fmla="*/ 43 h 328"/>
                <a:gd name="T76" fmla="*/ 198 w 224"/>
                <a:gd name="T77" fmla="*/ 3 h 328"/>
                <a:gd name="T78" fmla="*/ 198 w 224"/>
                <a:gd name="T79" fmla="*/ 3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24" h="328">
                  <a:moveTo>
                    <a:pt x="54" y="298"/>
                  </a:moveTo>
                  <a:cubicBezTo>
                    <a:pt x="47" y="232"/>
                    <a:pt x="47" y="232"/>
                    <a:pt x="47" y="232"/>
                  </a:cubicBezTo>
                  <a:cubicBezTo>
                    <a:pt x="177" y="232"/>
                    <a:pt x="177" y="232"/>
                    <a:pt x="177" y="232"/>
                  </a:cubicBezTo>
                  <a:cubicBezTo>
                    <a:pt x="170" y="298"/>
                    <a:pt x="170" y="298"/>
                    <a:pt x="170" y="298"/>
                  </a:cubicBezTo>
                  <a:cubicBezTo>
                    <a:pt x="169" y="312"/>
                    <a:pt x="169" y="312"/>
                    <a:pt x="169" y="312"/>
                  </a:cubicBezTo>
                  <a:cubicBezTo>
                    <a:pt x="55" y="312"/>
                    <a:pt x="55" y="312"/>
                    <a:pt x="55" y="312"/>
                  </a:cubicBezTo>
                  <a:cubicBezTo>
                    <a:pt x="54" y="298"/>
                    <a:pt x="54" y="298"/>
                    <a:pt x="54" y="298"/>
                  </a:cubicBezTo>
                  <a:moveTo>
                    <a:pt x="183" y="168"/>
                  </a:moveTo>
                  <a:cubicBezTo>
                    <a:pt x="183" y="168"/>
                    <a:pt x="183" y="168"/>
                    <a:pt x="183" y="168"/>
                  </a:cubicBezTo>
                  <a:cubicBezTo>
                    <a:pt x="180" y="199"/>
                    <a:pt x="180" y="199"/>
                    <a:pt x="180" y="199"/>
                  </a:cubicBezTo>
                  <a:cubicBezTo>
                    <a:pt x="178" y="216"/>
                    <a:pt x="178" y="216"/>
                    <a:pt x="178" y="216"/>
                  </a:cubicBezTo>
                  <a:cubicBezTo>
                    <a:pt x="178" y="216"/>
                    <a:pt x="178" y="216"/>
                    <a:pt x="178" y="216"/>
                  </a:cubicBezTo>
                  <a:cubicBezTo>
                    <a:pt x="46" y="216"/>
                    <a:pt x="46" y="216"/>
                    <a:pt x="46" y="216"/>
                  </a:cubicBezTo>
                  <a:cubicBezTo>
                    <a:pt x="46" y="216"/>
                    <a:pt x="46" y="216"/>
                    <a:pt x="46" y="216"/>
                  </a:cubicBezTo>
                  <a:cubicBezTo>
                    <a:pt x="44" y="199"/>
                    <a:pt x="44" y="199"/>
                    <a:pt x="44" y="199"/>
                  </a:cubicBezTo>
                  <a:cubicBezTo>
                    <a:pt x="44" y="196"/>
                    <a:pt x="44" y="196"/>
                    <a:pt x="44" y="196"/>
                  </a:cubicBezTo>
                  <a:cubicBezTo>
                    <a:pt x="44" y="196"/>
                    <a:pt x="44" y="196"/>
                    <a:pt x="44" y="196"/>
                  </a:cubicBezTo>
                  <a:cubicBezTo>
                    <a:pt x="42" y="185"/>
                    <a:pt x="42" y="185"/>
                    <a:pt x="42" y="185"/>
                  </a:cubicBezTo>
                  <a:cubicBezTo>
                    <a:pt x="42" y="180"/>
                    <a:pt x="42" y="180"/>
                    <a:pt x="42" y="180"/>
                  </a:cubicBezTo>
                  <a:cubicBezTo>
                    <a:pt x="42" y="180"/>
                    <a:pt x="42" y="180"/>
                    <a:pt x="42" y="180"/>
                  </a:cubicBezTo>
                  <a:cubicBezTo>
                    <a:pt x="41" y="168"/>
                    <a:pt x="41" y="168"/>
                    <a:pt x="41" y="168"/>
                  </a:cubicBezTo>
                  <a:cubicBezTo>
                    <a:pt x="41" y="168"/>
                    <a:pt x="41" y="168"/>
                    <a:pt x="41" y="168"/>
                  </a:cubicBezTo>
                  <a:cubicBezTo>
                    <a:pt x="183" y="168"/>
                    <a:pt x="183" y="168"/>
                    <a:pt x="183" y="168"/>
                  </a:cubicBezTo>
                  <a:cubicBezTo>
                    <a:pt x="183" y="168"/>
                    <a:pt x="183" y="168"/>
                    <a:pt x="183" y="168"/>
                  </a:cubicBezTo>
                  <a:moveTo>
                    <a:pt x="34" y="98"/>
                  </a:moveTo>
                  <a:cubicBezTo>
                    <a:pt x="33" y="88"/>
                    <a:pt x="33" y="88"/>
                    <a:pt x="33" y="88"/>
                  </a:cubicBezTo>
                  <a:cubicBezTo>
                    <a:pt x="191" y="88"/>
                    <a:pt x="191" y="88"/>
                    <a:pt x="191" y="88"/>
                  </a:cubicBezTo>
                  <a:cubicBezTo>
                    <a:pt x="190" y="98"/>
                    <a:pt x="190" y="98"/>
                    <a:pt x="190" y="98"/>
                  </a:cubicBezTo>
                  <a:cubicBezTo>
                    <a:pt x="185" y="152"/>
                    <a:pt x="185" y="152"/>
                    <a:pt x="185" y="152"/>
                  </a:cubicBezTo>
                  <a:cubicBezTo>
                    <a:pt x="39" y="152"/>
                    <a:pt x="39" y="152"/>
                    <a:pt x="39" y="152"/>
                  </a:cubicBezTo>
                  <a:cubicBezTo>
                    <a:pt x="34" y="98"/>
                    <a:pt x="34" y="98"/>
                    <a:pt x="34" y="98"/>
                  </a:cubicBezTo>
                  <a:moveTo>
                    <a:pt x="16" y="56"/>
                  </a:moveTo>
                  <a:cubicBezTo>
                    <a:pt x="16" y="56"/>
                    <a:pt x="16" y="56"/>
                    <a:pt x="16" y="56"/>
                  </a:cubicBezTo>
                  <a:cubicBezTo>
                    <a:pt x="208" y="56"/>
                    <a:pt x="208" y="56"/>
                    <a:pt x="208" y="56"/>
                  </a:cubicBezTo>
                  <a:cubicBezTo>
                    <a:pt x="208" y="72"/>
                    <a:pt x="208" y="72"/>
                    <a:pt x="208" y="72"/>
                  </a:cubicBezTo>
                  <a:cubicBezTo>
                    <a:pt x="16" y="72"/>
                    <a:pt x="16" y="72"/>
                    <a:pt x="16" y="72"/>
                  </a:cubicBezTo>
                  <a:cubicBezTo>
                    <a:pt x="16" y="56"/>
                    <a:pt x="16" y="56"/>
                    <a:pt x="16" y="56"/>
                  </a:cubicBezTo>
                  <a:moveTo>
                    <a:pt x="133" y="16"/>
                  </a:moveTo>
                  <a:cubicBezTo>
                    <a:pt x="133" y="16"/>
                    <a:pt x="133" y="16"/>
                    <a:pt x="133" y="16"/>
                  </a:cubicBezTo>
                  <a:cubicBezTo>
                    <a:pt x="188" y="16"/>
                    <a:pt x="188" y="16"/>
                    <a:pt x="188" y="16"/>
                  </a:cubicBezTo>
                  <a:cubicBezTo>
                    <a:pt x="202" y="40"/>
                    <a:pt x="202" y="40"/>
                    <a:pt x="202" y="40"/>
                  </a:cubicBezTo>
                  <a:cubicBezTo>
                    <a:pt x="202" y="40"/>
                    <a:pt x="202" y="40"/>
                    <a:pt x="202" y="40"/>
                  </a:cubicBezTo>
                  <a:cubicBezTo>
                    <a:pt x="22" y="40"/>
                    <a:pt x="22" y="40"/>
                    <a:pt x="22" y="40"/>
                  </a:cubicBezTo>
                  <a:cubicBezTo>
                    <a:pt x="36" y="16"/>
                    <a:pt x="36" y="16"/>
                    <a:pt x="36" y="16"/>
                  </a:cubicBezTo>
                  <a:cubicBezTo>
                    <a:pt x="91" y="16"/>
                    <a:pt x="91" y="16"/>
                    <a:pt x="91" y="16"/>
                  </a:cubicBezTo>
                  <a:cubicBezTo>
                    <a:pt x="91" y="16"/>
                    <a:pt x="91" y="16"/>
                    <a:pt x="91" y="16"/>
                  </a:cubicBezTo>
                  <a:cubicBezTo>
                    <a:pt x="91" y="16"/>
                    <a:pt x="91" y="16"/>
                    <a:pt x="91" y="16"/>
                  </a:cubicBezTo>
                  <a:cubicBezTo>
                    <a:pt x="95" y="23"/>
                    <a:pt x="103" y="28"/>
                    <a:pt x="112" y="28"/>
                  </a:cubicBezTo>
                  <a:cubicBezTo>
                    <a:pt x="112" y="28"/>
                    <a:pt x="112" y="28"/>
                    <a:pt x="112" y="28"/>
                  </a:cubicBezTo>
                  <a:cubicBezTo>
                    <a:pt x="112" y="28"/>
                    <a:pt x="112" y="28"/>
                    <a:pt x="112" y="28"/>
                  </a:cubicBezTo>
                  <a:cubicBezTo>
                    <a:pt x="121" y="28"/>
                    <a:pt x="129" y="23"/>
                    <a:pt x="133" y="16"/>
                  </a:cubicBezTo>
                  <a:cubicBezTo>
                    <a:pt x="133" y="16"/>
                    <a:pt x="133" y="16"/>
                    <a:pt x="133" y="16"/>
                  </a:cubicBezTo>
                  <a:moveTo>
                    <a:pt x="192" y="0"/>
                  </a:moveTo>
                  <a:cubicBezTo>
                    <a:pt x="32" y="0"/>
                    <a:pt x="32" y="0"/>
                    <a:pt x="32" y="0"/>
                  </a:cubicBezTo>
                  <a:cubicBezTo>
                    <a:pt x="29" y="0"/>
                    <a:pt x="27" y="1"/>
                    <a:pt x="26" y="3"/>
                  </a:cubicBezTo>
                  <a:cubicBezTo>
                    <a:pt x="26" y="3"/>
                    <a:pt x="26" y="3"/>
                    <a:pt x="26" y="3"/>
                  </a:cubicBezTo>
                  <a:cubicBezTo>
                    <a:pt x="26" y="3"/>
                    <a:pt x="26" y="3"/>
                    <a:pt x="26" y="3"/>
                  </a:cubicBezTo>
                  <a:cubicBezTo>
                    <a:pt x="25" y="4"/>
                    <a:pt x="25" y="4"/>
                    <a:pt x="25" y="4"/>
                  </a:cubicBezTo>
                  <a:cubicBezTo>
                    <a:pt x="2" y="43"/>
                    <a:pt x="2" y="43"/>
                    <a:pt x="2" y="43"/>
                  </a:cubicBezTo>
                  <a:cubicBezTo>
                    <a:pt x="2" y="43"/>
                    <a:pt x="2" y="43"/>
                    <a:pt x="2" y="43"/>
                  </a:cubicBezTo>
                  <a:cubicBezTo>
                    <a:pt x="1" y="45"/>
                    <a:pt x="0" y="46"/>
                    <a:pt x="0" y="48"/>
                  </a:cubicBezTo>
                  <a:cubicBezTo>
                    <a:pt x="0" y="80"/>
                    <a:pt x="0" y="80"/>
                    <a:pt x="0" y="80"/>
                  </a:cubicBezTo>
                  <a:cubicBezTo>
                    <a:pt x="0" y="84"/>
                    <a:pt x="4" y="88"/>
                    <a:pt x="8" y="88"/>
                  </a:cubicBezTo>
                  <a:cubicBezTo>
                    <a:pt x="17" y="88"/>
                    <a:pt x="17" y="88"/>
                    <a:pt x="17" y="88"/>
                  </a:cubicBezTo>
                  <a:cubicBezTo>
                    <a:pt x="40" y="321"/>
                    <a:pt x="40" y="321"/>
                    <a:pt x="40" y="321"/>
                  </a:cubicBezTo>
                  <a:cubicBezTo>
                    <a:pt x="40" y="321"/>
                    <a:pt x="40" y="321"/>
                    <a:pt x="40" y="321"/>
                  </a:cubicBezTo>
                  <a:cubicBezTo>
                    <a:pt x="41" y="325"/>
                    <a:pt x="44" y="328"/>
                    <a:pt x="48" y="328"/>
                  </a:cubicBezTo>
                  <a:cubicBezTo>
                    <a:pt x="176" y="328"/>
                    <a:pt x="176" y="328"/>
                    <a:pt x="176" y="328"/>
                  </a:cubicBezTo>
                  <a:cubicBezTo>
                    <a:pt x="180" y="328"/>
                    <a:pt x="184" y="325"/>
                    <a:pt x="184" y="321"/>
                  </a:cubicBezTo>
                  <a:cubicBezTo>
                    <a:pt x="184" y="321"/>
                    <a:pt x="184" y="321"/>
                    <a:pt x="184" y="321"/>
                  </a:cubicBezTo>
                  <a:cubicBezTo>
                    <a:pt x="207" y="88"/>
                    <a:pt x="207" y="88"/>
                    <a:pt x="207" y="88"/>
                  </a:cubicBezTo>
                  <a:cubicBezTo>
                    <a:pt x="216" y="88"/>
                    <a:pt x="216" y="88"/>
                    <a:pt x="216" y="88"/>
                  </a:cubicBezTo>
                  <a:cubicBezTo>
                    <a:pt x="220" y="88"/>
                    <a:pt x="224" y="84"/>
                    <a:pt x="224" y="80"/>
                  </a:cubicBezTo>
                  <a:cubicBezTo>
                    <a:pt x="224" y="48"/>
                    <a:pt x="224" y="48"/>
                    <a:pt x="224" y="48"/>
                  </a:cubicBezTo>
                  <a:cubicBezTo>
                    <a:pt x="224" y="46"/>
                    <a:pt x="223" y="45"/>
                    <a:pt x="222" y="43"/>
                  </a:cubicBezTo>
                  <a:cubicBezTo>
                    <a:pt x="222" y="43"/>
                    <a:pt x="222" y="43"/>
                    <a:pt x="222" y="43"/>
                  </a:cubicBezTo>
                  <a:cubicBezTo>
                    <a:pt x="199" y="4"/>
                    <a:pt x="199" y="4"/>
                    <a:pt x="199" y="4"/>
                  </a:cubicBezTo>
                  <a:cubicBezTo>
                    <a:pt x="198" y="3"/>
                    <a:pt x="198" y="3"/>
                    <a:pt x="198" y="3"/>
                  </a:cubicBezTo>
                  <a:cubicBezTo>
                    <a:pt x="198" y="3"/>
                    <a:pt x="198" y="3"/>
                    <a:pt x="198" y="3"/>
                  </a:cubicBezTo>
                  <a:cubicBezTo>
                    <a:pt x="198" y="3"/>
                    <a:pt x="198" y="3"/>
                    <a:pt x="198" y="3"/>
                  </a:cubicBezTo>
                  <a:cubicBezTo>
                    <a:pt x="197" y="1"/>
                    <a:pt x="195" y="0"/>
                    <a:pt x="192" y="0"/>
                  </a:cubicBezTo>
                </a:path>
              </a:pathLst>
            </a:custGeom>
            <a:solidFill>
              <a:srgbClr val="2626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 name="Freeform 37"/>
            <p:cNvSpPr>
              <a:spLocks noEditPoints="1"/>
            </p:cNvSpPr>
            <p:nvPr/>
          </p:nvSpPr>
          <p:spPr bwMode="auto">
            <a:xfrm>
              <a:off x="4435" y="1630"/>
              <a:ext cx="328" cy="503"/>
            </a:xfrm>
            <a:custGeom>
              <a:avLst/>
              <a:gdLst>
                <a:gd name="T0" fmla="*/ 38 w 192"/>
                <a:gd name="T1" fmla="*/ 282 h 296"/>
                <a:gd name="T2" fmla="*/ 39 w 192"/>
                <a:gd name="T3" fmla="*/ 296 h 296"/>
                <a:gd name="T4" fmla="*/ 153 w 192"/>
                <a:gd name="T5" fmla="*/ 296 h 296"/>
                <a:gd name="T6" fmla="*/ 154 w 192"/>
                <a:gd name="T7" fmla="*/ 282 h 296"/>
                <a:gd name="T8" fmla="*/ 153 w 192"/>
                <a:gd name="T9" fmla="*/ 296 h 296"/>
                <a:gd name="T10" fmla="*/ 39 w 192"/>
                <a:gd name="T11" fmla="*/ 296 h 296"/>
                <a:gd name="T12" fmla="*/ 38 w 192"/>
                <a:gd name="T13" fmla="*/ 282 h 296"/>
                <a:gd name="T14" fmla="*/ 18 w 192"/>
                <a:gd name="T15" fmla="*/ 82 h 296"/>
                <a:gd name="T16" fmla="*/ 23 w 192"/>
                <a:gd name="T17" fmla="*/ 136 h 296"/>
                <a:gd name="T18" fmla="*/ 169 w 192"/>
                <a:gd name="T19" fmla="*/ 136 h 296"/>
                <a:gd name="T20" fmla="*/ 174 w 192"/>
                <a:gd name="T21" fmla="*/ 82 h 296"/>
                <a:gd name="T22" fmla="*/ 169 w 192"/>
                <a:gd name="T23" fmla="*/ 136 h 296"/>
                <a:gd name="T24" fmla="*/ 23 w 192"/>
                <a:gd name="T25" fmla="*/ 136 h 296"/>
                <a:gd name="T26" fmla="*/ 18 w 192"/>
                <a:gd name="T27" fmla="*/ 82 h 296"/>
                <a:gd name="T28" fmla="*/ 0 w 192"/>
                <a:gd name="T29" fmla="*/ 40 h 296"/>
                <a:gd name="T30" fmla="*/ 0 w 192"/>
                <a:gd name="T31" fmla="*/ 40 h 296"/>
                <a:gd name="T32" fmla="*/ 0 w 192"/>
                <a:gd name="T33" fmla="*/ 56 h 296"/>
                <a:gd name="T34" fmla="*/ 192 w 192"/>
                <a:gd name="T35" fmla="*/ 56 h 296"/>
                <a:gd name="T36" fmla="*/ 0 w 192"/>
                <a:gd name="T37" fmla="*/ 56 h 296"/>
                <a:gd name="T38" fmla="*/ 0 w 192"/>
                <a:gd name="T39" fmla="*/ 40 h 296"/>
                <a:gd name="T40" fmla="*/ 186 w 192"/>
                <a:gd name="T41" fmla="*/ 24 h 296"/>
                <a:gd name="T42" fmla="*/ 6 w 192"/>
                <a:gd name="T43" fmla="*/ 24 h 296"/>
                <a:gd name="T44" fmla="*/ 186 w 192"/>
                <a:gd name="T45" fmla="*/ 24 h 296"/>
                <a:gd name="T46" fmla="*/ 75 w 192"/>
                <a:gd name="T47" fmla="*/ 0 h 296"/>
                <a:gd name="T48" fmla="*/ 75 w 192"/>
                <a:gd name="T49" fmla="*/ 0 h 296"/>
                <a:gd name="T50" fmla="*/ 96 w 192"/>
                <a:gd name="T51" fmla="*/ 12 h 296"/>
                <a:gd name="T52" fmla="*/ 75 w 192"/>
                <a:gd name="T53" fmla="*/ 0 h 296"/>
                <a:gd name="T54" fmla="*/ 117 w 192"/>
                <a:gd name="T55" fmla="*/ 0 h 296"/>
                <a:gd name="T56" fmla="*/ 117 w 192"/>
                <a:gd name="T57" fmla="*/ 0 h 296"/>
                <a:gd name="T58" fmla="*/ 96 w 192"/>
                <a:gd name="T59" fmla="*/ 12 h 296"/>
                <a:gd name="T60" fmla="*/ 117 w 192"/>
                <a:gd name="T61" fmla="*/ 0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2" h="296">
                  <a:moveTo>
                    <a:pt x="38" y="282"/>
                  </a:moveTo>
                  <a:cubicBezTo>
                    <a:pt x="39" y="296"/>
                    <a:pt x="39" y="296"/>
                    <a:pt x="39" y="296"/>
                  </a:cubicBezTo>
                  <a:cubicBezTo>
                    <a:pt x="153" y="296"/>
                    <a:pt x="153" y="296"/>
                    <a:pt x="153" y="296"/>
                  </a:cubicBezTo>
                  <a:cubicBezTo>
                    <a:pt x="154" y="282"/>
                    <a:pt x="154" y="282"/>
                    <a:pt x="154" y="282"/>
                  </a:cubicBezTo>
                  <a:cubicBezTo>
                    <a:pt x="153" y="296"/>
                    <a:pt x="153" y="296"/>
                    <a:pt x="153" y="296"/>
                  </a:cubicBezTo>
                  <a:cubicBezTo>
                    <a:pt x="39" y="296"/>
                    <a:pt x="39" y="296"/>
                    <a:pt x="39" y="296"/>
                  </a:cubicBezTo>
                  <a:cubicBezTo>
                    <a:pt x="38" y="282"/>
                    <a:pt x="38" y="282"/>
                    <a:pt x="38" y="282"/>
                  </a:cubicBezTo>
                  <a:moveTo>
                    <a:pt x="18" y="82"/>
                  </a:moveTo>
                  <a:cubicBezTo>
                    <a:pt x="23" y="136"/>
                    <a:pt x="23" y="136"/>
                    <a:pt x="23" y="136"/>
                  </a:cubicBezTo>
                  <a:cubicBezTo>
                    <a:pt x="169" y="136"/>
                    <a:pt x="169" y="136"/>
                    <a:pt x="169" y="136"/>
                  </a:cubicBezTo>
                  <a:cubicBezTo>
                    <a:pt x="174" y="82"/>
                    <a:pt x="174" y="82"/>
                    <a:pt x="174" y="82"/>
                  </a:cubicBezTo>
                  <a:cubicBezTo>
                    <a:pt x="169" y="136"/>
                    <a:pt x="169" y="136"/>
                    <a:pt x="169" y="136"/>
                  </a:cubicBezTo>
                  <a:cubicBezTo>
                    <a:pt x="23" y="136"/>
                    <a:pt x="23" y="136"/>
                    <a:pt x="23" y="136"/>
                  </a:cubicBezTo>
                  <a:cubicBezTo>
                    <a:pt x="18" y="82"/>
                    <a:pt x="18" y="82"/>
                    <a:pt x="18" y="82"/>
                  </a:cubicBezTo>
                  <a:moveTo>
                    <a:pt x="0" y="40"/>
                  </a:moveTo>
                  <a:cubicBezTo>
                    <a:pt x="0" y="40"/>
                    <a:pt x="0" y="40"/>
                    <a:pt x="0" y="40"/>
                  </a:cubicBezTo>
                  <a:cubicBezTo>
                    <a:pt x="0" y="56"/>
                    <a:pt x="0" y="56"/>
                    <a:pt x="0" y="56"/>
                  </a:cubicBezTo>
                  <a:cubicBezTo>
                    <a:pt x="192" y="56"/>
                    <a:pt x="192" y="56"/>
                    <a:pt x="192" y="56"/>
                  </a:cubicBezTo>
                  <a:cubicBezTo>
                    <a:pt x="0" y="56"/>
                    <a:pt x="0" y="56"/>
                    <a:pt x="0" y="56"/>
                  </a:cubicBezTo>
                  <a:cubicBezTo>
                    <a:pt x="0" y="40"/>
                    <a:pt x="0" y="40"/>
                    <a:pt x="0" y="40"/>
                  </a:cubicBezTo>
                  <a:moveTo>
                    <a:pt x="186" y="24"/>
                  </a:moveTo>
                  <a:cubicBezTo>
                    <a:pt x="6" y="24"/>
                    <a:pt x="6" y="24"/>
                    <a:pt x="6" y="24"/>
                  </a:cubicBezTo>
                  <a:cubicBezTo>
                    <a:pt x="186" y="24"/>
                    <a:pt x="186" y="24"/>
                    <a:pt x="186" y="24"/>
                  </a:cubicBezTo>
                  <a:moveTo>
                    <a:pt x="75" y="0"/>
                  </a:moveTo>
                  <a:cubicBezTo>
                    <a:pt x="75" y="0"/>
                    <a:pt x="75" y="0"/>
                    <a:pt x="75" y="0"/>
                  </a:cubicBezTo>
                  <a:cubicBezTo>
                    <a:pt x="79" y="7"/>
                    <a:pt x="87" y="12"/>
                    <a:pt x="96" y="12"/>
                  </a:cubicBezTo>
                  <a:cubicBezTo>
                    <a:pt x="87" y="12"/>
                    <a:pt x="79" y="7"/>
                    <a:pt x="75" y="0"/>
                  </a:cubicBezTo>
                  <a:moveTo>
                    <a:pt x="117" y="0"/>
                  </a:moveTo>
                  <a:cubicBezTo>
                    <a:pt x="117" y="0"/>
                    <a:pt x="117" y="0"/>
                    <a:pt x="117" y="0"/>
                  </a:cubicBezTo>
                  <a:cubicBezTo>
                    <a:pt x="113" y="7"/>
                    <a:pt x="105" y="12"/>
                    <a:pt x="96" y="12"/>
                  </a:cubicBezTo>
                  <a:cubicBezTo>
                    <a:pt x="105" y="12"/>
                    <a:pt x="113" y="7"/>
                    <a:pt x="117" y="0"/>
                  </a:cubicBezTo>
                </a:path>
              </a:pathLst>
            </a:custGeom>
            <a:solidFill>
              <a:srgbClr val="2626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 name="Freeform 38"/>
            <p:cNvSpPr>
              <a:spLocks noEditPoints="1"/>
            </p:cNvSpPr>
            <p:nvPr/>
          </p:nvSpPr>
          <p:spPr bwMode="auto">
            <a:xfrm>
              <a:off x="4478" y="1888"/>
              <a:ext cx="242" cy="82"/>
            </a:xfrm>
            <a:custGeom>
              <a:avLst/>
              <a:gdLst>
                <a:gd name="T0" fmla="*/ 234 w 242"/>
                <a:gd name="T1" fmla="*/ 82 h 82"/>
                <a:gd name="T2" fmla="*/ 8 w 242"/>
                <a:gd name="T3" fmla="*/ 82 h 82"/>
                <a:gd name="T4" fmla="*/ 234 w 242"/>
                <a:gd name="T5" fmla="*/ 82 h 82"/>
                <a:gd name="T6" fmla="*/ 1 w 242"/>
                <a:gd name="T7" fmla="*/ 29 h 82"/>
                <a:gd name="T8" fmla="*/ 5 w 242"/>
                <a:gd name="T9" fmla="*/ 48 h 82"/>
                <a:gd name="T10" fmla="*/ 5 w 242"/>
                <a:gd name="T11" fmla="*/ 48 h 82"/>
                <a:gd name="T12" fmla="*/ 3 w 242"/>
                <a:gd name="T13" fmla="*/ 34 h 82"/>
                <a:gd name="T14" fmla="*/ 3 w 242"/>
                <a:gd name="T15" fmla="*/ 34 h 82"/>
                <a:gd name="T16" fmla="*/ 1 w 242"/>
                <a:gd name="T17" fmla="*/ 29 h 82"/>
                <a:gd name="T18" fmla="*/ 0 w 242"/>
                <a:gd name="T19" fmla="*/ 0 h 82"/>
                <a:gd name="T20" fmla="*/ 0 w 242"/>
                <a:gd name="T21" fmla="*/ 0 h 82"/>
                <a:gd name="T22" fmla="*/ 1 w 242"/>
                <a:gd name="T23" fmla="*/ 21 h 82"/>
                <a:gd name="T24" fmla="*/ 1 w 242"/>
                <a:gd name="T25" fmla="*/ 21 h 82"/>
                <a:gd name="T26" fmla="*/ 0 w 242"/>
                <a:gd name="T27" fmla="*/ 0 h 82"/>
                <a:gd name="T28" fmla="*/ 242 w 242"/>
                <a:gd name="T29" fmla="*/ 0 h 82"/>
                <a:gd name="T30" fmla="*/ 242 w 242"/>
                <a:gd name="T31" fmla="*/ 0 h 82"/>
                <a:gd name="T32" fmla="*/ 239 w 242"/>
                <a:gd name="T33" fmla="*/ 34 h 82"/>
                <a:gd name="T34" fmla="*/ 239 w 242"/>
                <a:gd name="T35" fmla="*/ 34 h 82"/>
                <a:gd name="T36" fmla="*/ 237 w 242"/>
                <a:gd name="T37" fmla="*/ 48 h 82"/>
                <a:gd name="T38" fmla="*/ 237 w 242"/>
                <a:gd name="T39" fmla="*/ 48 h 82"/>
                <a:gd name="T40" fmla="*/ 237 w 242"/>
                <a:gd name="T41" fmla="*/ 53 h 82"/>
                <a:gd name="T42" fmla="*/ 242 w 242"/>
                <a:gd name="T43"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2" h="82">
                  <a:moveTo>
                    <a:pt x="234" y="82"/>
                  </a:moveTo>
                  <a:lnTo>
                    <a:pt x="8" y="82"/>
                  </a:lnTo>
                  <a:lnTo>
                    <a:pt x="234" y="82"/>
                  </a:lnTo>
                  <a:close/>
                  <a:moveTo>
                    <a:pt x="1" y="29"/>
                  </a:moveTo>
                  <a:lnTo>
                    <a:pt x="5" y="48"/>
                  </a:lnTo>
                  <a:lnTo>
                    <a:pt x="5" y="48"/>
                  </a:lnTo>
                  <a:lnTo>
                    <a:pt x="3" y="34"/>
                  </a:lnTo>
                  <a:lnTo>
                    <a:pt x="3" y="34"/>
                  </a:lnTo>
                  <a:lnTo>
                    <a:pt x="1" y="29"/>
                  </a:lnTo>
                  <a:close/>
                  <a:moveTo>
                    <a:pt x="0" y="0"/>
                  </a:moveTo>
                  <a:lnTo>
                    <a:pt x="0" y="0"/>
                  </a:lnTo>
                  <a:lnTo>
                    <a:pt x="1" y="21"/>
                  </a:lnTo>
                  <a:lnTo>
                    <a:pt x="1" y="21"/>
                  </a:lnTo>
                  <a:lnTo>
                    <a:pt x="0" y="0"/>
                  </a:lnTo>
                  <a:close/>
                  <a:moveTo>
                    <a:pt x="242" y="0"/>
                  </a:moveTo>
                  <a:lnTo>
                    <a:pt x="242" y="0"/>
                  </a:lnTo>
                  <a:lnTo>
                    <a:pt x="239" y="34"/>
                  </a:lnTo>
                  <a:lnTo>
                    <a:pt x="239" y="34"/>
                  </a:lnTo>
                  <a:lnTo>
                    <a:pt x="237" y="48"/>
                  </a:lnTo>
                  <a:lnTo>
                    <a:pt x="237" y="48"/>
                  </a:lnTo>
                  <a:lnTo>
                    <a:pt x="237" y="53"/>
                  </a:lnTo>
                  <a:lnTo>
                    <a:pt x="242" y="0"/>
                  </a:lnTo>
                  <a:close/>
                </a:path>
              </a:pathLst>
            </a:custGeom>
            <a:solidFill>
              <a:srgbClr val="14191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 name="Freeform 39"/>
            <p:cNvSpPr>
              <a:spLocks noEditPoints="1"/>
            </p:cNvSpPr>
            <p:nvPr/>
          </p:nvSpPr>
          <p:spPr bwMode="auto">
            <a:xfrm>
              <a:off x="4478" y="1888"/>
              <a:ext cx="242" cy="82"/>
            </a:xfrm>
            <a:custGeom>
              <a:avLst/>
              <a:gdLst>
                <a:gd name="T0" fmla="*/ 234 w 242"/>
                <a:gd name="T1" fmla="*/ 82 h 82"/>
                <a:gd name="T2" fmla="*/ 8 w 242"/>
                <a:gd name="T3" fmla="*/ 82 h 82"/>
                <a:gd name="T4" fmla="*/ 234 w 242"/>
                <a:gd name="T5" fmla="*/ 82 h 82"/>
                <a:gd name="T6" fmla="*/ 1 w 242"/>
                <a:gd name="T7" fmla="*/ 29 h 82"/>
                <a:gd name="T8" fmla="*/ 5 w 242"/>
                <a:gd name="T9" fmla="*/ 48 h 82"/>
                <a:gd name="T10" fmla="*/ 5 w 242"/>
                <a:gd name="T11" fmla="*/ 48 h 82"/>
                <a:gd name="T12" fmla="*/ 3 w 242"/>
                <a:gd name="T13" fmla="*/ 34 h 82"/>
                <a:gd name="T14" fmla="*/ 3 w 242"/>
                <a:gd name="T15" fmla="*/ 34 h 82"/>
                <a:gd name="T16" fmla="*/ 1 w 242"/>
                <a:gd name="T17" fmla="*/ 29 h 82"/>
                <a:gd name="T18" fmla="*/ 0 w 242"/>
                <a:gd name="T19" fmla="*/ 0 h 82"/>
                <a:gd name="T20" fmla="*/ 0 w 242"/>
                <a:gd name="T21" fmla="*/ 0 h 82"/>
                <a:gd name="T22" fmla="*/ 1 w 242"/>
                <a:gd name="T23" fmla="*/ 21 h 82"/>
                <a:gd name="T24" fmla="*/ 1 w 242"/>
                <a:gd name="T25" fmla="*/ 21 h 82"/>
                <a:gd name="T26" fmla="*/ 0 w 242"/>
                <a:gd name="T27" fmla="*/ 0 h 82"/>
                <a:gd name="T28" fmla="*/ 242 w 242"/>
                <a:gd name="T29" fmla="*/ 0 h 82"/>
                <a:gd name="T30" fmla="*/ 242 w 242"/>
                <a:gd name="T31" fmla="*/ 0 h 82"/>
                <a:gd name="T32" fmla="*/ 239 w 242"/>
                <a:gd name="T33" fmla="*/ 34 h 82"/>
                <a:gd name="T34" fmla="*/ 239 w 242"/>
                <a:gd name="T35" fmla="*/ 34 h 82"/>
                <a:gd name="T36" fmla="*/ 237 w 242"/>
                <a:gd name="T37" fmla="*/ 48 h 82"/>
                <a:gd name="T38" fmla="*/ 237 w 242"/>
                <a:gd name="T39" fmla="*/ 48 h 82"/>
                <a:gd name="T40" fmla="*/ 237 w 242"/>
                <a:gd name="T41" fmla="*/ 53 h 82"/>
                <a:gd name="T42" fmla="*/ 242 w 242"/>
                <a:gd name="T43"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2" h="82">
                  <a:moveTo>
                    <a:pt x="234" y="82"/>
                  </a:moveTo>
                  <a:lnTo>
                    <a:pt x="8" y="82"/>
                  </a:lnTo>
                  <a:lnTo>
                    <a:pt x="234" y="82"/>
                  </a:lnTo>
                  <a:moveTo>
                    <a:pt x="1" y="29"/>
                  </a:moveTo>
                  <a:lnTo>
                    <a:pt x="5" y="48"/>
                  </a:lnTo>
                  <a:lnTo>
                    <a:pt x="5" y="48"/>
                  </a:lnTo>
                  <a:lnTo>
                    <a:pt x="3" y="34"/>
                  </a:lnTo>
                  <a:lnTo>
                    <a:pt x="3" y="34"/>
                  </a:lnTo>
                  <a:lnTo>
                    <a:pt x="1" y="29"/>
                  </a:lnTo>
                  <a:moveTo>
                    <a:pt x="0" y="0"/>
                  </a:moveTo>
                  <a:lnTo>
                    <a:pt x="0" y="0"/>
                  </a:lnTo>
                  <a:lnTo>
                    <a:pt x="1" y="21"/>
                  </a:lnTo>
                  <a:lnTo>
                    <a:pt x="1" y="21"/>
                  </a:lnTo>
                  <a:lnTo>
                    <a:pt x="0" y="0"/>
                  </a:lnTo>
                  <a:moveTo>
                    <a:pt x="242" y="0"/>
                  </a:moveTo>
                  <a:lnTo>
                    <a:pt x="242" y="0"/>
                  </a:lnTo>
                  <a:lnTo>
                    <a:pt x="239" y="34"/>
                  </a:lnTo>
                  <a:lnTo>
                    <a:pt x="239" y="34"/>
                  </a:lnTo>
                  <a:lnTo>
                    <a:pt x="237" y="48"/>
                  </a:lnTo>
                  <a:lnTo>
                    <a:pt x="237" y="48"/>
                  </a:lnTo>
                  <a:lnTo>
                    <a:pt x="237" y="53"/>
                  </a:lnTo>
                  <a:lnTo>
                    <a:pt x="24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1" name="Freeform 40"/>
            <p:cNvSpPr/>
            <p:nvPr/>
          </p:nvSpPr>
          <p:spPr bwMode="auto">
            <a:xfrm>
              <a:off x="4479" y="1909"/>
              <a:ext cx="0" cy="8"/>
            </a:xfrm>
            <a:custGeom>
              <a:avLst/>
              <a:gdLst>
                <a:gd name="T0" fmla="*/ 0 h 8"/>
                <a:gd name="T1" fmla="*/ 0 h 8"/>
                <a:gd name="T2" fmla="*/ 8 h 8"/>
                <a:gd name="T3" fmla="*/ 0 h 8"/>
              </a:gdLst>
              <a:ahLst/>
              <a:cxnLst>
                <a:cxn ang="0">
                  <a:pos x="0" y="T0"/>
                </a:cxn>
                <a:cxn ang="0">
                  <a:pos x="0" y="T1"/>
                </a:cxn>
                <a:cxn ang="0">
                  <a:pos x="0" y="T2"/>
                </a:cxn>
                <a:cxn ang="0">
                  <a:pos x="0" y="T3"/>
                </a:cxn>
              </a:cxnLst>
              <a:rect l="0" t="0" r="r" b="b"/>
              <a:pathLst>
                <a:path h="8">
                  <a:moveTo>
                    <a:pt x="0" y="0"/>
                  </a:moveTo>
                  <a:lnTo>
                    <a:pt x="0" y="0"/>
                  </a:lnTo>
                  <a:lnTo>
                    <a:pt x="0" y="8"/>
                  </a:lnTo>
                  <a:lnTo>
                    <a:pt x="0" y="0"/>
                  </a:lnTo>
                  <a:close/>
                </a:path>
              </a:pathLst>
            </a:custGeom>
            <a:solidFill>
              <a:srgbClr val="22222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2" name="Freeform 41"/>
            <p:cNvSpPr/>
            <p:nvPr/>
          </p:nvSpPr>
          <p:spPr bwMode="auto">
            <a:xfrm>
              <a:off x="4479" y="1909"/>
              <a:ext cx="0" cy="8"/>
            </a:xfrm>
            <a:custGeom>
              <a:avLst/>
              <a:gdLst>
                <a:gd name="T0" fmla="*/ 0 h 8"/>
                <a:gd name="T1" fmla="*/ 0 h 8"/>
                <a:gd name="T2" fmla="*/ 8 h 8"/>
                <a:gd name="T3" fmla="*/ 0 h 8"/>
              </a:gdLst>
              <a:ahLst/>
              <a:cxnLst>
                <a:cxn ang="0">
                  <a:pos x="0" y="T0"/>
                </a:cxn>
                <a:cxn ang="0">
                  <a:pos x="0" y="T1"/>
                </a:cxn>
                <a:cxn ang="0">
                  <a:pos x="0" y="T2"/>
                </a:cxn>
                <a:cxn ang="0">
                  <a:pos x="0" y="T3"/>
                </a:cxn>
              </a:cxnLst>
              <a:rect l="0" t="0" r="r" b="b"/>
              <a:pathLst>
                <a:path h="8">
                  <a:moveTo>
                    <a:pt x="0" y="0"/>
                  </a:moveTo>
                  <a:lnTo>
                    <a:pt x="0" y="0"/>
                  </a:lnTo>
                  <a:lnTo>
                    <a:pt x="0" y="8"/>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3" name="Freeform 42"/>
            <p:cNvSpPr>
              <a:spLocks noEditPoints="1"/>
            </p:cNvSpPr>
            <p:nvPr/>
          </p:nvSpPr>
          <p:spPr bwMode="auto">
            <a:xfrm>
              <a:off x="4479" y="1909"/>
              <a:ext cx="238" cy="27"/>
            </a:xfrm>
            <a:custGeom>
              <a:avLst/>
              <a:gdLst>
                <a:gd name="T0" fmla="*/ 238 w 238"/>
                <a:gd name="T1" fmla="*/ 13 h 27"/>
                <a:gd name="T2" fmla="*/ 238 w 238"/>
                <a:gd name="T3" fmla="*/ 13 h 27"/>
                <a:gd name="T4" fmla="*/ 236 w 238"/>
                <a:gd name="T5" fmla="*/ 27 h 27"/>
                <a:gd name="T6" fmla="*/ 236 w 238"/>
                <a:gd name="T7" fmla="*/ 27 h 27"/>
                <a:gd name="T8" fmla="*/ 238 w 238"/>
                <a:gd name="T9" fmla="*/ 13 h 27"/>
                <a:gd name="T10" fmla="*/ 0 w 238"/>
                <a:gd name="T11" fmla="*/ 0 h 27"/>
                <a:gd name="T12" fmla="*/ 0 w 238"/>
                <a:gd name="T13" fmla="*/ 0 h 27"/>
                <a:gd name="T14" fmla="*/ 0 w 238"/>
                <a:gd name="T15" fmla="*/ 8 h 27"/>
                <a:gd name="T16" fmla="*/ 2 w 238"/>
                <a:gd name="T17" fmla="*/ 13 h 27"/>
                <a:gd name="T18" fmla="*/ 2 w 238"/>
                <a:gd name="T19" fmla="*/ 13 h 27"/>
                <a:gd name="T20" fmla="*/ 0 w 238"/>
                <a:gd name="T2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8" h="27">
                  <a:moveTo>
                    <a:pt x="238" y="13"/>
                  </a:moveTo>
                  <a:lnTo>
                    <a:pt x="238" y="13"/>
                  </a:lnTo>
                  <a:lnTo>
                    <a:pt x="236" y="27"/>
                  </a:lnTo>
                  <a:lnTo>
                    <a:pt x="236" y="27"/>
                  </a:lnTo>
                  <a:lnTo>
                    <a:pt x="238" y="13"/>
                  </a:lnTo>
                  <a:close/>
                  <a:moveTo>
                    <a:pt x="0" y="0"/>
                  </a:moveTo>
                  <a:lnTo>
                    <a:pt x="0" y="0"/>
                  </a:lnTo>
                  <a:lnTo>
                    <a:pt x="0" y="8"/>
                  </a:lnTo>
                  <a:lnTo>
                    <a:pt x="2" y="13"/>
                  </a:lnTo>
                  <a:lnTo>
                    <a:pt x="2" y="13"/>
                  </a:lnTo>
                  <a:lnTo>
                    <a:pt x="0" y="0"/>
                  </a:lnTo>
                  <a:close/>
                </a:path>
              </a:pathLst>
            </a:custGeom>
            <a:solidFill>
              <a:srgbClr val="12170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4" name="Freeform 43"/>
            <p:cNvSpPr>
              <a:spLocks noEditPoints="1"/>
            </p:cNvSpPr>
            <p:nvPr/>
          </p:nvSpPr>
          <p:spPr bwMode="auto">
            <a:xfrm>
              <a:off x="4479" y="1909"/>
              <a:ext cx="238" cy="27"/>
            </a:xfrm>
            <a:custGeom>
              <a:avLst/>
              <a:gdLst>
                <a:gd name="T0" fmla="*/ 238 w 238"/>
                <a:gd name="T1" fmla="*/ 13 h 27"/>
                <a:gd name="T2" fmla="*/ 238 w 238"/>
                <a:gd name="T3" fmla="*/ 13 h 27"/>
                <a:gd name="T4" fmla="*/ 236 w 238"/>
                <a:gd name="T5" fmla="*/ 27 h 27"/>
                <a:gd name="T6" fmla="*/ 236 w 238"/>
                <a:gd name="T7" fmla="*/ 27 h 27"/>
                <a:gd name="T8" fmla="*/ 238 w 238"/>
                <a:gd name="T9" fmla="*/ 13 h 27"/>
                <a:gd name="T10" fmla="*/ 0 w 238"/>
                <a:gd name="T11" fmla="*/ 0 h 27"/>
                <a:gd name="T12" fmla="*/ 0 w 238"/>
                <a:gd name="T13" fmla="*/ 0 h 27"/>
                <a:gd name="T14" fmla="*/ 0 w 238"/>
                <a:gd name="T15" fmla="*/ 8 h 27"/>
                <a:gd name="T16" fmla="*/ 2 w 238"/>
                <a:gd name="T17" fmla="*/ 13 h 27"/>
                <a:gd name="T18" fmla="*/ 2 w 238"/>
                <a:gd name="T19" fmla="*/ 13 h 27"/>
                <a:gd name="T20" fmla="*/ 0 w 238"/>
                <a:gd name="T2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8" h="27">
                  <a:moveTo>
                    <a:pt x="238" y="13"/>
                  </a:moveTo>
                  <a:lnTo>
                    <a:pt x="238" y="13"/>
                  </a:lnTo>
                  <a:lnTo>
                    <a:pt x="236" y="27"/>
                  </a:lnTo>
                  <a:lnTo>
                    <a:pt x="236" y="27"/>
                  </a:lnTo>
                  <a:lnTo>
                    <a:pt x="238" y="13"/>
                  </a:lnTo>
                  <a:moveTo>
                    <a:pt x="0" y="0"/>
                  </a:moveTo>
                  <a:lnTo>
                    <a:pt x="0" y="0"/>
                  </a:lnTo>
                  <a:lnTo>
                    <a:pt x="0" y="8"/>
                  </a:lnTo>
                  <a:lnTo>
                    <a:pt x="2" y="13"/>
                  </a:lnTo>
                  <a:lnTo>
                    <a:pt x="2" y="1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5" name="Rectangle 44"/>
            <p:cNvSpPr>
              <a:spLocks noChangeArrowheads="1"/>
            </p:cNvSpPr>
            <p:nvPr/>
          </p:nvSpPr>
          <p:spPr bwMode="auto">
            <a:xfrm>
              <a:off x="4483" y="1936"/>
              <a:ext cx="1" cy="5"/>
            </a:xfrm>
            <a:prstGeom prst="rect">
              <a:avLst/>
            </a:prstGeom>
            <a:solidFill>
              <a:srgbClr val="22222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26" name="Rectangle 45"/>
            <p:cNvSpPr>
              <a:spLocks noChangeArrowheads="1"/>
            </p:cNvSpPr>
            <p:nvPr/>
          </p:nvSpPr>
          <p:spPr bwMode="auto">
            <a:xfrm>
              <a:off x="4483" y="1936"/>
              <a:ext cx="1" cy="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27" name="Freeform 46"/>
            <p:cNvSpPr/>
            <p:nvPr/>
          </p:nvSpPr>
          <p:spPr bwMode="auto">
            <a:xfrm>
              <a:off x="4483" y="1936"/>
              <a:ext cx="0" cy="5"/>
            </a:xfrm>
            <a:custGeom>
              <a:avLst/>
              <a:gdLst>
                <a:gd name="T0" fmla="*/ 0 h 5"/>
                <a:gd name="T1" fmla="*/ 0 h 5"/>
                <a:gd name="T2" fmla="*/ 5 h 5"/>
                <a:gd name="T3" fmla="*/ 0 h 5"/>
              </a:gdLst>
              <a:ahLst/>
              <a:cxnLst>
                <a:cxn ang="0">
                  <a:pos x="0" y="T0"/>
                </a:cxn>
                <a:cxn ang="0">
                  <a:pos x="0" y="T1"/>
                </a:cxn>
                <a:cxn ang="0">
                  <a:pos x="0" y="T2"/>
                </a:cxn>
                <a:cxn ang="0">
                  <a:pos x="0" y="T3"/>
                </a:cxn>
              </a:cxnLst>
              <a:rect l="0" t="0" r="r" b="b"/>
              <a:pathLst>
                <a:path h="5">
                  <a:moveTo>
                    <a:pt x="0" y="0"/>
                  </a:moveTo>
                  <a:lnTo>
                    <a:pt x="0" y="0"/>
                  </a:lnTo>
                  <a:lnTo>
                    <a:pt x="0" y="5"/>
                  </a:lnTo>
                  <a:lnTo>
                    <a:pt x="0" y="0"/>
                  </a:lnTo>
                  <a:close/>
                </a:path>
              </a:pathLst>
            </a:custGeom>
            <a:solidFill>
              <a:srgbClr val="12170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8" name="Freeform 47"/>
            <p:cNvSpPr/>
            <p:nvPr/>
          </p:nvSpPr>
          <p:spPr bwMode="auto">
            <a:xfrm>
              <a:off x="4483" y="1936"/>
              <a:ext cx="0" cy="5"/>
            </a:xfrm>
            <a:custGeom>
              <a:avLst/>
              <a:gdLst>
                <a:gd name="T0" fmla="*/ 0 h 5"/>
                <a:gd name="T1" fmla="*/ 0 h 5"/>
                <a:gd name="T2" fmla="*/ 5 h 5"/>
                <a:gd name="T3" fmla="*/ 0 h 5"/>
              </a:gdLst>
              <a:ahLst/>
              <a:cxnLst>
                <a:cxn ang="0">
                  <a:pos x="0" y="T0"/>
                </a:cxn>
                <a:cxn ang="0">
                  <a:pos x="0" y="T1"/>
                </a:cxn>
                <a:cxn ang="0">
                  <a:pos x="0" y="T2"/>
                </a:cxn>
                <a:cxn ang="0">
                  <a:pos x="0" y="T3"/>
                </a:cxn>
              </a:cxnLst>
              <a:rect l="0" t="0" r="r" b="b"/>
              <a:pathLst>
                <a:path h="5">
                  <a:moveTo>
                    <a:pt x="0" y="0"/>
                  </a:moveTo>
                  <a:lnTo>
                    <a:pt x="0" y="0"/>
                  </a:lnTo>
                  <a:lnTo>
                    <a:pt x="0" y="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30" name="Group 50"/>
          <p:cNvGrpSpPr>
            <a:grpSpLocks noChangeAspect="1"/>
          </p:cNvGrpSpPr>
          <p:nvPr/>
        </p:nvGrpSpPr>
        <p:grpSpPr bwMode="auto">
          <a:xfrm>
            <a:off x="4532310" y="4808542"/>
            <a:ext cx="850899" cy="488951"/>
            <a:chOff x="2855" y="3029"/>
            <a:chExt cx="536" cy="308"/>
          </a:xfrm>
        </p:grpSpPr>
        <p:sp>
          <p:nvSpPr>
            <p:cNvPr id="232" name="Freeform 51"/>
            <p:cNvSpPr>
              <a:spLocks noEditPoints="1"/>
            </p:cNvSpPr>
            <p:nvPr/>
          </p:nvSpPr>
          <p:spPr bwMode="auto">
            <a:xfrm>
              <a:off x="2874" y="3048"/>
              <a:ext cx="498" cy="270"/>
            </a:xfrm>
            <a:custGeom>
              <a:avLst/>
              <a:gdLst>
                <a:gd name="T0" fmla="*/ 352 w 416"/>
                <a:gd name="T1" fmla="*/ 0 h 224"/>
                <a:gd name="T2" fmla="*/ 16 w 416"/>
                <a:gd name="T3" fmla="*/ 0 h 224"/>
                <a:gd name="T4" fmla="*/ 0 w 416"/>
                <a:gd name="T5" fmla="*/ 16 h 224"/>
                <a:gd name="T6" fmla="*/ 0 w 416"/>
                <a:gd name="T7" fmla="*/ 208 h 224"/>
                <a:gd name="T8" fmla="*/ 16 w 416"/>
                <a:gd name="T9" fmla="*/ 224 h 224"/>
                <a:gd name="T10" fmla="*/ 352 w 416"/>
                <a:gd name="T11" fmla="*/ 224 h 224"/>
                <a:gd name="T12" fmla="*/ 368 w 416"/>
                <a:gd name="T13" fmla="*/ 208 h 224"/>
                <a:gd name="T14" fmla="*/ 368 w 416"/>
                <a:gd name="T15" fmla="*/ 16 h 224"/>
                <a:gd name="T16" fmla="*/ 352 w 416"/>
                <a:gd name="T17" fmla="*/ 0 h 224"/>
                <a:gd name="T18" fmla="*/ 400 w 416"/>
                <a:gd name="T19" fmla="*/ 64 h 224"/>
                <a:gd name="T20" fmla="*/ 384 w 416"/>
                <a:gd name="T21" fmla="*/ 64 h 224"/>
                <a:gd name="T22" fmla="*/ 384 w 416"/>
                <a:gd name="T23" fmla="*/ 160 h 224"/>
                <a:gd name="T24" fmla="*/ 400 w 416"/>
                <a:gd name="T25" fmla="*/ 160 h 224"/>
                <a:gd name="T26" fmla="*/ 416 w 416"/>
                <a:gd name="T27" fmla="*/ 144 h 224"/>
                <a:gd name="T28" fmla="*/ 416 w 416"/>
                <a:gd name="T29" fmla="*/ 80 h 224"/>
                <a:gd name="T30" fmla="*/ 400 w 416"/>
                <a:gd name="T31" fmla="*/ 6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16" h="224">
                  <a:moveTo>
                    <a:pt x="352" y="0"/>
                  </a:moveTo>
                  <a:cubicBezTo>
                    <a:pt x="16" y="0"/>
                    <a:pt x="16" y="0"/>
                    <a:pt x="16" y="0"/>
                  </a:cubicBezTo>
                  <a:cubicBezTo>
                    <a:pt x="7" y="0"/>
                    <a:pt x="0" y="7"/>
                    <a:pt x="0" y="16"/>
                  </a:cubicBezTo>
                  <a:cubicBezTo>
                    <a:pt x="0" y="208"/>
                    <a:pt x="0" y="208"/>
                    <a:pt x="0" y="208"/>
                  </a:cubicBezTo>
                  <a:cubicBezTo>
                    <a:pt x="0" y="217"/>
                    <a:pt x="7" y="224"/>
                    <a:pt x="16" y="224"/>
                  </a:cubicBezTo>
                  <a:cubicBezTo>
                    <a:pt x="352" y="224"/>
                    <a:pt x="352" y="224"/>
                    <a:pt x="352" y="224"/>
                  </a:cubicBezTo>
                  <a:cubicBezTo>
                    <a:pt x="361" y="224"/>
                    <a:pt x="368" y="217"/>
                    <a:pt x="368" y="208"/>
                  </a:cubicBezTo>
                  <a:cubicBezTo>
                    <a:pt x="368" y="16"/>
                    <a:pt x="368" y="16"/>
                    <a:pt x="368" y="16"/>
                  </a:cubicBezTo>
                  <a:cubicBezTo>
                    <a:pt x="368" y="7"/>
                    <a:pt x="361" y="0"/>
                    <a:pt x="352" y="0"/>
                  </a:cubicBezTo>
                  <a:moveTo>
                    <a:pt x="400" y="64"/>
                  </a:moveTo>
                  <a:cubicBezTo>
                    <a:pt x="384" y="64"/>
                    <a:pt x="384" y="64"/>
                    <a:pt x="384" y="64"/>
                  </a:cubicBezTo>
                  <a:cubicBezTo>
                    <a:pt x="384" y="160"/>
                    <a:pt x="384" y="160"/>
                    <a:pt x="384" y="160"/>
                  </a:cubicBezTo>
                  <a:cubicBezTo>
                    <a:pt x="400" y="160"/>
                    <a:pt x="400" y="160"/>
                    <a:pt x="400" y="160"/>
                  </a:cubicBezTo>
                  <a:cubicBezTo>
                    <a:pt x="409" y="160"/>
                    <a:pt x="416" y="153"/>
                    <a:pt x="416" y="144"/>
                  </a:cubicBezTo>
                  <a:cubicBezTo>
                    <a:pt x="416" y="80"/>
                    <a:pt x="416" y="80"/>
                    <a:pt x="416" y="80"/>
                  </a:cubicBezTo>
                  <a:cubicBezTo>
                    <a:pt x="416" y="71"/>
                    <a:pt x="409" y="64"/>
                    <a:pt x="400" y="64"/>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3" name="Freeform 52"/>
            <p:cNvSpPr>
              <a:spLocks noEditPoints="1"/>
            </p:cNvSpPr>
            <p:nvPr/>
          </p:nvSpPr>
          <p:spPr bwMode="auto">
            <a:xfrm>
              <a:off x="2922" y="3096"/>
              <a:ext cx="254" cy="174"/>
            </a:xfrm>
            <a:custGeom>
              <a:avLst/>
              <a:gdLst>
                <a:gd name="T0" fmla="*/ 0 w 254"/>
                <a:gd name="T1" fmla="*/ 174 h 174"/>
                <a:gd name="T2" fmla="*/ 72 w 254"/>
                <a:gd name="T3" fmla="*/ 174 h 174"/>
                <a:gd name="T4" fmla="*/ 72 w 254"/>
                <a:gd name="T5" fmla="*/ 0 h 174"/>
                <a:gd name="T6" fmla="*/ 0 w 254"/>
                <a:gd name="T7" fmla="*/ 0 h 174"/>
                <a:gd name="T8" fmla="*/ 0 w 254"/>
                <a:gd name="T9" fmla="*/ 174 h 174"/>
                <a:gd name="T10" fmla="*/ 91 w 254"/>
                <a:gd name="T11" fmla="*/ 174 h 174"/>
                <a:gd name="T12" fmla="*/ 163 w 254"/>
                <a:gd name="T13" fmla="*/ 174 h 174"/>
                <a:gd name="T14" fmla="*/ 163 w 254"/>
                <a:gd name="T15" fmla="*/ 0 h 174"/>
                <a:gd name="T16" fmla="*/ 91 w 254"/>
                <a:gd name="T17" fmla="*/ 0 h 174"/>
                <a:gd name="T18" fmla="*/ 91 w 254"/>
                <a:gd name="T19" fmla="*/ 174 h 174"/>
                <a:gd name="T20" fmla="*/ 182 w 254"/>
                <a:gd name="T21" fmla="*/ 174 h 174"/>
                <a:gd name="T22" fmla="*/ 254 w 254"/>
                <a:gd name="T23" fmla="*/ 174 h 174"/>
                <a:gd name="T24" fmla="*/ 254 w 254"/>
                <a:gd name="T25" fmla="*/ 0 h 174"/>
                <a:gd name="T26" fmla="*/ 182 w 254"/>
                <a:gd name="T27" fmla="*/ 0 h 174"/>
                <a:gd name="T28" fmla="*/ 182 w 254"/>
                <a:gd name="T29"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4" h="174">
                  <a:moveTo>
                    <a:pt x="0" y="174"/>
                  </a:moveTo>
                  <a:lnTo>
                    <a:pt x="72" y="174"/>
                  </a:lnTo>
                  <a:lnTo>
                    <a:pt x="72" y="0"/>
                  </a:lnTo>
                  <a:lnTo>
                    <a:pt x="0" y="0"/>
                  </a:lnTo>
                  <a:lnTo>
                    <a:pt x="0" y="174"/>
                  </a:lnTo>
                  <a:close/>
                  <a:moveTo>
                    <a:pt x="91" y="174"/>
                  </a:moveTo>
                  <a:lnTo>
                    <a:pt x="163" y="174"/>
                  </a:lnTo>
                  <a:lnTo>
                    <a:pt x="163" y="0"/>
                  </a:lnTo>
                  <a:lnTo>
                    <a:pt x="91" y="0"/>
                  </a:lnTo>
                  <a:lnTo>
                    <a:pt x="91" y="174"/>
                  </a:lnTo>
                  <a:close/>
                  <a:moveTo>
                    <a:pt x="182" y="174"/>
                  </a:moveTo>
                  <a:lnTo>
                    <a:pt x="254" y="174"/>
                  </a:lnTo>
                  <a:lnTo>
                    <a:pt x="254" y="0"/>
                  </a:lnTo>
                  <a:lnTo>
                    <a:pt x="182" y="0"/>
                  </a:lnTo>
                  <a:lnTo>
                    <a:pt x="182" y="174"/>
                  </a:lnTo>
                  <a:close/>
                </a:path>
              </a:pathLst>
            </a:custGeom>
            <a:solidFill>
              <a:srgbClr val="F7D5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4" name="Freeform 53"/>
            <p:cNvSpPr>
              <a:spLocks noEditPoints="1"/>
            </p:cNvSpPr>
            <p:nvPr/>
          </p:nvSpPr>
          <p:spPr bwMode="auto">
            <a:xfrm>
              <a:off x="2922" y="3096"/>
              <a:ext cx="254" cy="174"/>
            </a:xfrm>
            <a:custGeom>
              <a:avLst/>
              <a:gdLst>
                <a:gd name="T0" fmla="*/ 0 w 254"/>
                <a:gd name="T1" fmla="*/ 174 h 174"/>
                <a:gd name="T2" fmla="*/ 72 w 254"/>
                <a:gd name="T3" fmla="*/ 174 h 174"/>
                <a:gd name="T4" fmla="*/ 72 w 254"/>
                <a:gd name="T5" fmla="*/ 0 h 174"/>
                <a:gd name="T6" fmla="*/ 0 w 254"/>
                <a:gd name="T7" fmla="*/ 0 h 174"/>
                <a:gd name="T8" fmla="*/ 0 w 254"/>
                <a:gd name="T9" fmla="*/ 174 h 174"/>
                <a:gd name="T10" fmla="*/ 91 w 254"/>
                <a:gd name="T11" fmla="*/ 174 h 174"/>
                <a:gd name="T12" fmla="*/ 163 w 254"/>
                <a:gd name="T13" fmla="*/ 174 h 174"/>
                <a:gd name="T14" fmla="*/ 163 w 254"/>
                <a:gd name="T15" fmla="*/ 0 h 174"/>
                <a:gd name="T16" fmla="*/ 91 w 254"/>
                <a:gd name="T17" fmla="*/ 0 h 174"/>
                <a:gd name="T18" fmla="*/ 91 w 254"/>
                <a:gd name="T19" fmla="*/ 174 h 174"/>
                <a:gd name="T20" fmla="*/ 182 w 254"/>
                <a:gd name="T21" fmla="*/ 174 h 174"/>
                <a:gd name="T22" fmla="*/ 254 w 254"/>
                <a:gd name="T23" fmla="*/ 174 h 174"/>
                <a:gd name="T24" fmla="*/ 254 w 254"/>
                <a:gd name="T25" fmla="*/ 0 h 174"/>
                <a:gd name="T26" fmla="*/ 182 w 254"/>
                <a:gd name="T27" fmla="*/ 0 h 174"/>
                <a:gd name="T28" fmla="*/ 182 w 254"/>
                <a:gd name="T29"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4" h="174">
                  <a:moveTo>
                    <a:pt x="0" y="174"/>
                  </a:moveTo>
                  <a:lnTo>
                    <a:pt x="72" y="174"/>
                  </a:lnTo>
                  <a:lnTo>
                    <a:pt x="72" y="0"/>
                  </a:lnTo>
                  <a:lnTo>
                    <a:pt x="0" y="0"/>
                  </a:lnTo>
                  <a:lnTo>
                    <a:pt x="0" y="174"/>
                  </a:lnTo>
                  <a:moveTo>
                    <a:pt x="91" y="174"/>
                  </a:moveTo>
                  <a:lnTo>
                    <a:pt x="163" y="174"/>
                  </a:lnTo>
                  <a:lnTo>
                    <a:pt x="163" y="0"/>
                  </a:lnTo>
                  <a:lnTo>
                    <a:pt x="91" y="0"/>
                  </a:lnTo>
                  <a:lnTo>
                    <a:pt x="91" y="174"/>
                  </a:lnTo>
                  <a:moveTo>
                    <a:pt x="182" y="174"/>
                  </a:moveTo>
                  <a:lnTo>
                    <a:pt x="254" y="174"/>
                  </a:lnTo>
                  <a:lnTo>
                    <a:pt x="254" y="0"/>
                  </a:lnTo>
                  <a:lnTo>
                    <a:pt x="182" y="0"/>
                  </a:lnTo>
                  <a:lnTo>
                    <a:pt x="182" y="1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5" name="Rectangle 54"/>
            <p:cNvSpPr>
              <a:spLocks noChangeArrowheads="1"/>
            </p:cNvSpPr>
            <p:nvPr/>
          </p:nvSpPr>
          <p:spPr bwMode="auto">
            <a:xfrm>
              <a:off x="3114" y="3096"/>
              <a:ext cx="9" cy="10"/>
            </a:xfrm>
            <a:prstGeom prst="rect">
              <a:avLst/>
            </a:prstGeom>
            <a:solidFill>
              <a:srgbClr val="779A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36" name="Rectangle 55"/>
            <p:cNvSpPr>
              <a:spLocks noChangeArrowheads="1"/>
            </p:cNvSpPr>
            <p:nvPr/>
          </p:nvSpPr>
          <p:spPr bwMode="auto">
            <a:xfrm>
              <a:off x="3114" y="3096"/>
              <a:ext cx="9" cy="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37" name="Freeform 56"/>
            <p:cNvSpPr>
              <a:spLocks noEditPoints="1"/>
            </p:cNvSpPr>
            <p:nvPr/>
          </p:nvSpPr>
          <p:spPr bwMode="auto">
            <a:xfrm>
              <a:off x="2922" y="3096"/>
              <a:ext cx="211" cy="174"/>
            </a:xfrm>
            <a:custGeom>
              <a:avLst/>
              <a:gdLst>
                <a:gd name="T0" fmla="*/ 10 w 211"/>
                <a:gd name="T1" fmla="*/ 164 h 174"/>
                <a:gd name="T2" fmla="*/ 29 w 211"/>
                <a:gd name="T3" fmla="*/ 164 h 174"/>
                <a:gd name="T4" fmla="*/ 192 w 211"/>
                <a:gd name="T5" fmla="*/ 164 h 174"/>
                <a:gd name="T6" fmla="*/ 211 w 211"/>
                <a:gd name="T7" fmla="*/ 164 h 174"/>
                <a:gd name="T8" fmla="*/ 10 w 211"/>
                <a:gd name="T9" fmla="*/ 145 h 174"/>
                <a:gd name="T10" fmla="*/ 10 w 211"/>
                <a:gd name="T11" fmla="*/ 164 h 174"/>
                <a:gd name="T12" fmla="*/ 192 w 211"/>
                <a:gd name="T13" fmla="*/ 145 h 174"/>
                <a:gd name="T14" fmla="*/ 211 w 211"/>
                <a:gd name="T15" fmla="*/ 145 h 174"/>
                <a:gd name="T16" fmla="*/ 201 w 211"/>
                <a:gd name="T17" fmla="*/ 164 h 174"/>
                <a:gd name="T18" fmla="*/ 10 w 211"/>
                <a:gd name="T19" fmla="*/ 135 h 174"/>
                <a:gd name="T20" fmla="*/ 192 w 211"/>
                <a:gd name="T21" fmla="*/ 135 h 174"/>
                <a:gd name="T22" fmla="*/ 0 w 211"/>
                <a:gd name="T23" fmla="*/ 125 h 174"/>
                <a:gd name="T24" fmla="*/ 19 w 211"/>
                <a:gd name="T25" fmla="*/ 125 h 174"/>
                <a:gd name="T26" fmla="*/ 182 w 211"/>
                <a:gd name="T27" fmla="*/ 125 h 174"/>
                <a:gd name="T28" fmla="*/ 201 w 211"/>
                <a:gd name="T29" fmla="*/ 125 h 174"/>
                <a:gd name="T30" fmla="*/ 10 w 211"/>
                <a:gd name="T31" fmla="*/ 116 h 174"/>
                <a:gd name="T32" fmla="*/ 192 w 211"/>
                <a:gd name="T33" fmla="*/ 116 h 174"/>
                <a:gd name="T34" fmla="*/ 0 w 211"/>
                <a:gd name="T35" fmla="*/ 106 h 174"/>
                <a:gd name="T36" fmla="*/ 19 w 211"/>
                <a:gd name="T37" fmla="*/ 106 h 174"/>
                <a:gd name="T38" fmla="*/ 182 w 211"/>
                <a:gd name="T39" fmla="*/ 106 h 174"/>
                <a:gd name="T40" fmla="*/ 201 w 211"/>
                <a:gd name="T41" fmla="*/ 106 h 174"/>
                <a:gd name="T42" fmla="*/ 10 w 211"/>
                <a:gd name="T43" fmla="*/ 97 h 174"/>
                <a:gd name="T44" fmla="*/ 192 w 211"/>
                <a:gd name="T45" fmla="*/ 97 h 174"/>
                <a:gd name="T46" fmla="*/ 0 w 211"/>
                <a:gd name="T47" fmla="*/ 87 h 174"/>
                <a:gd name="T48" fmla="*/ 19 w 211"/>
                <a:gd name="T49" fmla="*/ 87 h 174"/>
                <a:gd name="T50" fmla="*/ 182 w 211"/>
                <a:gd name="T51" fmla="*/ 87 h 174"/>
                <a:gd name="T52" fmla="*/ 201 w 211"/>
                <a:gd name="T53" fmla="*/ 87 h 174"/>
                <a:gd name="T54" fmla="*/ 0 w 211"/>
                <a:gd name="T55" fmla="*/ 68 h 174"/>
                <a:gd name="T56" fmla="*/ 19 w 211"/>
                <a:gd name="T57" fmla="*/ 68 h 174"/>
                <a:gd name="T58" fmla="*/ 19 w 211"/>
                <a:gd name="T59" fmla="*/ 77 h 174"/>
                <a:gd name="T60" fmla="*/ 182 w 211"/>
                <a:gd name="T61" fmla="*/ 77 h 174"/>
                <a:gd name="T62" fmla="*/ 201 w 211"/>
                <a:gd name="T63" fmla="*/ 77 h 174"/>
                <a:gd name="T64" fmla="*/ 211 w 211"/>
                <a:gd name="T65" fmla="*/ 77 h 174"/>
                <a:gd name="T66" fmla="*/ 10 w 211"/>
                <a:gd name="T67" fmla="*/ 58 h 174"/>
                <a:gd name="T68" fmla="*/ 10 w 211"/>
                <a:gd name="T69" fmla="*/ 58 h 174"/>
                <a:gd name="T70" fmla="*/ 29 w 211"/>
                <a:gd name="T71" fmla="*/ 48 h 174"/>
                <a:gd name="T72" fmla="*/ 192 w 211"/>
                <a:gd name="T73" fmla="*/ 48 h 174"/>
                <a:gd name="T74" fmla="*/ 192 w 211"/>
                <a:gd name="T75" fmla="*/ 68 h 174"/>
                <a:gd name="T76" fmla="*/ 19 w 211"/>
                <a:gd name="T77" fmla="*/ 39 h 174"/>
                <a:gd name="T78" fmla="*/ 201 w 211"/>
                <a:gd name="T79" fmla="*/ 39 h 174"/>
                <a:gd name="T80" fmla="*/ 10 w 211"/>
                <a:gd name="T81" fmla="*/ 29 h 174"/>
                <a:gd name="T82" fmla="*/ 29 w 211"/>
                <a:gd name="T83" fmla="*/ 29 h 174"/>
                <a:gd name="T84" fmla="*/ 192 w 211"/>
                <a:gd name="T85" fmla="*/ 29 h 174"/>
                <a:gd name="T86" fmla="*/ 211 w 211"/>
                <a:gd name="T87" fmla="*/ 29 h 174"/>
                <a:gd name="T88" fmla="*/ 19 w 211"/>
                <a:gd name="T89" fmla="*/ 20 h 174"/>
                <a:gd name="T90" fmla="*/ 201 w 211"/>
                <a:gd name="T91" fmla="*/ 20 h 174"/>
                <a:gd name="T92" fmla="*/ 10 w 211"/>
                <a:gd name="T93" fmla="*/ 10 h 174"/>
                <a:gd name="T94" fmla="*/ 29 w 211"/>
                <a:gd name="T95" fmla="*/ 10 h 174"/>
                <a:gd name="T96" fmla="*/ 192 w 211"/>
                <a:gd name="T97" fmla="*/ 10 h 174"/>
                <a:gd name="T98" fmla="*/ 211 w 211"/>
                <a:gd name="T99" fmla="*/ 10 h 174"/>
                <a:gd name="T100" fmla="*/ 19 w 211"/>
                <a:gd name="T101"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11" h="174">
                  <a:moveTo>
                    <a:pt x="10" y="164"/>
                  </a:moveTo>
                  <a:lnTo>
                    <a:pt x="0" y="164"/>
                  </a:lnTo>
                  <a:lnTo>
                    <a:pt x="0" y="174"/>
                  </a:lnTo>
                  <a:lnTo>
                    <a:pt x="10" y="174"/>
                  </a:lnTo>
                  <a:lnTo>
                    <a:pt x="10" y="164"/>
                  </a:lnTo>
                  <a:close/>
                  <a:moveTo>
                    <a:pt x="29" y="164"/>
                  </a:moveTo>
                  <a:lnTo>
                    <a:pt x="19" y="164"/>
                  </a:lnTo>
                  <a:lnTo>
                    <a:pt x="19" y="174"/>
                  </a:lnTo>
                  <a:lnTo>
                    <a:pt x="29" y="174"/>
                  </a:lnTo>
                  <a:lnTo>
                    <a:pt x="29" y="164"/>
                  </a:lnTo>
                  <a:close/>
                  <a:moveTo>
                    <a:pt x="192" y="164"/>
                  </a:moveTo>
                  <a:lnTo>
                    <a:pt x="182" y="164"/>
                  </a:lnTo>
                  <a:lnTo>
                    <a:pt x="182" y="174"/>
                  </a:lnTo>
                  <a:lnTo>
                    <a:pt x="192" y="174"/>
                  </a:lnTo>
                  <a:lnTo>
                    <a:pt x="192" y="164"/>
                  </a:lnTo>
                  <a:close/>
                  <a:moveTo>
                    <a:pt x="211" y="164"/>
                  </a:moveTo>
                  <a:lnTo>
                    <a:pt x="201" y="164"/>
                  </a:lnTo>
                  <a:lnTo>
                    <a:pt x="201" y="174"/>
                  </a:lnTo>
                  <a:lnTo>
                    <a:pt x="211" y="174"/>
                  </a:lnTo>
                  <a:lnTo>
                    <a:pt x="211" y="164"/>
                  </a:lnTo>
                  <a:close/>
                  <a:moveTo>
                    <a:pt x="10" y="145"/>
                  </a:moveTo>
                  <a:lnTo>
                    <a:pt x="0" y="145"/>
                  </a:lnTo>
                  <a:lnTo>
                    <a:pt x="0" y="154"/>
                  </a:lnTo>
                  <a:lnTo>
                    <a:pt x="10" y="154"/>
                  </a:lnTo>
                  <a:lnTo>
                    <a:pt x="10" y="145"/>
                  </a:lnTo>
                  <a:close/>
                  <a:moveTo>
                    <a:pt x="29" y="145"/>
                  </a:moveTo>
                  <a:lnTo>
                    <a:pt x="19" y="145"/>
                  </a:lnTo>
                  <a:lnTo>
                    <a:pt x="19" y="154"/>
                  </a:lnTo>
                  <a:lnTo>
                    <a:pt x="10" y="154"/>
                  </a:lnTo>
                  <a:lnTo>
                    <a:pt x="10" y="164"/>
                  </a:lnTo>
                  <a:lnTo>
                    <a:pt x="19" y="164"/>
                  </a:lnTo>
                  <a:lnTo>
                    <a:pt x="19" y="154"/>
                  </a:lnTo>
                  <a:lnTo>
                    <a:pt x="29" y="154"/>
                  </a:lnTo>
                  <a:lnTo>
                    <a:pt x="29" y="145"/>
                  </a:lnTo>
                  <a:close/>
                  <a:moveTo>
                    <a:pt x="192" y="145"/>
                  </a:moveTo>
                  <a:lnTo>
                    <a:pt x="182" y="145"/>
                  </a:lnTo>
                  <a:lnTo>
                    <a:pt x="182" y="154"/>
                  </a:lnTo>
                  <a:lnTo>
                    <a:pt x="192" y="154"/>
                  </a:lnTo>
                  <a:lnTo>
                    <a:pt x="192" y="145"/>
                  </a:lnTo>
                  <a:close/>
                  <a:moveTo>
                    <a:pt x="211" y="145"/>
                  </a:moveTo>
                  <a:lnTo>
                    <a:pt x="201" y="145"/>
                  </a:lnTo>
                  <a:lnTo>
                    <a:pt x="201" y="154"/>
                  </a:lnTo>
                  <a:lnTo>
                    <a:pt x="192" y="154"/>
                  </a:lnTo>
                  <a:lnTo>
                    <a:pt x="192" y="164"/>
                  </a:lnTo>
                  <a:lnTo>
                    <a:pt x="201" y="164"/>
                  </a:lnTo>
                  <a:lnTo>
                    <a:pt x="201" y="154"/>
                  </a:lnTo>
                  <a:lnTo>
                    <a:pt x="211" y="154"/>
                  </a:lnTo>
                  <a:lnTo>
                    <a:pt x="211" y="145"/>
                  </a:lnTo>
                  <a:close/>
                  <a:moveTo>
                    <a:pt x="19" y="135"/>
                  </a:moveTo>
                  <a:lnTo>
                    <a:pt x="10" y="135"/>
                  </a:lnTo>
                  <a:lnTo>
                    <a:pt x="10" y="145"/>
                  </a:lnTo>
                  <a:lnTo>
                    <a:pt x="19" y="145"/>
                  </a:lnTo>
                  <a:lnTo>
                    <a:pt x="19" y="135"/>
                  </a:lnTo>
                  <a:close/>
                  <a:moveTo>
                    <a:pt x="201" y="135"/>
                  </a:moveTo>
                  <a:lnTo>
                    <a:pt x="192" y="135"/>
                  </a:lnTo>
                  <a:lnTo>
                    <a:pt x="192" y="145"/>
                  </a:lnTo>
                  <a:lnTo>
                    <a:pt x="201" y="145"/>
                  </a:lnTo>
                  <a:lnTo>
                    <a:pt x="201" y="135"/>
                  </a:lnTo>
                  <a:close/>
                  <a:moveTo>
                    <a:pt x="10" y="125"/>
                  </a:moveTo>
                  <a:lnTo>
                    <a:pt x="0" y="125"/>
                  </a:lnTo>
                  <a:lnTo>
                    <a:pt x="0" y="135"/>
                  </a:lnTo>
                  <a:lnTo>
                    <a:pt x="10" y="135"/>
                  </a:lnTo>
                  <a:lnTo>
                    <a:pt x="10" y="125"/>
                  </a:lnTo>
                  <a:close/>
                  <a:moveTo>
                    <a:pt x="29" y="125"/>
                  </a:moveTo>
                  <a:lnTo>
                    <a:pt x="19" y="125"/>
                  </a:lnTo>
                  <a:lnTo>
                    <a:pt x="19" y="135"/>
                  </a:lnTo>
                  <a:lnTo>
                    <a:pt x="29" y="135"/>
                  </a:lnTo>
                  <a:lnTo>
                    <a:pt x="29" y="125"/>
                  </a:lnTo>
                  <a:close/>
                  <a:moveTo>
                    <a:pt x="192" y="125"/>
                  </a:moveTo>
                  <a:lnTo>
                    <a:pt x="182" y="125"/>
                  </a:lnTo>
                  <a:lnTo>
                    <a:pt x="182" y="135"/>
                  </a:lnTo>
                  <a:lnTo>
                    <a:pt x="192" y="135"/>
                  </a:lnTo>
                  <a:lnTo>
                    <a:pt x="192" y="125"/>
                  </a:lnTo>
                  <a:close/>
                  <a:moveTo>
                    <a:pt x="211" y="125"/>
                  </a:moveTo>
                  <a:lnTo>
                    <a:pt x="201" y="125"/>
                  </a:lnTo>
                  <a:lnTo>
                    <a:pt x="201" y="135"/>
                  </a:lnTo>
                  <a:lnTo>
                    <a:pt x="211" y="135"/>
                  </a:lnTo>
                  <a:lnTo>
                    <a:pt x="211" y="125"/>
                  </a:lnTo>
                  <a:close/>
                  <a:moveTo>
                    <a:pt x="19" y="116"/>
                  </a:moveTo>
                  <a:lnTo>
                    <a:pt x="10" y="116"/>
                  </a:lnTo>
                  <a:lnTo>
                    <a:pt x="10" y="125"/>
                  </a:lnTo>
                  <a:lnTo>
                    <a:pt x="19" y="125"/>
                  </a:lnTo>
                  <a:lnTo>
                    <a:pt x="19" y="116"/>
                  </a:lnTo>
                  <a:close/>
                  <a:moveTo>
                    <a:pt x="201" y="116"/>
                  </a:moveTo>
                  <a:lnTo>
                    <a:pt x="192" y="116"/>
                  </a:lnTo>
                  <a:lnTo>
                    <a:pt x="192" y="125"/>
                  </a:lnTo>
                  <a:lnTo>
                    <a:pt x="201" y="125"/>
                  </a:lnTo>
                  <a:lnTo>
                    <a:pt x="201" y="116"/>
                  </a:lnTo>
                  <a:close/>
                  <a:moveTo>
                    <a:pt x="10" y="106"/>
                  </a:moveTo>
                  <a:lnTo>
                    <a:pt x="0" y="106"/>
                  </a:lnTo>
                  <a:lnTo>
                    <a:pt x="0" y="116"/>
                  </a:lnTo>
                  <a:lnTo>
                    <a:pt x="10" y="116"/>
                  </a:lnTo>
                  <a:lnTo>
                    <a:pt x="10" y="106"/>
                  </a:lnTo>
                  <a:close/>
                  <a:moveTo>
                    <a:pt x="29" y="106"/>
                  </a:moveTo>
                  <a:lnTo>
                    <a:pt x="19" y="106"/>
                  </a:lnTo>
                  <a:lnTo>
                    <a:pt x="19" y="116"/>
                  </a:lnTo>
                  <a:lnTo>
                    <a:pt x="29" y="116"/>
                  </a:lnTo>
                  <a:lnTo>
                    <a:pt x="29" y="106"/>
                  </a:lnTo>
                  <a:close/>
                  <a:moveTo>
                    <a:pt x="192" y="106"/>
                  </a:moveTo>
                  <a:lnTo>
                    <a:pt x="182" y="106"/>
                  </a:lnTo>
                  <a:lnTo>
                    <a:pt x="182" y="116"/>
                  </a:lnTo>
                  <a:lnTo>
                    <a:pt x="192" y="116"/>
                  </a:lnTo>
                  <a:lnTo>
                    <a:pt x="192" y="106"/>
                  </a:lnTo>
                  <a:close/>
                  <a:moveTo>
                    <a:pt x="211" y="106"/>
                  </a:moveTo>
                  <a:lnTo>
                    <a:pt x="201" y="106"/>
                  </a:lnTo>
                  <a:lnTo>
                    <a:pt x="201" y="116"/>
                  </a:lnTo>
                  <a:lnTo>
                    <a:pt x="211" y="116"/>
                  </a:lnTo>
                  <a:lnTo>
                    <a:pt x="211" y="106"/>
                  </a:lnTo>
                  <a:close/>
                  <a:moveTo>
                    <a:pt x="19" y="97"/>
                  </a:moveTo>
                  <a:lnTo>
                    <a:pt x="10" y="97"/>
                  </a:lnTo>
                  <a:lnTo>
                    <a:pt x="10" y="106"/>
                  </a:lnTo>
                  <a:lnTo>
                    <a:pt x="19" y="106"/>
                  </a:lnTo>
                  <a:lnTo>
                    <a:pt x="19" y="97"/>
                  </a:lnTo>
                  <a:close/>
                  <a:moveTo>
                    <a:pt x="201" y="97"/>
                  </a:moveTo>
                  <a:lnTo>
                    <a:pt x="192" y="97"/>
                  </a:lnTo>
                  <a:lnTo>
                    <a:pt x="192" y="106"/>
                  </a:lnTo>
                  <a:lnTo>
                    <a:pt x="201" y="106"/>
                  </a:lnTo>
                  <a:lnTo>
                    <a:pt x="201" y="97"/>
                  </a:lnTo>
                  <a:close/>
                  <a:moveTo>
                    <a:pt x="10" y="87"/>
                  </a:moveTo>
                  <a:lnTo>
                    <a:pt x="0" y="87"/>
                  </a:lnTo>
                  <a:lnTo>
                    <a:pt x="0" y="97"/>
                  </a:lnTo>
                  <a:lnTo>
                    <a:pt x="10" y="97"/>
                  </a:lnTo>
                  <a:lnTo>
                    <a:pt x="10" y="87"/>
                  </a:lnTo>
                  <a:close/>
                  <a:moveTo>
                    <a:pt x="29" y="87"/>
                  </a:moveTo>
                  <a:lnTo>
                    <a:pt x="19" y="87"/>
                  </a:lnTo>
                  <a:lnTo>
                    <a:pt x="19" y="97"/>
                  </a:lnTo>
                  <a:lnTo>
                    <a:pt x="29" y="97"/>
                  </a:lnTo>
                  <a:lnTo>
                    <a:pt x="29" y="87"/>
                  </a:lnTo>
                  <a:close/>
                  <a:moveTo>
                    <a:pt x="192" y="87"/>
                  </a:moveTo>
                  <a:lnTo>
                    <a:pt x="182" y="87"/>
                  </a:lnTo>
                  <a:lnTo>
                    <a:pt x="182" y="97"/>
                  </a:lnTo>
                  <a:lnTo>
                    <a:pt x="192" y="97"/>
                  </a:lnTo>
                  <a:lnTo>
                    <a:pt x="192" y="87"/>
                  </a:lnTo>
                  <a:close/>
                  <a:moveTo>
                    <a:pt x="211" y="87"/>
                  </a:moveTo>
                  <a:lnTo>
                    <a:pt x="201" y="87"/>
                  </a:lnTo>
                  <a:lnTo>
                    <a:pt x="201" y="97"/>
                  </a:lnTo>
                  <a:lnTo>
                    <a:pt x="211" y="97"/>
                  </a:lnTo>
                  <a:lnTo>
                    <a:pt x="211" y="87"/>
                  </a:lnTo>
                  <a:close/>
                  <a:moveTo>
                    <a:pt x="10" y="68"/>
                  </a:moveTo>
                  <a:lnTo>
                    <a:pt x="0" y="68"/>
                  </a:lnTo>
                  <a:lnTo>
                    <a:pt x="0" y="77"/>
                  </a:lnTo>
                  <a:lnTo>
                    <a:pt x="10" y="77"/>
                  </a:lnTo>
                  <a:lnTo>
                    <a:pt x="10" y="68"/>
                  </a:lnTo>
                  <a:close/>
                  <a:moveTo>
                    <a:pt x="29" y="68"/>
                  </a:moveTo>
                  <a:lnTo>
                    <a:pt x="19" y="68"/>
                  </a:lnTo>
                  <a:lnTo>
                    <a:pt x="19" y="77"/>
                  </a:lnTo>
                  <a:lnTo>
                    <a:pt x="10" y="77"/>
                  </a:lnTo>
                  <a:lnTo>
                    <a:pt x="10" y="87"/>
                  </a:lnTo>
                  <a:lnTo>
                    <a:pt x="19" y="87"/>
                  </a:lnTo>
                  <a:lnTo>
                    <a:pt x="19" y="77"/>
                  </a:lnTo>
                  <a:lnTo>
                    <a:pt x="29" y="77"/>
                  </a:lnTo>
                  <a:lnTo>
                    <a:pt x="29" y="68"/>
                  </a:lnTo>
                  <a:close/>
                  <a:moveTo>
                    <a:pt x="192" y="68"/>
                  </a:moveTo>
                  <a:lnTo>
                    <a:pt x="182" y="68"/>
                  </a:lnTo>
                  <a:lnTo>
                    <a:pt x="182" y="77"/>
                  </a:lnTo>
                  <a:lnTo>
                    <a:pt x="192" y="77"/>
                  </a:lnTo>
                  <a:lnTo>
                    <a:pt x="192" y="68"/>
                  </a:lnTo>
                  <a:close/>
                  <a:moveTo>
                    <a:pt x="211" y="68"/>
                  </a:moveTo>
                  <a:lnTo>
                    <a:pt x="201" y="68"/>
                  </a:lnTo>
                  <a:lnTo>
                    <a:pt x="201" y="77"/>
                  </a:lnTo>
                  <a:lnTo>
                    <a:pt x="192" y="77"/>
                  </a:lnTo>
                  <a:lnTo>
                    <a:pt x="192" y="87"/>
                  </a:lnTo>
                  <a:lnTo>
                    <a:pt x="201" y="87"/>
                  </a:lnTo>
                  <a:lnTo>
                    <a:pt x="201" y="77"/>
                  </a:lnTo>
                  <a:lnTo>
                    <a:pt x="211" y="77"/>
                  </a:lnTo>
                  <a:lnTo>
                    <a:pt x="211" y="68"/>
                  </a:lnTo>
                  <a:close/>
                  <a:moveTo>
                    <a:pt x="10" y="48"/>
                  </a:moveTo>
                  <a:lnTo>
                    <a:pt x="0" y="48"/>
                  </a:lnTo>
                  <a:lnTo>
                    <a:pt x="0" y="58"/>
                  </a:lnTo>
                  <a:lnTo>
                    <a:pt x="10" y="58"/>
                  </a:lnTo>
                  <a:lnTo>
                    <a:pt x="10" y="48"/>
                  </a:lnTo>
                  <a:close/>
                  <a:moveTo>
                    <a:pt x="29" y="48"/>
                  </a:moveTo>
                  <a:lnTo>
                    <a:pt x="19" y="48"/>
                  </a:lnTo>
                  <a:lnTo>
                    <a:pt x="19" y="58"/>
                  </a:lnTo>
                  <a:lnTo>
                    <a:pt x="10" y="58"/>
                  </a:lnTo>
                  <a:lnTo>
                    <a:pt x="10" y="68"/>
                  </a:lnTo>
                  <a:lnTo>
                    <a:pt x="19" y="68"/>
                  </a:lnTo>
                  <a:lnTo>
                    <a:pt x="19" y="58"/>
                  </a:lnTo>
                  <a:lnTo>
                    <a:pt x="29" y="58"/>
                  </a:lnTo>
                  <a:lnTo>
                    <a:pt x="29" y="48"/>
                  </a:lnTo>
                  <a:close/>
                  <a:moveTo>
                    <a:pt x="192" y="48"/>
                  </a:moveTo>
                  <a:lnTo>
                    <a:pt x="182" y="48"/>
                  </a:lnTo>
                  <a:lnTo>
                    <a:pt x="182" y="58"/>
                  </a:lnTo>
                  <a:lnTo>
                    <a:pt x="192" y="58"/>
                  </a:lnTo>
                  <a:lnTo>
                    <a:pt x="192" y="48"/>
                  </a:lnTo>
                  <a:close/>
                  <a:moveTo>
                    <a:pt x="211" y="48"/>
                  </a:moveTo>
                  <a:lnTo>
                    <a:pt x="201" y="48"/>
                  </a:lnTo>
                  <a:lnTo>
                    <a:pt x="201" y="58"/>
                  </a:lnTo>
                  <a:lnTo>
                    <a:pt x="192" y="58"/>
                  </a:lnTo>
                  <a:lnTo>
                    <a:pt x="192" y="68"/>
                  </a:lnTo>
                  <a:lnTo>
                    <a:pt x="201" y="68"/>
                  </a:lnTo>
                  <a:lnTo>
                    <a:pt x="201" y="58"/>
                  </a:lnTo>
                  <a:lnTo>
                    <a:pt x="211" y="58"/>
                  </a:lnTo>
                  <a:lnTo>
                    <a:pt x="211" y="48"/>
                  </a:lnTo>
                  <a:close/>
                  <a:moveTo>
                    <a:pt x="19" y="39"/>
                  </a:moveTo>
                  <a:lnTo>
                    <a:pt x="10" y="39"/>
                  </a:lnTo>
                  <a:lnTo>
                    <a:pt x="10" y="48"/>
                  </a:lnTo>
                  <a:lnTo>
                    <a:pt x="19" y="48"/>
                  </a:lnTo>
                  <a:lnTo>
                    <a:pt x="19" y="39"/>
                  </a:lnTo>
                  <a:close/>
                  <a:moveTo>
                    <a:pt x="201" y="39"/>
                  </a:moveTo>
                  <a:lnTo>
                    <a:pt x="192" y="39"/>
                  </a:lnTo>
                  <a:lnTo>
                    <a:pt x="192" y="48"/>
                  </a:lnTo>
                  <a:lnTo>
                    <a:pt x="201" y="48"/>
                  </a:lnTo>
                  <a:lnTo>
                    <a:pt x="201" y="39"/>
                  </a:lnTo>
                  <a:close/>
                  <a:moveTo>
                    <a:pt x="10" y="29"/>
                  </a:moveTo>
                  <a:lnTo>
                    <a:pt x="0" y="29"/>
                  </a:lnTo>
                  <a:lnTo>
                    <a:pt x="0" y="39"/>
                  </a:lnTo>
                  <a:lnTo>
                    <a:pt x="10" y="39"/>
                  </a:lnTo>
                  <a:lnTo>
                    <a:pt x="10" y="29"/>
                  </a:lnTo>
                  <a:close/>
                  <a:moveTo>
                    <a:pt x="29" y="29"/>
                  </a:moveTo>
                  <a:lnTo>
                    <a:pt x="19" y="29"/>
                  </a:lnTo>
                  <a:lnTo>
                    <a:pt x="19" y="39"/>
                  </a:lnTo>
                  <a:lnTo>
                    <a:pt x="29" y="39"/>
                  </a:lnTo>
                  <a:lnTo>
                    <a:pt x="29" y="29"/>
                  </a:lnTo>
                  <a:close/>
                  <a:moveTo>
                    <a:pt x="192" y="29"/>
                  </a:moveTo>
                  <a:lnTo>
                    <a:pt x="182" y="29"/>
                  </a:lnTo>
                  <a:lnTo>
                    <a:pt x="182" y="39"/>
                  </a:lnTo>
                  <a:lnTo>
                    <a:pt x="192" y="39"/>
                  </a:lnTo>
                  <a:lnTo>
                    <a:pt x="192" y="29"/>
                  </a:lnTo>
                  <a:close/>
                  <a:moveTo>
                    <a:pt x="211" y="29"/>
                  </a:moveTo>
                  <a:lnTo>
                    <a:pt x="201" y="29"/>
                  </a:lnTo>
                  <a:lnTo>
                    <a:pt x="201" y="39"/>
                  </a:lnTo>
                  <a:lnTo>
                    <a:pt x="211" y="39"/>
                  </a:lnTo>
                  <a:lnTo>
                    <a:pt x="211" y="29"/>
                  </a:lnTo>
                  <a:close/>
                  <a:moveTo>
                    <a:pt x="19" y="20"/>
                  </a:moveTo>
                  <a:lnTo>
                    <a:pt x="10" y="20"/>
                  </a:lnTo>
                  <a:lnTo>
                    <a:pt x="10" y="29"/>
                  </a:lnTo>
                  <a:lnTo>
                    <a:pt x="19" y="29"/>
                  </a:lnTo>
                  <a:lnTo>
                    <a:pt x="19" y="20"/>
                  </a:lnTo>
                  <a:close/>
                  <a:moveTo>
                    <a:pt x="201" y="20"/>
                  </a:moveTo>
                  <a:lnTo>
                    <a:pt x="192" y="20"/>
                  </a:lnTo>
                  <a:lnTo>
                    <a:pt x="192" y="29"/>
                  </a:lnTo>
                  <a:lnTo>
                    <a:pt x="201" y="29"/>
                  </a:lnTo>
                  <a:lnTo>
                    <a:pt x="201" y="20"/>
                  </a:lnTo>
                  <a:close/>
                  <a:moveTo>
                    <a:pt x="10" y="10"/>
                  </a:moveTo>
                  <a:lnTo>
                    <a:pt x="0" y="10"/>
                  </a:lnTo>
                  <a:lnTo>
                    <a:pt x="0" y="20"/>
                  </a:lnTo>
                  <a:lnTo>
                    <a:pt x="10" y="20"/>
                  </a:lnTo>
                  <a:lnTo>
                    <a:pt x="10" y="10"/>
                  </a:lnTo>
                  <a:close/>
                  <a:moveTo>
                    <a:pt x="29" y="10"/>
                  </a:moveTo>
                  <a:lnTo>
                    <a:pt x="19" y="10"/>
                  </a:lnTo>
                  <a:lnTo>
                    <a:pt x="19" y="20"/>
                  </a:lnTo>
                  <a:lnTo>
                    <a:pt x="29" y="20"/>
                  </a:lnTo>
                  <a:lnTo>
                    <a:pt x="29" y="10"/>
                  </a:lnTo>
                  <a:close/>
                  <a:moveTo>
                    <a:pt x="192" y="10"/>
                  </a:moveTo>
                  <a:lnTo>
                    <a:pt x="182" y="10"/>
                  </a:lnTo>
                  <a:lnTo>
                    <a:pt x="182" y="20"/>
                  </a:lnTo>
                  <a:lnTo>
                    <a:pt x="192" y="20"/>
                  </a:lnTo>
                  <a:lnTo>
                    <a:pt x="192" y="10"/>
                  </a:lnTo>
                  <a:close/>
                  <a:moveTo>
                    <a:pt x="211" y="10"/>
                  </a:moveTo>
                  <a:lnTo>
                    <a:pt x="201" y="10"/>
                  </a:lnTo>
                  <a:lnTo>
                    <a:pt x="201" y="20"/>
                  </a:lnTo>
                  <a:lnTo>
                    <a:pt x="211" y="20"/>
                  </a:lnTo>
                  <a:lnTo>
                    <a:pt x="211" y="10"/>
                  </a:lnTo>
                  <a:close/>
                  <a:moveTo>
                    <a:pt x="19" y="0"/>
                  </a:moveTo>
                  <a:lnTo>
                    <a:pt x="10" y="0"/>
                  </a:lnTo>
                  <a:lnTo>
                    <a:pt x="10" y="10"/>
                  </a:lnTo>
                  <a:lnTo>
                    <a:pt x="19" y="10"/>
                  </a:lnTo>
                  <a:lnTo>
                    <a:pt x="19" y="0"/>
                  </a:lnTo>
                  <a:close/>
                </a:path>
              </a:pathLst>
            </a:custGeom>
            <a:solidFill>
              <a:srgbClr val="2626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8" name="Freeform 57"/>
            <p:cNvSpPr>
              <a:spLocks noEditPoints="1"/>
            </p:cNvSpPr>
            <p:nvPr/>
          </p:nvSpPr>
          <p:spPr bwMode="auto">
            <a:xfrm>
              <a:off x="2922" y="3096"/>
              <a:ext cx="211" cy="174"/>
            </a:xfrm>
            <a:custGeom>
              <a:avLst/>
              <a:gdLst>
                <a:gd name="T0" fmla="*/ 10 w 211"/>
                <a:gd name="T1" fmla="*/ 164 h 174"/>
                <a:gd name="T2" fmla="*/ 29 w 211"/>
                <a:gd name="T3" fmla="*/ 164 h 174"/>
                <a:gd name="T4" fmla="*/ 192 w 211"/>
                <a:gd name="T5" fmla="*/ 164 h 174"/>
                <a:gd name="T6" fmla="*/ 211 w 211"/>
                <a:gd name="T7" fmla="*/ 164 h 174"/>
                <a:gd name="T8" fmla="*/ 10 w 211"/>
                <a:gd name="T9" fmla="*/ 145 h 174"/>
                <a:gd name="T10" fmla="*/ 10 w 211"/>
                <a:gd name="T11" fmla="*/ 164 h 174"/>
                <a:gd name="T12" fmla="*/ 192 w 211"/>
                <a:gd name="T13" fmla="*/ 145 h 174"/>
                <a:gd name="T14" fmla="*/ 211 w 211"/>
                <a:gd name="T15" fmla="*/ 145 h 174"/>
                <a:gd name="T16" fmla="*/ 201 w 211"/>
                <a:gd name="T17" fmla="*/ 164 h 174"/>
                <a:gd name="T18" fmla="*/ 10 w 211"/>
                <a:gd name="T19" fmla="*/ 135 h 174"/>
                <a:gd name="T20" fmla="*/ 192 w 211"/>
                <a:gd name="T21" fmla="*/ 135 h 174"/>
                <a:gd name="T22" fmla="*/ 0 w 211"/>
                <a:gd name="T23" fmla="*/ 125 h 174"/>
                <a:gd name="T24" fmla="*/ 19 w 211"/>
                <a:gd name="T25" fmla="*/ 125 h 174"/>
                <a:gd name="T26" fmla="*/ 182 w 211"/>
                <a:gd name="T27" fmla="*/ 125 h 174"/>
                <a:gd name="T28" fmla="*/ 201 w 211"/>
                <a:gd name="T29" fmla="*/ 125 h 174"/>
                <a:gd name="T30" fmla="*/ 10 w 211"/>
                <a:gd name="T31" fmla="*/ 116 h 174"/>
                <a:gd name="T32" fmla="*/ 192 w 211"/>
                <a:gd name="T33" fmla="*/ 116 h 174"/>
                <a:gd name="T34" fmla="*/ 0 w 211"/>
                <a:gd name="T35" fmla="*/ 106 h 174"/>
                <a:gd name="T36" fmla="*/ 19 w 211"/>
                <a:gd name="T37" fmla="*/ 106 h 174"/>
                <a:gd name="T38" fmla="*/ 182 w 211"/>
                <a:gd name="T39" fmla="*/ 106 h 174"/>
                <a:gd name="T40" fmla="*/ 201 w 211"/>
                <a:gd name="T41" fmla="*/ 106 h 174"/>
                <a:gd name="T42" fmla="*/ 10 w 211"/>
                <a:gd name="T43" fmla="*/ 97 h 174"/>
                <a:gd name="T44" fmla="*/ 192 w 211"/>
                <a:gd name="T45" fmla="*/ 97 h 174"/>
                <a:gd name="T46" fmla="*/ 0 w 211"/>
                <a:gd name="T47" fmla="*/ 87 h 174"/>
                <a:gd name="T48" fmla="*/ 19 w 211"/>
                <a:gd name="T49" fmla="*/ 87 h 174"/>
                <a:gd name="T50" fmla="*/ 182 w 211"/>
                <a:gd name="T51" fmla="*/ 87 h 174"/>
                <a:gd name="T52" fmla="*/ 201 w 211"/>
                <a:gd name="T53" fmla="*/ 87 h 174"/>
                <a:gd name="T54" fmla="*/ 0 w 211"/>
                <a:gd name="T55" fmla="*/ 68 h 174"/>
                <a:gd name="T56" fmla="*/ 19 w 211"/>
                <a:gd name="T57" fmla="*/ 68 h 174"/>
                <a:gd name="T58" fmla="*/ 19 w 211"/>
                <a:gd name="T59" fmla="*/ 77 h 174"/>
                <a:gd name="T60" fmla="*/ 182 w 211"/>
                <a:gd name="T61" fmla="*/ 77 h 174"/>
                <a:gd name="T62" fmla="*/ 201 w 211"/>
                <a:gd name="T63" fmla="*/ 77 h 174"/>
                <a:gd name="T64" fmla="*/ 211 w 211"/>
                <a:gd name="T65" fmla="*/ 77 h 174"/>
                <a:gd name="T66" fmla="*/ 10 w 211"/>
                <a:gd name="T67" fmla="*/ 58 h 174"/>
                <a:gd name="T68" fmla="*/ 10 w 211"/>
                <a:gd name="T69" fmla="*/ 58 h 174"/>
                <a:gd name="T70" fmla="*/ 29 w 211"/>
                <a:gd name="T71" fmla="*/ 48 h 174"/>
                <a:gd name="T72" fmla="*/ 192 w 211"/>
                <a:gd name="T73" fmla="*/ 48 h 174"/>
                <a:gd name="T74" fmla="*/ 192 w 211"/>
                <a:gd name="T75" fmla="*/ 68 h 174"/>
                <a:gd name="T76" fmla="*/ 19 w 211"/>
                <a:gd name="T77" fmla="*/ 39 h 174"/>
                <a:gd name="T78" fmla="*/ 201 w 211"/>
                <a:gd name="T79" fmla="*/ 39 h 174"/>
                <a:gd name="T80" fmla="*/ 10 w 211"/>
                <a:gd name="T81" fmla="*/ 29 h 174"/>
                <a:gd name="T82" fmla="*/ 29 w 211"/>
                <a:gd name="T83" fmla="*/ 29 h 174"/>
                <a:gd name="T84" fmla="*/ 192 w 211"/>
                <a:gd name="T85" fmla="*/ 29 h 174"/>
                <a:gd name="T86" fmla="*/ 211 w 211"/>
                <a:gd name="T87" fmla="*/ 29 h 174"/>
                <a:gd name="T88" fmla="*/ 19 w 211"/>
                <a:gd name="T89" fmla="*/ 20 h 174"/>
                <a:gd name="T90" fmla="*/ 201 w 211"/>
                <a:gd name="T91" fmla="*/ 20 h 174"/>
                <a:gd name="T92" fmla="*/ 10 w 211"/>
                <a:gd name="T93" fmla="*/ 10 h 174"/>
                <a:gd name="T94" fmla="*/ 29 w 211"/>
                <a:gd name="T95" fmla="*/ 10 h 174"/>
                <a:gd name="T96" fmla="*/ 192 w 211"/>
                <a:gd name="T97" fmla="*/ 10 h 174"/>
                <a:gd name="T98" fmla="*/ 211 w 211"/>
                <a:gd name="T99" fmla="*/ 10 h 174"/>
                <a:gd name="T100" fmla="*/ 19 w 211"/>
                <a:gd name="T101"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11" h="174">
                  <a:moveTo>
                    <a:pt x="10" y="164"/>
                  </a:moveTo>
                  <a:lnTo>
                    <a:pt x="0" y="164"/>
                  </a:lnTo>
                  <a:lnTo>
                    <a:pt x="0" y="174"/>
                  </a:lnTo>
                  <a:lnTo>
                    <a:pt x="10" y="174"/>
                  </a:lnTo>
                  <a:lnTo>
                    <a:pt x="10" y="164"/>
                  </a:lnTo>
                  <a:moveTo>
                    <a:pt x="29" y="164"/>
                  </a:moveTo>
                  <a:lnTo>
                    <a:pt x="19" y="164"/>
                  </a:lnTo>
                  <a:lnTo>
                    <a:pt x="19" y="174"/>
                  </a:lnTo>
                  <a:lnTo>
                    <a:pt x="29" y="174"/>
                  </a:lnTo>
                  <a:lnTo>
                    <a:pt x="29" y="164"/>
                  </a:lnTo>
                  <a:moveTo>
                    <a:pt x="192" y="164"/>
                  </a:moveTo>
                  <a:lnTo>
                    <a:pt x="182" y="164"/>
                  </a:lnTo>
                  <a:lnTo>
                    <a:pt x="182" y="174"/>
                  </a:lnTo>
                  <a:lnTo>
                    <a:pt x="192" y="174"/>
                  </a:lnTo>
                  <a:lnTo>
                    <a:pt x="192" y="164"/>
                  </a:lnTo>
                  <a:moveTo>
                    <a:pt x="211" y="164"/>
                  </a:moveTo>
                  <a:lnTo>
                    <a:pt x="201" y="164"/>
                  </a:lnTo>
                  <a:lnTo>
                    <a:pt x="201" y="174"/>
                  </a:lnTo>
                  <a:lnTo>
                    <a:pt x="211" y="174"/>
                  </a:lnTo>
                  <a:lnTo>
                    <a:pt x="211" y="164"/>
                  </a:lnTo>
                  <a:moveTo>
                    <a:pt x="10" y="145"/>
                  </a:moveTo>
                  <a:lnTo>
                    <a:pt x="0" y="145"/>
                  </a:lnTo>
                  <a:lnTo>
                    <a:pt x="0" y="154"/>
                  </a:lnTo>
                  <a:lnTo>
                    <a:pt x="10" y="154"/>
                  </a:lnTo>
                  <a:lnTo>
                    <a:pt x="10" y="145"/>
                  </a:lnTo>
                  <a:moveTo>
                    <a:pt x="29" y="145"/>
                  </a:moveTo>
                  <a:lnTo>
                    <a:pt x="19" y="145"/>
                  </a:lnTo>
                  <a:lnTo>
                    <a:pt x="19" y="154"/>
                  </a:lnTo>
                  <a:lnTo>
                    <a:pt x="10" y="154"/>
                  </a:lnTo>
                  <a:lnTo>
                    <a:pt x="10" y="164"/>
                  </a:lnTo>
                  <a:lnTo>
                    <a:pt x="19" y="164"/>
                  </a:lnTo>
                  <a:lnTo>
                    <a:pt x="19" y="154"/>
                  </a:lnTo>
                  <a:lnTo>
                    <a:pt x="29" y="154"/>
                  </a:lnTo>
                  <a:lnTo>
                    <a:pt x="29" y="145"/>
                  </a:lnTo>
                  <a:moveTo>
                    <a:pt x="192" y="145"/>
                  </a:moveTo>
                  <a:lnTo>
                    <a:pt x="182" y="145"/>
                  </a:lnTo>
                  <a:lnTo>
                    <a:pt x="182" y="154"/>
                  </a:lnTo>
                  <a:lnTo>
                    <a:pt x="192" y="154"/>
                  </a:lnTo>
                  <a:lnTo>
                    <a:pt x="192" y="145"/>
                  </a:lnTo>
                  <a:moveTo>
                    <a:pt x="211" y="145"/>
                  </a:moveTo>
                  <a:lnTo>
                    <a:pt x="201" y="145"/>
                  </a:lnTo>
                  <a:lnTo>
                    <a:pt x="201" y="154"/>
                  </a:lnTo>
                  <a:lnTo>
                    <a:pt x="192" y="154"/>
                  </a:lnTo>
                  <a:lnTo>
                    <a:pt x="192" y="164"/>
                  </a:lnTo>
                  <a:lnTo>
                    <a:pt x="201" y="164"/>
                  </a:lnTo>
                  <a:lnTo>
                    <a:pt x="201" y="154"/>
                  </a:lnTo>
                  <a:lnTo>
                    <a:pt x="211" y="154"/>
                  </a:lnTo>
                  <a:lnTo>
                    <a:pt x="211" y="145"/>
                  </a:lnTo>
                  <a:moveTo>
                    <a:pt x="19" y="135"/>
                  </a:moveTo>
                  <a:lnTo>
                    <a:pt x="10" y="135"/>
                  </a:lnTo>
                  <a:lnTo>
                    <a:pt x="10" y="145"/>
                  </a:lnTo>
                  <a:lnTo>
                    <a:pt x="19" y="145"/>
                  </a:lnTo>
                  <a:lnTo>
                    <a:pt x="19" y="135"/>
                  </a:lnTo>
                  <a:moveTo>
                    <a:pt x="201" y="135"/>
                  </a:moveTo>
                  <a:lnTo>
                    <a:pt x="192" y="135"/>
                  </a:lnTo>
                  <a:lnTo>
                    <a:pt x="192" y="145"/>
                  </a:lnTo>
                  <a:lnTo>
                    <a:pt x="201" y="145"/>
                  </a:lnTo>
                  <a:lnTo>
                    <a:pt x="201" y="135"/>
                  </a:lnTo>
                  <a:moveTo>
                    <a:pt x="10" y="125"/>
                  </a:moveTo>
                  <a:lnTo>
                    <a:pt x="0" y="125"/>
                  </a:lnTo>
                  <a:lnTo>
                    <a:pt x="0" y="135"/>
                  </a:lnTo>
                  <a:lnTo>
                    <a:pt x="10" y="135"/>
                  </a:lnTo>
                  <a:lnTo>
                    <a:pt x="10" y="125"/>
                  </a:lnTo>
                  <a:moveTo>
                    <a:pt x="29" y="125"/>
                  </a:moveTo>
                  <a:lnTo>
                    <a:pt x="19" y="125"/>
                  </a:lnTo>
                  <a:lnTo>
                    <a:pt x="19" y="135"/>
                  </a:lnTo>
                  <a:lnTo>
                    <a:pt x="29" y="135"/>
                  </a:lnTo>
                  <a:lnTo>
                    <a:pt x="29" y="125"/>
                  </a:lnTo>
                  <a:moveTo>
                    <a:pt x="192" y="125"/>
                  </a:moveTo>
                  <a:lnTo>
                    <a:pt x="182" y="125"/>
                  </a:lnTo>
                  <a:lnTo>
                    <a:pt x="182" y="135"/>
                  </a:lnTo>
                  <a:lnTo>
                    <a:pt x="192" y="135"/>
                  </a:lnTo>
                  <a:lnTo>
                    <a:pt x="192" y="125"/>
                  </a:lnTo>
                  <a:moveTo>
                    <a:pt x="211" y="125"/>
                  </a:moveTo>
                  <a:lnTo>
                    <a:pt x="201" y="125"/>
                  </a:lnTo>
                  <a:lnTo>
                    <a:pt x="201" y="135"/>
                  </a:lnTo>
                  <a:lnTo>
                    <a:pt x="211" y="135"/>
                  </a:lnTo>
                  <a:lnTo>
                    <a:pt x="211" y="125"/>
                  </a:lnTo>
                  <a:moveTo>
                    <a:pt x="19" y="116"/>
                  </a:moveTo>
                  <a:lnTo>
                    <a:pt x="10" y="116"/>
                  </a:lnTo>
                  <a:lnTo>
                    <a:pt x="10" y="125"/>
                  </a:lnTo>
                  <a:lnTo>
                    <a:pt x="19" y="125"/>
                  </a:lnTo>
                  <a:lnTo>
                    <a:pt x="19" y="116"/>
                  </a:lnTo>
                  <a:moveTo>
                    <a:pt x="201" y="116"/>
                  </a:moveTo>
                  <a:lnTo>
                    <a:pt x="192" y="116"/>
                  </a:lnTo>
                  <a:lnTo>
                    <a:pt x="192" y="125"/>
                  </a:lnTo>
                  <a:lnTo>
                    <a:pt x="201" y="125"/>
                  </a:lnTo>
                  <a:lnTo>
                    <a:pt x="201" y="116"/>
                  </a:lnTo>
                  <a:moveTo>
                    <a:pt x="10" y="106"/>
                  </a:moveTo>
                  <a:lnTo>
                    <a:pt x="0" y="106"/>
                  </a:lnTo>
                  <a:lnTo>
                    <a:pt x="0" y="116"/>
                  </a:lnTo>
                  <a:lnTo>
                    <a:pt x="10" y="116"/>
                  </a:lnTo>
                  <a:lnTo>
                    <a:pt x="10" y="106"/>
                  </a:lnTo>
                  <a:moveTo>
                    <a:pt x="29" y="106"/>
                  </a:moveTo>
                  <a:lnTo>
                    <a:pt x="19" y="106"/>
                  </a:lnTo>
                  <a:lnTo>
                    <a:pt x="19" y="116"/>
                  </a:lnTo>
                  <a:lnTo>
                    <a:pt x="29" y="116"/>
                  </a:lnTo>
                  <a:lnTo>
                    <a:pt x="29" y="106"/>
                  </a:lnTo>
                  <a:moveTo>
                    <a:pt x="192" y="106"/>
                  </a:moveTo>
                  <a:lnTo>
                    <a:pt x="182" y="106"/>
                  </a:lnTo>
                  <a:lnTo>
                    <a:pt x="182" y="116"/>
                  </a:lnTo>
                  <a:lnTo>
                    <a:pt x="192" y="116"/>
                  </a:lnTo>
                  <a:lnTo>
                    <a:pt x="192" y="106"/>
                  </a:lnTo>
                  <a:moveTo>
                    <a:pt x="211" y="106"/>
                  </a:moveTo>
                  <a:lnTo>
                    <a:pt x="201" y="106"/>
                  </a:lnTo>
                  <a:lnTo>
                    <a:pt x="201" y="116"/>
                  </a:lnTo>
                  <a:lnTo>
                    <a:pt x="211" y="116"/>
                  </a:lnTo>
                  <a:lnTo>
                    <a:pt x="211" y="106"/>
                  </a:lnTo>
                  <a:moveTo>
                    <a:pt x="19" y="97"/>
                  </a:moveTo>
                  <a:lnTo>
                    <a:pt x="10" y="97"/>
                  </a:lnTo>
                  <a:lnTo>
                    <a:pt x="10" y="106"/>
                  </a:lnTo>
                  <a:lnTo>
                    <a:pt x="19" y="106"/>
                  </a:lnTo>
                  <a:lnTo>
                    <a:pt x="19" y="97"/>
                  </a:lnTo>
                  <a:moveTo>
                    <a:pt x="201" y="97"/>
                  </a:moveTo>
                  <a:lnTo>
                    <a:pt x="192" y="97"/>
                  </a:lnTo>
                  <a:lnTo>
                    <a:pt x="192" y="106"/>
                  </a:lnTo>
                  <a:lnTo>
                    <a:pt x="201" y="106"/>
                  </a:lnTo>
                  <a:lnTo>
                    <a:pt x="201" y="97"/>
                  </a:lnTo>
                  <a:moveTo>
                    <a:pt x="10" y="87"/>
                  </a:moveTo>
                  <a:lnTo>
                    <a:pt x="0" y="87"/>
                  </a:lnTo>
                  <a:lnTo>
                    <a:pt x="0" y="97"/>
                  </a:lnTo>
                  <a:lnTo>
                    <a:pt x="10" y="97"/>
                  </a:lnTo>
                  <a:lnTo>
                    <a:pt x="10" y="87"/>
                  </a:lnTo>
                  <a:moveTo>
                    <a:pt x="29" y="87"/>
                  </a:moveTo>
                  <a:lnTo>
                    <a:pt x="19" y="87"/>
                  </a:lnTo>
                  <a:lnTo>
                    <a:pt x="19" y="97"/>
                  </a:lnTo>
                  <a:lnTo>
                    <a:pt x="29" y="97"/>
                  </a:lnTo>
                  <a:lnTo>
                    <a:pt x="29" y="87"/>
                  </a:lnTo>
                  <a:moveTo>
                    <a:pt x="192" y="87"/>
                  </a:moveTo>
                  <a:lnTo>
                    <a:pt x="182" y="87"/>
                  </a:lnTo>
                  <a:lnTo>
                    <a:pt x="182" y="97"/>
                  </a:lnTo>
                  <a:lnTo>
                    <a:pt x="192" y="97"/>
                  </a:lnTo>
                  <a:lnTo>
                    <a:pt x="192" y="87"/>
                  </a:lnTo>
                  <a:moveTo>
                    <a:pt x="211" y="87"/>
                  </a:moveTo>
                  <a:lnTo>
                    <a:pt x="201" y="87"/>
                  </a:lnTo>
                  <a:lnTo>
                    <a:pt x="201" y="97"/>
                  </a:lnTo>
                  <a:lnTo>
                    <a:pt x="211" y="97"/>
                  </a:lnTo>
                  <a:lnTo>
                    <a:pt x="211" y="87"/>
                  </a:lnTo>
                  <a:moveTo>
                    <a:pt x="10" y="68"/>
                  </a:moveTo>
                  <a:lnTo>
                    <a:pt x="0" y="68"/>
                  </a:lnTo>
                  <a:lnTo>
                    <a:pt x="0" y="77"/>
                  </a:lnTo>
                  <a:lnTo>
                    <a:pt x="10" y="77"/>
                  </a:lnTo>
                  <a:lnTo>
                    <a:pt x="10" y="68"/>
                  </a:lnTo>
                  <a:moveTo>
                    <a:pt x="29" y="68"/>
                  </a:moveTo>
                  <a:lnTo>
                    <a:pt x="19" y="68"/>
                  </a:lnTo>
                  <a:lnTo>
                    <a:pt x="19" y="77"/>
                  </a:lnTo>
                  <a:lnTo>
                    <a:pt x="10" y="77"/>
                  </a:lnTo>
                  <a:lnTo>
                    <a:pt x="10" y="87"/>
                  </a:lnTo>
                  <a:lnTo>
                    <a:pt x="19" y="87"/>
                  </a:lnTo>
                  <a:lnTo>
                    <a:pt x="19" y="77"/>
                  </a:lnTo>
                  <a:lnTo>
                    <a:pt x="29" y="77"/>
                  </a:lnTo>
                  <a:lnTo>
                    <a:pt x="29" y="68"/>
                  </a:lnTo>
                  <a:moveTo>
                    <a:pt x="192" y="68"/>
                  </a:moveTo>
                  <a:lnTo>
                    <a:pt x="182" y="68"/>
                  </a:lnTo>
                  <a:lnTo>
                    <a:pt x="182" y="77"/>
                  </a:lnTo>
                  <a:lnTo>
                    <a:pt x="192" y="77"/>
                  </a:lnTo>
                  <a:lnTo>
                    <a:pt x="192" y="68"/>
                  </a:lnTo>
                  <a:moveTo>
                    <a:pt x="211" y="68"/>
                  </a:moveTo>
                  <a:lnTo>
                    <a:pt x="201" y="68"/>
                  </a:lnTo>
                  <a:lnTo>
                    <a:pt x="201" y="77"/>
                  </a:lnTo>
                  <a:lnTo>
                    <a:pt x="192" y="77"/>
                  </a:lnTo>
                  <a:lnTo>
                    <a:pt x="192" y="87"/>
                  </a:lnTo>
                  <a:lnTo>
                    <a:pt x="201" y="87"/>
                  </a:lnTo>
                  <a:lnTo>
                    <a:pt x="201" y="77"/>
                  </a:lnTo>
                  <a:lnTo>
                    <a:pt x="211" y="77"/>
                  </a:lnTo>
                  <a:lnTo>
                    <a:pt x="211" y="68"/>
                  </a:lnTo>
                  <a:moveTo>
                    <a:pt x="10" y="48"/>
                  </a:moveTo>
                  <a:lnTo>
                    <a:pt x="0" y="48"/>
                  </a:lnTo>
                  <a:lnTo>
                    <a:pt x="0" y="58"/>
                  </a:lnTo>
                  <a:lnTo>
                    <a:pt x="10" y="58"/>
                  </a:lnTo>
                  <a:lnTo>
                    <a:pt x="10" y="48"/>
                  </a:lnTo>
                  <a:moveTo>
                    <a:pt x="29" y="48"/>
                  </a:moveTo>
                  <a:lnTo>
                    <a:pt x="19" y="48"/>
                  </a:lnTo>
                  <a:lnTo>
                    <a:pt x="19" y="58"/>
                  </a:lnTo>
                  <a:lnTo>
                    <a:pt x="10" y="58"/>
                  </a:lnTo>
                  <a:lnTo>
                    <a:pt x="10" y="68"/>
                  </a:lnTo>
                  <a:lnTo>
                    <a:pt x="19" y="68"/>
                  </a:lnTo>
                  <a:lnTo>
                    <a:pt x="19" y="58"/>
                  </a:lnTo>
                  <a:lnTo>
                    <a:pt x="29" y="58"/>
                  </a:lnTo>
                  <a:lnTo>
                    <a:pt x="29" y="48"/>
                  </a:lnTo>
                  <a:moveTo>
                    <a:pt x="192" y="48"/>
                  </a:moveTo>
                  <a:lnTo>
                    <a:pt x="182" y="48"/>
                  </a:lnTo>
                  <a:lnTo>
                    <a:pt x="182" y="58"/>
                  </a:lnTo>
                  <a:lnTo>
                    <a:pt x="192" y="58"/>
                  </a:lnTo>
                  <a:lnTo>
                    <a:pt x="192" y="48"/>
                  </a:lnTo>
                  <a:moveTo>
                    <a:pt x="211" y="48"/>
                  </a:moveTo>
                  <a:lnTo>
                    <a:pt x="201" y="48"/>
                  </a:lnTo>
                  <a:lnTo>
                    <a:pt x="201" y="58"/>
                  </a:lnTo>
                  <a:lnTo>
                    <a:pt x="192" y="58"/>
                  </a:lnTo>
                  <a:lnTo>
                    <a:pt x="192" y="68"/>
                  </a:lnTo>
                  <a:lnTo>
                    <a:pt x="201" y="68"/>
                  </a:lnTo>
                  <a:lnTo>
                    <a:pt x="201" y="58"/>
                  </a:lnTo>
                  <a:lnTo>
                    <a:pt x="211" y="58"/>
                  </a:lnTo>
                  <a:lnTo>
                    <a:pt x="211" y="48"/>
                  </a:lnTo>
                  <a:moveTo>
                    <a:pt x="19" y="39"/>
                  </a:moveTo>
                  <a:lnTo>
                    <a:pt x="10" y="39"/>
                  </a:lnTo>
                  <a:lnTo>
                    <a:pt x="10" y="48"/>
                  </a:lnTo>
                  <a:lnTo>
                    <a:pt x="19" y="48"/>
                  </a:lnTo>
                  <a:lnTo>
                    <a:pt x="19" y="39"/>
                  </a:lnTo>
                  <a:moveTo>
                    <a:pt x="201" y="39"/>
                  </a:moveTo>
                  <a:lnTo>
                    <a:pt x="192" y="39"/>
                  </a:lnTo>
                  <a:lnTo>
                    <a:pt x="192" y="48"/>
                  </a:lnTo>
                  <a:lnTo>
                    <a:pt x="201" y="48"/>
                  </a:lnTo>
                  <a:lnTo>
                    <a:pt x="201" y="39"/>
                  </a:lnTo>
                  <a:moveTo>
                    <a:pt x="10" y="29"/>
                  </a:moveTo>
                  <a:lnTo>
                    <a:pt x="0" y="29"/>
                  </a:lnTo>
                  <a:lnTo>
                    <a:pt x="0" y="39"/>
                  </a:lnTo>
                  <a:lnTo>
                    <a:pt x="10" y="39"/>
                  </a:lnTo>
                  <a:lnTo>
                    <a:pt x="10" y="29"/>
                  </a:lnTo>
                  <a:moveTo>
                    <a:pt x="29" y="29"/>
                  </a:moveTo>
                  <a:lnTo>
                    <a:pt x="19" y="29"/>
                  </a:lnTo>
                  <a:lnTo>
                    <a:pt x="19" y="39"/>
                  </a:lnTo>
                  <a:lnTo>
                    <a:pt x="29" y="39"/>
                  </a:lnTo>
                  <a:lnTo>
                    <a:pt x="29" y="29"/>
                  </a:lnTo>
                  <a:moveTo>
                    <a:pt x="192" y="29"/>
                  </a:moveTo>
                  <a:lnTo>
                    <a:pt x="182" y="29"/>
                  </a:lnTo>
                  <a:lnTo>
                    <a:pt x="182" y="39"/>
                  </a:lnTo>
                  <a:lnTo>
                    <a:pt x="192" y="39"/>
                  </a:lnTo>
                  <a:lnTo>
                    <a:pt x="192" y="29"/>
                  </a:lnTo>
                  <a:moveTo>
                    <a:pt x="211" y="29"/>
                  </a:moveTo>
                  <a:lnTo>
                    <a:pt x="201" y="29"/>
                  </a:lnTo>
                  <a:lnTo>
                    <a:pt x="201" y="39"/>
                  </a:lnTo>
                  <a:lnTo>
                    <a:pt x="211" y="39"/>
                  </a:lnTo>
                  <a:lnTo>
                    <a:pt x="211" y="29"/>
                  </a:lnTo>
                  <a:moveTo>
                    <a:pt x="19" y="20"/>
                  </a:moveTo>
                  <a:lnTo>
                    <a:pt x="10" y="20"/>
                  </a:lnTo>
                  <a:lnTo>
                    <a:pt x="10" y="29"/>
                  </a:lnTo>
                  <a:lnTo>
                    <a:pt x="19" y="29"/>
                  </a:lnTo>
                  <a:lnTo>
                    <a:pt x="19" y="20"/>
                  </a:lnTo>
                  <a:moveTo>
                    <a:pt x="201" y="20"/>
                  </a:moveTo>
                  <a:lnTo>
                    <a:pt x="192" y="20"/>
                  </a:lnTo>
                  <a:lnTo>
                    <a:pt x="192" y="29"/>
                  </a:lnTo>
                  <a:lnTo>
                    <a:pt x="201" y="29"/>
                  </a:lnTo>
                  <a:lnTo>
                    <a:pt x="201" y="20"/>
                  </a:lnTo>
                  <a:moveTo>
                    <a:pt x="10" y="10"/>
                  </a:moveTo>
                  <a:lnTo>
                    <a:pt x="0" y="10"/>
                  </a:lnTo>
                  <a:lnTo>
                    <a:pt x="0" y="20"/>
                  </a:lnTo>
                  <a:lnTo>
                    <a:pt x="10" y="20"/>
                  </a:lnTo>
                  <a:lnTo>
                    <a:pt x="10" y="10"/>
                  </a:lnTo>
                  <a:moveTo>
                    <a:pt x="29" y="10"/>
                  </a:moveTo>
                  <a:lnTo>
                    <a:pt x="19" y="10"/>
                  </a:lnTo>
                  <a:lnTo>
                    <a:pt x="19" y="20"/>
                  </a:lnTo>
                  <a:lnTo>
                    <a:pt x="29" y="20"/>
                  </a:lnTo>
                  <a:lnTo>
                    <a:pt x="29" y="10"/>
                  </a:lnTo>
                  <a:moveTo>
                    <a:pt x="192" y="10"/>
                  </a:moveTo>
                  <a:lnTo>
                    <a:pt x="182" y="10"/>
                  </a:lnTo>
                  <a:lnTo>
                    <a:pt x="182" y="20"/>
                  </a:lnTo>
                  <a:lnTo>
                    <a:pt x="192" y="20"/>
                  </a:lnTo>
                  <a:lnTo>
                    <a:pt x="192" y="10"/>
                  </a:lnTo>
                  <a:moveTo>
                    <a:pt x="211" y="10"/>
                  </a:moveTo>
                  <a:lnTo>
                    <a:pt x="201" y="10"/>
                  </a:lnTo>
                  <a:lnTo>
                    <a:pt x="201" y="20"/>
                  </a:lnTo>
                  <a:lnTo>
                    <a:pt x="211" y="20"/>
                  </a:lnTo>
                  <a:lnTo>
                    <a:pt x="211" y="10"/>
                  </a:lnTo>
                  <a:moveTo>
                    <a:pt x="19" y="0"/>
                  </a:moveTo>
                  <a:lnTo>
                    <a:pt x="10" y="0"/>
                  </a:lnTo>
                  <a:lnTo>
                    <a:pt x="10" y="10"/>
                  </a:lnTo>
                  <a:lnTo>
                    <a:pt x="19" y="10"/>
                  </a:lnTo>
                  <a:lnTo>
                    <a:pt x="1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9" name="Freeform 58"/>
            <p:cNvSpPr>
              <a:spLocks noEditPoints="1"/>
            </p:cNvSpPr>
            <p:nvPr/>
          </p:nvSpPr>
          <p:spPr bwMode="auto">
            <a:xfrm>
              <a:off x="2893" y="3067"/>
              <a:ext cx="403" cy="232"/>
            </a:xfrm>
            <a:custGeom>
              <a:avLst/>
              <a:gdLst>
                <a:gd name="T0" fmla="*/ 10 w 403"/>
                <a:gd name="T1" fmla="*/ 222 h 232"/>
                <a:gd name="T2" fmla="*/ 10 w 403"/>
                <a:gd name="T3" fmla="*/ 10 h 232"/>
                <a:gd name="T4" fmla="*/ 393 w 403"/>
                <a:gd name="T5" fmla="*/ 10 h 232"/>
                <a:gd name="T6" fmla="*/ 393 w 403"/>
                <a:gd name="T7" fmla="*/ 222 h 232"/>
                <a:gd name="T8" fmla="*/ 10 w 403"/>
                <a:gd name="T9" fmla="*/ 222 h 232"/>
                <a:gd name="T10" fmla="*/ 403 w 403"/>
                <a:gd name="T11" fmla="*/ 0 h 232"/>
                <a:gd name="T12" fmla="*/ 0 w 403"/>
                <a:gd name="T13" fmla="*/ 0 h 232"/>
                <a:gd name="T14" fmla="*/ 0 w 403"/>
                <a:gd name="T15" fmla="*/ 232 h 232"/>
                <a:gd name="T16" fmla="*/ 403 w 403"/>
                <a:gd name="T17" fmla="*/ 232 h 232"/>
                <a:gd name="T18" fmla="*/ 403 w 403"/>
                <a:gd name="T19"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3" h="232">
                  <a:moveTo>
                    <a:pt x="10" y="222"/>
                  </a:moveTo>
                  <a:lnTo>
                    <a:pt x="10" y="10"/>
                  </a:lnTo>
                  <a:lnTo>
                    <a:pt x="393" y="10"/>
                  </a:lnTo>
                  <a:lnTo>
                    <a:pt x="393" y="222"/>
                  </a:lnTo>
                  <a:lnTo>
                    <a:pt x="10" y="222"/>
                  </a:lnTo>
                  <a:close/>
                  <a:moveTo>
                    <a:pt x="403" y="0"/>
                  </a:moveTo>
                  <a:lnTo>
                    <a:pt x="0" y="0"/>
                  </a:lnTo>
                  <a:lnTo>
                    <a:pt x="0" y="232"/>
                  </a:lnTo>
                  <a:lnTo>
                    <a:pt x="403" y="232"/>
                  </a:lnTo>
                  <a:lnTo>
                    <a:pt x="403" y="0"/>
                  </a:lnTo>
                  <a:close/>
                </a:path>
              </a:pathLst>
            </a:cu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0" name="Freeform 59"/>
            <p:cNvSpPr>
              <a:spLocks noEditPoints="1"/>
            </p:cNvSpPr>
            <p:nvPr/>
          </p:nvSpPr>
          <p:spPr bwMode="auto">
            <a:xfrm>
              <a:off x="2893" y="3067"/>
              <a:ext cx="403" cy="232"/>
            </a:xfrm>
            <a:custGeom>
              <a:avLst/>
              <a:gdLst>
                <a:gd name="T0" fmla="*/ 10 w 403"/>
                <a:gd name="T1" fmla="*/ 222 h 232"/>
                <a:gd name="T2" fmla="*/ 10 w 403"/>
                <a:gd name="T3" fmla="*/ 10 h 232"/>
                <a:gd name="T4" fmla="*/ 393 w 403"/>
                <a:gd name="T5" fmla="*/ 10 h 232"/>
                <a:gd name="T6" fmla="*/ 393 w 403"/>
                <a:gd name="T7" fmla="*/ 222 h 232"/>
                <a:gd name="T8" fmla="*/ 10 w 403"/>
                <a:gd name="T9" fmla="*/ 222 h 232"/>
                <a:gd name="T10" fmla="*/ 403 w 403"/>
                <a:gd name="T11" fmla="*/ 0 h 232"/>
                <a:gd name="T12" fmla="*/ 0 w 403"/>
                <a:gd name="T13" fmla="*/ 0 h 232"/>
                <a:gd name="T14" fmla="*/ 0 w 403"/>
                <a:gd name="T15" fmla="*/ 232 h 232"/>
                <a:gd name="T16" fmla="*/ 403 w 403"/>
                <a:gd name="T17" fmla="*/ 232 h 232"/>
                <a:gd name="T18" fmla="*/ 403 w 403"/>
                <a:gd name="T19"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3" h="232">
                  <a:moveTo>
                    <a:pt x="10" y="222"/>
                  </a:moveTo>
                  <a:lnTo>
                    <a:pt x="10" y="10"/>
                  </a:lnTo>
                  <a:lnTo>
                    <a:pt x="393" y="10"/>
                  </a:lnTo>
                  <a:lnTo>
                    <a:pt x="393" y="222"/>
                  </a:lnTo>
                  <a:lnTo>
                    <a:pt x="10" y="222"/>
                  </a:lnTo>
                  <a:moveTo>
                    <a:pt x="403" y="0"/>
                  </a:moveTo>
                  <a:lnTo>
                    <a:pt x="0" y="0"/>
                  </a:lnTo>
                  <a:lnTo>
                    <a:pt x="0" y="232"/>
                  </a:lnTo>
                  <a:lnTo>
                    <a:pt x="403" y="232"/>
                  </a:lnTo>
                  <a:lnTo>
                    <a:pt x="40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1" name="Freeform 60"/>
            <p:cNvSpPr>
              <a:spLocks noEditPoints="1"/>
            </p:cNvSpPr>
            <p:nvPr/>
          </p:nvSpPr>
          <p:spPr bwMode="auto">
            <a:xfrm>
              <a:off x="2855" y="3029"/>
              <a:ext cx="536" cy="308"/>
            </a:xfrm>
            <a:custGeom>
              <a:avLst/>
              <a:gdLst>
                <a:gd name="T0" fmla="*/ 400 w 448"/>
                <a:gd name="T1" fmla="*/ 80 h 256"/>
                <a:gd name="T2" fmla="*/ 400 w 448"/>
                <a:gd name="T3" fmla="*/ 80 h 256"/>
                <a:gd name="T4" fmla="*/ 416 w 448"/>
                <a:gd name="T5" fmla="*/ 80 h 256"/>
                <a:gd name="T6" fmla="*/ 432 w 448"/>
                <a:gd name="T7" fmla="*/ 96 h 256"/>
                <a:gd name="T8" fmla="*/ 432 w 448"/>
                <a:gd name="T9" fmla="*/ 160 h 256"/>
                <a:gd name="T10" fmla="*/ 432 w 448"/>
                <a:gd name="T11" fmla="*/ 160 h 256"/>
                <a:gd name="T12" fmla="*/ 416 w 448"/>
                <a:gd name="T13" fmla="*/ 176 h 256"/>
                <a:gd name="T14" fmla="*/ 400 w 448"/>
                <a:gd name="T15" fmla="*/ 176 h 256"/>
                <a:gd name="T16" fmla="*/ 400 w 448"/>
                <a:gd name="T17" fmla="*/ 80 h 256"/>
                <a:gd name="T18" fmla="*/ 16 w 448"/>
                <a:gd name="T19" fmla="*/ 32 h 256"/>
                <a:gd name="T20" fmla="*/ 16 w 448"/>
                <a:gd name="T21" fmla="*/ 32 h 256"/>
                <a:gd name="T22" fmla="*/ 32 w 448"/>
                <a:gd name="T23" fmla="*/ 16 h 256"/>
                <a:gd name="T24" fmla="*/ 368 w 448"/>
                <a:gd name="T25" fmla="*/ 16 h 256"/>
                <a:gd name="T26" fmla="*/ 384 w 448"/>
                <a:gd name="T27" fmla="*/ 32 h 256"/>
                <a:gd name="T28" fmla="*/ 384 w 448"/>
                <a:gd name="T29" fmla="*/ 224 h 256"/>
                <a:gd name="T30" fmla="*/ 384 w 448"/>
                <a:gd name="T31" fmla="*/ 224 h 256"/>
                <a:gd name="T32" fmla="*/ 368 w 448"/>
                <a:gd name="T33" fmla="*/ 240 h 256"/>
                <a:gd name="T34" fmla="*/ 32 w 448"/>
                <a:gd name="T35" fmla="*/ 240 h 256"/>
                <a:gd name="T36" fmla="*/ 16 w 448"/>
                <a:gd name="T37" fmla="*/ 224 h 256"/>
                <a:gd name="T38" fmla="*/ 16 w 448"/>
                <a:gd name="T39" fmla="*/ 32 h 256"/>
                <a:gd name="T40" fmla="*/ 16 w 448"/>
                <a:gd name="T41" fmla="*/ 32 h 256"/>
                <a:gd name="T42" fmla="*/ 368 w 448"/>
                <a:gd name="T43" fmla="*/ 0 h 256"/>
                <a:gd name="T44" fmla="*/ 32 w 448"/>
                <a:gd name="T45" fmla="*/ 0 h 256"/>
                <a:gd name="T46" fmla="*/ 0 w 448"/>
                <a:gd name="T47" fmla="*/ 32 h 256"/>
                <a:gd name="T48" fmla="*/ 0 w 448"/>
                <a:gd name="T49" fmla="*/ 224 h 256"/>
                <a:gd name="T50" fmla="*/ 32 w 448"/>
                <a:gd name="T51" fmla="*/ 256 h 256"/>
                <a:gd name="T52" fmla="*/ 368 w 448"/>
                <a:gd name="T53" fmla="*/ 256 h 256"/>
                <a:gd name="T54" fmla="*/ 400 w 448"/>
                <a:gd name="T55" fmla="*/ 224 h 256"/>
                <a:gd name="T56" fmla="*/ 400 w 448"/>
                <a:gd name="T57" fmla="*/ 192 h 256"/>
                <a:gd name="T58" fmla="*/ 416 w 448"/>
                <a:gd name="T59" fmla="*/ 192 h 256"/>
                <a:gd name="T60" fmla="*/ 448 w 448"/>
                <a:gd name="T61" fmla="*/ 160 h 256"/>
                <a:gd name="T62" fmla="*/ 448 w 448"/>
                <a:gd name="T63" fmla="*/ 96 h 256"/>
                <a:gd name="T64" fmla="*/ 416 w 448"/>
                <a:gd name="T65" fmla="*/ 64 h 256"/>
                <a:gd name="T66" fmla="*/ 400 w 448"/>
                <a:gd name="T67" fmla="*/ 64 h 256"/>
                <a:gd name="T68" fmla="*/ 400 w 448"/>
                <a:gd name="T69" fmla="*/ 32 h 256"/>
                <a:gd name="T70" fmla="*/ 368 w 448"/>
                <a:gd name="T71"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8" h="256">
                  <a:moveTo>
                    <a:pt x="400" y="80"/>
                  </a:moveTo>
                  <a:cubicBezTo>
                    <a:pt x="400" y="80"/>
                    <a:pt x="400" y="80"/>
                    <a:pt x="400" y="80"/>
                  </a:cubicBezTo>
                  <a:cubicBezTo>
                    <a:pt x="416" y="80"/>
                    <a:pt x="416" y="80"/>
                    <a:pt x="416" y="80"/>
                  </a:cubicBezTo>
                  <a:cubicBezTo>
                    <a:pt x="425" y="80"/>
                    <a:pt x="432" y="87"/>
                    <a:pt x="432" y="96"/>
                  </a:cubicBezTo>
                  <a:cubicBezTo>
                    <a:pt x="432" y="160"/>
                    <a:pt x="432" y="160"/>
                    <a:pt x="432" y="160"/>
                  </a:cubicBezTo>
                  <a:cubicBezTo>
                    <a:pt x="432" y="160"/>
                    <a:pt x="432" y="160"/>
                    <a:pt x="432" y="160"/>
                  </a:cubicBezTo>
                  <a:cubicBezTo>
                    <a:pt x="432" y="169"/>
                    <a:pt x="425" y="176"/>
                    <a:pt x="416" y="176"/>
                  </a:cubicBezTo>
                  <a:cubicBezTo>
                    <a:pt x="400" y="176"/>
                    <a:pt x="400" y="176"/>
                    <a:pt x="400" y="176"/>
                  </a:cubicBezTo>
                  <a:cubicBezTo>
                    <a:pt x="400" y="80"/>
                    <a:pt x="400" y="80"/>
                    <a:pt x="400" y="80"/>
                  </a:cubicBezTo>
                  <a:moveTo>
                    <a:pt x="16" y="32"/>
                  </a:moveTo>
                  <a:cubicBezTo>
                    <a:pt x="16" y="32"/>
                    <a:pt x="16" y="32"/>
                    <a:pt x="16" y="32"/>
                  </a:cubicBezTo>
                  <a:cubicBezTo>
                    <a:pt x="16" y="23"/>
                    <a:pt x="23" y="16"/>
                    <a:pt x="32" y="16"/>
                  </a:cubicBezTo>
                  <a:cubicBezTo>
                    <a:pt x="368" y="16"/>
                    <a:pt x="368" y="16"/>
                    <a:pt x="368" y="16"/>
                  </a:cubicBezTo>
                  <a:cubicBezTo>
                    <a:pt x="377" y="16"/>
                    <a:pt x="384" y="23"/>
                    <a:pt x="384" y="32"/>
                  </a:cubicBezTo>
                  <a:cubicBezTo>
                    <a:pt x="384" y="224"/>
                    <a:pt x="384" y="224"/>
                    <a:pt x="384" y="224"/>
                  </a:cubicBezTo>
                  <a:cubicBezTo>
                    <a:pt x="384" y="224"/>
                    <a:pt x="384" y="224"/>
                    <a:pt x="384" y="224"/>
                  </a:cubicBezTo>
                  <a:cubicBezTo>
                    <a:pt x="384" y="233"/>
                    <a:pt x="377" y="240"/>
                    <a:pt x="368" y="240"/>
                  </a:cubicBezTo>
                  <a:cubicBezTo>
                    <a:pt x="32" y="240"/>
                    <a:pt x="32" y="240"/>
                    <a:pt x="32" y="240"/>
                  </a:cubicBezTo>
                  <a:cubicBezTo>
                    <a:pt x="23" y="240"/>
                    <a:pt x="16" y="233"/>
                    <a:pt x="16" y="224"/>
                  </a:cubicBezTo>
                  <a:cubicBezTo>
                    <a:pt x="16" y="32"/>
                    <a:pt x="16" y="32"/>
                    <a:pt x="16" y="32"/>
                  </a:cubicBezTo>
                  <a:cubicBezTo>
                    <a:pt x="16" y="32"/>
                    <a:pt x="16" y="32"/>
                    <a:pt x="16" y="32"/>
                  </a:cubicBezTo>
                  <a:moveTo>
                    <a:pt x="368" y="0"/>
                  </a:moveTo>
                  <a:cubicBezTo>
                    <a:pt x="32" y="0"/>
                    <a:pt x="32" y="0"/>
                    <a:pt x="32" y="0"/>
                  </a:cubicBezTo>
                  <a:cubicBezTo>
                    <a:pt x="14" y="0"/>
                    <a:pt x="0" y="14"/>
                    <a:pt x="0" y="32"/>
                  </a:cubicBezTo>
                  <a:cubicBezTo>
                    <a:pt x="0" y="224"/>
                    <a:pt x="0" y="224"/>
                    <a:pt x="0" y="224"/>
                  </a:cubicBezTo>
                  <a:cubicBezTo>
                    <a:pt x="0" y="242"/>
                    <a:pt x="14" y="256"/>
                    <a:pt x="32" y="256"/>
                  </a:cubicBezTo>
                  <a:cubicBezTo>
                    <a:pt x="368" y="256"/>
                    <a:pt x="368" y="256"/>
                    <a:pt x="368" y="256"/>
                  </a:cubicBezTo>
                  <a:cubicBezTo>
                    <a:pt x="386" y="256"/>
                    <a:pt x="400" y="242"/>
                    <a:pt x="400" y="224"/>
                  </a:cubicBezTo>
                  <a:cubicBezTo>
                    <a:pt x="400" y="192"/>
                    <a:pt x="400" y="192"/>
                    <a:pt x="400" y="192"/>
                  </a:cubicBezTo>
                  <a:cubicBezTo>
                    <a:pt x="416" y="192"/>
                    <a:pt x="416" y="192"/>
                    <a:pt x="416" y="192"/>
                  </a:cubicBezTo>
                  <a:cubicBezTo>
                    <a:pt x="434" y="192"/>
                    <a:pt x="448" y="178"/>
                    <a:pt x="448" y="160"/>
                  </a:cubicBezTo>
                  <a:cubicBezTo>
                    <a:pt x="448" y="96"/>
                    <a:pt x="448" y="96"/>
                    <a:pt x="448" y="96"/>
                  </a:cubicBezTo>
                  <a:cubicBezTo>
                    <a:pt x="448" y="78"/>
                    <a:pt x="434" y="64"/>
                    <a:pt x="416" y="64"/>
                  </a:cubicBezTo>
                  <a:cubicBezTo>
                    <a:pt x="400" y="64"/>
                    <a:pt x="400" y="64"/>
                    <a:pt x="400" y="64"/>
                  </a:cubicBezTo>
                  <a:cubicBezTo>
                    <a:pt x="400" y="32"/>
                    <a:pt x="400" y="32"/>
                    <a:pt x="400" y="32"/>
                  </a:cubicBezTo>
                  <a:cubicBezTo>
                    <a:pt x="400" y="14"/>
                    <a:pt x="386" y="0"/>
                    <a:pt x="368" y="0"/>
                  </a:cubicBezTo>
                </a:path>
              </a:pathLst>
            </a:custGeom>
            <a:solidFill>
              <a:srgbClr val="2626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pattFill prst="pct10">
          <a:fgClr>
            <a:schemeClr val="bg1">
              <a:lumMod val="95000"/>
            </a:schemeClr>
          </a:fgClr>
          <a:bgClr>
            <a:schemeClr val="bg1"/>
          </a:bgClr>
        </a:pattFill>
        <a:effectLst/>
      </p:bgPr>
    </p:bg>
    <p:spTree>
      <p:nvGrpSpPr>
        <p:cNvPr id="1" name=""/>
        <p:cNvGrpSpPr/>
        <p:nvPr/>
      </p:nvGrpSpPr>
      <p:grpSpPr>
        <a:xfrm>
          <a:off x="0" y="0"/>
          <a:ext cx="0" cy="0"/>
          <a:chOff x="0" y="0"/>
          <a:chExt cx="0" cy="0"/>
        </a:xfrm>
      </p:grpSpPr>
      <p:pic>
        <p:nvPicPr>
          <p:cNvPr id="10" name="图片 9"/>
          <p:cNvPicPr>
            <a:picLocks noChangeAspect="1"/>
          </p:cNvPicPr>
          <p:nvPr/>
        </p:nvPicPr>
        <p:blipFill>
          <a:blip r:embed="rId1"/>
          <a:stretch>
            <a:fillRect/>
          </a:stretch>
        </p:blipFill>
        <p:spPr>
          <a:xfrm>
            <a:off x="360459" y="303448"/>
            <a:ext cx="786170" cy="556631"/>
          </a:xfrm>
          <a:prstGeom prst="rect">
            <a:avLst/>
          </a:prstGeom>
        </p:spPr>
      </p:pic>
      <p:sp>
        <p:nvSpPr>
          <p:cNvPr id="11" name="文本框 10"/>
          <p:cNvSpPr txBox="1"/>
          <p:nvPr/>
        </p:nvSpPr>
        <p:spPr>
          <a:xfrm>
            <a:off x="1322946" y="350930"/>
            <a:ext cx="2871683" cy="461665"/>
          </a:xfrm>
          <a:prstGeom prst="rect">
            <a:avLst/>
          </a:prstGeom>
          <a:noFill/>
        </p:spPr>
        <p:txBody>
          <a:bodyPr wrap="square" rtlCol="0">
            <a:spAutoFit/>
          </a:bodyPr>
          <a:lstStyle/>
          <a:p>
            <a:r>
              <a:rPr lang="zh-CN" altLang="en-US" sz="2400" dirty="0" smtClean="0">
                <a:solidFill>
                  <a:srgbClr val="262626"/>
                </a:solidFill>
                <a:latin typeface="微软雅黑" panose="020B0503020204020204" pitchFamily="34" charset="-122"/>
                <a:ea typeface="微软雅黑" panose="020B0503020204020204" pitchFamily="34" charset="-122"/>
              </a:rPr>
              <a:t>这是你的精彩标题</a:t>
            </a:r>
            <a:endParaRPr lang="zh-CN" altLang="en-US" sz="2400" dirty="0">
              <a:solidFill>
                <a:srgbClr val="262626"/>
              </a:solidFill>
              <a:latin typeface="微软雅黑" panose="020B0503020204020204" pitchFamily="34" charset="-122"/>
              <a:ea typeface="微软雅黑" panose="020B0503020204020204" pitchFamily="34" charset="-122"/>
            </a:endParaRPr>
          </a:p>
        </p:txBody>
      </p:sp>
      <p:sp>
        <p:nvSpPr>
          <p:cNvPr id="69" name="任意多边形 68"/>
          <p:cNvSpPr/>
          <p:nvPr/>
        </p:nvSpPr>
        <p:spPr>
          <a:xfrm rot="10800000">
            <a:off x="1235991" y="1974688"/>
            <a:ext cx="2569311" cy="3555779"/>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1" fmla="*/ 140036 w 3217003"/>
              <a:gd name="connsiteY0-2" fmla="*/ 227006 h 1913305"/>
              <a:gd name="connsiteX1-3" fmla="*/ 330536 w 3217003"/>
              <a:gd name="connsiteY1-4" fmla="*/ 1674806 h 1913305"/>
              <a:gd name="connsiteX2-5" fmla="*/ 2692736 w 3217003"/>
              <a:gd name="connsiteY2-6" fmla="*/ 1760531 h 1913305"/>
              <a:gd name="connsiteX3-7" fmla="*/ 3016586 w 3217003"/>
              <a:gd name="connsiteY3-8" fmla="*/ 160331 h 1913305"/>
              <a:gd name="connsiteX4-9" fmla="*/ 197186 w 3217003"/>
              <a:gd name="connsiteY4-10" fmla="*/ 141281 h 1913305"/>
              <a:gd name="connsiteX0-11" fmla="*/ 62188 w 3139155"/>
              <a:gd name="connsiteY0-12" fmla="*/ 227006 h 1913305"/>
              <a:gd name="connsiteX1-13" fmla="*/ 252688 w 3139155"/>
              <a:gd name="connsiteY1-14" fmla="*/ 1674806 h 1913305"/>
              <a:gd name="connsiteX2-15" fmla="*/ 2614888 w 3139155"/>
              <a:gd name="connsiteY2-16" fmla="*/ 1760531 h 1913305"/>
              <a:gd name="connsiteX3-17" fmla="*/ 2938738 w 3139155"/>
              <a:gd name="connsiteY3-18" fmla="*/ 160331 h 1913305"/>
              <a:gd name="connsiteX4-19" fmla="*/ 119338 w 3139155"/>
              <a:gd name="connsiteY4-20" fmla="*/ 141281 h 1913305"/>
              <a:gd name="connsiteX0-21" fmla="*/ 95605 w 3174752"/>
              <a:gd name="connsiteY0-22" fmla="*/ 227006 h 1967205"/>
              <a:gd name="connsiteX1-23" fmla="*/ 228955 w 3174752"/>
              <a:gd name="connsiteY1-24" fmla="*/ 1779581 h 1967205"/>
              <a:gd name="connsiteX2-25" fmla="*/ 2648305 w 3174752"/>
              <a:gd name="connsiteY2-26" fmla="*/ 1760531 h 1967205"/>
              <a:gd name="connsiteX3-27" fmla="*/ 2972155 w 3174752"/>
              <a:gd name="connsiteY3-28" fmla="*/ 160331 h 1967205"/>
              <a:gd name="connsiteX4-29" fmla="*/ 152755 w 3174752"/>
              <a:gd name="connsiteY4-30" fmla="*/ 141281 h 1967205"/>
              <a:gd name="connsiteX0-31" fmla="*/ 0 w 3079147"/>
              <a:gd name="connsiteY0-32" fmla="*/ 227006 h 1902586"/>
              <a:gd name="connsiteX1-33" fmla="*/ 133350 w 3079147"/>
              <a:gd name="connsiteY1-34" fmla="*/ 1779581 h 1902586"/>
              <a:gd name="connsiteX2-35" fmla="*/ 2552700 w 3079147"/>
              <a:gd name="connsiteY2-36" fmla="*/ 1760531 h 1902586"/>
              <a:gd name="connsiteX3-37" fmla="*/ 2876550 w 3079147"/>
              <a:gd name="connsiteY3-38" fmla="*/ 160331 h 1902586"/>
              <a:gd name="connsiteX4-39" fmla="*/ 57150 w 3079147"/>
              <a:gd name="connsiteY4-40" fmla="*/ 141281 h 1902586"/>
              <a:gd name="connsiteX0-41" fmla="*/ 9625 w 3090241"/>
              <a:gd name="connsiteY0-42" fmla="*/ 227006 h 1933691"/>
              <a:gd name="connsiteX1-43" fmla="*/ 104875 w 3090241"/>
              <a:gd name="connsiteY1-44" fmla="*/ 1846256 h 1933691"/>
              <a:gd name="connsiteX2-45" fmla="*/ 2562325 w 3090241"/>
              <a:gd name="connsiteY2-46" fmla="*/ 1760531 h 1933691"/>
              <a:gd name="connsiteX3-47" fmla="*/ 2886175 w 3090241"/>
              <a:gd name="connsiteY3-48" fmla="*/ 160331 h 1933691"/>
              <a:gd name="connsiteX4-49" fmla="*/ 66775 w 3090241"/>
              <a:gd name="connsiteY4-50" fmla="*/ 141281 h 1933691"/>
              <a:gd name="connsiteX0-51" fmla="*/ 145124 w 3382515"/>
              <a:gd name="connsiteY0-52" fmla="*/ 229650 h 2029685"/>
              <a:gd name="connsiteX1-53" fmla="*/ 240374 w 3382515"/>
              <a:gd name="connsiteY1-54" fmla="*/ 1848900 h 2029685"/>
              <a:gd name="connsiteX2-55" fmla="*/ 3040724 w 3382515"/>
              <a:gd name="connsiteY2-56" fmla="*/ 1801275 h 2029685"/>
              <a:gd name="connsiteX3-57" fmla="*/ 3021674 w 3382515"/>
              <a:gd name="connsiteY3-58" fmla="*/ 162975 h 2029685"/>
              <a:gd name="connsiteX4-59" fmla="*/ 202274 w 3382515"/>
              <a:gd name="connsiteY4-60" fmla="*/ 143925 h 2029685"/>
              <a:gd name="connsiteX0-61" fmla="*/ 145124 w 3267646"/>
              <a:gd name="connsiteY0-62" fmla="*/ 229650 h 1964648"/>
              <a:gd name="connsiteX1-63" fmla="*/ 240374 w 3267646"/>
              <a:gd name="connsiteY1-64" fmla="*/ 1848900 h 1964648"/>
              <a:gd name="connsiteX2-65" fmla="*/ 3040724 w 3267646"/>
              <a:gd name="connsiteY2-66" fmla="*/ 1801275 h 1964648"/>
              <a:gd name="connsiteX3-67" fmla="*/ 3021674 w 3267646"/>
              <a:gd name="connsiteY3-68" fmla="*/ 162975 h 1964648"/>
              <a:gd name="connsiteX4-69" fmla="*/ 202274 w 3267646"/>
              <a:gd name="connsiteY4-70" fmla="*/ 143925 h 1964648"/>
              <a:gd name="connsiteX0-71" fmla="*/ 0 w 3122522"/>
              <a:gd name="connsiteY0-72" fmla="*/ 229650 h 1880061"/>
              <a:gd name="connsiteX1-73" fmla="*/ 95250 w 3122522"/>
              <a:gd name="connsiteY1-74" fmla="*/ 1848900 h 1880061"/>
              <a:gd name="connsiteX2-75" fmla="*/ 2895600 w 3122522"/>
              <a:gd name="connsiteY2-76" fmla="*/ 1801275 h 1880061"/>
              <a:gd name="connsiteX3-77" fmla="*/ 2876550 w 3122522"/>
              <a:gd name="connsiteY3-78" fmla="*/ 162975 h 1880061"/>
              <a:gd name="connsiteX4-79" fmla="*/ 57150 w 3122522"/>
              <a:gd name="connsiteY4-80" fmla="*/ 143925 h 1880061"/>
              <a:gd name="connsiteX0-81" fmla="*/ 0 w 3028753"/>
              <a:gd name="connsiteY0-82" fmla="*/ 170255 h 1820666"/>
              <a:gd name="connsiteX1-83" fmla="*/ 95250 w 3028753"/>
              <a:gd name="connsiteY1-84" fmla="*/ 1789505 h 1820666"/>
              <a:gd name="connsiteX2-85" fmla="*/ 2895600 w 3028753"/>
              <a:gd name="connsiteY2-86" fmla="*/ 1741880 h 1820666"/>
              <a:gd name="connsiteX3-87" fmla="*/ 2876550 w 3028753"/>
              <a:gd name="connsiteY3-88" fmla="*/ 103580 h 1820666"/>
              <a:gd name="connsiteX4-89" fmla="*/ 57150 w 3028753"/>
              <a:gd name="connsiteY4-90" fmla="*/ 84530 h 1820666"/>
              <a:gd name="connsiteX0-91" fmla="*/ 0 w 2990850"/>
              <a:gd name="connsiteY0-92" fmla="*/ 163901 h 1814312"/>
              <a:gd name="connsiteX1-93" fmla="*/ 95250 w 2990850"/>
              <a:gd name="connsiteY1-94" fmla="*/ 1783151 h 1814312"/>
              <a:gd name="connsiteX2-95" fmla="*/ 2895600 w 2990850"/>
              <a:gd name="connsiteY2-96" fmla="*/ 1735526 h 1814312"/>
              <a:gd name="connsiteX3-97" fmla="*/ 2876550 w 2990850"/>
              <a:gd name="connsiteY3-98" fmla="*/ 97226 h 1814312"/>
              <a:gd name="connsiteX4-99" fmla="*/ 57150 w 2990850"/>
              <a:gd name="connsiteY4-100" fmla="*/ 78176 h 1814312"/>
              <a:gd name="connsiteX0-101" fmla="*/ 0 w 2990850"/>
              <a:gd name="connsiteY0-102" fmla="*/ 126072 h 1776483"/>
              <a:gd name="connsiteX1-103" fmla="*/ 95250 w 2990850"/>
              <a:gd name="connsiteY1-104" fmla="*/ 1745322 h 1776483"/>
              <a:gd name="connsiteX2-105" fmla="*/ 2895600 w 2990850"/>
              <a:gd name="connsiteY2-106" fmla="*/ 1697697 h 1776483"/>
              <a:gd name="connsiteX3-107" fmla="*/ 2876550 w 2990850"/>
              <a:gd name="connsiteY3-108" fmla="*/ 59397 h 1776483"/>
              <a:gd name="connsiteX4-109" fmla="*/ 57150 w 2990850"/>
              <a:gd name="connsiteY4-110" fmla="*/ 40347 h 1776483"/>
              <a:gd name="connsiteX0-111" fmla="*/ 0 w 2990850"/>
              <a:gd name="connsiteY0-112" fmla="*/ 143502 h 1793913"/>
              <a:gd name="connsiteX1-113" fmla="*/ 95250 w 2990850"/>
              <a:gd name="connsiteY1-114" fmla="*/ 1762752 h 1793913"/>
              <a:gd name="connsiteX2-115" fmla="*/ 2895600 w 2990850"/>
              <a:gd name="connsiteY2-116" fmla="*/ 1715127 h 1793913"/>
              <a:gd name="connsiteX3-117" fmla="*/ 2876550 w 2990850"/>
              <a:gd name="connsiteY3-118" fmla="*/ 76827 h 1793913"/>
              <a:gd name="connsiteX4-119" fmla="*/ 57157 w 2990850"/>
              <a:gd name="connsiteY4-120" fmla="*/ 21960 h 1793913"/>
              <a:gd name="connsiteX0-121" fmla="*/ 0 w 2990850"/>
              <a:gd name="connsiteY0-122" fmla="*/ 129425 h 1779836"/>
              <a:gd name="connsiteX1-123" fmla="*/ 95250 w 2990850"/>
              <a:gd name="connsiteY1-124" fmla="*/ 1748675 h 1779836"/>
              <a:gd name="connsiteX2-125" fmla="*/ 2895600 w 2990850"/>
              <a:gd name="connsiteY2-126" fmla="*/ 1701050 h 1779836"/>
              <a:gd name="connsiteX3-127" fmla="*/ 2876550 w 2990850"/>
              <a:gd name="connsiteY3-128" fmla="*/ 62750 h 1779836"/>
              <a:gd name="connsiteX4-129" fmla="*/ 57157 w 2990850"/>
              <a:gd name="connsiteY4-130" fmla="*/ 7883 h 1779836"/>
              <a:gd name="connsiteX0-131" fmla="*/ 147644 w 3157351"/>
              <a:gd name="connsiteY0-132" fmla="*/ 129424 h 1873348"/>
              <a:gd name="connsiteX1-133" fmla="*/ 242894 w 3157351"/>
              <a:gd name="connsiteY1-134" fmla="*/ 1748674 h 1873348"/>
              <a:gd name="connsiteX2-135" fmla="*/ 3077758 w 3157351"/>
              <a:gd name="connsiteY2-136" fmla="*/ 1727406 h 1873348"/>
              <a:gd name="connsiteX3-137" fmla="*/ 3024194 w 3157351"/>
              <a:gd name="connsiteY3-138" fmla="*/ 62749 h 1873348"/>
              <a:gd name="connsiteX4-139" fmla="*/ 204801 w 3157351"/>
              <a:gd name="connsiteY4-140" fmla="*/ 7882 h 1873348"/>
              <a:gd name="connsiteX0-141" fmla="*/ 0 w 3009707"/>
              <a:gd name="connsiteY0-142" fmla="*/ 129424 h 1780242"/>
              <a:gd name="connsiteX1-143" fmla="*/ 95250 w 3009707"/>
              <a:gd name="connsiteY1-144" fmla="*/ 1748674 h 1780242"/>
              <a:gd name="connsiteX2-145" fmla="*/ 2930114 w 3009707"/>
              <a:gd name="connsiteY2-146" fmla="*/ 1727406 h 1780242"/>
              <a:gd name="connsiteX3-147" fmla="*/ 2876550 w 3009707"/>
              <a:gd name="connsiteY3-148" fmla="*/ 62749 h 1780242"/>
              <a:gd name="connsiteX4-149" fmla="*/ 57157 w 3009707"/>
              <a:gd name="connsiteY4-150" fmla="*/ 7882 h 1780242"/>
              <a:gd name="connsiteX0-151" fmla="*/ 0 w 3009707"/>
              <a:gd name="connsiteY0-152" fmla="*/ 121542 h 1772360"/>
              <a:gd name="connsiteX1-153" fmla="*/ 95250 w 3009707"/>
              <a:gd name="connsiteY1-154" fmla="*/ 1740792 h 1772360"/>
              <a:gd name="connsiteX2-155" fmla="*/ 2930114 w 3009707"/>
              <a:gd name="connsiteY2-156" fmla="*/ 1719524 h 1772360"/>
              <a:gd name="connsiteX3-157" fmla="*/ 2876550 w 3009707"/>
              <a:gd name="connsiteY3-158" fmla="*/ 54867 h 1772360"/>
              <a:gd name="connsiteX4-159" fmla="*/ 57157 w 3009707"/>
              <a:gd name="connsiteY4-160" fmla="*/ 0 h 1772360"/>
              <a:gd name="connsiteX0-161" fmla="*/ 0 w 3009707"/>
              <a:gd name="connsiteY0-162" fmla="*/ 103971 h 1754789"/>
              <a:gd name="connsiteX1-163" fmla="*/ 95250 w 3009707"/>
              <a:gd name="connsiteY1-164" fmla="*/ 1723221 h 1754789"/>
              <a:gd name="connsiteX2-165" fmla="*/ 2930114 w 3009707"/>
              <a:gd name="connsiteY2-166" fmla="*/ 1701953 h 1754789"/>
              <a:gd name="connsiteX3-167" fmla="*/ 2876550 w 3009707"/>
              <a:gd name="connsiteY3-168" fmla="*/ 37296 h 1754789"/>
              <a:gd name="connsiteX4-169" fmla="*/ 57157 w 3009707"/>
              <a:gd name="connsiteY4-170" fmla="*/ 0 h 175478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009707" h="1754789">
                <a:moveTo>
                  <a:pt x="0" y="103971"/>
                </a:moveTo>
                <a:cubicBezTo>
                  <a:pt x="7143" y="715158"/>
                  <a:pt x="3805" y="1667741"/>
                  <a:pt x="95250" y="1723221"/>
                </a:cubicBezTo>
                <a:cubicBezTo>
                  <a:pt x="186695" y="1778701"/>
                  <a:pt x="2809464" y="1754340"/>
                  <a:pt x="2930114" y="1701953"/>
                </a:cubicBezTo>
                <a:cubicBezTo>
                  <a:pt x="3050764" y="1649566"/>
                  <a:pt x="3035300" y="142071"/>
                  <a:pt x="2876550" y="37296"/>
                </a:cubicBezTo>
                <a:cubicBezTo>
                  <a:pt x="2769570" y="11590"/>
                  <a:pt x="1569171" y="10687"/>
                  <a:pt x="57157" y="0"/>
                </a:cubicBezTo>
              </a:path>
            </a:pathLst>
          </a:custGeom>
          <a:solidFill>
            <a:schemeClr val="bg1"/>
          </a:solidFill>
          <a:ln w="3175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p>
        </p:txBody>
      </p:sp>
      <p:grpSp>
        <p:nvGrpSpPr>
          <p:cNvPr id="70" name="组合 69"/>
          <p:cNvGrpSpPr/>
          <p:nvPr/>
        </p:nvGrpSpPr>
        <p:grpSpPr>
          <a:xfrm>
            <a:off x="1573487" y="4871789"/>
            <a:ext cx="311885" cy="312886"/>
            <a:chOff x="5837716" y="4304986"/>
            <a:chExt cx="519542" cy="521209"/>
          </a:xfrm>
          <a:solidFill>
            <a:schemeClr val="bg1"/>
          </a:solidFill>
        </p:grpSpPr>
        <p:sp>
          <p:nvSpPr>
            <p:cNvPr id="71" name="任意多边形 70"/>
            <p:cNvSpPr/>
            <p:nvPr/>
          </p:nvSpPr>
          <p:spPr>
            <a:xfrm>
              <a:off x="5837716" y="4304986"/>
              <a:ext cx="519542" cy="521209"/>
            </a:xfrm>
            <a:custGeom>
              <a:avLst/>
              <a:gdLst>
                <a:gd name="connsiteX0" fmla="*/ 6111936 w 6416813"/>
                <a:gd name="connsiteY0" fmla="*/ 519638 h 3001581"/>
                <a:gd name="connsiteX1" fmla="*/ 3290358 w 6416813"/>
                <a:gd name="connsiteY1" fmla="*/ 23250 h 3001581"/>
                <a:gd name="connsiteX2" fmla="*/ 103021 w 6416813"/>
                <a:gd name="connsiteY2" fmla="*/ 1029090 h 3001581"/>
                <a:gd name="connsiteX3" fmla="*/ 769227 w 6416813"/>
                <a:gd name="connsiteY3" fmla="*/ 2531318 h 3001581"/>
                <a:gd name="connsiteX4" fmla="*/ 272838 w 6416813"/>
                <a:gd name="connsiteY4" fmla="*/ 3001581 h 3001581"/>
                <a:gd name="connsiteX5" fmla="*/ 1539936 w 6416813"/>
                <a:gd name="connsiteY5" fmla="*/ 2688072 h 3001581"/>
                <a:gd name="connsiteX6" fmla="*/ 5824553 w 6416813"/>
                <a:gd name="connsiteY6" fmla="*/ 2648884 h 3001581"/>
                <a:gd name="connsiteX7" fmla="*/ 6111936 w 6416813"/>
                <a:gd name="connsiteY7" fmla="*/ 519638 h 3001581"/>
                <a:gd name="connsiteX0-1" fmla="*/ 6111936 w 6416813"/>
                <a:gd name="connsiteY0-2" fmla="*/ 519638 h 3001581"/>
                <a:gd name="connsiteX1-3" fmla="*/ 3290358 w 6416813"/>
                <a:gd name="connsiteY1-4" fmla="*/ 23250 h 3001581"/>
                <a:gd name="connsiteX2-5" fmla="*/ 103021 w 6416813"/>
                <a:gd name="connsiteY2-6" fmla="*/ 1029090 h 3001581"/>
                <a:gd name="connsiteX3-7" fmla="*/ 769227 w 6416813"/>
                <a:gd name="connsiteY3-8" fmla="*/ 2531318 h 3001581"/>
                <a:gd name="connsiteX4-9" fmla="*/ 272838 w 6416813"/>
                <a:gd name="connsiteY4-10" fmla="*/ 3001581 h 3001581"/>
                <a:gd name="connsiteX5-11" fmla="*/ 1539936 w 6416813"/>
                <a:gd name="connsiteY5-12" fmla="*/ 2688072 h 3001581"/>
                <a:gd name="connsiteX6-13" fmla="*/ 5824553 w 6416813"/>
                <a:gd name="connsiteY6-14" fmla="*/ 2648884 h 3001581"/>
                <a:gd name="connsiteX7-15" fmla="*/ 6111936 w 6416813"/>
                <a:gd name="connsiteY7-16" fmla="*/ 519638 h 3001581"/>
                <a:gd name="connsiteX0-17" fmla="*/ 6111936 w 6416813"/>
                <a:gd name="connsiteY0-18" fmla="*/ 519638 h 3001581"/>
                <a:gd name="connsiteX1-19" fmla="*/ 3290358 w 6416813"/>
                <a:gd name="connsiteY1-20" fmla="*/ 23250 h 3001581"/>
                <a:gd name="connsiteX2-21" fmla="*/ 103021 w 6416813"/>
                <a:gd name="connsiteY2-22" fmla="*/ 1029090 h 3001581"/>
                <a:gd name="connsiteX3-23" fmla="*/ 769227 w 6416813"/>
                <a:gd name="connsiteY3-24" fmla="*/ 2531318 h 3001581"/>
                <a:gd name="connsiteX4-25" fmla="*/ 272838 w 6416813"/>
                <a:gd name="connsiteY4-26" fmla="*/ 3001581 h 3001581"/>
                <a:gd name="connsiteX5-27" fmla="*/ 1539936 w 6416813"/>
                <a:gd name="connsiteY5-28" fmla="*/ 2688072 h 3001581"/>
                <a:gd name="connsiteX6-29" fmla="*/ 5824553 w 6416813"/>
                <a:gd name="connsiteY6-30" fmla="*/ 2648884 h 3001581"/>
                <a:gd name="connsiteX7-31" fmla="*/ 6111936 w 6416813"/>
                <a:gd name="connsiteY7-32" fmla="*/ 519638 h 3001581"/>
                <a:gd name="connsiteX0-33" fmla="*/ 6072123 w 6377000"/>
                <a:gd name="connsiteY0-34" fmla="*/ 519638 h 3001581"/>
                <a:gd name="connsiteX1-35" fmla="*/ 3250545 w 6377000"/>
                <a:gd name="connsiteY1-36" fmla="*/ 23250 h 3001581"/>
                <a:gd name="connsiteX2-37" fmla="*/ 63208 w 6377000"/>
                <a:gd name="connsiteY2-38" fmla="*/ 1029090 h 3001581"/>
                <a:gd name="connsiteX3-39" fmla="*/ 729414 w 6377000"/>
                <a:gd name="connsiteY3-40" fmla="*/ 2531318 h 3001581"/>
                <a:gd name="connsiteX4-41" fmla="*/ 233025 w 6377000"/>
                <a:gd name="connsiteY4-42" fmla="*/ 3001581 h 3001581"/>
                <a:gd name="connsiteX5-43" fmla="*/ 1500123 w 6377000"/>
                <a:gd name="connsiteY5-44" fmla="*/ 2688072 h 3001581"/>
                <a:gd name="connsiteX6-45" fmla="*/ 5784740 w 6377000"/>
                <a:gd name="connsiteY6-46" fmla="*/ 2648884 h 3001581"/>
                <a:gd name="connsiteX7-47" fmla="*/ 6072123 w 6377000"/>
                <a:gd name="connsiteY7-48" fmla="*/ 519638 h 3001581"/>
                <a:gd name="connsiteX0-49" fmla="*/ 6202752 w 6463800"/>
                <a:gd name="connsiteY0-50" fmla="*/ 673348 h 2985474"/>
                <a:gd name="connsiteX1-51" fmla="*/ 3250545 w 6463800"/>
                <a:gd name="connsiteY1-52" fmla="*/ 7143 h 2985474"/>
                <a:gd name="connsiteX2-53" fmla="*/ 63208 w 6463800"/>
                <a:gd name="connsiteY2-54" fmla="*/ 1012983 h 2985474"/>
                <a:gd name="connsiteX3-55" fmla="*/ 729414 w 6463800"/>
                <a:gd name="connsiteY3-56" fmla="*/ 2515211 h 2985474"/>
                <a:gd name="connsiteX4-57" fmla="*/ 233025 w 6463800"/>
                <a:gd name="connsiteY4-58" fmla="*/ 2985474 h 2985474"/>
                <a:gd name="connsiteX5-59" fmla="*/ 1500123 w 6463800"/>
                <a:gd name="connsiteY5-60" fmla="*/ 2671965 h 2985474"/>
                <a:gd name="connsiteX6-61" fmla="*/ 5784740 w 6463800"/>
                <a:gd name="connsiteY6-62" fmla="*/ 2632777 h 2985474"/>
                <a:gd name="connsiteX7-63" fmla="*/ 6202752 w 6463800"/>
                <a:gd name="connsiteY7-64" fmla="*/ 673348 h 2985474"/>
                <a:gd name="connsiteX0-65" fmla="*/ 6202752 w 6463800"/>
                <a:gd name="connsiteY0-66" fmla="*/ 673348 h 3037725"/>
                <a:gd name="connsiteX1-67" fmla="*/ 3250545 w 6463800"/>
                <a:gd name="connsiteY1-68" fmla="*/ 7143 h 3037725"/>
                <a:gd name="connsiteX2-69" fmla="*/ 63208 w 6463800"/>
                <a:gd name="connsiteY2-70" fmla="*/ 1012983 h 3037725"/>
                <a:gd name="connsiteX3-71" fmla="*/ 729414 w 6463800"/>
                <a:gd name="connsiteY3-72" fmla="*/ 2515211 h 3037725"/>
                <a:gd name="connsiteX4-73" fmla="*/ 533471 w 6463800"/>
                <a:gd name="connsiteY4-74" fmla="*/ 3037725 h 3037725"/>
                <a:gd name="connsiteX5-75" fmla="*/ 1500123 w 6463800"/>
                <a:gd name="connsiteY5-76" fmla="*/ 2671965 h 3037725"/>
                <a:gd name="connsiteX6-77" fmla="*/ 5784740 w 6463800"/>
                <a:gd name="connsiteY6-78" fmla="*/ 2632777 h 3037725"/>
                <a:gd name="connsiteX7-79" fmla="*/ 6202752 w 6463800"/>
                <a:gd name="connsiteY7-80" fmla="*/ 673348 h 3037725"/>
                <a:gd name="connsiteX0-81" fmla="*/ 6202752 w 6399662"/>
                <a:gd name="connsiteY0-82" fmla="*/ 673568 h 3037945"/>
                <a:gd name="connsiteX1-83" fmla="*/ 3250545 w 6399662"/>
                <a:gd name="connsiteY1-84" fmla="*/ 7363 h 3037945"/>
                <a:gd name="connsiteX2-85" fmla="*/ 63208 w 6399662"/>
                <a:gd name="connsiteY2-86" fmla="*/ 1013203 h 3037945"/>
                <a:gd name="connsiteX3-87" fmla="*/ 729414 w 6399662"/>
                <a:gd name="connsiteY3-88" fmla="*/ 2515431 h 3037945"/>
                <a:gd name="connsiteX4-89" fmla="*/ 533471 w 6399662"/>
                <a:gd name="connsiteY4-90" fmla="*/ 3037945 h 3037945"/>
                <a:gd name="connsiteX5-91" fmla="*/ 1500123 w 6399662"/>
                <a:gd name="connsiteY5-92" fmla="*/ 2672185 h 3037945"/>
                <a:gd name="connsiteX6-93" fmla="*/ 5614923 w 6399662"/>
                <a:gd name="connsiteY6-94" fmla="*/ 2698311 h 3037945"/>
                <a:gd name="connsiteX7-95" fmla="*/ 6202752 w 6399662"/>
                <a:gd name="connsiteY7-96" fmla="*/ 673568 h 3037945"/>
                <a:gd name="connsiteX0-97" fmla="*/ 6202752 w 6427727"/>
                <a:gd name="connsiteY0-98" fmla="*/ 673568 h 3037945"/>
                <a:gd name="connsiteX1-99" fmla="*/ 3250545 w 6427727"/>
                <a:gd name="connsiteY1-100" fmla="*/ 7363 h 3037945"/>
                <a:gd name="connsiteX2-101" fmla="*/ 63208 w 6427727"/>
                <a:gd name="connsiteY2-102" fmla="*/ 1013203 h 3037945"/>
                <a:gd name="connsiteX3-103" fmla="*/ 729414 w 6427727"/>
                <a:gd name="connsiteY3-104" fmla="*/ 2515431 h 3037945"/>
                <a:gd name="connsiteX4-105" fmla="*/ 533471 w 6427727"/>
                <a:gd name="connsiteY4-106" fmla="*/ 3037945 h 3037945"/>
                <a:gd name="connsiteX5-107" fmla="*/ 1500123 w 6427727"/>
                <a:gd name="connsiteY5-108" fmla="*/ 2672185 h 3037945"/>
                <a:gd name="connsiteX6-109" fmla="*/ 5614923 w 6427727"/>
                <a:gd name="connsiteY6-110" fmla="*/ 2698311 h 3037945"/>
                <a:gd name="connsiteX7-111" fmla="*/ 6202752 w 6427727"/>
                <a:gd name="connsiteY7-112" fmla="*/ 673568 h 3037945"/>
                <a:gd name="connsiteX0-113" fmla="*/ 6202752 w 6427727"/>
                <a:gd name="connsiteY0-114" fmla="*/ 666268 h 3030645"/>
                <a:gd name="connsiteX1-115" fmla="*/ 3250545 w 6427727"/>
                <a:gd name="connsiteY1-116" fmla="*/ 63 h 3030645"/>
                <a:gd name="connsiteX2-117" fmla="*/ 63208 w 6427727"/>
                <a:gd name="connsiteY2-118" fmla="*/ 1005903 h 3030645"/>
                <a:gd name="connsiteX3-119" fmla="*/ 729414 w 6427727"/>
                <a:gd name="connsiteY3-120" fmla="*/ 2508131 h 3030645"/>
                <a:gd name="connsiteX4-121" fmla="*/ 533471 w 6427727"/>
                <a:gd name="connsiteY4-122" fmla="*/ 3030645 h 3030645"/>
                <a:gd name="connsiteX5-123" fmla="*/ 1500123 w 6427727"/>
                <a:gd name="connsiteY5-124" fmla="*/ 2664885 h 3030645"/>
                <a:gd name="connsiteX6-125" fmla="*/ 5614923 w 6427727"/>
                <a:gd name="connsiteY6-126" fmla="*/ 2691011 h 3030645"/>
                <a:gd name="connsiteX7-127" fmla="*/ 6202752 w 6427727"/>
                <a:gd name="connsiteY7-128" fmla="*/ 666268 h 3030645"/>
                <a:gd name="connsiteX0-129" fmla="*/ 6202752 w 6445028"/>
                <a:gd name="connsiteY0-130" fmla="*/ 666309 h 3030686"/>
                <a:gd name="connsiteX1-131" fmla="*/ 3250545 w 6445028"/>
                <a:gd name="connsiteY1-132" fmla="*/ 104 h 3030686"/>
                <a:gd name="connsiteX2-133" fmla="*/ 63208 w 6445028"/>
                <a:gd name="connsiteY2-134" fmla="*/ 1005944 h 3030686"/>
                <a:gd name="connsiteX3-135" fmla="*/ 729414 w 6445028"/>
                <a:gd name="connsiteY3-136" fmla="*/ 2508172 h 3030686"/>
                <a:gd name="connsiteX4-137" fmla="*/ 533471 w 6445028"/>
                <a:gd name="connsiteY4-138" fmla="*/ 3030686 h 3030686"/>
                <a:gd name="connsiteX5-139" fmla="*/ 1500123 w 6445028"/>
                <a:gd name="connsiteY5-140" fmla="*/ 2664926 h 3030686"/>
                <a:gd name="connsiteX6-141" fmla="*/ 5614923 w 6445028"/>
                <a:gd name="connsiteY6-142" fmla="*/ 2691052 h 3030686"/>
                <a:gd name="connsiteX7-143" fmla="*/ 6202752 w 6445028"/>
                <a:gd name="connsiteY7-144" fmla="*/ 666309 h 3030686"/>
                <a:gd name="connsiteX0-145" fmla="*/ 6202752 w 6445028"/>
                <a:gd name="connsiteY0-146" fmla="*/ 666309 h 3030686"/>
                <a:gd name="connsiteX1-147" fmla="*/ 3250545 w 6445028"/>
                <a:gd name="connsiteY1-148" fmla="*/ 104 h 3030686"/>
                <a:gd name="connsiteX2-149" fmla="*/ 63208 w 6445028"/>
                <a:gd name="connsiteY2-150" fmla="*/ 1005944 h 3030686"/>
                <a:gd name="connsiteX3-151" fmla="*/ 729414 w 6445028"/>
                <a:gd name="connsiteY3-152" fmla="*/ 2508172 h 3030686"/>
                <a:gd name="connsiteX4-153" fmla="*/ 533465 w 6445028"/>
                <a:gd name="connsiteY4-154" fmla="*/ 3030686 h 3030686"/>
                <a:gd name="connsiteX5-155" fmla="*/ 1500123 w 6445028"/>
                <a:gd name="connsiteY5-156" fmla="*/ 2664926 h 3030686"/>
                <a:gd name="connsiteX6-157" fmla="*/ 5614923 w 6445028"/>
                <a:gd name="connsiteY6-158" fmla="*/ 2691052 h 3030686"/>
                <a:gd name="connsiteX7-159" fmla="*/ 6202752 w 6445028"/>
                <a:gd name="connsiteY7-160" fmla="*/ 666309 h 3030686"/>
                <a:gd name="connsiteX0-161" fmla="*/ 6202752 w 6407539"/>
                <a:gd name="connsiteY0-162" fmla="*/ 666309 h 3030686"/>
                <a:gd name="connsiteX1-163" fmla="*/ 3250545 w 6407539"/>
                <a:gd name="connsiteY1-164" fmla="*/ 104 h 3030686"/>
                <a:gd name="connsiteX2-165" fmla="*/ 63208 w 6407539"/>
                <a:gd name="connsiteY2-166" fmla="*/ 1005944 h 3030686"/>
                <a:gd name="connsiteX3-167" fmla="*/ 729414 w 6407539"/>
                <a:gd name="connsiteY3-168" fmla="*/ 2508172 h 3030686"/>
                <a:gd name="connsiteX4-169" fmla="*/ 533465 w 6407539"/>
                <a:gd name="connsiteY4-170" fmla="*/ 3030686 h 3030686"/>
                <a:gd name="connsiteX5-171" fmla="*/ 1764697 w 6407539"/>
                <a:gd name="connsiteY5-172" fmla="*/ 2622298 h 3030686"/>
                <a:gd name="connsiteX6-173" fmla="*/ 5614923 w 6407539"/>
                <a:gd name="connsiteY6-174" fmla="*/ 2691052 h 3030686"/>
                <a:gd name="connsiteX7-175" fmla="*/ 6202752 w 6407539"/>
                <a:gd name="connsiteY7-176" fmla="*/ 666309 h 3030686"/>
                <a:gd name="connsiteX0-177" fmla="*/ 6202752 w 6407539"/>
                <a:gd name="connsiteY0-178" fmla="*/ 666309 h 3158564"/>
                <a:gd name="connsiteX1-179" fmla="*/ 3250545 w 6407539"/>
                <a:gd name="connsiteY1-180" fmla="*/ 104 h 3158564"/>
                <a:gd name="connsiteX2-181" fmla="*/ 63208 w 6407539"/>
                <a:gd name="connsiteY2-182" fmla="*/ 1005944 h 3158564"/>
                <a:gd name="connsiteX3-183" fmla="*/ 729414 w 6407539"/>
                <a:gd name="connsiteY3-184" fmla="*/ 2508172 h 3158564"/>
                <a:gd name="connsiteX4-185" fmla="*/ 268883 w 6407539"/>
                <a:gd name="connsiteY4-186" fmla="*/ 3158564 h 3158564"/>
                <a:gd name="connsiteX5-187" fmla="*/ 1764697 w 6407539"/>
                <a:gd name="connsiteY5-188" fmla="*/ 2622298 h 3158564"/>
                <a:gd name="connsiteX6-189" fmla="*/ 5614923 w 6407539"/>
                <a:gd name="connsiteY6-190" fmla="*/ 2691052 h 3158564"/>
                <a:gd name="connsiteX7-191" fmla="*/ 6202752 w 6407539"/>
                <a:gd name="connsiteY7-192" fmla="*/ 666309 h 3158564"/>
                <a:gd name="connsiteX0-193" fmla="*/ 6202752 w 6401458"/>
                <a:gd name="connsiteY0-194" fmla="*/ 666309 h 3158564"/>
                <a:gd name="connsiteX1-195" fmla="*/ 3250545 w 6401458"/>
                <a:gd name="connsiteY1-196" fmla="*/ 104 h 3158564"/>
                <a:gd name="connsiteX2-197" fmla="*/ 63208 w 6401458"/>
                <a:gd name="connsiteY2-198" fmla="*/ 1005944 h 3158564"/>
                <a:gd name="connsiteX3-199" fmla="*/ 729414 w 6401458"/>
                <a:gd name="connsiteY3-200" fmla="*/ 2508172 h 3158564"/>
                <a:gd name="connsiteX4-201" fmla="*/ 268883 w 6401458"/>
                <a:gd name="connsiteY4-202" fmla="*/ 3158564 h 3158564"/>
                <a:gd name="connsiteX5-203" fmla="*/ 1941085 w 6401458"/>
                <a:gd name="connsiteY5-204" fmla="*/ 2664918 h 3158564"/>
                <a:gd name="connsiteX6-205" fmla="*/ 5614923 w 6401458"/>
                <a:gd name="connsiteY6-206" fmla="*/ 2691052 h 3158564"/>
                <a:gd name="connsiteX7-207" fmla="*/ 6202752 w 6401458"/>
                <a:gd name="connsiteY7-208" fmla="*/ 666309 h 3158564"/>
                <a:gd name="connsiteX0-209" fmla="*/ 6202752 w 6573483"/>
                <a:gd name="connsiteY0-210" fmla="*/ 666309 h 3158564"/>
                <a:gd name="connsiteX1-211" fmla="*/ 3250545 w 6573483"/>
                <a:gd name="connsiteY1-212" fmla="*/ 104 h 3158564"/>
                <a:gd name="connsiteX2-213" fmla="*/ 63208 w 6573483"/>
                <a:gd name="connsiteY2-214" fmla="*/ 1005944 h 3158564"/>
                <a:gd name="connsiteX3-215" fmla="*/ 729414 w 6573483"/>
                <a:gd name="connsiteY3-216" fmla="*/ 2508172 h 3158564"/>
                <a:gd name="connsiteX4-217" fmla="*/ 268883 w 6573483"/>
                <a:gd name="connsiteY4-218" fmla="*/ 3158564 h 3158564"/>
                <a:gd name="connsiteX5-219" fmla="*/ 1941085 w 6573483"/>
                <a:gd name="connsiteY5-220" fmla="*/ 2664918 h 3158564"/>
                <a:gd name="connsiteX6-221" fmla="*/ 5614923 w 6573483"/>
                <a:gd name="connsiteY6-222" fmla="*/ 2691052 h 3158564"/>
                <a:gd name="connsiteX7-223" fmla="*/ 6202752 w 6573483"/>
                <a:gd name="connsiteY7-224" fmla="*/ 666309 h 3158564"/>
                <a:gd name="connsiteX0-225" fmla="*/ 6202752 w 6514152"/>
                <a:gd name="connsiteY0-226" fmla="*/ 666261 h 3158516"/>
                <a:gd name="connsiteX1-227" fmla="*/ 3250545 w 6514152"/>
                <a:gd name="connsiteY1-228" fmla="*/ 56 h 3158516"/>
                <a:gd name="connsiteX2-229" fmla="*/ 63208 w 6514152"/>
                <a:gd name="connsiteY2-230" fmla="*/ 1005896 h 3158516"/>
                <a:gd name="connsiteX3-231" fmla="*/ 729414 w 6514152"/>
                <a:gd name="connsiteY3-232" fmla="*/ 2508124 h 3158516"/>
                <a:gd name="connsiteX4-233" fmla="*/ 268883 w 6514152"/>
                <a:gd name="connsiteY4-234" fmla="*/ 3158516 h 3158516"/>
                <a:gd name="connsiteX5-235" fmla="*/ 1941085 w 6514152"/>
                <a:gd name="connsiteY5-236" fmla="*/ 2664870 h 3158516"/>
                <a:gd name="connsiteX6-237" fmla="*/ 5526726 w 6514152"/>
                <a:gd name="connsiteY6-238" fmla="*/ 2563129 h 3158516"/>
                <a:gd name="connsiteX7-239" fmla="*/ 6202752 w 6514152"/>
                <a:gd name="connsiteY7-240" fmla="*/ 666261 h 315851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6514152" h="3158516">
                  <a:moveTo>
                    <a:pt x="6202752" y="666261"/>
                  </a:moveTo>
                  <a:cubicBezTo>
                    <a:pt x="5823389" y="239082"/>
                    <a:pt x="4286865" y="-4298"/>
                    <a:pt x="3250545" y="56"/>
                  </a:cubicBezTo>
                  <a:cubicBezTo>
                    <a:pt x="2214225" y="4410"/>
                    <a:pt x="365830" y="169874"/>
                    <a:pt x="63208" y="1005896"/>
                  </a:cubicBezTo>
                  <a:cubicBezTo>
                    <a:pt x="-239414" y="1841918"/>
                    <a:pt x="637974" y="2244690"/>
                    <a:pt x="729414" y="2508124"/>
                  </a:cubicBezTo>
                  <a:lnTo>
                    <a:pt x="268883" y="3158516"/>
                  </a:lnTo>
                  <a:lnTo>
                    <a:pt x="1941085" y="2664870"/>
                  </a:lnTo>
                  <a:cubicBezTo>
                    <a:pt x="2683491" y="2749779"/>
                    <a:pt x="4199102" y="3109355"/>
                    <a:pt x="5526726" y="2563129"/>
                  </a:cubicBezTo>
                  <a:cubicBezTo>
                    <a:pt x="6854350" y="2016903"/>
                    <a:pt x="6582115" y="1093440"/>
                    <a:pt x="6202752" y="666261"/>
                  </a:cubicBezTo>
                  <a:close/>
                </a:path>
              </a:pathLst>
            </a:custGeom>
            <a:grpFill/>
            <a:ln w="25400" cap="rnd">
              <a:solidFill>
                <a:srgbClr val="F7D54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1"/>
            <p:cNvSpPr/>
            <p:nvPr/>
          </p:nvSpPr>
          <p:spPr>
            <a:xfrm>
              <a:off x="5951819" y="4491005"/>
              <a:ext cx="60991" cy="72000"/>
            </a:xfrm>
            <a:custGeom>
              <a:avLst/>
              <a:gdLst>
                <a:gd name="connsiteX0" fmla="*/ 0 w 471951"/>
                <a:gd name="connsiteY0" fmla="*/ 235976 h 471951"/>
                <a:gd name="connsiteX1" fmla="*/ 235976 w 471951"/>
                <a:gd name="connsiteY1" fmla="*/ 0 h 471951"/>
                <a:gd name="connsiteX2" fmla="*/ 471952 w 471951"/>
                <a:gd name="connsiteY2" fmla="*/ 235976 h 471951"/>
                <a:gd name="connsiteX3" fmla="*/ 235976 w 471951"/>
                <a:gd name="connsiteY3" fmla="*/ 471952 h 471951"/>
                <a:gd name="connsiteX4" fmla="*/ 0 w 471951"/>
                <a:gd name="connsiteY4" fmla="*/ 235976 h 471951"/>
                <a:gd name="connsiteX0-1" fmla="*/ 210 w 472162"/>
                <a:gd name="connsiteY0-2" fmla="*/ 224546 h 460522"/>
                <a:gd name="connsiteX1-3" fmla="*/ 270476 w 472162"/>
                <a:gd name="connsiteY1-4" fmla="*/ 0 h 460522"/>
                <a:gd name="connsiteX2-5" fmla="*/ 472162 w 472162"/>
                <a:gd name="connsiteY2-6" fmla="*/ 224546 h 460522"/>
                <a:gd name="connsiteX3-7" fmla="*/ 236186 w 472162"/>
                <a:gd name="connsiteY3-8" fmla="*/ 460522 h 460522"/>
                <a:gd name="connsiteX4-9" fmla="*/ 210 w 472162"/>
                <a:gd name="connsiteY4-10" fmla="*/ 224546 h 460522"/>
                <a:gd name="connsiteX0-11" fmla="*/ 1553 w 473505"/>
                <a:gd name="connsiteY0-12" fmla="*/ 224546 h 460522"/>
                <a:gd name="connsiteX1-13" fmla="*/ 271819 w 473505"/>
                <a:gd name="connsiteY1-14" fmla="*/ 0 h 460522"/>
                <a:gd name="connsiteX2-15" fmla="*/ 473505 w 473505"/>
                <a:gd name="connsiteY2-16" fmla="*/ 224546 h 460522"/>
                <a:gd name="connsiteX3-17" fmla="*/ 191809 w 473505"/>
                <a:gd name="connsiteY3-18" fmla="*/ 460522 h 460522"/>
                <a:gd name="connsiteX4-19" fmla="*/ 1553 w 473505"/>
                <a:gd name="connsiteY4-20" fmla="*/ 224546 h 4605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73505" h="460522">
                  <a:moveTo>
                    <a:pt x="1553" y="224546"/>
                  </a:moveTo>
                  <a:cubicBezTo>
                    <a:pt x="14888" y="147792"/>
                    <a:pt x="141493" y="0"/>
                    <a:pt x="271819" y="0"/>
                  </a:cubicBezTo>
                  <a:cubicBezTo>
                    <a:pt x="402145" y="0"/>
                    <a:pt x="473505" y="94220"/>
                    <a:pt x="473505" y="224546"/>
                  </a:cubicBezTo>
                  <a:cubicBezTo>
                    <a:pt x="473505" y="354872"/>
                    <a:pt x="322135" y="460522"/>
                    <a:pt x="191809" y="460522"/>
                  </a:cubicBezTo>
                  <a:cubicBezTo>
                    <a:pt x="61483" y="460522"/>
                    <a:pt x="-11782" y="301300"/>
                    <a:pt x="1553" y="224546"/>
                  </a:cubicBezTo>
                  <a:close/>
                </a:path>
              </a:pathLst>
            </a:custGeom>
            <a:grpFill/>
            <a:ln w="25400" cap="rnd">
              <a:solidFill>
                <a:srgbClr val="F7D54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椭圆 1"/>
            <p:cNvSpPr/>
            <p:nvPr/>
          </p:nvSpPr>
          <p:spPr>
            <a:xfrm>
              <a:off x="6067339" y="4491005"/>
              <a:ext cx="60991" cy="72000"/>
            </a:xfrm>
            <a:custGeom>
              <a:avLst/>
              <a:gdLst>
                <a:gd name="connsiteX0" fmla="*/ 0 w 471951"/>
                <a:gd name="connsiteY0" fmla="*/ 235976 h 471951"/>
                <a:gd name="connsiteX1" fmla="*/ 235976 w 471951"/>
                <a:gd name="connsiteY1" fmla="*/ 0 h 471951"/>
                <a:gd name="connsiteX2" fmla="*/ 471952 w 471951"/>
                <a:gd name="connsiteY2" fmla="*/ 235976 h 471951"/>
                <a:gd name="connsiteX3" fmla="*/ 235976 w 471951"/>
                <a:gd name="connsiteY3" fmla="*/ 471952 h 471951"/>
                <a:gd name="connsiteX4" fmla="*/ 0 w 471951"/>
                <a:gd name="connsiteY4" fmla="*/ 235976 h 471951"/>
                <a:gd name="connsiteX0-1" fmla="*/ 210 w 472162"/>
                <a:gd name="connsiteY0-2" fmla="*/ 224546 h 460522"/>
                <a:gd name="connsiteX1-3" fmla="*/ 270476 w 472162"/>
                <a:gd name="connsiteY1-4" fmla="*/ 0 h 460522"/>
                <a:gd name="connsiteX2-5" fmla="*/ 472162 w 472162"/>
                <a:gd name="connsiteY2-6" fmla="*/ 224546 h 460522"/>
                <a:gd name="connsiteX3-7" fmla="*/ 236186 w 472162"/>
                <a:gd name="connsiteY3-8" fmla="*/ 460522 h 460522"/>
                <a:gd name="connsiteX4-9" fmla="*/ 210 w 472162"/>
                <a:gd name="connsiteY4-10" fmla="*/ 224546 h 460522"/>
                <a:gd name="connsiteX0-11" fmla="*/ 1553 w 473505"/>
                <a:gd name="connsiteY0-12" fmla="*/ 224546 h 460522"/>
                <a:gd name="connsiteX1-13" fmla="*/ 271819 w 473505"/>
                <a:gd name="connsiteY1-14" fmla="*/ 0 h 460522"/>
                <a:gd name="connsiteX2-15" fmla="*/ 473505 w 473505"/>
                <a:gd name="connsiteY2-16" fmla="*/ 224546 h 460522"/>
                <a:gd name="connsiteX3-17" fmla="*/ 191809 w 473505"/>
                <a:gd name="connsiteY3-18" fmla="*/ 460522 h 460522"/>
                <a:gd name="connsiteX4-19" fmla="*/ 1553 w 473505"/>
                <a:gd name="connsiteY4-20" fmla="*/ 224546 h 4605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73505" h="460522">
                  <a:moveTo>
                    <a:pt x="1553" y="224546"/>
                  </a:moveTo>
                  <a:cubicBezTo>
                    <a:pt x="14888" y="147792"/>
                    <a:pt x="141493" y="0"/>
                    <a:pt x="271819" y="0"/>
                  </a:cubicBezTo>
                  <a:cubicBezTo>
                    <a:pt x="402145" y="0"/>
                    <a:pt x="473505" y="94220"/>
                    <a:pt x="473505" y="224546"/>
                  </a:cubicBezTo>
                  <a:cubicBezTo>
                    <a:pt x="473505" y="354872"/>
                    <a:pt x="322135" y="460522"/>
                    <a:pt x="191809" y="460522"/>
                  </a:cubicBezTo>
                  <a:cubicBezTo>
                    <a:pt x="61483" y="460522"/>
                    <a:pt x="-11782" y="301300"/>
                    <a:pt x="1553" y="224546"/>
                  </a:cubicBezTo>
                  <a:close/>
                </a:path>
              </a:pathLst>
            </a:custGeom>
            <a:grpFill/>
            <a:ln w="25400" cap="rnd">
              <a:solidFill>
                <a:srgbClr val="F7D54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1"/>
            <p:cNvSpPr/>
            <p:nvPr/>
          </p:nvSpPr>
          <p:spPr>
            <a:xfrm>
              <a:off x="6182859" y="4491005"/>
              <a:ext cx="60991" cy="72000"/>
            </a:xfrm>
            <a:custGeom>
              <a:avLst/>
              <a:gdLst>
                <a:gd name="connsiteX0" fmla="*/ 0 w 471951"/>
                <a:gd name="connsiteY0" fmla="*/ 235976 h 471951"/>
                <a:gd name="connsiteX1" fmla="*/ 235976 w 471951"/>
                <a:gd name="connsiteY1" fmla="*/ 0 h 471951"/>
                <a:gd name="connsiteX2" fmla="*/ 471952 w 471951"/>
                <a:gd name="connsiteY2" fmla="*/ 235976 h 471951"/>
                <a:gd name="connsiteX3" fmla="*/ 235976 w 471951"/>
                <a:gd name="connsiteY3" fmla="*/ 471952 h 471951"/>
                <a:gd name="connsiteX4" fmla="*/ 0 w 471951"/>
                <a:gd name="connsiteY4" fmla="*/ 235976 h 471951"/>
                <a:gd name="connsiteX0-1" fmla="*/ 210 w 472162"/>
                <a:gd name="connsiteY0-2" fmla="*/ 224546 h 460522"/>
                <a:gd name="connsiteX1-3" fmla="*/ 270476 w 472162"/>
                <a:gd name="connsiteY1-4" fmla="*/ 0 h 460522"/>
                <a:gd name="connsiteX2-5" fmla="*/ 472162 w 472162"/>
                <a:gd name="connsiteY2-6" fmla="*/ 224546 h 460522"/>
                <a:gd name="connsiteX3-7" fmla="*/ 236186 w 472162"/>
                <a:gd name="connsiteY3-8" fmla="*/ 460522 h 460522"/>
                <a:gd name="connsiteX4-9" fmla="*/ 210 w 472162"/>
                <a:gd name="connsiteY4-10" fmla="*/ 224546 h 460522"/>
                <a:gd name="connsiteX0-11" fmla="*/ 1553 w 473505"/>
                <a:gd name="connsiteY0-12" fmla="*/ 224546 h 460522"/>
                <a:gd name="connsiteX1-13" fmla="*/ 271819 w 473505"/>
                <a:gd name="connsiteY1-14" fmla="*/ 0 h 460522"/>
                <a:gd name="connsiteX2-15" fmla="*/ 473505 w 473505"/>
                <a:gd name="connsiteY2-16" fmla="*/ 224546 h 460522"/>
                <a:gd name="connsiteX3-17" fmla="*/ 191809 w 473505"/>
                <a:gd name="connsiteY3-18" fmla="*/ 460522 h 460522"/>
                <a:gd name="connsiteX4-19" fmla="*/ 1553 w 473505"/>
                <a:gd name="connsiteY4-20" fmla="*/ 224546 h 4605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73505" h="460522">
                  <a:moveTo>
                    <a:pt x="1553" y="224546"/>
                  </a:moveTo>
                  <a:cubicBezTo>
                    <a:pt x="14888" y="147792"/>
                    <a:pt x="141493" y="0"/>
                    <a:pt x="271819" y="0"/>
                  </a:cubicBezTo>
                  <a:cubicBezTo>
                    <a:pt x="402145" y="0"/>
                    <a:pt x="473505" y="94220"/>
                    <a:pt x="473505" y="224546"/>
                  </a:cubicBezTo>
                  <a:cubicBezTo>
                    <a:pt x="473505" y="354872"/>
                    <a:pt x="322135" y="460522"/>
                    <a:pt x="191809" y="460522"/>
                  </a:cubicBezTo>
                  <a:cubicBezTo>
                    <a:pt x="61483" y="460522"/>
                    <a:pt x="-11782" y="301300"/>
                    <a:pt x="1553" y="224546"/>
                  </a:cubicBezTo>
                  <a:close/>
                </a:path>
              </a:pathLst>
            </a:custGeom>
            <a:grpFill/>
            <a:ln w="25400" cap="rnd">
              <a:solidFill>
                <a:srgbClr val="F7D54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5" name="任意多边形 74"/>
          <p:cNvSpPr/>
          <p:nvPr/>
        </p:nvSpPr>
        <p:spPr>
          <a:xfrm rot="10800000">
            <a:off x="4836735" y="1974688"/>
            <a:ext cx="2569311" cy="3555779"/>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1" fmla="*/ 140036 w 3217003"/>
              <a:gd name="connsiteY0-2" fmla="*/ 227006 h 1913305"/>
              <a:gd name="connsiteX1-3" fmla="*/ 330536 w 3217003"/>
              <a:gd name="connsiteY1-4" fmla="*/ 1674806 h 1913305"/>
              <a:gd name="connsiteX2-5" fmla="*/ 2692736 w 3217003"/>
              <a:gd name="connsiteY2-6" fmla="*/ 1760531 h 1913305"/>
              <a:gd name="connsiteX3-7" fmla="*/ 3016586 w 3217003"/>
              <a:gd name="connsiteY3-8" fmla="*/ 160331 h 1913305"/>
              <a:gd name="connsiteX4-9" fmla="*/ 197186 w 3217003"/>
              <a:gd name="connsiteY4-10" fmla="*/ 141281 h 1913305"/>
              <a:gd name="connsiteX0-11" fmla="*/ 62188 w 3139155"/>
              <a:gd name="connsiteY0-12" fmla="*/ 227006 h 1913305"/>
              <a:gd name="connsiteX1-13" fmla="*/ 252688 w 3139155"/>
              <a:gd name="connsiteY1-14" fmla="*/ 1674806 h 1913305"/>
              <a:gd name="connsiteX2-15" fmla="*/ 2614888 w 3139155"/>
              <a:gd name="connsiteY2-16" fmla="*/ 1760531 h 1913305"/>
              <a:gd name="connsiteX3-17" fmla="*/ 2938738 w 3139155"/>
              <a:gd name="connsiteY3-18" fmla="*/ 160331 h 1913305"/>
              <a:gd name="connsiteX4-19" fmla="*/ 119338 w 3139155"/>
              <a:gd name="connsiteY4-20" fmla="*/ 141281 h 1913305"/>
              <a:gd name="connsiteX0-21" fmla="*/ 95605 w 3174752"/>
              <a:gd name="connsiteY0-22" fmla="*/ 227006 h 1967205"/>
              <a:gd name="connsiteX1-23" fmla="*/ 228955 w 3174752"/>
              <a:gd name="connsiteY1-24" fmla="*/ 1779581 h 1967205"/>
              <a:gd name="connsiteX2-25" fmla="*/ 2648305 w 3174752"/>
              <a:gd name="connsiteY2-26" fmla="*/ 1760531 h 1967205"/>
              <a:gd name="connsiteX3-27" fmla="*/ 2972155 w 3174752"/>
              <a:gd name="connsiteY3-28" fmla="*/ 160331 h 1967205"/>
              <a:gd name="connsiteX4-29" fmla="*/ 152755 w 3174752"/>
              <a:gd name="connsiteY4-30" fmla="*/ 141281 h 1967205"/>
              <a:gd name="connsiteX0-31" fmla="*/ 0 w 3079147"/>
              <a:gd name="connsiteY0-32" fmla="*/ 227006 h 1902586"/>
              <a:gd name="connsiteX1-33" fmla="*/ 133350 w 3079147"/>
              <a:gd name="connsiteY1-34" fmla="*/ 1779581 h 1902586"/>
              <a:gd name="connsiteX2-35" fmla="*/ 2552700 w 3079147"/>
              <a:gd name="connsiteY2-36" fmla="*/ 1760531 h 1902586"/>
              <a:gd name="connsiteX3-37" fmla="*/ 2876550 w 3079147"/>
              <a:gd name="connsiteY3-38" fmla="*/ 160331 h 1902586"/>
              <a:gd name="connsiteX4-39" fmla="*/ 57150 w 3079147"/>
              <a:gd name="connsiteY4-40" fmla="*/ 141281 h 1902586"/>
              <a:gd name="connsiteX0-41" fmla="*/ 9625 w 3090241"/>
              <a:gd name="connsiteY0-42" fmla="*/ 227006 h 1933691"/>
              <a:gd name="connsiteX1-43" fmla="*/ 104875 w 3090241"/>
              <a:gd name="connsiteY1-44" fmla="*/ 1846256 h 1933691"/>
              <a:gd name="connsiteX2-45" fmla="*/ 2562325 w 3090241"/>
              <a:gd name="connsiteY2-46" fmla="*/ 1760531 h 1933691"/>
              <a:gd name="connsiteX3-47" fmla="*/ 2886175 w 3090241"/>
              <a:gd name="connsiteY3-48" fmla="*/ 160331 h 1933691"/>
              <a:gd name="connsiteX4-49" fmla="*/ 66775 w 3090241"/>
              <a:gd name="connsiteY4-50" fmla="*/ 141281 h 1933691"/>
              <a:gd name="connsiteX0-51" fmla="*/ 145124 w 3382515"/>
              <a:gd name="connsiteY0-52" fmla="*/ 229650 h 2029685"/>
              <a:gd name="connsiteX1-53" fmla="*/ 240374 w 3382515"/>
              <a:gd name="connsiteY1-54" fmla="*/ 1848900 h 2029685"/>
              <a:gd name="connsiteX2-55" fmla="*/ 3040724 w 3382515"/>
              <a:gd name="connsiteY2-56" fmla="*/ 1801275 h 2029685"/>
              <a:gd name="connsiteX3-57" fmla="*/ 3021674 w 3382515"/>
              <a:gd name="connsiteY3-58" fmla="*/ 162975 h 2029685"/>
              <a:gd name="connsiteX4-59" fmla="*/ 202274 w 3382515"/>
              <a:gd name="connsiteY4-60" fmla="*/ 143925 h 2029685"/>
              <a:gd name="connsiteX0-61" fmla="*/ 145124 w 3267646"/>
              <a:gd name="connsiteY0-62" fmla="*/ 229650 h 1964648"/>
              <a:gd name="connsiteX1-63" fmla="*/ 240374 w 3267646"/>
              <a:gd name="connsiteY1-64" fmla="*/ 1848900 h 1964648"/>
              <a:gd name="connsiteX2-65" fmla="*/ 3040724 w 3267646"/>
              <a:gd name="connsiteY2-66" fmla="*/ 1801275 h 1964648"/>
              <a:gd name="connsiteX3-67" fmla="*/ 3021674 w 3267646"/>
              <a:gd name="connsiteY3-68" fmla="*/ 162975 h 1964648"/>
              <a:gd name="connsiteX4-69" fmla="*/ 202274 w 3267646"/>
              <a:gd name="connsiteY4-70" fmla="*/ 143925 h 1964648"/>
              <a:gd name="connsiteX0-71" fmla="*/ 0 w 3122522"/>
              <a:gd name="connsiteY0-72" fmla="*/ 229650 h 1880061"/>
              <a:gd name="connsiteX1-73" fmla="*/ 95250 w 3122522"/>
              <a:gd name="connsiteY1-74" fmla="*/ 1848900 h 1880061"/>
              <a:gd name="connsiteX2-75" fmla="*/ 2895600 w 3122522"/>
              <a:gd name="connsiteY2-76" fmla="*/ 1801275 h 1880061"/>
              <a:gd name="connsiteX3-77" fmla="*/ 2876550 w 3122522"/>
              <a:gd name="connsiteY3-78" fmla="*/ 162975 h 1880061"/>
              <a:gd name="connsiteX4-79" fmla="*/ 57150 w 3122522"/>
              <a:gd name="connsiteY4-80" fmla="*/ 143925 h 1880061"/>
              <a:gd name="connsiteX0-81" fmla="*/ 0 w 3028753"/>
              <a:gd name="connsiteY0-82" fmla="*/ 170255 h 1820666"/>
              <a:gd name="connsiteX1-83" fmla="*/ 95250 w 3028753"/>
              <a:gd name="connsiteY1-84" fmla="*/ 1789505 h 1820666"/>
              <a:gd name="connsiteX2-85" fmla="*/ 2895600 w 3028753"/>
              <a:gd name="connsiteY2-86" fmla="*/ 1741880 h 1820666"/>
              <a:gd name="connsiteX3-87" fmla="*/ 2876550 w 3028753"/>
              <a:gd name="connsiteY3-88" fmla="*/ 103580 h 1820666"/>
              <a:gd name="connsiteX4-89" fmla="*/ 57150 w 3028753"/>
              <a:gd name="connsiteY4-90" fmla="*/ 84530 h 1820666"/>
              <a:gd name="connsiteX0-91" fmla="*/ 0 w 2990850"/>
              <a:gd name="connsiteY0-92" fmla="*/ 163901 h 1814312"/>
              <a:gd name="connsiteX1-93" fmla="*/ 95250 w 2990850"/>
              <a:gd name="connsiteY1-94" fmla="*/ 1783151 h 1814312"/>
              <a:gd name="connsiteX2-95" fmla="*/ 2895600 w 2990850"/>
              <a:gd name="connsiteY2-96" fmla="*/ 1735526 h 1814312"/>
              <a:gd name="connsiteX3-97" fmla="*/ 2876550 w 2990850"/>
              <a:gd name="connsiteY3-98" fmla="*/ 97226 h 1814312"/>
              <a:gd name="connsiteX4-99" fmla="*/ 57150 w 2990850"/>
              <a:gd name="connsiteY4-100" fmla="*/ 78176 h 1814312"/>
              <a:gd name="connsiteX0-101" fmla="*/ 0 w 2990850"/>
              <a:gd name="connsiteY0-102" fmla="*/ 126072 h 1776483"/>
              <a:gd name="connsiteX1-103" fmla="*/ 95250 w 2990850"/>
              <a:gd name="connsiteY1-104" fmla="*/ 1745322 h 1776483"/>
              <a:gd name="connsiteX2-105" fmla="*/ 2895600 w 2990850"/>
              <a:gd name="connsiteY2-106" fmla="*/ 1697697 h 1776483"/>
              <a:gd name="connsiteX3-107" fmla="*/ 2876550 w 2990850"/>
              <a:gd name="connsiteY3-108" fmla="*/ 59397 h 1776483"/>
              <a:gd name="connsiteX4-109" fmla="*/ 57150 w 2990850"/>
              <a:gd name="connsiteY4-110" fmla="*/ 40347 h 1776483"/>
              <a:gd name="connsiteX0-111" fmla="*/ 0 w 2990850"/>
              <a:gd name="connsiteY0-112" fmla="*/ 143502 h 1793913"/>
              <a:gd name="connsiteX1-113" fmla="*/ 95250 w 2990850"/>
              <a:gd name="connsiteY1-114" fmla="*/ 1762752 h 1793913"/>
              <a:gd name="connsiteX2-115" fmla="*/ 2895600 w 2990850"/>
              <a:gd name="connsiteY2-116" fmla="*/ 1715127 h 1793913"/>
              <a:gd name="connsiteX3-117" fmla="*/ 2876550 w 2990850"/>
              <a:gd name="connsiteY3-118" fmla="*/ 76827 h 1793913"/>
              <a:gd name="connsiteX4-119" fmla="*/ 57157 w 2990850"/>
              <a:gd name="connsiteY4-120" fmla="*/ 21960 h 1793913"/>
              <a:gd name="connsiteX0-121" fmla="*/ 0 w 2990850"/>
              <a:gd name="connsiteY0-122" fmla="*/ 129425 h 1779836"/>
              <a:gd name="connsiteX1-123" fmla="*/ 95250 w 2990850"/>
              <a:gd name="connsiteY1-124" fmla="*/ 1748675 h 1779836"/>
              <a:gd name="connsiteX2-125" fmla="*/ 2895600 w 2990850"/>
              <a:gd name="connsiteY2-126" fmla="*/ 1701050 h 1779836"/>
              <a:gd name="connsiteX3-127" fmla="*/ 2876550 w 2990850"/>
              <a:gd name="connsiteY3-128" fmla="*/ 62750 h 1779836"/>
              <a:gd name="connsiteX4-129" fmla="*/ 57157 w 2990850"/>
              <a:gd name="connsiteY4-130" fmla="*/ 7883 h 1779836"/>
              <a:gd name="connsiteX0-131" fmla="*/ 147644 w 3157351"/>
              <a:gd name="connsiteY0-132" fmla="*/ 129424 h 1873348"/>
              <a:gd name="connsiteX1-133" fmla="*/ 242894 w 3157351"/>
              <a:gd name="connsiteY1-134" fmla="*/ 1748674 h 1873348"/>
              <a:gd name="connsiteX2-135" fmla="*/ 3077758 w 3157351"/>
              <a:gd name="connsiteY2-136" fmla="*/ 1727406 h 1873348"/>
              <a:gd name="connsiteX3-137" fmla="*/ 3024194 w 3157351"/>
              <a:gd name="connsiteY3-138" fmla="*/ 62749 h 1873348"/>
              <a:gd name="connsiteX4-139" fmla="*/ 204801 w 3157351"/>
              <a:gd name="connsiteY4-140" fmla="*/ 7882 h 1873348"/>
              <a:gd name="connsiteX0-141" fmla="*/ 0 w 3009707"/>
              <a:gd name="connsiteY0-142" fmla="*/ 129424 h 1780242"/>
              <a:gd name="connsiteX1-143" fmla="*/ 95250 w 3009707"/>
              <a:gd name="connsiteY1-144" fmla="*/ 1748674 h 1780242"/>
              <a:gd name="connsiteX2-145" fmla="*/ 2930114 w 3009707"/>
              <a:gd name="connsiteY2-146" fmla="*/ 1727406 h 1780242"/>
              <a:gd name="connsiteX3-147" fmla="*/ 2876550 w 3009707"/>
              <a:gd name="connsiteY3-148" fmla="*/ 62749 h 1780242"/>
              <a:gd name="connsiteX4-149" fmla="*/ 57157 w 3009707"/>
              <a:gd name="connsiteY4-150" fmla="*/ 7882 h 1780242"/>
              <a:gd name="connsiteX0-151" fmla="*/ 0 w 3009707"/>
              <a:gd name="connsiteY0-152" fmla="*/ 121542 h 1772360"/>
              <a:gd name="connsiteX1-153" fmla="*/ 95250 w 3009707"/>
              <a:gd name="connsiteY1-154" fmla="*/ 1740792 h 1772360"/>
              <a:gd name="connsiteX2-155" fmla="*/ 2930114 w 3009707"/>
              <a:gd name="connsiteY2-156" fmla="*/ 1719524 h 1772360"/>
              <a:gd name="connsiteX3-157" fmla="*/ 2876550 w 3009707"/>
              <a:gd name="connsiteY3-158" fmla="*/ 54867 h 1772360"/>
              <a:gd name="connsiteX4-159" fmla="*/ 57157 w 3009707"/>
              <a:gd name="connsiteY4-160" fmla="*/ 0 h 1772360"/>
              <a:gd name="connsiteX0-161" fmla="*/ 0 w 3009707"/>
              <a:gd name="connsiteY0-162" fmla="*/ 103971 h 1754789"/>
              <a:gd name="connsiteX1-163" fmla="*/ 95250 w 3009707"/>
              <a:gd name="connsiteY1-164" fmla="*/ 1723221 h 1754789"/>
              <a:gd name="connsiteX2-165" fmla="*/ 2930114 w 3009707"/>
              <a:gd name="connsiteY2-166" fmla="*/ 1701953 h 1754789"/>
              <a:gd name="connsiteX3-167" fmla="*/ 2876550 w 3009707"/>
              <a:gd name="connsiteY3-168" fmla="*/ 37296 h 1754789"/>
              <a:gd name="connsiteX4-169" fmla="*/ 57157 w 3009707"/>
              <a:gd name="connsiteY4-170" fmla="*/ 0 h 175478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009707" h="1754789">
                <a:moveTo>
                  <a:pt x="0" y="103971"/>
                </a:moveTo>
                <a:cubicBezTo>
                  <a:pt x="7143" y="715158"/>
                  <a:pt x="3805" y="1667741"/>
                  <a:pt x="95250" y="1723221"/>
                </a:cubicBezTo>
                <a:cubicBezTo>
                  <a:pt x="186695" y="1778701"/>
                  <a:pt x="2809464" y="1754340"/>
                  <a:pt x="2930114" y="1701953"/>
                </a:cubicBezTo>
                <a:cubicBezTo>
                  <a:pt x="3050764" y="1649566"/>
                  <a:pt x="3035300" y="142071"/>
                  <a:pt x="2876550" y="37296"/>
                </a:cubicBezTo>
                <a:cubicBezTo>
                  <a:pt x="2769570" y="11590"/>
                  <a:pt x="1569171" y="10687"/>
                  <a:pt x="57157" y="0"/>
                </a:cubicBezTo>
              </a:path>
            </a:pathLst>
          </a:custGeom>
          <a:solidFill>
            <a:schemeClr val="bg1"/>
          </a:solidFill>
          <a:ln w="3175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p>
        </p:txBody>
      </p:sp>
      <p:sp>
        <p:nvSpPr>
          <p:cNvPr id="76" name="任意多边形 75"/>
          <p:cNvSpPr/>
          <p:nvPr/>
        </p:nvSpPr>
        <p:spPr>
          <a:xfrm rot="10800000">
            <a:off x="8437479" y="1974688"/>
            <a:ext cx="2569311" cy="3555779"/>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1" fmla="*/ 140036 w 3217003"/>
              <a:gd name="connsiteY0-2" fmla="*/ 227006 h 1913305"/>
              <a:gd name="connsiteX1-3" fmla="*/ 330536 w 3217003"/>
              <a:gd name="connsiteY1-4" fmla="*/ 1674806 h 1913305"/>
              <a:gd name="connsiteX2-5" fmla="*/ 2692736 w 3217003"/>
              <a:gd name="connsiteY2-6" fmla="*/ 1760531 h 1913305"/>
              <a:gd name="connsiteX3-7" fmla="*/ 3016586 w 3217003"/>
              <a:gd name="connsiteY3-8" fmla="*/ 160331 h 1913305"/>
              <a:gd name="connsiteX4-9" fmla="*/ 197186 w 3217003"/>
              <a:gd name="connsiteY4-10" fmla="*/ 141281 h 1913305"/>
              <a:gd name="connsiteX0-11" fmla="*/ 62188 w 3139155"/>
              <a:gd name="connsiteY0-12" fmla="*/ 227006 h 1913305"/>
              <a:gd name="connsiteX1-13" fmla="*/ 252688 w 3139155"/>
              <a:gd name="connsiteY1-14" fmla="*/ 1674806 h 1913305"/>
              <a:gd name="connsiteX2-15" fmla="*/ 2614888 w 3139155"/>
              <a:gd name="connsiteY2-16" fmla="*/ 1760531 h 1913305"/>
              <a:gd name="connsiteX3-17" fmla="*/ 2938738 w 3139155"/>
              <a:gd name="connsiteY3-18" fmla="*/ 160331 h 1913305"/>
              <a:gd name="connsiteX4-19" fmla="*/ 119338 w 3139155"/>
              <a:gd name="connsiteY4-20" fmla="*/ 141281 h 1913305"/>
              <a:gd name="connsiteX0-21" fmla="*/ 95605 w 3174752"/>
              <a:gd name="connsiteY0-22" fmla="*/ 227006 h 1967205"/>
              <a:gd name="connsiteX1-23" fmla="*/ 228955 w 3174752"/>
              <a:gd name="connsiteY1-24" fmla="*/ 1779581 h 1967205"/>
              <a:gd name="connsiteX2-25" fmla="*/ 2648305 w 3174752"/>
              <a:gd name="connsiteY2-26" fmla="*/ 1760531 h 1967205"/>
              <a:gd name="connsiteX3-27" fmla="*/ 2972155 w 3174752"/>
              <a:gd name="connsiteY3-28" fmla="*/ 160331 h 1967205"/>
              <a:gd name="connsiteX4-29" fmla="*/ 152755 w 3174752"/>
              <a:gd name="connsiteY4-30" fmla="*/ 141281 h 1967205"/>
              <a:gd name="connsiteX0-31" fmla="*/ 0 w 3079147"/>
              <a:gd name="connsiteY0-32" fmla="*/ 227006 h 1902586"/>
              <a:gd name="connsiteX1-33" fmla="*/ 133350 w 3079147"/>
              <a:gd name="connsiteY1-34" fmla="*/ 1779581 h 1902586"/>
              <a:gd name="connsiteX2-35" fmla="*/ 2552700 w 3079147"/>
              <a:gd name="connsiteY2-36" fmla="*/ 1760531 h 1902586"/>
              <a:gd name="connsiteX3-37" fmla="*/ 2876550 w 3079147"/>
              <a:gd name="connsiteY3-38" fmla="*/ 160331 h 1902586"/>
              <a:gd name="connsiteX4-39" fmla="*/ 57150 w 3079147"/>
              <a:gd name="connsiteY4-40" fmla="*/ 141281 h 1902586"/>
              <a:gd name="connsiteX0-41" fmla="*/ 9625 w 3090241"/>
              <a:gd name="connsiteY0-42" fmla="*/ 227006 h 1933691"/>
              <a:gd name="connsiteX1-43" fmla="*/ 104875 w 3090241"/>
              <a:gd name="connsiteY1-44" fmla="*/ 1846256 h 1933691"/>
              <a:gd name="connsiteX2-45" fmla="*/ 2562325 w 3090241"/>
              <a:gd name="connsiteY2-46" fmla="*/ 1760531 h 1933691"/>
              <a:gd name="connsiteX3-47" fmla="*/ 2886175 w 3090241"/>
              <a:gd name="connsiteY3-48" fmla="*/ 160331 h 1933691"/>
              <a:gd name="connsiteX4-49" fmla="*/ 66775 w 3090241"/>
              <a:gd name="connsiteY4-50" fmla="*/ 141281 h 1933691"/>
              <a:gd name="connsiteX0-51" fmla="*/ 145124 w 3382515"/>
              <a:gd name="connsiteY0-52" fmla="*/ 229650 h 2029685"/>
              <a:gd name="connsiteX1-53" fmla="*/ 240374 w 3382515"/>
              <a:gd name="connsiteY1-54" fmla="*/ 1848900 h 2029685"/>
              <a:gd name="connsiteX2-55" fmla="*/ 3040724 w 3382515"/>
              <a:gd name="connsiteY2-56" fmla="*/ 1801275 h 2029685"/>
              <a:gd name="connsiteX3-57" fmla="*/ 3021674 w 3382515"/>
              <a:gd name="connsiteY3-58" fmla="*/ 162975 h 2029685"/>
              <a:gd name="connsiteX4-59" fmla="*/ 202274 w 3382515"/>
              <a:gd name="connsiteY4-60" fmla="*/ 143925 h 2029685"/>
              <a:gd name="connsiteX0-61" fmla="*/ 145124 w 3267646"/>
              <a:gd name="connsiteY0-62" fmla="*/ 229650 h 1964648"/>
              <a:gd name="connsiteX1-63" fmla="*/ 240374 w 3267646"/>
              <a:gd name="connsiteY1-64" fmla="*/ 1848900 h 1964648"/>
              <a:gd name="connsiteX2-65" fmla="*/ 3040724 w 3267646"/>
              <a:gd name="connsiteY2-66" fmla="*/ 1801275 h 1964648"/>
              <a:gd name="connsiteX3-67" fmla="*/ 3021674 w 3267646"/>
              <a:gd name="connsiteY3-68" fmla="*/ 162975 h 1964648"/>
              <a:gd name="connsiteX4-69" fmla="*/ 202274 w 3267646"/>
              <a:gd name="connsiteY4-70" fmla="*/ 143925 h 1964648"/>
              <a:gd name="connsiteX0-71" fmla="*/ 0 w 3122522"/>
              <a:gd name="connsiteY0-72" fmla="*/ 229650 h 1880061"/>
              <a:gd name="connsiteX1-73" fmla="*/ 95250 w 3122522"/>
              <a:gd name="connsiteY1-74" fmla="*/ 1848900 h 1880061"/>
              <a:gd name="connsiteX2-75" fmla="*/ 2895600 w 3122522"/>
              <a:gd name="connsiteY2-76" fmla="*/ 1801275 h 1880061"/>
              <a:gd name="connsiteX3-77" fmla="*/ 2876550 w 3122522"/>
              <a:gd name="connsiteY3-78" fmla="*/ 162975 h 1880061"/>
              <a:gd name="connsiteX4-79" fmla="*/ 57150 w 3122522"/>
              <a:gd name="connsiteY4-80" fmla="*/ 143925 h 1880061"/>
              <a:gd name="connsiteX0-81" fmla="*/ 0 w 3028753"/>
              <a:gd name="connsiteY0-82" fmla="*/ 170255 h 1820666"/>
              <a:gd name="connsiteX1-83" fmla="*/ 95250 w 3028753"/>
              <a:gd name="connsiteY1-84" fmla="*/ 1789505 h 1820666"/>
              <a:gd name="connsiteX2-85" fmla="*/ 2895600 w 3028753"/>
              <a:gd name="connsiteY2-86" fmla="*/ 1741880 h 1820666"/>
              <a:gd name="connsiteX3-87" fmla="*/ 2876550 w 3028753"/>
              <a:gd name="connsiteY3-88" fmla="*/ 103580 h 1820666"/>
              <a:gd name="connsiteX4-89" fmla="*/ 57150 w 3028753"/>
              <a:gd name="connsiteY4-90" fmla="*/ 84530 h 1820666"/>
              <a:gd name="connsiteX0-91" fmla="*/ 0 w 2990850"/>
              <a:gd name="connsiteY0-92" fmla="*/ 163901 h 1814312"/>
              <a:gd name="connsiteX1-93" fmla="*/ 95250 w 2990850"/>
              <a:gd name="connsiteY1-94" fmla="*/ 1783151 h 1814312"/>
              <a:gd name="connsiteX2-95" fmla="*/ 2895600 w 2990850"/>
              <a:gd name="connsiteY2-96" fmla="*/ 1735526 h 1814312"/>
              <a:gd name="connsiteX3-97" fmla="*/ 2876550 w 2990850"/>
              <a:gd name="connsiteY3-98" fmla="*/ 97226 h 1814312"/>
              <a:gd name="connsiteX4-99" fmla="*/ 57150 w 2990850"/>
              <a:gd name="connsiteY4-100" fmla="*/ 78176 h 1814312"/>
              <a:gd name="connsiteX0-101" fmla="*/ 0 w 2990850"/>
              <a:gd name="connsiteY0-102" fmla="*/ 126072 h 1776483"/>
              <a:gd name="connsiteX1-103" fmla="*/ 95250 w 2990850"/>
              <a:gd name="connsiteY1-104" fmla="*/ 1745322 h 1776483"/>
              <a:gd name="connsiteX2-105" fmla="*/ 2895600 w 2990850"/>
              <a:gd name="connsiteY2-106" fmla="*/ 1697697 h 1776483"/>
              <a:gd name="connsiteX3-107" fmla="*/ 2876550 w 2990850"/>
              <a:gd name="connsiteY3-108" fmla="*/ 59397 h 1776483"/>
              <a:gd name="connsiteX4-109" fmla="*/ 57150 w 2990850"/>
              <a:gd name="connsiteY4-110" fmla="*/ 40347 h 1776483"/>
              <a:gd name="connsiteX0-111" fmla="*/ 0 w 2990850"/>
              <a:gd name="connsiteY0-112" fmla="*/ 143502 h 1793913"/>
              <a:gd name="connsiteX1-113" fmla="*/ 95250 w 2990850"/>
              <a:gd name="connsiteY1-114" fmla="*/ 1762752 h 1793913"/>
              <a:gd name="connsiteX2-115" fmla="*/ 2895600 w 2990850"/>
              <a:gd name="connsiteY2-116" fmla="*/ 1715127 h 1793913"/>
              <a:gd name="connsiteX3-117" fmla="*/ 2876550 w 2990850"/>
              <a:gd name="connsiteY3-118" fmla="*/ 76827 h 1793913"/>
              <a:gd name="connsiteX4-119" fmla="*/ 57157 w 2990850"/>
              <a:gd name="connsiteY4-120" fmla="*/ 21960 h 1793913"/>
              <a:gd name="connsiteX0-121" fmla="*/ 0 w 2990850"/>
              <a:gd name="connsiteY0-122" fmla="*/ 129425 h 1779836"/>
              <a:gd name="connsiteX1-123" fmla="*/ 95250 w 2990850"/>
              <a:gd name="connsiteY1-124" fmla="*/ 1748675 h 1779836"/>
              <a:gd name="connsiteX2-125" fmla="*/ 2895600 w 2990850"/>
              <a:gd name="connsiteY2-126" fmla="*/ 1701050 h 1779836"/>
              <a:gd name="connsiteX3-127" fmla="*/ 2876550 w 2990850"/>
              <a:gd name="connsiteY3-128" fmla="*/ 62750 h 1779836"/>
              <a:gd name="connsiteX4-129" fmla="*/ 57157 w 2990850"/>
              <a:gd name="connsiteY4-130" fmla="*/ 7883 h 1779836"/>
              <a:gd name="connsiteX0-131" fmla="*/ 147644 w 3157351"/>
              <a:gd name="connsiteY0-132" fmla="*/ 129424 h 1873348"/>
              <a:gd name="connsiteX1-133" fmla="*/ 242894 w 3157351"/>
              <a:gd name="connsiteY1-134" fmla="*/ 1748674 h 1873348"/>
              <a:gd name="connsiteX2-135" fmla="*/ 3077758 w 3157351"/>
              <a:gd name="connsiteY2-136" fmla="*/ 1727406 h 1873348"/>
              <a:gd name="connsiteX3-137" fmla="*/ 3024194 w 3157351"/>
              <a:gd name="connsiteY3-138" fmla="*/ 62749 h 1873348"/>
              <a:gd name="connsiteX4-139" fmla="*/ 204801 w 3157351"/>
              <a:gd name="connsiteY4-140" fmla="*/ 7882 h 1873348"/>
              <a:gd name="connsiteX0-141" fmla="*/ 0 w 3009707"/>
              <a:gd name="connsiteY0-142" fmla="*/ 129424 h 1780242"/>
              <a:gd name="connsiteX1-143" fmla="*/ 95250 w 3009707"/>
              <a:gd name="connsiteY1-144" fmla="*/ 1748674 h 1780242"/>
              <a:gd name="connsiteX2-145" fmla="*/ 2930114 w 3009707"/>
              <a:gd name="connsiteY2-146" fmla="*/ 1727406 h 1780242"/>
              <a:gd name="connsiteX3-147" fmla="*/ 2876550 w 3009707"/>
              <a:gd name="connsiteY3-148" fmla="*/ 62749 h 1780242"/>
              <a:gd name="connsiteX4-149" fmla="*/ 57157 w 3009707"/>
              <a:gd name="connsiteY4-150" fmla="*/ 7882 h 1780242"/>
              <a:gd name="connsiteX0-151" fmla="*/ 0 w 3009707"/>
              <a:gd name="connsiteY0-152" fmla="*/ 121542 h 1772360"/>
              <a:gd name="connsiteX1-153" fmla="*/ 95250 w 3009707"/>
              <a:gd name="connsiteY1-154" fmla="*/ 1740792 h 1772360"/>
              <a:gd name="connsiteX2-155" fmla="*/ 2930114 w 3009707"/>
              <a:gd name="connsiteY2-156" fmla="*/ 1719524 h 1772360"/>
              <a:gd name="connsiteX3-157" fmla="*/ 2876550 w 3009707"/>
              <a:gd name="connsiteY3-158" fmla="*/ 54867 h 1772360"/>
              <a:gd name="connsiteX4-159" fmla="*/ 57157 w 3009707"/>
              <a:gd name="connsiteY4-160" fmla="*/ 0 h 1772360"/>
              <a:gd name="connsiteX0-161" fmla="*/ 0 w 3009707"/>
              <a:gd name="connsiteY0-162" fmla="*/ 103971 h 1754789"/>
              <a:gd name="connsiteX1-163" fmla="*/ 95250 w 3009707"/>
              <a:gd name="connsiteY1-164" fmla="*/ 1723221 h 1754789"/>
              <a:gd name="connsiteX2-165" fmla="*/ 2930114 w 3009707"/>
              <a:gd name="connsiteY2-166" fmla="*/ 1701953 h 1754789"/>
              <a:gd name="connsiteX3-167" fmla="*/ 2876550 w 3009707"/>
              <a:gd name="connsiteY3-168" fmla="*/ 37296 h 1754789"/>
              <a:gd name="connsiteX4-169" fmla="*/ 57157 w 3009707"/>
              <a:gd name="connsiteY4-170" fmla="*/ 0 h 175478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009707" h="1754789">
                <a:moveTo>
                  <a:pt x="0" y="103971"/>
                </a:moveTo>
                <a:cubicBezTo>
                  <a:pt x="7143" y="715158"/>
                  <a:pt x="3805" y="1667741"/>
                  <a:pt x="95250" y="1723221"/>
                </a:cubicBezTo>
                <a:cubicBezTo>
                  <a:pt x="186695" y="1778701"/>
                  <a:pt x="2809464" y="1754340"/>
                  <a:pt x="2930114" y="1701953"/>
                </a:cubicBezTo>
                <a:cubicBezTo>
                  <a:pt x="3050764" y="1649566"/>
                  <a:pt x="3035300" y="142071"/>
                  <a:pt x="2876550" y="37296"/>
                </a:cubicBezTo>
                <a:cubicBezTo>
                  <a:pt x="2769570" y="11590"/>
                  <a:pt x="1569171" y="10687"/>
                  <a:pt x="57157" y="0"/>
                </a:cubicBezTo>
              </a:path>
            </a:pathLst>
          </a:custGeom>
          <a:solidFill>
            <a:schemeClr val="bg1"/>
          </a:solidFill>
          <a:ln w="3175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p>
        </p:txBody>
      </p:sp>
      <p:grpSp>
        <p:nvGrpSpPr>
          <p:cNvPr id="77" name="组合 76"/>
          <p:cNvGrpSpPr/>
          <p:nvPr/>
        </p:nvGrpSpPr>
        <p:grpSpPr>
          <a:xfrm>
            <a:off x="5205489" y="4858161"/>
            <a:ext cx="276009" cy="340143"/>
            <a:chOff x="6891725" y="4244421"/>
            <a:chExt cx="459777" cy="566613"/>
          </a:xfrm>
          <a:solidFill>
            <a:schemeClr val="bg1"/>
          </a:solidFill>
        </p:grpSpPr>
        <p:sp>
          <p:nvSpPr>
            <p:cNvPr id="78" name="任意多边形 77"/>
            <p:cNvSpPr/>
            <p:nvPr/>
          </p:nvSpPr>
          <p:spPr>
            <a:xfrm>
              <a:off x="6956314" y="4244421"/>
              <a:ext cx="323271" cy="223101"/>
            </a:xfrm>
            <a:custGeom>
              <a:avLst/>
              <a:gdLst>
                <a:gd name="connsiteX0" fmla="*/ 0 w 433633"/>
                <a:gd name="connsiteY0" fmla="*/ 223101 h 223101"/>
                <a:gd name="connsiteX1" fmla="*/ 197963 w 433633"/>
                <a:gd name="connsiteY1" fmla="*/ 0 h 223101"/>
                <a:gd name="connsiteX2" fmla="*/ 433633 w 433633"/>
                <a:gd name="connsiteY2" fmla="*/ 223101 h 223101"/>
                <a:gd name="connsiteX0-1" fmla="*/ 1208 w 434841"/>
                <a:gd name="connsiteY0-2" fmla="*/ 223101 h 223101"/>
                <a:gd name="connsiteX1-3" fmla="*/ 199171 w 434841"/>
                <a:gd name="connsiteY1-4" fmla="*/ 0 h 223101"/>
                <a:gd name="connsiteX2-5" fmla="*/ 434841 w 434841"/>
                <a:gd name="connsiteY2-6" fmla="*/ 223101 h 223101"/>
                <a:gd name="connsiteX0-7" fmla="*/ 1764 w 435397"/>
                <a:gd name="connsiteY0-8" fmla="*/ 223101 h 223101"/>
                <a:gd name="connsiteX1-9" fmla="*/ 199727 w 435397"/>
                <a:gd name="connsiteY1-10" fmla="*/ 0 h 223101"/>
                <a:gd name="connsiteX2-11" fmla="*/ 435397 w 435397"/>
                <a:gd name="connsiteY2-12" fmla="*/ 223101 h 223101"/>
                <a:gd name="connsiteX0-13" fmla="*/ 1764 w 435397"/>
                <a:gd name="connsiteY0-14" fmla="*/ 223101 h 223101"/>
                <a:gd name="connsiteX1-15" fmla="*/ 199727 w 435397"/>
                <a:gd name="connsiteY1-16" fmla="*/ 0 h 223101"/>
                <a:gd name="connsiteX2-17" fmla="*/ 435397 w 435397"/>
                <a:gd name="connsiteY2-18" fmla="*/ 223101 h 223101"/>
              </a:gdLst>
              <a:ahLst/>
              <a:cxnLst>
                <a:cxn ang="0">
                  <a:pos x="connsiteX0-1" y="connsiteY0-2"/>
                </a:cxn>
                <a:cxn ang="0">
                  <a:pos x="connsiteX1-3" y="connsiteY1-4"/>
                </a:cxn>
                <a:cxn ang="0">
                  <a:pos x="connsiteX2-5" y="connsiteY2-6"/>
                </a:cxn>
              </a:cxnLst>
              <a:rect l="l" t="t" r="r" b="b"/>
              <a:pathLst>
                <a:path w="435397" h="223101">
                  <a:moveTo>
                    <a:pt x="1764" y="223101"/>
                  </a:moveTo>
                  <a:cubicBezTo>
                    <a:pt x="-13948" y="102123"/>
                    <a:pt x="77178" y="0"/>
                    <a:pt x="199727" y="0"/>
                  </a:cubicBezTo>
                  <a:cubicBezTo>
                    <a:pt x="322276" y="0"/>
                    <a:pt x="432255" y="76985"/>
                    <a:pt x="435397" y="223101"/>
                  </a:cubicBezTo>
                </a:path>
              </a:pathLst>
            </a:custGeom>
            <a:grpFill/>
            <a:ln w="50800" cap="rnd">
              <a:solidFill>
                <a:srgbClr val="F7D54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p>
          </p:txBody>
        </p:sp>
        <p:sp>
          <p:nvSpPr>
            <p:cNvPr id="79" name="任意多边形 78"/>
            <p:cNvSpPr/>
            <p:nvPr/>
          </p:nvSpPr>
          <p:spPr>
            <a:xfrm rot="10800000">
              <a:off x="6891725" y="4452004"/>
              <a:ext cx="459777" cy="359030"/>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1" fmla="*/ 140036 w 3217003"/>
                <a:gd name="connsiteY0-2" fmla="*/ 227006 h 1913305"/>
                <a:gd name="connsiteX1-3" fmla="*/ 330536 w 3217003"/>
                <a:gd name="connsiteY1-4" fmla="*/ 1674806 h 1913305"/>
                <a:gd name="connsiteX2-5" fmla="*/ 2692736 w 3217003"/>
                <a:gd name="connsiteY2-6" fmla="*/ 1760531 h 1913305"/>
                <a:gd name="connsiteX3-7" fmla="*/ 3016586 w 3217003"/>
                <a:gd name="connsiteY3-8" fmla="*/ 160331 h 1913305"/>
                <a:gd name="connsiteX4-9" fmla="*/ 197186 w 3217003"/>
                <a:gd name="connsiteY4-10" fmla="*/ 141281 h 1913305"/>
                <a:gd name="connsiteX0-11" fmla="*/ 62188 w 3139155"/>
                <a:gd name="connsiteY0-12" fmla="*/ 227006 h 1913305"/>
                <a:gd name="connsiteX1-13" fmla="*/ 252688 w 3139155"/>
                <a:gd name="connsiteY1-14" fmla="*/ 1674806 h 1913305"/>
                <a:gd name="connsiteX2-15" fmla="*/ 2614888 w 3139155"/>
                <a:gd name="connsiteY2-16" fmla="*/ 1760531 h 1913305"/>
                <a:gd name="connsiteX3-17" fmla="*/ 2938738 w 3139155"/>
                <a:gd name="connsiteY3-18" fmla="*/ 160331 h 1913305"/>
                <a:gd name="connsiteX4-19" fmla="*/ 119338 w 3139155"/>
                <a:gd name="connsiteY4-20" fmla="*/ 141281 h 1913305"/>
                <a:gd name="connsiteX0-21" fmla="*/ 95605 w 3174752"/>
                <a:gd name="connsiteY0-22" fmla="*/ 227006 h 1967205"/>
                <a:gd name="connsiteX1-23" fmla="*/ 228955 w 3174752"/>
                <a:gd name="connsiteY1-24" fmla="*/ 1779581 h 1967205"/>
                <a:gd name="connsiteX2-25" fmla="*/ 2648305 w 3174752"/>
                <a:gd name="connsiteY2-26" fmla="*/ 1760531 h 1967205"/>
                <a:gd name="connsiteX3-27" fmla="*/ 2972155 w 3174752"/>
                <a:gd name="connsiteY3-28" fmla="*/ 160331 h 1967205"/>
                <a:gd name="connsiteX4-29" fmla="*/ 152755 w 3174752"/>
                <a:gd name="connsiteY4-30" fmla="*/ 141281 h 1967205"/>
                <a:gd name="connsiteX0-31" fmla="*/ 0 w 3079147"/>
                <a:gd name="connsiteY0-32" fmla="*/ 227006 h 1902586"/>
                <a:gd name="connsiteX1-33" fmla="*/ 133350 w 3079147"/>
                <a:gd name="connsiteY1-34" fmla="*/ 1779581 h 1902586"/>
                <a:gd name="connsiteX2-35" fmla="*/ 2552700 w 3079147"/>
                <a:gd name="connsiteY2-36" fmla="*/ 1760531 h 1902586"/>
                <a:gd name="connsiteX3-37" fmla="*/ 2876550 w 3079147"/>
                <a:gd name="connsiteY3-38" fmla="*/ 160331 h 1902586"/>
                <a:gd name="connsiteX4-39" fmla="*/ 57150 w 3079147"/>
                <a:gd name="connsiteY4-40" fmla="*/ 141281 h 1902586"/>
                <a:gd name="connsiteX0-41" fmla="*/ 9625 w 3090241"/>
                <a:gd name="connsiteY0-42" fmla="*/ 227006 h 1933691"/>
                <a:gd name="connsiteX1-43" fmla="*/ 104875 w 3090241"/>
                <a:gd name="connsiteY1-44" fmla="*/ 1846256 h 1933691"/>
                <a:gd name="connsiteX2-45" fmla="*/ 2562325 w 3090241"/>
                <a:gd name="connsiteY2-46" fmla="*/ 1760531 h 1933691"/>
                <a:gd name="connsiteX3-47" fmla="*/ 2886175 w 3090241"/>
                <a:gd name="connsiteY3-48" fmla="*/ 160331 h 1933691"/>
                <a:gd name="connsiteX4-49" fmla="*/ 66775 w 3090241"/>
                <a:gd name="connsiteY4-50" fmla="*/ 141281 h 1933691"/>
                <a:gd name="connsiteX0-51" fmla="*/ 145124 w 3382515"/>
                <a:gd name="connsiteY0-52" fmla="*/ 229650 h 2029685"/>
                <a:gd name="connsiteX1-53" fmla="*/ 240374 w 3382515"/>
                <a:gd name="connsiteY1-54" fmla="*/ 1848900 h 2029685"/>
                <a:gd name="connsiteX2-55" fmla="*/ 3040724 w 3382515"/>
                <a:gd name="connsiteY2-56" fmla="*/ 1801275 h 2029685"/>
                <a:gd name="connsiteX3-57" fmla="*/ 3021674 w 3382515"/>
                <a:gd name="connsiteY3-58" fmla="*/ 162975 h 2029685"/>
                <a:gd name="connsiteX4-59" fmla="*/ 202274 w 3382515"/>
                <a:gd name="connsiteY4-60" fmla="*/ 143925 h 2029685"/>
                <a:gd name="connsiteX0-61" fmla="*/ 145124 w 3267646"/>
                <a:gd name="connsiteY0-62" fmla="*/ 229650 h 1964648"/>
                <a:gd name="connsiteX1-63" fmla="*/ 240374 w 3267646"/>
                <a:gd name="connsiteY1-64" fmla="*/ 1848900 h 1964648"/>
                <a:gd name="connsiteX2-65" fmla="*/ 3040724 w 3267646"/>
                <a:gd name="connsiteY2-66" fmla="*/ 1801275 h 1964648"/>
                <a:gd name="connsiteX3-67" fmla="*/ 3021674 w 3267646"/>
                <a:gd name="connsiteY3-68" fmla="*/ 162975 h 1964648"/>
                <a:gd name="connsiteX4-69" fmla="*/ 202274 w 3267646"/>
                <a:gd name="connsiteY4-70" fmla="*/ 143925 h 1964648"/>
                <a:gd name="connsiteX0-71" fmla="*/ 0 w 3122522"/>
                <a:gd name="connsiteY0-72" fmla="*/ 229650 h 1880061"/>
                <a:gd name="connsiteX1-73" fmla="*/ 95250 w 3122522"/>
                <a:gd name="connsiteY1-74" fmla="*/ 1848900 h 1880061"/>
                <a:gd name="connsiteX2-75" fmla="*/ 2895600 w 3122522"/>
                <a:gd name="connsiteY2-76" fmla="*/ 1801275 h 1880061"/>
                <a:gd name="connsiteX3-77" fmla="*/ 2876550 w 3122522"/>
                <a:gd name="connsiteY3-78" fmla="*/ 162975 h 1880061"/>
                <a:gd name="connsiteX4-79" fmla="*/ 57150 w 3122522"/>
                <a:gd name="connsiteY4-80" fmla="*/ 143925 h 1880061"/>
                <a:gd name="connsiteX0-81" fmla="*/ 0 w 3028753"/>
                <a:gd name="connsiteY0-82" fmla="*/ 170255 h 1820666"/>
                <a:gd name="connsiteX1-83" fmla="*/ 95250 w 3028753"/>
                <a:gd name="connsiteY1-84" fmla="*/ 1789505 h 1820666"/>
                <a:gd name="connsiteX2-85" fmla="*/ 2895600 w 3028753"/>
                <a:gd name="connsiteY2-86" fmla="*/ 1741880 h 1820666"/>
                <a:gd name="connsiteX3-87" fmla="*/ 2876550 w 3028753"/>
                <a:gd name="connsiteY3-88" fmla="*/ 103580 h 1820666"/>
                <a:gd name="connsiteX4-89" fmla="*/ 57150 w 3028753"/>
                <a:gd name="connsiteY4-90" fmla="*/ 84530 h 1820666"/>
                <a:gd name="connsiteX0-91" fmla="*/ 0 w 2990850"/>
                <a:gd name="connsiteY0-92" fmla="*/ 163901 h 1814312"/>
                <a:gd name="connsiteX1-93" fmla="*/ 95250 w 2990850"/>
                <a:gd name="connsiteY1-94" fmla="*/ 1783151 h 1814312"/>
                <a:gd name="connsiteX2-95" fmla="*/ 2895600 w 2990850"/>
                <a:gd name="connsiteY2-96" fmla="*/ 1735526 h 1814312"/>
                <a:gd name="connsiteX3-97" fmla="*/ 2876550 w 2990850"/>
                <a:gd name="connsiteY3-98" fmla="*/ 97226 h 1814312"/>
                <a:gd name="connsiteX4-99" fmla="*/ 57150 w 2990850"/>
                <a:gd name="connsiteY4-100" fmla="*/ 78176 h 1814312"/>
                <a:gd name="connsiteX0-101" fmla="*/ 0 w 2990850"/>
                <a:gd name="connsiteY0-102" fmla="*/ 126072 h 1776483"/>
                <a:gd name="connsiteX1-103" fmla="*/ 95250 w 2990850"/>
                <a:gd name="connsiteY1-104" fmla="*/ 1745322 h 1776483"/>
                <a:gd name="connsiteX2-105" fmla="*/ 2895600 w 2990850"/>
                <a:gd name="connsiteY2-106" fmla="*/ 1697697 h 1776483"/>
                <a:gd name="connsiteX3-107" fmla="*/ 2876550 w 2990850"/>
                <a:gd name="connsiteY3-108" fmla="*/ 59397 h 1776483"/>
                <a:gd name="connsiteX4-109" fmla="*/ 57150 w 2990850"/>
                <a:gd name="connsiteY4-110" fmla="*/ 40347 h 1776483"/>
                <a:gd name="connsiteX0-111" fmla="*/ 0 w 2990850"/>
                <a:gd name="connsiteY0-112" fmla="*/ 143502 h 1793913"/>
                <a:gd name="connsiteX1-113" fmla="*/ 95250 w 2990850"/>
                <a:gd name="connsiteY1-114" fmla="*/ 1762752 h 1793913"/>
                <a:gd name="connsiteX2-115" fmla="*/ 2895600 w 2990850"/>
                <a:gd name="connsiteY2-116" fmla="*/ 1715127 h 1793913"/>
                <a:gd name="connsiteX3-117" fmla="*/ 2876550 w 2990850"/>
                <a:gd name="connsiteY3-118" fmla="*/ 76827 h 1793913"/>
                <a:gd name="connsiteX4-119" fmla="*/ 57157 w 2990850"/>
                <a:gd name="connsiteY4-120" fmla="*/ 21960 h 1793913"/>
                <a:gd name="connsiteX0-121" fmla="*/ 0 w 2990850"/>
                <a:gd name="connsiteY0-122" fmla="*/ 129425 h 1779836"/>
                <a:gd name="connsiteX1-123" fmla="*/ 95250 w 2990850"/>
                <a:gd name="connsiteY1-124" fmla="*/ 1748675 h 1779836"/>
                <a:gd name="connsiteX2-125" fmla="*/ 2895600 w 2990850"/>
                <a:gd name="connsiteY2-126" fmla="*/ 1701050 h 1779836"/>
                <a:gd name="connsiteX3-127" fmla="*/ 2876550 w 2990850"/>
                <a:gd name="connsiteY3-128" fmla="*/ 62750 h 1779836"/>
                <a:gd name="connsiteX4-129" fmla="*/ 57157 w 2990850"/>
                <a:gd name="connsiteY4-130" fmla="*/ 7883 h 177983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990850" h="1779836">
                  <a:moveTo>
                    <a:pt x="0" y="129425"/>
                  </a:moveTo>
                  <a:cubicBezTo>
                    <a:pt x="7143" y="740612"/>
                    <a:pt x="-6350" y="1677237"/>
                    <a:pt x="95250" y="1748675"/>
                  </a:cubicBezTo>
                  <a:cubicBezTo>
                    <a:pt x="196850" y="1820113"/>
                    <a:pt x="2774950" y="1753437"/>
                    <a:pt x="2895600" y="1701050"/>
                  </a:cubicBezTo>
                  <a:cubicBezTo>
                    <a:pt x="3016250" y="1648663"/>
                    <a:pt x="3035300" y="167525"/>
                    <a:pt x="2876550" y="62750"/>
                  </a:cubicBezTo>
                  <a:cubicBezTo>
                    <a:pt x="2717800" y="-42025"/>
                    <a:pt x="1569171" y="18570"/>
                    <a:pt x="57157" y="7883"/>
                  </a:cubicBezTo>
                </a:path>
              </a:pathLst>
            </a:custGeom>
            <a:grpFill/>
            <a:ln w="25400" cap="rnd">
              <a:solidFill>
                <a:srgbClr val="F7D54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p>
          </p:txBody>
        </p:sp>
        <p:sp>
          <p:nvSpPr>
            <p:cNvPr id="80" name="任意多边形 79"/>
            <p:cNvSpPr/>
            <p:nvPr/>
          </p:nvSpPr>
          <p:spPr>
            <a:xfrm>
              <a:off x="7056646" y="4518853"/>
              <a:ext cx="122608" cy="218780"/>
            </a:xfrm>
            <a:custGeom>
              <a:avLst/>
              <a:gdLst>
                <a:gd name="connsiteX0" fmla="*/ 44182 w 113603"/>
                <a:gd name="connsiteY0" fmla="*/ 204263 h 218795"/>
                <a:gd name="connsiteX1" fmla="*/ 41039 w 113603"/>
                <a:gd name="connsiteY1" fmla="*/ 87999 h 218795"/>
                <a:gd name="connsiteX2" fmla="*/ 190 w 113603"/>
                <a:gd name="connsiteY2" fmla="*/ 66003 h 218795"/>
                <a:gd name="connsiteX3" fmla="*/ 59893 w 113603"/>
                <a:gd name="connsiteY3" fmla="*/ 15 h 218795"/>
                <a:gd name="connsiteX4" fmla="*/ 113311 w 113603"/>
                <a:gd name="connsiteY4" fmla="*/ 72288 h 218795"/>
                <a:gd name="connsiteX5" fmla="*/ 81889 w 113603"/>
                <a:gd name="connsiteY5" fmla="*/ 78572 h 218795"/>
                <a:gd name="connsiteX6" fmla="*/ 94458 w 113603"/>
                <a:gd name="connsiteY6" fmla="*/ 204263 h 218795"/>
                <a:gd name="connsiteX7" fmla="*/ 44182 w 113603"/>
                <a:gd name="connsiteY7" fmla="*/ 204263 h 218795"/>
                <a:gd name="connsiteX0-1" fmla="*/ 44182 w 113603"/>
                <a:gd name="connsiteY0-2" fmla="*/ 204300 h 218832"/>
                <a:gd name="connsiteX1-3" fmla="*/ 41039 w 113603"/>
                <a:gd name="connsiteY1-4" fmla="*/ 88036 h 218832"/>
                <a:gd name="connsiteX2-5" fmla="*/ 190 w 113603"/>
                <a:gd name="connsiteY2-6" fmla="*/ 66040 h 218832"/>
                <a:gd name="connsiteX3-7" fmla="*/ 59893 w 113603"/>
                <a:gd name="connsiteY3-8" fmla="*/ 52 h 218832"/>
                <a:gd name="connsiteX4-9" fmla="*/ 113311 w 113603"/>
                <a:gd name="connsiteY4-10" fmla="*/ 72325 h 218832"/>
                <a:gd name="connsiteX5-11" fmla="*/ 81889 w 113603"/>
                <a:gd name="connsiteY5-12" fmla="*/ 78609 h 218832"/>
                <a:gd name="connsiteX6-13" fmla="*/ 94458 w 113603"/>
                <a:gd name="connsiteY6-14" fmla="*/ 204300 h 218832"/>
                <a:gd name="connsiteX7-15" fmla="*/ 44182 w 113603"/>
                <a:gd name="connsiteY7-16" fmla="*/ 204300 h 218832"/>
                <a:gd name="connsiteX0-17" fmla="*/ 45473 w 114894"/>
                <a:gd name="connsiteY0-18" fmla="*/ 204300 h 218832"/>
                <a:gd name="connsiteX1-19" fmla="*/ 42330 w 114894"/>
                <a:gd name="connsiteY1-20" fmla="*/ 88036 h 218832"/>
                <a:gd name="connsiteX2-21" fmla="*/ 1481 w 114894"/>
                <a:gd name="connsiteY2-22" fmla="*/ 66040 h 218832"/>
                <a:gd name="connsiteX3-23" fmla="*/ 61184 w 114894"/>
                <a:gd name="connsiteY3-24" fmla="*/ 52 h 218832"/>
                <a:gd name="connsiteX4-25" fmla="*/ 114602 w 114894"/>
                <a:gd name="connsiteY4-26" fmla="*/ 72325 h 218832"/>
                <a:gd name="connsiteX5-27" fmla="*/ 83180 w 114894"/>
                <a:gd name="connsiteY5-28" fmla="*/ 78609 h 218832"/>
                <a:gd name="connsiteX6-29" fmla="*/ 95749 w 114894"/>
                <a:gd name="connsiteY6-30" fmla="*/ 204300 h 218832"/>
                <a:gd name="connsiteX7-31" fmla="*/ 45473 w 114894"/>
                <a:gd name="connsiteY7-32" fmla="*/ 204300 h 218832"/>
                <a:gd name="connsiteX0-33" fmla="*/ 45473 w 115273"/>
                <a:gd name="connsiteY0-34" fmla="*/ 204317 h 218849"/>
                <a:gd name="connsiteX1-35" fmla="*/ 42330 w 115273"/>
                <a:gd name="connsiteY1-36" fmla="*/ 88053 h 218849"/>
                <a:gd name="connsiteX2-37" fmla="*/ 1481 w 115273"/>
                <a:gd name="connsiteY2-38" fmla="*/ 66057 h 218849"/>
                <a:gd name="connsiteX3-39" fmla="*/ 61184 w 115273"/>
                <a:gd name="connsiteY3-40" fmla="*/ 69 h 218849"/>
                <a:gd name="connsiteX4-41" fmla="*/ 114602 w 115273"/>
                <a:gd name="connsiteY4-42" fmla="*/ 72342 h 218849"/>
                <a:gd name="connsiteX5-43" fmla="*/ 83180 w 115273"/>
                <a:gd name="connsiteY5-44" fmla="*/ 78626 h 218849"/>
                <a:gd name="connsiteX6-45" fmla="*/ 95749 w 115273"/>
                <a:gd name="connsiteY6-46" fmla="*/ 204317 h 218849"/>
                <a:gd name="connsiteX7-47" fmla="*/ 45473 w 115273"/>
                <a:gd name="connsiteY7-48" fmla="*/ 204317 h 218849"/>
                <a:gd name="connsiteX0-49" fmla="*/ 44576 w 120105"/>
                <a:gd name="connsiteY0-50" fmla="*/ 204363 h 218895"/>
                <a:gd name="connsiteX1-51" fmla="*/ 41433 w 120105"/>
                <a:gd name="connsiteY1-52" fmla="*/ 88099 h 218895"/>
                <a:gd name="connsiteX2-53" fmla="*/ 584 w 120105"/>
                <a:gd name="connsiteY2-54" fmla="*/ 66103 h 218895"/>
                <a:gd name="connsiteX3-55" fmla="*/ 60287 w 120105"/>
                <a:gd name="connsiteY3-56" fmla="*/ 115 h 218895"/>
                <a:gd name="connsiteX4-57" fmla="*/ 119990 w 120105"/>
                <a:gd name="connsiteY4-58" fmla="*/ 53534 h 218895"/>
                <a:gd name="connsiteX5-59" fmla="*/ 82283 w 120105"/>
                <a:gd name="connsiteY5-60" fmla="*/ 78672 h 218895"/>
                <a:gd name="connsiteX6-61" fmla="*/ 94852 w 120105"/>
                <a:gd name="connsiteY6-62" fmla="*/ 204363 h 218895"/>
                <a:gd name="connsiteX7-63" fmla="*/ 44576 w 120105"/>
                <a:gd name="connsiteY7-64" fmla="*/ 204363 h 218895"/>
                <a:gd name="connsiteX0-65" fmla="*/ 44576 w 122608"/>
                <a:gd name="connsiteY0-66" fmla="*/ 204489 h 219021"/>
                <a:gd name="connsiteX1-67" fmla="*/ 41433 w 122608"/>
                <a:gd name="connsiteY1-68" fmla="*/ 88225 h 219021"/>
                <a:gd name="connsiteX2-69" fmla="*/ 584 w 122608"/>
                <a:gd name="connsiteY2-70" fmla="*/ 66229 h 219021"/>
                <a:gd name="connsiteX3-71" fmla="*/ 60287 w 122608"/>
                <a:gd name="connsiteY3-72" fmla="*/ 241 h 219021"/>
                <a:gd name="connsiteX4-73" fmla="*/ 119990 w 122608"/>
                <a:gd name="connsiteY4-74" fmla="*/ 53660 h 219021"/>
                <a:gd name="connsiteX5-75" fmla="*/ 82283 w 122608"/>
                <a:gd name="connsiteY5-76" fmla="*/ 78798 h 219021"/>
                <a:gd name="connsiteX6-77" fmla="*/ 94852 w 122608"/>
                <a:gd name="connsiteY6-78" fmla="*/ 204489 h 219021"/>
                <a:gd name="connsiteX7-79" fmla="*/ 44576 w 122608"/>
                <a:gd name="connsiteY7-80" fmla="*/ 204489 h 219021"/>
                <a:gd name="connsiteX0-81" fmla="*/ 44757 w 123350"/>
                <a:gd name="connsiteY0-82" fmla="*/ 205284 h 219816"/>
                <a:gd name="connsiteX1-83" fmla="*/ 41614 w 123350"/>
                <a:gd name="connsiteY1-84" fmla="*/ 89020 h 219816"/>
                <a:gd name="connsiteX2-85" fmla="*/ 765 w 123350"/>
                <a:gd name="connsiteY2-86" fmla="*/ 67024 h 219816"/>
                <a:gd name="connsiteX3-87" fmla="*/ 60468 w 123350"/>
                <a:gd name="connsiteY3-88" fmla="*/ 1036 h 219816"/>
                <a:gd name="connsiteX4-89" fmla="*/ 120171 w 123350"/>
                <a:gd name="connsiteY4-90" fmla="*/ 54455 h 219816"/>
                <a:gd name="connsiteX5-91" fmla="*/ 82464 w 123350"/>
                <a:gd name="connsiteY5-92" fmla="*/ 79593 h 219816"/>
                <a:gd name="connsiteX6-93" fmla="*/ 95033 w 123350"/>
                <a:gd name="connsiteY6-94" fmla="*/ 205284 h 219816"/>
                <a:gd name="connsiteX7-95" fmla="*/ 44757 w 123350"/>
                <a:gd name="connsiteY7-96" fmla="*/ 205284 h 219816"/>
                <a:gd name="connsiteX0-97" fmla="*/ 44757 w 123350"/>
                <a:gd name="connsiteY0-98" fmla="*/ 205284 h 219816"/>
                <a:gd name="connsiteX1-99" fmla="*/ 41614 w 123350"/>
                <a:gd name="connsiteY1-100" fmla="*/ 89020 h 219816"/>
                <a:gd name="connsiteX2-101" fmla="*/ 765 w 123350"/>
                <a:gd name="connsiteY2-102" fmla="*/ 67024 h 219816"/>
                <a:gd name="connsiteX3-103" fmla="*/ 60468 w 123350"/>
                <a:gd name="connsiteY3-104" fmla="*/ 1036 h 219816"/>
                <a:gd name="connsiteX4-105" fmla="*/ 120171 w 123350"/>
                <a:gd name="connsiteY4-106" fmla="*/ 54455 h 219816"/>
                <a:gd name="connsiteX5-107" fmla="*/ 82464 w 123350"/>
                <a:gd name="connsiteY5-108" fmla="*/ 79593 h 219816"/>
                <a:gd name="connsiteX6-109" fmla="*/ 95033 w 123350"/>
                <a:gd name="connsiteY6-110" fmla="*/ 205284 h 219816"/>
                <a:gd name="connsiteX7-111" fmla="*/ 44757 w 123350"/>
                <a:gd name="connsiteY7-112" fmla="*/ 205284 h 219816"/>
                <a:gd name="connsiteX0-113" fmla="*/ 44576 w 122608"/>
                <a:gd name="connsiteY0-114" fmla="*/ 204248 h 218780"/>
                <a:gd name="connsiteX1-115" fmla="*/ 41433 w 122608"/>
                <a:gd name="connsiteY1-116" fmla="*/ 87984 h 218780"/>
                <a:gd name="connsiteX2-117" fmla="*/ 584 w 122608"/>
                <a:gd name="connsiteY2-118" fmla="*/ 53418 h 218780"/>
                <a:gd name="connsiteX3-119" fmla="*/ 60287 w 122608"/>
                <a:gd name="connsiteY3-120" fmla="*/ 0 h 218780"/>
                <a:gd name="connsiteX4-121" fmla="*/ 119990 w 122608"/>
                <a:gd name="connsiteY4-122" fmla="*/ 53419 h 218780"/>
                <a:gd name="connsiteX5-123" fmla="*/ 82283 w 122608"/>
                <a:gd name="connsiteY5-124" fmla="*/ 78557 h 218780"/>
                <a:gd name="connsiteX6-125" fmla="*/ 94852 w 122608"/>
                <a:gd name="connsiteY6-126" fmla="*/ 204248 h 218780"/>
                <a:gd name="connsiteX7-127" fmla="*/ 44576 w 122608"/>
                <a:gd name="connsiteY7-128" fmla="*/ 204248 h 21878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122608" h="218780">
                  <a:moveTo>
                    <a:pt x="44576" y="204248"/>
                  </a:moveTo>
                  <a:cubicBezTo>
                    <a:pt x="35673" y="184871"/>
                    <a:pt x="48765" y="113122"/>
                    <a:pt x="41433" y="87984"/>
                  </a:cubicBezTo>
                  <a:cubicBezTo>
                    <a:pt x="34101" y="62846"/>
                    <a:pt x="6869" y="102648"/>
                    <a:pt x="584" y="53418"/>
                  </a:cubicBezTo>
                  <a:cubicBezTo>
                    <a:pt x="-5701" y="4188"/>
                    <a:pt x="40386" y="0"/>
                    <a:pt x="60287" y="0"/>
                  </a:cubicBezTo>
                  <a:cubicBezTo>
                    <a:pt x="80188" y="0"/>
                    <a:pt x="135178" y="8903"/>
                    <a:pt x="119990" y="53419"/>
                  </a:cubicBezTo>
                  <a:cubicBezTo>
                    <a:pt x="104802" y="97935"/>
                    <a:pt x="85425" y="56561"/>
                    <a:pt x="82283" y="78557"/>
                  </a:cubicBezTo>
                  <a:cubicBezTo>
                    <a:pt x="79141" y="100553"/>
                    <a:pt x="99566" y="184871"/>
                    <a:pt x="94852" y="204248"/>
                  </a:cubicBezTo>
                  <a:cubicBezTo>
                    <a:pt x="90138" y="223625"/>
                    <a:pt x="53479" y="223625"/>
                    <a:pt x="44576" y="204248"/>
                  </a:cubicBezTo>
                  <a:close/>
                </a:path>
              </a:pathLst>
            </a:custGeom>
            <a:grpFill/>
            <a:ln w="25400" cap="rnd">
              <a:solidFill>
                <a:srgbClr val="F7D54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p>
          </p:txBody>
        </p:sp>
      </p:grpSp>
      <p:grpSp>
        <p:nvGrpSpPr>
          <p:cNvPr id="81" name="组合 80"/>
          <p:cNvGrpSpPr/>
          <p:nvPr/>
        </p:nvGrpSpPr>
        <p:grpSpPr>
          <a:xfrm>
            <a:off x="8766879" y="4867368"/>
            <a:ext cx="324970" cy="321729"/>
            <a:chOff x="5036645" y="3427409"/>
            <a:chExt cx="494230" cy="489301"/>
          </a:xfrm>
          <a:solidFill>
            <a:schemeClr val="bg1"/>
          </a:solidFill>
        </p:grpSpPr>
        <p:sp>
          <p:nvSpPr>
            <p:cNvPr id="82" name="椭圆 31"/>
            <p:cNvSpPr/>
            <p:nvPr/>
          </p:nvSpPr>
          <p:spPr>
            <a:xfrm>
              <a:off x="5036645" y="3427409"/>
              <a:ext cx="494230" cy="489301"/>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grpFill/>
            <a:ln w="25400" cap="rnd">
              <a:solidFill>
                <a:srgbClr val="F7D54A"/>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83" name="任意多边形 82"/>
            <p:cNvSpPr/>
            <p:nvPr/>
          </p:nvSpPr>
          <p:spPr>
            <a:xfrm>
              <a:off x="5283760" y="3524093"/>
              <a:ext cx="131617" cy="185831"/>
            </a:xfrm>
            <a:custGeom>
              <a:avLst/>
              <a:gdLst>
                <a:gd name="connsiteX0" fmla="*/ 7231 w 82387"/>
                <a:gd name="connsiteY0" fmla="*/ 0 h 153474"/>
                <a:gd name="connsiteX1" fmla="*/ 7231 w 82387"/>
                <a:gd name="connsiteY1" fmla="*/ 150312 h 153474"/>
                <a:gd name="connsiteX2" fmla="*/ 82387 w 82387"/>
                <a:gd name="connsiteY2" fmla="*/ 87682 h 153474"/>
                <a:gd name="connsiteX0-1" fmla="*/ 9204 w 111986"/>
                <a:gd name="connsiteY0-2" fmla="*/ 0 h 167557"/>
                <a:gd name="connsiteX1-3" fmla="*/ 9204 w 111986"/>
                <a:gd name="connsiteY1-4" fmla="*/ 150312 h 167557"/>
                <a:gd name="connsiteX2-5" fmla="*/ 111986 w 111986"/>
                <a:gd name="connsiteY2-6" fmla="*/ 138330 h 167557"/>
                <a:gd name="connsiteX0-7" fmla="*/ 9204 w 111986"/>
                <a:gd name="connsiteY0-8" fmla="*/ 0 h 160429"/>
                <a:gd name="connsiteX1-9" fmla="*/ 9204 w 111986"/>
                <a:gd name="connsiteY1-10" fmla="*/ 150312 h 160429"/>
                <a:gd name="connsiteX2-11" fmla="*/ 111986 w 111986"/>
                <a:gd name="connsiteY2-12" fmla="*/ 138330 h 160429"/>
                <a:gd name="connsiteX0-13" fmla="*/ 7232 w 110014"/>
                <a:gd name="connsiteY0-14" fmla="*/ 0 h 155330"/>
                <a:gd name="connsiteX1-15" fmla="*/ 7232 w 110014"/>
                <a:gd name="connsiteY1-16" fmla="*/ 150312 h 155330"/>
                <a:gd name="connsiteX2-17" fmla="*/ 110014 w 110014"/>
                <a:gd name="connsiteY2-18" fmla="*/ 138330 h 155330"/>
              </a:gdLst>
              <a:ahLst/>
              <a:cxnLst>
                <a:cxn ang="0">
                  <a:pos x="connsiteX0-1" y="connsiteY0-2"/>
                </a:cxn>
                <a:cxn ang="0">
                  <a:pos x="connsiteX1-3" y="connsiteY1-4"/>
                </a:cxn>
                <a:cxn ang="0">
                  <a:pos x="connsiteX2-5" y="connsiteY2-6"/>
                </a:cxn>
              </a:cxnLst>
              <a:rect l="l" t="t" r="r" b="b"/>
              <a:pathLst>
                <a:path w="110014" h="155330">
                  <a:moveTo>
                    <a:pt x="7232" y="0"/>
                  </a:moveTo>
                  <a:cubicBezTo>
                    <a:pt x="969" y="67849"/>
                    <a:pt x="-5293" y="138767"/>
                    <a:pt x="7232" y="150312"/>
                  </a:cubicBezTo>
                  <a:cubicBezTo>
                    <a:pt x="19757" y="161857"/>
                    <a:pt x="62584" y="151629"/>
                    <a:pt x="110014" y="138330"/>
                  </a:cubicBezTo>
                </a:path>
              </a:pathLst>
            </a:custGeom>
            <a:grpFill/>
            <a:ln w="25400" cap="rnd">
              <a:solidFill>
                <a:srgbClr val="F7D54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4" name="文本框 83"/>
          <p:cNvSpPr txBox="1"/>
          <p:nvPr/>
        </p:nvSpPr>
        <p:spPr>
          <a:xfrm>
            <a:off x="1534089" y="3718232"/>
            <a:ext cx="1973120" cy="1015663"/>
          </a:xfrm>
          <a:prstGeom prst="rect">
            <a:avLst/>
          </a:prstGeom>
          <a:noFill/>
        </p:spPr>
        <p:txBody>
          <a:bodyPr wrap="square" rtlCol="0">
            <a:spAutoFit/>
          </a:bodyPr>
          <a:lstStyle/>
          <a:p>
            <a:pPr>
              <a:lnSpc>
                <a:spcPct val="125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请在这里输入文字请在这里输入文字请在这里输入</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a:t>
            </a:r>
            <a:endPar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5" name="文本框 84"/>
          <p:cNvSpPr txBox="1"/>
          <p:nvPr/>
        </p:nvSpPr>
        <p:spPr>
          <a:xfrm>
            <a:off x="1534089" y="3281395"/>
            <a:ext cx="1117614" cy="461665"/>
          </a:xfrm>
          <a:prstGeom prst="rect">
            <a:avLst/>
          </a:prstGeom>
          <a:noFill/>
          <a:effectLst/>
        </p:spPr>
        <p:txBody>
          <a:bodyPr wrap="none" rtlCol="0">
            <a:spAutoFit/>
          </a:bodyPr>
          <a:lstStyle/>
          <a:p>
            <a:r>
              <a:rPr lang="zh-CN" altLang="en-US" sz="2400" dirty="0" smtClean="0">
                <a:solidFill>
                  <a:schemeClr val="tx1">
                    <a:lumMod val="85000"/>
                    <a:lumOff val="15000"/>
                  </a:schemeClr>
                </a:solidFill>
                <a:latin typeface="微软雅黑" panose="020B0503020204020204" pitchFamily="34" charset="-122"/>
                <a:ea typeface="微软雅黑" panose="020B0503020204020204" pitchFamily="34" charset="-122"/>
              </a:rPr>
              <a:t>小标题</a:t>
            </a:r>
            <a:endPar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6" name="文本框 85"/>
          <p:cNvSpPr txBox="1"/>
          <p:nvPr/>
        </p:nvSpPr>
        <p:spPr>
          <a:xfrm>
            <a:off x="5134834" y="3749462"/>
            <a:ext cx="1973120" cy="1015663"/>
          </a:xfrm>
          <a:prstGeom prst="rect">
            <a:avLst/>
          </a:prstGeom>
          <a:noFill/>
        </p:spPr>
        <p:txBody>
          <a:bodyPr wrap="square" rtlCol="0">
            <a:spAutoFit/>
          </a:bodyPr>
          <a:lstStyle/>
          <a:p>
            <a:pPr algn="just">
              <a:lnSpc>
                <a:spcPct val="125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请在这里输入文字请在这里输入文字请在这里输入</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a:t>
            </a:r>
            <a:endPar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7" name="文本框 86"/>
          <p:cNvSpPr txBox="1"/>
          <p:nvPr/>
        </p:nvSpPr>
        <p:spPr>
          <a:xfrm>
            <a:off x="5134834" y="3312625"/>
            <a:ext cx="1117614" cy="461665"/>
          </a:xfrm>
          <a:prstGeom prst="rect">
            <a:avLst/>
          </a:prstGeom>
          <a:noFill/>
          <a:effectLst/>
        </p:spPr>
        <p:txBody>
          <a:bodyPr wrap="none" rtlCol="0">
            <a:spAutoFit/>
          </a:bodyPr>
          <a:lstStyle/>
          <a:p>
            <a:r>
              <a:rPr lang="zh-CN" altLang="en-US" sz="2400" dirty="0" smtClean="0">
                <a:solidFill>
                  <a:schemeClr val="tx1">
                    <a:lumMod val="85000"/>
                    <a:lumOff val="15000"/>
                  </a:schemeClr>
                </a:solidFill>
                <a:latin typeface="微软雅黑" panose="020B0503020204020204" pitchFamily="34" charset="-122"/>
                <a:ea typeface="微软雅黑" panose="020B0503020204020204" pitchFamily="34" charset="-122"/>
              </a:rPr>
              <a:t>小标题</a:t>
            </a:r>
            <a:endPar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8" name="文本框 87"/>
          <p:cNvSpPr txBox="1"/>
          <p:nvPr/>
        </p:nvSpPr>
        <p:spPr>
          <a:xfrm>
            <a:off x="8737003" y="3718231"/>
            <a:ext cx="1973120" cy="1015663"/>
          </a:xfrm>
          <a:prstGeom prst="rect">
            <a:avLst/>
          </a:prstGeom>
          <a:noFill/>
        </p:spPr>
        <p:txBody>
          <a:bodyPr wrap="square" rtlCol="0">
            <a:spAutoFit/>
          </a:bodyPr>
          <a:lstStyle/>
          <a:p>
            <a:pPr algn="just">
              <a:lnSpc>
                <a:spcPct val="125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请在这里输入文字请在这里输入文字请在这里输入</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a:t>
            </a:r>
            <a:endPar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9" name="文本框 88"/>
          <p:cNvSpPr txBox="1"/>
          <p:nvPr/>
        </p:nvSpPr>
        <p:spPr>
          <a:xfrm>
            <a:off x="8737003" y="3281394"/>
            <a:ext cx="1117614" cy="461665"/>
          </a:xfrm>
          <a:prstGeom prst="rect">
            <a:avLst/>
          </a:prstGeom>
          <a:noFill/>
          <a:effectLst/>
        </p:spPr>
        <p:txBody>
          <a:bodyPr wrap="none" rtlCol="0">
            <a:spAutoFit/>
          </a:bodyPr>
          <a:lstStyle/>
          <a:p>
            <a:r>
              <a:rPr lang="zh-CN" altLang="en-US" sz="2400" dirty="0" smtClean="0">
                <a:solidFill>
                  <a:schemeClr val="tx1">
                    <a:lumMod val="85000"/>
                    <a:lumOff val="15000"/>
                  </a:schemeClr>
                </a:solidFill>
                <a:latin typeface="微软雅黑" panose="020B0503020204020204" pitchFamily="34" charset="-122"/>
                <a:ea typeface="微软雅黑" panose="020B0503020204020204" pitchFamily="34" charset="-122"/>
              </a:rPr>
              <a:t>小标题</a:t>
            </a:r>
            <a:endPar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1" name="椭圆 31"/>
          <p:cNvSpPr/>
          <p:nvPr/>
        </p:nvSpPr>
        <p:spPr>
          <a:xfrm rot="16200000">
            <a:off x="2529067" y="2560795"/>
            <a:ext cx="1634648" cy="89426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88667 w 660227"/>
              <a:gd name="connsiteY0-334" fmla="*/ 94944 h 649385"/>
              <a:gd name="connsiteX1-335" fmla="*/ 410712 w 660227"/>
              <a:gd name="connsiteY1-336" fmla="*/ 10584 h 649385"/>
              <a:gd name="connsiteX2-337" fmla="*/ 659670 w 660227"/>
              <a:gd name="connsiteY2-338" fmla="*/ 332862 h 649385"/>
              <a:gd name="connsiteX3-339" fmla="*/ 331423 w 660227"/>
              <a:gd name="connsiteY3-340" fmla="*/ 649385 h 649385"/>
              <a:gd name="connsiteX4-341" fmla="*/ 3176 w 660227"/>
              <a:gd name="connsiteY4-342" fmla="*/ 332862 h 649385"/>
              <a:gd name="connsiteX5-343" fmla="*/ 62645 w 660227"/>
              <a:gd name="connsiteY5-344" fmla="*/ 129946 h 649385"/>
              <a:gd name="connsiteX0-345" fmla="*/ 88667 w 660227"/>
              <a:gd name="connsiteY0-346" fmla="*/ 98736 h 653177"/>
              <a:gd name="connsiteX1-347" fmla="*/ 410712 w 660227"/>
              <a:gd name="connsiteY1-348" fmla="*/ 14376 h 653177"/>
              <a:gd name="connsiteX2-349" fmla="*/ 659670 w 660227"/>
              <a:gd name="connsiteY2-350" fmla="*/ 336654 h 653177"/>
              <a:gd name="connsiteX3-351" fmla="*/ 331423 w 660227"/>
              <a:gd name="connsiteY3-352" fmla="*/ 653177 h 653177"/>
              <a:gd name="connsiteX4-353" fmla="*/ 3176 w 660227"/>
              <a:gd name="connsiteY4-354" fmla="*/ 336654 h 653177"/>
              <a:gd name="connsiteX5-355" fmla="*/ 62645 w 660227"/>
              <a:gd name="connsiteY5-356" fmla="*/ 133738 h 653177"/>
              <a:gd name="connsiteX0-357" fmla="*/ 88667 w 660338"/>
              <a:gd name="connsiteY0-358" fmla="*/ 92619 h 647060"/>
              <a:gd name="connsiteX1-359" fmla="*/ 410712 w 660338"/>
              <a:gd name="connsiteY1-360" fmla="*/ 8259 h 647060"/>
              <a:gd name="connsiteX2-361" fmla="*/ 659670 w 660338"/>
              <a:gd name="connsiteY2-362" fmla="*/ 330537 h 647060"/>
              <a:gd name="connsiteX3-363" fmla="*/ 331423 w 660338"/>
              <a:gd name="connsiteY3-364" fmla="*/ 647060 h 647060"/>
              <a:gd name="connsiteX4-365" fmla="*/ 3176 w 660338"/>
              <a:gd name="connsiteY4-366" fmla="*/ 330537 h 647060"/>
              <a:gd name="connsiteX5-367" fmla="*/ 62645 w 660338"/>
              <a:gd name="connsiteY5-368" fmla="*/ 127621 h 647060"/>
              <a:gd name="connsiteX0-369" fmla="*/ 88667 w 660338"/>
              <a:gd name="connsiteY0-370" fmla="*/ 92619 h 647060"/>
              <a:gd name="connsiteX1-371" fmla="*/ 410712 w 660338"/>
              <a:gd name="connsiteY1-372" fmla="*/ 8259 h 647060"/>
              <a:gd name="connsiteX2-373" fmla="*/ 659670 w 660338"/>
              <a:gd name="connsiteY2-374" fmla="*/ 330537 h 647060"/>
              <a:gd name="connsiteX3-375" fmla="*/ 331423 w 660338"/>
              <a:gd name="connsiteY3-376" fmla="*/ 647060 h 647060"/>
              <a:gd name="connsiteX4-377" fmla="*/ 3176 w 660338"/>
              <a:gd name="connsiteY4-378" fmla="*/ 330537 h 647060"/>
              <a:gd name="connsiteX5-379" fmla="*/ 62645 w 660338"/>
              <a:gd name="connsiteY5-380" fmla="*/ 127621 h 647060"/>
              <a:gd name="connsiteX0-381" fmla="*/ 88667 w 660440"/>
              <a:gd name="connsiteY0-382" fmla="*/ 92619 h 647060"/>
              <a:gd name="connsiteX1-383" fmla="*/ 410712 w 660440"/>
              <a:gd name="connsiteY1-384" fmla="*/ 8259 h 647060"/>
              <a:gd name="connsiteX2-385" fmla="*/ 659670 w 660440"/>
              <a:gd name="connsiteY2-386" fmla="*/ 330537 h 647060"/>
              <a:gd name="connsiteX3-387" fmla="*/ 331423 w 660440"/>
              <a:gd name="connsiteY3-388" fmla="*/ 647060 h 647060"/>
              <a:gd name="connsiteX4-389" fmla="*/ 3176 w 660440"/>
              <a:gd name="connsiteY4-390" fmla="*/ 330537 h 647060"/>
              <a:gd name="connsiteX5-391" fmla="*/ 62645 w 660440"/>
              <a:gd name="connsiteY5-392" fmla="*/ 127621 h 647060"/>
              <a:gd name="connsiteX0-393" fmla="*/ 88667 w 660843"/>
              <a:gd name="connsiteY0-394" fmla="*/ 96957 h 651398"/>
              <a:gd name="connsiteX1-395" fmla="*/ 415638 w 660843"/>
              <a:gd name="connsiteY1-396" fmla="*/ 7670 h 651398"/>
              <a:gd name="connsiteX2-397" fmla="*/ 659670 w 660843"/>
              <a:gd name="connsiteY2-398" fmla="*/ 334875 h 651398"/>
              <a:gd name="connsiteX3-399" fmla="*/ 331423 w 660843"/>
              <a:gd name="connsiteY3-400" fmla="*/ 651398 h 651398"/>
              <a:gd name="connsiteX4-401" fmla="*/ 3176 w 660843"/>
              <a:gd name="connsiteY4-402" fmla="*/ 334875 h 651398"/>
              <a:gd name="connsiteX5-403" fmla="*/ 62645 w 660843"/>
              <a:gd name="connsiteY5-404" fmla="*/ 131959 h 651398"/>
              <a:gd name="connsiteX0-405" fmla="*/ 88667 w 660991"/>
              <a:gd name="connsiteY0-406" fmla="*/ 96957 h 651398"/>
              <a:gd name="connsiteX1-407" fmla="*/ 415638 w 660991"/>
              <a:gd name="connsiteY1-408" fmla="*/ 7670 h 651398"/>
              <a:gd name="connsiteX2-409" fmla="*/ 659670 w 660991"/>
              <a:gd name="connsiteY2-410" fmla="*/ 334875 h 651398"/>
              <a:gd name="connsiteX3-411" fmla="*/ 331423 w 660991"/>
              <a:gd name="connsiteY3-412" fmla="*/ 651398 h 651398"/>
              <a:gd name="connsiteX4-413" fmla="*/ 3176 w 660991"/>
              <a:gd name="connsiteY4-414" fmla="*/ 334875 h 651398"/>
              <a:gd name="connsiteX5-415" fmla="*/ 62645 w 660991"/>
              <a:gd name="connsiteY5-416" fmla="*/ 131959 h 651398"/>
              <a:gd name="connsiteX0-417" fmla="*/ 88667 w 659672"/>
              <a:gd name="connsiteY0-418" fmla="*/ 96957 h 651398"/>
              <a:gd name="connsiteX1-419" fmla="*/ 415638 w 659672"/>
              <a:gd name="connsiteY1-420" fmla="*/ 7670 h 651398"/>
              <a:gd name="connsiteX2-421" fmla="*/ 659670 w 659672"/>
              <a:gd name="connsiteY2-422" fmla="*/ 334875 h 651398"/>
              <a:gd name="connsiteX3-423" fmla="*/ 331423 w 659672"/>
              <a:gd name="connsiteY3-424" fmla="*/ 651398 h 651398"/>
              <a:gd name="connsiteX4-425" fmla="*/ 3176 w 659672"/>
              <a:gd name="connsiteY4-426" fmla="*/ 334875 h 651398"/>
              <a:gd name="connsiteX5-427" fmla="*/ 62645 w 659672"/>
              <a:gd name="connsiteY5-428" fmla="*/ 131959 h 651398"/>
              <a:gd name="connsiteX0-429" fmla="*/ 88667 w 660991"/>
              <a:gd name="connsiteY0-430" fmla="*/ 96957 h 651398"/>
              <a:gd name="connsiteX1-431" fmla="*/ 415638 w 660991"/>
              <a:gd name="connsiteY1-432" fmla="*/ 7670 h 651398"/>
              <a:gd name="connsiteX2-433" fmla="*/ 659670 w 660991"/>
              <a:gd name="connsiteY2-434" fmla="*/ 334875 h 651398"/>
              <a:gd name="connsiteX3-435" fmla="*/ 331423 w 660991"/>
              <a:gd name="connsiteY3-436" fmla="*/ 651398 h 651398"/>
              <a:gd name="connsiteX4-437" fmla="*/ 3176 w 660991"/>
              <a:gd name="connsiteY4-438" fmla="*/ 334875 h 651398"/>
              <a:gd name="connsiteX5-439" fmla="*/ 62645 w 660991"/>
              <a:gd name="connsiteY5-440" fmla="*/ 131959 h 651398"/>
              <a:gd name="connsiteX0-441" fmla="*/ 88667 w 660843"/>
              <a:gd name="connsiteY0-442" fmla="*/ 98912 h 653353"/>
              <a:gd name="connsiteX1-443" fmla="*/ 415638 w 660843"/>
              <a:gd name="connsiteY1-444" fmla="*/ 9625 h 653353"/>
              <a:gd name="connsiteX2-445" fmla="*/ 659670 w 660843"/>
              <a:gd name="connsiteY2-446" fmla="*/ 336830 h 653353"/>
              <a:gd name="connsiteX3-447" fmla="*/ 331423 w 660843"/>
              <a:gd name="connsiteY3-448" fmla="*/ 653353 h 653353"/>
              <a:gd name="connsiteX4-449" fmla="*/ 3176 w 660843"/>
              <a:gd name="connsiteY4-450" fmla="*/ 336830 h 653353"/>
              <a:gd name="connsiteX5-451" fmla="*/ 62645 w 660843"/>
              <a:gd name="connsiteY5-452" fmla="*/ 133914 h 653353"/>
              <a:gd name="connsiteX0-453" fmla="*/ 88667 w 660203"/>
              <a:gd name="connsiteY0-454" fmla="*/ 98912 h 653353"/>
              <a:gd name="connsiteX1-455" fmla="*/ 415638 w 660203"/>
              <a:gd name="connsiteY1-456" fmla="*/ 9625 h 653353"/>
              <a:gd name="connsiteX2-457" fmla="*/ 659670 w 660203"/>
              <a:gd name="connsiteY2-458" fmla="*/ 336830 h 653353"/>
              <a:gd name="connsiteX3-459" fmla="*/ 331423 w 660203"/>
              <a:gd name="connsiteY3-460" fmla="*/ 653353 h 653353"/>
              <a:gd name="connsiteX4-461" fmla="*/ 3176 w 660203"/>
              <a:gd name="connsiteY4-462" fmla="*/ 336830 h 653353"/>
              <a:gd name="connsiteX5-463" fmla="*/ 62645 w 660203"/>
              <a:gd name="connsiteY5-464" fmla="*/ 133914 h 653353"/>
              <a:gd name="connsiteX0-465" fmla="*/ 88667 w 675528"/>
              <a:gd name="connsiteY0-466" fmla="*/ 98912 h 370405"/>
              <a:gd name="connsiteX1-467" fmla="*/ 415638 w 675528"/>
              <a:gd name="connsiteY1-468" fmla="*/ 9625 h 370405"/>
              <a:gd name="connsiteX2-469" fmla="*/ 659670 w 675528"/>
              <a:gd name="connsiteY2-470" fmla="*/ 336830 h 370405"/>
              <a:gd name="connsiteX3-471" fmla="*/ 3176 w 675528"/>
              <a:gd name="connsiteY3-472" fmla="*/ 336830 h 370405"/>
              <a:gd name="connsiteX4-473" fmla="*/ 62645 w 675528"/>
              <a:gd name="connsiteY4-474" fmla="*/ 133914 h 370405"/>
              <a:gd name="connsiteX0-475" fmla="*/ 88667 w 689910"/>
              <a:gd name="connsiteY0-476" fmla="*/ 103231 h 377319"/>
              <a:gd name="connsiteX1-477" fmla="*/ 415638 w 689910"/>
              <a:gd name="connsiteY1-478" fmla="*/ 13944 h 377319"/>
              <a:gd name="connsiteX2-479" fmla="*/ 677396 w 689910"/>
              <a:gd name="connsiteY2-480" fmla="*/ 345470 h 377319"/>
              <a:gd name="connsiteX3-481" fmla="*/ 3176 w 689910"/>
              <a:gd name="connsiteY3-482" fmla="*/ 341149 h 377319"/>
              <a:gd name="connsiteX4-483" fmla="*/ 62645 w 689910"/>
              <a:gd name="connsiteY4-484" fmla="*/ 138233 h 377319"/>
              <a:gd name="connsiteX0-485" fmla="*/ 88667 w 689910"/>
              <a:gd name="connsiteY0-486" fmla="*/ 103231 h 377319"/>
              <a:gd name="connsiteX1-487" fmla="*/ 415638 w 689910"/>
              <a:gd name="connsiteY1-488" fmla="*/ 13944 h 377319"/>
              <a:gd name="connsiteX2-489" fmla="*/ 677396 w 689910"/>
              <a:gd name="connsiteY2-490" fmla="*/ 345470 h 377319"/>
              <a:gd name="connsiteX3-491" fmla="*/ 3176 w 689910"/>
              <a:gd name="connsiteY3-492" fmla="*/ 341149 h 377319"/>
              <a:gd name="connsiteX4-493" fmla="*/ 62645 w 689910"/>
              <a:gd name="connsiteY4-494" fmla="*/ 138233 h 377319"/>
              <a:gd name="connsiteX0-495" fmla="*/ 88667 w 677419"/>
              <a:gd name="connsiteY0-496" fmla="*/ 103231 h 377319"/>
              <a:gd name="connsiteX1-497" fmla="*/ 415638 w 677419"/>
              <a:gd name="connsiteY1-498" fmla="*/ 13944 h 377319"/>
              <a:gd name="connsiteX2-499" fmla="*/ 677396 w 677419"/>
              <a:gd name="connsiteY2-500" fmla="*/ 345470 h 377319"/>
              <a:gd name="connsiteX3-501" fmla="*/ 3176 w 677419"/>
              <a:gd name="connsiteY3-502" fmla="*/ 341149 h 377319"/>
              <a:gd name="connsiteX4-503" fmla="*/ 62645 w 677419"/>
              <a:gd name="connsiteY4-504" fmla="*/ 138233 h 377319"/>
              <a:gd name="connsiteX0-505" fmla="*/ 88667 w 677396"/>
              <a:gd name="connsiteY0-506" fmla="*/ 103231 h 377319"/>
              <a:gd name="connsiteX1-507" fmla="*/ 415638 w 677396"/>
              <a:gd name="connsiteY1-508" fmla="*/ 13944 h 377319"/>
              <a:gd name="connsiteX2-509" fmla="*/ 677396 w 677396"/>
              <a:gd name="connsiteY2-510" fmla="*/ 345470 h 377319"/>
              <a:gd name="connsiteX3-511" fmla="*/ 3176 w 677396"/>
              <a:gd name="connsiteY3-512" fmla="*/ 341149 h 377319"/>
              <a:gd name="connsiteX4-513" fmla="*/ 62645 w 677396"/>
              <a:gd name="connsiteY4-514" fmla="*/ 138233 h 377319"/>
              <a:gd name="connsiteX0-515" fmla="*/ 88667 w 677396"/>
              <a:gd name="connsiteY0-516" fmla="*/ 103231 h 361543"/>
              <a:gd name="connsiteX1-517" fmla="*/ 415638 w 677396"/>
              <a:gd name="connsiteY1-518" fmla="*/ 13944 h 361543"/>
              <a:gd name="connsiteX2-519" fmla="*/ 677396 w 677396"/>
              <a:gd name="connsiteY2-520" fmla="*/ 345470 h 361543"/>
              <a:gd name="connsiteX3-521" fmla="*/ 3176 w 677396"/>
              <a:gd name="connsiteY3-522" fmla="*/ 341149 h 361543"/>
              <a:gd name="connsiteX4-523" fmla="*/ 62645 w 677396"/>
              <a:gd name="connsiteY4-524" fmla="*/ 138233 h 361543"/>
              <a:gd name="connsiteX0-525" fmla="*/ 88667 w 677396"/>
              <a:gd name="connsiteY0-526" fmla="*/ 103231 h 358477"/>
              <a:gd name="connsiteX1-527" fmla="*/ 415638 w 677396"/>
              <a:gd name="connsiteY1-528" fmla="*/ 13944 h 358477"/>
              <a:gd name="connsiteX2-529" fmla="*/ 677396 w 677396"/>
              <a:gd name="connsiteY2-530" fmla="*/ 345470 h 358477"/>
              <a:gd name="connsiteX3-531" fmla="*/ 3176 w 677396"/>
              <a:gd name="connsiteY3-532" fmla="*/ 341149 h 358477"/>
              <a:gd name="connsiteX4-533" fmla="*/ 62645 w 677396"/>
              <a:gd name="connsiteY4-534" fmla="*/ 138233 h 358477"/>
              <a:gd name="connsiteX0-535" fmla="*/ 92744 w 681473"/>
              <a:gd name="connsiteY0-536" fmla="*/ 103231 h 378552"/>
              <a:gd name="connsiteX1-537" fmla="*/ 419715 w 681473"/>
              <a:gd name="connsiteY1-538" fmla="*/ 13944 h 378552"/>
              <a:gd name="connsiteX2-539" fmla="*/ 681473 w 681473"/>
              <a:gd name="connsiteY2-540" fmla="*/ 345470 h 378552"/>
              <a:gd name="connsiteX3-541" fmla="*/ 2821 w 681473"/>
              <a:gd name="connsiteY3-542" fmla="*/ 367080 h 378552"/>
              <a:gd name="connsiteX4-543" fmla="*/ 66722 w 681473"/>
              <a:gd name="connsiteY4-544" fmla="*/ 138233 h 378552"/>
              <a:gd name="connsiteX0-545" fmla="*/ 92744 w 681473"/>
              <a:gd name="connsiteY0-546" fmla="*/ 103231 h 367803"/>
              <a:gd name="connsiteX1-547" fmla="*/ 419715 w 681473"/>
              <a:gd name="connsiteY1-548" fmla="*/ 13944 h 367803"/>
              <a:gd name="connsiteX2-549" fmla="*/ 681473 w 681473"/>
              <a:gd name="connsiteY2-550" fmla="*/ 345470 h 367803"/>
              <a:gd name="connsiteX3-551" fmla="*/ 2821 w 681473"/>
              <a:gd name="connsiteY3-552" fmla="*/ 367080 h 367803"/>
              <a:gd name="connsiteX4-553" fmla="*/ 66722 w 681473"/>
              <a:gd name="connsiteY4-554" fmla="*/ 138233 h 367803"/>
              <a:gd name="connsiteX0-555" fmla="*/ 92744 w 681473"/>
              <a:gd name="connsiteY0-556" fmla="*/ 103629 h 368404"/>
              <a:gd name="connsiteX1-557" fmla="*/ 419715 w 681473"/>
              <a:gd name="connsiteY1-558" fmla="*/ 14342 h 368404"/>
              <a:gd name="connsiteX2-559" fmla="*/ 681473 w 681473"/>
              <a:gd name="connsiteY2-560" fmla="*/ 351630 h 368404"/>
              <a:gd name="connsiteX3-561" fmla="*/ 2821 w 681473"/>
              <a:gd name="connsiteY3-562" fmla="*/ 367478 h 368404"/>
              <a:gd name="connsiteX4-563" fmla="*/ 66722 w 681473"/>
              <a:gd name="connsiteY4-564" fmla="*/ 138631 h 368404"/>
              <a:gd name="connsiteX0-565" fmla="*/ 92744 w 681473"/>
              <a:gd name="connsiteY0-566" fmla="*/ 103629 h 368404"/>
              <a:gd name="connsiteX1-567" fmla="*/ 419715 w 681473"/>
              <a:gd name="connsiteY1-568" fmla="*/ 14342 h 368404"/>
              <a:gd name="connsiteX2-569" fmla="*/ 681473 w 681473"/>
              <a:gd name="connsiteY2-570" fmla="*/ 351630 h 368404"/>
              <a:gd name="connsiteX3-571" fmla="*/ 2821 w 681473"/>
              <a:gd name="connsiteY3-572" fmla="*/ 367478 h 368404"/>
              <a:gd name="connsiteX4-573" fmla="*/ 66722 w 681473"/>
              <a:gd name="connsiteY4-574" fmla="*/ 138631 h 368404"/>
              <a:gd name="connsiteX5-575" fmla="*/ 92744 w 681473"/>
              <a:gd name="connsiteY5-576" fmla="*/ 103629 h 368404"/>
              <a:gd name="connsiteX0-577" fmla="*/ 127244 w 715973"/>
              <a:gd name="connsiteY0-578" fmla="*/ 101535 h 366310"/>
              <a:gd name="connsiteX1-579" fmla="*/ 454215 w 715973"/>
              <a:gd name="connsiteY1-580" fmla="*/ 12248 h 366310"/>
              <a:gd name="connsiteX2-581" fmla="*/ 715973 w 715973"/>
              <a:gd name="connsiteY2-582" fmla="*/ 349536 h 366310"/>
              <a:gd name="connsiteX3-583" fmla="*/ 37321 w 715973"/>
              <a:gd name="connsiteY3-584" fmla="*/ 365384 h 366310"/>
              <a:gd name="connsiteX4-585" fmla="*/ 127244 w 715973"/>
              <a:gd name="connsiteY4-586" fmla="*/ 101535 h 366310"/>
              <a:gd name="connsiteX0-587" fmla="*/ 89937 w 678666"/>
              <a:gd name="connsiteY0-588" fmla="*/ 101535 h 366310"/>
              <a:gd name="connsiteX1-589" fmla="*/ 416908 w 678666"/>
              <a:gd name="connsiteY1-590" fmla="*/ 12248 h 366310"/>
              <a:gd name="connsiteX2-591" fmla="*/ 678666 w 678666"/>
              <a:gd name="connsiteY2-592" fmla="*/ 349536 h 366310"/>
              <a:gd name="connsiteX3-593" fmla="*/ 14 w 678666"/>
              <a:gd name="connsiteY3-594" fmla="*/ 365384 h 366310"/>
              <a:gd name="connsiteX4-595" fmla="*/ 89937 w 678666"/>
              <a:gd name="connsiteY4-596" fmla="*/ 101535 h 366310"/>
              <a:gd name="connsiteX0-597" fmla="*/ 104704 w 678661"/>
              <a:gd name="connsiteY0-598" fmla="*/ 101536 h 366310"/>
              <a:gd name="connsiteX1-599" fmla="*/ 416903 w 678661"/>
              <a:gd name="connsiteY1-600" fmla="*/ 12248 h 366310"/>
              <a:gd name="connsiteX2-601" fmla="*/ 678661 w 678661"/>
              <a:gd name="connsiteY2-602" fmla="*/ 349536 h 366310"/>
              <a:gd name="connsiteX3-603" fmla="*/ 9 w 678661"/>
              <a:gd name="connsiteY3-604" fmla="*/ 365384 h 366310"/>
              <a:gd name="connsiteX4-605" fmla="*/ 104704 w 678661"/>
              <a:gd name="connsiteY4-606" fmla="*/ 101536 h 366310"/>
              <a:gd name="connsiteX0-607" fmla="*/ 104704 w 678661"/>
              <a:gd name="connsiteY0-608" fmla="*/ 98979 h 363753"/>
              <a:gd name="connsiteX1-609" fmla="*/ 425766 w 678661"/>
              <a:gd name="connsiteY1-610" fmla="*/ 12573 h 363753"/>
              <a:gd name="connsiteX2-611" fmla="*/ 678661 w 678661"/>
              <a:gd name="connsiteY2-612" fmla="*/ 346979 h 363753"/>
              <a:gd name="connsiteX3-613" fmla="*/ 9 w 678661"/>
              <a:gd name="connsiteY3-614" fmla="*/ 362827 h 363753"/>
              <a:gd name="connsiteX4-615" fmla="*/ 104704 w 678661"/>
              <a:gd name="connsiteY4-616" fmla="*/ 98979 h 363753"/>
              <a:gd name="connsiteX0-617" fmla="*/ 104704 w 678661"/>
              <a:gd name="connsiteY0-618" fmla="*/ 97288 h 362062"/>
              <a:gd name="connsiteX1-619" fmla="*/ 425766 w 678661"/>
              <a:gd name="connsiteY1-620" fmla="*/ 10882 h 362062"/>
              <a:gd name="connsiteX2-621" fmla="*/ 678661 w 678661"/>
              <a:gd name="connsiteY2-622" fmla="*/ 345288 h 362062"/>
              <a:gd name="connsiteX3-623" fmla="*/ 9 w 678661"/>
              <a:gd name="connsiteY3-624" fmla="*/ 361136 h 362062"/>
              <a:gd name="connsiteX4-625" fmla="*/ 104704 w 678661"/>
              <a:gd name="connsiteY4-626" fmla="*/ 97288 h 3620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78661" h="362062">
                <a:moveTo>
                  <a:pt x="104704" y="97288"/>
                </a:moveTo>
                <a:cubicBezTo>
                  <a:pt x="174186" y="38432"/>
                  <a:pt x="325675" y="-26131"/>
                  <a:pt x="425766" y="10882"/>
                </a:cubicBezTo>
                <a:cubicBezTo>
                  <a:pt x="525857" y="47895"/>
                  <a:pt x="673547" y="136619"/>
                  <a:pt x="678661" y="345288"/>
                </a:cubicBezTo>
                <a:cubicBezTo>
                  <a:pt x="567079" y="349404"/>
                  <a:pt x="151213" y="366145"/>
                  <a:pt x="9" y="361136"/>
                </a:cubicBezTo>
                <a:cubicBezTo>
                  <a:pt x="-619" y="296755"/>
                  <a:pt x="35222" y="156144"/>
                  <a:pt x="104704" y="97288"/>
                </a:cubicBezTo>
                <a:close/>
              </a:path>
            </a:pathLst>
          </a:custGeom>
          <a:pattFill prst="pct10">
            <a:fgClr>
              <a:srgbClr val="F7D54A"/>
            </a:fgClr>
            <a:bgClr>
              <a:schemeClr val="bg1"/>
            </a:bgClr>
          </a:pattFill>
          <a:ln w="31750"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48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2" name="文本框 91"/>
          <p:cNvSpPr txBox="1"/>
          <p:nvPr/>
        </p:nvSpPr>
        <p:spPr>
          <a:xfrm>
            <a:off x="3062793" y="2458788"/>
            <a:ext cx="787395" cy="707886"/>
          </a:xfrm>
          <a:prstGeom prst="rect">
            <a:avLst/>
          </a:prstGeom>
          <a:noFill/>
          <a:effectLst/>
        </p:spPr>
        <p:txBody>
          <a:bodyPr wrap="none" rtlCol="0">
            <a:spAutoFit/>
          </a:bodyPr>
          <a:lstStyle/>
          <a:p>
            <a:r>
              <a:rPr lang="en-US" altLang="zh-CN" sz="4000" dirty="0" smtClean="0">
                <a:solidFill>
                  <a:schemeClr val="tx1">
                    <a:lumMod val="85000"/>
                    <a:lumOff val="15000"/>
                  </a:schemeClr>
                </a:solidFill>
                <a:latin typeface="微软雅黑" panose="020B0503020204020204" pitchFamily="34" charset="-122"/>
                <a:ea typeface="微软雅黑" panose="020B0503020204020204" pitchFamily="34" charset="-122"/>
              </a:rPr>
              <a:t>01</a:t>
            </a:r>
            <a:endParaRPr lang="zh-CN" altLang="en-US" sz="4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3" name="文本框 92"/>
          <p:cNvSpPr txBox="1"/>
          <p:nvPr/>
        </p:nvSpPr>
        <p:spPr>
          <a:xfrm>
            <a:off x="3104759" y="3171364"/>
            <a:ext cx="650005" cy="438582"/>
          </a:xfrm>
          <a:prstGeom prst="rect">
            <a:avLst/>
          </a:prstGeom>
          <a:noFill/>
        </p:spPr>
        <p:txBody>
          <a:bodyPr wrap="square" rtlCol="0">
            <a:spAutoFit/>
          </a:bodyPr>
          <a:lstStyle>
            <a:defPPr>
              <a:defRPr lang="zh-CN"/>
            </a:defPPr>
            <a:lvl1pPr algn="just">
              <a:lnSpc>
                <a:spcPct val="125000"/>
              </a:lnSpc>
              <a:defRPr sz="1400">
                <a:solidFill>
                  <a:schemeClr val="tx2"/>
                </a:solidFill>
                <a:latin typeface="华文细黑" panose="02010600040101010101" pitchFamily="2" charset="-122"/>
                <a:ea typeface="华文细黑" panose="02010600040101010101" pitchFamily="2" charset="-122"/>
              </a:defRPr>
            </a:lvl1pPr>
          </a:lstStyle>
          <a:p>
            <a:r>
              <a:rPr lang="zh-CN" altLang="en-US" sz="1800" b="1" dirty="0">
                <a:solidFill>
                  <a:schemeClr val="tx1">
                    <a:lumMod val="85000"/>
                    <a:lumOff val="15000"/>
                  </a:schemeClr>
                </a:solidFill>
                <a:latin typeface="微软雅黑" panose="020B0503020204020204" pitchFamily="34" charset="-122"/>
                <a:ea typeface="微软雅黑" panose="020B0503020204020204" pitchFamily="34" charset="-122"/>
              </a:rPr>
              <a:t>文字</a:t>
            </a:r>
            <a:endParaRPr lang="zh-CN" altLang="en-US" sz="18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5" name="椭圆 31"/>
          <p:cNvSpPr/>
          <p:nvPr/>
        </p:nvSpPr>
        <p:spPr>
          <a:xfrm rot="16200000">
            <a:off x="6130290" y="2560795"/>
            <a:ext cx="1634648" cy="89426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88667 w 660227"/>
              <a:gd name="connsiteY0-334" fmla="*/ 94944 h 649385"/>
              <a:gd name="connsiteX1-335" fmla="*/ 410712 w 660227"/>
              <a:gd name="connsiteY1-336" fmla="*/ 10584 h 649385"/>
              <a:gd name="connsiteX2-337" fmla="*/ 659670 w 660227"/>
              <a:gd name="connsiteY2-338" fmla="*/ 332862 h 649385"/>
              <a:gd name="connsiteX3-339" fmla="*/ 331423 w 660227"/>
              <a:gd name="connsiteY3-340" fmla="*/ 649385 h 649385"/>
              <a:gd name="connsiteX4-341" fmla="*/ 3176 w 660227"/>
              <a:gd name="connsiteY4-342" fmla="*/ 332862 h 649385"/>
              <a:gd name="connsiteX5-343" fmla="*/ 62645 w 660227"/>
              <a:gd name="connsiteY5-344" fmla="*/ 129946 h 649385"/>
              <a:gd name="connsiteX0-345" fmla="*/ 88667 w 660227"/>
              <a:gd name="connsiteY0-346" fmla="*/ 98736 h 653177"/>
              <a:gd name="connsiteX1-347" fmla="*/ 410712 w 660227"/>
              <a:gd name="connsiteY1-348" fmla="*/ 14376 h 653177"/>
              <a:gd name="connsiteX2-349" fmla="*/ 659670 w 660227"/>
              <a:gd name="connsiteY2-350" fmla="*/ 336654 h 653177"/>
              <a:gd name="connsiteX3-351" fmla="*/ 331423 w 660227"/>
              <a:gd name="connsiteY3-352" fmla="*/ 653177 h 653177"/>
              <a:gd name="connsiteX4-353" fmla="*/ 3176 w 660227"/>
              <a:gd name="connsiteY4-354" fmla="*/ 336654 h 653177"/>
              <a:gd name="connsiteX5-355" fmla="*/ 62645 w 660227"/>
              <a:gd name="connsiteY5-356" fmla="*/ 133738 h 653177"/>
              <a:gd name="connsiteX0-357" fmla="*/ 88667 w 660338"/>
              <a:gd name="connsiteY0-358" fmla="*/ 92619 h 647060"/>
              <a:gd name="connsiteX1-359" fmla="*/ 410712 w 660338"/>
              <a:gd name="connsiteY1-360" fmla="*/ 8259 h 647060"/>
              <a:gd name="connsiteX2-361" fmla="*/ 659670 w 660338"/>
              <a:gd name="connsiteY2-362" fmla="*/ 330537 h 647060"/>
              <a:gd name="connsiteX3-363" fmla="*/ 331423 w 660338"/>
              <a:gd name="connsiteY3-364" fmla="*/ 647060 h 647060"/>
              <a:gd name="connsiteX4-365" fmla="*/ 3176 w 660338"/>
              <a:gd name="connsiteY4-366" fmla="*/ 330537 h 647060"/>
              <a:gd name="connsiteX5-367" fmla="*/ 62645 w 660338"/>
              <a:gd name="connsiteY5-368" fmla="*/ 127621 h 647060"/>
              <a:gd name="connsiteX0-369" fmla="*/ 88667 w 660338"/>
              <a:gd name="connsiteY0-370" fmla="*/ 92619 h 647060"/>
              <a:gd name="connsiteX1-371" fmla="*/ 410712 w 660338"/>
              <a:gd name="connsiteY1-372" fmla="*/ 8259 h 647060"/>
              <a:gd name="connsiteX2-373" fmla="*/ 659670 w 660338"/>
              <a:gd name="connsiteY2-374" fmla="*/ 330537 h 647060"/>
              <a:gd name="connsiteX3-375" fmla="*/ 331423 w 660338"/>
              <a:gd name="connsiteY3-376" fmla="*/ 647060 h 647060"/>
              <a:gd name="connsiteX4-377" fmla="*/ 3176 w 660338"/>
              <a:gd name="connsiteY4-378" fmla="*/ 330537 h 647060"/>
              <a:gd name="connsiteX5-379" fmla="*/ 62645 w 660338"/>
              <a:gd name="connsiteY5-380" fmla="*/ 127621 h 647060"/>
              <a:gd name="connsiteX0-381" fmla="*/ 88667 w 660440"/>
              <a:gd name="connsiteY0-382" fmla="*/ 92619 h 647060"/>
              <a:gd name="connsiteX1-383" fmla="*/ 410712 w 660440"/>
              <a:gd name="connsiteY1-384" fmla="*/ 8259 h 647060"/>
              <a:gd name="connsiteX2-385" fmla="*/ 659670 w 660440"/>
              <a:gd name="connsiteY2-386" fmla="*/ 330537 h 647060"/>
              <a:gd name="connsiteX3-387" fmla="*/ 331423 w 660440"/>
              <a:gd name="connsiteY3-388" fmla="*/ 647060 h 647060"/>
              <a:gd name="connsiteX4-389" fmla="*/ 3176 w 660440"/>
              <a:gd name="connsiteY4-390" fmla="*/ 330537 h 647060"/>
              <a:gd name="connsiteX5-391" fmla="*/ 62645 w 660440"/>
              <a:gd name="connsiteY5-392" fmla="*/ 127621 h 647060"/>
              <a:gd name="connsiteX0-393" fmla="*/ 88667 w 660843"/>
              <a:gd name="connsiteY0-394" fmla="*/ 96957 h 651398"/>
              <a:gd name="connsiteX1-395" fmla="*/ 415638 w 660843"/>
              <a:gd name="connsiteY1-396" fmla="*/ 7670 h 651398"/>
              <a:gd name="connsiteX2-397" fmla="*/ 659670 w 660843"/>
              <a:gd name="connsiteY2-398" fmla="*/ 334875 h 651398"/>
              <a:gd name="connsiteX3-399" fmla="*/ 331423 w 660843"/>
              <a:gd name="connsiteY3-400" fmla="*/ 651398 h 651398"/>
              <a:gd name="connsiteX4-401" fmla="*/ 3176 w 660843"/>
              <a:gd name="connsiteY4-402" fmla="*/ 334875 h 651398"/>
              <a:gd name="connsiteX5-403" fmla="*/ 62645 w 660843"/>
              <a:gd name="connsiteY5-404" fmla="*/ 131959 h 651398"/>
              <a:gd name="connsiteX0-405" fmla="*/ 88667 w 660991"/>
              <a:gd name="connsiteY0-406" fmla="*/ 96957 h 651398"/>
              <a:gd name="connsiteX1-407" fmla="*/ 415638 w 660991"/>
              <a:gd name="connsiteY1-408" fmla="*/ 7670 h 651398"/>
              <a:gd name="connsiteX2-409" fmla="*/ 659670 w 660991"/>
              <a:gd name="connsiteY2-410" fmla="*/ 334875 h 651398"/>
              <a:gd name="connsiteX3-411" fmla="*/ 331423 w 660991"/>
              <a:gd name="connsiteY3-412" fmla="*/ 651398 h 651398"/>
              <a:gd name="connsiteX4-413" fmla="*/ 3176 w 660991"/>
              <a:gd name="connsiteY4-414" fmla="*/ 334875 h 651398"/>
              <a:gd name="connsiteX5-415" fmla="*/ 62645 w 660991"/>
              <a:gd name="connsiteY5-416" fmla="*/ 131959 h 651398"/>
              <a:gd name="connsiteX0-417" fmla="*/ 88667 w 659672"/>
              <a:gd name="connsiteY0-418" fmla="*/ 96957 h 651398"/>
              <a:gd name="connsiteX1-419" fmla="*/ 415638 w 659672"/>
              <a:gd name="connsiteY1-420" fmla="*/ 7670 h 651398"/>
              <a:gd name="connsiteX2-421" fmla="*/ 659670 w 659672"/>
              <a:gd name="connsiteY2-422" fmla="*/ 334875 h 651398"/>
              <a:gd name="connsiteX3-423" fmla="*/ 331423 w 659672"/>
              <a:gd name="connsiteY3-424" fmla="*/ 651398 h 651398"/>
              <a:gd name="connsiteX4-425" fmla="*/ 3176 w 659672"/>
              <a:gd name="connsiteY4-426" fmla="*/ 334875 h 651398"/>
              <a:gd name="connsiteX5-427" fmla="*/ 62645 w 659672"/>
              <a:gd name="connsiteY5-428" fmla="*/ 131959 h 651398"/>
              <a:gd name="connsiteX0-429" fmla="*/ 88667 w 660991"/>
              <a:gd name="connsiteY0-430" fmla="*/ 96957 h 651398"/>
              <a:gd name="connsiteX1-431" fmla="*/ 415638 w 660991"/>
              <a:gd name="connsiteY1-432" fmla="*/ 7670 h 651398"/>
              <a:gd name="connsiteX2-433" fmla="*/ 659670 w 660991"/>
              <a:gd name="connsiteY2-434" fmla="*/ 334875 h 651398"/>
              <a:gd name="connsiteX3-435" fmla="*/ 331423 w 660991"/>
              <a:gd name="connsiteY3-436" fmla="*/ 651398 h 651398"/>
              <a:gd name="connsiteX4-437" fmla="*/ 3176 w 660991"/>
              <a:gd name="connsiteY4-438" fmla="*/ 334875 h 651398"/>
              <a:gd name="connsiteX5-439" fmla="*/ 62645 w 660991"/>
              <a:gd name="connsiteY5-440" fmla="*/ 131959 h 651398"/>
              <a:gd name="connsiteX0-441" fmla="*/ 88667 w 660843"/>
              <a:gd name="connsiteY0-442" fmla="*/ 98912 h 653353"/>
              <a:gd name="connsiteX1-443" fmla="*/ 415638 w 660843"/>
              <a:gd name="connsiteY1-444" fmla="*/ 9625 h 653353"/>
              <a:gd name="connsiteX2-445" fmla="*/ 659670 w 660843"/>
              <a:gd name="connsiteY2-446" fmla="*/ 336830 h 653353"/>
              <a:gd name="connsiteX3-447" fmla="*/ 331423 w 660843"/>
              <a:gd name="connsiteY3-448" fmla="*/ 653353 h 653353"/>
              <a:gd name="connsiteX4-449" fmla="*/ 3176 w 660843"/>
              <a:gd name="connsiteY4-450" fmla="*/ 336830 h 653353"/>
              <a:gd name="connsiteX5-451" fmla="*/ 62645 w 660843"/>
              <a:gd name="connsiteY5-452" fmla="*/ 133914 h 653353"/>
              <a:gd name="connsiteX0-453" fmla="*/ 88667 w 660203"/>
              <a:gd name="connsiteY0-454" fmla="*/ 98912 h 653353"/>
              <a:gd name="connsiteX1-455" fmla="*/ 415638 w 660203"/>
              <a:gd name="connsiteY1-456" fmla="*/ 9625 h 653353"/>
              <a:gd name="connsiteX2-457" fmla="*/ 659670 w 660203"/>
              <a:gd name="connsiteY2-458" fmla="*/ 336830 h 653353"/>
              <a:gd name="connsiteX3-459" fmla="*/ 331423 w 660203"/>
              <a:gd name="connsiteY3-460" fmla="*/ 653353 h 653353"/>
              <a:gd name="connsiteX4-461" fmla="*/ 3176 w 660203"/>
              <a:gd name="connsiteY4-462" fmla="*/ 336830 h 653353"/>
              <a:gd name="connsiteX5-463" fmla="*/ 62645 w 660203"/>
              <a:gd name="connsiteY5-464" fmla="*/ 133914 h 653353"/>
              <a:gd name="connsiteX0-465" fmla="*/ 88667 w 675528"/>
              <a:gd name="connsiteY0-466" fmla="*/ 98912 h 370405"/>
              <a:gd name="connsiteX1-467" fmla="*/ 415638 w 675528"/>
              <a:gd name="connsiteY1-468" fmla="*/ 9625 h 370405"/>
              <a:gd name="connsiteX2-469" fmla="*/ 659670 w 675528"/>
              <a:gd name="connsiteY2-470" fmla="*/ 336830 h 370405"/>
              <a:gd name="connsiteX3-471" fmla="*/ 3176 w 675528"/>
              <a:gd name="connsiteY3-472" fmla="*/ 336830 h 370405"/>
              <a:gd name="connsiteX4-473" fmla="*/ 62645 w 675528"/>
              <a:gd name="connsiteY4-474" fmla="*/ 133914 h 370405"/>
              <a:gd name="connsiteX0-475" fmla="*/ 88667 w 689910"/>
              <a:gd name="connsiteY0-476" fmla="*/ 103231 h 377319"/>
              <a:gd name="connsiteX1-477" fmla="*/ 415638 w 689910"/>
              <a:gd name="connsiteY1-478" fmla="*/ 13944 h 377319"/>
              <a:gd name="connsiteX2-479" fmla="*/ 677396 w 689910"/>
              <a:gd name="connsiteY2-480" fmla="*/ 345470 h 377319"/>
              <a:gd name="connsiteX3-481" fmla="*/ 3176 w 689910"/>
              <a:gd name="connsiteY3-482" fmla="*/ 341149 h 377319"/>
              <a:gd name="connsiteX4-483" fmla="*/ 62645 w 689910"/>
              <a:gd name="connsiteY4-484" fmla="*/ 138233 h 377319"/>
              <a:gd name="connsiteX0-485" fmla="*/ 88667 w 689910"/>
              <a:gd name="connsiteY0-486" fmla="*/ 103231 h 377319"/>
              <a:gd name="connsiteX1-487" fmla="*/ 415638 w 689910"/>
              <a:gd name="connsiteY1-488" fmla="*/ 13944 h 377319"/>
              <a:gd name="connsiteX2-489" fmla="*/ 677396 w 689910"/>
              <a:gd name="connsiteY2-490" fmla="*/ 345470 h 377319"/>
              <a:gd name="connsiteX3-491" fmla="*/ 3176 w 689910"/>
              <a:gd name="connsiteY3-492" fmla="*/ 341149 h 377319"/>
              <a:gd name="connsiteX4-493" fmla="*/ 62645 w 689910"/>
              <a:gd name="connsiteY4-494" fmla="*/ 138233 h 377319"/>
              <a:gd name="connsiteX0-495" fmla="*/ 88667 w 677419"/>
              <a:gd name="connsiteY0-496" fmla="*/ 103231 h 377319"/>
              <a:gd name="connsiteX1-497" fmla="*/ 415638 w 677419"/>
              <a:gd name="connsiteY1-498" fmla="*/ 13944 h 377319"/>
              <a:gd name="connsiteX2-499" fmla="*/ 677396 w 677419"/>
              <a:gd name="connsiteY2-500" fmla="*/ 345470 h 377319"/>
              <a:gd name="connsiteX3-501" fmla="*/ 3176 w 677419"/>
              <a:gd name="connsiteY3-502" fmla="*/ 341149 h 377319"/>
              <a:gd name="connsiteX4-503" fmla="*/ 62645 w 677419"/>
              <a:gd name="connsiteY4-504" fmla="*/ 138233 h 377319"/>
              <a:gd name="connsiteX0-505" fmla="*/ 88667 w 677396"/>
              <a:gd name="connsiteY0-506" fmla="*/ 103231 h 377319"/>
              <a:gd name="connsiteX1-507" fmla="*/ 415638 w 677396"/>
              <a:gd name="connsiteY1-508" fmla="*/ 13944 h 377319"/>
              <a:gd name="connsiteX2-509" fmla="*/ 677396 w 677396"/>
              <a:gd name="connsiteY2-510" fmla="*/ 345470 h 377319"/>
              <a:gd name="connsiteX3-511" fmla="*/ 3176 w 677396"/>
              <a:gd name="connsiteY3-512" fmla="*/ 341149 h 377319"/>
              <a:gd name="connsiteX4-513" fmla="*/ 62645 w 677396"/>
              <a:gd name="connsiteY4-514" fmla="*/ 138233 h 377319"/>
              <a:gd name="connsiteX0-515" fmla="*/ 88667 w 677396"/>
              <a:gd name="connsiteY0-516" fmla="*/ 103231 h 361543"/>
              <a:gd name="connsiteX1-517" fmla="*/ 415638 w 677396"/>
              <a:gd name="connsiteY1-518" fmla="*/ 13944 h 361543"/>
              <a:gd name="connsiteX2-519" fmla="*/ 677396 w 677396"/>
              <a:gd name="connsiteY2-520" fmla="*/ 345470 h 361543"/>
              <a:gd name="connsiteX3-521" fmla="*/ 3176 w 677396"/>
              <a:gd name="connsiteY3-522" fmla="*/ 341149 h 361543"/>
              <a:gd name="connsiteX4-523" fmla="*/ 62645 w 677396"/>
              <a:gd name="connsiteY4-524" fmla="*/ 138233 h 361543"/>
              <a:gd name="connsiteX0-525" fmla="*/ 88667 w 677396"/>
              <a:gd name="connsiteY0-526" fmla="*/ 103231 h 358477"/>
              <a:gd name="connsiteX1-527" fmla="*/ 415638 w 677396"/>
              <a:gd name="connsiteY1-528" fmla="*/ 13944 h 358477"/>
              <a:gd name="connsiteX2-529" fmla="*/ 677396 w 677396"/>
              <a:gd name="connsiteY2-530" fmla="*/ 345470 h 358477"/>
              <a:gd name="connsiteX3-531" fmla="*/ 3176 w 677396"/>
              <a:gd name="connsiteY3-532" fmla="*/ 341149 h 358477"/>
              <a:gd name="connsiteX4-533" fmla="*/ 62645 w 677396"/>
              <a:gd name="connsiteY4-534" fmla="*/ 138233 h 358477"/>
              <a:gd name="connsiteX0-535" fmla="*/ 92744 w 681473"/>
              <a:gd name="connsiteY0-536" fmla="*/ 103231 h 378552"/>
              <a:gd name="connsiteX1-537" fmla="*/ 419715 w 681473"/>
              <a:gd name="connsiteY1-538" fmla="*/ 13944 h 378552"/>
              <a:gd name="connsiteX2-539" fmla="*/ 681473 w 681473"/>
              <a:gd name="connsiteY2-540" fmla="*/ 345470 h 378552"/>
              <a:gd name="connsiteX3-541" fmla="*/ 2821 w 681473"/>
              <a:gd name="connsiteY3-542" fmla="*/ 367080 h 378552"/>
              <a:gd name="connsiteX4-543" fmla="*/ 66722 w 681473"/>
              <a:gd name="connsiteY4-544" fmla="*/ 138233 h 378552"/>
              <a:gd name="connsiteX0-545" fmla="*/ 92744 w 681473"/>
              <a:gd name="connsiteY0-546" fmla="*/ 103231 h 367803"/>
              <a:gd name="connsiteX1-547" fmla="*/ 419715 w 681473"/>
              <a:gd name="connsiteY1-548" fmla="*/ 13944 h 367803"/>
              <a:gd name="connsiteX2-549" fmla="*/ 681473 w 681473"/>
              <a:gd name="connsiteY2-550" fmla="*/ 345470 h 367803"/>
              <a:gd name="connsiteX3-551" fmla="*/ 2821 w 681473"/>
              <a:gd name="connsiteY3-552" fmla="*/ 367080 h 367803"/>
              <a:gd name="connsiteX4-553" fmla="*/ 66722 w 681473"/>
              <a:gd name="connsiteY4-554" fmla="*/ 138233 h 367803"/>
              <a:gd name="connsiteX0-555" fmla="*/ 92744 w 681473"/>
              <a:gd name="connsiteY0-556" fmla="*/ 103629 h 368404"/>
              <a:gd name="connsiteX1-557" fmla="*/ 419715 w 681473"/>
              <a:gd name="connsiteY1-558" fmla="*/ 14342 h 368404"/>
              <a:gd name="connsiteX2-559" fmla="*/ 681473 w 681473"/>
              <a:gd name="connsiteY2-560" fmla="*/ 351630 h 368404"/>
              <a:gd name="connsiteX3-561" fmla="*/ 2821 w 681473"/>
              <a:gd name="connsiteY3-562" fmla="*/ 367478 h 368404"/>
              <a:gd name="connsiteX4-563" fmla="*/ 66722 w 681473"/>
              <a:gd name="connsiteY4-564" fmla="*/ 138631 h 368404"/>
              <a:gd name="connsiteX0-565" fmla="*/ 92744 w 681473"/>
              <a:gd name="connsiteY0-566" fmla="*/ 103629 h 368404"/>
              <a:gd name="connsiteX1-567" fmla="*/ 419715 w 681473"/>
              <a:gd name="connsiteY1-568" fmla="*/ 14342 h 368404"/>
              <a:gd name="connsiteX2-569" fmla="*/ 681473 w 681473"/>
              <a:gd name="connsiteY2-570" fmla="*/ 351630 h 368404"/>
              <a:gd name="connsiteX3-571" fmla="*/ 2821 w 681473"/>
              <a:gd name="connsiteY3-572" fmla="*/ 367478 h 368404"/>
              <a:gd name="connsiteX4-573" fmla="*/ 66722 w 681473"/>
              <a:gd name="connsiteY4-574" fmla="*/ 138631 h 368404"/>
              <a:gd name="connsiteX5-575" fmla="*/ 92744 w 681473"/>
              <a:gd name="connsiteY5-576" fmla="*/ 103629 h 368404"/>
              <a:gd name="connsiteX0-577" fmla="*/ 127244 w 715973"/>
              <a:gd name="connsiteY0-578" fmla="*/ 101535 h 366310"/>
              <a:gd name="connsiteX1-579" fmla="*/ 454215 w 715973"/>
              <a:gd name="connsiteY1-580" fmla="*/ 12248 h 366310"/>
              <a:gd name="connsiteX2-581" fmla="*/ 715973 w 715973"/>
              <a:gd name="connsiteY2-582" fmla="*/ 349536 h 366310"/>
              <a:gd name="connsiteX3-583" fmla="*/ 37321 w 715973"/>
              <a:gd name="connsiteY3-584" fmla="*/ 365384 h 366310"/>
              <a:gd name="connsiteX4-585" fmla="*/ 127244 w 715973"/>
              <a:gd name="connsiteY4-586" fmla="*/ 101535 h 366310"/>
              <a:gd name="connsiteX0-587" fmla="*/ 89937 w 678666"/>
              <a:gd name="connsiteY0-588" fmla="*/ 101535 h 366310"/>
              <a:gd name="connsiteX1-589" fmla="*/ 416908 w 678666"/>
              <a:gd name="connsiteY1-590" fmla="*/ 12248 h 366310"/>
              <a:gd name="connsiteX2-591" fmla="*/ 678666 w 678666"/>
              <a:gd name="connsiteY2-592" fmla="*/ 349536 h 366310"/>
              <a:gd name="connsiteX3-593" fmla="*/ 14 w 678666"/>
              <a:gd name="connsiteY3-594" fmla="*/ 365384 h 366310"/>
              <a:gd name="connsiteX4-595" fmla="*/ 89937 w 678666"/>
              <a:gd name="connsiteY4-596" fmla="*/ 101535 h 366310"/>
              <a:gd name="connsiteX0-597" fmla="*/ 104704 w 678661"/>
              <a:gd name="connsiteY0-598" fmla="*/ 101536 h 366310"/>
              <a:gd name="connsiteX1-599" fmla="*/ 416903 w 678661"/>
              <a:gd name="connsiteY1-600" fmla="*/ 12248 h 366310"/>
              <a:gd name="connsiteX2-601" fmla="*/ 678661 w 678661"/>
              <a:gd name="connsiteY2-602" fmla="*/ 349536 h 366310"/>
              <a:gd name="connsiteX3-603" fmla="*/ 9 w 678661"/>
              <a:gd name="connsiteY3-604" fmla="*/ 365384 h 366310"/>
              <a:gd name="connsiteX4-605" fmla="*/ 104704 w 678661"/>
              <a:gd name="connsiteY4-606" fmla="*/ 101536 h 366310"/>
              <a:gd name="connsiteX0-607" fmla="*/ 104704 w 678661"/>
              <a:gd name="connsiteY0-608" fmla="*/ 98979 h 363753"/>
              <a:gd name="connsiteX1-609" fmla="*/ 425766 w 678661"/>
              <a:gd name="connsiteY1-610" fmla="*/ 12573 h 363753"/>
              <a:gd name="connsiteX2-611" fmla="*/ 678661 w 678661"/>
              <a:gd name="connsiteY2-612" fmla="*/ 346979 h 363753"/>
              <a:gd name="connsiteX3-613" fmla="*/ 9 w 678661"/>
              <a:gd name="connsiteY3-614" fmla="*/ 362827 h 363753"/>
              <a:gd name="connsiteX4-615" fmla="*/ 104704 w 678661"/>
              <a:gd name="connsiteY4-616" fmla="*/ 98979 h 363753"/>
              <a:gd name="connsiteX0-617" fmla="*/ 104704 w 678661"/>
              <a:gd name="connsiteY0-618" fmla="*/ 97288 h 362062"/>
              <a:gd name="connsiteX1-619" fmla="*/ 425766 w 678661"/>
              <a:gd name="connsiteY1-620" fmla="*/ 10882 h 362062"/>
              <a:gd name="connsiteX2-621" fmla="*/ 678661 w 678661"/>
              <a:gd name="connsiteY2-622" fmla="*/ 345288 h 362062"/>
              <a:gd name="connsiteX3-623" fmla="*/ 9 w 678661"/>
              <a:gd name="connsiteY3-624" fmla="*/ 361136 h 362062"/>
              <a:gd name="connsiteX4-625" fmla="*/ 104704 w 678661"/>
              <a:gd name="connsiteY4-626" fmla="*/ 97288 h 3620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78661" h="362062">
                <a:moveTo>
                  <a:pt x="104704" y="97288"/>
                </a:moveTo>
                <a:cubicBezTo>
                  <a:pt x="174186" y="38432"/>
                  <a:pt x="325675" y="-26131"/>
                  <a:pt x="425766" y="10882"/>
                </a:cubicBezTo>
                <a:cubicBezTo>
                  <a:pt x="525857" y="47895"/>
                  <a:pt x="673547" y="136619"/>
                  <a:pt x="678661" y="345288"/>
                </a:cubicBezTo>
                <a:cubicBezTo>
                  <a:pt x="567079" y="349404"/>
                  <a:pt x="151213" y="366145"/>
                  <a:pt x="9" y="361136"/>
                </a:cubicBezTo>
                <a:cubicBezTo>
                  <a:pt x="-619" y="296755"/>
                  <a:pt x="35222" y="156144"/>
                  <a:pt x="104704" y="97288"/>
                </a:cubicBezTo>
                <a:close/>
              </a:path>
            </a:pathLst>
          </a:custGeom>
          <a:pattFill prst="pct10">
            <a:fgClr>
              <a:srgbClr val="F7D54A"/>
            </a:fgClr>
            <a:bgClr>
              <a:schemeClr val="bg1"/>
            </a:bgClr>
          </a:pattFill>
          <a:ln w="31750"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48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6" name="文本框 95"/>
          <p:cNvSpPr txBox="1"/>
          <p:nvPr/>
        </p:nvSpPr>
        <p:spPr>
          <a:xfrm>
            <a:off x="6565540" y="2458788"/>
            <a:ext cx="787395" cy="707886"/>
          </a:xfrm>
          <a:prstGeom prst="rect">
            <a:avLst/>
          </a:prstGeom>
          <a:noFill/>
          <a:effectLst/>
        </p:spPr>
        <p:txBody>
          <a:bodyPr wrap="none" rtlCol="0">
            <a:spAutoFit/>
          </a:bodyPr>
          <a:lstStyle/>
          <a:p>
            <a:r>
              <a:rPr lang="en-US" altLang="zh-CN" sz="4000" dirty="0" smtClean="0">
                <a:solidFill>
                  <a:schemeClr val="tx1">
                    <a:lumMod val="85000"/>
                    <a:lumOff val="15000"/>
                  </a:schemeClr>
                </a:solidFill>
                <a:latin typeface="微软雅黑" panose="020B0503020204020204" pitchFamily="34" charset="-122"/>
                <a:ea typeface="微软雅黑" panose="020B0503020204020204" pitchFamily="34" charset="-122"/>
              </a:rPr>
              <a:t>02</a:t>
            </a:r>
            <a:endParaRPr lang="zh-CN" altLang="en-US" sz="4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7" name="文本框 96"/>
          <p:cNvSpPr txBox="1"/>
          <p:nvPr/>
        </p:nvSpPr>
        <p:spPr>
          <a:xfrm>
            <a:off x="6705982" y="3171364"/>
            <a:ext cx="650005" cy="438582"/>
          </a:xfrm>
          <a:prstGeom prst="rect">
            <a:avLst/>
          </a:prstGeom>
          <a:noFill/>
        </p:spPr>
        <p:txBody>
          <a:bodyPr wrap="square" rtlCol="0">
            <a:spAutoFit/>
          </a:bodyPr>
          <a:lstStyle>
            <a:defPPr>
              <a:defRPr lang="zh-CN"/>
            </a:defPPr>
            <a:lvl1pPr algn="just">
              <a:lnSpc>
                <a:spcPct val="125000"/>
              </a:lnSpc>
              <a:defRPr sz="1400">
                <a:solidFill>
                  <a:schemeClr val="tx2"/>
                </a:solidFill>
                <a:latin typeface="华文细黑" panose="02010600040101010101" pitchFamily="2" charset="-122"/>
                <a:ea typeface="华文细黑" panose="02010600040101010101" pitchFamily="2" charset="-122"/>
              </a:defRPr>
            </a:lvl1pPr>
          </a:lstStyle>
          <a:p>
            <a:r>
              <a:rPr lang="zh-CN" altLang="en-US" sz="1800" b="1" dirty="0">
                <a:solidFill>
                  <a:schemeClr val="tx1">
                    <a:lumMod val="85000"/>
                    <a:lumOff val="15000"/>
                  </a:schemeClr>
                </a:solidFill>
                <a:latin typeface="微软雅黑" panose="020B0503020204020204" pitchFamily="34" charset="-122"/>
                <a:ea typeface="微软雅黑" panose="020B0503020204020204" pitchFamily="34" charset="-122"/>
              </a:rPr>
              <a:t>文字</a:t>
            </a:r>
            <a:endParaRPr lang="zh-CN" altLang="en-US" sz="18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9" name="椭圆 31"/>
          <p:cNvSpPr/>
          <p:nvPr/>
        </p:nvSpPr>
        <p:spPr>
          <a:xfrm rot="16200000">
            <a:off x="9732099" y="2560795"/>
            <a:ext cx="1634648" cy="89426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88667 w 660227"/>
              <a:gd name="connsiteY0-334" fmla="*/ 94944 h 649385"/>
              <a:gd name="connsiteX1-335" fmla="*/ 410712 w 660227"/>
              <a:gd name="connsiteY1-336" fmla="*/ 10584 h 649385"/>
              <a:gd name="connsiteX2-337" fmla="*/ 659670 w 660227"/>
              <a:gd name="connsiteY2-338" fmla="*/ 332862 h 649385"/>
              <a:gd name="connsiteX3-339" fmla="*/ 331423 w 660227"/>
              <a:gd name="connsiteY3-340" fmla="*/ 649385 h 649385"/>
              <a:gd name="connsiteX4-341" fmla="*/ 3176 w 660227"/>
              <a:gd name="connsiteY4-342" fmla="*/ 332862 h 649385"/>
              <a:gd name="connsiteX5-343" fmla="*/ 62645 w 660227"/>
              <a:gd name="connsiteY5-344" fmla="*/ 129946 h 649385"/>
              <a:gd name="connsiteX0-345" fmla="*/ 88667 w 660227"/>
              <a:gd name="connsiteY0-346" fmla="*/ 98736 h 653177"/>
              <a:gd name="connsiteX1-347" fmla="*/ 410712 w 660227"/>
              <a:gd name="connsiteY1-348" fmla="*/ 14376 h 653177"/>
              <a:gd name="connsiteX2-349" fmla="*/ 659670 w 660227"/>
              <a:gd name="connsiteY2-350" fmla="*/ 336654 h 653177"/>
              <a:gd name="connsiteX3-351" fmla="*/ 331423 w 660227"/>
              <a:gd name="connsiteY3-352" fmla="*/ 653177 h 653177"/>
              <a:gd name="connsiteX4-353" fmla="*/ 3176 w 660227"/>
              <a:gd name="connsiteY4-354" fmla="*/ 336654 h 653177"/>
              <a:gd name="connsiteX5-355" fmla="*/ 62645 w 660227"/>
              <a:gd name="connsiteY5-356" fmla="*/ 133738 h 653177"/>
              <a:gd name="connsiteX0-357" fmla="*/ 88667 w 660338"/>
              <a:gd name="connsiteY0-358" fmla="*/ 92619 h 647060"/>
              <a:gd name="connsiteX1-359" fmla="*/ 410712 w 660338"/>
              <a:gd name="connsiteY1-360" fmla="*/ 8259 h 647060"/>
              <a:gd name="connsiteX2-361" fmla="*/ 659670 w 660338"/>
              <a:gd name="connsiteY2-362" fmla="*/ 330537 h 647060"/>
              <a:gd name="connsiteX3-363" fmla="*/ 331423 w 660338"/>
              <a:gd name="connsiteY3-364" fmla="*/ 647060 h 647060"/>
              <a:gd name="connsiteX4-365" fmla="*/ 3176 w 660338"/>
              <a:gd name="connsiteY4-366" fmla="*/ 330537 h 647060"/>
              <a:gd name="connsiteX5-367" fmla="*/ 62645 w 660338"/>
              <a:gd name="connsiteY5-368" fmla="*/ 127621 h 647060"/>
              <a:gd name="connsiteX0-369" fmla="*/ 88667 w 660338"/>
              <a:gd name="connsiteY0-370" fmla="*/ 92619 h 647060"/>
              <a:gd name="connsiteX1-371" fmla="*/ 410712 w 660338"/>
              <a:gd name="connsiteY1-372" fmla="*/ 8259 h 647060"/>
              <a:gd name="connsiteX2-373" fmla="*/ 659670 w 660338"/>
              <a:gd name="connsiteY2-374" fmla="*/ 330537 h 647060"/>
              <a:gd name="connsiteX3-375" fmla="*/ 331423 w 660338"/>
              <a:gd name="connsiteY3-376" fmla="*/ 647060 h 647060"/>
              <a:gd name="connsiteX4-377" fmla="*/ 3176 w 660338"/>
              <a:gd name="connsiteY4-378" fmla="*/ 330537 h 647060"/>
              <a:gd name="connsiteX5-379" fmla="*/ 62645 w 660338"/>
              <a:gd name="connsiteY5-380" fmla="*/ 127621 h 647060"/>
              <a:gd name="connsiteX0-381" fmla="*/ 88667 w 660440"/>
              <a:gd name="connsiteY0-382" fmla="*/ 92619 h 647060"/>
              <a:gd name="connsiteX1-383" fmla="*/ 410712 w 660440"/>
              <a:gd name="connsiteY1-384" fmla="*/ 8259 h 647060"/>
              <a:gd name="connsiteX2-385" fmla="*/ 659670 w 660440"/>
              <a:gd name="connsiteY2-386" fmla="*/ 330537 h 647060"/>
              <a:gd name="connsiteX3-387" fmla="*/ 331423 w 660440"/>
              <a:gd name="connsiteY3-388" fmla="*/ 647060 h 647060"/>
              <a:gd name="connsiteX4-389" fmla="*/ 3176 w 660440"/>
              <a:gd name="connsiteY4-390" fmla="*/ 330537 h 647060"/>
              <a:gd name="connsiteX5-391" fmla="*/ 62645 w 660440"/>
              <a:gd name="connsiteY5-392" fmla="*/ 127621 h 647060"/>
              <a:gd name="connsiteX0-393" fmla="*/ 88667 w 660843"/>
              <a:gd name="connsiteY0-394" fmla="*/ 96957 h 651398"/>
              <a:gd name="connsiteX1-395" fmla="*/ 415638 w 660843"/>
              <a:gd name="connsiteY1-396" fmla="*/ 7670 h 651398"/>
              <a:gd name="connsiteX2-397" fmla="*/ 659670 w 660843"/>
              <a:gd name="connsiteY2-398" fmla="*/ 334875 h 651398"/>
              <a:gd name="connsiteX3-399" fmla="*/ 331423 w 660843"/>
              <a:gd name="connsiteY3-400" fmla="*/ 651398 h 651398"/>
              <a:gd name="connsiteX4-401" fmla="*/ 3176 w 660843"/>
              <a:gd name="connsiteY4-402" fmla="*/ 334875 h 651398"/>
              <a:gd name="connsiteX5-403" fmla="*/ 62645 w 660843"/>
              <a:gd name="connsiteY5-404" fmla="*/ 131959 h 651398"/>
              <a:gd name="connsiteX0-405" fmla="*/ 88667 w 660991"/>
              <a:gd name="connsiteY0-406" fmla="*/ 96957 h 651398"/>
              <a:gd name="connsiteX1-407" fmla="*/ 415638 w 660991"/>
              <a:gd name="connsiteY1-408" fmla="*/ 7670 h 651398"/>
              <a:gd name="connsiteX2-409" fmla="*/ 659670 w 660991"/>
              <a:gd name="connsiteY2-410" fmla="*/ 334875 h 651398"/>
              <a:gd name="connsiteX3-411" fmla="*/ 331423 w 660991"/>
              <a:gd name="connsiteY3-412" fmla="*/ 651398 h 651398"/>
              <a:gd name="connsiteX4-413" fmla="*/ 3176 w 660991"/>
              <a:gd name="connsiteY4-414" fmla="*/ 334875 h 651398"/>
              <a:gd name="connsiteX5-415" fmla="*/ 62645 w 660991"/>
              <a:gd name="connsiteY5-416" fmla="*/ 131959 h 651398"/>
              <a:gd name="connsiteX0-417" fmla="*/ 88667 w 659672"/>
              <a:gd name="connsiteY0-418" fmla="*/ 96957 h 651398"/>
              <a:gd name="connsiteX1-419" fmla="*/ 415638 w 659672"/>
              <a:gd name="connsiteY1-420" fmla="*/ 7670 h 651398"/>
              <a:gd name="connsiteX2-421" fmla="*/ 659670 w 659672"/>
              <a:gd name="connsiteY2-422" fmla="*/ 334875 h 651398"/>
              <a:gd name="connsiteX3-423" fmla="*/ 331423 w 659672"/>
              <a:gd name="connsiteY3-424" fmla="*/ 651398 h 651398"/>
              <a:gd name="connsiteX4-425" fmla="*/ 3176 w 659672"/>
              <a:gd name="connsiteY4-426" fmla="*/ 334875 h 651398"/>
              <a:gd name="connsiteX5-427" fmla="*/ 62645 w 659672"/>
              <a:gd name="connsiteY5-428" fmla="*/ 131959 h 651398"/>
              <a:gd name="connsiteX0-429" fmla="*/ 88667 w 660991"/>
              <a:gd name="connsiteY0-430" fmla="*/ 96957 h 651398"/>
              <a:gd name="connsiteX1-431" fmla="*/ 415638 w 660991"/>
              <a:gd name="connsiteY1-432" fmla="*/ 7670 h 651398"/>
              <a:gd name="connsiteX2-433" fmla="*/ 659670 w 660991"/>
              <a:gd name="connsiteY2-434" fmla="*/ 334875 h 651398"/>
              <a:gd name="connsiteX3-435" fmla="*/ 331423 w 660991"/>
              <a:gd name="connsiteY3-436" fmla="*/ 651398 h 651398"/>
              <a:gd name="connsiteX4-437" fmla="*/ 3176 w 660991"/>
              <a:gd name="connsiteY4-438" fmla="*/ 334875 h 651398"/>
              <a:gd name="connsiteX5-439" fmla="*/ 62645 w 660991"/>
              <a:gd name="connsiteY5-440" fmla="*/ 131959 h 651398"/>
              <a:gd name="connsiteX0-441" fmla="*/ 88667 w 660843"/>
              <a:gd name="connsiteY0-442" fmla="*/ 98912 h 653353"/>
              <a:gd name="connsiteX1-443" fmla="*/ 415638 w 660843"/>
              <a:gd name="connsiteY1-444" fmla="*/ 9625 h 653353"/>
              <a:gd name="connsiteX2-445" fmla="*/ 659670 w 660843"/>
              <a:gd name="connsiteY2-446" fmla="*/ 336830 h 653353"/>
              <a:gd name="connsiteX3-447" fmla="*/ 331423 w 660843"/>
              <a:gd name="connsiteY3-448" fmla="*/ 653353 h 653353"/>
              <a:gd name="connsiteX4-449" fmla="*/ 3176 w 660843"/>
              <a:gd name="connsiteY4-450" fmla="*/ 336830 h 653353"/>
              <a:gd name="connsiteX5-451" fmla="*/ 62645 w 660843"/>
              <a:gd name="connsiteY5-452" fmla="*/ 133914 h 653353"/>
              <a:gd name="connsiteX0-453" fmla="*/ 88667 w 660203"/>
              <a:gd name="connsiteY0-454" fmla="*/ 98912 h 653353"/>
              <a:gd name="connsiteX1-455" fmla="*/ 415638 w 660203"/>
              <a:gd name="connsiteY1-456" fmla="*/ 9625 h 653353"/>
              <a:gd name="connsiteX2-457" fmla="*/ 659670 w 660203"/>
              <a:gd name="connsiteY2-458" fmla="*/ 336830 h 653353"/>
              <a:gd name="connsiteX3-459" fmla="*/ 331423 w 660203"/>
              <a:gd name="connsiteY3-460" fmla="*/ 653353 h 653353"/>
              <a:gd name="connsiteX4-461" fmla="*/ 3176 w 660203"/>
              <a:gd name="connsiteY4-462" fmla="*/ 336830 h 653353"/>
              <a:gd name="connsiteX5-463" fmla="*/ 62645 w 660203"/>
              <a:gd name="connsiteY5-464" fmla="*/ 133914 h 653353"/>
              <a:gd name="connsiteX0-465" fmla="*/ 88667 w 675528"/>
              <a:gd name="connsiteY0-466" fmla="*/ 98912 h 370405"/>
              <a:gd name="connsiteX1-467" fmla="*/ 415638 w 675528"/>
              <a:gd name="connsiteY1-468" fmla="*/ 9625 h 370405"/>
              <a:gd name="connsiteX2-469" fmla="*/ 659670 w 675528"/>
              <a:gd name="connsiteY2-470" fmla="*/ 336830 h 370405"/>
              <a:gd name="connsiteX3-471" fmla="*/ 3176 w 675528"/>
              <a:gd name="connsiteY3-472" fmla="*/ 336830 h 370405"/>
              <a:gd name="connsiteX4-473" fmla="*/ 62645 w 675528"/>
              <a:gd name="connsiteY4-474" fmla="*/ 133914 h 370405"/>
              <a:gd name="connsiteX0-475" fmla="*/ 88667 w 689910"/>
              <a:gd name="connsiteY0-476" fmla="*/ 103231 h 377319"/>
              <a:gd name="connsiteX1-477" fmla="*/ 415638 w 689910"/>
              <a:gd name="connsiteY1-478" fmla="*/ 13944 h 377319"/>
              <a:gd name="connsiteX2-479" fmla="*/ 677396 w 689910"/>
              <a:gd name="connsiteY2-480" fmla="*/ 345470 h 377319"/>
              <a:gd name="connsiteX3-481" fmla="*/ 3176 w 689910"/>
              <a:gd name="connsiteY3-482" fmla="*/ 341149 h 377319"/>
              <a:gd name="connsiteX4-483" fmla="*/ 62645 w 689910"/>
              <a:gd name="connsiteY4-484" fmla="*/ 138233 h 377319"/>
              <a:gd name="connsiteX0-485" fmla="*/ 88667 w 689910"/>
              <a:gd name="connsiteY0-486" fmla="*/ 103231 h 377319"/>
              <a:gd name="connsiteX1-487" fmla="*/ 415638 w 689910"/>
              <a:gd name="connsiteY1-488" fmla="*/ 13944 h 377319"/>
              <a:gd name="connsiteX2-489" fmla="*/ 677396 w 689910"/>
              <a:gd name="connsiteY2-490" fmla="*/ 345470 h 377319"/>
              <a:gd name="connsiteX3-491" fmla="*/ 3176 w 689910"/>
              <a:gd name="connsiteY3-492" fmla="*/ 341149 h 377319"/>
              <a:gd name="connsiteX4-493" fmla="*/ 62645 w 689910"/>
              <a:gd name="connsiteY4-494" fmla="*/ 138233 h 377319"/>
              <a:gd name="connsiteX0-495" fmla="*/ 88667 w 677419"/>
              <a:gd name="connsiteY0-496" fmla="*/ 103231 h 377319"/>
              <a:gd name="connsiteX1-497" fmla="*/ 415638 w 677419"/>
              <a:gd name="connsiteY1-498" fmla="*/ 13944 h 377319"/>
              <a:gd name="connsiteX2-499" fmla="*/ 677396 w 677419"/>
              <a:gd name="connsiteY2-500" fmla="*/ 345470 h 377319"/>
              <a:gd name="connsiteX3-501" fmla="*/ 3176 w 677419"/>
              <a:gd name="connsiteY3-502" fmla="*/ 341149 h 377319"/>
              <a:gd name="connsiteX4-503" fmla="*/ 62645 w 677419"/>
              <a:gd name="connsiteY4-504" fmla="*/ 138233 h 377319"/>
              <a:gd name="connsiteX0-505" fmla="*/ 88667 w 677396"/>
              <a:gd name="connsiteY0-506" fmla="*/ 103231 h 377319"/>
              <a:gd name="connsiteX1-507" fmla="*/ 415638 w 677396"/>
              <a:gd name="connsiteY1-508" fmla="*/ 13944 h 377319"/>
              <a:gd name="connsiteX2-509" fmla="*/ 677396 w 677396"/>
              <a:gd name="connsiteY2-510" fmla="*/ 345470 h 377319"/>
              <a:gd name="connsiteX3-511" fmla="*/ 3176 w 677396"/>
              <a:gd name="connsiteY3-512" fmla="*/ 341149 h 377319"/>
              <a:gd name="connsiteX4-513" fmla="*/ 62645 w 677396"/>
              <a:gd name="connsiteY4-514" fmla="*/ 138233 h 377319"/>
              <a:gd name="connsiteX0-515" fmla="*/ 88667 w 677396"/>
              <a:gd name="connsiteY0-516" fmla="*/ 103231 h 361543"/>
              <a:gd name="connsiteX1-517" fmla="*/ 415638 w 677396"/>
              <a:gd name="connsiteY1-518" fmla="*/ 13944 h 361543"/>
              <a:gd name="connsiteX2-519" fmla="*/ 677396 w 677396"/>
              <a:gd name="connsiteY2-520" fmla="*/ 345470 h 361543"/>
              <a:gd name="connsiteX3-521" fmla="*/ 3176 w 677396"/>
              <a:gd name="connsiteY3-522" fmla="*/ 341149 h 361543"/>
              <a:gd name="connsiteX4-523" fmla="*/ 62645 w 677396"/>
              <a:gd name="connsiteY4-524" fmla="*/ 138233 h 361543"/>
              <a:gd name="connsiteX0-525" fmla="*/ 88667 w 677396"/>
              <a:gd name="connsiteY0-526" fmla="*/ 103231 h 358477"/>
              <a:gd name="connsiteX1-527" fmla="*/ 415638 w 677396"/>
              <a:gd name="connsiteY1-528" fmla="*/ 13944 h 358477"/>
              <a:gd name="connsiteX2-529" fmla="*/ 677396 w 677396"/>
              <a:gd name="connsiteY2-530" fmla="*/ 345470 h 358477"/>
              <a:gd name="connsiteX3-531" fmla="*/ 3176 w 677396"/>
              <a:gd name="connsiteY3-532" fmla="*/ 341149 h 358477"/>
              <a:gd name="connsiteX4-533" fmla="*/ 62645 w 677396"/>
              <a:gd name="connsiteY4-534" fmla="*/ 138233 h 358477"/>
              <a:gd name="connsiteX0-535" fmla="*/ 92744 w 681473"/>
              <a:gd name="connsiteY0-536" fmla="*/ 103231 h 378552"/>
              <a:gd name="connsiteX1-537" fmla="*/ 419715 w 681473"/>
              <a:gd name="connsiteY1-538" fmla="*/ 13944 h 378552"/>
              <a:gd name="connsiteX2-539" fmla="*/ 681473 w 681473"/>
              <a:gd name="connsiteY2-540" fmla="*/ 345470 h 378552"/>
              <a:gd name="connsiteX3-541" fmla="*/ 2821 w 681473"/>
              <a:gd name="connsiteY3-542" fmla="*/ 367080 h 378552"/>
              <a:gd name="connsiteX4-543" fmla="*/ 66722 w 681473"/>
              <a:gd name="connsiteY4-544" fmla="*/ 138233 h 378552"/>
              <a:gd name="connsiteX0-545" fmla="*/ 92744 w 681473"/>
              <a:gd name="connsiteY0-546" fmla="*/ 103231 h 367803"/>
              <a:gd name="connsiteX1-547" fmla="*/ 419715 w 681473"/>
              <a:gd name="connsiteY1-548" fmla="*/ 13944 h 367803"/>
              <a:gd name="connsiteX2-549" fmla="*/ 681473 w 681473"/>
              <a:gd name="connsiteY2-550" fmla="*/ 345470 h 367803"/>
              <a:gd name="connsiteX3-551" fmla="*/ 2821 w 681473"/>
              <a:gd name="connsiteY3-552" fmla="*/ 367080 h 367803"/>
              <a:gd name="connsiteX4-553" fmla="*/ 66722 w 681473"/>
              <a:gd name="connsiteY4-554" fmla="*/ 138233 h 367803"/>
              <a:gd name="connsiteX0-555" fmla="*/ 92744 w 681473"/>
              <a:gd name="connsiteY0-556" fmla="*/ 103629 h 368404"/>
              <a:gd name="connsiteX1-557" fmla="*/ 419715 w 681473"/>
              <a:gd name="connsiteY1-558" fmla="*/ 14342 h 368404"/>
              <a:gd name="connsiteX2-559" fmla="*/ 681473 w 681473"/>
              <a:gd name="connsiteY2-560" fmla="*/ 351630 h 368404"/>
              <a:gd name="connsiteX3-561" fmla="*/ 2821 w 681473"/>
              <a:gd name="connsiteY3-562" fmla="*/ 367478 h 368404"/>
              <a:gd name="connsiteX4-563" fmla="*/ 66722 w 681473"/>
              <a:gd name="connsiteY4-564" fmla="*/ 138631 h 368404"/>
              <a:gd name="connsiteX0-565" fmla="*/ 92744 w 681473"/>
              <a:gd name="connsiteY0-566" fmla="*/ 103629 h 368404"/>
              <a:gd name="connsiteX1-567" fmla="*/ 419715 w 681473"/>
              <a:gd name="connsiteY1-568" fmla="*/ 14342 h 368404"/>
              <a:gd name="connsiteX2-569" fmla="*/ 681473 w 681473"/>
              <a:gd name="connsiteY2-570" fmla="*/ 351630 h 368404"/>
              <a:gd name="connsiteX3-571" fmla="*/ 2821 w 681473"/>
              <a:gd name="connsiteY3-572" fmla="*/ 367478 h 368404"/>
              <a:gd name="connsiteX4-573" fmla="*/ 66722 w 681473"/>
              <a:gd name="connsiteY4-574" fmla="*/ 138631 h 368404"/>
              <a:gd name="connsiteX5-575" fmla="*/ 92744 w 681473"/>
              <a:gd name="connsiteY5-576" fmla="*/ 103629 h 368404"/>
              <a:gd name="connsiteX0-577" fmla="*/ 127244 w 715973"/>
              <a:gd name="connsiteY0-578" fmla="*/ 101535 h 366310"/>
              <a:gd name="connsiteX1-579" fmla="*/ 454215 w 715973"/>
              <a:gd name="connsiteY1-580" fmla="*/ 12248 h 366310"/>
              <a:gd name="connsiteX2-581" fmla="*/ 715973 w 715973"/>
              <a:gd name="connsiteY2-582" fmla="*/ 349536 h 366310"/>
              <a:gd name="connsiteX3-583" fmla="*/ 37321 w 715973"/>
              <a:gd name="connsiteY3-584" fmla="*/ 365384 h 366310"/>
              <a:gd name="connsiteX4-585" fmla="*/ 127244 w 715973"/>
              <a:gd name="connsiteY4-586" fmla="*/ 101535 h 366310"/>
              <a:gd name="connsiteX0-587" fmla="*/ 89937 w 678666"/>
              <a:gd name="connsiteY0-588" fmla="*/ 101535 h 366310"/>
              <a:gd name="connsiteX1-589" fmla="*/ 416908 w 678666"/>
              <a:gd name="connsiteY1-590" fmla="*/ 12248 h 366310"/>
              <a:gd name="connsiteX2-591" fmla="*/ 678666 w 678666"/>
              <a:gd name="connsiteY2-592" fmla="*/ 349536 h 366310"/>
              <a:gd name="connsiteX3-593" fmla="*/ 14 w 678666"/>
              <a:gd name="connsiteY3-594" fmla="*/ 365384 h 366310"/>
              <a:gd name="connsiteX4-595" fmla="*/ 89937 w 678666"/>
              <a:gd name="connsiteY4-596" fmla="*/ 101535 h 366310"/>
              <a:gd name="connsiteX0-597" fmla="*/ 104704 w 678661"/>
              <a:gd name="connsiteY0-598" fmla="*/ 101536 h 366310"/>
              <a:gd name="connsiteX1-599" fmla="*/ 416903 w 678661"/>
              <a:gd name="connsiteY1-600" fmla="*/ 12248 h 366310"/>
              <a:gd name="connsiteX2-601" fmla="*/ 678661 w 678661"/>
              <a:gd name="connsiteY2-602" fmla="*/ 349536 h 366310"/>
              <a:gd name="connsiteX3-603" fmla="*/ 9 w 678661"/>
              <a:gd name="connsiteY3-604" fmla="*/ 365384 h 366310"/>
              <a:gd name="connsiteX4-605" fmla="*/ 104704 w 678661"/>
              <a:gd name="connsiteY4-606" fmla="*/ 101536 h 366310"/>
              <a:gd name="connsiteX0-607" fmla="*/ 104704 w 678661"/>
              <a:gd name="connsiteY0-608" fmla="*/ 98979 h 363753"/>
              <a:gd name="connsiteX1-609" fmla="*/ 425766 w 678661"/>
              <a:gd name="connsiteY1-610" fmla="*/ 12573 h 363753"/>
              <a:gd name="connsiteX2-611" fmla="*/ 678661 w 678661"/>
              <a:gd name="connsiteY2-612" fmla="*/ 346979 h 363753"/>
              <a:gd name="connsiteX3-613" fmla="*/ 9 w 678661"/>
              <a:gd name="connsiteY3-614" fmla="*/ 362827 h 363753"/>
              <a:gd name="connsiteX4-615" fmla="*/ 104704 w 678661"/>
              <a:gd name="connsiteY4-616" fmla="*/ 98979 h 363753"/>
              <a:gd name="connsiteX0-617" fmla="*/ 104704 w 678661"/>
              <a:gd name="connsiteY0-618" fmla="*/ 97288 h 362062"/>
              <a:gd name="connsiteX1-619" fmla="*/ 425766 w 678661"/>
              <a:gd name="connsiteY1-620" fmla="*/ 10882 h 362062"/>
              <a:gd name="connsiteX2-621" fmla="*/ 678661 w 678661"/>
              <a:gd name="connsiteY2-622" fmla="*/ 345288 h 362062"/>
              <a:gd name="connsiteX3-623" fmla="*/ 9 w 678661"/>
              <a:gd name="connsiteY3-624" fmla="*/ 361136 h 362062"/>
              <a:gd name="connsiteX4-625" fmla="*/ 104704 w 678661"/>
              <a:gd name="connsiteY4-626" fmla="*/ 97288 h 3620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78661" h="362062">
                <a:moveTo>
                  <a:pt x="104704" y="97288"/>
                </a:moveTo>
                <a:cubicBezTo>
                  <a:pt x="174186" y="38432"/>
                  <a:pt x="325675" y="-26131"/>
                  <a:pt x="425766" y="10882"/>
                </a:cubicBezTo>
                <a:cubicBezTo>
                  <a:pt x="525857" y="47895"/>
                  <a:pt x="673547" y="136619"/>
                  <a:pt x="678661" y="345288"/>
                </a:cubicBezTo>
                <a:cubicBezTo>
                  <a:pt x="567079" y="349404"/>
                  <a:pt x="151213" y="366145"/>
                  <a:pt x="9" y="361136"/>
                </a:cubicBezTo>
                <a:cubicBezTo>
                  <a:pt x="-619" y="296755"/>
                  <a:pt x="35222" y="156144"/>
                  <a:pt x="104704" y="97288"/>
                </a:cubicBezTo>
                <a:close/>
              </a:path>
            </a:pathLst>
          </a:custGeom>
          <a:pattFill prst="pct10">
            <a:fgClr>
              <a:srgbClr val="F7D54A"/>
            </a:fgClr>
            <a:bgClr>
              <a:schemeClr val="bg1"/>
            </a:bgClr>
          </a:pattFill>
          <a:ln w="31750"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48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00" name="文本框 99"/>
          <p:cNvSpPr txBox="1"/>
          <p:nvPr/>
        </p:nvSpPr>
        <p:spPr>
          <a:xfrm>
            <a:off x="10195485" y="2458788"/>
            <a:ext cx="787395" cy="707886"/>
          </a:xfrm>
          <a:prstGeom prst="rect">
            <a:avLst/>
          </a:prstGeom>
          <a:noFill/>
          <a:effectLst/>
        </p:spPr>
        <p:txBody>
          <a:bodyPr wrap="none" rtlCol="0">
            <a:spAutoFit/>
          </a:bodyPr>
          <a:lstStyle/>
          <a:p>
            <a:r>
              <a:rPr lang="en-US" altLang="zh-CN" sz="4000" dirty="0" smtClean="0">
                <a:solidFill>
                  <a:schemeClr val="tx1">
                    <a:lumMod val="85000"/>
                    <a:lumOff val="15000"/>
                  </a:schemeClr>
                </a:solidFill>
                <a:latin typeface="微软雅黑" panose="020B0503020204020204" pitchFamily="34" charset="-122"/>
                <a:ea typeface="微软雅黑" panose="020B0503020204020204" pitchFamily="34" charset="-122"/>
              </a:rPr>
              <a:t>03</a:t>
            </a:r>
            <a:endParaRPr lang="zh-CN" altLang="en-US" sz="4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01" name="文本框 100"/>
          <p:cNvSpPr txBox="1"/>
          <p:nvPr/>
        </p:nvSpPr>
        <p:spPr>
          <a:xfrm>
            <a:off x="10307791" y="3171364"/>
            <a:ext cx="650005" cy="438582"/>
          </a:xfrm>
          <a:prstGeom prst="rect">
            <a:avLst/>
          </a:prstGeom>
          <a:noFill/>
        </p:spPr>
        <p:txBody>
          <a:bodyPr wrap="square" rtlCol="0">
            <a:spAutoFit/>
          </a:bodyPr>
          <a:lstStyle>
            <a:defPPr>
              <a:defRPr lang="zh-CN"/>
            </a:defPPr>
            <a:lvl1pPr algn="just">
              <a:lnSpc>
                <a:spcPct val="125000"/>
              </a:lnSpc>
              <a:defRPr sz="1400">
                <a:solidFill>
                  <a:schemeClr val="tx2"/>
                </a:solidFill>
                <a:latin typeface="华文细黑" panose="02010600040101010101" pitchFamily="2" charset="-122"/>
                <a:ea typeface="华文细黑" panose="02010600040101010101" pitchFamily="2" charset="-122"/>
              </a:defRPr>
            </a:lvl1pPr>
          </a:lstStyle>
          <a:p>
            <a:r>
              <a:rPr lang="zh-CN" altLang="en-US" sz="1800" b="1" dirty="0">
                <a:solidFill>
                  <a:schemeClr val="tx1">
                    <a:lumMod val="85000"/>
                    <a:lumOff val="15000"/>
                  </a:schemeClr>
                </a:solidFill>
                <a:latin typeface="微软雅黑" panose="020B0503020204020204" pitchFamily="34" charset="-122"/>
                <a:ea typeface="微软雅黑" panose="020B0503020204020204" pitchFamily="34" charset="-122"/>
              </a:rPr>
              <a:t>文字</a:t>
            </a:r>
            <a:endParaRPr lang="zh-CN" altLang="en-US" sz="18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pattFill prst="pct10">
          <a:fgClr>
            <a:schemeClr val="bg1">
              <a:lumMod val="95000"/>
            </a:schemeClr>
          </a:fgClr>
          <a:bgClr>
            <a:schemeClr val="bg1"/>
          </a:bgClr>
        </a:pattFill>
        <a:effectLst/>
      </p:bgPr>
    </p:bg>
    <p:spTree>
      <p:nvGrpSpPr>
        <p:cNvPr id="1" name=""/>
        <p:cNvGrpSpPr/>
        <p:nvPr/>
      </p:nvGrpSpPr>
      <p:grpSpPr>
        <a:xfrm>
          <a:off x="0" y="0"/>
          <a:ext cx="0" cy="0"/>
          <a:chOff x="0" y="0"/>
          <a:chExt cx="0" cy="0"/>
        </a:xfrm>
      </p:grpSpPr>
      <p:pic>
        <p:nvPicPr>
          <p:cNvPr id="10" name="图片 9"/>
          <p:cNvPicPr>
            <a:picLocks noChangeAspect="1"/>
          </p:cNvPicPr>
          <p:nvPr/>
        </p:nvPicPr>
        <p:blipFill>
          <a:blip r:embed="rId1"/>
          <a:stretch>
            <a:fillRect/>
          </a:stretch>
        </p:blipFill>
        <p:spPr>
          <a:xfrm>
            <a:off x="360459" y="303448"/>
            <a:ext cx="786170" cy="556631"/>
          </a:xfrm>
          <a:prstGeom prst="rect">
            <a:avLst/>
          </a:prstGeom>
        </p:spPr>
      </p:pic>
      <p:sp>
        <p:nvSpPr>
          <p:cNvPr id="11" name="文本框 10"/>
          <p:cNvSpPr txBox="1"/>
          <p:nvPr/>
        </p:nvSpPr>
        <p:spPr>
          <a:xfrm>
            <a:off x="1322946" y="350930"/>
            <a:ext cx="2871683" cy="461665"/>
          </a:xfrm>
          <a:prstGeom prst="rect">
            <a:avLst/>
          </a:prstGeom>
          <a:noFill/>
        </p:spPr>
        <p:txBody>
          <a:bodyPr wrap="square" rtlCol="0">
            <a:spAutoFit/>
          </a:bodyPr>
          <a:lstStyle/>
          <a:p>
            <a:r>
              <a:rPr lang="zh-CN" altLang="en-US" sz="2400" dirty="0" smtClean="0">
                <a:solidFill>
                  <a:srgbClr val="262626"/>
                </a:solidFill>
                <a:latin typeface="微软雅黑" panose="020B0503020204020204" pitchFamily="34" charset="-122"/>
                <a:ea typeface="微软雅黑" panose="020B0503020204020204" pitchFamily="34" charset="-122"/>
              </a:rPr>
              <a:t>这是你的精彩标题</a:t>
            </a:r>
            <a:endParaRPr lang="zh-CN" altLang="en-US" sz="2400" dirty="0">
              <a:solidFill>
                <a:srgbClr val="262626"/>
              </a:solidFill>
              <a:latin typeface="微软雅黑" panose="020B0503020204020204" pitchFamily="34" charset="-122"/>
              <a:ea typeface="微软雅黑" panose="020B0503020204020204" pitchFamily="34" charset="-122"/>
            </a:endParaRPr>
          </a:p>
        </p:txBody>
      </p:sp>
      <p:sp>
        <p:nvSpPr>
          <p:cNvPr id="34" name="任意多边形 33"/>
          <p:cNvSpPr/>
          <p:nvPr/>
        </p:nvSpPr>
        <p:spPr>
          <a:xfrm>
            <a:off x="1348176" y="2360322"/>
            <a:ext cx="2804613" cy="1922027"/>
          </a:xfrm>
          <a:custGeom>
            <a:avLst/>
            <a:gdLst>
              <a:gd name="connsiteX0" fmla="*/ 135734 w 5735830"/>
              <a:gd name="connsiteY0" fmla="*/ 360201 h 4633519"/>
              <a:gd name="connsiteX1" fmla="*/ 250034 w 5735830"/>
              <a:gd name="connsiteY1" fmla="*/ 1666487 h 4633519"/>
              <a:gd name="connsiteX2" fmla="*/ 201049 w 5735830"/>
              <a:gd name="connsiteY2" fmla="*/ 4262730 h 4633519"/>
              <a:gd name="connsiteX3" fmla="*/ 1376706 w 5735830"/>
              <a:gd name="connsiteY3" fmla="*/ 4475001 h 4633519"/>
              <a:gd name="connsiteX4" fmla="*/ 5344549 w 5735830"/>
              <a:gd name="connsiteY4" fmla="*/ 4491330 h 4633519"/>
              <a:gd name="connsiteX5" fmla="*/ 5360877 w 5735830"/>
              <a:gd name="connsiteY5" fmla="*/ 2613544 h 4633519"/>
              <a:gd name="connsiteX6" fmla="*/ 5507834 w 5735830"/>
              <a:gd name="connsiteY6" fmla="*/ 278558 h 4633519"/>
              <a:gd name="connsiteX7" fmla="*/ 1899220 w 5735830"/>
              <a:gd name="connsiteY7" fmla="*/ 294887 h 4633519"/>
              <a:gd name="connsiteX8" fmla="*/ 152063 w 5735830"/>
              <a:gd name="connsiteY8" fmla="*/ 972 h 4633519"/>
              <a:gd name="connsiteX9" fmla="*/ 86749 w 5735830"/>
              <a:gd name="connsiteY9" fmla="*/ 409187 h 4633519"/>
              <a:gd name="connsiteX10" fmla="*/ 135734 w 5735830"/>
              <a:gd name="connsiteY10" fmla="*/ 360201 h 4633519"/>
              <a:gd name="connsiteX0-1" fmla="*/ 92877 w 5741958"/>
              <a:gd name="connsiteY0-2" fmla="*/ 409187 h 4633519"/>
              <a:gd name="connsiteX1-3" fmla="*/ 256162 w 5741958"/>
              <a:gd name="connsiteY1-4" fmla="*/ 1666487 h 4633519"/>
              <a:gd name="connsiteX2-5" fmla="*/ 207177 w 5741958"/>
              <a:gd name="connsiteY2-6" fmla="*/ 4262730 h 4633519"/>
              <a:gd name="connsiteX3-7" fmla="*/ 1382834 w 5741958"/>
              <a:gd name="connsiteY3-8" fmla="*/ 4475001 h 4633519"/>
              <a:gd name="connsiteX4-9" fmla="*/ 5350677 w 5741958"/>
              <a:gd name="connsiteY4-10" fmla="*/ 4491330 h 4633519"/>
              <a:gd name="connsiteX5-11" fmla="*/ 5367005 w 5741958"/>
              <a:gd name="connsiteY5-12" fmla="*/ 2613544 h 4633519"/>
              <a:gd name="connsiteX6-13" fmla="*/ 5513962 w 5741958"/>
              <a:gd name="connsiteY6-14" fmla="*/ 278558 h 4633519"/>
              <a:gd name="connsiteX7-15" fmla="*/ 1905348 w 5741958"/>
              <a:gd name="connsiteY7-16" fmla="*/ 294887 h 4633519"/>
              <a:gd name="connsiteX8-17" fmla="*/ 158191 w 5741958"/>
              <a:gd name="connsiteY8-18" fmla="*/ 972 h 4633519"/>
              <a:gd name="connsiteX9-19" fmla="*/ 92877 w 5741958"/>
              <a:gd name="connsiteY9-20" fmla="*/ 409187 h 4633519"/>
              <a:gd name="connsiteX0-21" fmla="*/ 92877 w 5741958"/>
              <a:gd name="connsiteY0-22" fmla="*/ 768415 h 4633519"/>
              <a:gd name="connsiteX1-23" fmla="*/ 256162 w 5741958"/>
              <a:gd name="connsiteY1-24" fmla="*/ 1666487 h 4633519"/>
              <a:gd name="connsiteX2-25" fmla="*/ 207177 w 5741958"/>
              <a:gd name="connsiteY2-26" fmla="*/ 4262730 h 4633519"/>
              <a:gd name="connsiteX3-27" fmla="*/ 1382834 w 5741958"/>
              <a:gd name="connsiteY3-28" fmla="*/ 4475001 h 4633519"/>
              <a:gd name="connsiteX4-29" fmla="*/ 5350677 w 5741958"/>
              <a:gd name="connsiteY4-30" fmla="*/ 4491330 h 4633519"/>
              <a:gd name="connsiteX5-31" fmla="*/ 5367005 w 5741958"/>
              <a:gd name="connsiteY5-32" fmla="*/ 2613544 h 4633519"/>
              <a:gd name="connsiteX6-33" fmla="*/ 5513962 w 5741958"/>
              <a:gd name="connsiteY6-34" fmla="*/ 278558 h 4633519"/>
              <a:gd name="connsiteX7-35" fmla="*/ 1905348 w 5741958"/>
              <a:gd name="connsiteY7-36" fmla="*/ 294887 h 4633519"/>
              <a:gd name="connsiteX8-37" fmla="*/ 158191 w 5741958"/>
              <a:gd name="connsiteY8-38" fmla="*/ 972 h 4633519"/>
              <a:gd name="connsiteX9-39" fmla="*/ 92877 w 5741958"/>
              <a:gd name="connsiteY9-40" fmla="*/ 768415 h 4633519"/>
              <a:gd name="connsiteX0-41" fmla="*/ 3451 w 5652532"/>
              <a:gd name="connsiteY0-42" fmla="*/ 654617 h 4519721"/>
              <a:gd name="connsiteX1-43" fmla="*/ 166736 w 5652532"/>
              <a:gd name="connsiteY1-44" fmla="*/ 1552689 h 4519721"/>
              <a:gd name="connsiteX2-45" fmla="*/ 117751 w 5652532"/>
              <a:gd name="connsiteY2-46" fmla="*/ 4148932 h 4519721"/>
              <a:gd name="connsiteX3-47" fmla="*/ 1293408 w 5652532"/>
              <a:gd name="connsiteY3-48" fmla="*/ 4361203 h 4519721"/>
              <a:gd name="connsiteX4-49" fmla="*/ 5261251 w 5652532"/>
              <a:gd name="connsiteY4-50" fmla="*/ 4377532 h 4519721"/>
              <a:gd name="connsiteX5-51" fmla="*/ 5277579 w 5652532"/>
              <a:gd name="connsiteY5-52" fmla="*/ 2499746 h 4519721"/>
              <a:gd name="connsiteX6-53" fmla="*/ 5424536 w 5652532"/>
              <a:gd name="connsiteY6-54" fmla="*/ 164760 h 4519721"/>
              <a:gd name="connsiteX7-55" fmla="*/ 1815922 w 5652532"/>
              <a:gd name="connsiteY7-56" fmla="*/ 181089 h 4519721"/>
              <a:gd name="connsiteX8-57" fmla="*/ 346351 w 5652532"/>
              <a:gd name="connsiteY8-58" fmla="*/ 1474 h 4519721"/>
              <a:gd name="connsiteX9-59" fmla="*/ 3451 w 5652532"/>
              <a:gd name="connsiteY9-60" fmla="*/ 654617 h 4519721"/>
              <a:gd name="connsiteX0-61" fmla="*/ 3451 w 5613197"/>
              <a:gd name="connsiteY0-62" fmla="*/ 698621 h 4563725"/>
              <a:gd name="connsiteX1-63" fmla="*/ 166736 w 5613197"/>
              <a:gd name="connsiteY1-64" fmla="*/ 1596693 h 4563725"/>
              <a:gd name="connsiteX2-65" fmla="*/ 117751 w 5613197"/>
              <a:gd name="connsiteY2-66" fmla="*/ 4192936 h 4563725"/>
              <a:gd name="connsiteX3-67" fmla="*/ 1293408 w 5613197"/>
              <a:gd name="connsiteY3-68" fmla="*/ 4405207 h 4563725"/>
              <a:gd name="connsiteX4-69" fmla="*/ 5261251 w 5613197"/>
              <a:gd name="connsiteY4-70" fmla="*/ 4421536 h 4563725"/>
              <a:gd name="connsiteX5-71" fmla="*/ 5277579 w 5613197"/>
              <a:gd name="connsiteY5-72" fmla="*/ 2543750 h 4563725"/>
              <a:gd name="connsiteX6-73" fmla="*/ 5424536 w 5613197"/>
              <a:gd name="connsiteY6-74" fmla="*/ 208764 h 4563725"/>
              <a:gd name="connsiteX7-75" fmla="*/ 2354765 w 5613197"/>
              <a:gd name="connsiteY7-76" fmla="*/ 94464 h 4563725"/>
              <a:gd name="connsiteX8-77" fmla="*/ 346351 w 5613197"/>
              <a:gd name="connsiteY8-78" fmla="*/ 45478 h 4563725"/>
              <a:gd name="connsiteX9-79" fmla="*/ 3451 w 5613197"/>
              <a:gd name="connsiteY9-80" fmla="*/ 698621 h 4563725"/>
              <a:gd name="connsiteX0-81" fmla="*/ 3451 w 5554564"/>
              <a:gd name="connsiteY0-82" fmla="*/ 677467 h 4542571"/>
              <a:gd name="connsiteX1-83" fmla="*/ 166736 w 5554564"/>
              <a:gd name="connsiteY1-84" fmla="*/ 1575539 h 4542571"/>
              <a:gd name="connsiteX2-85" fmla="*/ 117751 w 5554564"/>
              <a:gd name="connsiteY2-86" fmla="*/ 4171782 h 4542571"/>
              <a:gd name="connsiteX3-87" fmla="*/ 1293408 w 5554564"/>
              <a:gd name="connsiteY3-88" fmla="*/ 4384053 h 4542571"/>
              <a:gd name="connsiteX4-89" fmla="*/ 5261251 w 5554564"/>
              <a:gd name="connsiteY4-90" fmla="*/ 4400382 h 4542571"/>
              <a:gd name="connsiteX5-91" fmla="*/ 5277579 w 5554564"/>
              <a:gd name="connsiteY5-92" fmla="*/ 2522596 h 4542571"/>
              <a:gd name="connsiteX6-93" fmla="*/ 5424536 w 5554564"/>
              <a:gd name="connsiteY6-94" fmla="*/ 187610 h 4542571"/>
              <a:gd name="connsiteX7-95" fmla="*/ 2354765 w 5554564"/>
              <a:gd name="connsiteY7-96" fmla="*/ 73310 h 4542571"/>
              <a:gd name="connsiteX8-97" fmla="*/ 346351 w 5554564"/>
              <a:gd name="connsiteY8-98" fmla="*/ 24324 h 4542571"/>
              <a:gd name="connsiteX9-99" fmla="*/ 3451 w 5554564"/>
              <a:gd name="connsiteY9-100" fmla="*/ 677467 h 4542571"/>
              <a:gd name="connsiteX0-101" fmla="*/ 3451 w 5682000"/>
              <a:gd name="connsiteY0-102" fmla="*/ 700982 h 4563669"/>
              <a:gd name="connsiteX1-103" fmla="*/ 166736 w 5682000"/>
              <a:gd name="connsiteY1-104" fmla="*/ 1599054 h 4563669"/>
              <a:gd name="connsiteX2-105" fmla="*/ 117751 w 5682000"/>
              <a:gd name="connsiteY2-106" fmla="*/ 4195297 h 4563669"/>
              <a:gd name="connsiteX3-107" fmla="*/ 1293408 w 5682000"/>
              <a:gd name="connsiteY3-108" fmla="*/ 4407568 h 4563669"/>
              <a:gd name="connsiteX4-109" fmla="*/ 5261251 w 5682000"/>
              <a:gd name="connsiteY4-110" fmla="*/ 4423897 h 4563669"/>
              <a:gd name="connsiteX5-111" fmla="*/ 5489850 w 5682000"/>
              <a:gd name="connsiteY5-112" fmla="*/ 2578768 h 4563669"/>
              <a:gd name="connsiteX6-113" fmla="*/ 5424536 w 5682000"/>
              <a:gd name="connsiteY6-114" fmla="*/ 211125 h 4563669"/>
              <a:gd name="connsiteX7-115" fmla="*/ 2354765 w 5682000"/>
              <a:gd name="connsiteY7-116" fmla="*/ 96825 h 4563669"/>
              <a:gd name="connsiteX8-117" fmla="*/ 346351 w 5682000"/>
              <a:gd name="connsiteY8-118" fmla="*/ 47839 h 4563669"/>
              <a:gd name="connsiteX9-119" fmla="*/ 3451 w 5682000"/>
              <a:gd name="connsiteY9-120" fmla="*/ 700982 h 4563669"/>
              <a:gd name="connsiteX0-121" fmla="*/ 3451 w 5687062"/>
              <a:gd name="connsiteY0-122" fmla="*/ 700982 h 4602114"/>
              <a:gd name="connsiteX1-123" fmla="*/ 166736 w 5687062"/>
              <a:gd name="connsiteY1-124" fmla="*/ 1599054 h 4602114"/>
              <a:gd name="connsiteX2-125" fmla="*/ 117751 w 5687062"/>
              <a:gd name="connsiteY2-126" fmla="*/ 4195297 h 4602114"/>
              <a:gd name="connsiteX3-127" fmla="*/ 1293408 w 5687062"/>
              <a:gd name="connsiteY3-128" fmla="*/ 4407568 h 4602114"/>
              <a:gd name="connsiteX4-129" fmla="*/ 5146951 w 5687062"/>
              <a:gd name="connsiteY4-130" fmla="*/ 4472883 h 4602114"/>
              <a:gd name="connsiteX5-131" fmla="*/ 5489850 w 5687062"/>
              <a:gd name="connsiteY5-132" fmla="*/ 2578768 h 4602114"/>
              <a:gd name="connsiteX6-133" fmla="*/ 5424536 w 5687062"/>
              <a:gd name="connsiteY6-134" fmla="*/ 211125 h 4602114"/>
              <a:gd name="connsiteX7-135" fmla="*/ 2354765 w 5687062"/>
              <a:gd name="connsiteY7-136" fmla="*/ 96825 h 4602114"/>
              <a:gd name="connsiteX8-137" fmla="*/ 346351 w 5687062"/>
              <a:gd name="connsiteY8-138" fmla="*/ 47839 h 4602114"/>
              <a:gd name="connsiteX9-139" fmla="*/ 3451 w 5687062"/>
              <a:gd name="connsiteY9-140" fmla="*/ 700982 h 4602114"/>
              <a:gd name="connsiteX0-141" fmla="*/ 3451 w 5687062"/>
              <a:gd name="connsiteY0-142" fmla="*/ 700982 h 4630183"/>
              <a:gd name="connsiteX1-143" fmla="*/ 166736 w 5687062"/>
              <a:gd name="connsiteY1-144" fmla="*/ 1599054 h 4630183"/>
              <a:gd name="connsiteX2-145" fmla="*/ 117751 w 5687062"/>
              <a:gd name="connsiteY2-146" fmla="*/ 4195297 h 4630183"/>
              <a:gd name="connsiteX3-147" fmla="*/ 1750608 w 5687062"/>
              <a:gd name="connsiteY3-148" fmla="*/ 4489211 h 4630183"/>
              <a:gd name="connsiteX4-149" fmla="*/ 5146951 w 5687062"/>
              <a:gd name="connsiteY4-150" fmla="*/ 4472883 h 4630183"/>
              <a:gd name="connsiteX5-151" fmla="*/ 5489850 w 5687062"/>
              <a:gd name="connsiteY5-152" fmla="*/ 2578768 h 4630183"/>
              <a:gd name="connsiteX6-153" fmla="*/ 5424536 w 5687062"/>
              <a:gd name="connsiteY6-154" fmla="*/ 211125 h 4630183"/>
              <a:gd name="connsiteX7-155" fmla="*/ 2354765 w 5687062"/>
              <a:gd name="connsiteY7-156" fmla="*/ 96825 h 4630183"/>
              <a:gd name="connsiteX8-157" fmla="*/ 346351 w 5687062"/>
              <a:gd name="connsiteY8-158" fmla="*/ 47839 h 4630183"/>
              <a:gd name="connsiteX9-159" fmla="*/ 3451 w 5687062"/>
              <a:gd name="connsiteY9-160" fmla="*/ 700982 h 4630183"/>
              <a:gd name="connsiteX0-161" fmla="*/ 39466 w 5723077"/>
              <a:gd name="connsiteY0-162" fmla="*/ 700982 h 4630183"/>
              <a:gd name="connsiteX1-163" fmla="*/ 55794 w 5723077"/>
              <a:gd name="connsiteY1-164" fmla="*/ 1958282 h 4630183"/>
              <a:gd name="connsiteX2-165" fmla="*/ 153766 w 5723077"/>
              <a:gd name="connsiteY2-166" fmla="*/ 4195297 h 4630183"/>
              <a:gd name="connsiteX3-167" fmla="*/ 1786623 w 5723077"/>
              <a:gd name="connsiteY3-168" fmla="*/ 4489211 h 4630183"/>
              <a:gd name="connsiteX4-169" fmla="*/ 5182966 w 5723077"/>
              <a:gd name="connsiteY4-170" fmla="*/ 4472883 h 4630183"/>
              <a:gd name="connsiteX5-171" fmla="*/ 5525865 w 5723077"/>
              <a:gd name="connsiteY5-172" fmla="*/ 2578768 h 4630183"/>
              <a:gd name="connsiteX6-173" fmla="*/ 5460551 w 5723077"/>
              <a:gd name="connsiteY6-174" fmla="*/ 211125 h 4630183"/>
              <a:gd name="connsiteX7-175" fmla="*/ 2390780 w 5723077"/>
              <a:gd name="connsiteY7-176" fmla="*/ 96825 h 4630183"/>
              <a:gd name="connsiteX8-177" fmla="*/ 382366 w 5723077"/>
              <a:gd name="connsiteY8-178" fmla="*/ 47839 h 4630183"/>
              <a:gd name="connsiteX9-179" fmla="*/ 39466 w 5723077"/>
              <a:gd name="connsiteY9-180" fmla="*/ 700982 h 4630183"/>
              <a:gd name="connsiteX0-181" fmla="*/ 39466 w 5723077"/>
              <a:gd name="connsiteY0-182" fmla="*/ 700982 h 4598647"/>
              <a:gd name="connsiteX1-183" fmla="*/ 55794 w 5723077"/>
              <a:gd name="connsiteY1-184" fmla="*/ 1958282 h 4598647"/>
              <a:gd name="connsiteX2-185" fmla="*/ 153766 w 5723077"/>
              <a:gd name="connsiteY2-186" fmla="*/ 4195297 h 4598647"/>
              <a:gd name="connsiteX3-187" fmla="*/ 1786623 w 5723077"/>
              <a:gd name="connsiteY3-188" fmla="*/ 4489211 h 4598647"/>
              <a:gd name="connsiteX4-189" fmla="*/ 5182966 w 5723077"/>
              <a:gd name="connsiteY4-190" fmla="*/ 4472883 h 4598647"/>
              <a:gd name="connsiteX5-191" fmla="*/ 5525865 w 5723077"/>
              <a:gd name="connsiteY5-192" fmla="*/ 2578768 h 4598647"/>
              <a:gd name="connsiteX6-193" fmla="*/ 5460551 w 5723077"/>
              <a:gd name="connsiteY6-194" fmla="*/ 211125 h 4598647"/>
              <a:gd name="connsiteX7-195" fmla="*/ 2390780 w 5723077"/>
              <a:gd name="connsiteY7-196" fmla="*/ 96825 h 4598647"/>
              <a:gd name="connsiteX8-197" fmla="*/ 382366 w 5723077"/>
              <a:gd name="connsiteY8-198" fmla="*/ 47839 h 4598647"/>
              <a:gd name="connsiteX9-199" fmla="*/ 39466 w 5723077"/>
              <a:gd name="connsiteY9-200" fmla="*/ 700982 h 4598647"/>
              <a:gd name="connsiteX0-201" fmla="*/ 39466 w 5716643"/>
              <a:gd name="connsiteY0-202" fmla="*/ 700982 h 4625148"/>
              <a:gd name="connsiteX1-203" fmla="*/ 55794 w 5716643"/>
              <a:gd name="connsiteY1-204" fmla="*/ 1958282 h 4625148"/>
              <a:gd name="connsiteX2-205" fmla="*/ 153766 w 5716643"/>
              <a:gd name="connsiteY2-206" fmla="*/ 4195297 h 4625148"/>
              <a:gd name="connsiteX3-207" fmla="*/ 1786623 w 5716643"/>
              <a:gd name="connsiteY3-208" fmla="*/ 4489211 h 4625148"/>
              <a:gd name="connsiteX4-209" fmla="*/ 5328776 w 5716643"/>
              <a:gd name="connsiteY4-210" fmla="*/ 4508802 h 4625148"/>
              <a:gd name="connsiteX5-211" fmla="*/ 5525865 w 5716643"/>
              <a:gd name="connsiteY5-212" fmla="*/ 2578768 h 4625148"/>
              <a:gd name="connsiteX6-213" fmla="*/ 5460551 w 5716643"/>
              <a:gd name="connsiteY6-214" fmla="*/ 211125 h 4625148"/>
              <a:gd name="connsiteX7-215" fmla="*/ 2390780 w 5716643"/>
              <a:gd name="connsiteY7-216" fmla="*/ 96825 h 4625148"/>
              <a:gd name="connsiteX8-217" fmla="*/ 382366 w 5716643"/>
              <a:gd name="connsiteY8-218" fmla="*/ 47839 h 4625148"/>
              <a:gd name="connsiteX9-219" fmla="*/ 39466 w 5716643"/>
              <a:gd name="connsiteY9-220" fmla="*/ 700982 h 4625148"/>
              <a:gd name="connsiteX0-221" fmla="*/ 39466 w 5715854"/>
              <a:gd name="connsiteY0-222" fmla="*/ 700982 h 4573748"/>
              <a:gd name="connsiteX1-223" fmla="*/ 55794 w 5715854"/>
              <a:gd name="connsiteY1-224" fmla="*/ 1958282 h 4573748"/>
              <a:gd name="connsiteX2-225" fmla="*/ 153766 w 5715854"/>
              <a:gd name="connsiteY2-226" fmla="*/ 4195297 h 4573748"/>
              <a:gd name="connsiteX3-227" fmla="*/ 1786623 w 5715854"/>
              <a:gd name="connsiteY3-228" fmla="*/ 4489211 h 4573748"/>
              <a:gd name="connsiteX4-229" fmla="*/ 5347003 w 5715854"/>
              <a:gd name="connsiteY4-230" fmla="*/ 4436964 h 4573748"/>
              <a:gd name="connsiteX5-231" fmla="*/ 5525865 w 5715854"/>
              <a:gd name="connsiteY5-232" fmla="*/ 2578768 h 4573748"/>
              <a:gd name="connsiteX6-233" fmla="*/ 5460551 w 5715854"/>
              <a:gd name="connsiteY6-234" fmla="*/ 211125 h 4573748"/>
              <a:gd name="connsiteX7-235" fmla="*/ 2390780 w 5715854"/>
              <a:gd name="connsiteY7-236" fmla="*/ 96825 h 4573748"/>
              <a:gd name="connsiteX8-237" fmla="*/ 382366 w 5715854"/>
              <a:gd name="connsiteY8-238" fmla="*/ 47839 h 4573748"/>
              <a:gd name="connsiteX9-239" fmla="*/ 39466 w 5715854"/>
              <a:gd name="connsiteY9-240" fmla="*/ 700982 h 4573748"/>
              <a:gd name="connsiteX0-241" fmla="*/ 39466 w 5628110"/>
              <a:gd name="connsiteY0-242" fmla="*/ 658040 h 4530806"/>
              <a:gd name="connsiteX1-243" fmla="*/ 55794 w 5628110"/>
              <a:gd name="connsiteY1-244" fmla="*/ 1915340 h 4530806"/>
              <a:gd name="connsiteX2-245" fmla="*/ 153766 w 5628110"/>
              <a:gd name="connsiteY2-246" fmla="*/ 4152355 h 4530806"/>
              <a:gd name="connsiteX3-247" fmla="*/ 1786623 w 5628110"/>
              <a:gd name="connsiteY3-248" fmla="*/ 4446269 h 4530806"/>
              <a:gd name="connsiteX4-249" fmla="*/ 5347003 w 5628110"/>
              <a:gd name="connsiteY4-250" fmla="*/ 4394022 h 4530806"/>
              <a:gd name="connsiteX5-251" fmla="*/ 5525865 w 5628110"/>
              <a:gd name="connsiteY5-252" fmla="*/ 2535826 h 4530806"/>
              <a:gd name="connsiteX6-253" fmla="*/ 5460551 w 5628110"/>
              <a:gd name="connsiteY6-254" fmla="*/ 168183 h 4530806"/>
              <a:gd name="connsiteX7-255" fmla="*/ 2390780 w 5628110"/>
              <a:gd name="connsiteY7-256" fmla="*/ 53883 h 4530806"/>
              <a:gd name="connsiteX8-257" fmla="*/ 382366 w 5628110"/>
              <a:gd name="connsiteY8-258" fmla="*/ 4897 h 4530806"/>
              <a:gd name="connsiteX9-259" fmla="*/ 39466 w 5628110"/>
              <a:gd name="connsiteY9-260" fmla="*/ 658040 h 4530806"/>
              <a:gd name="connsiteX0-261" fmla="*/ 39466 w 5628110"/>
              <a:gd name="connsiteY0-262" fmla="*/ 658040 h 4530806"/>
              <a:gd name="connsiteX1-263" fmla="*/ 55794 w 5628110"/>
              <a:gd name="connsiteY1-264" fmla="*/ 1915340 h 4530806"/>
              <a:gd name="connsiteX2-265" fmla="*/ 153766 w 5628110"/>
              <a:gd name="connsiteY2-266" fmla="*/ 4152355 h 4530806"/>
              <a:gd name="connsiteX3-267" fmla="*/ 1786623 w 5628110"/>
              <a:gd name="connsiteY3-268" fmla="*/ 4446269 h 4530806"/>
              <a:gd name="connsiteX4-269" fmla="*/ 5347003 w 5628110"/>
              <a:gd name="connsiteY4-270" fmla="*/ 4394022 h 4530806"/>
              <a:gd name="connsiteX5-271" fmla="*/ 5525865 w 5628110"/>
              <a:gd name="connsiteY5-272" fmla="*/ 2535826 h 4530806"/>
              <a:gd name="connsiteX6-273" fmla="*/ 5460551 w 5628110"/>
              <a:gd name="connsiteY6-274" fmla="*/ 168183 h 4530806"/>
              <a:gd name="connsiteX7-275" fmla="*/ 2390780 w 5628110"/>
              <a:gd name="connsiteY7-276" fmla="*/ 53883 h 4530806"/>
              <a:gd name="connsiteX8-277" fmla="*/ 473498 w 5628110"/>
              <a:gd name="connsiteY8-278" fmla="*/ 4897 h 4530806"/>
              <a:gd name="connsiteX9-279" fmla="*/ 39466 w 5628110"/>
              <a:gd name="connsiteY9-280" fmla="*/ 658040 h 4530806"/>
              <a:gd name="connsiteX0-281" fmla="*/ 39466 w 5628110"/>
              <a:gd name="connsiteY0-282" fmla="*/ 658040 h 4530806"/>
              <a:gd name="connsiteX1-283" fmla="*/ 55794 w 5628110"/>
              <a:gd name="connsiteY1-284" fmla="*/ 1915340 h 4530806"/>
              <a:gd name="connsiteX2-285" fmla="*/ 153766 w 5628110"/>
              <a:gd name="connsiteY2-286" fmla="*/ 4152355 h 4530806"/>
              <a:gd name="connsiteX3-287" fmla="*/ 1786623 w 5628110"/>
              <a:gd name="connsiteY3-288" fmla="*/ 4446269 h 4530806"/>
              <a:gd name="connsiteX4-289" fmla="*/ 5347003 w 5628110"/>
              <a:gd name="connsiteY4-290" fmla="*/ 4394022 h 4530806"/>
              <a:gd name="connsiteX5-291" fmla="*/ 5525865 w 5628110"/>
              <a:gd name="connsiteY5-292" fmla="*/ 2535826 h 4530806"/>
              <a:gd name="connsiteX6-293" fmla="*/ 5460551 w 5628110"/>
              <a:gd name="connsiteY6-294" fmla="*/ 168183 h 4530806"/>
              <a:gd name="connsiteX7-295" fmla="*/ 2390780 w 5628110"/>
              <a:gd name="connsiteY7-296" fmla="*/ 53883 h 4530806"/>
              <a:gd name="connsiteX8-297" fmla="*/ 473498 w 5628110"/>
              <a:gd name="connsiteY8-298" fmla="*/ 4897 h 4530806"/>
              <a:gd name="connsiteX9-299" fmla="*/ 277859 w 5628110"/>
              <a:gd name="connsiteY9-300" fmla="*/ 887092 h 4530806"/>
              <a:gd name="connsiteX0-301" fmla="*/ 39466 w 5628110"/>
              <a:gd name="connsiteY0-302" fmla="*/ 658040 h 4530806"/>
              <a:gd name="connsiteX1-303" fmla="*/ 55794 w 5628110"/>
              <a:gd name="connsiteY1-304" fmla="*/ 1915340 h 4530806"/>
              <a:gd name="connsiteX2-305" fmla="*/ 153766 w 5628110"/>
              <a:gd name="connsiteY2-306" fmla="*/ 4152355 h 4530806"/>
              <a:gd name="connsiteX3-307" fmla="*/ 1786623 w 5628110"/>
              <a:gd name="connsiteY3-308" fmla="*/ 4446269 h 4530806"/>
              <a:gd name="connsiteX4-309" fmla="*/ 5347003 w 5628110"/>
              <a:gd name="connsiteY4-310" fmla="*/ 4394022 h 4530806"/>
              <a:gd name="connsiteX5-311" fmla="*/ 5525865 w 5628110"/>
              <a:gd name="connsiteY5-312" fmla="*/ 2535826 h 4530806"/>
              <a:gd name="connsiteX6-313" fmla="*/ 5460551 w 5628110"/>
              <a:gd name="connsiteY6-314" fmla="*/ 168183 h 4530806"/>
              <a:gd name="connsiteX7-315" fmla="*/ 2390780 w 5628110"/>
              <a:gd name="connsiteY7-316" fmla="*/ 53883 h 4530806"/>
              <a:gd name="connsiteX8-317" fmla="*/ 473498 w 5628110"/>
              <a:gd name="connsiteY8-318" fmla="*/ 4897 h 4530806"/>
              <a:gd name="connsiteX0-319" fmla="*/ 39466 w 5628110"/>
              <a:gd name="connsiteY0-320" fmla="*/ 896635 h 4530806"/>
              <a:gd name="connsiteX1-321" fmla="*/ 55794 w 5628110"/>
              <a:gd name="connsiteY1-322" fmla="*/ 1915340 h 4530806"/>
              <a:gd name="connsiteX2-323" fmla="*/ 153766 w 5628110"/>
              <a:gd name="connsiteY2-324" fmla="*/ 4152355 h 4530806"/>
              <a:gd name="connsiteX3-325" fmla="*/ 1786623 w 5628110"/>
              <a:gd name="connsiteY3-326" fmla="*/ 4446269 h 4530806"/>
              <a:gd name="connsiteX4-327" fmla="*/ 5347003 w 5628110"/>
              <a:gd name="connsiteY4-328" fmla="*/ 4394022 h 4530806"/>
              <a:gd name="connsiteX5-329" fmla="*/ 5525865 w 5628110"/>
              <a:gd name="connsiteY5-330" fmla="*/ 2535826 h 4530806"/>
              <a:gd name="connsiteX6-331" fmla="*/ 5460551 w 5628110"/>
              <a:gd name="connsiteY6-332" fmla="*/ 168183 h 4530806"/>
              <a:gd name="connsiteX7-333" fmla="*/ 2390780 w 5628110"/>
              <a:gd name="connsiteY7-334" fmla="*/ 53883 h 4530806"/>
              <a:gd name="connsiteX8-335" fmla="*/ 473498 w 5628110"/>
              <a:gd name="connsiteY8-336" fmla="*/ 4897 h 4530806"/>
              <a:gd name="connsiteX0-337" fmla="*/ 39466 w 5628110"/>
              <a:gd name="connsiteY0-338" fmla="*/ 896635 h 4530806"/>
              <a:gd name="connsiteX1-339" fmla="*/ 55794 w 5628110"/>
              <a:gd name="connsiteY1-340" fmla="*/ 1915340 h 4530806"/>
              <a:gd name="connsiteX2-341" fmla="*/ 153766 w 5628110"/>
              <a:gd name="connsiteY2-342" fmla="*/ 4152355 h 4530806"/>
              <a:gd name="connsiteX3-343" fmla="*/ 1786623 w 5628110"/>
              <a:gd name="connsiteY3-344" fmla="*/ 4446269 h 4530806"/>
              <a:gd name="connsiteX4-345" fmla="*/ 5347003 w 5628110"/>
              <a:gd name="connsiteY4-346" fmla="*/ 4394022 h 4530806"/>
              <a:gd name="connsiteX5-347" fmla="*/ 5525865 w 5628110"/>
              <a:gd name="connsiteY5-348" fmla="*/ 2535826 h 4530806"/>
              <a:gd name="connsiteX6-349" fmla="*/ 5460551 w 5628110"/>
              <a:gd name="connsiteY6-350" fmla="*/ 168183 h 4530806"/>
              <a:gd name="connsiteX7-351" fmla="*/ 2390780 w 5628110"/>
              <a:gd name="connsiteY7-352" fmla="*/ 53883 h 4530806"/>
              <a:gd name="connsiteX8-353" fmla="*/ 845987 w 5628110"/>
              <a:gd name="connsiteY8-354" fmla="*/ 4897 h 45308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5628110" h="4530806">
                <a:moveTo>
                  <a:pt x="39466" y="896635"/>
                </a:moveTo>
                <a:cubicBezTo>
                  <a:pt x="-30151" y="1215042"/>
                  <a:pt x="36744" y="1372720"/>
                  <a:pt x="55794" y="1915340"/>
                </a:cubicBezTo>
                <a:cubicBezTo>
                  <a:pt x="74844" y="2457960"/>
                  <a:pt x="-134706" y="3730534"/>
                  <a:pt x="153766" y="4152355"/>
                </a:cubicBezTo>
                <a:cubicBezTo>
                  <a:pt x="442238" y="4574177"/>
                  <a:pt x="921084" y="4405991"/>
                  <a:pt x="1786623" y="4446269"/>
                </a:cubicBezTo>
                <a:cubicBezTo>
                  <a:pt x="2652162" y="4486547"/>
                  <a:pt x="4942512" y="4640591"/>
                  <a:pt x="5347003" y="4394022"/>
                </a:cubicBezTo>
                <a:cubicBezTo>
                  <a:pt x="5751494" y="4147453"/>
                  <a:pt x="5506940" y="3240133"/>
                  <a:pt x="5525865" y="2535826"/>
                </a:cubicBezTo>
                <a:cubicBezTo>
                  <a:pt x="5544790" y="1831520"/>
                  <a:pt x="5782574" y="438161"/>
                  <a:pt x="5460551" y="168183"/>
                </a:cubicBezTo>
                <a:cubicBezTo>
                  <a:pt x="5138528" y="-101795"/>
                  <a:pt x="3221955" y="81097"/>
                  <a:pt x="2390780" y="53883"/>
                </a:cubicBezTo>
                <a:cubicBezTo>
                  <a:pt x="1559605" y="26669"/>
                  <a:pt x="1148065" y="-14153"/>
                  <a:pt x="845987" y="4897"/>
                </a:cubicBezTo>
              </a:path>
            </a:pathLst>
          </a:custGeom>
          <a:noFill/>
          <a:ln w="25400" cap="rnd">
            <a:solidFill>
              <a:srgbClr val="262626"/>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2044523" y="4504475"/>
            <a:ext cx="1512404" cy="461665"/>
          </a:xfrm>
          <a:prstGeom prst="rect">
            <a:avLst/>
          </a:prstGeom>
          <a:noFill/>
        </p:spPr>
        <p:txBody>
          <a:bodyPr wrap="square" rtlCol="0">
            <a:spAutoFit/>
          </a:bodyPr>
          <a:lstStyle/>
          <a:p>
            <a:pPr algn="ctr"/>
            <a:r>
              <a:rPr lang="zh-CN" altLang="en-US" sz="2400" spc="-300" dirty="0">
                <a:solidFill>
                  <a:schemeClr val="tx1">
                    <a:lumMod val="85000"/>
                    <a:lumOff val="15000"/>
                  </a:schemeClr>
                </a:solidFill>
                <a:latin typeface="汉仪乐喵体W" panose="00020600040101010101" pitchFamily="18" charset="-122"/>
                <a:ea typeface="汉仪乐喵体W" panose="00020600040101010101" pitchFamily="18" charset="-122"/>
              </a:rPr>
              <a:t>这</a:t>
            </a:r>
            <a:r>
              <a:rPr lang="zh-CN" altLang="en-US" sz="2400" spc="-300" dirty="0" smtClean="0">
                <a:solidFill>
                  <a:schemeClr val="tx1">
                    <a:lumMod val="85000"/>
                    <a:lumOff val="15000"/>
                  </a:schemeClr>
                </a:solidFill>
                <a:latin typeface="汉仪乐喵体W" panose="00020600040101010101" pitchFamily="18" charset="-122"/>
                <a:ea typeface="汉仪乐喵体W" panose="00020600040101010101" pitchFamily="18" charset="-122"/>
              </a:rPr>
              <a:t>是文字</a:t>
            </a:r>
            <a:endParaRPr lang="zh-CN" altLang="en-US" sz="2400" spc="-300" dirty="0">
              <a:solidFill>
                <a:schemeClr val="tx1">
                  <a:lumMod val="85000"/>
                  <a:lumOff val="15000"/>
                </a:schemeClr>
              </a:solidFill>
              <a:latin typeface="汉仪乐喵体W" panose="00020600040101010101" pitchFamily="18" charset="-122"/>
              <a:ea typeface="汉仪乐喵体W" panose="00020600040101010101" pitchFamily="18" charset="-122"/>
            </a:endParaRPr>
          </a:p>
        </p:txBody>
      </p:sp>
      <p:sp>
        <p:nvSpPr>
          <p:cNvPr id="36" name="文本框 35"/>
          <p:cNvSpPr txBox="1"/>
          <p:nvPr/>
        </p:nvSpPr>
        <p:spPr>
          <a:xfrm>
            <a:off x="1772819" y="5037635"/>
            <a:ext cx="2055812" cy="678455"/>
          </a:xfrm>
          <a:prstGeom prst="rect">
            <a:avLst/>
          </a:prstGeom>
          <a:noFill/>
        </p:spPr>
        <p:txBody>
          <a:bodyPr wrap="square" rtlCol="0">
            <a:spAutoFit/>
          </a:bodyPr>
          <a:lstStyle/>
          <a:p>
            <a:pPr>
              <a:lnSpc>
                <a:spcPct val="125000"/>
              </a:lnSpc>
            </a:pPr>
            <a:r>
              <a:rPr lang="zh-CN" altLang="en-US" sz="1600" dirty="0" smtClean="0">
                <a:solidFill>
                  <a:schemeClr val="tx1">
                    <a:lumMod val="85000"/>
                    <a:lumOff val="15000"/>
                  </a:schemeClr>
                </a:solidFill>
                <a:latin typeface="华文细黑" panose="02010600040101010101" pitchFamily="2" charset="-122"/>
                <a:ea typeface="华文细黑" panose="02010600040101010101" pitchFamily="2" charset="-122"/>
              </a:rPr>
              <a:t>请在这里输入文字请在这里输入文字</a:t>
            </a:r>
            <a:r>
              <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rPr>
              <a:t>请</a:t>
            </a:r>
            <a:r>
              <a:rPr lang="zh-CN" altLang="en-US" sz="1600" dirty="0" smtClean="0">
                <a:solidFill>
                  <a:schemeClr val="tx1">
                    <a:lumMod val="85000"/>
                    <a:lumOff val="15000"/>
                  </a:schemeClr>
                </a:solidFill>
                <a:latin typeface="华文细黑" panose="02010600040101010101" pitchFamily="2" charset="-122"/>
                <a:ea typeface="华文细黑" panose="02010600040101010101" pitchFamily="2" charset="-122"/>
              </a:rPr>
              <a:t>在</a:t>
            </a:r>
            <a:endPar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37" name="文本框 36"/>
          <p:cNvSpPr txBox="1"/>
          <p:nvPr/>
        </p:nvSpPr>
        <p:spPr>
          <a:xfrm>
            <a:off x="1054069" y="2060575"/>
            <a:ext cx="808702" cy="523220"/>
          </a:xfrm>
          <a:prstGeom prst="rect">
            <a:avLst/>
          </a:prstGeom>
          <a:noFill/>
        </p:spPr>
        <p:txBody>
          <a:bodyPr wrap="square" rtlCol="0">
            <a:spAutoFit/>
          </a:bodyPr>
          <a:lstStyle/>
          <a:p>
            <a:pPr algn="ctr"/>
            <a:r>
              <a:rPr lang="en-US" altLang="zh-CN" sz="2800" spc="300" dirty="0" smtClean="0">
                <a:solidFill>
                  <a:schemeClr val="tx1">
                    <a:lumMod val="85000"/>
                    <a:lumOff val="15000"/>
                  </a:schemeClr>
                </a:solidFill>
                <a:latin typeface="微软雅黑" panose="020B0503020204020204" pitchFamily="34" charset="-122"/>
                <a:ea typeface="微软雅黑" panose="020B0503020204020204" pitchFamily="34" charset="-122"/>
              </a:rPr>
              <a:t>01</a:t>
            </a:r>
            <a:endParaRPr lang="zh-CN" altLang="en-US" sz="2800" spc="3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8" name="矩形 37"/>
          <p:cNvSpPr/>
          <p:nvPr/>
        </p:nvSpPr>
        <p:spPr>
          <a:xfrm>
            <a:off x="1594623" y="2550532"/>
            <a:ext cx="2412203" cy="1509692"/>
          </a:xfrm>
          <a:prstGeom prst="rect">
            <a:avLst/>
          </a:prstGeom>
          <a:blipFill>
            <a:blip r:embed="rId2"/>
            <a:srcRect/>
            <a:stretch>
              <a:fillRect l="-8519" r="-528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39" name="任意多边形 38"/>
          <p:cNvSpPr/>
          <p:nvPr/>
        </p:nvSpPr>
        <p:spPr>
          <a:xfrm>
            <a:off x="4791245" y="2344365"/>
            <a:ext cx="2804613" cy="1922027"/>
          </a:xfrm>
          <a:custGeom>
            <a:avLst/>
            <a:gdLst>
              <a:gd name="connsiteX0" fmla="*/ 135734 w 5735830"/>
              <a:gd name="connsiteY0" fmla="*/ 360201 h 4633519"/>
              <a:gd name="connsiteX1" fmla="*/ 250034 w 5735830"/>
              <a:gd name="connsiteY1" fmla="*/ 1666487 h 4633519"/>
              <a:gd name="connsiteX2" fmla="*/ 201049 w 5735830"/>
              <a:gd name="connsiteY2" fmla="*/ 4262730 h 4633519"/>
              <a:gd name="connsiteX3" fmla="*/ 1376706 w 5735830"/>
              <a:gd name="connsiteY3" fmla="*/ 4475001 h 4633519"/>
              <a:gd name="connsiteX4" fmla="*/ 5344549 w 5735830"/>
              <a:gd name="connsiteY4" fmla="*/ 4491330 h 4633519"/>
              <a:gd name="connsiteX5" fmla="*/ 5360877 w 5735830"/>
              <a:gd name="connsiteY5" fmla="*/ 2613544 h 4633519"/>
              <a:gd name="connsiteX6" fmla="*/ 5507834 w 5735830"/>
              <a:gd name="connsiteY6" fmla="*/ 278558 h 4633519"/>
              <a:gd name="connsiteX7" fmla="*/ 1899220 w 5735830"/>
              <a:gd name="connsiteY7" fmla="*/ 294887 h 4633519"/>
              <a:gd name="connsiteX8" fmla="*/ 152063 w 5735830"/>
              <a:gd name="connsiteY8" fmla="*/ 972 h 4633519"/>
              <a:gd name="connsiteX9" fmla="*/ 86749 w 5735830"/>
              <a:gd name="connsiteY9" fmla="*/ 409187 h 4633519"/>
              <a:gd name="connsiteX10" fmla="*/ 135734 w 5735830"/>
              <a:gd name="connsiteY10" fmla="*/ 360201 h 4633519"/>
              <a:gd name="connsiteX0-1" fmla="*/ 92877 w 5741958"/>
              <a:gd name="connsiteY0-2" fmla="*/ 409187 h 4633519"/>
              <a:gd name="connsiteX1-3" fmla="*/ 256162 w 5741958"/>
              <a:gd name="connsiteY1-4" fmla="*/ 1666487 h 4633519"/>
              <a:gd name="connsiteX2-5" fmla="*/ 207177 w 5741958"/>
              <a:gd name="connsiteY2-6" fmla="*/ 4262730 h 4633519"/>
              <a:gd name="connsiteX3-7" fmla="*/ 1382834 w 5741958"/>
              <a:gd name="connsiteY3-8" fmla="*/ 4475001 h 4633519"/>
              <a:gd name="connsiteX4-9" fmla="*/ 5350677 w 5741958"/>
              <a:gd name="connsiteY4-10" fmla="*/ 4491330 h 4633519"/>
              <a:gd name="connsiteX5-11" fmla="*/ 5367005 w 5741958"/>
              <a:gd name="connsiteY5-12" fmla="*/ 2613544 h 4633519"/>
              <a:gd name="connsiteX6-13" fmla="*/ 5513962 w 5741958"/>
              <a:gd name="connsiteY6-14" fmla="*/ 278558 h 4633519"/>
              <a:gd name="connsiteX7-15" fmla="*/ 1905348 w 5741958"/>
              <a:gd name="connsiteY7-16" fmla="*/ 294887 h 4633519"/>
              <a:gd name="connsiteX8-17" fmla="*/ 158191 w 5741958"/>
              <a:gd name="connsiteY8-18" fmla="*/ 972 h 4633519"/>
              <a:gd name="connsiteX9-19" fmla="*/ 92877 w 5741958"/>
              <a:gd name="connsiteY9-20" fmla="*/ 409187 h 4633519"/>
              <a:gd name="connsiteX0-21" fmla="*/ 92877 w 5741958"/>
              <a:gd name="connsiteY0-22" fmla="*/ 768415 h 4633519"/>
              <a:gd name="connsiteX1-23" fmla="*/ 256162 w 5741958"/>
              <a:gd name="connsiteY1-24" fmla="*/ 1666487 h 4633519"/>
              <a:gd name="connsiteX2-25" fmla="*/ 207177 w 5741958"/>
              <a:gd name="connsiteY2-26" fmla="*/ 4262730 h 4633519"/>
              <a:gd name="connsiteX3-27" fmla="*/ 1382834 w 5741958"/>
              <a:gd name="connsiteY3-28" fmla="*/ 4475001 h 4633519"/>
              <a:gd name="connsiteX4-29" fmla="*/ 5350677 w 5741958"/>
              <a:gd name="connsiteY4-30" fmla="*/ 4491330 h 4633519"/>
              <a:gd name="connsiteX5-31" fmla="*/ 5367005 w 5741958"/>
              <a:gd name="connsiteY5-32" fmla="*/ 2613544 h 4633519"/>
              <a:gd name="connsiteX6-33" fmla="*/ 5513962 w 5741958"/>
              <a:gd name="connsiteY6-34" fmla="*/ 278558 h 4633519"/>
              <a:gd name="connsiteX7-35" fmla="*/ 1905348 w 5741958"/>
              <a:gd name="connsiteY7-36" fmla="*/ 294887 h 4633519"/>
              <a:gd name="connsiteX8-37" fmla="*/ 158191 w 5741958"/>
              <a:gd name="connsiteY8-38" fmla="*/ 972 h 4633519"/>
              <a:gd name="connsiteX9-39" fmla="*/ 92877 w 5741958"/>
              <a:gd name="connsiteY9-40" fmla="*/ 768415 h 4633519"/>
              <a:gd name="connsiteX0-41" fmla="*/ 3451 w 5652532"/>
              <a:gd name="connsiteY0-42" fmla="*/ 654617 h 4519721"/>
              <a:gd name="connsiteX1-43" fmla="*/ 166736 w 5652532"/>
              <a:gd name="connsiteY1-44" fmla="*/ 1552689 h 4519721"/>
              <a:gd name="connsiteX2-45" fmla="*/ 117751 w 5652532"/>
              <a:gd name="connsiteY2-46" fmla="*/ 4148932 h 4519721"/>
              <a:gd name="connsiteX3-47" fmla="*/ 1293408 w 5652532"/>
              <a:gd name="connsiteY3-48" fmla="*/ 4361203 h 4519721"/>
              <a:gd name="connsiteX4-49" fmla="*/ 5261251 w 5652532"/>
              <a:gd name="connsiteY4-50" fmla="*/ 4377532 h 4519721"/>
              <a:gd name="connsiteX5-51" fmla="*/ 5277579 w 5652532"/>
              <a:gd name="connsiteY5-52" fmla="*/ 2499746 h 4519721"/>
              <a:gd name="connsiteX6-53" fmla="*/ 5424536 w 5652532"/>
              <a:gd name="connsiteY6-54" fmla="*/ 164760 h 4519721"/>
              <a:gd name="connsiteX7-55" fmla="*/ 1815922 w 5652532"/>
              <a:gd name="connsiteY7-56" fmla="*/ 181089 h 4519721"/>
              <a:gd name="connsiteX8-57" fmla="*/ 346351 w 5652532"/>
              <a:gd name="connsiteY8-58" fmla="*/ 1474 h 4519721"/>
              <a:gd name="connsiteX9-59" fmla="*/ 3451 w 5652532"/>
              <a:gd name="connsiteY9-60" fmla="*/ 654617 h 4519721"/>
              <a:gd name="connsiteX0-61" fmla="*/ 3451 w 5613197"/>
              <a:gd name="connsiteY0-62" fmla="*/ 698621 h 4563725"/>
              <a:gd name="connsiteX1-63" fmla="*/ 166736 w 5613197"/>
              <a:gd name="connsiteY1-64" fmla="*/ 1596693 h 4563725"/>
              <a:gd name="connsiteX2-65" fmla="*/ 117751 w 5613197"/>
              <a:gd name="connsiteY2-66" fmla="*/ 4192936 h 4563725"/>
              <a:gd name="connsiteX3-67" fmla="*/ 1293408 w 5613197"/>
              <a:gd name="connsiteY3-68" fmla="*/ 4405207 h 4563725"/>
              <a:gd name="connsiteX4-69" fmla="*/ 5261251 w 5613197"/>
              <a:gd name="connsiteY4-70" fmla="*/ 4421536 h 4563725"/>
              <a:gd name="connsiteX5-71" fmla="*/ 5277579 w 5613197"/>
              <a:gd name="connsiteY5-72" fmla="*/ 2543750 h 4563725"/>
              <a:gd name="connsiteX6-73" fmla="*/ 5424536 w 5613197"/>
              <a:gd name="connsiteY6-74" fmla="*/ 208764 h 4563725"/>
              <a:gd name="connsiteX7-75" fmla="*/ 2354765 w 5613197"/>
              <a:gd name="connsiteY7-76" fmla="*/ 94464 h 4563725"/>
              <a:gd name="connsiteX8-77" fmla="*/ 346351 w 5613197"/>
              <a:gd name="connsiteY8-78" fmla="*/ 45478 h 4563725"/>
              <a:gd name="connsiteX9-79" fmla="*/ 3451 w 5613197"/>
              <a:gd name="connsiteY9-80" fmla="*/ 698621 h 4563725"/>
              <a:gd name="connsiteX0-81" fmla="*/ 3451 w 5554564"/>
              <a:gd name="connsiteY0-82" fmla="*/ 677467 h 4542571"/>
              <a:gd name="connsiteX1-83" fmla="*/ 166736 w 5554564"/>
              <a:gd name="connsiteY1-84" fmla="*/ 1575539 h 4542571"/>
              <a:gd name="connsiteX2-85" fmla="*/ 117751 w 5554564"/>
              <a:gd name="connsiteY2-86" fmla="*/ 4171782 h 4542571"/>
              <a:gd name="connsiteX3-87" fmla="*/ 1293408 w 5554564"/>
              <a:gd name="connsiteY3-88" fmla="*/ 4384053 h 4542571"/>
              <a:gd name="connsiteX4-89" fmla="*/ 5261251 w 5554564"/>
              <a:gd name="connsiteY4-90" fmla="*/ 4400382 h 4542571"/>
              <a:gd name="connsiteX5-91" fmla="*/ 5277579 w 5554564"/>
              <a:gd name="connsiteY5-92" fmla="*/ 2522596 h 4542571"/>
              <a:gd name="connsiteX6-93" fmla="*/ 5424536 w 5554564"/>
              <a:gd name="connsiteY6-94" fmla="*/ 187610 h 4542571"/>
              <a:gd name="connsiteX7-95" fmla="*/ 2354765 w 5554564"/>
              <a:gd name="connsiteY7-96" fmla="*/ 73310 h 4542571"/>
              <a:gd name="connsiteX8-97" fmla="*/ 346351 w 5554564"/>
              <a:gd name="connsiteY8-98" fmla="*/ 24324 h 4542571"/>
              <a:gd name="connsiteX9-99" fmla="*/ 3451 w 5554564"/>
              <a:gd name="connsiteY9-100" fmla="*/ 677467 h 4542571"/>
              <a:gd name="connsiteX0-101" fmla="*/ 3451 w 5682000"/>
              <a:gd name="connsiteY0-102" fmla="*/ 700982 h 4563669"/>
              <a:gd name="connsiteX1-103" fmla="*/ 166736 w 5682000"/>
              <a:gd name="connsiteY1-104" fmla="*/ 1599054 h 4563669"/>
              <a:gd name="connsiteX2-105" fmla="*/ 117751 w 5682000"/>
              <a:gd name="connsiteY2-106" fmla="*/ 4195297 h 4563669"/>
              <a:gd name="connsiteX3-107" fmla="*/ 1293408 w 5682000"/>
              <a:gd name="connsiteY3-108" fmla="*/ 4407568 h 4563669"/>
              <a:gd name="connsiteX4-109" fmla="*/ 5261251 w 5682000"/>
              <a:gd name="connsiteY4-110" fmla="*/ 4423897 h 4563669"/>
              <a:gd name="connsiteX5-111" fmla="*/ 5489850 w 5682000"/>
              <a:gd name="connsiteY5-112" fmla="*/ 2578768 h 4563669"/>
              <a:gd name="connsiteX6-113" fmla="*/ 5424536 w 5682000"/>
              <a:gd name="connsiteY6-114" fmla="*/ 211125 h 4563669"/>
              <a:gd name="connsiteX7-115" fmla="*/ 2354765 w 5682000"/>
              <a:gd name="connsiteY7-116" fmla="*/ 96825 h 4563669"/>
              <a:gd name="connsiteX8-117" fmla="*/ 346351 w 5682000"/>
              <a:gd name="connsiteY8-118" fmla="*/ 47839 h 4563669"/>
              <a:gd name="connsiteX9-119" fmla="*/ 3451 w 5682000"/>
              <a:gd name="connsiteY9-120" fmla="*/ 700982 h 4563669"/>
              <a:gd name="connsiteX0-121" fmla="*/ 3451 w 5687062"/>
              <a:gd name="connsiteY0-122" fmla="*/ 700982 h 4602114"/>
              <a:gd name="connsiteX1-123" fmla="*/ 166736 w 5687062"/>
              <a:gd name="connsiteY1-124" fmla="*/ 1599054 h 4602114"/>
              <a:gd name="connsiteX2-125" fmla="*/ 117751 w 5687062"/>
              <a:gd name="connsiteY2-126" fmla="*/ 4195297 h 4602114"/>
              <a:gd name="connsiteX3-127" fmla="*/ 1293408 w 5687062"/>
              <a:gd name="connsiteY3-128" fmla="*/ 4407568 h 4602114"/>
              <a:gd name="connsiteX4-129" fmla="*/ 5146951 w 5687062"/>
              <a:gd name="connsiteY4-130" fmla="*/ 4472883 h 4602114"/>
              <a:gd name="connsiteX5-131" fmla="*/ 5489850 w 5687062"/>
              <a:gd name="connsiteY5-132" fmla="*/ 2578768 h 4602114"/>
              <a:gd name="connsiteX6-133" fmla="*/ 5424536 w 5687062"/>
              <a:gd name="connsiteY6-134" fmla="*/ 211125 h 4602114"/>
              <a:gd name="connsiteX7-135" fmla="*/ 2354765 w 5687062"/>
              <a:gd name="connsiteY7-136" fmla="*/ 96825 h 4602114"/>
              <a:gd name="connsiteX8-137" fmla="*/ 346351 w 5687062"/>
              <a:gd name="connsiteY8-138" fmla="*/ 47839 h 4602114"/>
              <a:gd name="connsiteX9-139" fmla="*/ 3451 w 5687062"/>
              <a:gd name="connsiteY9-140" fmla="*/ 700982 h 4602114"/>
              <a:gd name="connsiteX0-141" fmla="*/ 3451 w 5687062"/>
              <a:gd name="connsiteY0-142" fmla="*/ 700982 h 4630183"/>
              <a:gd name="connsiteX1-143" fmla="*/ 166736 w 5687062"/>
              <a:gd name="connsiteY1-144" fmla="*/ 1599054 h 4630183"/>
              <a:gd name="connsiteX2-145" fmla="*/ 117751 w 5687062"/>
              <a:gd name="connsiteY2-146" fmla="*/ 4195297 h 4630183"/>
              <a:gd name="connsiteX3-147" fmla="*/ 1750608 w 5687062"/>
              <a:gd name="connsiteY3-148" fmla="*/ 4489211 h 4630183"/>
              <a:gd name="connsiteX4-149" fmla="*/ 5146951 w 5687062"/>
              <a:gd name="connsiteY4-150" fmla="*/ 4472883 h 4630183"/>
              <a:gd name="connsiteX5-151" fmla="*/ 5489850 w 5687062"/>
              <a:gd name="connsiteY5-152" fmla="*/ 2578768 h 4630183"/>
              <a:gd name="connsiteX6-153" fmla="*/ 5424536 w 5687062"/>
              <a:gd name="connsiteY6-154" fmla="*/ 211125 h 4630183"/>
              <a:gd name="connsiteX7-155" fmla="*/ 2354765 w 5687062"/>
              <a:gd name="connsiteY7-156" fmla="*/ 96825 h 4630183"/>
              <a:gd name="connsiteX8-157" fmla="*/ 346351 w 5687062"/>
              <a:gd name="connsiteY8-158" fmla="*/ 47839 h 4630183"/>
              <a:gd name="connsiteX9-159" fmla="*/ 3451 w 5687062"/>
              <a:gd name="connsiteY9-160" fmla="*/ 700982 h 4630183"/>
              <a:gd name="connsiteX0-161" fmla="*/ 39466 w 5723077"/>
              <a:gd name="connsiteY0-162" fmla="*/ 700982 h 4630183"/>
              <a:gd name="connsiteX1-163" fmla="*/ 55794 w 5723077"/>
              <a:gd name="connsiteY1-164" fmla="*/ 1958282 h 4630183"/>
              <a:gd name="connsiteX2-165" fmla="*/ 153766 w 5723077"/>
              <a:gd name="connsiteY2-166" fmla="*/ 4195297 h 4630183"/>
              <a:gd name="connsiteX3-167" fmla="*/ 1786623 w 5723077"/>
              <a:gd name="connsiteY3-168" fmla="*/ 4489211 h 4630183"/>
              <a:gd name="connsiteX4-169" fmla="*/ 5182966 w 5723077"/>
              <a:gd name="connsiteY4-170" fmla="*/ 4472883 h 4630183"/>
              <a:gd name="connsiteX5-171" fmla="*/ 5525865 w 5723077"/>
              <a:gd name="connsiteY5-172" fmla="*/ 2578768 h 4630183"/>
              <a:gd name="connsiteX6-173" fmla="*/ 5460551 w 5723077"/>
              <a:gd name="connsiteY6-174" fmla="*/ 211125 h 4630183"/>
              <a:gd name="connsiteX7-175" fmla="*/ 2390780 w 5723077"/>
              <a:gd name="connsiteY7-176" fmla="*/ 96825 h 4630183"/>
              <a:gd name="connsiteX8-177" fmla="*/ 382366 w 5723077"/>
              <a:gd name="connsiteY8-178" fmla="*/ 47839 h 4630183"/>
              <a:gd name="connsiteX9-179" fmla="*/ 39466 w 5723077"/>
              <a:gd name="connsiteY9-180" fmla="*/ 700982 h 4630183"/>
              <a:gd name="connsiteX0-181" fmla="*/ 39466 w 5723077"/>
              <a:gd name="connsiteY0-182" fmla="*/ 700982 h 4598647"/>
              <a:gd name="connsiteX1-183" fmla="*/ 55794 w 5723077"/>
              <a:gd name="connsiteY1-184" fmla="*/ 1958282 h 4598647"/>
              <a:gd name="connsiteX2-185" fmla="*/ 153766 w 5723077"/>
              <a:gd name="connsiteY2-186" fmla="*/ 4195297 h 4598647"/>
              <a:gd name="connsiteX3-187" fmla="*/ 1786623 w 5723077"/>
              <a:gd name="connsiteY3-188" fmla="*/ 4489211 h 4598647"/>
              <a:gd name="connsiteX4-189" fmla="*/ 5182966 w 5723077"/>
              <a:gd name="connsiteY4-190" fmla="*/ 4472883 h 4598647"/>
              <a:gd name="connsiteX5-191" fmla="*/ 5525865 w 5723077"/>
              <a:gd name="connsiteY5-192" fmla="*/ 2578768 h 4598647"/>
              <a:gd name="connsiteX6-193" fmla="*/ 5460551 w 5723077"/>
              <a:gd name="connsiteY6-194" fmla="*/ 211125 h 4598647"/>
              <a:gd name="connsiteX7-195" fmla="*/ 2390780 w 5723077"/>
              <a:gd name="connsiteY7-196" fmla="*/ 96825 h 4598647"/>
              <a:gd name="connsiteX8-197" fmla="*/ 382366 w 5723077"/>
              <a:gd name="connsiteY8-198" fmla="*/ 47839 h 4598647"/>
              <a:gd name="connsiteX9-199" fmla="*/ 39466 w 5723077"/>
              <a:gd name="connsiteY9-200" fmla="*/ 700982 h 4598647"/>
              <a:gd name="connsiteX0-201" fmla="*/ 39466 w 5716643"/>
              <a:gd name="connsiteY0-202" fmla="*/ 700982 h 4625148"/>
              <a:gd name="connsiteX1-203" fmla="*/ 55794 w 5716643"/>
              <a:gd name="connsiteY1-204" fmla="*/ 1958282 h 4625148"/>
              <a:gd name="connsiteX2-205" fmla="*/ 153766 w 5716643"/>
              <a:gd name="connsiteY2-206" fmla="*/ 4195297 h 4625148"/>
              <a:gd name="connsiteX3-207" fmla="*/ 1786623 w 5716643"/>
              <a:gd name="connsiteY3-208" fmla="*/ 4489211 h 4625148"/>
              <a:gd name="connsiteX4-209" fmla="*/ 5328776 w 5716643"/>
              <a:gd name="connsiteY4-210" fmla="*/ 4508802 h 4625148"/>
              <a:gd name="connsiteX5-211" fmla="*/ 5525865 w 5716643"/>
              <a:gd name="connsiteY5-212" fmla="*/ 2578768 h 4625148"/>
              <a:gd name="connsiteX6-213" fmla="*/ 5460551 w 5716643"/>
              <a:gd name="connsiteY6-214" fmla="*/ 211125 h 4625148"/>
              <a:gd name="connsiteX7-215" fmla="*/ 2390780 w 5716643"/>
              <a:gd name="connsiteY7-216" fmla="*/ 96825 h 4625148"/>
              <a:gd name="connsiteX8-217" fmla="*/ 382366 w 5716643"/>
              <a:gd name="connsiteY8-218" fmla="*/ 47839 h 4625148"/>
              <a:gd name="connsiteX9-219" fmla="*/ 39466 w 5716643"/>
              <a:gd name="connsiteY9-220" fmla="*/ 700982 h 4625148"/>
              <a:gd name="connsiteX0-221" fmla="*/ 39466 w 5715854"/>
              <a:gd name="connsiteY0-222" fmla="*/ 700982 h 4573748"/>
              <a:gd name="connsiteX1-223" fmla="*/ 55794 w 5715854"/>
              <a:gd name="connsiteY1-224" fmla="*/ 1958282 h 4573748"/>
              <a:gd name="connsiteX2-225" fmla="*/ 153766 w 5715854"/>
              <a:gd name="connsiteY2-226" fmla="*/ 4195297 h 4573748"/>
              <a:gd name="connsiteX3-227" fmla="*/ 1786623 w 5715854"/>
              <a:gd name="connsiteY3-228" fmla="*/ 4489211 h 4573748"/>
              <a:gd name="connsiteX4-229" fmla="*/ 5347003 w 5715854"/>
              <a:gd name="connsiteY4-230" fmla="*/ 4436964 h 4573748"/>
              <a:gd name="connsiteX5-231" fmla="*/ 5525865 w 5715854"/>
              <a:gd name="connsiteY5-232" fmla="*/ 2578768 h 4573748"/>
              <a:gd name="connsiteX6-233" fmla="*/ 5460551 w 5715854"/>
              <a:gd name="connsiteY6-234" fmla="*/ 211125 h 4573748"/>
              <a:gd name="connsiteX7-235" fmla="*/ 2390780 w 5715854"/>
              <a:gd name="connsiteY7-236" fmla="*/ 96825 h 4573748"/>
              <a:gd name="connsiteX8-237" fmla="*/ 382366 w 5715854"/>
              <a:gd name="connsiteY8-238" fmla="*/ 47839 h 4573748"/>
              <a:gd name="connsiteX9-239" fmla="*/ 39466 w 5715854"/>
              <a:gd name="connsiteY9-240" fmla="*/ 700982 h 4573748"/>
              <a:gd name="connsiteX0-241" fmla="*/ 39466 w 5628110"/>
              <a:gd name="connsiteY0-242" fmla="*/ 658040 h 4530806"/>
              <a:gd name="connsiteX1-243" fmla="*/ 55794 w 5628110"/>
              <a:gd name="connsiteY1-244" fmla="*/ 1915340 h 4530806"/>
              <a:gd name="connsiteX2-245" fmla="*/ 153766 w 5628110"/>
              <a:gd name="connsiteY2-246" fmla="*/ 4152355 h 4530806"/>
              <a:gd name="connsiteX3-247" fmla="*/ 1786623 w 5628110"/>
              <a:gd name="connsiteY3-248" fmla="*/ 4446269 h 4530806"/>
              <a:gd name="connsiteX4-249" fmla="*/ 5347003 w 5628110"/>
              <a:gd name="connsiteY4-250" fmla="*/ 4394022 h 4530806"/>
              <a:gd name="connsiteX5-251" fmla="*/ 5525865 w 5628110"/>
              <a:gd name="connsiteY5-252" fmla="*/ 2535826 h 4530806"/>
              <a:gd name="connsiteX6-253" fmla="*/ 5460551 w 5628110"/>
              <a:gd name="connsiteY6-254" fmla="*/ 168183 h 4530806"/>
              <a:gd name="connsiteX7-255" fmla="*/ 2390780 w 5628110"/>
              <a:gd name="connsiteY7-256" fmla="*/ 53883 h 4530806"/>
              <a:gd name="connsiteX8-257" fmla="*/ 382366 w 5628110"/>
              <a:gd name="connsiteY8-258" fmla="*/ 4897 h 4530806"/>
              <a:gd name="connsiteX9-259" fmla="*/ 39466 w 5628110"/>
              <a:gd name="connsiteY9-260" fmla="*/ 658040 h 4530806"/>
              <a:gd name="connsiteX0-261" fmla="*/ 39466 w 5628110"/>
              <a:gd name="connsiteY0-262" fmla="*/ 658040 h 4530806"/>
              <a:gd name="connsiteX1-263" fmla="*/ 55794 w 5628110"/>
              <a:gd name="connsiteY1-264" fmla="*/ 1915340 h 4530806"/>
              <a:gd name="connsiteX2-265" fmla="*/ 153766 w 5628110"/>
              <a:gd name="connsiteY2-266" fmla="*/ 4152355 h 4530806"/>
              <a:gd name="connsiteX3-267" fmla="*/ 1786623 w 5628110"/>
              <a:gd name="connsiteY3-268" fmla="*/ 4446269 h 4530806"/>
              <a:gd name="connsiteX4-269" fmla="*/ 5347003 w 5628110"/>
              <a:gd name="connsiteY4-270" fmla="*/ 4394022 h 4530806"/>
              <a:gd name="connsiteX5-271" fmla="*/ 5525865 w 5628110"/>
              <a:gd name="connsiteY5-272" fmla="*/ 2535826 h 4530806"/>
              <a:gd name="connsiteX6-273" fmla="*/ 5460551 w 5628110"/>
              <a:gd name="connsiteY6-274" fmla="*/ 168183 h 4530806"/>
              <a:gd name="connsiteX7-275" fmla="*/ 2390780 w 5628110"/>
              <a:gd name="connsiteY7-276" fmla="*/ 53883 h 4530806"/>
              <a:gd name="connsiteX8-277" fmla="*/ 473498 w 5628110"/>
              <a:gd name="connsiteY8-278" fmla="*/ 4897 h 4530806"/>
              <a:gd name="connsiteX9-279" fmla="*/ 39466 w 5628110"/>
              <a:gd name="connsiteY9-280" fmla="*/ 658040 h 4530806"/>
              <a:gd name="connsiteX0-281" fmla="*/ 39466 w 5628110"/>
              <a:gd name="connsiteY0-282" fmla="*/ 658040 h 4530806"/>
              <a:gd name="connsiteX1-283" fmla="*/ 55794 w 5628110"/>
              <a:gd name="connsiteY1-284" fmla="*/ 1915340 h 4530806"/>
              <a:gd name="connsiteX2-285" fmla="*/ 153766 w 5628110"/>
              <a:gd name="connsiteY2-286" fmla="*/ 4152355 h 4530806"/>
              <a:gd name="connsiteX3-287" fmla="*/ 1786623 w 5628110"/>
              <a:gd name="connsiteY3-288" fmla="*/ 4446269 h 4530806"/>
              <a:gd name="connsiteX4-289" fmla="*/ 5347003 w 5628110"/>
              <a:gd name="connsiteY4-290" fmla="*/ 4394022 h 4530806"/>
              <a:gd name="connsiteX5-291" fmla="*/ 5525865 w 5628110"/>
              <a:gd name="connsiteY5-292" fmla="*/ 2535826 h 4530806"/>
              <a:gd name="connsiteX6-293" fmla="*/ 5460551 w 5628110"/>
              <a:gd name="connsiteY6-294" fmla="*/ 168183 h 4530806"/>
              <a:gd name="connsiteX7-295" fmla="*/ 2390780 w 5628110"/>
              <a:gd name="connsiteY7-296" fmla="*/ 53883 h 4530806"/>
              <a:gd name="connsiteX8-297" fmla="*/ 473498 w 5628110"/>
              <a:gd name="connsiteY8-298" fmla="*/ 4897 h 4530806"/>
              <a:gd name="connsiteX9-299" fmla="*/ 277859 w 5628110"/>
              <a:gd name="connsiteY9-300" fmla="*/ 887092 h 4530806"/>
              <a:gd name="connsiteX0-301" fmla="*/ 39466 w 5628110"/>
              <a:gd name="connsiteY0-302" fmla="*/ 658040 h 4530806"/>
              <a:gd name="connsiteX1-303" fmla="*/ 55794 w 5628110"/>
              <a:gd name="connsiteY1-304" fmla="*/ 1915340 h 4530806"/>
              <a:gd name="connsiteX2-305" fmla="*/ 153766 w 5628110"/>
              <a:gd name="connsiteY2-306" fmla="*/ 4152355 h 4530806"/>
              <a:gd name="connsiteX3-307" fmla="*/ 1786623 w 5628110"/>
              <a:gd name="connsiteY3-308" fmla="*/ 4446269 h 4530806"/>
              <a:gd name="connsiteX4-309" fmla="*/ 5347003 w 5628110"/>
              <a:gd name="connsiteY4-310" fmla="*/ 4394022 h 4530806"/>
              <a:gd name="connsiteX5-311" fmla="*/ 5525865 w 5628110"/>
              <a:gd name="connsiteY5-312" fmla="*/ 2535826 h 4530806"/>
              <a:gd name="connsiteX6-313" fmla="*/ 5460551 w 5628110"/>
              <a:gd name="connsiteY6-314" fmla="*/ 168183 h 4530806"/>
              <a:gd name="connsiteX7-315" fmla="*/ 2390780 w 5628110"/>
              <a:gd name="connsiteY7-316" fmla="*/ 53883 h 4530806"/>
              <a:gd name="connsiteX8-317" fmla="*/ 473498 w 5628110"/>
              <a:gd name="connsiteY8-318" fmla="*/ 4897 h 4530806"/>
              <a:gd name="connsiteX0-319" fmla="*/ 39466 w 5628110"/>
              <a:gd name="connsiteY0-320" fmla="*/ 896635 h 4530806"/>
              <a:gd name="connsiteX1-321" fmla="*/ 55794 w 5628110"/>
              <a:gd name="connsiteY1-322" fmla="*/ 1915340 h 4530806"/>
              <a:gd name="connsiteX2-323" fmla="*/ 153766 w 5628110"/>
              <a:gd name="connsiteY2-324" fmla="*/ 4152355 h 4530806"/>
              <a:gd name="connsiteX3-325" fmla="*/ 1786623 w 5628110"/>
              <a:gd name="connsiteY3-326" fmla="*/ 4446269 h 4530806"/>
              <a:gd name="connsiteX4-327" fmla="*/ 5347003 w 5628110"/>
              <a:gd name="connsiteY4-328" fmla="*/ 4394022 h 4530806"/>
              <a:gd name="connsiteX5-329" fmla="*/ 5525865 w 5628110"/>
              <a:gd name="connsiteY5-330" fmla="*/ 2535826 h 4530806"/>
              <a:gd name="connsiteX6-331" fmla="*/ 5460551 w 5628110"/>
              <a:gd name="connsiteY6-332" fmla="*/ 168183 h 4530806"/>
              <a:gd name="connsiteX7-333" fmla="*/ 2390780 w 5628110"/>
              <a:gd name="connsiteY7-334" fmla="*/ 53883 h 4530806"/>
              <a:gd name="connsiteX8-335" fmla="*/ 473498 w 5628110"/>
              <a:gd name="connsiteY8-336" fmla="*/ 4897 h 4530806"/>
              <a:gd name="connsiteX0-337" fmla="*/ 39466 w 5628110"/>
              <a:gd name="connsiteY0-338" fmla="*/ 896635 h 4530806"/>
              <a:gd name="connsiteX1-339" fmla="*/ 55794 w 5628110"/>
              <a:gd name="connsiteY1-340" fmla="*/ 1915340 h 4530806"/>
              <a:gd name="connsiteX2-341" fmla="*/ 153766 w 5628110"/>
              <a:gd name="connsiteY2-342" fmla="*/ 4152355 h 4530806"/>
              <a:gd name="connsiteX3-343" fmla="*/ 1786623 w 5628110"/>
              <a:gd name="connsiteY3-344" fmla="*/ 4446269 h 4530806"/>
              <a:gd name="connsiteX4-345" fmla="*/ 5347003 w 5628110"/>
              <a:gd name="connsiteY4-346" fmla="*/ 4394022 h 4530806"/>
              <a:gd name="connsiteX5-347" fmla="*/ 5525865 w 5628110"/>
              <a:gd name="connsiteY5-348" fmla="*/ 2535826 h 4530806"/>
              <a:gd name="connsiteX6-349" fmla="*/ 5460551 w 5628110"/>
              <a:gd name="connsiteY6-350" fmla="*/ 168183 h 4530806"/>
              <a:gd name="connsiteX7-351" fmla="*/ 2390780 w 5628110"/>
              <a:gd name="connsiteY7-352" fmla="*/ 53883 h 4530806"/>
              <a:gd name="connsiteX8-353" fmla="*/ 845987 w 5628110"/>
              <a:gd name="connsiteY8-354" fmla="*/ 4897 h 45308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5628110" h="4530806">
                <a:moveTo>
                  <a:pt x="39466" y="896635"/>
                </a:moveTo>
                <a:cubicBezTo>
                  <a:pt x="-30151" y="1215042"/>
                  <a:pt x="36744" y="1372720"/>
                  <a:pt x="55794" y="1915340"/>
                </a:cubicBezTo>
                <a:cubicBezTo>
                  <a:pt x="74844" y="2457960"/>
                  <a:pt x="-134706" y="3730534"/>
                  <a:pt x="153766" y="4152355"/>
                </a:cubicBezTo>
                <a:cubicBezTo>
                  <a:pt x="442238" y="4574177"/>
                  <a:pt x="921084" y="4405991"/>
                  <a:pt x="1786623" y="4446269"/>
                </a:cubicBezTo>
                <a:cubicBezTo>
                  <a:pt x="2652162" y="4486547"/>
                  <a:pt x="4942512" y="4640591"/>
                  <a:pt x="5347003" y="4394022"/>
                </a:cubicBezTo>
                <a:cubicBezTo>
                  <a:pt x="5751494" y="4147453"/>
                  <a:pt x="5506940" y="3240133"/>
                  <a:pt x="5525865" y="2535826"/>
                </a:cubicBezTo>
                <a:cubicBezTo>
                  <a:pt x="5544790" y="1831520"/>
                  <a:pt x="5782574" y="438161"/>
                  <a:pt x="5460551" y="168183"/>
                </a:cubicBezTo>
                <a:cubicBezTo>
                  <a:pt x="5138528" y="-101795"/>
                  <a:pt x="3221955" y="81097"/>
                  <a:pt x="2390780" y="53883"/>
                </a:cubicBezTo>
                <a:cubicBezTo>
                  <a:pt x="1559605" y="26669"/>
                  <a:pt x="1148065" y="-14153"/>
                  <a:pt x="845987" y="4897"/>
                </a:cubicBezTo>
              </a:path>
            </a:pathLst>
          </a:custGeom>
          <a:noFill/>
          <a:ln w="25400" cap="rnd">
            <a:solidFill>
              <a:srgbClr val="262626"/>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5437349" y="4504475"/>
            <a:ext cx="1512404" cy="461665"/>
          </a:xfrm>
          <a:prstGeom prst="rect">
            <a:avLst/>
          </a:prstGeom>
          <a:noFill/>
        </p:spPr>
        <p:txBody>
          <a:bodyPr wrap="square" rtlCol="0">
            <a:spAutoFit/>
          </a:bodyPr>
          <a:lstStyle/>
          <a:p>
            <a:pPr algn="ctr"/>
            <a:r>
              <a:rPr lang="zh-CN" altLang="en-US" sz="2400" spc="-300" dirty="0">
                <a:solidFill>
                  <a:schemeClr val="tx1">
                    <a:lumMod val="85000"/>
                    <a:lumOff val="15000"/>
                  </a:schemeClr>
                </a:solidFill>
                <a:latin typeface="汉仪乐喵体W" panose="00020600040101010101" pitchFamily="18" charset="-122"/>
                <a:ea typeface="汉仪乐喵体W" panose="00020600040101010101" pitchFamily="18" charset="-122"/>
              </a:rPr>
              <a:t>这</a:t>
            </a:r>
            <a:r>
              <a:rPr lang="zh-CN" altLang="en-US" sz="2400" spc="-300" dirty="0" smtClean="0">
                <a:solidFill>
                  <a:schemeClr val="tx1">
                    <a:lumMod val="85000"/>
                    <a:lumOff val="15000"/>
                  </a:schemeClr>
                </a:solidFill>
                <a:latin typeface="汉仪乐喵体W" panose="00020600040101010101" pitchFamily="18" charset="-122"/>
                <a:ea typeface="汉仪乐喵体W" panose="00020600040101010101" pitchFamily="18" charset="-122"/>
              </a:rPr>
              <a:t>是文字</a:t>
            </a:r>
            <a:endParaRPr lang="zh-CN" altLang="en-US" sz="2400" spc="-300" dirty="0">
              <a:solidFill>
                <a:schemeClr val="tx1">
                  <a:lumMod val="85000"/>
                  <a:lumOff val="15000"/>
                </a:schemeClr>
              </a:solidFill>
              <a:latin typeface="汉仪乐喵体W" panose="00020600040101010101" pitchFamily="18" charset="-122"/>
              <a:ea typeface="汉仪乐喵体W" panose="00020600040101010101" pitchFamily="18" charset="-122"/>
            </a:endParaRPr>
          </a:p>
        </p:txBody>
      </p:sp>
      <p:sp>
        <p:nvSpPr>
          <p:cNvPr id="41" name="文本框 40"/>
          <p:cNvSpPr txBox="1"/>
          <p:nvPr/>
        </p:nvSpPr>
        <p:spPr>
          <a:xfrm>
            <a:off x="5165645" y="5037635"/>
            <a:ext cx="2055812" cy="678455"/>
          </a:xfrm>
          <a:prstGeom prst="rect">
            <a:avLst/>
          </a:prstGeom>
          <a:noFill/>
        </p:spPr>
        <p:txBody>
          <a:bodyPr wrap="square" rtlCol="0">
            <a:spAutoFit/>
          </a:bodyPr>
          <a:lstStyle/>
          <a:p>
            <a:pPr>
              <a:lnSpc>
                <a:spcPct val="125000"/>
              </a:lnSpc>
            </a:pPr>
            <a:r>
              <a:rPr lang="zh-CN" altLang="en-US" sz="1600" dirty="0" smtClean="0">
                <a:solidFill>
                  <a:schemeClr val="tx1">
                    <a:lumMod val="85000"/>
                    <a:lumOff val="15000"/>
                  </a:schemeClr>
                </a:solidFill>
                <a:latin typeface="华文细黑" panose="02010600040101010101" pitchFamily="2" charset="-122"/>
                <a:ea typeface="华文细黑" panose="02010600040101010101" pitchFamily="2" charset="-122"/>
              </a:rPr>
              <a:t>请在这里输入文字请在这里输入文字</a:t>
            </a:r>
            <a:r>
              <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rPr>
              <a:t>请</a:t>
            </a:r>
            <a:r>
              <a:rPr lang="zh-CN" altLang="en-US" sz="1600" dirty="0" smtClean="0">
                <a:solidFill>
                  <a:schemeClr val="tx1">
                    <a:lumMod val="85000"/>
                    <a:lumOff val="15000"/>
                  </a:schemeClr>
                </a:solidFill>
                <a:latin typeface="华文细黑" panose="02010600040101010101" pitchFamily="2" charset="-122"/>
                <a:ea typeface="华文细黑" panose="02010600040101010101" pitchFamily="2" charset="-122"/>
              </a:rPr>
              <a:t>在</a:t>
            </a:r>
            <a:endPar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42" name="文本框 41"/>
          <p:cNvSpPr txBox="1"/>
          <p:nvPr/>
        </p:nvSpPr>
        <p:spPr>
          <a:xfrm>
            <a:off x="4446895" y="2060575"/>
            <a:ext cx="808702" cy="523220"/>
          </a:xfrm>
          <a:prstGeom prst="rect">
            <a:avLst/>
          </a:prstGeom>
          <a:noFill/>
        </p:spPr>
        <p:txBody>
          <a:bodyPr wrap="square" rtlCol="0">
            <a:spAutoFit/>
          </a:bodyPr>
          <a:lstStyle/>
          <a:p>
            <a:pPr algn="ctr"/>
            <a:r>
              <a:rPr lang="en-US" altLang="zh-CN" sz="2800" spc="300" dirty="0" smtClean="0">
                <a:solidFill>
                  <a:schemeClr val="tx1">
                    <a:lumMod val="85000"/>
                    <a:lumOff val="15000"/>
                  </a:schemeClr>
                </a:solidFill>
                <a:latin typeface="微软雅黑" panose="020B0503020204020204" pitchFamily="34" charset="-122"/>
                <a:ea typeface="微软雅黑" panose="020B0503020204020204" pitchFamily="34" charset="-122"/>
              </a:rPr>
              <a:t>02</a:t>
            </a:r>
            <a:endParaRPr lang="zh-CN" altLang="en-US" sz="2800" spc="3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3" name="任意多边形 42"/>
          <p:cNvSpPr/>
          <p:nvPr/>
        </p:nvSpPr>
        <p:spPr>
          <a:xfrm>
            <a:off x="8184070" y="2344365"/>
            <a:ext cx="2804613" cy="1922027"/>
          </a:xfrm>
          <a:custGeom>
            <a:avLst/>
            <a:gdLst>
              <a:gd name="connsiteX0" fmla="*/ 135734 w 5735830"/>
              <a:gd name="connsiteY0" fmla="*/ 360201 h 4633519"/>
              <a:gd name="connsiteX1" fmla="*/ 250034 w 5735830"/>
              <a:gd name="connsiteY1" fmla="*/ 1666487 h 4633519"/>
              <a:gd name="connsiteX2" fmla="*/ 201049 w 5735830"/>
              <a:gd name="connsiteY2" fmla="*/ 4262730 h 4633519"/>
              <a:gd name="connsiteX3" fmla="*/ 1376706 w 5735830"/>
              <a:gd name="connsiteY3" fmla="*/ 4475001 h 4633519"/>
              <a:gd name="connsiteX4" fmla="*/ 5344549 w 5735830"/>
              <a:gd name="connsiteY4" fmla="*/ 4491330 h 4633519"/>
              <a:gd name="connsiteX5" fmla="*/ 5360877 w 5735830"/>
              <a:gd name="connsiteY5" fmla="*/ 2613544 h 4633519"/>
              <a:gd name="connsiteX6" fmla="*/ 5507834 w 5735830"/>
              <a:gd name="connsiteY6" fmla="*/ 278558 h 4633519"/>
              <a:gd name="connsiteX7" fmla="*/ 1899220 w 5735830"/>
              <a:gd name="connsiteY7" fmla="*/ 294887 h 4633519"/>
              <a:gd name="connsiteX8" fmla="*/ 152063 w 5735830"/>
              <a:gd name="connsiteY8" fmla="*/ 972 h 4633519"/>
              <a:gd name="connsiteX9" fmla="*/ 86749 w 5735830"/>
              <a:gd name="connsiteY9" fmla="*/ 409187 h 4633519"/>
              <a:gd name="connsiteX10" fmla="*/ 135734 w 5735830"/>
              <a:gd name="connsiteY10" fmla="*/ 360201 h 4633519"/>
              <a:gd name="connsiteX0-1" fmla="*/ 92877 w 5741958"/>
              <a:gd name="connsiteY0-2" fmla="*/ 409187 h 4633519"/>
              <a:gd name="connsiteX1-3" fmla="*/ 256162 w 5741958"/>
              <a:gd name="connsiteY1-4" fmla="*/ 1666487 h 4633519"/>
              <a:gd name="connsiteX2-5" fmla="*/ 207177 w 5741958"/>
              <a:gd name="connsiteY2-6" fmla="*/ 4262730 h 4633519"/>
              <a:gd name="connsiteX3-7" fmla="*/ 1382834 w 5741958"/>
              <a:gd name="connsiteY3-8" fmla="*/ 4475001 h 4633519"/>
              <a:gd name="connsiteX4-9" fmla="*/ 5350677 w 5741958"/>
              <a:gd name="connsiteY4-10" fmla="*/ 4491330 h 4633519"/>
              <a:gd name="connsiteX5-11" fmla="*/ 5367005 w 5741958"/>
              <a:gd name="connsiteY5-12" fmla="*/ 2613544 h 4633519"/>
              <a:gd name="connsiteX6-13" fmla="*/ 5513962 w 5741958"/>
              <a:gd name="connsiteY6-14" fmla="*/ 278558 h 4633519"/>
              <a:gd name="connsiteX7-15" fmla="*/ 1905348 w 5741958"/>
              <a:gd name="connsiteY7-16" fmla="*/ 294887 h 4633519"/>
              <a:gd name="connsiteX8-17" fmla="*/ 158191 w 5741958"/>
              <a:gd name="connsiteY8-18" fmla="*/ 972 h 4633519"/>
              <a:gd name="connsiteX9-19" fmla="*/ 92877 w 5741958"/>
              <a:gd name="connsiteY9-20" fmla="*/ 409187 h 4633519"/>
              <a:gd name="connsiteX0-21" fmla="*/ 92877 w 5741958"/>
              <a:gd name="connsiteY0-22" fmla="*/ 768415 h 4633519"/>
              <a:gd name="connsiteX1-23" fmla="*/ 256162 w 5741958"/>
              <a:gd name="connsiteY1-24" fmla="*/ 1666487 h 4633519"/>
              <a:gd name="connsiteX2-25" fmla="*/ 207177 w 5741958"/>
              <a:gd name="connsiteY2-26" fmla="*/ 4262730 h 4633519"/>
              <a:gd name="connsiteX3-27" fmla="*/ 1382834 w 5741958"/>
              <a:gd name="connsiteY3-28" fmla="*/ 4475001 h 4633519"/>
              <a:gd name="connsiteX4-29" fmla="*/ 5350677 w 5741958"/>
              <a:gd name="connsiteY4-30" fmla="*/ 4491330 h 4633519"/>
              <a:gd name="connsiteX5-31" fmla="*/ 5367005 w 5741958"/>
              <a:gd name="connsiteY5-32" fmla="*/ 2613544 h 4633519"/>
              <a:gd name="connsiteX6-33" fmla="*/ 5513962 w 5741958"/>
              <a:gd name="connsiteY6-34" fmla="*/ 278558 h 4633519"/>
              <a:gd name="connsiteX7-35" fmla="*/ 1905348 w 5741958"/>
              <a:gd name="connsiteY7-36" fmla="*/ 294887 h 4633519"/>
              <a:gd name="connsiteX8-37" fmla="*/ 158191 w 5741958"/>
              <a:gd name="connsiteY8-38" fmla="*/ 972 h 4633519"/>
              <a:gd name="connsiteX9-39" fmla="*/ 92877 w 5741958"/>
              <a:gd name="connsiteY9-40" fmla="*/ 768415 h 4633519"/>
              <a:gd name="connsiteX0-41" fmla="*/ 3451 w 5652532"/>
              <a:gd name="connsiteY0-42" fmla="*/ 654617 h 4519721"/>
              <a:gd name="connsiteX1-43" fmla="*/ 166736 w 5652532"/>
              <a:gd name="connsiteY1-44" fmla="*/ 1552689 h 4519721"/>
              <a:gd name="connsiteX2-45" fmla="*/ 117751 w 5652532"/>
              <a:gd name="connsiteY2-46" fmla="*/ 4148932 h 4519721"/>
              <a:gd name="connsiteX3-47" fmla="*/ 1293408 w 5652532"/>
              <a:gd name="connsiteY3-48" fmla="*/ 4361203 h 4519721"/>
              <a:gd name="connsiteX4-49" fmla="*/ 5261251 w 5652532"/>
              <a:gd name="connsiteY4-50" fmla="*/ 4377532 h 4519721"/>
              <a:gd name="connsiteX5-51" fmla="*/ 5277579 w 5652532"/>
              <a:gd name="connsiteY5-52" fmla="*/ 2499746 h 4519721"/>
              <a:gd name="connsiteX6-53" fmla="*/ 5424536 w 5652532"/>
              <a:gd name="connsiteY6-54" fmla="*/ 164760 h 4519721"/>
              <a:gd name="connsiteX7-55" fmla="*/ 1815922 w 5652532"/>
              <a:gd name="connsiteY7-56" fmla="*/ 181089 h 4519721"/>
              <a:gd name="connsiteX8-57" fmla="*/ 346351 w 5652532"/>
              <a:gd name="connsiteY8-58" fmla="*/ 1474 h 4519721"/>
              <a:gd name="connsiteX9-59" fmla="*/ 3451 w 5652532"/>
              <a:gd name="connsiteY9-60" fmla="*/ 654617 h 4519721"/>
              <a:gd name="connsiteX0-61" fmla="*/ 3451 w 5613197"/>
              <a:gd name="connsiteY0-62" fmla="*/ 698621 h 4563725"/>
              <a:gd name="connsiteX1-63" fmla="*/ 166736 w 5613197"/>
              <a:gd name="connsiteY1-64" fmla="*/ 1596693 h 4563725"/>
              <a:gd name="connsiteX2-65" fmla="*/ 117751 w 5613197"/>
              <a:gd name="connsiteY2-66" fmla="*/ 4192936 h 4563725"/>
              <a:gd name="connsiteX3-67" fmla="*/ 1293408 w 5613197"/>
              <a:gd name="connsiteY3-68" fmla="*/ 4405207 h 4563725"/>
              <a:gd name="connsiteX4-69" fmla="*/ 5261251 w 5613197"/>
              <a:gd name="connsiteY4-70" fmla="*/ 4421536 h 4563725"/>
              <a:gd name="connsiteX5-71" fmla="*/ 5277579 w 5613197"/>
              <a:gd name="connsiteY5-72" fmla="*/ 2543750 h 4563725"/>
              <a:gd name="connsiteX6-73" fmla="*/ 5424536 w 5613197"/>
              <a:gd name="connsiteY6-74" fmla="*/ 208764 h 4563725"/>
              <a:gd name="connsiteX7-75" fmla="*/ 2354765 w 5613197"/>
              <a:gd name="connsiteY7-76" fmla="*/ 94464 h 4563725"/>
              <a:gd name="connsiteX8-77" fmla="*/ 346351 w 5613197"/>
              <a:gd name="connsiteY8-78" fmla="*/ 45478 h 4563725"/>
              <a:gd name="connsiteX9-79" fmla="*/ 3451 w 5613197"/>
              <a:gd name="connsiteY9-80" fmla="*/ 698621 h 4563725"/>
              <a:gd name="connsiteX0-81" fmla="*/ 3451 w 5554564"/>
              <a:gd name="connsiteY0-82" fmla="*/ 677467 h 4542571"/>
              <a:gd name="connsiteX1-83" fmla="*/ 166736 w 5554564"/>
              <a:gd name="connsiteY1-84" fmla="*/ 1575539 h 4542571"/>
              <a:gd name="connsiteX2-85" fmla="*/ 117751 w 5554564"/>
              <a:gd name="connsiteY2-86" fmla="*/ 4171782 h 4542571"/>
              <a:gd name="connsiteX3-87" fmla="*/ 1293408 w 5554564"/>
              <a:gd name="connsiteY3-88" fmla="*/ 4384053 h 4542571"/>
              <a:gd name="connsiteX4-89" fmla="*/ 5261251 w 5554564"/>
              <a:gd name="connsiteY4-90" fmla="*/ 4400382 h 4542571"/>
              <a:gd name="connsiteX5-91" fmla="*/ 5277579 w 5554564"/>
              <a:gd name="connsiteY5-92" fmla="*/ 2522596 h 4542571"/>
              <a:gd name="connsiteX6-93" fmla="*/ 5424536 w 5554564"/>
              <a:gd name="connsiteY6-94" fmla="*/ 187610 h 4542571"/>
              <a:gd name="connsiteX7-95" fmla="*/ 2354765 w 5554564"/>
              <a:gd name="connsiteY7-96" fmla="*/ 73310 h 4542571"/>
              <a:gd name="connsiteX8-97" fmla="*/ 346351 w 5554564"/>
              <a:gd name="connsiteY8-98" fmla="*/ 24324 h 4542571"/>
              <a:gd name="connsiteX9-99" fmla="*/ 3451 w 5554564"/>
              <a:gd name="connsiteY9-100" fmla="*/ 677467 h 4542571"/>
              <a:gd name="connsiteX0-101" fmla="*/ 3451 w 5682000"/>
              <a:gd name="connsiteY0-102" fmla="*/ 700982 h 4563669"/>
              <a:gd name="connsiteX1-103" fmla="*/ 166736 w 5682000"/>
              <a:gd name="connsiteY1-104" fmla="*/ 1599054 h 4563669"/>
              <a:gd name="connsiteX2-105" fmla="*/ 117751 w 5682000"/>
              <a:gd name="connsiteY2-106" fmla="*/ 4195297 h 4563669"/>
              <a:gd name="connsiteX3-107" fmla="*/ 1293408 w 5682000"/>
              <a:gd name="connsiteY3-108" fmla="*/ 4407568 h 4563669"/>
              <a:gd name="connsiteX4-109" fmla="*/ 5261251 w 5682000"/>
              <a:gd name="connsiteY4-110" fmla="*/ 4423897 h 4563669"/>
              <a:gd name="connsiteX5-111" fmla="*/ 5489850 w 5682000"/>
              <a:gd name="connsiteY5-112" fmla="*/ 2578768 h 4563669"/>
              <a:gd name="connsiteX6-113" fmla="*/ 5424536 w 5682000"/>
              <a:gd name="connsiteY6-114" fmla="*/ 211125 h 4563669"/>
              <a:gd name="connsiteX7-115" fmla="*/ 2354765 w 5682000"/>
              <a:gd name="connsiteY7-116" fmla="*/ 96825 h 4563669"/>
              <a:gd name="connsiteX8-117" fmla="*/ 346351 w 5682000"/>
              <a:gd name="connsiteY8-118" fmla="*/ 47839 h 4563669"/>
              <a:gd name="connsiteX9-119" fmla="*/ 3451 w 5682000"/>
              <a:gd name="connsiteY9-120" fmla="*/ 700982 h 4563669"/>
              <a:gd name="connsiteX0-121" fmla="*/ 3451 w 5687062"/>
              <a:gd name="connsiteY0-122" fmla="*/ 700982 h 4602114"/>
              <a:gd name="connsiteX1-123" fmla="*/ 166736 w 5687062"/>
              <a:gd name="connsiteY1-124" fmla="*/ 1599054 h 4602114"/>
              <a:gd name="connsiteX2-125" fmla="*/ 117751 w 5687062"/>
              <a:gd name="connsiteY2-126" fmla="*/ 4195297 h 4602114"/>
              <a:gd name="connsiteX3-127" fmla="*/ 1293408 w 5687062"/>
              <a:gd name="connsiteY3-128" fmla="*/ 4407568 h 4602114"/>
              <a:gd name="connsiteX4-129" fmla="*/ 5146951 w 5687062"/>
              <a:gd name="connsiteY4-130" fmla="*/ 4472883 h 4602114"/>
              <a:gd name="connsiteX5-131" fmla="*/ 5489850 w 5687062"/>
              <a:gd name="connsiteY5-132" fmla="*/ 2578768 h 4602114"/>
              <a:gd name="connsiteX6-133" fmla="*/ 5424536 w 5687062"/>
              <a:gd name="connsiteY6-134" fmla="*/ 211125 h 4602114"/>
              <a:gd name="connsiteX7-135" fmla="*/ 2354765 w 5687062"/>
              <a:gd name="connsiteY7-136" fmla="*/ 96825 h 4602114"/>
              <a:gd name="connsiteX8-137" fmla="*/ 346351 w 5687062"/>
              <a:gd name="connsiteY8-138" fmla="*/ 47839 h 4602114"/>
              <a:gd name="connsiteX9-139" fmla="*/ 3451 w 5687062"/>
              <a:gd name="connsiteY9-140" fmla="*/ 700982 h 4602114"/>
              <a:gd name="connsiteX0-141" fmla="*/ 3451 w 5687062"/>
              <a:gd name="connsiteY0-142" fmla="*/ 700982 h 4630183"/>
              <a:gd name="connsiteX1-143" fmla="*/ 166736 w 5687062"/>
              <a:gd name="connsiteY1-144" fmla="*/ 1599054 h 4630183"/>
              <a:gd name="connsiteX2-145" fmla="*/ 117751 w 5687062"/>
              <a:gd name="connsiteY2-146" fmla="*/ 4195297 h 4630183"/>
              <a:gd name="connsiteX3-147" fmla="*/ 1750608 w 5687062"/>
              <a:gd name="connsiteY3-148" fmla="*/ 4489211 h 4630183"/>
              <a:gd name="connsiteX4-149" fmla="*/ 5146951 w 5687062"/>
              <a:gd name="connsiteY4-150" fmla="*/ 4472883 h 4630183"/>
              <a:gd name="connsiteX5-151" fmla="*/ 5489850 w 5687062"/>
              <a:gd name="connsiteY5-152" fmla="*/ 2578768 h 4630183"/>
              <a:gd name="connsiteX6-153" fmla="*/ 5424536 w 5687062"/>
              <a:gd name="connsiteY6-154" fmla="*/ 211125 h 4630183"/>
              <a:gd name="connsiteX7-155" fmla="*/ 2354765 w 5687062"/>
              <a:gd name="connsiteY7-156" fmla="*/ 96825 h 4630183"/>
              <a:gd name="connsiteX8-157" fmla="*/ 346351 w 5687062"/>
              <a:gd name="connsiteY8-158" fmla="*/ 47839 h 4630183"/>
              <a:gd name="connsiteX9-159" fmla="*/ 3451 w 5687062"/>
              <a:gd name="connsiteY9-160" fmla="*/ 700982 h 4630183"/>
              <a:gd name="connsiteX0-161" fmla="*/ 39466 w 5723077"/>
              <a:gd name="connsiteY0-162" fmla="*/ 700982 h 4630183"/>
              <a:gd name="connsiteX1-163" fmla="*/ 55794 w 5723077"/>
              <a:gd name="connsiteY1-164" fmla="*/ 1958282 h 4630183"/>
              <a:gd name="connsiteX2-165" fmla="*/ 153766 w 5723077"/>
              <a:gd name="connsiteY2-166" fmla="*/ 4195297 h 4630183"/>
              <a:gd name="connsiteX3-167" fmla="*/ 1786623 w 5723077"/>
              <a:gd name="connsiteY3-168" fmla="*/ 4489211 h 4630183"/>
              <a:gd name="connsiteX4-169" fmla="*/ 5182966 w 5723077"/>
              <a:gd name="connsiteY4-170" fmla="*/ 4472883 h 4630183"/>
              <a:gd name="connsiteX5-171" fmla="*/ 5525865 w 5723077"/>
              <a:gd name="connsiteY5-172" fmla="*/ 2578768 h 4630183"/>
              <a:gd name="connsiteX6-173" fmla="*/ 5460551 w 5723077"/>
              <a:gd name="connsiteY6-174" fmla="*/ 211125 h 4630183"/>
              <a:gd name="connsiteX7-175" fmla="*/ 2390780 w 5723077"/>
              <a:gd name="connsiteY7-176" fmla="*/ 96825 h 4630183"/>
              <a:gd name="connsiteX8-177" fmla="*/ 382366 w 5723077"/>
              <a:gd name="connsiteY8-178" fmla="*/ 47839 h 4630183"/>
              <a:gd name="connsiteX9-179" fmla="*/ 39466 w 5723077"/>
              <a:gd name="connsiteY9-180" fmla="*/ 700982 h 4630183"/>
              <a:gd name="connsiteX0-181" fmla="*/ 39466 w 5723077"/>
              <a:gd name="connsiteY0-182" fmla="*/ 700982 h 4598647"/>
              <a:gd name="connsiteX1-183" fmla="*/ 55794 w 5723077"/>
              <a:gd name="connsiteY1-184" fmla="*/ 1958282 h 4598647"/>
              <a:gd name="connsiteX2-185" fmla="*/ 153766 w 5723077"/>
              <a:gd name="connsiteY2-186" fmla="*/ 4195297 h 4598647"/>
              <a:gd name="connsiteX3-187" fmla="*/ 1786623 w 5723077"/>
              <a:gd name="connsiteY3-188" fmla="*/ 4489211 h 4598647"/>
              <a:gd name="connsiteX4-189" fmla="*/ 5182966 w 5723077"/>
              <a:gd name="connsiteY4-190" fmla="*/ 4472883 h 4598647"/>
              <a:gd name="connsiteX5-191" fmla="*/ 5525865 w 5723077"/>
              <a:gd name="connsiteY5-192" fmla="*/ 2578768 h 4598647"/>
              <a:gd name="connsiteX6-193" fmla="*/ 5460551 w 5723077"/>
              <a:gd name="connsiteY6-194" fmla="*/ 211125 h 4598647"/>
              <a:gd name="connsiteX7-195" fmla="*/ 2390780 w 5723077"/>
              <a:gd name="connsiteY7-196" fmla="*/ 96825 h 4598647"/>
              <a:gd name="connsiteX8-197" fmla="*/ 382366 w 5723077"/>
              <a:gd name="connsiteY8-198" fmla="*/ 47839 h 4598647"/>
              <a:gd name="connsiteX9-199" fmla="*/ 39466 w 5723077"/>
              <a:gd name="connsiteY9-200" fmla="*/ 700982 h 4598647"/>
              <a:gd name="connsiteX0-201" fmla="*/ 39466 w 5716643"/>
              <a:gd name="connsiteY0-202" fmla="*/ 700982 h 4625148"/>
              <a:gd name="connsiteX1-203" fmla="*/ 55794 w 5716643"/>
              <a:gd name="connsiteY1-204" fmla="*/ 1958282 h 4625148"/>
              <a:gd name="connsiteX2-205" fmla="*/ 153766 w 5716643"/>
              <a:gd name="connsiteY2-206" fmla="*/ 4195297 h 4625148"/>
              <a:gd name="connsiteX3-207" fmla="*/ 1786623 w 5716643"/>
              <a:gd name="connsiteY3-208" fmla="*/ 4489211 h 4625148"/>
              <a:gd name="connsiteX4-209" fmla="*/ 5328776 w 5716643"/>
              <a:gd name="connsiteY4-210" fmla="*/ 4508802 h 4625148"/>
              <a:gd name="connsiteX5-211" fmla="*/ 5525865 w 5716643"/>
              <a:gd name="connsiteY5-212" fmla="*/ 2578768 h 4625148"/>
              <a:gd name="connsiteX6-213" fmla="*/ 5460551 w 5716643"/>
              <a:gd name="connsiteY6-214" fmla="*/ 211125 h 4625148"/>
              <a:gd name="connsiteX7-215" fmla="*/ 2390780 w 5716643"/>
              <a:gd name="connsiteY7-216" fmla="*/ 96825 h 4625148"/>
              <a:gd name="connsiteX8-217" fmla="*/ 382366 w 5716643"/>
              <a:gd name="connsiteY8-218" fmla="*/ 47839 h 4625148"/>
              <a:gd name="connsiteX9-219" fmla="*/ 39466 w 5716643"/>
              <a:gd name="connsiteY9-220" fmla="*/ 700982 h 4625148"/>
              <a:gd name="connsiteX0-221" fmla="*/ 39466 w 5715854"/>
              <a:gd name="connsiteY0-222" fmla="*/ 700982 h 4573748"/>
              <a:gd name="connsiteX1-223" fmla="*/ 55794 w 5715854"/>
              <a:gd name="connsiteY1-224" fmla="*/ 1958282 h 4573748"/>
              <a:gd name="connsiteX2-225" fmla="*/ 153766 w 5715854"/>
              <a:gd name="connsiteY2-226" fmla="*/ 4195297 h 4573748"/>
              <a:gd name="connsiteX3-227" fmla="*/ 1786623 w 5715854"/>
              <a:gd name="connsiteY3-228" fmla="*/ 4489211 h 4573748"/>
              <a:gd name="connsiteX4-229" fmla="*/ 5347003 w 5715854"/>
              <a:gd name="connsiteY4-230" fmla="*/ 4436964 h 4573748"/>
              <a:gd name="connsiteX5-231" fmla="*/ 5525865 w 5715854"/>
              <a:gd name="connsiteY5-232" fmla="*/ 2578768 h 4573748"/>
              <a:gd name="connsiteX6-233" fmla="*/ 5460551 w 5715854"/>
              <a:gd name="connsiteY6-234" fmla="*/ 211125 h 4573748"/>
              <a:gd name="connsiteX7-235" fmla="*/ 2390780 w 5715854"/>
              <a:gd name="connsiteY7-236" fmla="*/ 96825 h 4573748"/>
              <a:gd name="connsiteX8-237" fmla="*/ 382366 w 5715854"/>
              <a:gd name="connsiteY8-238" fmla="*/ 47839 h 4573748"/>
              <a:gd name="connsiteX9-239" fmla="*/ 39466 w 5715854"/>
              <a:gd name="connsiteY9-240" fmla="*/ 700982 h 4573748"/>
              <a:gd name="connsiteX0-241" fmla="*/ 39466 w 5628110"/>
              <a:gd name="connsiteY0-242" fmla="*/ 658040 h 4530806"/>
              <a:gd name="connsiteX1-243" fmla="*/ 55794 w 5628110"/>
              <a:gd name="connsiteY1-244" fmla="*/ 1915340 h 4530806"/>
              <a:gd name="connsiteX2-245" fmla="*/ 153766 w 5628110"/>
              <a:gd name="connsiteY2-246" fmla="*/ 4152355 h 4530806"/>
              <a:gd name="connsiteX3-247" fmla="*/ 1786623 w 5628110"/>
              <a:gd name="connsiteY3-248" fmla="*/ 4446269 h 4530806"/>
              <a:gd name="connsiteX4-249" fmla="*/ 5347003 w 5628110"/>
              <a:gd name="connsiteY4-250" fmla="*/ 4394022 h 4530806"/>
              <a:gd name="connsiteX5-251" fmla="*/ 5525865 w 5628110"/>
              <a:gd name="connsiteY5-252" fmla="*/ 2535826 h 4530806"/>
              <a:gd name="connsiteX6-253" fmla="*/ 5460551 w 5628110"/>
              <a:gd name="connsiteY6-254" fmla="*/ 168183 h 4530806"/>
              <a:gd name="connsiteX7-255" fmla="*/ 2390780 w 5628110"/>
              <a:gd name="connsiteY7-256" fmla="*/ 53883 h 4530806"/>
              <a:gd name="connsiteX8-257" fmla="*/ 382366 w 5628110"/>
              <a:gd name="connsiteY8-258" fmla="*/ 4897 h 4530806"/>
              <a:gd name="connsiteX9-259" fmla="*/ 39466 w 5628110"/>
              <a:gd name="connsiteY9-260" fmla="*/ 658040 h 4530806"/>
              <a:gd name="connsiteX0-261" fmla="*/ 39466 w 5628110"/>
              <a:gd name="connsiteY0-262" fmla="*/ 658040 h 4530806"/>
              <a:gd name="connsiteX1-263" fmla="*/ 55794 w 5628110"/>
              <a:gd name="connsiteY1-264" fmla="*/ 1915340 h 4530806"/>
              <a:gd name="connsiteX2-265" fmla="*/ 153766 w 5628110"/>
              <a:gd name="connsiteY2-266" fmla="*/ 4152355 h 4530806"/>
              <a:gd name="connsiteX3-267" fmla="*/ 1786623 w 5628110"/>
              <a:gd name="connsiteY3-268" fmla="*/ 4446269 h 4530806"/>
              <a:gd name="connsiteX4-269" fmla="*/ 5347003 w 5628110"/>
              <a:gd name="connsiteY4-270" fmla="*/ 4394022 h 4530806"/>
              <a:gd name="connsiteX5-271" fmla="*/ 5525865 w 5628110"/>
              <a:gd name="connsiteY5-272" fmla="*/ 2535826 h 4530806"/>
              <a:gd name="connsiteX6-273" fmla="*/ 5460551 w 5628110"/>
              <a:gd name="connsiteY6-274" fmla="*/ 168183 h 4530806"/>
              <a:gd name="connsiteX7-275" fmla="*/ 2390780 w 5628110"/>
              <a:gd name="connsiteY7-276" fmla="*/ 53883 h 4530806"/>
              <a:gd name="connsiteX8-277" fmla="*/ 473498 w 5628110"/>
              <a:gd name="connsiteY8-278" fmla="*/ 4897 h 4530806"/>
              <a:gd name="connsiteX9-279" fmla="*/ 39466 w 5628110"/>
              <a:gd name="connsiteY9-280" fmla="*/ 658040 h 4530806"/>
              <a:gd name="connsiteX0-281" fmla="*/ 39466 w 5628110"/>
              <a:gd name="connsiteY0-282" fmla="*/ 658040 h 4530806"/>
              <a:gd name="connsiteX1-283" fmla="*/ 55794 w 5628110"/>
              <a:gd name="connsiteY1-284" fmla="*/ 1915340 h 4530806"/>
              <a:gd name="connsiteX2-285" fmla="*/ 153766 w 5628110"/>
              <a:gd name="connsiteY2-286" fmla="*/ 4152355 h 4530806"/>
              <a:gd name="connsiteX3-287" fmla="*/ 1786623 w 5628110"/>
              <a:gd name="connsiteY3-288" fmla="*/ 4446269 h 4530806"/>
              <a:gd name="connsiteX4-289" fmla="*/ 5347003 w 5628110"/>
              <a:gd name="connsiteY4-290" fmla="*/ 4394022 h 4530806"/>
              <a:gd name="connsiteX5-291" fmla="*/ 5525865 w 5628110"/>
              <a:gd name="connsiteY5-292" fmla="*/ 2535826 h 4530806"/>
              <a:gd name="connsiteX6-293" fmla="*/ 5460551 w 5628110"/>
              <a:gd name="connsiteY6-294" fmla="*/ 168183 h 4530806"/>
              <a:gd name="connsiteX7-295" fmla="*/ 2390780 w 5628110"/>
              <a:gd name="connsiteY7-296" fmla="*/ 53883 h 4530806"/>
              <a:gd name="connsiteX8-297" fmla="*/ 473498 w 5628110"/>
              <a:gd name="connsiteY8-298" fmla="*/ 4897 h 4530806"/>
              <a:gd name="connsiteX9-299" fmla="*/ 277859 w 5628110"/>
              <a:gd name="connsiteY9-300" fmla="*/ 887092 h 4530806"/>
              <a:gd name="connsiteX0-301" fmla="*/ 39466 w 5628110"/>
              <a:gd name="connsiteY0-302" fmla="*/ 658040 h 4530806"/>
              <a:gd name="connsiteX1-303" fmla="*/ 55794 w 5628110"/>
              <a:gd name="connsiteY1-304" fmla="*/ 1915340 h 4530806"/>
              <a:gd name="connsiteX2-305" fmla="*/ 153766 w 5628110"/>
              <a:gd name="connsiteY2-306" fmla="*/ 4152355 h 4530806"/>
              <a:gd name="connsiteX3-307" fmla="*/ 1786623 w 5628110"/>
              <a:gd name="connsiteY3-308" fmla="*/ 4446269 h 4530806"/>
              <a:gd name="connsiteX4-309" fmla="*/ 5347003 w 5628110"/>
              <a:gd name="connsiteY4-310" fmla="*/ 4394022 h 4530806"/>
              <a:gd name="connsiteX5-311" fmla="*/ 5525865 w 5628110"/>
              <a:gd name="connsiteY5-312" fmla="*/ 2535826 h 4530806"/>
              <a:gd name="connsiteX6-313" fmla="*/ 5460551 w 5628110"/>
              <a:gd name="connsiteY6-314" fmla="*/ 168183 h 4530806"/>
              <a:gd name="connsiteX7-315" fmla="*/ 2390780 w 5628110"/>
              <a:gd name="connsiteY7-316" fmla="*/ 53883 h 4530806"/>
              <a:gd name="connsiteX8-317" fmla="*/ 473498 w 5628110"/>
              <a:gd name="connsiteY8-318" fmla="*/ 4897 h 4530806"/>
              <a:gd name="connsiteX0-319" fmla="*/ 39466 w 5628110"/>
              <a:gd name="connsiteY0-320" fmla="*/ 896635 h 4530806"/>
              <a:gd name="connsiteX1-321" fmla="*/ 55794 w 5628110"/>
              <a:gd name="connsiteY1-322" fmla="*/ 1915340 h 4530806"/>
              <a:gd name="connsiteX2-323" fmla="*/ 153766 w 5628110"/>
              <a:gd name="connsiteY2-324" fmla="*/ 4152355 h 4530806"/>
              <a:gd name="connsiteX3-325" fmla="*/ 1786623 w 5628110"/>
              <a:gd name="connsiteY3-326" fmla="*/ 4446269 h 4530806"/>
              <a:gd name="connsiteX4-327" fmla="*/ 5347003 w 5628110"/>
              <a:gd name="connsiteY4-328" fmla="*/ 4394022 h 4530806"/>
              <a:gd name="connsiteX5-329" fmla="*/ 5525865 w 5628110"/>
              <a:gd name="connsiteY5-330" fmla="*/ 2535826 h 4530806"/>
              <a:gd name="connsiteX6-331" fmla="*/ 5460551 w 5628110"/>
              <a:gd name="connsiteY6-332" fmla="*/ 168183 h 4530806"/>
              <a:gd name="connsiteX7-333" fmla="*/ 2390780 w 5628110"/>
              <a:gd name="connsiteY7-334" fmla="*/ 53883 h 4530806"/>
              <a:gd name="connsiteX8-335" fmla="*/ 473498 w 5628110"/>
              <a:gd name="connsiteY8-336" fmla="*/ 4897 h 4530806"/>
              <a:gd name="connsiteX0-337" fmla="*/ 39466 w 5628110"/>
              <a:gd name="connsiteY0-338" fmla="*/ 896635 h 4530806"/>
              <a:gd name="connsiteX1-339" fmla="*/ 55794 w 5628110"/>
              <a:gd name="connsiteY1-340" fmla="*/ 1915340 h 4530806"/>
              <a:gd name="connsiteX2-341" fmla="*/ 153766 w 5628110"/>
              <a:gd name="connsiteY2-342" fmla="*/ 4152355 h 4530806"/>
              <a:gd name="connsiteX3-343" fmla="*/ 1786623 w 5628110"/>
              <a:gd name="connsiteY3-344" fmla="*/ 4446269 h 4530806"/>
              <a:gd name="connsiteX4-345" fmla="*/ 5347003 w 5628110"/>
              <a:gd name="connsiteY4-346" fmla="*/ 4394022 h 4530806"/>
              <a:gd name="connsiteX5-347" fmla="*/ 5525865 w 5628110"/>
              <a:gd name="connsiteY5-348" fmla="*/ 2535826 h 4530806"/>
              <a:gd name="connsiteX6-349" fmla="*/ 5460551 w 5628110"/>
              <a:gd name="connsiteY6-350" fmla="*/ 168183 h 4530806"/>
              <a:gd name="connsiteX7-351" fmla="*/ 2390780 w 5628110"/>
              <a:gd name="connsiteY7-352" fmla="*/ 53883 h 4530806"/>
              <a:gd name="connsiteX8-353" fmla="*/ 845987 w 5628110"/>
              <a:gd name="connsiteY8-354" fmla="*/ 4897 h 45308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5628110" h="4530806">
                <a:moveTo>
                  <a:pt x="39466" y="896635"/>
                </a:moveTo>
                <a:cubicBezTo>
                  <a:pt x="-30151" y="1215042"/>
                  <a:pt x="36744" y="1372720"/>
                  <a:pt x="55794" y="1915340"/>
                </a:cubicBezTo>
                <a:cubicBezTo>
                  <a:pt x="74844" y="2457960"/>
                  <a:pt x="-134706" y="3730534"/>
                  <a:pt x="153766" y="4152355"/>
                </a:cubicBezTo>
                <a:cubicBezTo>
                  <a:pt x="442238" y="4574177"/>
                  <a:pt x="921084" y="4405991"/>
                  <a:pt x="1786623" y="4446269"/>
                </a:cubicBezTo>
                <a:cubicBezTo>
                  <a:pt x="2652162" y="4486547"/>
                  <a:pt x="4942512" y="4640591"/>
                  <a:pt x="5347003" y="4394022"/>
                </a:cubicBezTo>
                <a:cubicBezTo>
                  <a:pt x="5751494" y="4147453"/>
                  <a:pt x="5506940" y="3240133"/>
                  <a:pt x="5525865" y="2535826"/>
                </a:cubicBezTo>
                <a:cubicBezTo>
                  <a:pt x="5544790" y="1831520"/>
                  <a:pt x="5782574" y="438161"/>
                  <a:pt x="5460551" y="168183"/>
                </a:cubicBezTo>
                <a:cubicBezTo>
                  <a:pt x="5138528" y="-101795"/>
                  <a:pt x="3221955" y="81097"/>
                  <a:pt x="2390780" y="53883"/>
                </a:cubicBezTo>
                <a:cubicBezTo>
                  <a:pt x="1559605" y="26669"/>
                  <a:pt x="1148065" y="-14153"/>
                  <a:pt x="845987" y="4897"/>
                </a:cubicBezTo>
              </a:path>
            </a:pathLst>
          </a:custGeom>
          <a:noFill/>
          <a:ln w="25400" cap="rnd">
            <a:solidFill>
              <a:srgbClr val="262626"/>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文本框 43"/>
          <p:cNvSpPr txBox="1"/>
          <p:nvPr/>
        </p:nvSpPr>
        <p:spPr>
          <a:xfrm>
            <a:off x="8830174" y="4504475"/>
            <a:ext cx="1512404" cy="461665"/>
          </a:xfrm>
          <a:prstGeom prst="rect">
            <a:avLst/>
          </a:prstGeom>
          <a:noFill/>
        </p:spPr>
        <p:txBody>
          <a:bodyPr wrap="square" rtlCol="0">
            <a:spAutoFit/>
          </a:bodyPr>
          <a:lstStyle/>
          <a:p>
            <a:pPr algn="ctr"/>
            <a:r>
              <a:rPr lang="zh-CN" altLang="en-US" sz="2400" spc="-300" dirty="0">
                <a:solidFill>
                  <a:schemeClr val="tx1">
                    <a:lumMod val="85000"/>
                    <a:lumOff val="15000"/>
                  </a:schemeClr>
                </a:solidFill>
                <a:latin typeface="汉仪乐喵体W" panose="00020600040101010101" pitchFamily="18" charset="-122"/>
                <a:ea typeface="汉仪乐喵体W" panose="00020600040101010101" pitchFamily="18" charset="-122"/>
              </a:rPr>
              <a:t>这</a:t>
            </a:r>
            <a:r>
              <a:rPr lang="zh-CN" altLang="en-US" sz="2400" spc="-300" dirty="0" smtClean="0">
                <a:solidFill>
                  <a:schemeClr val="tx1">
                    <a:lumMod val="85000"/>
                    <a:lumOff val="15000"/>
                  </a:schemeClr>
                </a:solidFill>
                <a:latin typeface="汉仪乐喵体W" panose="00020600040101010101" pitchFamily="18" charset="-122"/>
                <a:ea typeface="汉仪乐喵体W" panose="00020600040101010101" pitchFamily="18" charset="-122"/>
              </a:rPr>
              <a:t>是文字</a:t>
            </a:r>
            <a:endParaRPr lang="zh-CN" altLang="en-US" sz="2400" spc="-300" dirty="0">
              <a:solidFill>
                <a:schemeClr val="tx1">
                  <a:lumMod val="85000"/>
                  <a:lumOff val="15000"/>
                </a:schemeClr>
              </a:solidFill>
              <a:latin typeface="汉仪乐喵体W" panose="00020600040101010101" pitchFamily="18" charset="-122"/>
              <a:ea typeface="汉仪乐喵体W" panose="00020600040101010101" pitchFamily="18" charset="-122"/>
            </a:endParaRPr>
          </a:p>
        </p:txBody>
      </p:sp>
      <p:sp>
        <p:nvSpPr>
          <p:cNvPr id="45" name="文本框 44"/>
          <p:cNvSpPr txBox="1"/>
          <p:nvPr/>
        </p:nvSpPr>
        <p:spPr>
          <a:xfrm>
            <a:off x="8558470" y="5037635"/>
            <a:ext cx="2055812" cy="678455"/>
          </a:xfrm>
          <a:prstGeom prst="rect">
            <a:avLst/>
          </a:prstGeom>
          <a:noFill/>
        </p:spPr>
        <p:txBody>
          <a:bodyPr wrap="square" rtlCol="0">
            <a:spAutoFit/>
          </a:bodyPr>
          <a:lstStyle/>
          <a:p>
            <a:pPr>
              <a:lnSpc>
                <a:spcPct val="125000"/>
              </a:lnSpc>
            </a:pPr>
            <a:r>
              <a:rPr lang="zh-CN" altLang="en-US" sz="1600" dirty="0" smtClean="0">
                <a:solidFill>
                  <a:schemeClr val="tx1">
                    <a:lumMod val="85000"/>
                    <a:lumOff val="15000"/>
                  </a:schemeClr>
                </a:solidFill>
                <a:latin typeface="华文细黑" panose="02010600040101010101" pitchFamily="2" charset="-122"/>
                <a:ea typeface="华文细黑" panose="02010600040101010101" pitchFamily="2" charset="-122"/>
              </a:rPr>
              <a:t>请在这里输入文字请在这里输入文字</a:t>
            </a:r>
            <a:r>
              <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rPr>
              <a:t>请</a:t>
            </a:r>
            <a:r>
              <a:rPr lang="zh-CN" altLang="en-US" sz="1600" dirty="0" smtClean="0">
                <a:solidFill>
                  <a:schemeClr val="tx1">
                    <a:lumMod val="85000"/>
                    <a:lumOff val="15000"/>
                  </a:schemeClr>
                </a:solidFill>
                <a:latin typeface="华文细黑" panose="02010600040101010101" pitchFamily="2" charset="-122"/>
                <a:ea typeface="华文细黑" panose="02010600040101010101" pitchFamily="2" charset="-122"/>
              </a:rPr>
              <a:t>在</a:t>
            </a:r>
            <a:endPar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46" name="文本框 45"/>
          <p:cNvSpPr txBox="1"/>
          <p:nvPr/>
        </p:nvSpPr>
        <p:spPr>
          <a:xfrm>
            <a:off x="7839720" y="2060575"/>
            <a:ext cx="808702" cy="523220"/>
          </a:xfrm>
          <a:prstGeom prst="rect">
            <a:avLst/>
          </a:prstGeom>
          <a:noFill/>
        </p:spPr>
        <p:txBody>
          <a:bodyPr wrap="square" rtlCol="0">
            <a:spAutoFit/>
          </a:bodyPr>
          <a:lstStyle/>
          <a:p>
            <a:pPr algn="ctr"/>
            <a:r>
              <a:rPr lang="en-US" altLang="zh-CN" sz="2800" spc="300" dirty="0" smtClean="0">
                <a:solidFill>
                  <a:schemeClr val="tx1">
                    <a:lumMod val="85000"/>
                    <a:lumOff val="15000"/>
                  </a:schemeClr>
                </a:solidFill>
                <a:latin typeface="微软雅黑" panose="020B0503020204020204" pitchFamily="34" charset="-122"/>
                <a:ea typeface="微软雅黑" panose="020B0503020204020204" pitchFamily="34" charset="-122"/>
              </a:rPr>
              <a:t>03</a:t>
            </a:r>
            <a:endParaRPr lang="zh-CN" altLang="en-US" sz="2800" spc="3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7" name="矩形 46"/>
          <p:cNvSpPr/>
          <p:nvPr/>
        </p:nvSpPr>
        <p:spPr>
          <a:xfrm>
            <a:off x="4998483" y="2546365"/>
            <a:ext cx="2390135" cy="1513859"/>
          </a:xfrm>
          <a:prstGeom prst="rect">
            <a:avLst/>
          </a:prstGeom>
          <a:blipFill>
            <a:blip r:embed="rId3"/>
            <a:srcRect/>
            <a:stretch>
              <a:fillRect l="-1517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8" name="矩形 47"/>
          <p:cNvSpPr/>
          <p:nvPr/>
        </p:nvSpPr>
        <p:spPr>
          <a:xfrm>
            <a:off x="8391308" y="2564405"/>
            <a:ext cx="2390135" cy="1513859"/>
          </a:xfrm>
          <a:prstGeom prst="rect">
            <a:avLst/>
          </a:prstGeom>
          <a:blipFill dpi="0" rotWithShape="1">
            <a:blip r:embed="rId4"/>
            <a:srcRect/>
            <a:stretch>
              <a:fillRect r="-1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pattFill prst="pct10">
          <a:fgClr>
            <a:schemeClr val="bg1">
              <a:lumMod val="95000"/>
            </a:schemeClr>
          </a:fgClr>
          <a:bgClr>
            <a:schemeClr val="bg1"/>
          </a:bgClr>
        </a:pattFill>
        <a:effectLst/>
      </p:bgPr>
    </p:bg>
    <p:spTree>
      <p:nvGrpSpPr>
        <p:cNvPr id="1" name=""/>
        <p:cNvGrpSpPr/>
        <p:nvPr/>
      </p:nvGrpSpPr>
      <p:grpSpPr>
        <a:xfrm>
          <a:off x="0" y="0"/>
          <a:ext cx="0" cy="0"/>
          <a:chOff x="0" y="0"/>
          <a:chExt cx="0" cy="0"/>
        </a:xfrm>
      </p:grpSpPr>
      <p:pic>
        <p:nvPicPr>
          <p:cNvPr id="10" name="图片 9"/>
          <p:cNvPicPr>
            <a:picLocks noChangeAspect="1"/>
          </p:cNvPicPr>
          <p:nvPr/>
        </p:nvPicPr>
        <p:blipFill>
          <a:blip r:embed="rId1"/>
          <a:stretch>
            <a:fillRect/>
          </a:stretch>
        </p:blipFill>
        <p:spPr>
          <a:xfrm>
            <a:off x="360459" y="303448"/>
            <a:ext cx="786170" cy="556631"/>
          </a:xfrm>
          <a:prstGeom prst="rect">
            <a:avLst/>
          </a:prstGeom>
        </p:spPr>
      </p:pic>
      <p:sp>
        <p:nvSpPr>
          <p:cNvPr id="11" name="文本框 10"/>
          <p:cNvSpPr txBox="1"/>
          <p:nvPr/>
        </p:nvSpPr>
        <p:spPr>
          <a:xfrm>
            <a:off x="1322946" y="350930"/>
            <a:ext cx="2871683" cy="461665"/>
          </a:xfrm>
          <a:prstGeom prst="rect">
            <a:avLst/>
          </a:prstGeom>
          <a:noFill/>
        </p:spPr>
        <p:txBody>
          <a:bodyPr wrap="square" rtlCol="0">
            <a:spAutoFit/>
          </a:bodyPr>
          <a:lstStyle/>
          <a:p>
            <a:r>
              <a:rPr lang="zh-CN" altLang="en-US" sz="2400" dirty="0" smtClean="0">
                <a:solidFill>
                  <a:srgbClr val="262626"/>
                </a:solidFill>
                <a:latin typeface="微软雅黑" panose="020B0503020204020204" pitchFamily="34" charset="-122"/>
                <a:ea typeface="微软雅黑" panose="020B0503020204020204" pitchFamily="34" charset="-122"/>
              </a:rPr>
              <a:t>这是你的精彩标题</a:t>
            </a:r>
            <a:endParaRPr lang="zh-CN" altLang="en-US" sz="2400" dirty="0">
              <a:solidFill>
                <a:srgbClr val="262626"/>
              </a:solidFill>
              <a:latin typeface="微软雅黑" panose="020B0503020204020204" pitchFamily="34" charset="-122"/>
              <a:ea typeface="微软雅黑" panose="020B0503020204020204" pitchFamily="34" charset="-122"/>
            </a:endParaRPr>
          </a:p>
        </p:txBody>
      </p:sp>
      <p:sp>
        <p:nvSpPr>
          <p:cNvPr id="19" name="任意多边形 18"/>
          <p:cNvSpPr/>
          <p:nvPr/>
        </p:nvSpPr>
        <p:spPr>
          <a:xfrm>
            <a:off x="4798812" y="2781300"/>
            <a:ext cx="2550877" cy="2161938"/>
          </a:xfrm>
          <a:custGeom>
            <a:avLst/>
            <a:gdLst>
              <a:gd name="connsiteX0" fmla="*/ 1220988 w 2550877"/>
              <a:gd name="connsiteY0" fmla="*/ 0 h 2161938"/>
              <a:gd name="connsiteX1" fmla="*/ 39888 w 2550877"/>
              <a:gd name="connsiteY1" fmla="*/ 1905000 h 2161938"/>
              <a:gd name="connsiteX2" fmla="*/ 2516388 w 2550877"/>
              <a:gd name="connsiteY2" fmla="*/ 1943100 h 2161938"/>
              <a:gd name="connsiteX3" fmla="*/ 1259088 w 2550877"/>
              <a:gd name="connsiteY3" fmla="*/ 50800 h 2161938"/>
            </a:gdLst>
            <a:ahLst/>
            <a:cxnLst>
              <a:cxn ang="0">
                <a:pos x="connsiteX0" y="connsiteY0"/>
              </a:cxn>
              <a:cxn ang="0">
                <a:pos x="connsiteX1" y="connsiteY1"/>
              </a:cxn>
              <a:cxn ang="0">
                <a:pos x="connsiteX2" y="connsiteY2"/>
              </a:cxn>
              <a:cxn ang="0">
                <a:pos x="connsiteX3" y="connsiteY3"/>
              </a:cxn>
            </a:cxnLst>
            <a:rect l="l" t="t" r="r" b="b"/>
            <a:pathLst>
              <a:path w="2550877" h="2161938">
                <a:moveTo>
                  <a:pt x="1220988" y="0"/>
                </a:moveTo>
                <a:cubicBezTo>
                  <a:pt x="522488" y="790575"/>
                  <a:pt x="-176012" y="1581150"/>
                  <a:pt x="39888" y="1905000"/>
                </a:cubicBezTo>
                <a:cubicBezTo>
                  <a:pt x="255788" y="2228850"/>
                  <a:pt x="2313188" y="2252133"/>
                  <a:pt x="2516388" y="1943100"/>
                </a:cubicBezTo>
                <a:cubicBezTo>
                  <a:pt x="2719588" y="1634067"/>
                  <a:pt x="1989338" y="842433"/>
                  <a:pt x="1259088" y="50800"/>
                </a:cubicBezTo>
              </a:path>
            </a:pathLst>
          </a:custGeom>
          <a:noFill/>
          <a:ln w="254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31"/>
          <p:cNvSpPr/>
          <p:nvPr/>
        </p:nvSpPr>
        <p:spPr>
          <a:xfrm>
            <a:off x="5582606" y="2356582"/>
            <a:ext cx="966079" cy="944676"/>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43466" h="629209">
                <a:moveTo>
                  <a:pt x="103603" y="32533"/>
                </a:moveTo>
                <a:cubicBezTo>
                  <a:pt x="175931" y="-9990"/>
                  <a:pt x="458358" y="-11990"/>
                  <a:pt x="546957" y="33410"/>
                </a:cubicBezTo>
                <a:cubicBezTo>
                  <a:pt x="635556" y="78810"/>
                  <a:pt x="631492" y="212566"/>
                  <a:pt x="635195" y="304935"/>
                </a:cubicBezTo>
                <a:cubicBezTo>
                  <a:pt x="638898" y="397304"/>
                  <a:pt x="672952" y="546737"/>
                  <a:pt x="569176" y="587622"/>
                </a:cubicBezTo>
                <a:cubicBezTo>
                  <a:pt x="465400" y="628507"/>
                  <a:pt x="24082" y="670068"/>
                  <a:pt x="12537" y="550244"/>
                </a:cubicBezTo>
                <a:cubicBezTo>
                  <a:pt x="992" y="430420"/>
                  <a:pt x="-4426" y="210669"/>
                  <a:pt x="4334" y="102019"/>
                </a:cubicBezTo>
              </a:path>
            </a:pathLst>
          </a:custGeom>
          <a:solidFill>
            <a:schemeClr val="bg1"/>
          </a:solidFill>
          <a:ln w="25400" cap="rnd">
            <a:solidFill>
              <a:srgbClr val="262626"/>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1" name="椭圆 31"/>
          <p:cNvSpPr/>
          <p:nvPr/>
        </p:nvSpPr>
        <p:spPr>
          <a:xfrm>
            <a:off x="4391601" y="4169838"/>
            <a:ext cx="966079" cy="944676"/>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43466" h="629209">
                <a:moveTo>
                  <a:pt x="103603" y="32533"/>
                </a:moveTo>
                <a:cubicBezTo>
                  <a:pt x="175931" y="-9990"/>
                  <a:pt x="458358" y="-11990"/>
                  <a:pt x="546957" y="33410"/>
                </a:cubicBezTo>
                <a:cubicBezTo>
                  <a:pt x="635556" y="78810"/>
                  <a:pt x="631492" y="212566"/>
                  <a:pt x="635195" y="304935"/>
                </a:cubicBezTo>
                <a:cubicBezTo>
                  <a:pt x="638898" y="397304"/>
                  <a:pt x="672952" y="546737"/>
                  <a:pt x="569176" y="587622"/>
                </a:cubicBezTo>
                <a:cubicBezTo>
                  <a:pt x="465400" y="628507"/>
                  <a:pt x="24082" y="670068"/>
                  <a:pt x="12537" y="550244"/>
                </a:cubicBezTo>
                <a:cubicBezTo>
                  <a:pt x="992" y="430420"/>
                  <a:pt x="-4426" y="210669"/>
                  <a:pt x="4334" y="102019"/>
                </a:cubicBezTo>
              </a:path>
            </a:pathLst>
          </a:custGeom>
          <a:solidFill>
            <a:schemeClr val="bg1"/>
          </a:solidFill>
          <a:ln w="25400" cap="rnd">
            <a:solidFill>
              <a:srgbClr val="262626"/>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2" name="椭圆 31"/>
          <p:cNvSpPr/>
          <p:nvPr/>
        </p:nvSpPr>
        <p:spPr>
          <a:xfrm>
            <a:off x="6751251" y="4157364"/>
            <a:ext cx="966079" cy="944676"/>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43466" h="629209">
                <a:moveTo>
                  <a:pt x="103603" y="32533"/>
                </a:moveTo>
                <a:cubicBezTo>
                  <a:pt x="175931" y="-9990"/>
                  <a:pt x="458358" y="-11990"/>
                  <a:pt x="546957" y="33410"/>
                </a:cubicBezTo>
                <a:cubicBezTo>
                  <a:pt x="635556" y="78810"/>
                  <a:pt x="631492" y="212566"/>
                  <a:pt x="635195" y="304935"/>
                </a:cubicBezTo>
                <a:cubicBezTo>
                  <a:pt x="638898" y="397304"/>
                  <a:pt x="672952" y="546737"/>
                  <a:pt x="569176" y="587622"/>
                </a:cubicBezTo>
                <a:cubicBezTo>
                  <a:pt x="465400" y="628507"/>
                  <a:pt x="24082" y="670068"/>
                  <a:pt x="12537" y="550244"/>
                </a:cubicBezTo>
                <a:cubicBezTo>
                  <a:pt x="992" y="430420"/>
                  <a:pt x="-4426" y="210669"/>
                  <a:pt x="4334" y="102019"/>
                </a:cubicBezTo>
              </a:path>
            </a:pathLst>
          </a:custGeom>
          <a:solidFill>
            <a:schemeClr val="bg1"/>
          </a:solidFill>
          <a:ln w="25400" cap="rnd">
            <a:solidFill>
              <a:srgbClr val="262626"/>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3" name="文本框 22"/>
          <p:cNvSpPr txBox="1"/>
          <p:nvPr/>
        </p:nvSpPr>
        <p:spPr>
          <a:xfrm>
            <a:off x="7340063" y="2828920"/>
            <a:ext cx="2619473"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请在这里输入文字请在这里输入文字请在这里输入文字请在这里输入文字请</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7293052" y="2353991"/>
            <a:ext cx="806631" cy="461665"/>
          </a:xfrm>
          <a:prstGeom prst="rect">
            <a:avLst/>
          </a:prstGeom>
          <a:noFill/>
        </p:spPr>
        <p:txBody>
          <a:bodyPr wrap="none" rtlCol="0">
            <a:spAutoFit/>
          </a:bodyPr>
          <a:lstStyle>
            <a:defPPr>
              <a:defRPr lang="zh-CN"/>
            </a:defPPr>
            <a:lvl1pPr>
              <a:defRPr sz="2800" spc="-300">
                <a:solidFill>
                  <a:schemeClr val="accent1">
                    <a:lumMod val="50000"/>
                  </a:schemeClr>
                </a:solidFill>
                <a:latin typeface="新蒂下午茶基本版" panose="03000600000000000000" pitchFamily="66" charset="-122"/>
                <a:ea typeface="新蒂下午茶基本版" panose="03000600000000000000" pitchFamily="66" charset="-122"/>
              </a:defRPr>
            </a:lvl1pPr>
          </a:lstStyle>
          <a:p>
            <a:r>
              <a:rPr lang="zh-CN" altLang="en-US" sz="2400" spc="0" dirty="0" smtClean="0">
                <a:solidFill>
                  <a:schemeClr val="tx1">
                    <a:lumMod val="85000"/>
                    <a:lumOff val="15000"/>
                  </a:schemeClr>
                </a:solidFill>
                <a:latin typeface="微软雅黑" panose="020B0503020204020204" pitchFamily="34" charset="-122"/>
                <a:ea typeface="微软雅黑" panose="020B0503020204020204" pitchFamily="34" charset="-122"/>
              </a:rPr>
              <a:t>工具</a:t>
            </a:r>
            <a:endParaRPr lang="zh-CN" altLang="en-US" sz="2400" spc="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8210452" y="4731699"/>
            <a:ext cx="2619473"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请在这里输入文字请在这里输入文字请在这里输入文字请在这里输入文字请</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8163441" y="4270837"/>
            <a:ext cx="806631" cy="461665"/>
          </a:xfrm>
          <a:prstGeom prst="rect">
            <a:avLst/>
          </a:prstGeom>
          <a:noFill/>
        </p:spPr>
        <p:txBody>
          <a:bodyPr wrap="none" rtlCol="0">
            <a:spAutoFit/>
          </a:bodyPr>
          <a:lstStyle>
            <a:defPPr>
              <a:defRPr lang="zh-CN"/>
            </a:defPPr>
            <a:lvl1pPr>
              <a:defRPr sz="2800" spc="-300">
                <a:solidFill>
                  <a:schemeClr val="accent1">
                    <a:lumMod val="50000"/>
                  </a:schemeClr>
                </a:solidFill>
                <a:latin typeface="新蒂下午茶基本版" panose="03000600000000000000" pitchFamily="66" charset="-122"/>
                <a:ea typeface="新蒂下午茶基本版" panose="03000600000000000000" pitchFamily="66" charset="-122"/>
              </a:defRPr>
            </a:lvl1pPr>
          </a:lstStyle>
          <a:p>
            <a:r>
              <a:rPr lang="zh-CN" altLang="en-US" sz="2400" spc="0" dirty="0" smtClean="0">
                <a:solidFill>
                  <a:schemeClr val="tx1">
                    <a:lumMod val="85000"/>
                    <a:lumOff val="15000"/>
                  </a:schemeClr>
                </a:solidFill>
                <a:latin typeface="微软雅黑" panose="020B0503020204020204" pitchFamily="34" charset="-122"/>
                <a:ea typeface="微软雅黑" panose="020B0503020204020204" pitchFamily="34" charset="-122"/>
              </a:rPr>
              <a:t>载体</a:t>
            </a:r>
            <a:endParaRPr lang="zh-CN" altLang="en-US" sz="2400" spc="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1450763" y="4728838"/>
            <a:ext cx="2619473"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请在这里输入文字请在这里输入文字请在这里输入文字请在这里输入文字</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请</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3145323" y="4267173"/>
            <a:ext cx="806631" cy="461665"/>
          </a:xfrm>
          <a:prstGeom prst="rect">
            <a:avLst/>
          </a:prstGeom>
          <a:noFill/>
        </p:spPr>
        <p:txBody>
          <a:bodyPr wrap="none" rtlCol="0">
            <a:spAutoFit/>
          </a:bodyPr>
          <a:lstStyle>
            <a:defPPr>
              <a:defRPr lang="zh-CN"/>
            </a:defPPr>
            <a:lvl1pPr>
              <a:defRPr sz="2800" spc="-300">
                <a:solidFill>
                  <a:schemeClr val="accent1">
                    <a:lumMod val="50000"/>
                  </a:schemeClr>
                </a:solidFill>
                <a:latin typeface="新蒂下午茶基本版" panose="03000600000000000000" pitchFamily="66" charset="-122"/>
                <a:ea typeface="新蒂下午茶基本版" panose="03000600000000000000" pitchFamily="66" charset="-122"/>
              </a:defRPr>
            </a:lvl1pPr>
          </a:lstStyle>
          <a:p>
            <a:pPr algn="r"/>
            <a:r>
              <a:rPr lang="zh-CN" altLang="en-US" sz="2400" spc="0" dirty="0" smtClean="0">
                <a:solidFill>
                  <a:schemeClr val="tx1">
                    <a:lumMod val="85000"/>
                    <a:lumOff val="15000"/>
                  </a:schemeClr>
                </a:solidFill>
                <a:latin typeface="微软雅黑" panose="020B0503020204020204" pitchFamily="34" charset="-122"/>
                <a:ea typeface="微软雅黑" panose="020B0503020204020204" pitchFamily="34" charset="-122"/>
              </a:rPr>
              <a:t>清除</a:t>
            </a:r>
            <a:endParaRPr lang="zh-CN" altLang="en-US" sz="2400" spc="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69" name="组合 68"/>
          <p:cNvGrpSpPr/>
          <p:nvPr/>
        </p:nvGrpSpPr>
        <p:grpSpPr>
          <a:xfrm>
            <a:off x="3610961" y="2974868"/>
            <a:ext cx="717867" cy="454132"/>
            <a:chOff x="1711856" y="2078071"/>
            <a:chExt cx="1196804" cy="757114"/>
          </a:xfrm>
        </p:grpSpPr>
        <p:sp>
          <p:nvSpPr>
            <p:cNvPr id="70" name="任意多边形 69"/>
            <p:cNvSpPr/>
            <p:nvPr/>
          </p:nvSpPr>
          <p:spPr>
            <a:xfrm>
              <a:off x="1920015" y="2078071"/>
              <a:ext cx="713347" cy="757114"/>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bg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任意多边形 70"/>
            <p:cNvSpPr/>
            <p:nvPr/>
          </p:nvSpPr>
          <p:spPr>
            <a:xfrm>
              <a:off x="1711856" y="2301388"/>
              <a:ext cx="1196804" cy="338300"/>
            </a:xfrm>
            <a:custGeom>
              <a:avLst/>
              <a:gdLst>
                <a:gd name="connsiteX0" fmla="*/ 202641 w 1204484"/>
                <a:gd name="connsiteY0" fmla="*/ 156229 h 260223"/>
                <a:gd name="connsiteX1" fmla="*/ 18842 w 1204484"/>
                <a:gd name="connsiteY1" fmla="*/ 257318 h 260223"/>
                <a:gd name="connsiteX2" fmla="*/ 606998 w 1204484"/>
                <a:gd name="connsiteY2" fmla="*/ 215963 h 260223"/>
                <a:gd name="connsiteX3" fmla="*/ 1199750 w 1204484"/>
                <a:gd name="connsiteY3" fmla="*/ 45949 h 260223"/>
                <a:gd name="connsiteX4" fmla="*/ 901077 w 1204484"/>
                <a:gd name="connsiteY4" fmla="*/ 0 h 260223"/>
                <a:gd name="connsiteX5" fmla="*/ 901077 w 1204484"/>
                <a:gd name="connsiteY5" fmla="*/ 0 h 260223"/>
                <a:gd name="connsiteX0-1" fmla="*/ 202641 w 1204484"/>
                <a:gd name="connsiteY0-2" fmla="*/ 156229 h 262942"/>
                <a:gd name="connsiteX1-3" fmla="*/ 18842 w 1204484"/>
                <a:gd name="connsiteY1-4" fmla="*/ 257318 h 262942"/>
                <a:gd name="connsiteX2-5" fmla="*/ 606998 w 1204484"/>
                <a:gd name="connsiteY2-6" fmla="*/ 215963 h 262942"/>
                <a:gd name="connsiteX3-7" fmla="*/ 1199750 w 1204484"/>
                <a:gd name="connsiteY3-8" fmla="*/ 45949 h 262942"/>
                <a:gd name="connsiteX4-9" fmla="*/ 901077 w 1204484"/>
                <a:gd name="connsiteY4-10" fmla="*/ 0 h 262942"/>
                <a:gd name="connsiteX5-11" fmla="*/ 901077 w 1204484"/>
                <a:gd name="connsiteY5-12" fmla="*/ 0 h 262942"/>
                <a:gd name="connsiteX0-13" fmla="*/ 203801 w 1205128"/>
                <a:gd name="connsiteY0-14" fmla="*/ 156229 h 299211"/>
                <a:gd name="connsiteX1-15" fmla="*/ 20002 w 1205128"/>
                <a:gd name="connsiteY1-16" fmla="*/ 257318 h 299211"/>
                <a:gd name="connsiteX2-17" fmla="*/ 626538 w 1205128"/>
                <a:gd name="connsiteY2-18" fmla="*/ 275697 h 299211"/>
                <a:gd name="connsiteX3-19" fmla="*/ 1200910 w 1205128"/>
                <a:gd name="connsiteY3-20" fmla="*/ 45949 h 299211"/>
                <a:gd name="connsiteX4-21" fmla="*/ 902237 w 1205128"/>
                <a:gd name="connsiteY4-22" fmla="*/ 0 h 299211"/>
                <a:gd name="connsiteX5-23" fmla="*/ 902237 w 1205128"/>
                <a:gd name="connsiteY5-24" fmla="*/ 0 h 299211"/>
                <a:gd name="connsiteX0-25" fmla="*/ 203801 w 1205128"/>
                <a:gd name="connsiteY0-26" fmla="*/ 156229 h 293093"/>
                <a:gd name="connsiteX1-27" fmla="*/ 20002 w 1205128"/>
                <a:gd name="connsiteY1-28" fmla="*/ 257318 h 293093"/>
                <a:gd name="connsiteX2-29" fmla="*/ 626538 w 1205128"/>
                <a:gd name="connsiteY2-30" fmla="*/ 275697 h 293093"/>
                <a:gd name="connsiteX3-31" fmla="*/ 1200910 w 1205128"/>
                <a:gd name="connsiteY3-32" fmla="*/ 45949 h 293093"/>
                <a:gd name="connsiteX4-33" fmla="*/ 902237 w 1205128"/>
                <a:gd name="connsiteY4-34" fmla="*/ 0 h 293093"/>
                <a:gd name="connsiteX5-35" fmla="*/ 902237 w 1205128"/>
                <a:gd name="connsiteY5-36" fmla="*/ 0 h 293093"/>
                <a:gd name="connsiteX0-37" fmla="*/ 189419 w 1190746"/>
                <a:gd name="connsiteY0-38" fmla="*/ 156229 h 303079"/>
                <a:gd name="connsiteX1-39" fmla="*/ 5620 w 1190746"/>
                <a:gd name="connsiteY1-40" fmla="*/ 257318 h 303079"/>
                <a:gd name="connsiteX2-41" fmla="*/ 612156 w 1190746"/>
                <a:gd name="connsiteY2-42" fmla="*/ 275697 h 303079"/>
                <a:gd name="connsiteX3-43" fmla="*/ 1186528 w 1190746"/>
                <a:gd name="connsiteY3-44" fmla="*/ 45949 h 303079"/>
                <a:gd name="connsiteX4-45" fmla="*/ 887855 w 1190746"/>
                <a:gd name="connsiteY4-46" fmla="*/ 0 h 303079"/>
                <a:gd name="connsiteX5-47" fmla="*/ 887855 w 1190746"/>
                <a:gd name="connsiteY5-48" fmla="*/ 0 h 303079"/>
                <a:gd name="connsiteX0-49" fmla="*/ 189419 w 1186528"/>
                <a:gd name="connsiteY0-50" fmla="*/ 166016 h 312866"/>
                <a:gd name="connsiteX1-51" fmla="*/ 5620 w 1186528"/>
                <a:gd name="connsiteY1-52" fmla="*/ 267105 h 312866"/>
                <a:gd name="connsiteX2-53" fmla="*/ 612156 w 1186528"/>
                <a:gd name="connsiteY2-54" fmla="*/ 285484 h 312866"/>
                <a:gd name="connsiteX3-55" fmla="*/ 1186528 w 1186528"/>
                <a:gd name="connsiteY3-56" fmla="*/ 55736 h 312866"/>
                <a:gd name="connsiteX4-57" fmla="*/ 887855 w 1186528"/>
                <a:gd name="connsiteY4-58" fmla="*/ 9787 h 312866"/>
                <a:gd name="connsiteX5-59" fmla="*/ 887855 w 1186528"/>
                <a:gd name="connsiteY5-60" fmla="*/ 9787 h 312866"/>
                <a:gd name="connsiteX0-61" fmla="*/ 189419 w 1186971"/>
                <a:gd name="connsiteY0-62" fmla="*/ 162790 h 309640"/>
                <a:gd name="connsiteX1-63" fmla="*/ 5620 w 1186971"/>
                <a:gd name="connsiteY1-64" fmla="*/ 263879 h 309640"/>
                <a:gd name="connsiteX2-65" fmla="*/ 612156 w 1186971"/>
                <a:gd name="connsiteY2-66" fmla="*/ 282258 h 309640"/>
                <a:gd name="connsiteX3-67" fmla="*/ 1186528 w 1186971"/>
                <a:gd name="connsiteY3-68" fmla="*/ 52510 h 309640"/>
                <a:gd name="connsiteX4-69" fmla="*/ 887855 w 1186971"/>
                <a:gd name="connsiteY4-70" fmla="*/ 6561 h 309640"/>
                <a:gd name="connsiteX5-71" fmla="*/ 887855 w 1186971"/>
                <a:gd name="connsiteY5-72" fmla="*/ 6561 h 309640"/>
                <a:gd name="connsiteX0-73" fmla="*/ 189419 w 1186971"/>
                <a:gd name="connsiteY0-74" fmla="*/ 162790 h 309640"/>
                <a:gd name="connsiteX1-75" fmla="*/ 5620 w 1186971"/>
                <a:gd name="connsiteY1-76" fmla="*/ 263879 h 309640"/>
                <a:gd name="connsiteX2-77" fmla="*/ 612156 w 1186971"/>
                <a:gd name="connsiteY2-78" fmla="*/ 282258 h 309640"/>
                <a:gd name="connsiteX3-79" fmla="*/ 1186528 w 1186971"/>
                <a:gd name="connsiteY3-80" fmla="*/ 52510 h 309640"/>
                <a:gd name="connsiteX4-81" fmla="*/ 887855 w 1186971"/>
                <a:gd name="connsiteY4-82" fmla="*/ 6561 h 309640"/>
                <a:gd name="connsiteX5-83" fmla="*/ 887855 w 1186971"/>
                <a:gd name="connsiteY5-84" fmla="*/ 6561 h 309640"/>
                <a:gd name="connsiteX0-85" fmla="*/ 203801 w 1201353"/>
                <a:gd name="connsiteY0-86" fmla="*/ 139815 h 300469"/>
                <a:gd name="connsiteX1-87" fmla="*/ 20002 w 1201353"/>
                <a:gd name="connsiteY1-88" fmla="*/ 263879 h 300469"/>
                <a:gd name="connsiteX2-89" fmla="*/ 626538 w 1201353"/>
                <a:gd name="connsiteY2-90" fmla="*/ 282258 h 300469"/>
                <a:gd name="connsiteX3-91" fmla="*/ 1200910 w 1201353"/>
                <a:gd name="connsiteY3-92" fmla="*/ 52510 h 300469"/>
                <a:gd name="connsiteX4-93" fmla="*/ 902237 w 1201353"/>
                <a:gd name="connsiteY4-94" fmla="*/ 6561 h 300469"/>
                <a:gd name="connsiteX5-95" fmla="*/ 902237 w 1201353"/>
                <a:gd name="connsiteY5-96" fmla="*/ 6561 h 300469"/>
                <a:gd name="connsiteX0-97" fmla="*/ 195393 w 1192945"/>
                <a:gd name="connsiteY0-98" fmla="*/ 139815 h 307899"/>
                <a:gd name="connsiteX1-99" fmla="*/ 11594 w 1192945"/>
                <a:gd name="connsiteY1-100" fmla="*/ 263879 h 307899"/>
                <a:gd name="connsiteX2-101" fmla="*/ 618130 w 1192945"/>
                <a:gd name="connsiteY2-102" fmla="*/ 282258 h 307899"/>
                <a:gd name="connsiteX3-103" fmla="*/ 1192502 w 1192945"/>
                <a:gd name="connsiteY3-104" fmla="*/ 52510 h 307899"/>
                <a:gd name="connsiteX4-105" fmla="*/ 893829 w 1192945"/>
                <a:gd name="connsiteY4-106" fmla="*/ 6561 h 307899"/>
                <a:gd name="connsiteX5-107" fmla="*/ 893829 w 1192945"/>
                <a:gd name="connsiteY5-108" fmla="*/ 6561 h 307899"/>
                <a:gd name="connsiteX0-109" fmla="*/ 199654 w 1197206"/>
                <a:gd name="connsiteY0-110" fmla="*/ 139815 h 331631"/>
                <a:gd name="connsiteX1-111" fmla="*/ 11260 w 1197206"/>
                <a:gd name="connsiteY1-112" fmla="*/ 305234 h 331631"/>
                <a:gd name="connsiteX2-113" fmla="*/ 622391 w 1197206"/>
                <a:gd name="connsiteY2-114" fmla="*/ 282258 h 331631"/>
                <a:gd name="connsiteX3-115" fmla="*/ 1196763 w 1197206"/>
                <a:gd name="connsiteY3-116" fmla="*/ 52510 h 331631"/>
                <a:gd name="connsiteX4-117" fmla="*/ 898090 w 1197206"/>
                <a:gd name="connsiteY4-118" fmla="*/ 6561 h 331631"/>
                <a:gd name="connsiteX5-119" fmla="*/ 898090 w 1197206"/>
                <a:gd name="connsiteY5-120" fmla="*/ 6561 h 331631"/>
                <a:gd name="connsiteX0-121" fmla="*/ 199654 w 1196804"/>
                <a:gd name="connsiteY0-122" fmla="*/ 135685 h 327501"/>
                <a:gd name="connsiteX1-123" fmla="*/ 11260 w 1196804"/>
                <a:gd name="connsiteY1-124" fmla="*/ 301104 h 327501"/>
                <a:gd name="connsiteX2-125" fmla="*/ 622391 w 1196804"/>
                <a:gd name="connsiteY2-126" fmla="*/ 278128 h 327501"/>
                <a:gd name="connsiteX3-127" fmla="*/ 1196763 w 1196804"/>
                <a:gd name="connsiteY3-128" fmla="*/ 48380 h 327501"/>
                <a:gd name="connsiteX4-129" fmla="*/ 898090 w 1196804"/>
                <a:gd name="connsiteY4-130" fmla="*/ 2431 h 327501"/>
                <a:gd name="connsiteX5-131" fmla="*/ 898090 w 1196804"/>
                <a:gd name="connsiteY5-132" fmla="*/ 2431 h 327501"/>
                <a:gd name="connsiteX0-133" fmla="*/ 199654 w 1196804"/>
                <a:gd name="connsiteY0-134" fmla="*/ 146484 h 338300"/>
                <a:gd name="connsiteX1-135" fmla="*/ 11260 w 1196804"/>
                <a:gd name="connsiteY1-136" fmla="*/ 311903 h 338300"/>
                <a:gd name="connsiteX2-137" fmla="*/ 622391 w 1196804"/>
                <a:gd name="connsiteY2-138" fmla="*/ 288927 h 338300"/>
                <a:gd name="connsiteX3-139" fmla="*/ 1196763 w 1196804"/>
                <a:gd name="connsiteY3-140" fmla="*/ 59179 h 338300"/>
                <a:gd name="connsiteX4-141" fmla="*/ 898090 w 1196804"/>
                <a:gd name="connsiteY4-142" fmla="*/ 13230 h 338300"/>
                <a:gd name="connsiteX5-143" fmla="*/ 898090 w 1196804"/>
                <a:gd name="connsiteY5-144" fmla="*/ 13230 h 3383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196804" h="338300">
                  <a:moveTo>
                    <a:pt x="199654" y="146484"/>
                  </a:moveTo>
                  <a:cubicBezTo>
                    <a:pt x="74058" y="159885"/>
                    <a:pt x="-36221" y="260592"/>
                    <a:pt x="11260" y="311903"/>
                  </a:cubicBezTo>
                  <a:cubicBezTo>
                    <a:pt x="58741" y="363214"/>
                    <a:pt x="424807" y="331048"/>
                    <a:pt x="622391" y="288927"/>
                  </a:cubicBezTo>
                  <a:cubicBezTo>
                    <a:pt x="819975" y="246806"/>
                    <a:pt x="1201358" y="155673"/>
                    <a:pt x="1196763" y="59179"/>
                  </a:cubicBezTo>
                  <a:cubicBezTo>
                    <a:pt x="1192168" y="-37315"/>
                    <a:pt x="898090" y="13230"/>
                    <a:pt x="898090" y="13230"/>
                  </a:cubicBezTo>
                  <a:lnTo>
                    <a:pt x="898090" y="13230"/>
                  </a:lnTo>
                </a:path>
              </a:pathLst>
            </a:custGeom>
            <a:noFill/>
            <a:ln w="38100" cap="rnd">
              <a:solidFill>
                <a:schemeClr val="bg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72" name="图片 71"/>
          <p:cNvPicPr>
            <a:picLocks noChangeAspect="1"/>
          </p:cNvPicPr>
          <p:nvPr/>
        </p:nvPicPr>
        <p:blipFill>
          <a:blip r:embed="rId1"/>
          <a:stretch>
            <a:fillRect/>
          </a:stretch>
        </p:blipFill>
        <p:spPr>
          <a:xfrm>
            <a:off x="4587067" y="4492723"/>
            <a:ext cx="529982" cy="375243"/>
          </a:xfrm>
          <a:prstGeom prst="rect">
            <a:avLst/>
          </a:prstGeom>
        </p:spPr>
      </p:pic>
      <p:pic>
        <p:nvPicPr>
          <p:cNvPr id="73" name="图片 72"/>
          <p:cNvPicPr>
            <a:picLocks noChangeAspect="1"/>
          </p:cNvPicPr>
          <p:nvPr/>
        </p:nvPicPr>
        <p:blipFill>
          <a:blip r:embed="rId2"/>
          <a:stretch>
            <a:fillRect/>
          </a:stretch>
        </p:blipFill>
        <p:spPr>
          <a:xfrm>
            <a:off x="5782022" y="2616601"/>
            <a:ext cx="609867" cy="445159"/>
          </a:xfrm>
          <a:prstGeom prst="rect">
            <a:avLst/>
          </a:prstGeom>
        </p:spPr>
      </p:pic>
      <p:pic>
        <p:nvPicPr>
          <p:cNvPr id="74" name="图片 73"/>
          <p:cNvPicPr>
            <a:picLocks noChangeAspect="1"/>
          </p:cNvPicPr>
          <p:nvPr/>
        </p:nvPicPr>
        <p:blipFill>
          <a:blip r:embed="rId3"/>
          <a:stretch>
            <a:fillRect/>
          </a:stretch>
        </p:blipFill>
        <p:spPr>
          <a:xfrm>
            <a:off x="6995714" y="4361826"/>
            <a:ext cx="594676" cy="594676"/>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pattFill prst="pct10">
          <a:fgClr>
            <a:schemeClr val="bg1">
              <a:lumMod val="95000"/>
            </a:schemeClr>
          </a:fgClr>
          <a:bgClr>
            <a:schemeClr val="bg1"/>
          </a:bgClr>
        </a:patt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2909430" y="2552358"/>
            <a:ext cx="2130655" cy="2130655"/>
          </a:xfrm>
          <a:prstGeom prst="rect">
            <a:avLst/>
          </a:prstGeom>
        </p:spPr>
      </p:pic>
      <p:sp>
        <p:nvSpPr>
          <p:cNvPr id="25" name="文本框 24"/>
          <p:cNvSpPr txBox="1"/>
          <p:nvPr/>
        </p:nvSpPr>
        <p:spPr>
          <a:xfrm>
            <a:off x="5915254" y="2782669"/>
            <a:ext cx="4056060" cy="646331"/>
          </a:xfrm>
          <a:prstGeom prst="rect">
            <a:avLst/>
          </a:prstGeom>
          <a:noFill/>
        </p:spPr>
        <p:txBody>
          <a:bodyPr wrap="square" rtlCol="0">
            <a:spAutoFit/>
          </a:bodyPr>
          <a:lstStyle/>
          <a:p>
            <a:r>
              <a:rPr lang="zh-CN" altLang="en-US" sz="3600" dirty="0" smtClean="0">
                <a:solidFill>
                  <a:srgbClr val="262626"/>
                </a:solidFill>
                <a:latin typeface="微软雅黑" panose="020B0503020204020204" pitchFamily="34" charset="-122"/>
                <a:ea typeface="微软雅黑" panose="020B0503020204020204" pitchFamily="34" charset="-122"/>
              </a:rPr>
              <a:t>第</a:t>
            </a:r>
            <a:r>
              <a:rPr lang="zh-CN" altLang="en-US" sz="3600" dirty="0">
                <a:solidFill>
                  <a:srgbClr val="262626"/>
                </a:solidFill>
                <a:latin typeface="微软雅黑" panose="020B0503020204020204" pitchFamily="34" charset="-122"/>
                <a:ea typeface="微软雅黑" panose="020B0503020204020204" pitchFamily="34" charset="-122"/>
              </a:rPr>
              <a:t>四</a:t>
            </a:r>
            <a:r>
              <a:rPr lang="zh-CN" altLang="en-US" sz="3600" dirty="0" smtClean="0">
                <a:solidFill>
                  <a:srgbClr val="262626"/>
                </a:solidFill>
                <a:latin typeface="微软雅黑" panose="020B0503020204020204" pitchFamily="34" charset="-122"/>
                <a:ea typeface="微软雅黑" panose="020B0503020204020204" pitchFamily="34" charset="-122"/>
              </a:rPr>
              <a:t>部分精彩内容</a:t>
            </a:r>
            <a:endParaRPr lang="zh-CN" altLang="en-US" sz="3600" dirty="0">
              <a:solidFill>
                <a:srgbClr val="262626"/>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5915254" y="3534228"/>
            <a:ext cx="3922715" cy="830997"/>
          </a:xfrm>
          <a:prstGeom prst="rect">
            <a:avLst/>
          </a:prstGeom>
          <a:noFill/>
        </p:spPr>
        <p:txBody>
          <a:bodyPr wrap="square" rtlCol="0">
            <a:spAutoFit/>
          </a:bodyPr>
          <a:lstStyle/>
          <a:p>
            <a:r>
              <a:rPr lang="en-US" altLang="zh-CN" sz="1600" dirty="0" smtClean="0"/>
              <a:t>BUSINESS TEMPLATE ADD YOUR TEXT HERE YOUR TEXT </a:t>
            </a:r>
            <a:r>
              <a:rPr lang="en-US" altLang="zh-CN" sz="1600" dirty="0"/>
              <a:t>BUSINESS TEMPLATE ADD YOUR TEXT HERE </a:t>
            </a:r>
            <a:r>
              <a:rPr lang="en-US" altLang="zh-CN" sz="1600" dirty="0" smtClean="0"/>
              <a:t>YOUR TEXT</a:t>
            </a:r>
            <a:endParaRPr lang="zh-CN" altLang="en-US" sz="1600" dirty="0"/>
          </a:p>
        </p:txBody>
      </p:sp>
      <p:grpSp>
        <p:nvGrpSpPr>
          <p:cNvPr id="27" name="组合 26"/>
          <p:cNvGrpSpPr/>
          <p:nvPr/>
        </p:nvGrpSpPr>
        <p:grpSpPr>
          <a:xfrm>
            <a:off x="9612380" y="2048857"/>
            <a:ext cx="717867" cy="454132"/>
            <a:chOff x="1711856" y="2078071"/>
            <a:chExt cx="1196804" cy="757114"/>
          </a:xfrm>
        </p:grpSpPr>
        <p:sp>
          <p:nvSpPr>
            <p:cNvPr id="28" name="任意多边形 27"/>
            <p:cNvSpPr/>
            <p:nvPr/>
          </p:nvSpPr>
          <p:spPr>
            <a:xfrm>
              <a:off x="1920015" y="2078071"/>
              <a:ext cx="713347" cy="757114"/>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bg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1711856" y="2301388"/>
              <a:ext cx="1196804" cy="338300"/>
            </a:xfrm>
            <a:custGeom>
              <a:avLst/>
              <a:gdLst>
                <a:gd name="connsiteX0" fmla="*/ 202641 w 1204484"/>
                <a:gd name="connsiteY0" fmla="*/ 156229 h 260223"/>
                <a:gd name="connsiteX1" fmla="*/ 18842 w 1204484"/>
                <a:gd name="connsiteY1" fmla="*/ 257318 h 260223"/>
                <a:gd name="connsiteX2" fmla="*/ 606998 w 1204484"/>
                <a:gd name="connsiteY2" fmla="*/ 215963 h 260223"/>
                <a:gd name="connsiteX3" fmla="*/ 1199750 w 1204484"/>
                <a:gd name="connsiteY3" fmla="*/ 45949 h 260223"/>
                <a:gd name="connsiteX4" fmla="*/ 901077 w 1204484"/>
                <a:gd name="connsiteY4" fmla="*/ 0 h 260223"/>
                <a:gd name="connsiteX5" fmla="*/ 901077 w 1204484"/>
                <a:gd name="connsiteY5" fmla="*/ 0 h 260223"/>
                <a:gd name="connsiteX0-1" fmla="*/ 202641 w 1204484"/>
                <a:gd name="connsiteY0-2" fmla="*/ 156229 h 262942"/>
                <a:gd name="connsiteX1-3" fmla="*/ 18842 w 1204484"/>
                <a:gd name="connsiteY1-4" fmla="*/ 257318 h 262942"/>
                <a:gd name="connsiteX2-5" fmla="*/ 606998 w 1204484"/>
                <a:gd name="connsiteY2-6" fmla="*/ 215963 h 262942"/>
                <a:gd name="connsiteX3-7" fmla="*/ 1199750 w 1204484"/>
                <a:gd name="connsiteY3-8" fmla="*/ 45949 h 262942"/>
                <a:gd name="connsiteX4-9" fmla="*/ 901077 w 1204484"/>
                <a:gd name="connsiteY4-10" fmla="*/ 0 h 262942"/>
                <a:gd name="connsiteX5-11" fmla="*/ 901077 w 1204484"/>
                <a:gd name="connsiteY5-12" fmla="*/ 0 h 262942"/>
                <a:gd name="connsiteX0-13" fmla="*/ 203801 w 1205128"/>
                <a:gd name="connsiteY0-14" fmla="*/ 156229 h 299211"/>
                <a:gd name="connsiteX1-15" fmla="*/ 20002 w 1205128"/>
                <a:gd name="connsiteY1-16" fmla="*/ 257318 h 299211"/>
                <a:gd name="connsiteX2-17" fmla="*/ 626538 w 1205128"/>
                <a:gd name="connsiteY2-18" fmla="*/ 275697 h 299211"/>
                <a:gd name="connsiteX3-19" fmla="*/ 1200910 w 1205128"/>
                <a:gd name="connsiteY3-20" fmla="*/ 45949 h 299211"/>
                <a:gd name="connsiteX4-21" fmla="*/ 902237 w 1205128"/>
                <a:gd name="connsiteY4-22" fmla="*/ 0 h 299211"/>
                <a:gd name="connsiteX5-23" fmla="*/ 902237 w 1205128"/>
                <a:gd name="connsiteY5-24" fmla="*/ 0 h 299211"/>
                <a:gd name="connsiteX0-25" fmla="*/ 203801 w 1205128"/>
                <a:gd name="connsiteY0-26" fmla="*/ 156229 h 293093"/>
                <a:gd name="connsiteX1-27" fmla="*/ 20002 w 1205128"/>
                <a:gd name="connsiteY1-28" fmla="*/ 257318 h 293093"/>
                <a:gd name="connsiteX2-29" fmla="*/ 626538 w 1205128"/>
                <a:gd name="connsiteY2-30" fmla="*/ 275697 h 293093"/>
                <a:gd name="connsiteX3-31" fmla="*/ 1200910 w 1205128"/>
                <a:gd name="connsiteY3-32" fmla="*/ 45949 h 293093"/>
                <a:gd name="connsiteX4-33" fmla="*/ 902237 w 1205128"/>
                <a:gd name="connsiteY4-34" fmla="*/ 0 h 293093"/>
                <a:gd name="connsiteX5-35" fmla="*/ 902237 w 1205128"/>
                <a:gd name="connsiteY5-36" fmla="*/ 0 h 293093"/>
                <a:gd name="connsiteX0-37" fmla="*/ 189419 w 1190746"/>
                <a:gd name="connsiteY0-38" fmla="*/ 156229 h 303079"/>
                <a:gd name="connsiteX1-39" fmla="*/ 5620 w 1190746"/>
                <a:gd name="connsiteY1-40" fmla="*/ 257318 h 303079"/>
                <a:gd name="connsiteX2-41" fmla="*/ 612156 w 1190746"/>
                <a:gd name="connsiteY2-42" fmla="*/ 275697 h 303079"/>
                <a:gd name="connsiteX3-43" fmla="*/ 1186528 w 1190746"/>
                <a:gd name="connsiteY3-44" fmla="*/ 45949 h 303079"/>
                <a:gd name="connsiteX4-45" fmla="*/ 887855 w 1190746"/>
                <a:gd name="connsiteY4-46" fmla="*/ 0 h 303079"/>
                <a:gd name="connsiteX5-47" fmla="*/ 887855 w 1190746"/>
                <a:gd name="connsiteY5-48" fmla="*/ 0 h 303079"/>
                <a:gd name="connsiteX0-49" fmla="*/ 189419 w 1186528"/>
                <a:gd name="connsiteY0-50" fmla="*/ 166016 h 312866"/>
                <a:gd name="connsiteX1-51" fmla="*/ 5620 w 1186528"/>
                <a:gd name="connsiteY1-52" fmla="*/ 267105 h 312866"/>
                <a:gd name="connsiteX2-53" fmla="*/ 612156 w 1186528"/>
                <a:gd name="connsiteY2-54" fmla="*/ 285484 h 312866"/>
                <a:gd name="connsiteX3-55" fmla="*/ 1186528 w 1186528"/>
                <a:gd name="connsiteY3-56" fmla="*/ 55736 h 312866"/>
                <a:gd name="connsiteX4-57" fmla="*/ 887855 w 1186528"/>
                <a:gd name="connsiteY4-58" fmla="*/ 9787 h 312866"/>
                <a:gd name="connsiteX5-59" fmla="*/ 887855 w 1186528"/>
                <a:gd name="connsiteY5-60" fmla="*/ 9787 h 312866"/>
                <a:gd name="connsiteX0-61" fmla="*/ 189419 w 1186971"/>
                <a:gd name="connsiteY0-62" fmla="*/ 162790 h 309640"/>
                <a:gd name="connsiteX1-63" fmla="*/ 5620 w 1186971"/>
                <a:gd name="connsiteY1-64" fmla="*/ 263879 h 309640"/>
                <a:gd name="connsiteX2-65" fmla="*/ 612156 w 1186971"/>
                <a:gd name="connsiteY2-66" fmla="*/ 282258 h 309640"/>
                <a:gd name="connsiteX3-67" fmla="*/ 1186528 w 1186971"/>
                <a:gd name="connsiteY3-68" fmla="*/ 52510 h 309640"/>
                <a:gd name="connsiteX4-69" fmla="*/ 887855 w 1186971"/>
                <a:gd name="connsiteY4-70" fmla="*/ 6561 h 309640"/>
                <a:gd name="connsiteX5-71" fmla="*/ 887855 w 1186971"/>
                <a:gd name="connsiteY5-72" fmla="*/ 6561 h 309640"/>
                <a:gd name="connsiteX0-73" fmla="*/ 189419 w 1186971"/>
                <a:gd name="connsiteY0-74" fmla="*/ 162790 h 309640"/>
                <a:gd name="connsiteX1-75" fmla="*/ 5620 w 1186971"/>
                <a:gd name="connsiteY1-76" fmla="*/ 263879 h 309640"/>
                <a:gd name="connsiteX2-77" fmla="*/ 612156 w 1186971"/>
                <a:gd name="connsiteY2-78" fmla="*/ 282258 h 309640"/>
                <a:gd name="connsiteX3-79" fmla="*/ 1186528 w 1186971"/>
                <a:gd name="connsiteY3-80" fmla="*/ 52510 h 309640"/>
                <a:gd name="connsiteX4-81" fmla="*/ 887855 w 1186971"/>
                <a:gd name="connsiteY4-82" fmla="*/ 6561 h 309640"/>
                <a:gd name="connsiteX5-83" fmla="*/ 887855 w 1186971"/>
                <a:gd name="connsiteY5-84" fmla="*/ 6561 h 309640"/>
                <a:gd name="connsiteX0-85" fmla="*/ 203801 w 1201353"/>
                <a:gd name="connsiteY0-86" fmla="*/ 139815 h 300469"/>
                <a:gd name="connsiteX1-87" fmla="*/ 20002 w 1201353"/>
                <a:gd name="connsiteY1-88" fmla="*/ 263879 h 300469"/>
                <a:gd name="connsiteX2-89" fmla="*/ 626538 w 1201353"/>
                <a:gd name="connsiteY2-90" fmla="*/ 282258 h 300469"/>
                <a:gd name="connsiteX3-91" fmla="*/ 1200910 w 1201353"/>
                <a:gd name="connsiteY3-92" fmla="*/ 52510 h 300469"/>
                <a:gd name="connsiteX4-93" fmla="*/ 902237 w 1201353"/>
                <a:gd name="connsiteY4-94" fmla="*/ 6561 h 300469"/>
                <a:gd name="connsiteX5-95" fmla="*/ 902237 w 1201353"/>
                <a:gd name="connsiteY5-96" fmla="*/ 6561 h 300469"/>
                <a:gd name="connsiteX0-97" fmla="*/ 195393 w 1192945"/>
                <a:gd name="connsiteY0-98" fmla="*/ 139815 h 307899"/>
                <a:gd name="connsiteX1-99" fmla="*/ 11594 w 1192945"/>
                <a:gd name="connsiteY1-100" fmla="*/ 263879 h 307899"/>
                <a:gd name="connsiteX2-101" fmla="*/ 618130 w 1192945"/>
                <a:gd name="connsiteY2-102" fmla="*/ 282258 h 307899"/>
                <a:gd name="connsiteX3-103" fmla="*/ 1192502 w 1192945"/>
                <a:gd name="connsiteY3-104" fmla="*/ 52510 h 307899"/>
                <a:gd name="connsiteX4-105" fmla="*/ 893829 w 1192945"/>
                <a:gd name="connsiteY4-106" fmla="*/ 6561 h 307899"/>
                <a:gd name="connsiteX5-107" fmla="*/ 893829 w 1192945"/>
                <a:gd name="connsiteY5-108" fmla="*/ 6561 h 307899"/>
                <a:gd name="connsiteX0-109" fmla="*/ 199654 w 1197206"/>
                <a:gd name="connsiteY0-110" fmla="*/ 139815 h 331631"/>
                <a:gd name="connsiteX1-111" fmla="*/ 11260 w 1197206"/>
                <a:gd name="connsiteY1-112" fmla="*/ 305234 h 331631"/>
                <a:gd name="connsiteX2-113" fmla="*/ 622391 w 1197206"/>
                <a:gd name="connsiteY2-114" fmla="*/ 282258 h 331631"/>
                <a:gd name="connsiteX3-115" fmla="*/ 1196763 w 1197206"/>
                <a:gd name="connsiteY3-116" fmla="*/ 52510 h 331631"/>
                <a:gd name="connsiteX4-117" fmla="*/ 898090 w 1197206"/>
                <a:gd name="connsiteY4-118" fmla="*/ 6561 h 331631"/>
                <a:gd name="connsiteX5-119" fmla="*/ 898090 w 1197206"/>
                <a:gd name="connsiteY5-120" fmla="*/ 6561 h 331631"/>
                <a:gd name="connsiteX0-121" fmla="*/ 199654 w 1196804"/>
                <a:gd name="connsiteY0-122" fmla="*/ 135685 h 327501"/>
                <a:gd name="connsiteX1-123" fmla="*/ 11260 w 1196804"/>
                <a:gd name="connsiteY1-124" fmla="*/ 301104 h 327501"/>
                <a:gd name="connsiteX2-125" fmla="*/ 622391 w 1196804"/>
                <a:gd name="connsiteY2-126" fmla="*/ 278128 h 327501"/>
                <a:gd name="connsiteX3-127" fmla="*/ 1196763 w 1196804"/>
                <a:gd name="connsiteY3-128" fmla="*/ 48380 h 327501"/>
                <a:gd name="connsiteX4-129" fmla="*/ 898090 w 1196804"/>
                <a:gd name="connsiteY4-130" fmla="*/ 2431 h 327501"/>
                <a:gd name="connsiteX5-131" fmla="*/ 898090 w 1196804"/>
                <a:gd name="connsiteY5-132" fmla="*/ 2431 h 327501"/>
                <a:gd name="connsiteX0-133" fmla="*/ 199654 w 1196804"/>
                <a:gd name="connsiteY0-134" fmla="*/ 146484 h 338300"/>
                <a:gd name="connsiteX1-135" fmla="*/ 11260 w 1196804"/>
                <a:gd name="connsiteY1-136" fmla="*/ 311903 h 338300"/>
                <a:gd name="connsiteX2-137" fmla="*/ 622391 w 1196804"/>
                <a:gd name="connsiteY2-138" fmla="*/ 288927 h 338300"/>
                <a:gd name="connsiteX3-139" fmla="*/ 1196763 w 1196804"/>
                <a:gd name="connsiteY3-140" fmla="*/ 59179 h 338300"/>
                <a:gd name="connsiteX4-141" fmla="*/ 898090 w 1196804"/>
                <a:gd name="connsiteY4-142" fmla="*/ 13230 h 338300"/>
                <a:gd name="connsiteX5-143" fmla="*/ 898090 w 1196804"/>
                <a:gd name="connsiteY5-144" fmla="*/ 13230 h 3383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196804" h="338300">
                  <a:moveTo>
                    <a:pt x="199654" y="146484"/>
                  </a:moveTo>
                  <a:cubicBezTo>
                    <a:pt x="74058" y="159885"/>
                    <a:pt x="-36221" y="260592"/>
                    <a:pt x="11260" y="311903"/>
                  </a:cubicBezTo>
                  <a:cubicBezTo>
                    <a:pt x="58741" y="363214"/>
                    <a:pt x="424807" y="331048"/>
                    <a:pt x="622391" y="288927"/>
                  </a:cubicBezTo>
                  <a:cubicBezTo>
                    <a:pt x="819975" y="246806"/>
                    <a:pt x="1201358" y="155673"/>
                    <a:pt x="1196763" y="59179"/>
                  </a:cubicBezTo>
                  <a:cubicBezTo>
                    <a:pt x="1192168" y="-37315"/>
                    <a:pt x="898090" y="13230"/>
                    <a:pt x="898090" y="13230"/>
                  </a:cubicBezTo>
                  <a:lnTo>
                    <a:pt x="898090" y="13230"/>
                  </a:lnTo>
                </a:path>
              </a:pathLst>
            </a:custGeom>
            <a:noFill/>
            <a:ln w="38100" cap="rnd">
              <a:solidFill>
                <a:schemeClr val="bg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9" name="图片 8"/>
          <p:cNvPicPr>
            <a:picLocks noChangeAspect="1"/>
          </p:cNvPicPr>
          <p:nvPr/>
        </p:nvPicPr>
        <p:blipFill>
          <a:blip r:embed="rId2"/>
          <a:stretch>
            <a:fillRect/>
          </a:stretch>
        </p:blipFill>
        <p:spPr>
          <a:xfrm>
            <a:off x="3589444" y="2985631"/>
            <a:ext cx="770625" cy="770625"/>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pattFill prst="pct10">
          <a:fgClr>
            <a:schemeClr val="bg1">
              <a:lumMod val="95000"/>
            </a:schemeClr>
          </a:fgClr>
          <a:bgClr>
            <a:schemeClr val="bg1"/>
          </a:bgClr>
        </a:patt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1739316" y="3109577"/>
            <a:ext cx="902288" cy="638846"/>
          </a:xfrm>
          <a:prstGeom prst="rect">
            <a:avLst/>
          </a:prstGeom>
        </p:spPr>
      </p:pic>
      <p:pic>
        <p:nvPicPr>
          <p:cNvPr id="5" name="图片 4"/>
          <p:cNvPicPr>
            <a:picLocks noChangeAspect="1"/>
          </p:cNvPicPr>
          <p:nvPr/>
        </p:nvPicPr>
        <p:blipFill>
          <a:blip r:embed="rId2"/>
          <a:stretch>
            <a:fillRect/>
          </a:stretch>
        </p:blipFill>
        <p:spPr>
          <a:xfrm>
            <a:off x="4559164" y="3147721"/>
            <a:ext cx="822961" cy="600702"/>
          </a:xfrm>
          <a:prstGeom prst="rect">
            <a:avLst/>
          </a:prstGeom>
        </p:spPr>
      </p:pic>
      <p:sp>
        <p:nvSpPr>
          <p:cNvPr id="36" name="文本框 35"/>
          <p:cNvSpPr txBox="1"/>
          <p:nvPr/>
        </p:nvSpPr>
        <p:spPr>
          <a:xfrm>
            <a:off x="4559164" y="695175"/>
            <a:ext cx="3162440" cy="769441"/>
          </a:xfrm>
          <a:prstGeom prst="rect">
            <a:avLst/>
          </a:prstGeom>
          <a:noFill/>
        </p:spPr>
        <p:txBody>
          <a:bodyPr wrap="square" rtlCol="0">
            <a:spAutoFit/>
          </a:bodyPr>
          <a:lstStyle/>
          <a:p>
            <a:r>
              <a:rPr lang="en-US" altLang="zh-CN" sz="4400" dirty="0" smtClean="0">
                <a:solidFill>
                  <a:srgbClr val="262626"/>
                </a:solidFill>
                <a:latin typeface="微软雅黑" panose="020B0503020204020204" pitchFamily="34" charset="-122"/>
                <a:ea typeface="微软雅黑" panose="020B0503020204020204" pitchFamily="34" charset="-122"/>
              </a:rPr>
              <a:t>CONTENT</a:t>
            </a:r>
            <a:endParaRPr lang="zh-CN" altLang="en-US" sz="4400" dirty="0">
              <a:solidFill>
                <a:srgbClr val="262626"/>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5557837" y="1582509"/>
            <a:ext cx="1076325" cy="0"/>
          </a:xfrm>
          <a:prstGeom prst="line">
            <a:avLst/>
          </a:prstGeom>
          <a:ln w="25400">
            <a:solidFill>
              <a:srgbClr val="F7D54A"/>
            </a:solidFill>
          </a:ln>
        </p:spPr>
        <p:style>
          <a:lnRef idx="1">
            <a:schemeClr val="accent1"/>
          </a:lnRef>
          <a:fillRef idx="0">
            <a:schemeClr val="accent1"/>
          </a:fillRef>
          <a:effectRef idx="0">
            <a:schemeClr val="accent1"/>
          </a:effectRef>
          <a:fontRef idx="minor">
            <a:schemeClr val="tx1"/>
          </a:fontRef>
        </p:style>
      </p:cxnSp>
      <p:pic>
        <p:nvPicPr>
          <p:cNvPr id="16" name="图片 15"/>
          <p:cNvPicPr>
            <a:picLocks noChangeAspect="1"/>
          </p:cNvPicPr>
          <p:nvPr/>
        </p:nvPicPr>
        <p:blipFill>
          <a:blip r:embed="rId3"/>
          <a:stretch>
            <a:fillRect/>
          </a:stretch>
        </p:blipFill>
        <p:spPr>
          <a:xfrm>
            <a:off x="7125148" y="3147721"/>
            <a:ext cx="901254" cy="545625"/>
          </a:xfrm>
          <a:prstGeom prst="rect">
            <a:avLst/>
          </a:prstGeom>
        </p:spPr>
      </p:pic>
      <p:pic>
        <p:nvPicPr>
          <p:cNvPr id="18" name="图片 17"/>
          <p:cNvPicPr>
            <a:picLocks noChangeAspect="1"/>
          </p:cNvPicPr>
          <p:nvPr/>
        </p:nvPicPr>
        <p:blipFill>
          <a:blip r:embed="rId4"/>
          <a:stretch>
            <a:fillRect/>
          </a:stretch>
        </p:blipFill>
        <p:spPr>
          <a:xfrm>
            <a:off x="9696855" y="2922721"/>
            <a:ext cx="770625" cy="770625"/>
          </a:xfrm>
          <a:prstGeom prst="rect">
            <a:avLst/>
          </a:prstGeom>
        </p:spPr>
      </p:pic>
      <p:sp>
        <p:nvSpPr>
          <p:cNvPr id="70" name="文本框 69"/>
          <p:cNvSpPr txBox="1"/>
          <p:nvPr/>
        </p:nvSpPr>
        <p:spPr>
          <a:xfrm>
            <a:off x="1076203" y="3951623"/>
            <a:ext cx="2228513" cy="400110"/>
          </a:xfrm>
          <a:prstGeom prst="rect">
            <a:avLst/>
          </a:prstGeom>
          <a:noFill/>
        </p:spPr>
        <p:txBody>
          <a:bodyPr wrap="square" rtlCol="0">
            <a:spAutoFit/>
          </a:bodyPr>
          <a:lstStyle/>
          <a:p>
            <a:r>
              <a:rPr lang="zh-CN" altLang="en-US" sz="2000" dirty="0" smtClean="0">
                <a:solidFill>
                  <a:srgbClr val="262626"/>
                </a:solidFill>
                <a:latin typeface="微软雅黑" panose="020B0503020204020204" pitchFamily="34" charset="-122"/>
                <a:ea typeface="微软雅黑" panose="020B0503020204020204" pitchFamily="34" charset="-122"/>
              </a:rPr>
              <a:t>这是你的精彩文本</a:t>
            </a:r>
            <a:endParaRPr lang="zh-CN" altLang="en-US" sz="2000" dirty="0">
              <a:solidFill>
                <a:srgbClr val="262626"/>
              </a:solidFill>
              <a:latin typeface="微软雅黑" panose="020B0503020204020204" pitchFamily="34" charset="-122"/>
              <a:ea typeface="微软雅黑" panose="020B0503020204020204" pitchFamily="34" charset="-122"/>
            </a:endParaRPr>
          </a:p>
        </p:txBody>
      </p:sp>
      <p:cxnSp>
        <p:nvCxnSpPr>
          <p:cNvPr id="71" name="直接连接符 70"/>
          <p:cNvCxnSpPr/>
          <p:nvPr/>
        </p:nvCxnSpPr>
        <p:spPr>
          <a:xfrm>
            <a:off x="1652296" y="4478111"/>
            <a:ext cx="1076325" cy="0"/>
          </a:xfrm>
          <a:prstGeom prst="line">
            <a:avLst/>
          </a:prstGeom>
          <a:ln w="254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1076201" y="4604490"/>
            <a:ext cx="2228513" cy="830997"/>
          </a:xfrm>
          <a:prstGeom prst="rect">
            <a:avLst/>
          </a:prstGeom>
          <a:noFill/>
        </p:spPr>
        <p:txBody>
          <a:bodyPr wrap="square" rtlCol="0">
            <a:spAutoFit/>
          </a:bodyPr>
          <a:lstStyle/>
          <a:p>
            <a:pPr algn="ctr"/>
            <a:r>
              <a:rPr lang="en-US" altLang="zh-CN" sz="1600" dirty="0" smtClean="0"/>
              <a:t>BUSINESS TEMPLATE ADD YOUR TEXT HERE YOUR TEXT</a:t>
            </a:r>
            <a:endParaRPr lang="zh-CN" altLang="en-US" sz="1600" dirty="0"/>
          </a:p>
        </p:txBody>
      </p:sp>
      <p:sp>
        <p:nvSpPr>
          <p:cNvPr id="72" name="文本框 71"/>
          <p:cNvSpPr txBox="1"/>
          <p:nvPr/>
        </p:nvSpPr>
        <p:spPr>
          <a:xfrm>
            <a:off x="3867487" y="3951623"/>
            <a:ext cx="2228513" cy="400110"/>
          </a:xfrm>
          <a:prstGeom prst="rect">
            <a:avLst/>
          </a:prstGeom>
          <a:noFill/>
        </p:spPr>
        <p:txBody>
          <a:bodyPr wrap="square" rtlCol="0">
            <a:spAutoFit/>
          </a:bodyPr>
          <a:lstStyle/>
          <a:p>
            <a:r>
              <a:rPr lang="zh-CN" altLang="en-US" sz="2000" dirty="0" smtClean="0">
                <a:solidFill>
                  <a:srgbClr val="262626"/>
                </a:solidFill>
                <a:latin typeface="微软雅黑" panose="020B0503020204020204" pitchFamily="34" charset="-122"/>
                <a:ea typeface="微软雅黑" panose="020B0503020204020204" pitchFamily="34" charset="-122"/>
              </a:rPr>
              <a:t>这是你的精彩文本</a:t>
            </a:r>
            <a:endParaRPr lang="zh-CN" altLang="en-US" sz="2000" dirty="0">
              <a:solidFill>
                <a:srgbClr val="262626"/>
              </a:solidFill>
              <a:latin typeface="微软雅黑" panose="020B0503020204020204" pitchFamily="34" charset="-122"/>
              <a:ea typeface="微软雅黑" panose="020B0503020204020204" pitchFamily="34" charset="-122"/>
            </a:endParaRPr>
          </a:p>
        </p:txBody>
      </p:sp>
      <p:cxnSp>
        <p:nvCxnSpPr>
          <p:cNvPr id="73" name="直接连接符 72"/>
          <p:cNvCxnSpPr/>
          <p:nvPr/>
        </p:nvCxnSpPr>
        <p:spPr>
          <a:xfrm>
            <a:off x="4443580" y="4478111"/>
            <a:ext cx="1076325" cy="0"/>
          </a:xfrm>
          <a:prstGeom prst="line">
            <a:avLst/>
          </a:prstGeom>
          <a:ln w="254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4" name="文本框 73"/>
          <p:cNvSpPr txBox="1"/>
          <p:nvPr/>
        </p:nvSpPr>
        <p:spPr>
          <a:xfrm>
            <a:off x="3867485" y="4604490"/>
            <a:ext cx="2228513" cy="830997"/>
          </a:xfrm>
          <a:prstGeom prst="rect">
            <a:avLst/>
          </a:prstGeom>
          <a:noFill/>
        </p:spPr>
        <p:txBody>
          <a:bodyPr wrap="square" rtlCol="0">
            <a:spAutoFit/>
          </a:bodyPr>
          <a:lstStyle/>
          <a:p>
            <a:pPr algn="ctr"/>
            <a:r>
              <a:rPr lang="en-US" altLang="zh-CN" sz="1600" dirty="0" smtClean="0"/>
              <a:t>BUSINESS TEMPLATE ADD YOUR TEXT HERE YOUR TEXT</a:t>
            </a:r>
            <a:endParaRPr lang="zh-CN" altLang="en-US" sz="1600" dirty="0"/>
          </a:p>
        </p:txBody>
      </p:sp>
      <p:sp>
        <p:nvSpPr>
          <p:cNvPr id="75" name="文本框 74"/>
          <p:cNvSpPr txBox="1"/>
          <p:nvPr/>
        </p:nvSpPr>
        <p:spPr>
          <a:xfrm>
            <a:off x="6381174" y="3951623"/>
            <a:ext cx="2228513" cy="400110"/>
          </a:xfrm>
          <a:prstGeom prst="rect">
            <a:avLst/>
          </a:prstGeom>
          <a:noFill/>
        </p:spPr>
        <p:txBody>
          <a:bodyPr wrap="square" rtlCol="0">
            <a:spAutoFit/>
          </a:bodyPr>
          <a:lstStyle/>
          <a:p>
            <a:r>
              <a:rPr lang="zh-CN" altLang="en-US" sz="2000" dirty="0" smtClean="0">
                <a:solidFill>
                  <a:srgbClr val="262626"/>
                </a:solidFill>
                <a:latin typeface="微软雅黑" panose="020B0503020204020204" pitchFamily="34" charset="-122"/>
                <a:ea typeface="微软雅黑" panose="020B0503020204020204" pitchFamily="34" charset="-122"/>
              </a:rPr>
              <a:t>这是你的精彩文本</a:t>
            </a:r>
            <a:endParaRPr lang="zh-CN" altLang="en-US" sz="2000" dirty="0">
              <a:solidFill>
                <a:srgbClr val="262626"/>
              </a:solidFill>
              <a:latin typeface="微软雅黑" panose="020B0503020204020204" pitchFamily="34" charset="-122"/>
              <a:ea typeface="微软雅黑" panose="020B0503020204020204" pitchFamily="34" charset="-122"/>
            </a:endParaRPr>
          </a:p>
        </p:txBody>
      </p:sp>
      <p:cxnSp>
        <p:nvCxnSpPr>
          <p:cNvPr id="76" name="直接连接符 75"/>
          <p:cNvCxnSpPr/>
          <p:nvPr/>
        </p:nvCxnSpPr>
        <p:spPr>
          <a:xfrm>
            <a:off x="6957267" y="4478111"/>
            <a:ext cx="1076325" cy="0"/>
          </a:xfrm>
          <a:prstGeom prst="line">
            <a:avLst/>
          </a:prstGeom>
          <a:ln w="254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7" name="文本框 76"/>
          <p:cNvSpPr txBox="1"/>
          <p:nvPr/>
        </p:nvSpPr>
        <p:spPr>
          <a:xfrm>
            <a:off x="6381172" y="4604490"/>
            <a:ext cx="2228513" cy="830997"/>
          </a:xfrm>
          <a:prstGeom prst="rect">
            <a:avLst/>
          </a:prstGeom>
          <a:noFill/>
        </p:spPr>
        <p:txBody>
          <a:bodyPr wrap="square" rtlCol="0">
            <a:spAutoFit/>
          </a:bodyPr>
          <a:lstStyle/>
          <a:p>
            <a:pPr algn="ctr"/>
            <a:r>
              <a:rPr lang="en-US" altLang="zh-CN" sz="1600" dirty="0" smtClean="0"/>
              <a:t>BUSINESS TEMPLATE ADD YOUR TEXT HERE YOUR TEXT</a:t>
            </a:r>
            <a:endParaRPr lang="zh-CN" altLang="en-US" sz="1600" dirty="0"/>
          </a:p>
        </p:txBody>
      </p:sp>
      <p:sp>
        <p:nvSpPr>
          <p:cNvPr id="78" name="文本框 77"/>
          <p:cNvSpPr txBox="1"/>
          <p:nvPr/>
        </p:nvSpPr>
        <p:spPr>
          <a:xfrm>
            <a:off x="9172458" y="3951623"/>
            <a:ext cx="2228513" cy="400110"/>
          </a:xfrm>
          <a:prstGeom prst="rect">
            <a:avLst/>
          </a:prstGeom>
          <a:noFill/>
        </p:spPr>
        <p:txBody>
          <a:bodyPr wrap="square" rtlCol="0">
            <a:spAutoFit/>
          </a:bodyPr>
          <a:lstStyle/>
          <a:p>
            <a:r>
              <a:rPr lang="zh-CN" altLang="en-US" sz="2000" dirty="0" smtClean="0">
                <a:solidFill>
                  <a:srgbClr val="262626"/>
                </a:solidFill>
                <a:latin typeface="微软雅黑" panose="020B0503020204020204" pitchFamily="34" charset="-122"/>
                <a:ea typeface="微软雅黑" panose="020B0503020204020204" pitchFamily="34" charset="-122"/>
              </a:rPr>
              <a:t>这是你的精彩文本</a:t>
            </a:r>
            <a:endParaRPr lang="zh-CN" altLang="en-US" sz="2000" dirty="0">
              <a:solidFill>
                <a:srgbClr val="262626"/>
              </a:solidFill>
              <a:latin typeface="微软雅黑" panose="020B0503020204020204" pitchFamily="34" charset="-122"/>
              <a:ea typeface="微软雅黑" panose="020B0503020204020204" pitchFamily="34" charset="-122"/>
            </a:endParaRPr>
          </a:p>
        </p:txBody>
      </p:sp>
      <p:cxnSp>
        <p:nvCxnSpPr>
          <p:cNvPr id="79" name="直接连接符 78"/>
          <p:cNvCxnSpPr/>
          <p:nvPr/>
        </p:nvCxnSpPr>
        <p:spPr>
          <a:xfrm>
            <a:off x="9748551" y="4478111"/>
            <a:ext cx="1076325" cy="0"/>
          </a:xfrm>
          <a:prstGeom prst="line">
            <a:avLst/>
          </a:prstGeom>
          <a:ln w="254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80" name="文本框 79"/>
          <p:cNvSpPr txBox="1"/>
          <p:nvPr/>
        </p:nvSpPr>
        <p:spPr>
          <a:xfrm>
            <a:off x="9172456" y="4604490"/>
            <a:ext cx="2228513" cy="830997"/>
          </a:xfrm>
          <a:prstGeom prst="rect">
            <a:avLst/>
          </a:prstGeom>
          <a:noFill/>
        </p:spPr>
        <p:txBody>
          <a:bodyPr wrap="square" rtlCol="0">
            <a:spAutoFit/>
          </a:bodyPr>
          <a:lstStyle/>
          <a:p>
            <a:pPr algn="ctr"/>
            <a:r>
              <a:rPr lang="en-US" altLang="zh-CN" sz="1600" dirty="0" smtClean="0"/>
              <a:t>BUSINESS TEMPLATE ADD YOUR TEXT HERE YOUR TEXT</a:t>
            </a:r>
            <a:endParaRPr lang="zh-CN" altLang="en-US" sz="1600" dirty="0"/>
          </a:p>
        </p:txBody>
      </p:sp>
      <p:grpSp>
        <p:nvGrpSpPr>
          <p:cNvPr id="81" name="组合 80"/>
          <p:cNvGrpSpPr/>
          <p:nvPr/>
        </p:nvGrpSpPr>
        <p:grpSpPr>
          <a:xfrm>
            <a:off x="8250751" y="1355443"/>
            <a:ext cx="717867" cy="454132"/>
            <a:chOff x="1711856" y="2078071"/>
            <a:chExt cx="1196804" cy="757114"/>
          </a:xfrm>
        </p:grpSpPr>
        <p:sp>
          <p:nvSpPr>
            <p:cNvPr id="82" name="任意多边形 81"/>
            <p:cNvSpPr/>
            <p:nvPr/>
          </p:nvSpPr>
          <p:spPr>
            <a:xfrm>
              <a:off x="1920015" y="2078071"/>
              <a:ext cx="713347" cy="757114"/>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bg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任意多边形 82"/>
            <p:cNvSpPr/>
            <p:nvPr/>
          </p:nvSpPr>
          <p:spPr>
            <a:xfrm>
              <a:off x="1711856" y="2301388"/>
              <a:ext cx="1196804" cy="338300"/>
            </a:xfrm>
            <a:custGeom>
              <a:avLst/>
              <a:gdLst>
                <a:gd name="connsiteX0" fmla="*/ 202641 w 1204484"/>
                <a:gd name="connsiteY0" fmla="*/ 156229 h 260223"/>
                <a:gd name="connsiteX1" fmla="*/ 18842 w 1204484"/>
                <a:gd name="connsiteY1" fmla="*/ 257318 h 260223"/>
                <a:gd name="connsiteX2" fmla="*/ 606998 w 1204484"/>
                <a:gd name="connsiteY2" fmla="*/ 215963 h 260223"/>
                <a:gd name="connsiteX3" fmla="*/ 1199750 w 1204484"/>
                <a:gd name="connsiteY3" fmla="*/ 45949 h 260223"/>
                <a:gd name="connsiteX4" fmla="*/ 901077 w 1204484"/>
                <a:gd name="connsiteY4" fmla="*/ 0 h 260223"/>
                <a:gd name="connsiteX5" fmla="*/ 901077 w 1204484"/>
                <a:gd name="connsiteY5" fmla="*/ 0 h 260223"/>
                <a:gd name="connsiteX0-1" fmla="*/ 202641 w 1204484"/>
                <a:gd name="connsiteY0-2" fmla="*/ 156229 h 262942"/>
                <a:gd name="connsiteX1-3" fmla="*/ 18842 w 1204484"/>
                <a:gd name="connsiteY1-4" fmla="*/ 257318 h 262942"/>
                <a:gd name="connsiteX2-5" fmla="*/ 606998 w 1204484"/>
                <a:gd name="connsiteY2-6" fmla="*/ 215963 h 262942"/>
                <a:gd name="connsiteX3-7" fmla="*/ 1199750 w 1204484"/>
                <a:gd name="connsiteY3-8" fmla="*/ 45949 h 262942"/>
                <a:gd name="connsiteX4-9" fmla="*/ 901077 w 1204484"/>
                <a:gd name="connsiteY4-10" fmla="*/ 0 h 262942"/>
                <a:gd name="connsiteX5-11" fmla="*/ 901077 w 1204484"/>
                <a:gd name="connsiteY5-12" fmla="*/ 0 h 262942"/>
                <a:gd name="connsiteX0-13" fmla="*/ 203801 w 1205128"/>
                <a:gd name="connsiteY0-14" fmla="*/ 156229 h 299211"/>
                <a:gd name="connsiteX1-15" fmla="*/ 20002 w 1205128"/>
                <a:gd name="connsiteY1-16" fmla="*/ 257318 h 299211"/>
                <a:gd name="connsiteX2-17" fmla="*/ 626538 w 1205128"/>
                <a:gd name="connsiteY2-18" fmla="*/ 275697 h 299211"/>
                <a:gd name="connsiteX3-19" fmla="*/ 1200910 w 1205128"/>
                <a:gd name="connsiteY3-20" fmla="*/ 45949 h 299211"/>
                <a:gd name="connsiteX4-21" fmla="*/ 902237 w 1205128"/>
                <a:gd name="connsiteY4-22" fmla="*/ 0 h 299211"/>
                <a:gd name="connsiteX5-23" fmla="*/ 902237 w 1205128"/>
                <a:gd name="connsiteY5-24" fmla="*/ 0 h 299211"/>
                <a:gd name="connsiteX0-25" fmla="*/ 203801 w 1205128"/>
                <a:gd name="connsiteY0-26" fmla="*/ 156229 h 293093"/>
                <a:gd name="connsiteX1-27" fmla="*/ 20002 w 1205128"/>
                <a:gd name="connsiteY1-28" fmla="*/ 257318 h 293093"/>
                <a:gd name="connsiteX2-29" fmla="*/ 626538 w 1205128"/>
                <a:gd name="connsiteY2-30" fmla="*/ 275697 h 293093"/>
                <a:gd name="connsiteX3-31" fmla="*/ 1200910 w 1205128"/>
                <a:gd name="connsiteY3-32" fmla="*/ 45949 h 293093"/>
                <a:gd name="connsiteX4-33" fmla="*/ 902237 w 1205128"/>
                <a:gd name="connsiteY4-34" fmla="*/ 0 h 293093"/>
                <a:gd name="connsiteX5-35" fmla="*/ 902237 w 1205128"/>
                <a:gd name="connsiteY5-36" fmla="*/ 0 h 293093"/>
                <a:gd name="connsiteX0-37" fmla="*/ 189419 w 1190746"/>
                <a:gd name="connsiteY0-38" fmla="*/ 156229 h 303079"/>
                <a:gd name="connsiteX1-39" fmla="*/ 5620 w 1190746"/>
                <a:gd name="connsiteY1-40" fmla="*/ 257318 h 303079"/>
                <a:gd name="connsiteX2-41" fmla="*/ 612156 w 1190746"/>
                <a:gd name="connsiteY2-42" fmla="*/ 275697 h 303079"/>
                <a:gd name="connsiteX3-43" fmla="*/ 1186528 w 1190746"/>
                <a:gd name="connsiteY3-44" fmla="*/ 45949 h 303079"/>
                <a:gd name="connsiteX4-45" fmla="*/ 887855 w 1190746"/>
                <a:gd name="connsiteY4-46" fmla="*/ 0 h 303079"/>
                <a:gd name="connsiteX5-47" fmla="*/ 887855 w 1190746"/>
                <a:gd name="connsiteY5-48" fmla="*/ 0 h 303079"/>
                <a:gd name="connsiteX0-49" fmla="*/ 189419 w 1186528"/>
                <a:gd name="connsiteY0-50" fmla="*/ 166016 h 312866"/>
                <a:gd name="connsiteX1-51" fmla="*/ 5620 w 1186528"/>
                <a:gd name="connsiteY1-52" fmla="*/ 267105 h 312866"/>
                <a:gd name="connsiteX2-53" fmla="*/ 612156 w 1186528"/>
                <a:gd name="connsiteY2-54" fmla="*/ 285484 h 312866"/>
                <a:gd name="connsiteX3-55" fmla="*/ 1186528 w 1186528"/>
                <a:gd name="connsiteY3-56" fmla="*/ 55736 h 312866"/>
                <a:gd name="connsiteX4-57" fmla="*/ 887855 w 1186528"/>
                <a:gd name="connsiteY4-58" fmla="*/ 9787 h 312866"/>
                <a:gd name="connsiteX5-59" fmla="*/ 887855 w 1186528"/>
                <a:gd name="connsiteY5-60" fmla="*/ 9787 h 312866"/>
                <a:gd name="connsiteX0-61" fmla="*/ 189419 w 1186971"/>
                <a:gd name="connsiteY0-62" fmla="*/ 162790 h 309640"/>
                <a:gd name="connsiteX1-63" fmla="*/ 5620 w 1186971"/>
                <a:gd name="connsiteY1-64" fmla="*/ 263879 h 309640"/>
                <a:gd name="connsiteX2-65" fmla="*/ 612156 w 1186971"/>
                <a:gd name="connsiteY2-66" fmla="*/ 282258 h 309640"/>
                <a:gd name="connsiteX3-67" fmla="*/ 1186528 w 1186971"/>
                <a:gd name="connsiteY3-68" fmla="*/ 52510 h 309640"/>
                <a:gd name="connsiteX4-69" fmla="*/ 887855 w 1186971"/>
                <a:gd name="connsiteY4-70" fmla="*/ 6561 h 309640"/>
                <a:gd name="connsiteX5-71" fmla="*/ 887855 w 1186971"/>
                <a:gd name="connsiteY5-72" fmla="*/ 6561 h 309640"/>
                <a:gd name="connsiteX0-73" fmla="*/ 189419 w 1186971"/>
                <a:gd name="connsiteY0-74" fmla="*/ 162790 h 309640"/>
                <a:gd name="connsiteX1-75" fmla="*/ 5620 w 1186971"/>
                <a:gd name="connsiteY1-76" fmla="*/ 263879 h 309640"/>
                <a:gd name="connsiteX2-77" fmla="*/ 612156 w 1186971"/>
                <a:gd name="connsiteY2-78" fmla="*/ 282258 h 309640"/>
                <a:gd name="connsiteX3-79" fmla="*/ 1186528 w 1186971"/>
                <a:gd name="connsiteY3-80" fmla="*/ 52510 h 309640"/>
                <a:gd name="connsiteX4-81" fmla="*/ 887855 w 1186971"/>
                <a:gd name="connsiteY4-82" fmla="*/ 6561 h 309640"/>
                <a:gd name="connsiteX5-83" fmla="*/ 887855 w 1186971"/>
                <a:gd name="connsiteY5-84" fmla="*/ 6561 h 309640"/>
                <a:gd name="connsiteX0-85" fmla="*/ 203801 w 1201353"/>
                <a:gd name="connsiteY0-86" fmla="*/ 139815 h 300469"/>
                <a:gd name="connsiteX1-87" fmla="*/ 20002 w 1201353"/>
                <a:gd name="connsiteY1-88" fmla="*/ 263879 h 300469"/>
                <a:gd name="connsiteX2-89" fmla="*/ 626538 w 1201353"/>
                <a:gd name="connsiteY2-90" fmla="*/ 282258 h 300469"/>
                <a:gd name="connsiteX3-91" fmla="*/ 1200910 w 1201353"/>
                <a:gd name="connsiteY3-92" fmla="*/ 52510 h 300469"/>
                <a:gd name="connsiteX4-93" fmla="*/ 902237 w 1201353"/>
                <a:gd name="connsiteY4-94" fmla="*/ 6561 h 300469"/>
                <a:gd name="connsiteX5-95" fmla="*/ 902237 w 1201353"/>
                <a:gd name="connsiteY5-96" fmla="*/ 6561 h 300469"/>
                <a:gd name="connsiteX0-97" fmla="*/ 195393 w 1192945"/>
                <a:gd name="connsiteY0-98" fmla="*/ 139815 h 307899"/>
                <a:gd name="connsiteX1-99" fmla="*/ 11594 w 1192945"/>
                <a:gd name="connsiteY1-100" fmla="*/ 263879 h 307899"/>
                <a:gd name="connsiteX2-101" fmla="*/ 618130 w 1192945"/>
                <a:gd name="connsiteY2-102" fmla="*/ 282258 h 307899"/>
                <a:gd name="connsiteX3-103" fmla="*/ 1192502 w 1192945"/>
                <a:gd name="connsiteY3-104" fmla="*/ 52510 h 307899"/>
                <a:gd name="connsiteX4-105" fmla="*/ 893829 w 1192945"/>
                <a:gd name="connsiteY4-106" fmla="*/ 6561 h 307899"/>
                <a:gd name="connsiteX5-107" fmla="*/ 893829 w 1192945"/>
                <a:gd name="connsiteY5-108" fmla="*/ 6561 h 307899"/>
                <a:gd name="connsiteX0-109" fmla="*/ 199654 w 1197206"/>
                <a:gd name="connsiteY0-110" fmla="*/ 139815 h 331631"/>
                <a:gd name="connsiteX1-111" fmla="*/ 11260 w 1197206"/>
                <a:gd name="connsiteY1-112" fmla="*/ 305234 h 331631"/>
                <a:gd name="connsiteX2-113" fmla="*/ 622391 w 1197206"/>
                <a:gd name="connsiteY2-114" fmla="*/ 282258 h 331631"/>
                <a:gd name="connsiteX3-115" fmla="*/ 1196763 w 1197206"/>
                <a:gd name="connsiteY3-116" fmla="*/ 52510 h 331631"/>
                <a:gd name="connsiteX4-117" fmla="*/ 898090 w 1197206"/>
                <a:gd name="connsiteY4-118" fmla="*/ 6561 h 331631"/>
                <a:gd name="connsiteX5-119" fmla="*/ 898090 w 1197206"/>
                <a:gd name="connsiteY5-120" fmla="*/ 6561 h 331631"/>
                <a:gd name="connsiteX0-121" fmla="*/ 199654 w 1196804"/>
                <a:gd name="connsiteY0-122" fmla="*/ 135685 h 327501"/>
                <a:gd name="connsiteX1-123" fmla="*/ 11260 w 1196804"/>
                <a:gd name="connsiteY1-124" fmla="*/ 301104 h 327501"/>
                <a:gd name="connsiteX2-125" fmla="*/ 622391 w 1196804"/>
                <a:gd name="connsiteY2-126" fmla="*/ 278128 h 327501"/>
                <a:gd name="connsiteX3-127" fmla="*/ 1196763 w 1196804"/>
                <a:gd name="connsiteY3-128" fmla="*/ 48380 h 327501"/>
                <a:gd name="connsiteX4-129" fmla="*/ 898090 w 1196804"/>
                <a:gd name="connsiteY4-130" fmla="*/ 2431 h 327501"/>
                <a:gd name="connsiteX5-131" fmla="*/ 898090 w 1196804"/>
                <a:gd name="connsiteY5-132" fmla="*/ 2431 h 327501"/>
                <a:gd name="connsiteX0-133" fmla="*/ 199654 w 1196804"/>
                <a:gd name="connsiteY0-134" fmla="*/ 146484 h 338300"/>
                <a:gd name="connsiteX1-135" fmla="*/ 11260 w 1196804"/>
                <a:gd name="connsiteY1-136" fmla="*/ 311903 h 338300"/>
                <a:gd name="connsiteX2-137" fmla="*/ 622391 w 1196804"/>
                <a:gd name="connsiteY2-138" fmla="*/ 288927 h 338300"/>
                <a:gd name="connsiteX3-139" fmla="*/ 1196763 w 1196804"/>
                <a:gd name="connsiteY3-140" fmla="*/ 59179 h 338300"/>
                <a:gd name="connsiteX4-141" fmla="*/ 898090 w 1196804"/>
                <a:gd name="connsiteY4-142" fmla="*/ 13230 h 338300"/>
                <a:gd name="connsiteX5-143" fmla="*/ 898090 w 1196804"/>
                <a:gd name="connsiteY5-144" fmla="*/ 13230 h 3383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196804" h="338300">
                  <a:moveTo>
                    <a:pt x="199654" y="146484"/>
                  </a:moveTo>
                  <a:cubicBezTo>
                    <a:pt x="74058" y="159885"/>
                    <a:pt x="-36221" y="260592"/>
                    <a:pt x="11260" y="311903"/>
                  </a:cubicBezTo>
                  <a:cubicBezTo>
                    <a:pt x="58741" y="363214"/>
                    <a:pt x="424807" y="331048"/>
                    <a:pt x="622391" y="288927"/>
                  </a:cubicBezTo>
                  <a:cubicBezTo>
                    <a:pt x="819975" y="246806"/>
                    <a:pt x="1201358" y="155673"/>
                    <a:pt x="1196763" y="59179"/>
                  </a:cubicBezTo>
                  <a:cubicBezTo>
                    <a:pt x="1192168" y="-37315"/>
                    <a:pt x="898090" y="13230"/>
                    <a:pt x="898090" y="13230"/>
                  </a:cubicBezTo>
                  <a:lnTo>
                    <a:pt x="898090" y="13230"/>
                  </a:lnTo>
                </a:path>
              </a:pathLst>
            </a:custGeom>
            <a:noFill/>
            <a:ln w="38100" cap="rnd">
              <a:solidFill>
                <a:schemeClr val="bg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pattFill prst="pct10">
          <a:fgClr>
            <a:schemeClr val="bg1">
              <a:lumMod val="95000"/>
            </a:schemeClr>
          </a:fgClr>
          <a:bgClr>
            <a:schemeClr val="bg1"/>
          </a:bgClr>
        </a:pattFill>
        <a:effectLst/>
      </p:bgPr>
    </p:bg>
    <p:spTree>
      <p:nvGrpSpPr>
        <p:cNvPr id="1" name=""/>
        <p:cNvGrpSpPr/>
        <p:nvPr/>
      </p:nvGrpSpPr>
      <p:grpSpPr>
        <a:xfrm>
          <a:off x="0" y="0"/>
          <a:ext cx="0" cy="0"/>
          <a:chOff x="0" y="0"/>
          <a:chExt cx="0" cy="0"/>
        </a:xfrm>
      </p:grpSpPr>
      <p:pic>
        <p:nvPicPr>
          <p:cNvPr id="10" name="图片 9"/>
          <p:cNvPicPr>
            <a:picLocks noChangeAspect="1"/>
          </p:cNvPicPr>
          <p:nvPr/>
        </p:nvPicPr>
        <p:blipFill>
          <a:blip r:embed="rId1"/>
          <a:stretch>
            <a:fillRect/>
          </a:stretch>
        </p:blipFill>
        <p:spPr>
          <a:xfrm>
            <a:off x="360459" y="303448"/>
            <a:ext cx="786170" cy="556631"/>
          </a:xfrm>
          <a:prstGeom prst="rect">
            <a:avLst/>
          </a:prstGeom>
        </p:spPr>
      </p:pic>
      <p:sp>
        <p:nvSpPr>
          <p:cNvPr id="11" name="文本框 10"/>
          <p:cNvSpPr txBox="1"/>
          <p:nvPr/>
        </p:nvSpPr>
        <p:spPr>
          <a:xfrm>
            <a:off x="1322946" y="350930"/>
            <a:ext cx="2871683" cy="461665"/>
          </a:xfrm>
          <a:prstGeom prst="rect">
            <a:avLst/>
          </a:prstGeom>
          <a:noFill/>
        </p:spPr>
        <p:txBody>
          <a:bodyPr wrap="square" rtlCol="0">
            <a:spAutoFit/>
          </a:bodyPr>
          <a:lstStyle/>
          <a:p>
            <a:r>
              <a:rPr lang="zh-CN" altLang="en-US" sz="2400" dirty="0" smtClean="0">
                <a:solidFill>
                  <a:srgbClr val="262626"/>
                </a:solidFill>
                <a:latin typeface="微软雅黑" panose="020B0503020204020204" pitchFamily="34" charset="-122"/>
                <a:ea typeface="微软雅黑" panose="020B0503020204020204" pitchFamily="34" charset="-122"/>
              </a:rPr>
              <a:t>这是你的精彩标题</a:t>
            </a:r>
            <a:endParaRPr lang="zh-CN" altLang="en-US" sz="2400" dirty="0">
              <a:solidFill>
                <a:srgbClr val="262626"/>
              </a:solidFill>
              <a:latin typeface="微软雅黑" panose="020B0503020204020204" pitchFamily="34" charset="-122"/>
              <a:ea typeface="微软雅黑" panose="020B0503020204020204" pitchFamily="34" charset="-122"/>
            </a:endParaRPr>
          </a:p>
        </p:txBody>
      </p:sp>
      <p:sp>
        <p:nvSpPr>
          <p:cNvPr id="29" name="Freeform 86"/>
          <p:cNvSpPr>
            <a:spLocks noEditPoints="1"/>
          </p:cNvSpPr>
          <p:nvPr/>
        </p:nvSpPr>
        <p:spPr bwMode="auto">
          <a:xfrm>
            <a:off x="1767188" y="2389683"/>
            <a:ext cx="1510136" cy="1469324"/>
          </a:xfrm>
          <a:custGeom>
            <a:avLst/>
            <a:gdLst/>
            <a:ahLst/>
            <a:cxnLst>
              <a:cxn ang="0">
                <a:pos x="303" y="104"/>
              </a:cxn>
              <a:cxn ang="0">
                <a:pos x="288" y="65"/>
              </a:cxn>
              <a:cxn ang="0">
                <a:pos x="259" y="35"/>
              </a:cxn>
              <a:cxn ang="0">
                <a:pos x="223" y="13"/>
              </a:cxn>
              <a:cxn ang="0">
                <a:pos x="182" y="2"/>
              </a:cxn>
              <a:cxn ang="0">
                <a:pos x="141" y="2"/>
              </a:cxn>
              <a:cxn ang="0">
                <a:pos x="113" y="9"/>
              </a:cxn>
              <a:cxn ang="0">
                <a:pos x="72" y="29"/>
              </a:cxn>
              <a:cxn ang="0">
                <a:pos x="36" y="61"/>
              </a:cxn>
              <a:cxn ang="0">
                <a:pos x="11" y="98"/>
              </a:cxn>
              <a:cxn ang="0">
                <a:pos x="0" y="141"/>
              </a:cxn>
              <a:cxn ang="0">
                <a:pos x="4" y="171"/>
              </a:cxn>
              <a:cxn ang="0">
                <a:pos x="28" y="208"/>
              </a:cxn>
              <a:cxn ang="0">
                <a:pos x="65" y="237"/>
              </a:cxn>
              <a:cxn ang="0">
                <a:pos x="93" y="250"/>
              </a:cxn>
              <a:cxn ang="0">
                <a:pos x="141" y="256"/>
              </a:cxn>
              <a:cxn ang="0">
                <a:pos x="167" y="261"/>
              </a:cxn>
              <a:cxn ang="0">
                <a:pos x="168" y="262"/>
              </a:cxn>
              <a:cxn ang="0">
                <a:pos x="190" y="265"/>
              </a:cxn>
              <a:cxn ang="0">
                <a:pos x="225" y="252"/>
              </a:cxn>
              <a:cxn ang="0">
                <a:pos x="255" y="233"/>
              </a:cxn>
              <a:cxn ang="0">
                <a:pos x="285" y="196"/>
              </a:cxn>
              <a:cxn ang="0">
                <a:pos x="303" y="150"/>
              </a:cxn>
              <a:cxn ang="0">
                <a:pos x="306" y="119"/>
              </a:cxn>
              <a:cxn ang="0">
                <a:pos x="266" y="212"/>
              </a:cxn>
              <a:cxn ang="0">
                <a:pos x="240" y="237"/>
              </a:cxn>
              <a:cxn ang="0">
                <a:pos x="207" y="254"/>
              </a:cxn>
              <a:cxn ang="0">
                <a:pos x="203" y="254"/>
              </a:cxn>
              <a:cxn ang="0">
                <a:pos x="211" y="248"/>
              </a:cxn>
              <a:cxn ang="0">
                <a:pos x="208" y="245"/>
              </a:cxn>
              <a:cxn ang="0">
                <a:pos x="196" y="251"/>
              </a:cxn>
              <a:cxn ang="0">
                <a:pos x="150" y="250"/>
              </a:cxn>
              <a:cxn ang="0">
                <a:pos x="128" y="247"/>
              </a:cxn>
              <a:cxn ang="0">
                <a:pos x="97" y="241"/>
              </a:cxn>
              <a:cxn ang="0">
                <a:pos x="65" y="226"/>
              </a:cxn>
              <a:cxn ang="0">
                <a:pos x="29" y="197"/>
              </a:cxn>
              <a:cxn ang="0">
                <a:pos x="13" y="174"/>
              </a:cxn>
              <a:cxn ang="0">
                <a:pos x="7" y="149"/>
              </a:cxn>
              <a:cxn ang="0">
                <a:pos x="13" y="115"/>
              </a:cxn>
              <a:cxn ang="0">
                <a:pos x="39" y="69"/>
              </a:cxn>
              <a:cxn ang="0">
                <a:pos x="59" y="47"/>
              </a:cxn>
              <a:cxn ang="0">
                <a:pos x="97" y="22"/>
              </a:cxn>
              <a:cxn ang="0">
                <a:pos x="139" y="9"/>
              </a:cxn>
              <a:cxn ang="0">
                <a:pos x="161" y="7"/>
              </a:cxn>
              <a:cxn ang="0">
                <a:pos x="193" y="11"/>
              </a:cxn>
              <a:cxn ang="0">
                <a:pos x="244" y="35"/>
              </a:cxn>
              <a:cxn ang="0">
                <a:pos x="269" y="55"/>
              </a:cxn>
              <a:cxn ang="0">
                <a:pos x="287" y="83"/>
              </a:cxn>
              <a:cxn ang="0">
                <a:pos x="296" y="115"/>
              </a:cxn>
              <a:cxn ang="0">
                <a:pos x="292" y="160"/>
              </a:cxn>
              <a:cxn ang="0">
                <a:pos x="273" y="204"/>
              </a:cxn>
            </a:cxnLst>
            <a:rect l="0" t="0" r="r" b="b"/>
            <a:pathLst>
              <a:path w="306" h="265">
                <a:moveTo>
                  <a:pt x="306" y="119"/>
                </a:moveTo>
                <a:lnTo>
                  <a:pt x="306" y="119"/>
                </a:lnTo>
                <a:lnTo>
                  <a:pt x="303" y="104"/>
                </a:lnTo>
                <a:lnTo>
                  <a:pt x="299" y="90"/>
                </a:lnTo>
                <a:lnTo>
                  <a:pt x="295" y="78"/>
                </a:lnTo>
                <a:lnTo>
                  <a:pt x="288" y="65"/>
                </a:lnTo>
                <a:lnTo>
                  <a:pt x="280" y="54"/>
                </a:lnTo>
                <a:lnTo>
                  <a:pt x="270" y="44"/>
                </a:lnTo>
                <a:lnTo>
                  <a:pt x="259" y="35"/>
                </a:lnTo>
                <a:lnTo>
                  <a:pt x="248" y="27"/>
                </a:lnTo>
                <a:lnTo>
                  <a:pt x="236" y="20"/>
                </a:lnTo>
                <a:lnTo>
                  <a:pt x="223" y="13"/>
                </a:lnTo>
                <a:lnTo>
                  <a:pt x="209" y="9"/>
                </a:lnTo>
                <a:lnTo>
                  <a:pt x="196" y="5"/>
                </a:lnTo>
                <a:lnTo>
                  <a:pt x="182" y="2"/>
                </a:lnTo>
                <a:lnTo>
                  <a:pt x="168" y="0"/>
                </a:lnTo>
                <a:lnTo>
                  <a:pt x="154" y="0"/>
                </a:lnTo>
                <a:lnTo>
                  <a:pt x="141" y="2"/>
                </a:lnTo>
                <a:lnTo>
                  <a:pt x="141" y="2"/>
                </a:lnTo>
                <a:lnTo>
                  <a:pt x="127" y="5"/>
                </a:lnTo>
                <a:lnTo>
                  <a:pt x="113" y="9"/>
                </a:lnTo>
                <a:lnTo>
                  <a:pt x="99" y="14"/>
                </a:lnTo>
                <a:lnTo>
                  <a:pt x="86" y="21"/>
                </a:lnTo>
                <a:lnTo>
                  <a:pt x="72" y="29"/>
                </a:lnTo>
                <a:lnTo>
                  <a:pt x="59" y="39"/>
                </a:lnTo>
                <a:lnTo>
                  <a:pt x="47" y="49"/>
                </a:lnTo>
                <a:lnTo>
                  <a:pt x="36" y="61"/>
                </a:lnTo>
                <a:lnTo>
                  <a:pt x="26" y="72"/>
                </a:lnTo>
                <a:lnTo>
                  <a:pt x="18" y="86"/>
                </a:lnTo>
                <a:lnTo>
                  <a:pt x="11" y="98"/>
                </a:lnTo>
                <a:lnTo>
                  <a:pt x="6" y="113"/>
                </a:lnTo>
                <a:lnTo>
                  <a:pt x="2" y="127"/>
                </a:lnTo>
                <a:lnTo>
                  <a:pt x="0" y="141"/>
                </a:lnTo>
                <a:lnTo>
                  <a:pt x="0" y="156"/>
                </a:lnTo>
                <a:lnTo>
                  <a:pt x="4" y="171"/>
                </a:lnTo>
                <a:lnTo>
                  <a:pt x="4" y="171"/>
                </a:lnTo>
                <a:lnTo>
                  <a:pt x="10" y="184"/>
                </a:lnTo>
                <a:lnTo>
                  <a:pt x="17" y="196"/>
                </a:lnTo>
                <a:lnTo>
                  <a:pt x="28" y="208"/>
                </a:lnTo>
                <a:lnTo>
                  <a:pt x="39" y="219"/>
                </a:lnTo>
                <a:lnTo>
                  <a:pt x="51" y="229"/>
                </a:lnTo>
                <a:lnTo>
                  <a:pt x="65" y="237"/>
                </a:lnTo>
                <a:lnTo>
                  <a:pt x="79" y="244"/>
                </a:lnTo>
                <a:lnTo>
                  <a:pt x="93" y="250"/>
                </a:lnTo>
                <a:lnTo>
                  <a:pt x="93" y="250"/>
                </a:lnTo>
                <a:lnTo>
                  <a:pt x="108" y="252"/>
                </a:lnTo>
                <a:lnTo>
                  <a:pt x="124" y="255"/>
                </a:lnTo>
                <a:lnTo>
                  <a:pt x="141" y="256"/>
                </a:lnTo>
                <a:lnTo>
                  <a:pt x="156" y="259"/>
                </a:lnTo>
                <a:lnTo>
                  <a:pt x="156" y="259"/>
                </a:lnTo>
                <a:lnTo>
                  <a:pt x="167" y="261"/>
                </a:lnTo>
                <a:lnTo>
                  <a:pt x="167" y="261"/>
                </a:lnTo>
                <a:lnTo>
                  <a:pt x="167" y="262"/>
                </a:lnTo>
                <a:lnTo>
                  <a:pt x="168" y="262"/>
                </a:lnTo>
                <a:lnTo>
                  <a:pt x="168" y="262"/>
                </a:lnTo>
                <a:lnTo>
                  <a:pt x="179" y="265"/>
                </a:lnTo>
                <a:lnTo>
                  <a:pt x="190" y="265"/>
                </a:lnTo>
                <a:lnTo>
                  <a:pt x="203" y="262"/>
                </a:lnTo>
                <a:lnTo>
                  <a:pt x="214" y="258"/>
                </a:lnTo>
                <a:lnTo>
                  <a:pt x="225" y="252"/>
                </a:lnTo>
                <a:lnTo>
                  <a:pt x="236" y="247"/>
                </a:lnTo>
                <a:lnTo>
                  <a:pt x="255" y="233"/>
                </a:lnTo>
                <a:lnTo>
                  <a:pt x="255" y="233"/>
                </a:lnTo>
                <a:lnTo>
                  <a:pt x="266" y="222"/>
                </a:lnTo>
                <a:lnTo>
                  <a:pt x="277" y="210"/>
                </a:lnTo>
                <a:lnTo>
                  <a:pt x="285" y="196"/>
                </a:lnTo>
                <a:lnTo>
                  <a:pt x="293" y="182"/>
                </a:lnTo>
                <a:lnTo>
                  <a:pt x="299" y="166"/>
                </a:lnTo>
                <a:lnTo>
                  <a:pt x="303" y="150"/>
                </a:lnTo>
                <a:lnTo>
                  <a:pt x="306" y="134"/>
                </a:lnTo>
                <a:lnTo>
                  <a:pt x="306" y="119"/>
                </a:lnTo>
                <a:lnTo>
                  <a:pt x="306" y="119"/>
                </a:lnTo>
                <a:close/>
                <a:moveTo>
                  <a:pt x="273" y="204"/>
                </a:moveTo>
                <a:lnTo>
                  <a:pt x="273" y="204"/>
                </a:lnTo>
                <a:lnTo>
                  <a:pt x="266" y="212"/>
                </a:lnTo>
                <a:lnTo>
                  <a:pt x="259" y="221"/>
                </a:lnTo>
                <a:lnTo>
                  <a:pt x="249" y="229"/>
                </a:lnTo>
                <a:lnTo>
                  <a:pt x="240" y="237"/>
                </a:lnTo>
                <a:lnTo>
                  <a:pt x="229" y="244"/>
                </a:lnTo>
                <a:lnTo>
                  <a:pt x="218" y="250"/>
                </a:lnTo>
                <a:lnTo>
                  <a:pt x="207" y="254"/>
                </a:lnTo>
                <a:lnTo>
                  <a:pt x="196" y="256"/>
                </a:lnTo>
                <a:lnTo>
                  <a:pt x="196" y="256"/>
                </a:lnTo>
                <a:lnTo>
                  <a:pt x="203" y="254"/>
                </a:lnTo>
                <a:lnTo>
                  <a:pt x="209" y="250"/>
                </a:lnTo>
                <a:lnTo>
                  <a:pt x="209" y="250"/>
                </a:lnTo>
                <a:lnTo>
                  <a:pt x="211" y="248"/>
                </a:lnTo>
                <a:lnTo>
                  <a:pt x="211" y="247"/>
                </a:lnTo>
                <a:lnTo>
                  <a:pt x="209" y="245"/>
                </a:lnTo>
                <a:lnTo>
                  <a:pt x="208" y="245"/>
                </a:lnTo>
                <a:lnTo>
                  <a:pt x="208" y="245"/>
                </a:lnTo>
                <a:lnTo>
                  <a:pt x="203" y="248"/>
                </a:lnTo>
                <a:lnTo>
                  <a:pt x="196" y="251"/>
                </a:lnTo>
                <a:lnTo>
                  <a:pt x="179" y="252"/>
                </a:lnTo>
                <a:lnTo>
                  <a:pt x="163" y="252"/>
                </a:lnTo>
                <a:lnTo>
                  <a:pt x="150" y="250"/>
                </a:lnTo>
                <a:lnTo>
                  <a:pt x="150" y="250"/>
                </a:lnTo>
                <a:lnTo>
                  <a:pt x="139" y="248"/>
                </a:lnTo>
                <a:lnTo>
                  <a:pt x="128" y="247"/>
                </a:lnTo>
                <a:lnTo>
                  <a:pt x="108" y="244"/>
                </a:lnTo>
                <a:lnTo>
                  <a:pt x="108" y="244"/>
                </a:lnTo>
                <a:lnTo>
                  <a:pt x="97" y="241"/>
                </a:lnTo>
                <a:lnTo>
                  <a:pt x="86" y="239"/>
                </a:lnTo>
                <a:lnTo>
                  <a:pt x="75" y="233"/>
                </a:lnTo>
                <a:lnTo>
                  <a:pt x="65" y="226"/>
                </a:lnTo>
                <a:lnTo>
                  <a:pt x="47" y="212"/>
                </a:lnTo>
                <a:lnTo>
                  <a:pt x="29" y="197"/>
                </a:lnTo>
                <a:lnTo>
                  <a:pt x="29" y="197"/>
                </a:lnTo>
                <a:lnTo>
                  <a:pt x="22" y="190"/>
                </a:lnTo>
                <a:lnTo>
                  <a:pt x="17" y="182"/>
                </a:lnTo>
                <a:lnTo>
                  <a:pt x="13" y="174"/>
                </a:lnTo>
                <a:lnTo>
                  <a:pt x="10" y="167"/>
                </a:lnTo>
                <a:lnTo>
                  <a:pt x="7" y="159"/>
                </a:lnTo>
                <a:lnTo>
                  <a:pt x="7" y="149"/>
                </a:lnTo>
                <a:lnTo>
                  <a:pt x="7" y="141"/>
                </a:lnTo>
                <a:lnTo>
                  <a:pt x="9" y="133"/>
                </a:lnTo>
                <a:lnTo>
                  <a:pt x="13" y="115"/>
                </a:lnTo>
                <a:lnTo>
                  <a:pt x="20" y="98"/>
                </a:lnTo>
                <a:lnTo>
                  <a:pt x="29" y="83"/>
                </a:lnTo>
                <a:lnTo>
                  <a:pt x="39" y="69"/>
                </a:lnTo>
                <a:lnTo>
                  <a:pt x="39" y="69"/>
                </a:lnTo>
                <a:lnTo>
                  <a:pt x="48" y="58"/>
                </a:lnTo>
                <a:lnTo>
                  <a:pt x="59" y="47"/>
                </a:lnTo>
                <a:lnTo>
                  <a:pt x="72" y="39"/>
                </a:lnTo>
                <a:lnTo>
                  <a:pt x="84" y="31"/>
                </a:lnTo>
                <a:lnTo>
                  <a:pt x="97" y="22"/>
                </a:lnTo>
                <a:lnTo>
                  <a:pt x="110" y="17"/>
                </a:lnTo>
                <a:lnTo>
                  <a:pt x="124" y="13"/>
                </a:lnTo>
                <a:lnTo>
                  <a:pt x="139" y="9"/>
                </a:lnTo>
                <a:lnTo>
                  <a:pt x="139" y="9"/>
                </a:lnTo>
                <a:lnTo>
                  <a:pt x="150" y="7"/>
                </a:lnTo>
                <a:lnTo>
                  <a:pt x="161" y="7"/>
                </a:lnTo>
                <a:lnTo>
                  <a:pt x="172" y="7"/>
                </a:lnTo>
                <a:lnTo>
                  <a:pt x="183" y="9"/>
                </a:lnTo>
                <a:lnTo>
                  <a:pt x="193" y="11"/>
                </a:lnTo>
                <a:lnTo>
                  <a:pt x="204" y="14"/>
                </a:lnTo>
                <a:lnTo>
                  <a:pt x="225" y="22"/>
                </a:lnTo>
                <a:lnTo>
                  <a:pt x="244" y="35"/>
                </a:lnTo>
                <a:lnTo>
                  <a:pt x="252" y="40"/>
                </a:lnTo>
                <a:lnTo>
                  <a:pt x="260" y="49"/>
                </a:lnTo>
                <a:lnTo>
                  <a:pt x="269" y="55"/>
                </a:lnTo>
                <a:lnTo>
                  <a:pt x="276" y="65"/>
                </a:lnTo>
                <a:lnTo>
                  <a:pt x="281" y="73"/>
                </a:lnTo>
                <a:lnTo>
                  <a:pt x="287" y="83"/>
                </a:lnTo>
                <a:lnTo>
                  <a:pt x="287" y="83"/>
                </a:lnTo>
                <a:lnTo>
                  <a:pt x="293" y="98"/>
                </a:lnTo>
                <a:lnTo>
                  <a:pt x="296" y="115"/>
                </a:lnTo>
                <a:lnTo>
                  <a:pt x="298" y="130"/>
                </a:lnTo>
                <a:lnTo>
                  <a:pt x="296" y="145"/>
                </a:lnTo>
                <a:lnTo>
                  <a:pt x="292" y="160"/>
                </a:lnTo>
                <a:lnTo>
                  <a:pt x="288" y="175"/>
                </a:lnTo>
                <a:lnTo>
                  <a:pt x="281" y="189"/>
                </a:lnTo>
                <a:lnTo>
                  <a:pt x="273" y="204"/>
                </a:lnTo>
                <a:lnTo>
                  <a:pt x="273" y="204"/>
                </a:lnTo>
                <a:close/>
              </a:path>
            </a:pathLst>
          </a:custGeom>
          <a:solidFill>
            <a:srgbClr val="262626"/>
          </a:solidFill>
          <a:ln w="9525">
            <a:noFill/>
            <a:round/>
          </a:ln>
        </p:spPr>
        <p:txBody>
          <a:bodyPr vert="horz" wrap="square" lIns="91440" tIns="45720" rIns="91440" bIns="45720" numCol="1" anchor="t" anchorCtr="0" compatLnSpc="1"/>
          <a:lstStyle/>
          <a:p>
            <a:endParaRPr lang="zh-CN" altLang="en-US"/>
          </a:p>
        </p:txBody>
      </p:sp>
      <p:sp>
        <p:nvSpPr>
          <p:cNvPr id="30" name="Freeform 86"/>
          <p:cNvSpPr>
            <a:spLocks noEditPoints="1"/>
          </p:cNvSpPr>
          <p:nvPr/>
        </p:nvSpPr>
        <p:spPr bwMode="auto">
          <a:xfrm>
            <a:off x="4250590" y="2404615"/>
            <a:ext cx="1510136" cy="1469324"/>
          </a:xfrm>
          <a:custGeom>
            <a:avLst/>
            <a:gdLst/>
            <a:ahLst/>
            <a:cxnLst>
              <a:cxn ang="0">
                <a:pos x="303" y="104"/>
              </a:cxn>
              <a:cxn ang="0">
                <a:pos x="288" y="65"/>
              </a:cxn>
              <a:cxn ang="0">
                <a:pos x="259" y="35"/>
              </a:cxn>
              <a:cxn ang="0">
                <a:pos x="223" y="13"/>
              </a:cxn>
              <a:cxn ang="0">
                <a:pos x="182" y="2"/>
              </a:cxn>
              <a:cxn ang="0">
                <a:pos x="141" y="2"/>
              </a:cxn>
              <a:cxn ang="0">
                <a:pos x="113" y="9"/>
              </a:cxn>
              <a:cxn ang="0">
                <a:pos x="72" y="29"/>
              </a:cxn>
              <a:cxn ang="0">
                <a:pos x="36" y="61"/>
              </a:cxn>
              <a:cxn ang="0">
                <a:pos x="11" y="98"/>
              </a:cxn>
              <a:cxn ang="0">
                <a:pos x="0" y="141"/>
              </a:cxn>
              <a:cxn ang="0">
                <a:pos x="4" y="171"/>
              </a:cxn>
              <a:cxn ang="0">
                <a:pos x="28" y="208"/>
              </a:cxn>
              <a:cxn ang="0">
                <a:pos x="65" y="237"/>
              </a:cxn>
              <a:cxn ang="0">
                <a:pos x="93" y="250"/>
              </a:cxn>
              <a:cxn ang="0">
                <a:pos x="141" y="256"/>
              </a:cxn>
              <a:cxn ang="0">
                <a:pos x="167" y="261"/>
              </a:cxn>
              <a:cxn ang="0">
                <a:pos x="168" y="262"/>
              </a:cxn>
              <a:cxn ang="0">
                <a:pos x="190" y="265"/>
              </a:cxn>
              <a:cxn ang="0">
                <a:pos x="225" y="252"/>
              </a:cxn>
              <a:cxn ang="0">
                <a:pos x="255" y="233"/>
              </a:cxn>
              <a:cxn ang="0">
                <a:pos x="285" y="196"/>
              </a:cxn>
              <a:cxn ang="0">
                <a:pos x="303" y="150"/>
              </a:cxn>
              <a:cxn ang="0">
                <a:pos x="306" y="119"/>
              </a:cxn>
              <a:cxn ang="0">
                <a:pos x="266" y="212"/>
              </a:cxn>
              <a:cxn ang="0">
                <a:pos x="240" y="237"/>
              </a:cxn>
              <a:cxn ang="0">
                <a:pos x="207" y="254"/>
              </a:cxn>
              <a:cxn ang="0">
                <a:pos x="203" y="254"/>
              </a:cxn>
              <a:cxn ang="0">
                <a:pos x="211" y="248"/>
              </a:cxn>
              <a:cxn ang="0">
                <a:pos x="208" y="245"/>
              </a:cxn>
              <a:cxn ang="0">
                <a:pos x="196" y="251"/>
              </a:cxn>
              <a:cxn ang="0">
                <a:pos x="150" y="250"/>
              </a:cxn>
              <a:cxn ang="0">
                <a:pos x="128" y="247"/>
              </a:cxn>
              <a:cxn ang="0">
                <a:pos x="97" y="241"/>
              </a:cxn>
              <a:cxn ang="0">
                <a:pos x="65" y="226"/>
              </a:cxn>
              <a:cxn ang="0">
                <a:pos x="29" y="197"/>
              </a:cxn>
              <a:cxn ang="0">
                <a:pos x="13" y="174"/>
              </a:cxn>
              <a:cxn ang="0">
                <a:pos x="7" y="149"/>
              </a:cxn>
              <a:cxn ang="0">
                <a:pos x="13" y="115"/>
              </a:cxn>
              <a:cxn ang="0">
                <a:pos x="39" y="69"/>
              </a:cxn>
              <a:cxn ang="0">
                <a:pos x="59" y="47"/>
              </a:cxn>
              <a:cxn ang="0">
                <a:pos x="97" y="22"/>
              </a:cxn>
              <a:cxn ang="0">
                <a:pos x="139" y="9"/>
              </a:cxn>
              <a:cxn ang="0">
                <a:pos x="161" y="7"/>
              </a:cxn>
              <a:cxn ang="0">
                <a:pos x="193" y="11"/>
              </a:cxn>
              <a:cxn ang="0">
                <a:pos x="244" y="35"/>
              </a:cxn>
              <a:cxn ang="0">
                <a:pos x="269" y="55"/>
              </a:cxn>
              <a:cxn ang="0">
                <a:pos x="287" y="83"/>
              </a:cxn>
              <a:cxn ang="0">
                <a:pos x="296" y="115"/>
              </a:cxn>
              <a:cxn ang="0">
                <a:pos x="292" y="160"/>
              </a:cxn>
              <a:cxn ang="0">
                <a:pos x="273" y="204"/>
              </a:cxn>
            </a:cxnLst>
            <a:rect l="0" t="0" r="r" b="b"/>
            <a:pathLst>
              <a:path w="306" h="265">
                <a:moveTo>
                  <a:pt x="306" y="119"/>
                </a:moveTo>
                <a:lnTo>
                  <a:pt x="306" y="119"/>
                </a:lnTo>
                <a:lnTo>
                  <a:pt x="303" y="104"/>
                </a:lnTo>
                <a:lnTo>
                  <a:pt x="299" y="90"/>
                </a:lnTo>
                <a:lnTo>
                  <a:pt x="295" y="78"/>
                </a:lnTo>
                <a:lnTo>
                  <a:pt x="288" y="65"/>
                </a:lnTo>
                <a:lnTo>
                  <a:pt x="280" y="54"/>
                </a:lnTo>
                <a:lnTo>
                  <a:pt x="270" y="44"/>
                </a:lnTo>
                <a:lnTo>
                  <a:pt x="259" y="35"/>
                </a:lnTo>
                <a:lnTo>
                  <a:pt x="248" y="27"/>
                </a:lnTo>
                <a:lnTo>
                  <a:pt x="236" y="20"/>
                </a:lnTo>
                <a:lnTo>
                  <a:pt x="223" y="13"/>
                </a:lnTo>
                <a:lnTo>
                  <a:pt x="209" y="9"/>
                </a:lnTo>
                <a:lnTo>
                  <a:pt x="196" y="5"/>
                </a:lnTo>
                <a:lnTo>
                  <a:pt x="182" y="2"/>
                </a:lnTo>
                <a:lnTo>
                  <a:pt x="168" y="0"/>
                </a:lnTo>
                <a:lnTo>
                  <a:pt x="154" y="0"/>
                </a:lnTo>
                <a:lnTo>
                  <a:pt x="141" y="2"/>
                </a:lnTo>
                <a:lnTo>
                  <a:pt x="141" y="2"/>
                </a:lnTo>
                <a:lnTo>
                  <a:pt x="127" y="5"/>
                </a:lnTo>
                <a:lnTo>
                  <a:pt x="113" y="9"/>
                </a:lnTo>
                <a:lnTo>
                  <a:pt x="99" y="14"/>
                </a:lnTo>
                <a:lnTo>
                  <a:pt x="86" y="21"/>
                </a:lnTo>
                <a:lnTo>
                  <a:pt x="72" y="29"/>
                </a:lnTo>
                <a:lnTo>
                  <a:pt x="59" y="39"/>
                </a:lnTo>
                <a:lnTo>
                  <a:pt x="47" y="49"/>
                </a:lnTo>
                <a:lnTo>
                  <a:pt x="36" y="61"/>
                </a:lnTo>
                <a:lnTo>
                  <a:pt x="26" y="72"/>
                </a:lnTo>
                <a:lnTo>
                  <a:pt x="18" y="86"/>
                </a:lnTo>
                <a:lnTo>
                  <a:pt x="11" y="98"/>
                </a:lnTo>
                <a:lnTo>
                  <a:pt x="6" y="113"/>
                </a:lnTo>
                <a:lnTo>
                  <a:pt x="2" y="127"/>
                </a:lnTo>
                <a:lnTo>
                  <a:pt x="0" y="141"/>
                </a:lnTo>
                <a:lnTo>
                  <a:pt x="0" y="156"/>
                </a:lnTo>
                <a:lnTo>
                  <a:pt x="4" y="171"/>
                </a:lnTo>
                <a:lnTo>
                  <a:pt x="4" y="171"/>
                </a:lnTo>
                <a:lnTo>
                  <a:pt x="10" y="184"/>
                </a:lnTo>
                <a:lnTo>
                  <a:pt x="17" y="196"/>
                </a:lnTo>
                <a:lnTo>
                  <a:pt x="28" y="208"/>
                </a:lnTo>
                <a:lnTo>
                  <a:pt x="39" y="219"/>
                </a:lnTo>
                <a:lnTo>
                  <a:pt x="51" y="229"/>
                </a:lnTo>
                <a:lnTo>
                  <a:pt x="65" y="237"/>
                </a:lnTo>
                <a:lnTo>
                  <a:pt x="79" y="244"/>
                </a:lnTo>
                <a:lnTo>
                  <a:pt x="93" y="250"/>
                </a:lnTo>
                <a:lnTo>
                  <a:pt x="93" y="250"/>
                </a:lnTo>
                <a:lnTo>
                  <a:pt x="108" y="252"/>
                </a:lnTo>
                <a:lnTo>
                  <a:pt x="124" y="255"/>
                </a:lnTo>
                <a:lnTo>
                  <a:pt x="141" y="256"/>
                </a:lnTo>
                <a:lnTo>
                  <a:pt x="156" y="259"/>
                </a:lnTo>
                <a:lnTo>
                  <a:pt x="156" y="259"/>
                </a:lnTo>
                <a:lnTo>
                  <a:pt x="167" y="261"/>
                </a:lnTo>
                <a:lnTo>
                  <a:pt x="167" y="261"/>
                </a:lnTo>
                <a:lnTo>
                  <a:pt x="167" y="262"/>
                </a:lnTo>
                <a:lnTo>
                  <a:pt x="168" y="262"/>
                </a:lnTo>
                <a:lnTo>
                  <a:pt x="168" y="262"/>
                </a:lnTo>
                <a:lnTo>
                  <a:pt x="179" y="265"/>
                </a:lnTo>
                <a:lnTo>
                  <a:pt x="190" y="265"/>
                </a:lnTo>
                <a:lnTo>
                  <a:pt x="203" y="262"/>
                </a:lnTo>
                <a:lnTo>
                  <a:pt x="214" y="258"/>
                </a:lnTo>
                <a:lnTo>
                  <a:pt x="225" y="252"/>
                </a:lnTo>
                <a:lnTo>
                  <a:pt x="236" y="247"/>
                </a:lnTo>
                <a:lnTo>
                  <a:pt x="255" y="233"/>
                </a:lnTo>
                <a:lnTo>
                  <a:pt x="255" y="233"/>
                </a:lnTo>
                <a:lnTo>
                  <a:pt x="266" y="222"/>
                </a:lnTo>
                <a:lnTo>
                  <a:pt x="277" y="210"/>
                </a:lnTo>
                <a:lnTo>
                  <a:pt x="285" y="196"/>
                </a:lnTo>
                <a:lnTo>
                  <a:pt x="293" y="182"/>
                </a:lnTo>
                <a:lnTo>
                  <a:pt x="299" y="166"/>
                </a:lnTo>
                <a:lnTo>
                  <a:pt x="303" y="150"/>
                </a:lnTo>
                <a:lnTo>
                  <a:pt x="306" y="134"/>
                </a:lnTo>
                <a:lnTo>
                  <a:pt x="306" y="119"/>
                </a:lnTo>
                <a:lnTo>
                  <a:pt x="306" y="119"/>
                </a:lnTo>
                <a:close/>
                <a:moveTo>
                  <a:pt x="273" y="204"/>
                </a:moveTo>
                <a:lnTo>
                  <a:pt x="273" y="204"/>
                </a:lnTo>
                <a:lnTo>
                  <a:pt x="266" y="212"/>
                </a:lnTo>
                <a:lnTo>
                  <a:pt x="259" y="221"/>
                </a:lnTo>
                <a:lnTo>
                  <a:pt x="249" y="229"/>
                </a:lnTo>
                <a:lnTo>
                  <a:pt x="240" y="237"/>
                </a:lnTo>
                <a:lnTo>
                  <a:pt x="229" y="244"/>
                </a:lnTo>
                <a:lnTo>
                  <a:pt x="218" y="250"/>
                </a:lnTo>
                <a:lnTo>
                  <a:pt x="207" y="254"/>
                </a:lnTo>
                <a:lnTo>
                  <a:pt x="196" y="256"/>
                </a:lnTo>
                <a:lnTo>
                  <a:pt x="196" y="256"/>
                </a:lnTo>
                <a:lnTo>
                  <a:pt x="203" y="254"/>
                </a:lnTo>
                <a:lnTo>
                  <a:pt x="209" y="250"/>
                </a:lnTo>
                <a:lnTo>
                  <a:pt x="209" y="250"/>
                </a:lnTo>
                <a:lnTo>
                  <a:pt x="211" y="248"/>
                </a:lnTo>
                <a:lnTo>
                  <a:pt x="211" y="247"/>
                </a:lnTo>
                <a:lnTo>
                  <a:pt x="209" y="245"/>
                </a:lnTo>
                <a:lnTo>
                  <a:pt x="208" y="245"/>
                </a:lnTo>
                <a:lnTo>
                  <a:pt x="208" y="245"/>
                </a:lnTo>
                <a:lnTo>
                  <a:pt x="203" y="248"/>
                </a:lnTo>
                <a:lnTo>
                  <a:pt x="196" y="251"/>
                </a:lnTo>
                <a:lnTo>
                  <a:pt x="179" y="252"/>
                </a:lnTo>
                <a:lnTo>
                  <a:pt x="163" y="252"/>
                </a:lnTo>
                <a:lnTo>
                  <a:pt x="150" y="250"/>
                </a:lnTo>
                <a:lnTo>
                  <a:pt x="150" y="250"/>
                </a:lnTo>
                <a:lnTo>
                  <a:pt x="139" y="248"/>
                </a:lnTo>
                <a:lnTo>
                  <a:pt x="128" y="247"/>
                </a:lnTo>
                <a:lnTo>
                  <a:pt x="108" y="244"/>
                </a:lnTo>
                <a:lnTo>
                  <a:pt x="108" y="244"/>
                </a:lnTo>
                <a:lnTo>
                  <a:pt x="97" y="241"/>
                </a:lnTo>
                <a:lnTo>
                  <a:pt x="86" y="239"/>
                </a:lnTo>
                <a:lnTo>
                  <a:pt x="75" y="233"/>
                </a:lnTo>
                <a:lnTo>
                  <a:pt x="65" y="226"/>
                </a:lnTo>
                <a:lnTo>
                  <a:pt x="47" y="212"/>
                </a:lnTo>
                <a:lnTo>
                  <a:pt x="29" y="197"/>
                </a:lnTo>
                <a:lnTo>
                  <a:pt x="29" y="197"/>
                </a:lnTo>
                <a:lnTo>
                  <a:pt x="22" y="190"/>
                </a:lnTo>
                <a:lnTo>
                  <a:pt x="17" y="182"/>
                </a:lnTo>
                <a:lnTo>
                  <a:pt x="13" y="174"/>
                </a:lnTo>
                <a:lnTo>
                  <a:pt x="10" y="167"/>
                </a:lnTo>
                <a:lnTo>
                  <a:pt x="7" y="159"/>
                </a:lnTo>
                <a:lnTo>
                  <a:pt x="7" y="149"/>
                </a:lnTo>
                <a:lnTo>
                  <a:pt x="7" y="141"/>
                </a:lnTo>
                <a:lnTo>
                  <a:pt x="9" y="133"/>
                </a:lnTo>
                <a:lnTo>
                  <a:pt x="13" y="115"/>
                </a:lnTo>
                <a:lnTo>
                  <a:pt x="20" y="98"/>
                </a:lnTo>
                <a:lnTo>
                  <a:pt x="29" y="83"/>
                </a:lnTo>
                <a:lnTo>
                  <a:pt x="39" y="69"/>
                </a:lnTo>
                <a:lnTo>
                  <a:pt x="39" y="69"/>
                </a:lnTo>
                <a:lnTo>
                  <a:pt x="48" y="58"/>
                </a:lnTo>
                <a:lnTo>
                  <a:pt x="59" y="47"/>
                </a:lnTo>
                <a:lnTo>
                  <a:pt x="72" y="39"/>
                </a:lnTo>
                <a:lnTo>
                  <a:pt x="84" y="31"/>
                </a:lnTo>
                <a:lnTo>
                  <a:pt x="97" y="22"/>
                </a:lnTo>
                <a:lnTo>
                  <a:pt x="110" y="17"/>
                </a:lnTo>
                <a:lnTo>
                  <a:pt x="124" y="13"/>
                </a:lnTo>
                <a:lnTo>
                  <a:pt x="139" y="9"/>
                </a:lnTo>
                <a:lnTo>
                  <a:pt x="139" y="9"/>
                </a:lnTo>
                <a:lnTo>
                  <a:pt x="150" y="7"/>
                </a:lnTo>
                <a:lnTo>
                  <a:pt x="161" y="7"/>
                </a:lnTo>
                <a:lnTo>
                  <a:pt x="172" y="7"/>
                </a:lnTo>
                <a:lnTo>
                  <a:pt x="183" y="9"/>
                </a:lnTo>
                <a:lnTo>
                  <a:pt x="193" y="11"/>
                </a:lnTo>
                <a:lnTo>
                  <a:pt x="204" y="14"/>
                </a:lnTo>
                <a:lnTo>
                  <a:pt x="225" y="22"/>
                </a:lnTo>
                <a:lnTo>
                  <a:pt x="244" y="35"/>
                </a:lnTo>
                <a:lnTo>
                  <a:pt x="252" y="40"/>
                </a:lnTo>
                <a:lnTo>
                  <a:pt x="260" y="49"/>
                </a:lnTo>
                <a:lnTo>
                  <a:pt x="269" y="55"/>
                </a:lnTo>
                <a:lnTo>
                  <a:pt x="276" y="65"/>
                </a:lnTo>
                <a:lnTo>
                  <a:pt x="281" y="73"/>
                </a:lnTo>
                <a:lnTo>
                  <a:pt x="287" y="83"/>
                </a:lnTo>
                <a:lnTo>
                  <a:pt x="287" y="83"/>
                </a:lnTo>
                <a:lnTo>
                  <a:pt x="293" y="98"/>
                </a:lnTo>
                <a:lnTo>
                  <a:pt x="296" y="115"/>
                </a:lnTo>
                <a:lnTo>
                  <a:pt x="298" y="130"/>
                </a:lnTo>
                <a:lnTo>
                  <a:pt x="296" y="145"/>
                </a:lnTo>
                <a:lnTo>
                  <a:pt x="292" y="160"/>
                </a:lnTo>
                <a:lnTo>
                  <a:pt x="288" y="175"/>
                </a:lnTo>
                <a:lnTo>
                  <a:pt x="281" y="189"/>
                </a:lnTo>
                <a:lnTo>
                  <a:pt x="273" y="204"/>
                </a:lnTo>
                <a:lnTo>
                  <a:pt x="273" y="204"/>
                </a:lnTo>
                <a:close/>
              </a:path>
            </a:pathLst>
          </a:custGeom>
          <a:solidFill>
            <a:srgbClr val="262626"/>
          </a:solidFill>
          <a:ln w="9525">
            <a:noFill/>
            <a:round/>
          </a:ln>
        </p:spPr>
        <p:txBody>
          <a:bodyPr vert="horz" wrap="square" lIns="91440" tIns="45720" rIns="91440" bIns="45720" numCol="1" anchor="t" anchorCtr="0" compatLnSpc="1"/>
          <a:lstStyle/>
          <a:p>
            <a:endParaRPr lang="zh-CN" altLang="en-US"/>
          </a:p>
        </p:txBody>
      </p:sp>
      <p:sp>
        <p:nvSpPr>
          <p:cNvPr id="31" name="Freeform 86"/>
          <p:cNvSpPr>
            <a:spLocks noEditPoints="1"/>
          </p:cNvSpPr>
          <p:nvPr/>
        </p:nvSpPr>
        <p:spPr bwMode="auto">
          <a:xfrm>
            <a:off x="6667024" y="2369995"/>
            <a:ext cx="1510136" cy="1469324"/>
          </a:xfrm>
          <a:custGeom>
            <a:avLst/>
            <a:gdLst/>
            <a:ahLst/>
            <a:cxnLst>
              <a:cxn ang="0">
                <a:pos x="303" y="104"/>
              </a:cxn>
              <a:cxn ang="0">
                <a:pos x="288" y="65"/>
              </a:cxn>
              <a:cxn ang="0">
                <a:pos x="259" y="35"/>
              </a:cxn>
              <a:cxn ang="0">
                <a:pos x="223" y="13"/>
              </a:cxn>
              <a:cxn ang="0">
                <a:pos x="182" y="2"/>
              </a:cxn>
              <a:cxn ang="0">
                <a:pos x="141" y="2"/>
              </a:cxn>
              <a:cxn ang="0">
                <a:pos x="113" y="9"/>
              </a:cxn>
              <a:cxn ang="0">
                <a:pos x="72" y="29"/>
              </a:cxn>
              <a:cxn ang="0">
                <a:pos x="36" y="61"/>
              </a:cxn>
              <a:cxn ang="0">
                <a:pos x="11" y="98"/>
              </a:cxn>
              <a:cxn ang="0">
                <a:pos x="0" y="141"/>
              </a:cxn>
              <a:cxn ang="0">
                <a:pos x="4" y="171"/>
              </a:cxn>
              <a:cxn ang="0">
                <a:pos x="28" y="208"/>
              </a:cxn>
              <a:cxn ang="0">
                <a:pos x="65" y="237"/>
              </a:cxn>
              <a:cxn ang="0">
                <a:pos x="93" y="250"/>
              </a:cxn>
              <a:cxn ang="0">
                <a:pos x="141" y="256"/>
              </a:cxn>
              <a:cxn ang="0">
                <a:pos x="167" y="261"/>
              </a:cxn>
              <a:cxn ang="0">
                <a:pos x="168" y="262"/>
              </a:cxn>
              <a:cxn ang="0">
                <a:pos x="190" y="265"/>
              </a:cxn>
              <a:cxn ang="0">
                <a:pos x="225" y="252"/>
              </a:cxn>
              <a:cxn ang="0">
                <a:pos x="255" y="233"/>
              </a:cxn>
              <a:cxn ang="0">
                <a:pos x="285" y="196"/>
              </a:cxn>
              <a:cxn ang="0">
                <a:pos x="303" y="150"/>
              </a:cxn>
              <a:cxn ang="0">
                <a:pos x="306" y="119"/>
              </a:cxn>
              <a:cxn ang="0">
                <a:pos x="266" y="212"/>
              </a:cxn>
              <a:cxn ang="0">
                <a:pos x="240" y="237"/>
              </a:cxn>
              <a:cxn ang="0">
                <a:pos x="207" y="254"/>
              </a:cxn>
              <a:cxn ang="0">
                <a:pos x="203" y="254"/>
              </a:cxn>
              <a:cxn ang="0">
                <a:pos x="211" y="248"/>
              </a:cxn>
              <a:cxn ang="0">
                <a:pos x="208" y="245"/>
              </a:cxn>
              <a:cxn ang="0">
                <a:pos x="196" y="251"/>
              </a:cxn>
              <a:cxn ang="0">
                <a:pos x="150" y="250"/>
              </a:cxn>
              <a:cxn ang="0">
                <a:pos x="128" y="247"/>
              </a:cxn>
              <a:cxn ang="0">
                <a:pos x="97" y="241"/>
              </a:cxn>
              <a:cxn ang="0">
                <a:pos x="65" y="226"/>
              </a:cxn>
              <a:cxn ang="0">
                <a:pos x="29" y="197"/>
              </a:cxn>
              <a:cxn ang="0">
                <a:pos x="13" y="174"/>
              </a:cxn>
              <a:cxn ang="0">
                <a:pos x="7" y="149"/>
              </a:cxn>
              <a:cxn ang="0">
                <a:pos x="13" y="115"/>
              </a:cxn>
              <a:cxn ang="0">
                <a:pos x="39" y="69"/>
              </a:cxn>
              <a:cxn ang="0">
                <a:pos x="59" y="47"/>
              </a:cxn>
              <a:cxn ang="0">
                <a:pos x="97" y="22"/>
              </a:cxn>
              <a:cxn ang="0">
                <a:pos x="139" y="9"/>
              </a:cxn>
              <a:cxn ang="0">
                <a:pos x="161" y="7"/>
              </a:cxn>
              <a:cxn ang="0">
                <a:pos x="193" y="11"/>
              </a:cxn>
              <a:cxn ang="0">
                <a:pos x="244" y="35"/>
              </a:cxn>
              <a:cxn ang="0">
                <a:pos x="269" y="55"/>
              </a:cxn>
              <a:cxn ang="0">
                <a:pos x="287" y="83"/>
              </a:cxn>
              <a:cxn ang="0">
                <a:pos x="296" y="115"/>
              </a:cxn>
              <a:cxn ang="0">
                <a:pos x="292" y="160"/>
              </a:cxn>
              <a:cxn ang="0">
                <a:pos x="273" y="204"/>
              </a:cxn>
            </a:cxnLst>
            <a:rect l="0" t="0" r="r" b="b"/>
            <a:pathLst>
              <a:path w="306" h="265">
                <a:moveTo>
                  <a:pt x="306" y="119"/>
                </a:moveTo>
                <a:lnTo>
                  <a:pt x="306" y="119"/>
                </a:lnTo>
                <a:lnTo>
                  <a:pt x="303" y="104"/>
                </a:lnTo>
                <a:lnTo>
                  <a:pt x="299" y="90"/>
                </a:lnTo>
                <a:lnTo>
                  <a:pt x="295" y="78"/>
                </a:lnTo>
                <a:lnTo>
                  <a:pt x="288" y="65"/>
                </a:lnTo>
                <a:lnTo>
                  <a:pt x="280" y="54"/>
                </a:lnTo>
                <a:lnTo>
                  <a:pt x="270" y="44"/>
                </a:lnTo>
                <a:lnTo>
                  <a:pt x="259" y="35"/>
                </a:lnTo>
                <a:lnTo>
                  <a:pt x="248" y="27"/>
                </a:lnTo>
                <a:lnTo>
                  <a:pt x="236" y="20"/>
                </a:lnTo>
                <a:lnTo>
                  <a:pt x="223" y="13"/>
                </a:lnTo>
                <a:lnTo>
                  <a:pt x="209" y="9"/>
                </a:lnTo>
                <a:lnTo>
                  <a:pt x="196" y="5"/>
                </a:lnTo>
                <a:lnTo>
                  <a:pt x="182" y="2"/>
                </a:lnTo>
                <a:lnTo>
                  <a:pt x="168" y="0"/>
                </a:lnTo>
                <a:lnTo>
                  <a:pt x="154" y="0"/>
                </a:lnTo>
                <a:lnTo>
                  <a:pt x="141" y="2"/>
                </a:lnTo>
                <a:lnTo>
                  <a:pt x="141" y="2"/>
                </a:lnTo>
                <a:lnTo>
                  <a:pt x="127" y="5"/>
                </a:lnTo>
                <a:lnTo>
                  <a:pt x="113" y="9"/>
                </a:lnTo>
                <a:lnTo>
                  <a:pt x="99" y="14"/>
                </a:lnTo>
                <a:lnTo>
                  <a:pt x="86" y="21"/>
                </a:lnTo>
                <a:lnTo>
                  <a:pt x="72" y="29"/>
                </a:lnTo>
                <a:lnTo>
                  <a:pt x="59" y="39"/>
                </a:lnTo>
                <a:lnTo>
                  <a:pt x="47" y="49"/>
                </a:lnTo>
                <a:lnTo>
                  <a:pt x="36" y="61"/>
                </a:lnTo>
                <a:lnTo>
                  <a:pt x="26" y="72"/>
                </a:lnTo>
                <a:lnTo>
                  <a:pt x="18" y="86"/>
                </a:lnTo>
                <a:lnTo>
                  <a:pt x="11" y="98"/>
                </a:lnTo>
                <a:lnTo>
                  <a:pt x="6" y="113"/>
                </a:lnTo>
                <a:lnTo>
                  <a:pt x="2" y="127"/>
                </a:lnTo>
                <a:lnTo>
                  <a:pt x="0" y="141"/>
                </a:lnTo>
                <a:lnTo>
                  <a:pt x="0" y="156"/>
                </a:lnTo>
                <a:lnTo>
                  <a:pt x="4" y="171"/>
                </a:lnTo>
                <a:lnTo>
                  <a:pt x="4" y="171"/>
                </a:lnTo>
                <a:lnTo>
                  <a:pt x="10" y="184"/>
                </a:lnTo>
                <a:lnTo>
                  <a:pt x="17" y="196"/>
                </a:lnTo>
                <a:lnTo>
                  <a:pt x="28" y="208"/>
                </a:lnTo>
                <a:lnTo>
                  <a:pt x="39" y="219"/>
                </a:lnTo>
                <a:lnTo>
                  <a:pt x="51" y="229"/>
                </a:lnTo>
                <a:lnTo>
                  <a:pt x="65" y="237"/>
                </a:lnTo>
                <a:lnTo>
                  <a:pt x="79" y="244"/>
                </a:lnTo>
                <a:lnTo>
                  <a:pt x="93" y="250"/>
                </a:lnTo>
                <a:lnTo>
                  <a:pt x="93" y="250"/>
                </a:lnTo>
                <a:lnTo>
                  <a:pt x="108" y="252"/>
                </a:lnTo>
                <a:lnTo>
                  <a:pt x="124" y="255"/>
                </a:lnTo>
                <a:lnTo>
                  <a:pt x="141" y="256"/>
                </a:lnTo>
                <a:lnTo>
                  <a:pt x="156" y="259"/>
                </a:lnTo>
                <a:lnTo>
                  <a:pt x="156" y="259"/>
                </a:lnTo>
                <a:lnTo>
                  <a:pt x="167" y="261"/>
                </a:lnTo>
                <a:lnTo>
                  <a:pt x="167" y="261"/>
                </a:lnTo>
                <a:lnTo>
                  <a:pt x="167" y="262"/>
                </a:lnTo>
                <a:lnTo>
                  <a:pt x="168" y="262"/>
                </a:lnTo>
                <a:lnTo>
                  <a:pt x="168" y="262"/>
                </a:lnTo>
                <a:lnTo>
                  <a:pt x="179" y="265"/>
                </a:lnTo>
                <a:lnTo>
                  <a:pt x="190" y="265"/>
                </a:lnTo>
                <a:lnTo>
                  <a:pt x="203" y="262"/>
                </a:lnTo>
                <a:lnTo>
                  <a:pt x="214" y="258"/>
                </a:lnTo>
                <a:lnTo>
                  <a:pt x="225" y="252"/>
                </a:lnTo>
                <a:lnTo>
                  <a:pt x="236" y="247"/>
                </a:lnTo>
                <a:lnTo>
                  <a:pt x="255" y="233"/>
                </a:lnTo>
                <a:lnTo>
                  <a:pt x="255" y="233"/>
                </a:lnTo>
                <a:lnTo>
                  <a:pt x="266" y="222"/>
                </a:lnTo>
                <a:lnTo>
                  <a:pt x="277" y="210"/>
                </a:lnTo>
                <a:lnTo>
                  <a:pt x="285" y="196"/>
                </a:lnTo>
                <a:lnTo>
                  <a:pt x="293" y="182"/>
                </a:lnTo>
                <a:lnTo>
                  <a:pt x="299" y="166"/>
                </a:lnTo>
                <a:lnTo>
                  <a:pt x="303" y="150"/>
                </a:lnTo>
                <a:lnTo>
                  <a:pt x="306" y="134"/>
                </a:lnTo>
                <a:lnTo>
                  <a:pt x="306" y="119"/>
                </a:lnTo>
                <a:lnTo>
                  <a:pt x="306" y="119"/>
                </a:lnTo>
                <a:close/>
                <a:moveTo>
                  <a:pt x="273" y="204"/>
                </a:moveTo>
                <a:lnTo>
                  <a:pt x="273" y="204"/>
                </a:lnTo>
                <a:lnTo>
                  <a:pt x="266" y="212"/>
                </a:lnTo>
                <a:lnTo>
                  <a:pt x="259" y="221"/>
                </a:lnTo>
                <a:lnTo>
                  <a:pt x="249" y="229"/>
                </a:lnTo>
                <a:lnTo>
                  <a:pt x="240" y="237"/>
                </a:lnTo>
                <a:lnTo>
                  <a:pt x="229" y="244"/>
                </a:lnTo>
                <a:lnTo>
                  <a:pt x="218" y="250"/>
                </a:lnTo>
                <a:lnTo>
                  <a:pt x="207" y="254"/>
                </a:lnTo>
                <a:lnTo>
                  <a:pt x="196" y="256"/>
                </a:lnTo>
                <a:lnTo>
                  <a:pt x="196" y="256"/>
                </a:lnTo>
                <a:lnTo>
                  <a:pt x="203" y="254"/>
                </a:lnTo>
                <a:lnTo>
                  <a:pt x="209" y="250"/>
                </a:lnTo>
                <a:lnTo>
                  <a:pt x="209" y="250"/>
                </a:lnTo>
                <a:lnTo>
                  <a:pt x="211" y="248"/>
                </a:lnTo>
                <a:lnTo>
                  <a:pt x="211" y="247"/>
                </a:lnTo>
                <a:lnTo>
                  <a:pt x="209" y="245"/>
                </a:lnTo>
                <a:lnTo>
                  <a:pt x="208" y="245"/>
                </a:lnTo>
                <a:lnTo>
                  <a:pt x="208" y="245"/>
                </a:lnTo>
                <a:lnTo>
                  <a:pt x="203" y="248"/>
                </a:lnTo>
                <a:lnTo>
                  <a:pt x="196" y="251"/>
                </a:lnTo>
                <a:lnTo>
                  <a:pt x="179" y="252"/>
                </a:lnTo>
                <a:lnTo>
                  <a:pt x="163" y="252"/>
                </a:lnTo>
                <a:lnTo>
                  <a:pt x="150" y="250"/>
                </a:lnTo>
                <a:lnTo>
                  <a:pt x="150" y="250"/>
                </a:lnTo>
                <a:lnTo>
                  <a:pt x="139" y="248"/>
                </a:lnTo>
                <a:lnTo>
                  <a:pt x="128" y="247"/>
                </a:lnTo>
                <a:lnTo>
                  <a:pt x="108" y="244"/>
                </a:lnTo>
                <a:lnTo>
                  <a:pt x="108" y="244"/>
                </a:lnTo>
                <a:lnTo>
                  <a:pt x="97" y="241"/>
                </a:lnTo>
                <a:lnTo>
                  <a:pt x="86" y="239"/>
                </a:lnTo>
                <a:lnTo>
                  <a:pt x="75" y="233"/>
                </a:lnTo>
                <a:lnTo>
                  <a:pt x="65" y="226"/>
                </a:lnTo>
                <a:lnTo>
                  <a:pt x="47" y="212"/>
                </a:lnTo>
                <a:lnTo>
                  <a:pt x="29" y="197"/>
                </a:lnTo>
                <a:lnTo>
                  <a:pt x="29" y="197"/>
                </a:lnTo>
                <a:lnTo>
                  <a:pt x="22" y="190"/>
                </a:lnTo>
                <a:lnTo>
                  <a:pt x="17" y="182"/>
                </a:lnTo>
                <a:lnTo>
                  <a:pt x="13" y="174"/>
                </a:lnTo>
                <a:lnTo>
                  <a:pt x="10" y="167"/>
                </a:lnTo>
                <a:lnTo>
                  <a:pt x="7" y="159"/>
                </a:lnTo>
                <a:lnTo>
                  <a:pt x="7" y="149"/>
                </a:lnTo>
                <a:lnTo>
                  <a:pt x="7" y="141"/>
                </a:lnTo>
                <a:lnTo>
                  <a:pt x="9" y="133"/>
                </a:lnTo>
                <a:lnTo>
                  <a:pt x="13" y="115"/>
                </a:lnTo>
                <a:lnTo>
                  <a:pt x="20" y="98"/>
                </a:lnTo>
                <a:lnTo>
                  <a:pt x="29" y="83"/>
                </a:lnTo>
                <a:lnTo>
                  <a:pt x="39" y="69"/>
                </a:lnTo>
                <a:lnTo>
                  <a:pt x="39" y="69"/>
                </a:lnTo>
                <a:lnTo>
                  <a:pt x="48" y="58"/>
                </a:lnTo>
                <a:lnTo>
                  <a:pt x="59" y="47"/>
                </a:lnTo>
                <a:lnTo>
                  <a:pt x="72" y="39"/>
                </a:lnTo>
                <a:lnTo>
                  <a:pt x="84" y="31"/>
                </a:lnTo>
                <a:lnTo>
                  <a:pt x="97" y="22"/>
                </a:lnTo>
                <a:lnTo>
                  <a:pt x="110" y="17"/>
                </a:lnTo>
                <a:lnTo>
                  <a:pt x="124" y="13"/>
                </a:lnTo>
                <a:lnTo>
                  <a:pt x="139" y="9"/>
                </a:lnTo>
                <a:lnTo>
                  <a:pt x="139" y="9"/>
                </a:lnTo>
                <a:lnTo>
                  <a:pt x="150" y="7"/>
                </a:lnTo>
                <a:lnTo>
                  <a:pt x="161" y="7"/>
                </a:lnTo>
                <a:lnTo>
                  <a:pt x="172" y="7"/>
                </a:lnTo>
                <a:lnTo>
                  <a:pt x="183" y="9"/>
                </a:lnTo>
                <a:lnTo>
                  <a:pt x="193" y="11"/>
                </a:lnTo>
                <a:lnTo>
                  <a:pt x="204" y="14"/>
                </a:lnTo>
                <a:lnTo>
                  <a:pt x="225" y="22"/>
                </a:lnTo>
                <a:lnTo>
                  <a:pt x="244" y="35"/>
                </a:lnTo>
                <a:lnTo>
                  <a:pt x="252" y="40"/>
                </a:lnTo>
                <a:lnTo>
                  <a:pt x="260" y="49"/>
                </a:lnTo>
                <a:lnTo>
                  <a:pt x="269" y="55"/>
                </a:lnTo>
                <a:lnTo>
                  <a:pt x="276" y="65"/>
                </a:lnTo>
                <a:lnTo>
                  <a:pt x="281" y="73"/>
                </a:lnTo>
                <a:lnTo>
                  <a:pt x="287" y="83"/>
                </a:lnTo>
                <a:lnTo>
                  <a:pt x="287" y="83"/>
                </a:lnTo>
                <a:lnTo>
                  <a:pt x="293" y="98"/>
                </a:lnTo>
                <a:lnTo>
                  <a:pt x="296" y="115"/>
                </a:lnTo>
                <a:lnTo>
                  <a:pt x="298" y="130"/>
                </a:lnTo>
                <a:lnTo>
                  <a:pt x="296" y="145"/>
                </a:lnTo>
                <a:lnTo>
                  <a:pt x="292" y="160"/>
                </a:lnTo>
                <a:lnTo>
                  <a:pt x="288" y="175"/>
                </a:lnTo>
                <a:lnTo>
                  <a:pt x="281" y="189"/>
                </a:lnTo>
                <a:lnTo>
                  <a:pt x="273" y="204"/>
                </a:lnTo>
                <a:lnTo>
                  <a:pt x="273" y="204"/>
                </a:lnTo>
                <a:close/>
              </a:path>
            </a:pathLst>
          </a:custGeom>
          <a:solidFill>
            <a:srgbClr val="262626"/>
          </a:solidFill>
          <a:ln w="9525">
            <a:noFill/>
            <a:round/>
          </a:ln>
        </p:spPr>
        <p:txBody>
          <a:bodyPr vert="horz" wrap="square" lIns="91440" tIns="45720" rIns="91440" bIns="45720" numCol="1" anchor="t" anchorCtr="0" compatLnSpc="1"/>
          <a:lstStyle/>
          <a:p>
            <a:endParaRPr lang="zh-CN" altLang="en-US"/>
          </a:p>
        </p:txBody>
      </p:sp>
      <p:sp>
        <p:nvSpPr>
          <p:cNvPr id="32" name="Freeform 86"/>
          <p:cNvSpPr>
            <a:spLocks noEditPoints="1"/>
          </p:cNvSpPr>
          <p:nvPr/>
        </p:nvSpPr>
        <p:spPr bwMode="auto">
          <a:xfrm>
            <a:off x="9124049" y="2366892"/>
            <a:ext cx="1510136" cy="1469324"/>
          </a:xfrm>
          <a:custGeom>
            <a:avLst/>
            <a:gdLst/>
            <a:ahLst/>
            <a:cxnLst>
              <a:cxn ang="0">
                <a:pos x="303" y="104"/>
              </a:cxn>
              <a:cxn ang="0">
                <a:pos x="288" y="65"/>
              </a:cxn>
              <a:cxn ang="0">
                <a:pos x="259" y="35"/>
              </a:cxn>
              <a:cxn ang="0">
                <a:pos x="223" y="13"/>
              </a:cxn>
              <a:cxn ang="0">
                <a:pos x="182" y="2"/>
              </a:cxn>
              <a:cxn ang="0">
                <a:pos x="141" y="2"/>
              </a:cxn>
              <a:cxn ang="0">
                <a:pos x="113" y="9"/>
              </a:cxn>
              <a:cxn ang="0">
                <a:pos x="72" y="29"/>
              </a:cxn>
              <a:cxn ang="0">
                <a:pos x="36" y="61"/>
              </a:cxn>
              <a:cxn ang="0">
                <a:pos x="11" y="98"/>
              </a:cxn>
              <a:cxn ang="0">
                <a:pos x="0" y="141"/>
              </a:cxn>
              <a:cxn ang="0">
                <a:pos x="4" y="171"/>
              </a:cxn>
              <a:cxn ang="0">
                <a:pos x="28" y="208"/>
              </a:cxn>
              <a:cxn ang="0">
                <a:pos x="65" y="237"/>
              </a:cxn>
              <a:cxn ang="0">
                <a:pos x="93" y="250"/>
              </a:cxn>
              <a:cxn ang="0">
                <a:pos x="141" y="256"/>
              </a:cxn>
              <a:cxn ang="0">
                <a:pos x="167" y="261"/>
              </a:cxn>
              <a:cxn ang="0">
                <a:pos x="168" y="262"/>
              </a:cxn>
              <a:cxn ang="0">
                <a:pos x="190" y="265"/>
              </a:cxn>
              <a:cxn ang="0">
                <a:pos x="225" y="252"/>
              </a:cxn>
              <a:cxn ang="0">
                <a:pos x="255" y="233"/>
              </a:cxn>
              <a:cxn ang="0">
                <a:pos x="285" y="196"/>
              </a:cxn>
              <a:cxn ang="0">
                <a:pos x="303" y="150"/>
              </a:cxn>
              <a:cxn ang="0">
                <a:pos x="306" y="119"/>
              </a:cxn>
              <a:cxn ang="0">
                <a:pos x="266" y="212"/>
              </a:cxn>
              <a:cxn ang="0">
                <a:pos x="240" y="237"/>
              </a:cxn>
              <a:cxn ang="0">
                <a:pos x="207" y="254"/>
              </a:cxn>
              <a:cxn ang="0">
                <a:pos x="203" y="254"/>
              </a:cxn>
              <a:cxn ang="0">
                <a:pos x="211" y="248"/>
              </a:cxn>
              <a:cxn ang="0">
                <a:pos x="208" y="245"/>
              </a:cxn>
              <a:cxn ang="0">
                <a:pos x="196" y="251"/>
              </a:cxn>
              <a:cxn ang="0">
                <a:pos x="150" y="250"/>
              </a:cxn>
              <a:cxn ang="0">
                <a:pos x="128" y="247"/>
              </a:cxn>
              <a:cxn ang="0">
                <a:pos x="97" y="241"/>
              </a:cxn>
              <a:cxn ang="0">
                <a:pos x="65" y="226"/>
              </a:cxn>
              <a:cxn ang="0">
                <a:pos x="29" y="197"/>
              </a:cxn>
              <a:cxn ang="0">
                <a:pos x="13" y="174"/>
              </a:cxn>
              <a:cxn ang="0">
                <a:pos x="7" y="149"/>
              </a:cxn>
              <a:cxn ang="0">
                <a:pos x="13" y="115"/>
              </a:cxn>
              <a:cxn ang="0">
                <a:pos x="39" y="69"/>
              </a:cxn>
              <a:cxn ang="0">
                <a:pos x="59" y="47"/>
              </a:cxn>
              <a:cxn ang="0">
                <a:pos x="97" y="22"/>
              </a:cxn>
              <a:cxn ang="0">
                <a:pos x="139" y="9"/>
              </a:cxn>
              <a:cxn ang="0">
                <a:pos x="161" y="7"/>
              </a:cxn>
              <a:cxn ang="0">
                <a:pos x="193" y="11"/>
              </a:cxn>
              <a:cxn ang="0">
                <a:pos x="244" y="35"/>
              </a:cxn>
              <a:cxn ang="0">
                <a:pos x="269" y="55"/>
              </a:cxn>
              <a:cxn ang="0">
                <a:pos x="287" y="83"/>
              </a:cxn>
              <a:cxn ang="0">
                <a:pos x="296" y="115"/>
              </a:cxn>
              <a:cxn ang="0">
                <a:pos x="292" y="160"/>
              </a:cxn>
              <a:cxn ang="0">
                <a:pos x="273" y="204"/>
              </a:cxn>
            </a:cxnLst>
            <a:rect l="0" t="0" r="r" b="b"/>
            <a:pathLst>
              <a:path w="306" h="265">
                <a:moveTo>
                  <a:pt x="306" y="119"/>
                </a:moveTo>
                <a:lnTo>
                  <a:pt x="306" y="119"/>
                </a:lnTo>
                <a:lnTo>
                  <a:pt x="303" y="104"/>
                </a:lnTo>
                <a:lnTo>
                  <a:pt x="299" y="90"/>
                </a:lnTo>
                <a:lnTo>
                  <a:pt x="295" y="78"/>
                </a:lnTo>
                <a:lnTo>
                  <a:pt x="288" y="65"/>
                </a:lnTo>
                <a:lnTo>
                  <a:pt x="280" y="54"/>
                </a:lnTo>
                <a:lnTo>
                  <a:pt x="270" y="44"/>
                </a:lnTo>
                <a:lnTo>
                  <a:pt x="259" y="35"/>
                </a:lnTo>
                <a:lnTo>
                  <a:pt x="248" y="27"/>
                </a:lnTo>
                <a:lnTo>
                  <a:pt x="236" y="20"/>
                </a:lnTo>
                <a:lnTo>
                  <a:pt x="223" y="13"/>
                </a:lnTo>
                <a:lnTo>
                  <a:pt x="209" y="9"/>
                </a:lnTo>
                <a:lnTo>
                  <a:pt x="196" y="5"/>
                </a:lnTo>
                <a:lnTo>
                  <a:pt x="182" y="2"/>
                </a:lnTo>
                <a:lnTo>
                  <a:pt x="168" y="0"/>
                </a:lnTo>
                <a:lnTo>
                  <a:pt x="154" y="0"/>
                </a:lnTo>
                <a:lnTo>
                  <a:pt x="141" y="2"/>
                </a:lnTo>
                <a:lnTo>
                  <a:pt x="141" y="2"/>
                </a:lnTo>
                <a:lnTo>
                  <a:pt x="127" y="5"/>
                </a:lnTo>
                <a:lnTo>
                  <a:pt x="113" y="9"/>
                </a:lnTo>
                <a:lnTo>
                  <a:pt x="99" y="14"/>
                </a:lnTo>
                <a:lnTo>
                  <a:pt x="86" y="21"/>
                </a:lnTo>
                <a:lnTo>
                  <a:pt x="72" y="29"/>
                </a:lnTo>
                <a:lnTo>
                  <a:pt x="59" y="39"/>
                </a:lnTo>
                <a:lnTo>
                  <a:pt x="47" y="49"/>
                </a:lnTo>
                <a:lnTo>
                  <a:pt x="36" y="61"/>
                </a:lnTo>
                <a:lnTo>
                  <a:pt x="26" y="72"/>
                </a:lnTo>
                <a:lnTo>
                  <a:pt x="18" y="86"/>
                </a:lnTo>
                <a:lnTo>
                  <a:pt x="11" y="98"/>
                </a:lnTo>
                <a:lnTo>
                  <a:pt x="6" y="113"/>
                </a:lnTo>
                <a:lnTo>
                  <a:pt x="2" y="127"/>
                </a:lnTo>
                <a:lnTo>
                  <a:pt x="0" y="141"/>
                </a:lnTo>
                <a:lnTo>
                  <a:pt x="0" y="156"/>
                </a:lnTo>
                <a:lnTo>
                  <a:pt x="4" y="171"/>
                </a:lnTo>
                <a:lnTo>
                  <a:pt x="4" y="171"/>
                </a:lnTo>
                <a:lnTo>
                  <a:pt x="10" y="184"/>
                </a:lnTo>
                <a:lnTo>
                  <a:pt x="17" y="196"/>
                </a:lnTo>
                <a:lnTo>
                  <a:pt x="28" y="208"/>
                </a:lnTo>
                <a:lnTo>
                  <a:pt x="39" y="219"/>
                </a:lnTo>
                <a:lnTo>
                  <a:pt x="51" y="229"/>
                </a:lnTo>
                <a:lnTo>
                  <a:pt x="65" y="237"/>
                </a:lnTo>
                <a:lnTo>
                  <a:pt x="79" y="244"/>
                </a:lnTo>
                <a:lnTo>
                  <a:pt x="93" y="250"/>
                </a:lnTo>
                <a:lnTo>
                  <a:pt x="93" y="250"/>
                </a:lnTo>
                <a:lnTo>
                  <a:pt x="108" y="252"/>
                </a:lnTo>
                <a:lnTo>
                  <a:pt x="124" y="255"/>
                </a:lnTo>
                <a:lnTo>
                  <a:pt x="141" y="256"/>
                </a:lnTo>
                <a:lnTo>
                  <a:pt x="156" y="259"/>
                </a:lnTo>
                <a:lnTo>
                  <a:pt x="156" y="259"/>
                </a:lnTo>
                <a:lnTo>
                  <a:pt x="167" y="261"/>
                </a:lnTo>
                <a:lnTo>
                  <a:pt x="167" y="261"/>
                </a:lnTo>
                <a:lnTo>
                  <a:pt x="167" y="262"/>
                </a:lnTo>
                <a:lnTo>
                  <a:pt x="168" y="262"/>
                </a:lnTo>
                <a:lnTo>
                  <a:pt x="168" y="262"/>
                </a:lnTo>
                <a:lnTo>
                  <a:pt x="179" y="265"/>
                </a:lnTo>
                <a:lnTo>
                  <a:pt x="190" y="265"/>
                </a:lnTo>
                <a:lnTo>
                  <a:pt x="203" y="262"/>
                </a:lnTo>
                <a:lnTo>
                  <a:pt x="214" y="258"/>
                </a:lnTo>
                <a:lnTo>
                  <a:pt x="225" y="252"/>
                </a:lnTo>
                <a:lnTo>
                  <a:pt x="236" y="247"/>
                </a:lnTo>
                <a:lnTo>
                  <a:pt x="255" y="233"/>
                </a:lnTo>
                <a:lnTo>
                  <a:pt x="255" y="233"/>
                </a:lnTo>
                <a:lnTo>
                  <a:pt x="266" y="222"/>
                </a:lnTo>
                <a:lnTo>
                  <a:pt x="277" y="210"/>
                </a:lnTo>
                <a:lnTo>
                  <a:pt x="285" y="196"/>
                </a:lnTo>
                <a:lnTo>
                  <a:pt x="293" y="182"/>
                </a:lnTo>
                <a:lnTo>
                  <a:pt x="299" y="166"/>
                </a:lnTo>
                <a:lnTo>
                  <a:pt x="303" y="150"/>
                </a:lnTo>
                <a:lnTo>
                  <a:pt x="306" y="134"/>
                </a:lnTo>
                <a:lnTo>
                  <a:pt x="306" y="119"/>
                </a:lnTo>
                <a:lnTo>
                  <a:pt x="306" y="119"/>
                </a:lnTo>
                <a:close/>
                <a:moveTo>
                  <a:pt x="273" y="204"/>
                </a:moveTo>
                <a:lnTo>
                  <a:pt x="273" y="204"/>
                </a:lnTo>
                <a:lnTo>
                  <a:pt x="266" y="212"/>
                </a:lnTo>
                <a:lnTo>
                  <a:pt x="259" y="221"/>
                </a:lnTo>
                <a:lnTo>
                  <a:pt x="249" y="229"/>
                </a:lnTo>
                <a:lnTo>
                  <a:pt x="240" y="237"/>
                </a:lnTo>
                <a:lnTo>
                  <a:pt x="229" y="244"/>
                </a:lnTo>
                <a:lnTo>
                  <a:pt x="218" y="250"/>
                </a:lnTo>
                <a:lnTo>
                  <a:pt x="207" y="254"/>
                </a:lnTo>
                <a:lnTo>
                  <a:pt x="196" y="256"/>
                </a:lnTo>
                <a:lnTo>
                  <a:pt x="196" y="256"/>
                </a:lnTo>
                <a:lnTo>
                  <a:pt x="203" y="254"/>
                </a:lnTo>
                <a:lnTo>
                  <a:pt x="209" y="250"/>
                </a:lnTo>
                <a:lnTo>
                  <a:pt x="209" y="250"/>
                </a:lnTo>
                <a:lnTo>
                  <a:pt x="211" y="248"/>
                </a:lnTo>
                <a:lnTo>
                  <a:pt x="211" y="247"/>
                </a:lnTo>
                <a:lnTo>
                  <a:pt x="209" y="245"/>
                </a:lnTo>
                <a:lnTo>
                  <a:pt x="208" y="245"/>
                </a:lnTo>
                <a:lnTo>
                  <a:pt x="208" y="245"/>
                </a:lnTo>
                <a:lnTo>
                  <a:pt x="203" y="248"/>
                </a:lnTo>
                <a:lnTo>
                  <a:pt x="196" y="251"/>
                </a:lnTo>
                <a:lnTo>
                  <a:pt x="179" y="252"/>
                </a:lnTo>
                <a:lnTo>
                  <a:pt x="163" y="252"/>
                </a:lnTo>
                <a:lnTo>
                  <a:pt x="150" y="250"/>
                </a:lnTo>
                <a:lnTo>
                  <a:pt x="150" y="250"/>
                </a:lnTo>
                <a:lnTo>
                  <a:pt x="139" y="248"/>
                </a:lnTo>
                <a:lnTo>
                  <a:pt x="128" y="247"/>
                </a:lnTo>
                <a:lnTo>
                  <a:pt x="108" y="244"/>
                </a:lnTo>
                <a:lnTo>
                  <a:pt x="108" y="244"/>
                </a:lnTo>
                <a:lnTo>
                  <a:pt x="97" y="241"/>
                </a:lnTo>
                <a:lnTo>
                  <a:pt x="86" y="239"/>
                </a:lnTo>
                <a:lnTo>
                  <a:pt x="75" y="233"/>
                </a:lnTo>
                <a:lnTo>
                  <a:pt x="65" y="226"/>
                </a:lnTo>
                <a:lnTo>
                  <a:pt x="47" y="212"/>
                </a:lnTo>
                <a:lnTo>
                  <a:pt x="29" y="197"/>
                </a:lnTo>
                <a:lnTo>
                  <a:pt x="29" y="197"/>
                </a:lnTo>
                <a:lnTo>
                  <a:pt x="22" y="190"/>
                </a:lnTo>
                <a:lnTo>
                  <a:pt x="17" y="182"/>
                </a:lnTo>
                <a:lnTo>
                  <a:pt x="13" y="174"/>
                </a:lnTo>
                <a:lnTo>
                  <a:pt x="10" y="167"/>
                </a:lnTo>
                <a:lnTo>
                  <a:pt x="7" y="159"/>
                </a:lnTo>
                <a:lnTo>
                  <a:pt x="7" y="149"/>
                </a:lnTo>
                <a:lnTo>
                  <a:pt x="7" y="141"/>
                </a:lnTo>
                <a:lnTo>
                  <a:pt x="9" y="133"/>
                </a:lnTo>
                <a:lnTo>
                  <a:pt x="13" y="115"/>
                </a:lnTo>
                <a:lnTo>
                  <a:pt x="20" y="98"/>
                </a:lnTo>
                <a:lnTo>
                  <a:pt x="29" y="83"/>
                </a:lnTo>
                <a:lnTo>
                  <a:pt x="39" y="69"/>
                </a:lnTo>
                <a:lnTo>
                  <a:pt x="39" y="69"/>
                </a:lnTo>
                <a:lnTo>
                  <a:pt x="48" y="58"/>
                </a:lnTo>
                <a:lnTo>
                  <a:pt x="59" y="47"/>
                </a:lnTo>
                <a:lnTo>
                  <a:pt x="72" y="39"/>
                </a:lnTo>
                <a:lnTo>
                  <a:pt x="84" y="31"/>
                </a:lnTo>
                <a:lnTo>
                  <a:pt x="97" y="22"/>
                </a:lnTo>
                <a:lnTo>
                  <a:pt x="110" y="17"/>
                </a:lnTo>
                <a:lnTo>
                  <a:pt x="124" y="13"/>
                </a:lnTo>
                <a:lnTo>
                  <a:pt x="139" y="9"/>
                </a:lnTo>
                <a:lnTo>
                  <a:pt x="139" y="9"/>
                </a:lnTo>
                <a:lnTo>
                  <a:pt x="150" y="7"/>
                </a:lnTo>
                <a:lnTo>
                  <a:pt x="161" y="7"/>
                </a:lnTo>
                <a:lnTo>
                  <a:pt x="172" y="7"/>
                </a:lnTo>
                <a:lnTo>
                  <a:pt x="183" y="9"/>
                </a:lnTo>
                <a:lnTo>
                  <a:pt x="193" y="11"/>
                </a:lnTo>
                <a:lnTo>
                  <a:pt x="204" y="14"/>
                </a:lnTo>
                <a:lnTo>
                  <a:pt x="225" y="22"/>
                </a:lnTo>
                <a:lnTo>
                  <a:pt x="244" y="35"/>
                </a:lnTo>
                <a:lnTo>
                  <a:pt x="252" y="40"/>
                </a:lnTo>
                <a:lnTo>
                  <a:pt x="260" y="49"/>
                </a:lnTo>
                <a:lnTo>
                  <a:pt x="269" y="55"/>
                </a:lnTo>
                <a:lnTo>
                  <a:pt x="276" y="65"/>
                </a:lnTo>
                <a:lnTo>
                  <a:pt x="281" y="73"/>
                </a:lnTo>
                <a:lnTo>
                  <a:pt x="287" y="83"/>
                </a:lnTo>
                <a:lnTo>
                  <a:pt x="287" y="83"/>
                </a:lnTo>
                <a:lnTo>
                  <a:pt x="293" y="98"/>
                </a:lnTo>
                <a:lnTo>
                  <a:pt x="296" y="115"/>
                </a:lnTo>
                <a:lnTo>
                  <a:pt x="298" y="130"/>
                </a:lnTo>
                <a:lnTo>
                  <a:pt x="296" y="145"/>
                </a:lnTo>
                <a:lnTo>
                  <a:pt x="292" y="160"/>
                </a:lnTo>
                <a:lnTo>
                  <a:pt x="288" y="175"/>
                </a:lnTo>
                <a:lnTo>
                  <a:pt x="281" y="189"/>
                </a:lnTo>
                <a:lnTo>
                  <a:pt x="273" y="204"/>
                </a:lnTo>
                <a:lnTo>
                  <a:pt x="273" y="204"/>
                </a:lnTo>
                <a:close/>
              </a:path>
            </a:pathLst>
          </a:custGeom>
          <a:solidFill>
            <a:srgbClr val="262626"/>
          </a:solidFill>
          <a:ln w="9525">
            <a:noFill/>
            <a:round/>
          </a:ln>
        </p:spPr>
        <p:txBody>
          <a:bodyPr vert="horz" wrap="square" lIns="91440" tIns="45720" rIns="91440" bIns="45720" numCol="1" anchor="t" anchorCtr="0" compatLnSpc="1"/>
          <a:lstStyle/>
          <a:p>
            <a:endParaRPr lang="zh-CN" altLang="en-US"/>
          </a:p>
        </p:txBody>
      </p:sp>
      <p:grpSp>
        <p:nvGrpSpPr>
          <p:cNvPr id="33" name="组合 32"/>
          <p:cNvGrpSpPr/>
          <p:nvPr/>
        </p:nvGrpSpPr>
        <p:grpSpPr>
          <a:xfrm rot="16200000">
            <a:off x="6060804" y="3042041"/>
            <a:ext cx="388577" cy="221475"/>
            <a:chOff x="5808721" y="3369199"/>
            <a:chExt cx="388577" cy="221475"/>
          </a:xfrm>
        </p:grpSpPr>
        <p:cxnSp>
          <p:nvCxnSpPr>
            <p:cNvPr id="34" name="直接连接符 33"/>
            <p:cNvCxnSpPr/>
            <p:nvPr/>
          </p:nvCxnSpPr>
          <p:spPr>
            <a:xfrm rot="5400000" flipV="1">
              <a:off x="5800782" y="3377138"/>
              <a:ext cx="212291" cy="196413"/>
            </a:xfrm>
            <a:prstGeom prst="line">
              <a:avLst/>
            </a:prstGeom>
            <a:ln w="38100">
              <a:solidFill>
                <a:srgbClr val="262626"/>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rot="5400000" flipH="1" flipV="1">
              <a:off x="5994951" y="3388327"/>
              <a:ext cx="213530" cy="191164"/>
            </a:xfrm>
            <a:prstGeom prst="line">
              <a:avLst/>
            </a:prstGeom>
            <a:ln w="38100">
              <a:solidFill>
                <a:srgbClr val="262626"/>
              </a:solidFill>
            </a:ln>
          </p:spPr>
          <p:style>
            <a:lnRef idx="1">
              <a:schemeClr val="accent1"/>
            </a:lnRef>
            <a:fillRef idx="0">
              <a:schemeClr val="accent1"/>
            </a:fillRef>
            <a:effectRef idx="0">
              <a:schemeClr val="accent1"/>
            </a:effectRef>
            <a:fontRef idx="minor">
              <a:schemeClr val="tx1"/>
            </a:fontRef>
          </p:style>
        </p:cxnSp>
      </p:grpSp>
      <p:grpSp>
        <p:nvGrpSpPr>
          <p:cNvPr id="36" name="组合 35"/>
          <p:cNvGrpSpPr/>
          <p:nvPr/>
        </p:nvGrpSpPr>
        <p:grpSpPr>
          <a:xfrm rot="16200000">
            <a:off x="3565406" y="3021783"/>
            <a:ext cx="388577" cy="221475"/>
            <a:chOff x="5808721" y="3369199"/>
            <a:chExt cx="388577" cy="221475"/>
          </a:xfrm>
        </p:grpSpPr>
        <p:cxnSp>
          <p:nvCxnSpPr>
            <p:cNvPr id="37" name="直接连接符 36"/>
            <p:cNvCxnSpPr/>
            <p:nvPr/>
          </p:nvCxnSpPr>
          <p:spPr>
            <a:xfrm rot="5400000" flipV="1">
              <a:off x="5800782" y="3377138"/>
              <a:ext cx="212291" cy="196413"/>
            </a:xfrm>
            <a:prstGeom prst="line">
              <a:avLst/>
            </a:prstGeom>
            <a:ln w="38100">
              <a:solidFill>
                <a:srgbClr val="262626"/>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5400000" flipH="1" flipV="1">
              <a:off x="5994951" y="3388327"/>
              <a:ext cx="213530" cy="191164"/>
            </a:xfrm>
            <a:prstGeom prst="line">
              <a:avLst/>
            </a:prstGeom>
            <a:ln w="38100">
              <a:solidFill>
                <a:srgbClr val="262626"/>
              </a:solidFill>
            </a:ln>
          </p:spPr>
          <p:style>
            <a:lnRef idx="1">
              <a:schemeClr val="accent1"/>
            </a:lnRef>
            <a:fillRef idx="0">
              <a:schemeClr val="accent1"/>
            </a:fillRef>
            <a:effectRef idx="0">
              <a:schemeClr val="accent1"/>
            </a:effectRef>
            <a:fontRef idx="minor">
              <a:schemeClr val="tx1"/>
            </a:fontRef>
          </p:style>
        </p:cxnSp>
      </p:grpSp>
      <p:grpSp>
        <p:nvGrpSpPr>
          <p:cNvPr id="39" name="组合 38"/>
          <p:cNvGrpSpPr/>
          <p:nvPr/>
        </p:nvGrpSpPr>
        <p:grpSpPr>
          <a:xfrm rot="16200000">
            <a:off x="8465242" y="2994259"/>
            <a:ext cx="388577" cy="221475"/>
            <a:chOff x="5808721" y="3369199"/>
            <a:chExt cx="388577" cy="221475"/>
          </a:xfrm>
        </p:grpSpPr>
        <p:cxnSp>
          <p:nvCxnSpPr>
            <p:cNvPr id="40" name="直接连接符 39"/>
            <p:cNvCxnSpPr/>
            <p:nvPr/>
          </p:nvCxnSpPr>
          <p:spPr>
            <a:xfrm rot="5400000" flipV="1">
              <a:off x="5800782" y="3377138"/>
              <a:ext cx="212291" cy="196413"/>
            </a:xfrm>
            <a:prstGeom prst="line">
              <a:avLst/>
            </a:prstGeom>
            <a:ln w="38100">
              <a:solidFill>
                <a:srgbClr val="262626"/>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rot="5400000" flipH="1" flipV="1">
              <a:off x="5994951" y="3388327"/>
              <a:ext cx="213530" cy="191164"/>
            </a:xfrm>
            <a:prstGeom prst="line">
              <a:avLst/>
            </a:prstGeom>
            <a:ln w="38100">
              <a:solidFill>
                <a:srgbClr val="262626"/>
              </a:solidFill>
            </a:ln>
          </p:spPr>
          <p:style>
            <a:lnRef idx="1">
              <a:schemeClr val="accent1"/>
            </a:lnRef>
            <a:fillRef idx="0">
              <a:schemeClr val="accent1"/>
            </a:fillRef>
            <a:effectRef idx="0">
              <a:schemeClr val="accent1"/>
            </a:effectRef>
            <a:fontRef idx="minor">
              <a:schemeClr val="tx1"/>
            </a:fontRef>
          </p:style>
        </p:cxnSp>
      </p:grpSp>
      <p:sp>
        <p:nvSpPr>
          <p:cNvPr id="42" name="文本框 41"/>
          <p:cNvSpPr txBox="1"/>
          <p:nvPr/>
        </p:nvSpPr>
        <p:spPr>
          <a:xfrm>
            <a:off x="1918681" y="4057400"/>
            <a:ext cx="1265191" cy="461665"/>
          </a:xfrm>
          <a:prstGeom prst="rect">
            <a:avLst/>
          </a:prstGeom>
          <a:noFill/>
        </p:spPr>
        <p:txBody>
          <a:bodyPr wrap="square" rtlCol="0">
            <a:spAutoFit/>
          </a:bodyPr>
          <a:lstStyle/>
          <a:p>
            <a:r>
              <a:rPr lang="zh-CN" altLang="en-US" sz="2400" dirty="0" smtClean="0">
                <a:solidFill>
                  <a:schemeClr val="tx1">
                    <a:lumMod val="85000"/>
                    <a:lumOff val="15000"/>
                  </a:schemeClr>
                </a:solidFill>
                <a:latin typeface="汉仪乐喵体W" panose="00020600040101010101" pitchFamily="18" charset="-122"/>
                <a:ea typeface="汉仪乐喵体W" panose="00020600040101010101" pitchFamily="18" charset="-122"/>
              </a:rPr>
              <a:t>小标题</a:t>
            </a:r>
            <a:endParaRPr lang="zh-CN" altLang="en-US" sz="2400" dirty="0">
              <a:solidFill>
                <a:schemeClr val="tx1">
                  <a:lumMod val="85000"/>
                  <a:lumOff val="15000"/>
                </a:schemeClr>
              </a:solidFill>
              <a:latin typeface="汉仪乐喵体W" panose="00020600040101010101" pitchFamily="18" charset="-122"/>
              <a:ea typeface="汉仪乐喵体W" panose="00020600040101010101" pitchFamily="18" charset="-122"/>
            </a:endParaRPr>
          </a:p>
        </p:txBody>
      </p:sp>
      <p:sp>
        <p:nvSpPr>
          <p:cNvPr id="43" name="文本框 42"/>
          <p:cNvSpPr txBox="1"/>
          <p:nvPr/>
        </p:nvSpPr>
        <p:spPr>
          <a:xfrm>
            <a:off x="4413952" y="4057399"/>
            <a:ext cx="1265191" cy="461665"/>
          </a:xfrm>
          <a:prstGeom prst="rect">
            <a:avLst/>
          </a:prstGeom>
          <a:noFill/>
        </p:spPr>
        <p:txBody>
          <a:bodyPr wrap="square" rtlCol="0">
            <a:spAutoFit/>
          </a:bodyPr>
          <a:lstStyle/>
          <a:p>
            <a:r>
              <a:rPr lang="zh-CN" altLang="en-US" sz="2400" dirty="0" smtClean="0">
                <a:solidFill>
                  <a:schemeClr val="tx1">
                    <a:lumMod val="85000"/>
                    <a:lumOff val="15000"/>
                  </a:schemeClr>
                </a:solidFill>
                <a:latin typeface="汉仪乐喵体W" panose="00020600040101010101" pitchFamily="18" charset="-122"/>
                <a:ea typeface="汉仪乐喵体W" panose="00020600040101010101" pitchFamily="18" charset="-122"/>
              </a:rPr>
              <a:t>小标题</a:t>
            </a:r>
            <a:endParaRPr lang="zh-CN" altLang="en-US" sz="2400" dirty="0">
              <a:solidFill>
                <a:schemeClr val="tx1">
                  <a:lumMod val="85000"/>
                  <a:lumOff val="15000"/>
                </a:schemeClr>
              </a:solidFill>
              <a:latin typeface="汉仪乐喵体W" panose="00020600040101010101" pitchFamily="18" charset="-122"/>
              <a:ea typeface="汉仪乐喵体W" panose="00020600040101010101" pitchFamily="18" charset="-122"/>
            </a:endParaRPr>
          </a:p>
        </p:txBody>
      </p:sp>
      <p:sp>
        <p:nvSpPr>
          <p:cNvPr id="44" name="文本框 43"/>
          <p:cNvSpPr txBox="1"/>
          <p:nvPr/>
        </p:nvSpPr>
        <p:spPr>
          <a:xfrm>
            <a:off x="6907134" y="4066676"/>
            <a:ext cx="1265191" cy="461665"/>
          </a:xfrm>
          <a:prstGeom prst="rect">
            <a:avLst/>
          </a:prstGeom>
          <a:noFill/>
        </p:spPr>
        <p:txBody>
          <a:bodyPr wrap="square" rtlCol="0">
            <a:spAutoFit/>
          </a:bodyPr>
          <a:lstStyle/>
          <a:p>
            <a:r>
              <a:rPr lang="zh-CN" altLang="en-US" sz="2400" dirty="0" smtClean="0">
                <a:solidFill>
                  <a:schemeClr val="tx1">
                    <a:lumMod val="85000"/>
                    <a:lumOff val="15000"/>
                  </a:schemeClr>
                </a:solidFill>
                <a:latin typeface="汉仪乐喵体W" panose="00020600040101010101" pitchFamily="18" charset="-122"/>
                <a:ea typeface="汉仪乐喵体W" panose="00020600040101010101" pitchFamily="18" charset="-122"/>
              </a:rPr>
              <a:t>小标题</a:t>
            </a:r>
            <a:endParaRPr lang="zh-CN" altLang="en-US" sz="2400" dirty="0">
              <a:solidFill>
                <a:schemeClr val="tx1">
                  <a:lumMod val="85000"/>
                  <a:lumOff val="15000"/>
                </a:schemeClr>
              </a:solidFill>
              <a:latin typeface="汉仪乐喵体W" panose="00020600040101010101" pitchFamily="18" charset="-122"/>
              <a:ea typeface="汉仪乐喵体W" panose="00020600040101010101" pitchFamily="18" charset="-122"/>
            </a:endParaRPr>
          </a:p>
        </p:txBody>
      </p:sp>
      <p:sp>
        <p:nvSpPr>
          <p:cNvPr id="45" name="文本框 44"/>
          <p:cNvSpPr txBox="1"/>
          <p:nvPr/>
        </p:nvSpPr>
        <p:spPr>
          <a:xfrm>
            <a:off x="9303222" y="4066675"/>
            <a:ext cx="1265191" cy="461665"/>
          </a:xfrm>
          <a:prstGeom prst="rect">
            <a:avLst/>
          </a:prstGeom>
          <a:noFill/>
        </p:spPr>
        <p:txBody>
          <a:bodyPr wrap="square" rtlCol="0">
            <a:spAutoFit/>
          </a:bodyPr>
          <a:lstStyle/>
          <a:p>
            <a:r>
              <a:rPr lang="zh-CN" altLang="en-US" sz="2400" dirty="0" smtClean="0">
                <a:solidFill>
                  <a:schemeClr val="tx1">
                    <a:lumMod val="85000"/>
                    <a:lumOff val="15000"/>
                  </a:schemeClr>
                </a:solidFill>
                <a:latin typeface="汉仪乐喵体W" panose="00020600040101010101" pitchFamily="18" charset="-122"/>
                <a:ea typeface="汉仪乐喵体W" panose="00020600040101010101" pitchFamily="18" charset="-122"/>
              </a:rPr>
              <a:t>小标题</a:t>
            </a:r>
            <a:endParaRPr lang="zh-CN" altLang="en-US" sz="2400" dirty="0">
              <a:solidFill>
                <a:schemeClr val="tx1">
                  <a:lumMod val="85000"/>
                  <a:lumOff val="15000"/>
                </a:schemeClr>
              </a:solidFill>
              <a:latin typeface="汉仪乐喵体W" panose="00020600040101010101" pitchFamily="18" charset="-122"/>
              <a:ea typeface="汉仪乐喵体W" panose="00020600040101010101" pitchFamily="18" charset="-122"/>
            </a:endParaRPr>
          </a:p>
        </p:txBody>
      </p:sp>
      <p:sp>
        <p:nvSpPr>
          <p:cNvPr id="46" name="文本框 45"/>
          <p:cNvSpPr txBox="1"/>
          <p:nvPr/>
        </p:nvSpPr>
        <p:spPr>
          <a:xfrm>
            <a:off x="1671610" y="4705543"/>
            <a:ext cx="1630888" cy="1077218"/>
          </a:xfrm>
          <a:prstGeom prst="rect">
            <a:avLst/>
          </a:prstGeom>
          <a:noFill/>
        </p:spPr>
        <p:txBody>
          <a:bodyPr wrap="square" rtlCol="0">
            <a:spAutoFit/>
          </a:bodyPr>
          <a:lstStyle/>
          <a:p>
            <a:pPr algn="ct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请在此添加文字</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文字请</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文字请</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4121629" y="4705543"/>
            <a:ext cx="1630888" cy="1077218"/>
          </a:xfrm>
          <a:prstGeom prst="rect">
            <a:avLst/>
          </a:prstGeom>
          <a:noFill/>
        </p:spPr>
        <p:txBody>
          <a:bodyPr wrap="square" rtlCol="0">
            <a:spAutoFit/>
          </a:bodyPr>
          <a:lstStyle/>
          <a:p>
            <a:pPr algn="ct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请在此添加文字</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文字请</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文字请</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8" name="文本框 47"/>
          <p:cNvSpPr txBox="1"/>
          <p:nvPr/>
        </p:nvSpPr>
        <p:spPr>
          <a:xfrm>
            <a:off x="6667024" y="4705543"/>
            <a:ext cx="1630888" cy="1077218"/>
          </a:xfrm>
          <a:prstGeom prst="rect">
            <a:avLst/>
          </a:prstGeom>
          <a:noFill/>
        </p:spPr>
        <p:txBody>
          <a:bodyPr wrap="square" rtlCol="0">
            <a:spAutoFit/>
          </a:bodyPr>
          <a:lstStyle/>
          <a:p>
            <a:pPr algn="ct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请在此添加文字</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文字请</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文字请</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9" name="文本框 48"/>
          <p:cNvSpPr txBox="1"/>
          <p:nvPr/>
        </p:nvSpPr>
        <p:spPr>
          <a:xfrm>
            <a:off x="9094461" y="4709379"/>
            <a:ext cx="1630888" cy="1077218"/>
          </a:xfrm>
          <a:prstGeom prst="rect">
            <a:avLst/>
          </a:prstGeom>
          <a:noFill/>
        </p:spPr>
        <p:txBody>
          <a:bodyPr wrap="square" rtlCol="0">
            <a:spAutoFit/>
          </a:bodyPr>
          <a:lstStyle/>
          <a:p>
            <a:pPr algn="ct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请在此添加文字</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文字请</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文字请</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192" name="图片 191"/>
          <p:cNvPicPr>
            <a:picLocks noChangeAspect="1"/>
          </p:cNvPicPr>
          <p:nvPr/>
        </p:nvPicPr>
        <p:blipFill>
          <a:blip r:embed="rId2"/>
          <a:stretch>
            <a:fillRect/>
          </a:stretch>
        </p:blipFill>
        <p:spPr>
          <a:xfrm>
            <a:off x="2110685" y="2821081"/>
            <a:ext cx="900287" cy="657145"/>
          </a:xfrm>
          <a:prstGeom prst="rect">
            <a:avLst/>
          </a:prstGeom>
        </p:spPr>
      </p:pic>
      <p:pic>
        <p:nvPicPr>
          <p:cNvPr id="193" name="图片 192"/>
          <p:cNvPicPr>
            <a:picLocks noChangeAspect="1"/>
          </p:cNvPicPr>
          <p:nvPr/>
        </p:nvPicPr>
        <p:blipFill>
          <a:blip r:embed="rId3"/>
          <a:stretch>
            <a:fillRect/>
          </a:stretch>
        </p:blipFill>
        <p:spPr>
          <a:xfrm>
            <a:off x="4612381" y="2846852"/>
            <a:ext cx="860857" cy="605603"/>
          </a:xfrm>
          <a:prstGeom prst="rect">
            <a:avLst/>
          </a:prstGeom>
        </p:spPr>
      </p:pic>
      <p:pic>
        <p:nvPicPr>
          <p:cNvPr id="194" name="图片 193"/>
          <p:cNvPicPr>
            <a:picLocks noChangeAspect="1"/>
          </p:cNvPicPr>
          <p:nvPr/>
        </p:nvPicPr>
        <p:blipFill>
          <a:blip r:embed="rId4"/>
          <a:stretch>
            <a:fillRect/>
          </a:stretch>
        </p:blipFill>
        <p:spPr>
          <a:xfrm>
            <a:off x="7030070" y="2684924"/>
            <a:ext cx="767531" cy="767531"/>
          </a:xfrm>
          <a:prstGeom prst="rect">
            <a:avLst/>
          </a:prstGeom>
        </p:spPr>
      </p:pic>
      <p:pic>
        <p:nvPicPr>
          <p:cNvPr id="195" name="图片 194"/>
          <p:cNvPicPr>
            <a:picLocks noChangeAspect="1"/>
          </p:cNvPicPr>
          <p:nvPr/>
        </p:nvPicPr>
        <p:blipFill>
          <a:blip r:embed="rId5"/>
          <a:stretch>
            <a:fillRect/>
          </a:stretch>
        </p:blipFill>
        <p:spPr>
          <a:xfrm>
            <a:off x="9568733" y="2718578"/>
            <a:ext cx="710422" cy="710422"/>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pattFill prst="pct10">
          <a:fgClr>
            <a:schemeClr val="bg1">
              <a:lumMod val="95000"/>
            </a:schemeClr>
          </a:fgClr>
          <a:bgClr>
            <a:schemeClr val="bg1"/>
          </a:bgClr>
        </a:pattFill>
        <a:effectLst/>
      </p:bgPr>
    </p:bg>
    <p:spTree>
      <p:nvGrpSpPr>
        <p:cNvPr id="1" name=""/>
        <p:cNvGrpSpPr/>
        <p:nvPr/>
      </p:nvGrpSpPr>
      <p:grpSpPr>
        <a:xfrm>
          <a:off x="0" y="0"/>
          <a:ext cx="0" cy="0"/>
          <a:chOff x="0" y="0"/>
          <a:chExt cx="0" cy="0"/>
        </a:xfrm>
      </p:grpSpPr>
      <p:pic>
        <p:nvPicPr>
          <p:cNvPr id="10" name="图片 9"/>
          <p:cNvPicPr>
            <a:picLocks noChangeAspect="1"/>
          </p:cNvPicPr>
          <p:nvPr/>
        </p:nvPicPr>
        <p:blipFill>
          <a:blip r:embed="rId1"/>
          <a:stretch>
            <a:fillRect/>
          </a:stretch>
        </p:blipFill>
        <p:spPr>
          <a:xfrm>
            <a:off x="360459" y="303448"/>
            <a:ext cx="786170" cy="556631"/>
          </a:xfrm>
          <a:prstGeom prst="rect">
            <a:avLst/>
          </a:prstGeom>
        </p:spPr>
      </p:pic>
      <p:sp>
        <p:nvSpPr>
          <p:cNvPr id="11" name="文本框 10"/>
          <p:cNvSpPr txBox="1"/>
          <p:nvPr/>
        </p:nvSpPr>
        <p:spPr>
          <a:xfrm>
            <a:off x="1322946" y="350930"/>
            <a:ext cx="2871683" cy="461665"/>
          </a:xfrm>
          <a:prstGeom prst="rect">
            <a:avLst/>
          </a:prstGeom>
          <a:noFill/>
        </p:spPr>
        <p:txBody>
          <a:bodyPr wrap="square" rtlCol="0">
            <a:spAutoFit/>
          </a:bodyPr>
          <a:lstStyle/>
          <a:p>
            <a:r>
              <a:rPr lang="zh-CN" altLang="en-US" sz="2400" dirty="0" smtClean="0">
                <a:solidFill>
                  <a:srgbClr val="262626"/>
                </a:solidFill>
                <a:latin typeface="微软雅黑" panose="020B0503020204020204" pitchFamily="34" charset="-122"/>
                <a:ea typeface="微软雅黑" panose="020B0503020204020204" pitchFamily="34" charset="-122"/>
              </a:rPr>
              <a:t>这是你的精彩标题</a:t>
            </a:r>
            <a:endParaRPr lang="zh-CN" altLang="en-US" sz="2400" dirty="0">
              <a:solidFill>
                <a:srgbClr val="262626"/>
              </a:solidFill>
              <a:latin typeface="微软雅黑" panose="020B0503020204020204" pitchFamily="34" charset="-122"/>
              <a:ea typeface="微软雅黑" panose="020B0503020204020204" pitchFamily="34" charset="-122"/>
            </a:endParaRPr>
          </a:p>
        </p:txBody>
      </p:sp>
      <p:grpSp>
        <p:nvGrpSpPr>
          <p:cNvPr id="50" name="组合 49"/>
          <p:cNvGrpSpPr/>
          <p:nvPr/>
        </p:nvGrpSpPr>
        <p:grpSpPr>
          <a:xfrm rot="377494">
            <a:off x="4793846" y="2354551"/>
            <a:ext cx="2602772" cy="2636576"/>
            <a:chOff x="2118578" y="4342666"/>
            <a:chExt cx="672245" cy="680979"/>
          </a:xfrm>
        </p:grpSpPr>
        <p:grpSp>
          <p:nvGrpSpPr>
            <p:cNvPr id="51" name="组合 50"/>
            <p:cNvGrpSpPr/>
            <p:nvPr/>
          </p:nvGrpSpPr>
          <p:grpSpPr>
            <a:xfrm>
              <a:off x="2124537" y="4342666"/>
              <a:ext cx="641610" cy="680979"/>
              <a:chOff x="2124539" y="4342651"/>
              <a:chExt cx="641611" cy="680977"/>
            </a:xfrm>
          </p:grpSpPr>
          <p:sp>
            <p:nvSpPr>
              <p:cNvPr id="69" name="任意多边形 68"/>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38100" cap="rnd">
                <a:solidFill>
                  <a:srgbClr val="F7D54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38100" cap="rnd">
                <a:solidFill>
                  <a:srgbClr val="F7D54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任意多边形 70"/>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38100" cap="rnd">
                <a:solidFill>
                  <a:srgbClr val="F7D54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38100" cap="rnd">
                <a:solidFill>
                  <a:srgbClr val="F7D54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38100" cap="rnd">
                <a:solidFill>
                  <a:srgbClr val="F7D54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2" name="任意多边形 51"/>
            <p:cNvSpPr/>
            <p:nvPr/>
          </p:nvSpPr>
          <p:spPr>
            <a:xfrm rot="20279529">
              <a:off x="2598986" y="4623585"/>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7D54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任意多边形 52"/>
            <p:cNvSpPr/>
            <p:nvPr/>
          </p:nvSpPr>
          <p:spPr>
            <a:xfrm rot="20279529">
              <a:off x="2479594" y="4480388"/>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7D54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任意多边形 53"/>
            <p:cNvSpPr/>
            <p:nvPr/>
          </p:nvSpPr>
          <p:spPr>
            <a:xfrm rot="20279529">
              <a:off x="2127432" y="4559080"/>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7D54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rot="20279529">
              <a:off x="2594340" y="4571943"/>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7D54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rot="20279529">
              <a:off x="2135494" y="4638968"/>
              <a:ext cx="269481" cy="148400"/>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7D54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rot="20279529">
              <a:off x="2551870" y="4532497"/>
              <a:ext cx="202631" cy="10339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7D54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rot="20279529">
              <a:off x="2524324" y="4506303"/>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7D54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rot="20279529">
              <a:off x="2501280" y="4464115"/>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7D54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20279529">
              <a:off x="2328699" y="4625725"/>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7D54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rot="20279529">
              <a:off x="2130536" y="4603524"/>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7D54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20279529">
              <a:off x="2599023" y="4660655"/>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7D54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20279529">
              <a:off x="2611275" y="479539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7D54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20279529">
              <a:off x="2492797" y="448956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7D54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20279529">
              <a:off x="2118578" y="4584242"/>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7D54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rot="20279529">
              <a:off x="2127492" y="4608653"/>
              <a:ext cx="255388" cy="13914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7D54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rot="20279529">
              <a:off x="2284593" y="4709127"/>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7D54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7D54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4" name="椭圆 31"/>
          <p:cNvSpPr/>
          <p:nvPr/>
        </p:nvSpPr>
        <p:spPr>
          <a:xfrm rot="16200000">
            <a:off x="4210142" y="1888030"/>
            <a:ext cx="3771716" cy="3732582"/>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88667 w 660227"/>
              <a:gd name="connsiteY0-334" fmla="*/ 94944 h 649385"/>
              <a:gd name="connsiteX1-335" fmla="*/ 410712 w 660227"/>
              <a:gd name="connsiteY1-336" fmla="*/ 10584 h 649385"/>
              <a:gd name="connsiteX2-337" fmla="*/ 659670 w 660227"/>
              <a:gd name="connsiteY2-338" fmla="*/ 332862 h 649385"/>
              <a:gd name="connsiteX3-339" fmla="*/ 331423 w 660227"/>
              <a:gd name="connsiteY3-340" fmla="*/ 649385 h 649385"/>
              <a:gd name="connsiteX4-341" fmla="*/ 3176 w 660227"/>
              <a:gd name="connsiteY4-342" fmla="*/ 332862 h 649385"/>
              <a:gd name="connsiteX5-343" fmla="*/ 62645 w 660227"/>
              <a:gd name="connsiteY5-344" fmla="*/ 129946 h 649385"/>
              <a:gd name="connsiteX0-345" fmla="*/ 88667 w 660227"/>
              <a:gd name="connsiteY0-346" fmla="*/ 98736 h 653177"/>
              <a:gd name="connsiteX1-347" fmla="*/ 410712 w 660227"/>
              <a:gd name="connsiteY1-348" fmla="*/ 14376 h 653177"/>
              <a:gd name="connsiteX2-349" fmla="*/ 659670 w 660227"/>
              <a:gd name="connsiteY2-350" fmla="*/ 336654 h 653177"/>
              <a:gd name="connsiteX3-351" fmla="*/ 331423 w 660227"/>
              <a:gd name="connsiteY3-352" fmla="*/ 653177 h 653177"/>
              <a:gd name="connsiteX4-353" fmla="*/ 3176 w 660227"/>
              <a:gd name="connsiteY4-354" fmla="*/ 336654 h 653177"/>
              <a:gd name="connsiteX5-355" fmla="*/ 62645 w 660227"/>
              <a:gd name="connsiteY5-356" fmla="*/ 133738 h 653177"/>
              <a:gd name="connsiteX0-357" fmla="*/ 88667 w 660338"/>
              <a:gd name="connsiteY0-358" fmla="*/ 92619 h 647060"/>
              <a:gd name="connsiteX1-359" fmla="*/ 410712 w 660338"/>
              <a:gd name="connsiteY1-360" fmla="*/ 8259 h 647060"/>
              <a:gd name="connsiteX2-361" fmla="*/ 659670 w 660338"/>
              <a:gd name="connsiteY2-362" fmla="*/ 330537 h 647060"/>
              <a:gd name="connsiteX3-363" fmla="*/ 331423 w 660338"/>
              <a:gd name="connsiteY3-364" fmla="*/ 647060 h 647060"/>
              <a:gd name="connsiteX4-365" fmla="*/ 3176 w 660338"/>
              <a:gd name="connsiteY4-366" fmla="*/ 330537 h 647060"/>
              <a:gd name="connsiteX5-367" fmla="*/ 62645 w 660338"/>
              <a:gd name="connsiteY5-368" fmla="*/ 127621 h 647060"/>
              <a:gd name="connsiteX0-369" fmla="*/ 88667 w 660338"/>
              <a:gd name="connsiteY0-370" fmla="*/ 92619 h 647060"/>
              <a:gd name="connsiteX1-371" fmla="*/ 410712 w 660338"/>
              <a:gd name="connsiteY1-372" fmla="*/ 8259 h 647060"/>
              <a:gd name="connsiteX2-373" fmla="*/ 659670 w 660338"/>
              <a:gd name="connsiteY2-374" fmla="*/ 330537 h 647060"/>
              <a:gd name="connsiteX3-375" fmla="*/ 331423 w 660338"/>
              <a:gd name="connsiteY3-376" fmla="*/ 647060 h 647060"/>
              <a:gd name="connsiteX4-377" fmla="*/ 3176 w 660338"/>
              <a:gd name="connsiteY4-378" fmla="*/ 330537 h 647060"/>
              <a:gd name="connsiteX5-379" fmla="*/ 62645 w 660338"/>
              <a:gd name="connsiteY5-380" fmla="*/ 127621 h 647060"/>
              <a:gd name="connsiteX0-381" fmla="*/ 88667 w 660440"/>
              <a:gd name="connsiteY0-382" fmla="*/ 92619 h 647060"/>
              <a:gd name="connsiteX1-383" fmla="*/ 410712 w 660440"/>
              <a:gd name="connsiteY1-384" fmla="*/ 8259 h 647060"/>
              <a:gd name="connsiteX2-385" fmla="*/ 659670 w 660440"/>
              <a:gd name="connsiteY2-386" fmla="*/ 330537 h 647060"/>
              <a:gd name="connsiteX3-387" fmla="*/ 331423 w 660440"/>
              <a:gd name="connsiteY3-388" fmla="*/ 647060 h 647060"/>
              <a:gd name="connsiteX4-389" fmla="*/ 3176 w 660440"/>
              <a:gd name="connsiteY4-390" fmla="*/ 330537 h 647060"/>
              <a:gd name="connsiteX5-391" fmla="*/ 62645 w 660440"/>
              <a:gd name="connsiteY5-392" fmla="*/ 127621 h 647060"/>
              <a:gd name="connsiteX0-393" fmla="*/ 88667 w 660843"/>
              <a:gd name="connsiteY0-394" fmla="*/ 96957 h 651398"/>
              <a:gd name="connsiteX1-395" fmla="*/ 415638 w 660843"/>
              <a:gd name="connsiteY1-396" fmla="*/ 7670 h 651398"/>
              <a:gd name="connsiteX2-397" fmla="*/ 659670 w 660843"/>
              <a:gd name="connsiteY2-398" fmla="*/ 334875 h 651398"/>
              <a:gd name="connsiteX3-399" fmla="*/ 331423 w 660843"/>
              <a:gd name="connsiteY3-400" fmla="*/ 651398 h 651398"/>
              <a:gd name="connsiteX4-401" fmla="*/ 3176 w 660843"/>
              <a:gd name="connsiteY4-402" fmla="*/ 334875 h 651398"/>
              <a:gd name="connsiteX5-403" fmla="*/ 62645 w 660843"/>
              <a:gd name="connsiteY5-404" fmla="*/ 131959 h 651398"/>
              <a:gd name="connsiteX0-405" fmla="*/ 88667 w 660991"/>
              <a:gd name="connsiteY0-406" fmla="*/ 96957 h 651398"/>
              <a:gd name="connsiteX1-407" fmla="*/ 415638 w 660991"/>
              <a:gd name="connsiteY1-408" fmla="*/ 7670 h 651398"/>
              <a:gd name="connsiteX2-409" fmla="*/ 659670 w 660991"/>
              <a:gd name="connsiteY2-410" fmla="*/ 334875 h 651398"/>
              <a:gd name="connsiteX3-411" fmla="*/ 331423 w 660991"/>
              <a:gd name="connsiteY3-412" fmla="*/ 651398 h 651398"/>
              <a:gd name="connsiteX4-413" fmla="*/ 3176 w 660991"/>
              <a:gd name="connsiteY4-414" fmla="*/ 334875 h 651398"/>
              <a:gd name="connsiteX5-415" fmla="*/ 62645 w 660991"/>
              <a:gd name="connsiteY5-416" fmla="*/ 131959 h 651398"/>
              <a:gd name="connsiteX0-417" fmla="*/ 88667 w 659672"/>
              <a:gd name="connsiteY0-418" fmla="*/ 96957 h 651398"/>
              <a:gd name="connsiteX1-419" fmla="*/ 415638 w 659672"/>
              <a:gd name="connsiteY1-420" fmla="*/ 7670 h 651398"/>
              <a:gd name="connsiteX2-421" fmla="*/ 659670 w 659672"/>
              <a:gd name="connsiteY2-422" fmla="*/ 334875 h 651398"/>
              <a:gd name="connsiteX3-423" fmla="*/ 331423 w 659672"/>
              <a:gd name="connsiteY3-424" fmla="*/ 651398 h 651398"/>
              <a:gd name="connsiteX4-425" fmla="*/ 3176 w 659672"/>
              <a:gd name="connsiteY4-426" fmla="*/ 334875 h 651398"/>
              <a:gd name="connsiteX5-427" fmla="*/ 62645 w 659672"/>
              <a:gd name="connsiteY5-428" fmla="*/ 131959 h 651398"/>
              <a:gd name="connsiteX0-429" fmla="*/ 88667 w 660991"/>
              <a:gd name="connsiteY0-430" fmla="*/ 96957 h 651398"/>
              <a:gd name="connsiteX1-431" fmla="*/ 415638 w 660991"/>
              <a:gd name="connsiteY1-432" fmla="*/ 7670 h 651398"/>
              <a:gd name="connsiteX2-433" fmla="*/ 659670 w 660991"/>
              <a:gd name="connsiteY2-434" fmla="*/ 334875 h 651398"/>
              <a:gd name="connsiteX3-435" fmla="*/ 331423 w 660991"/>
              <a:gd name="connsiteY3-436" fmla="*/ 651398 h 651398"/>
              <a:gd name="connsiteX4-437" fmla="*/ 3176 w 660991"/>
              <a:gd name="connsiteY4-438" fmla="*/ 334875 h 651398"/>
              <a:gd name="connsiteX5-439" fmla="*/ 62645 w 660991"/>
              <a:gd name="connsiteY5-440" fmla="*/ 131959 h 651398"/>
              <a:gd name="connsiteX0-441" fmla="*/ 88667 w 660843"/>
              <a:gd name="connsiteY0-442" fmla="*/ 98912 h 653353"/>
              <a:gd name="connsiteX1-443" fmla="*/ 415638 w 660843"/>
              <a:gd name="connsiteY1-444" fmla="*/ 9625 h 653353"/>
              <a:gd name="connsiteX2-445" fmla="*/ 659670 w 660843"/>
              <a:gd name="connsiteY2-446" fmla="*/ 336830 h 653353"/>
              <a:gd name="connsiteX3-447" fmla="*/ 331423 w 660843"/>
              <a:gd name="connsiteY3-448" fmla="*/ 653353 h 653353"/>
              <a:gd name="connsiteX4-449" fmla="*/ 3176 w 660843"/>
              <a:gd name="connsiteY4-450" fmla="*/ 336830 h 653353"/>
              <a:gd name="connsiteX5-451" fmla="*/ 62645 w 660843"/>
              <a:gd name="connsiteY5-452" fmla="*/ 133914 h 653353"/>
              <a:gd name="connsiteX0-453" fmla="*/ 88667 w 660203"/>
              <a:gd name="connsiteY0-454" fmla="*/ 98912 h 653353"/>
              <a:gd name="connsiteX1-455" fmla="*/ 415638 w 660203"/>
              <a:gd name="connsiteY1-456" fmla="*/ 9625 h 653353"/>
              <a:gd name="connsiteX2-457" fmla="*/ 659670 w 660203"/>
              <a:gd name="connsiteY2-458" fmla="*/ 336830 h 653353"/>
              <a:gd name="connsiteX3-459" fmla="*/ 331423 w 660203"/>
              <a:gd name="connsiteY3-460" fmla="*/ 653353 h 653353"/>
              <a:gd name="connsiteX4-461" fmla="*/ 3176 w 660203"/>
              <a:gd name="connsiteY4-462" fmla="*/ 336830 h 653353"/>
              <a:gd name="connsiteX5-463" fmla="*/ 62645 w 660203"/>
              <a:gd name="connsiteY5-464" fmla="*/ 133914 h 65335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203" h="653353">
                <a:moveTo>
                  <a:pt x="88667" y="98912"/>
                </a:moveTo>
                <a:cubicBezTo>
                  <a:pt x="160995" y="21905"/>
                  <a:pt x="271208" y="-20178"/>
                  <a:pt x="415638" y="9625"/>
                </a:cubicBezTo>
                <a:cubicBezTo>
                  <a:pt x="560068" y="39428"/>
                  <a:pt x="668779" y="199983"/>
                  <a:pt x="659670" y="336830"/>
                </a:cubicBezTo>
                <a:cubicBezTo>
                  <a:pt x="650561" y="473677"/>
                  <a:pt x="512709" y="653353"/>
                  <a:pt x="331423" y="653353"/>
                </a:cubicBezTo>
                <a:cubicBezTo>
                  <a:pt x="150137" y="653353"/>
                  <a:pt x="14721" y="456654"/>
                  <a:pt x="3176" y="336830"/>
                </a:cubicBezTo>
                <a:cubicBezTo>
                  <a:pt x="-8369" y="217006"/>
                  <a:pt x="11590" y="208728"/>
                  <a:pt x="62645" y="133914"/>
                </a:cubicBezTo>
              </a:path>
            </a:pathLst>
          </a:custGeom>
          <a:noFill/>
          <a:ln w="38100" cap="rnd">
            <a:solidFill>
              <a:srgbClr val="262626"/>
            </a:solidFill>
            <a:prstDash val="solid"/>
            <a:round/>
            <a:tailEnd type="arrow" w="med"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7200" b="1" dirty="0">
              <a:solidFill>
                <a:schemeClr val="accent1">
                  <a:lumMod val="50000"/>
                </a:schemeClr>
              </a:solidFill>
              <a:latin typeface="方正静蕾简体" panose="02000000000000000000" pitchFamily="2" charset="-122"/>
              <a:ea typeface="方正静蕾简体" panose="02000000000000000000" pitchFamily="2" charset="-122"/>
            </a:endParaRPr>
          </a:p>
        </p:txBody>
      </p:sp>
      <p:sp>
        <p:nvSpPr>
          <p:cNvPr id="75" name="任意多边形 74"/>
          <p:cNvSpPr/>
          <p:nvPr/>
        </p:nvSpPr>
        <p:spPr>
          <a:xfrm flipH="1">
            <a:off x="4043780" y="4397704"/>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srgbClr val="F7D54A"/>
                </a:solidFill>
                <a:latin typeface="微软雅黑" panose="020B0503020204020204" pitchFamily="34" charset="-122"/>
                <a:ea typeface="微软雅黑" panose="020B0503020204020204" pitchFamily="34" charset="-122"/>
              </a:rPr>
              <a:t>1</a:t>
            </a:r>
            <a:endParaRPr lang="zh-CN" altLang="en-US" sz="3600" dirty="0">
              <a:solidFill>
                <a:srgbClr val="F7D54A"/>
              </a:solidFill>
              <a:latin typeface="微软雅黑" panose="020B0503020204020204" pitchFamily="34" charset="-122"/>
              <a:ea typeface="微软雅黑" panose="020B0503020204020204" pitchFamily="34" charset="-122"/>
            </a:endParaRPr>
          </a:p>
        </p:txBody>
      </p:sp>
      <p:sp>
        <p:nvSpPr>
          <p:cNvPr id="76" name="任意多边形 75"/>
          <p:cNvSpPr/>
          <p:nvPr/>
        </p:nvSpPr>
        <p:spPr>
          <a:xfrm flipH="1">
            <a:off x="4043780" y="2409530"/>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srgbClr val="F7D54A"/>
                </a:solidFill>
                <a:latin typeface="微软雅黑" panose="020B0503020204020204" pitchFamily="34" charset="-122"/>
                <a:ea typeface="微软雅黑" panose="020B0503020204020204" pitchFamily="34" charset="-122"/>
              </a:rPr>
              <a:t>2</a:t>
            </a:r>
            <a:endParaRPr lang="zh-CN" altLang="en-US" sz="3600" dirty="0">
              <a:solidFill>
                <a:srgbClr val="F7D54A"/>
              </a:solidFill>
              <a:latin typeface="微软雅黑" panose="020B0503020204020204" pitchFamily="34" charset="-122"/>
              <a:ea typeface="微软雅黑" panose="020B0503020204020204" pitchFamily="34" charset="-122"/>
            </a:endParaRPr>
          </a:p>
        </p:txBody>
      </p:sp>
      <p:sp>
        <p:nvSpPr>
          <p:cNvPr id="77" name="任意多边形 76"/>
          <p:cNvSpPr/>
          <p:nvPr/>
        </p:nvSpPr>
        <p:spPr>
          <a:xfrm flipH="1">
            <a:off x="7382611" y="4397704"/>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srgbClr val="F7D54A"/>
                </a:solidFill>
                <a:latin typeface="微软雅黑" panose="020B0503020204020204" pitchFamily="34" charset="-122"/>
                <a:ea typeface="微软雅黑" panose="020B0503020204020204" pitchFamily="34" charset="-122"/>
              </a:rPr>
              <a:t>4</a:t>
            </a:r>
            <a:endParaRPr lang="zh-CN" altLang="en-US" sz="3600" dirty="0">
              <a:solidFill>
                <a:srgbClr val="F7D54A"/>
              </a:solidFill>
              <a:latin typeface="微软雅黑" panose="020B0503020204020204" pitchFamily="34" charset="-122"/>
              <a:ea typeface="微软雅黑" panose="020B0503020204020204" pitchFamily="34" charset="-122"/>
            </a:endParaRPr>
          </a:p>
        </p:txBody>
      </p:sp>
      <p:sp>
        <p:nvSpPr>
          <p:cNvPr id="78" name="任意多边形 77"/>
          <p:cNvSpPr/>
          <p:nvPr/>
        </p:nvSpPr>
        <p:spPr>
          <a:xfrm flipH="1">
            <a:off x="7382611" y="2409530"/>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srgbClr val="F7D54A"/>
                </a:solidFill>
                <a:latin typeface="微软雅黑" panose="020B0503020204020204" pitchFamily="34" charset="-122"/>
                <a:ea typeface="微软雅黑" panose="020B0503020204020204" pitchFamily="34" charset="-122"/>
              </a:rPr>
              <a:t>3</a:t>
            </a:r>
            <a:endParaRPr lang="zh-CN" altLang="en-US" sz="3600" dirty="0">
              <a:solidFill>
                <a:srgbClr val="F7D54A"/>
              </a:solidFill>
              <a:latin typeface="微软雅黑" panose="020B0503020204020204" pitchFamily="34" charset="-122"/>
              <a:ea typeface="微软雅黑" panose="020B0503020204020204" pitchFamily="34" charset="-122"/>
            </a:endParaRPr>
          </a:p>
        </p:txBody>
      </p:sp>
      <p:sp>
        <p:nvSpPr>
          <p:cNvPr id="79" name="文本框 78"/>
          <p:cNvSpPr txBox="1"/>
          <p:nvPr/>
        </p:nvSpPr>
        <p:spPr>
          <a:xfrm>
            <a:off x="1517428" y="2549604"/>
            <a:ext cx="2393045" cy="1169551"/>
          </a:xfrm>
          <a:prstGeom prst="rect">
            <a:avLst/>
          </a:prstGeom>
          <a:noFill/>
        </p:spPr>
        <p:txBody>
          <a:bodyPr wrap="square" rtlCol="0">
            <a:spAutoFit/>
          </a:bodyPr>
          <a:lstStyle/>
          <a:p>
            <a:pPr>
              <a:lnSpc>
                <a:spcPct val="125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请在这里输入文字请在这里输入文字请在这里输入文字请在这里输入文字请在这里输入文字请在这里输入</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文字</a:t>
            </a:r>
            <a:endPar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0" name="文本框 79"/>
          <p:cNvSpPr txBox="1"/>
          <p:nvPr/>
        </p:nvSpPr>
        <p:spPr>
          <a:xfrm>
            <a:off x="2693469" y="2119874"/>
            <a:ext cx="1117614" cy="461665"/>
          </a:xfrm>
          <a:prstGeom prst="rect">
            <a:avLst/>
          </a:prstGeom>
          <a:noFill/>
          <a:effectLst/>
        </p:spPr>
        <p:txBody>
          <a:bodyPr wrap="none" rtlCol="0">
            <a:spAutoFit/>
          </a:bodyPr>
          <a:lstStyle/>
          <a:p>
            <a:r>
              <a:rPr lang="zh-CN" altLang="en-US" sz="2400" dirty="0" smtClean="0">
                <a:solidFill>
                  <a:schemeClr val="tx1">
                    <a:lumMod val="75000"/>
                    <a:lumOff val="25000"/>
                  </a:schemeClr>
                </a:solidFill>
                <a:latin typeface="微软雅黑" panose="020B0503020204020204" pitchFamily="34" charset="-122"/>
                <a:ea typeface="微软雅黑" panose="020B0503020204020204" pitchFamily="34" charset="-122"/>
              </a:rPr>
              <a:t>小标题</a:t>
            </a:r>
            <a:endPar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1" name="文本框 80"/>
          <p:cNvSpPr txBox="1"/>
          <p:nvPr/>
        </p:nvSpPr>
        <p:spPr>
          <a:xfrm>
            <a:off x="1517428" y="4658977"/>
            <a:ext cx="2393045" cy="1169551"/>
          </a:xfrm>
          <a:prstGeom prst="rect">
            <a:avLst/>
          </a:prstGeom>
          <a:noFill/>
        </p:spPr>
        <p:txBody>
          <a:bodyPr wrap="square" rtlCol="0">
            <a:spAutoFit/>
          </a:bodyPr>
          <a:lstStyle/>
          <a:p>
            <a:pPr>
              <a:lnSpc>
                <a:spcPct val="125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请在这里输入文字请在这里输入文字请在这里输入文字请在这里输入文字请在这里输入文字请在这里输入</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文字</a:t>
            </a:r>
            <a:endPar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2" name="文本框 81"/>
          <p:cNvSpPr txBox="1"/>
          <p:nvPr/>
        </p:nvSpPr>
        <p:spPr>
          <a:xfrm>
            <a:off x="2693469" y="4229247"/>
            <a:ext cx="1117614" cy="461665"/>
          </a:xfrm>
          <a:prstGeom prst="rect">
            <a:avLst/>
          </a:prstGeom>
          <a:noFill/>
          <a:effectLst/>
        </p:spPr>
        <p:txBody>
          <a:bodyPr wrap="none" rtlCol="0">
            <a:spAutoFit/>
          </a:bodyPr>
          <a:lstStyle/>
          <a:p>
            <a:r>
              <a:rPr lang="zh-CN" altLang="en-US" sz="2400" dirty="0" smtClean="0">
                <a:solidFill>
                  <a:schemeClr val="tx1">
                    <a:lumMod val="75000"/>
                    <a:lumOff val="25000"/>
                  </a:schemeClr>
                </a:solidFill>
                <a:latin typeface="微软雅黑" panose="020B0503020204020204" pitchFamily="34" charset="-122"/>
                <a:ea typeface="微软雅黑" panose="020B0503020204020204" pitchFamily="34" charset="-122"/>
              </a:rPr>
              <a:t>小标题</a:t>
            </a:r>
            <a:endPar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83" name="组合 82"/>
          <p:cNvGrpSpPr/>
          <p:nvPr/>
        </p:nvGrpSpPr>
        <p:grpSpPr>
          <a:xfrm>
            <a:off x="8257537" y="2119874"/>
            <a:ext cx="2393045" cy="1599281"/>
            <a:chOff x="1701322" y="1879625"/>
            <a:chExt cx="2393045" cy="1599281"/>
          </a:xfrm>
        </p:grpSpPr>
        <p:sp>
          <p:nvSpPr>
            <p:cNvPr id="84" name="文本框 83"/>
            <p:cNvSpPr txBox="1"/>
            <p:nvPr/>
          </p:nvSpPr>
          <p:spPr>
            <a:xfrm>
              <a:off x="1701322" y="2309355"/>
              <a:ext cx="2393045" cy="1169551"/>
            </a:xfrm>
            <a:prstGeom prst="rect">
              <a:avLst/>
            </a:prstGeom>
            <a:noFill/>
          </p:spPr>
          <p:txBody>
            <a:bodyPr wrap="square" rtlCol="0">
              <a:spAutoFit/>
            </a:bodyPr>
            <a:lstStyle/>
            <a:p>
              <a:pPr>
                <a:lnSpc>
                  <a:spcPct val="125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请在这里输入文字请在这里输入文字请在这里输入文字请在这里输入文字请在这里输入文字请在这里输入</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文字</a:t>
              </a:r>
              <a:endPar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5" name="文本框 84"/>
            <p:cNvSpPr txBox="1"/>
            <p:nvPr/>
          </p:nvSpPr>
          <p:spPr>
            <a:xfrm>
              <a:off x="1714993" y="1879625"/>
              <a:ext cx="1117614" cy="461665"/>
            </a:xfrm>
            <a:prstGeom prst="rect">
              <a:avLst/>
            </a:prstGeom>
            <a:noFill/>
            <a:effectLst/>
          </p:spPr>
          <p:txBody>
            <a:bodyPr wrap="none" rtlCol="0">
              <a:spAutoFit/>
            </a:bodyPr>
            <a:lstStyle/>
            <a:p>
              <a:r>
                <a:rPr lang="zh-CN" altLang="en-US" sz="2400" dirty="0" smtClean="0">
                  <a:solidFill>
                    <a:schemeClr val="tx1">
                      <a:lumMod val="75000"/>
                      <a:lumOff val="25000"/>
                    </a:schemeClr>
                  </a:solidFill>
                  <a:latin typeface="微软雅黑" panose="020B0503020204020204" pitchFamily="34" charset="-122"/>
                  <a:ea typeface="微软雅黑" panose="020B0503020204020204" pitchFamily="34" charset="-122"/>
                </a:rPr>
                <a:t>小标题</a:t>
              </a:r>
              <a:endPar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86" name="组合 85"/>
          <p:cNvGrpSpPr/>
          <p:nvPr/>
        </p:nvGrpSpPr>
        <p:grpSpPr>
          <a:xfrm>
            <a:off x="8257537" y="4229247"/>
            <a:ext cx="2393045" cy="1599281"/>
            <a:chOff x="1701322" y="1879625"/>
            <a:chExt cx="2393045" cy="1599281"/>
          </a:xfrm>
        </p:grpSpPr>
        <p:sp>
          <p:nvSpPr>
            <p:cNvPr id="87" name="文本框 86"/>
            <p:cNvSpPr txBox="1"/>
            <p:nvPr/>
          </p:nvSpPr>
          <p:spPr>
            <a:xfrm>
              <a:off x="1701322" y="2309355"/>
              <a:ext cx="2393045" cy="1169551"/>
            </a:xfrm>
            <a:prstGeom prst="rect">
              <a:avLst/>
            </a:prstGeom>
            <a:noFill/>
          </p:spPr>
          <p:txBody>
            <a:bodyPr wrap="square" rtlCol="0">
              <a:spAutoFit/>
            </a:bodyPr>
            <a:lstStyle/>
            <a:p>
              <a:pPr>
                <a:lnSpc>
                  <a:spcPct val="125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请在这里输入文字请在这里输入文字请在这里输入文字请在这里输入文字请在这里输入文字请在这里输入</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文字</a:t>
              </a:r>
              <a:endPar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8" name="文本框 87"/>
            <p:cNvSpPr txBox="1"/>
            <p:nvPr/>
          </p:nvSpPr>
          <p:spPr>
            <a:xfrm>
              <a:off x="1714993" y="1879625"/>
              <a:ext cx="1117614" cy="461665"/>
            </a:xfrm>
            <a:prstGeom prst="rect">
              <a:avLst/>
            </a:prstGeom>
            <a:noFill/>
            <a:effectLst/>
          </p:spPr>
          <p:txBody>
            <a:bodyPr wrap="none" rtlCol="0">
              <a:spAutoFit/>
            </a:bodyPr>
            <a:lstStyle/>
            <a:p>
              <a:r>
                <a:rPr lang="zh-CN" altLang="en-US" sz="2400" dirty="0" smtClean="0">
                  <a:solidFill>
                    <a:schemeClr val="tx1">
                      <a:lumMod val="75000"/>
                      <a:lumOff val="25000"/>
                    </a:schemeClr>
                  </a:solidFill>
                  <a:latin typeface="微软雅黑" panose="020B0503020204020204" pitchFamily="34" charset="-122"/>
                  <a:ea typeface="微软雅黑" panose="020B0503020204020204" pitchFamily="34" charset="-122"/>
                </a:rPr>
                <a:t>小标题</a:t>
              </a:r>
              <a:endPar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pattFill prst="pct10">
          <a:fgClr>
            <a:schemeClr val="bg1">
              <a:lumMod val="95000"/>
            </a:schemeClr>
          </a:fgClr>
          <a:bgClr>
            <a:schemeClr val="bg1"/>
          </a:bgClr>
        </a:pattFill>
        <a:effectLst/>
      </p:bgPr>
    </p:bg>
    <p:spTree>
      <p:nvGrpSpPr>
        <p:cNvPr id="1" name=""/>
        <p:cNvGrpSpPr/>
        <p:nvPr/>
      </p:nvGrpSpPr>
      <p:grpSpPr>
        <a:xfrm>
          <a:off x="0" y="0"/>
          <a:ext cx="0" cy="0"/>
          <a:chOff x="0" y="0"/>
          <a:chExt cx="0" cy="0"/>
        </a:xfrm>
      </p:grpSpPr>
      <p:pic>
        <p:nvPicPr>
          <p:cNvPr id="10" name="图片 9"/>
          <p:cNvPicPr>
            <a:picLocks noChangeAspect="1"/>
          </p:cNvPicPr>
          <p:nvPr/>
        </p:nvPicPr>
        <p:blipFill>
          <a:blip r:embed="rId1"/>
          <a:stretch>
            <a:fillRect/>
          </a:stretch>
        </p:blipFill>
        <p:spPr>
          <a:xfrm>
            <a:off x="360459" y="303448"/>
            <a:ext cx="786170" cy="556631"/>
          </a:xfrm>
          <a:prstGeom prst="rect">
            <a:avLst/>
          </a:prstGeom>
        </p:spPr>
      </p:pic>
      <p:sp>
        <p:nvSpPr>
          <p:cNvPr id="11" name="文本框 10"/>
          <p:cNvSpPr txBox="1"/>
          <p:nvPr/>
        </p:nvSpPr>
        <p:spPr>
          <a:xfrm>
            <a:off x="1322946" y="350930"/>
            <a:ext cx="2871683" cy="461665"/>
          </a:xfrm>
          <a:prstGeom prst="rect">
            <a:avLst/>
          </a:prstGeom>
          <a:noFill/>
        </p:spPr>
        <p:txBody>
          <a:bodyPr wrap="square" rtlCol="0">
            <a:spAutoFit/>
          </a:bodyPr>
          <a:lstStyle/>
          <a:p>
            <a:r>
              <a:rPr lang="zh-CN" altLang="en-US" sz="2400" dirty="0" smtClean="0">
                <a:solidFill>
                  <a:srgbClr val="262626"/>
                </a:solidFill>
                <a:latin typeface="微软雅黑" panose="020B0503020204020204" pitchFamily="34" charset="-122"/>
                <a:ea typeface="微软雅黑" panose="020B0503020204020204" pitchFamily="34" charset="-122"/>
              </a:rPr>
              <a:t>这是你的精彩标题</a:t>
            </a:r>
            <a:endParaRPr lang="zh-CN" altLang="en-US" sz="2400" dirty="0">
              <a:solidFill>
                <a:srgbClr val="262626"/>
              </a:solidFill>
              <a:latin typeface="微软雅黑" panose="020B0503020204020204" pitchFamily="34" charset="-122"/>
              <a:ea typeface="微软雅黑" panose="020B0503020204020204" pitchFamily="34" charset="-122"/>
            </a:endParaRPr>
          </a:p>
        </p:txBody>
      </p:sp>
      <p:grpSp>
        <p:nvGrpSpPr>
          <p:cNvPr id="43" name="组合 42"/>
          <p:cNvGrpSpPr/>
          <p:nvPr/>
        </p:nvGrpSpPr>
        <p:grpSpPr>
          <a:xfrm>
            <a:off x="1522536" y="2035226"/>
            <a:ext cx="3866422" cy="3359923"/>
            <a:chOff x="1490922" y="1812016"/>
            <a:chExt cx="4233329" cy="3678765"/>
          </a:xfrm>
        </p:grpSpPr>
        <p:pic>
          <p:nvPicPr>
            <p:cNvPr id="44" name="图片 43"/>
            <p:cNvPicPr>
              <a:picLocks noChangeAspect="1"/>
            </p:cNvPicPr>
            <p:nvPr/>
          </p:nvPicPr>
          <p:blipFill rotWithShape="1">
            <a:blip r:embed="rId2"/>
            <a:srcRect t="10934"/>
            <a:stretch>
              <a:fillRect/>
            </a:stretch>
          </p:blipFill>
          <p:spPr>
            <a:xfrm>
              <a:off x="1695144" y="2097042"/>
              <a:ext cx="3849311" cy="2657507"/>
            </a:xfrm>
            <a:prstGeom prst="rect">
              <a:avLst/>
            </a:prstGeom>
            <a:ln>
              <a:solidFill>
                <a:srgbClr val="262626"/>
              </a:solidFill>
            </a:ln>
          </p:spPr>
        </p:pic>
        <p:sp>
          <p:nvSpPr>
            <p:cNvPr id="45" name="任意多边形 44"/>
            <p:cNvSpPr/>
            <p:nvPr/>
          </p:nvSpPr>
          <p:spPr>
            <a:xfrm>
              <a:off x="1490922" y="1812016"/>
              <a:ext cx="4233329" cy="3227560"/>
            </a:xfrm>
            <a:custGeom>
              <a:avLst/>
              <a:gdLst>
                <a:gd name="connsiteX0" fmla="*/ 692107 w 4233329"/>
                <a:gd name="connsiteY0" fmla="*/ 230189 h 3227560"/>
                <a:gd name="connsiteX1" fmla="*/ 606311 w 4233329"/>
                <a:gd name="connsiteY1" fmla="*/ 232933 h 3227560"/>
                <a:gd name="connsiteX2" fmla="*/ 330515 w 4233329"/>
                <a:gd name="connsiteY2" fmla="*/ 632928 h 3227560"/>
                <a:gd name="connsiteX3" fmla="*/ 403145 w 4233329"/>
                <a:gd name="connsiteY3" fmla="*/ 2772901 h 3227560"/>
                <a:gd name="connsiteX4" fmla="*/ 1440706 w 4233329"/>
                <a:gd name="connsiteY4" fmla="*/ 2952899 h 3227560"/>
                <a:gd name="connsiteX5" fmla="*/ 3703068 w 4233329"/>
                <a:gd name="connsiteY5" fmla="*/ 2920902 h 3227560"/>
                <a:gd name="connsiteX6" fmla="*/ 3906009 w 4233329"/>
                <a:gd name="connsiteY6" fmla="*/ 1782913 h 3227560"/>
                <a:gd name="connsiteX7" fmla="*/ 3775220 w 4233329"/>
                <a:gd name="connsiteY7" fmla="*/ 332932 h 3227560"/>
                <a:gd name="connsiteX8" fmla="*/ 1824604 w 4233329"/>
                <a:gd name="connsiteY8" fmla="*/ 262933 h 3227560"/>
                <a:gd name="connsiteX9" fmla="*/ 692107 w 4233329"/>
                <a:gd name="connsiteY9" fmla="*/ 230189 h 3227560"/>
                <a:gd name="connsiteX10" fmla="*/ 442503 w 4233329"/>
                <a:gd name="connsiteY10" fmla="*/ 300 h 3227560"/>
                <a:gd name="connsiteX11" fmla="*/ 1773431 w 4233329"/>
                <a:gd name="connsiteY11" fmla="*/ 38781 h 3227560"/>
                <a:gd name="connsiteX12" fmla="*/ 4065824 w 4233329"/>
                <a:gd name="connsiteY12" fmla="*/ 121045 h 3227560"/>
                <a:gd name="connsiteX13" fmla="*/ 4219530 w 4233329"/>
                <a:gd name="connsiteY13" fmla="*/ 1825085 h 3227560"/>
                <a:gd name="connsiteX14" fmla="*/ 3981031 w 4233329"/>
                <a:gd name="connsiteY14" fmla="*/ 3162467 h 3227560"/>
                <a:gd name="connsiteX15" fmla="*/ 1322268 w 4233329"/>
                <a:gd name="connsiteY15" fmla="*/ 3200070 h 3227560"/>
                <a:gd name="connsiteX16" fmla="*/ 102910 w 4233329"/>
                <a:gd name="connsiteY16" fmla="*/ 2988535 h 3227560"/>
                <a:gd name="connsiteX17" fmla="*/ 17555 w 4233329"/>
                <a:gd name="connsiteY17" fmla="*/ 473605 h 3227560"/>
                <a:gd name="connsiteX18" fmla="*/ 341674 w 4233329"/>
                <a:gd name="connsiteY18" fmla="*/ 3525 h 3227560"/>
                <a:gd name="connsiteX19" fmla="*/ 442503 w 4233329"/>
                <a:gd name="connsiteY19" fmla="*/ 300 h 3227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233329" h="3227560">
                  <a:moveTo>
                    <a:pt x="692107" y="230189"/>
                  </a:moveTo>
                  <a:cubicBezTo>
                    <a:pt x="659083" y="230589"/>
                    <a:pt x="630305" y="231475"/>
                    <a:pt x="606311" y="232933"/>
                  </a:cubicBezTo>
                  <a:cubicBezTo>
                    <a:pt x="414362" y="244600"/>
                    <a:pt x="374752" y="437931"/>
                    <a:pt x="330515" y="632928"/>
                  </a:cubicBezTo>
                  <a:cubicBezTo>
                    <a:pt x="296654" y="1056256"/>
                    <a:pt x="320155" y="2603079"/>
                    <a:pt x="403145" y="2772901"/>
                  </a:cubicBezTo>
                  <a:cubicBezTo>
                    <a:pt x="486134" y="2942724"/>
                    <a:pt x="890719" y="2928232"/>
                    <a:pt x="1440706" y="2952899"/>
                  </a:cubicBezTo>
                  <a:cubicBezTo>
                    <a:pt x="1990693" y="2977566"/>
                    <a:pt x="3547289" y="3001102"/>
                    <a:pt x="3703068" y="2920902"/>
                  </a:cubicBezTo>
                  <a:cubicBezTo>
                    <a:pt x="3858848" y="2840703"/>
                    <a:pt x="3893984" y="2214242"/>
                    <a:pt x="3906009" y="1782913"/>
                  </a:cubicBezTo>
                  <a:cubicBezTo>
                    <a:pt x="3918035" y="1351585"/>
                    <a:pt x="3956302" y="484220"/>
                    <a:pt x="3775220" y="332932"/>
                  </a:cubicBezTo>
                  <a:cubicBezTo>
                    <a:pt x="3594137" y="181645"/>
                    <a:pt x="2352755" y="279599"/>
                    <a:pt x="1824604" y="262933"/>
                  </a:cubicBezTo>
                  <a:cubicBezTo>
                    <a:pt x="1362472" y="248350"/>
                    <a:pt x="923276" y="227386"/>
                    <a:pt x="692107" y="230189"/>
                  </a:cubicBezTo>
                  <a:close/>
                  <a:moveTo>
                    <a:pt x="442503" y="300"/>
                  </a:moveTo>
                  <a:cubicBezTo>
                    <a:pt x="714176" y="-2994"/>
                    <a:pt x="1230326" y="21643"/>
                    <a:pt x="1773431" y="38781"/>
                  </a:cubicBezTo>
                  <a:cubicBezTo>
                    <a:pt x="2394122" y="58367"/>
                    <a:pt x="3853013" y="-56751"/>
                    <a:pt x="4065824" y="121045"/>
                  </a:cubicBezTo>
                  <a:cubicBezTo>
                    <a:pt x="4278635" y="298840"/>
                    <a:pt x="4233662" y="1318182"/>
                    <a:pt x="4219530" y="1825085"/>
                  </a:cubicBezTo>
                  <a:cubicBezTo>
                    <a:pt x="4205397" y="2331989"/>
                    <a:pt x="4164105" y="3068215"/>
                    <a:pt x="3981031" y="3162467"/>
                  </a:cubicBezTo>
                  <a:cubicBezTo>
                    <a:pt x="3797956" y="3256719"/>
                    <a:pt x="1968621" y="3229059"/>
                    <a:pt x="1322268" y="3200070"/>
                  </a:cubicBezTo>
                  <a:cubicBezTo>
                    <a:pt x="675915" y="3171082"/>
                    <a:pt x="200440" y="3188112"/>
                    <a:pt x="102910" y="2988535"/>
                  </a:cubicBezTo>
                  <a:cubicBezTo>
                    <a:pt x="5380" y="2788957"/>
                    <a:pt x="-22240" y="971107"/>
                    <a:pt x="17555" y="473605"/>
                  </a:cubicBezTo>
                  <a:cubicBezTo>
                    <a:pt x="69542" y="244441"/>
                    <a:pt x="116093" y="17235"/>
                    <a:pt x="341674" y="3525"/>
                  </a:cubicBezTo>
                  <a:cubicBezTo>
                    <a:pt x="369872" y="1811"/>
                    <a:pt x="403693" y="770"/>
                    <a:pt x="442503" y="300"/>
                  </a:cubicBezTo>
                  <a:close/>
                </a:path>
              </a:pathLst>
            </a:custGeom>
            <a:solidFill>
              <a:schemeClr val="bg1"/>
            </a:solidFill>
            <a:ln w="25400" cap="rnd">
              <a:solidFill>
                <a:srgbClr val="262626"/>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6" name="任意多边形 45"/>
            <p:cNvSpPr/>
            <p:nvPr/>
          </p:nvSpPr>
          <p:spPr>
            <a:xfrm>
              <a:off x="2630278" y="5018240"/>
              <a:ext cx="1920382" cy="472541"/>
            </a:xfrm>
            <a:custGeom>
              <a:avLst/>
              <a:gdLst>
                <a:gd name="connsiteX0" fmla="*/ 735217 w 1920382"/>
                <a:gd name="connsiteY0" fmla="*/ 0 h 472541"/>
                <a:gd name="connsiteX1" fmla="*/ 750207 w 1920382"/>
                <a:gd name="connsiteY1" fmla="*/ 254833 h 472541"/>
                <a:gd name="connsiteX2" fmla="*/ 120620 w 1920382"/>
                <a:gd name="connsiteY2" fmla="*/ 254833 h 472541"/>
                <a:gd name="connsiteX3" fmla="*/ 699 w 1920382"/>
                <a:gd name="connsiteY3" fmla="*/ 449705 h 472541"/>
                <a:gd name="connsiteX4" fmla="*/ 1919440 w 1920382"/>
                <a:gd name="connsiteY4" fmla="*/ 464695 h 472541"/>
                <a:gd name="connsiteX5" fmla="*/ 1844489 w 1920382"/>
                <a:gd name="connsiteY5" fmla="*/ 254833 h 472541"/>
                <a:gd name="connsiteX6" fmla="*/ 1154941 w 1920382"/>
                <a:gd name="connsiteY6" fmla="*/ 224852 h 472541"/>
                <a:gd name="connsiteX7" fmla="*/ 1169931 w 1920382"/>
                <a:gd name="connsiteY7" fmla="*/ 14990 h 47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20382" h="472541">
                  <a:moveTo>
                    <a:pt x="735217" y="0"/>
                  </a:moveTo>
                  <a:lnTo>
                    <a:pt x="750207" y="254833"/>
                  </a:lnTo>
                  <a:cubicBezTo>
                    <a:pt x="540345" y="254833"/>
                    <a:pt x="245538" y="222354"/>
                    <a:pt x="120620" y="254833"/>
                  </a:cubicBezTo>
                  <a:cubicBezTo>
                    <a:pt x="-4298" y="287312"/>
                    <a:pt x="-1800" y="368508"/>
                    <a:pt x="699" y="449705"/>
                  </a:cubicBezTo>
                  <a:cubicBezTo>
                    <a:pt x="640279" y="454702"/>
                    <a:pt x="1609643" y="487180"/>
                    <a:pt x="1919440" y="464695"/>
                  </a:cubicBezTo>
                  <a:cubicBezTo>
                    <a:pt x="1894456" y="394741"/>
                    <a:pt x="1971906" y="294807"/>
                    <a:pt x="1844489" y="254833"/>
                  </a:cubicBezTo>
                  <a:lnTo>
                    <a:pt x="1154941" y="224852"/>
                  </a:lnTo>
                  <a:lnTo>
                    <a:pt x="1169931" y="14990"/>
                  </a:lnTo>
                </a:path>
              </a:pathLst>
            </a:custGeom>
            <a:noFill/>
            <a:ln w="254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7" name="文本框 46"/>
          <p:cNvSpPr txBox="1"/>
          <p:nvPr/>
        </p:nvSpPr>
        <p:spPr>
          <a:xfrm>
            <a:off x="7208050" y="1979624"/>
            <a:ext cx="1157689" cy="523220"/>
          </a:xfrm>
          <a:prstGeom prst="rect">
            <a:avLst/>
          </a:prstGeom>
          <a:noFill/>
        </p:spPr>
        <p:txBody>
          <a:bodyPr wrap="none" rtlCol="0">
            <a:spAutoFit/>
          </a:bodyPr>
          <a:lstStyle/>
          <a:p>
            <a:r>
              <a:rPr lang="zh-CN" altLang="en-US" sz="2800" spc="-300" dirty="0" smtClean="0">
                <a:solidFill>
                  <a:srgbClr val="262626"/>
                </a:solidFill>
                <a:latin typeface="汉仪乐喵体W" panose="00020600040101010101" pitchFamily="18" charset="-122"/>
                <a:ea typeface="汉仪乐喵体W" panose="00020600040101010101" pitchFamily="18" charset="-122"/>
              </a:rPr>
              <a:t>小标题</a:t>
            </a:r>
            <a:endParaRPr lang="zh-CN" altLang="en-US" sz="2800" spc="-300" dirty="0">
              <a:solidFill>
                <a:srgbClr val="262626"/>
              </a:solidFill>
              <a:latin typeface="汉仪乐喵体W" panose="00020600040101010101" pitchFamily="18" charset="-122"/>
              <a:ea typeface="汉仪乐喵体W" panose="00020600040101010101" pitchFamily="18" charset="-122"/>
            </a:endParaRPr>
          </a:p>
        </p:txBody>
      </p:sp>
      <p:sp>
        <p:nvSpPr>
          <p:cNvPr id="48" name="文本框 47"/>
          <p:cNvSpPr txBox="1"/>
          <p:nvPr/>
        </p:nvSpPr>
        <p:spPr>
          <a:xfrm>
            <a:off x="6884778" y="2512588"/>
            <a:ext cx="4006233"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rgbClr val="262626"/>
                </a:solidFill>
              </a:rPr>
              <a:t>请在这里输入文字请在这里输入文字请在这里输入文字请在这里输入文字请在这里输入文字请在这里输入文字请在这里</a:t>
            </a:r>
            <a:r>
              <a:rPr lang="zh-CN" altLang="en-US" dirty="0" smtClean="0">
                <a:solidFill>
                  <a:srgbClr val="262626"/>
                </a:solidFill>
              </a:rPr>
              <a:t>输入</a:t>
            </a:r>
            <a:endParaRPr lang="zh-CN" altLang="en-US" dirty="0">
              <a:solidFill>
                <a:srgbClr val="262626"/>
              </a:solidFill>
            </a:endParaRPr>
          </a:p>
        </p:txBody>
      </p:sp>
      <p:sp>
        <p:nvSpPr>
          <p:cNvPr id="49" name="Freeform 30"/>
          <p:cNvSpPr>
            <a:spLocks noEditPoints="1"/>
          </p:cNvSpPr>
          <p:nvPr/>
        </p:nvSpPr>
        <p:spPr bwMode="auto">
          <a:xfrm>
            <a:off x="6884778" y="2035226"/>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rgbClr val="F7D54A"/>
          </a:solidFill>
          <a:ln>
            <a:noFill/>
          </a:ln>
        </p:spPr>
        <p:txBody>
          <a:bodyPr vert="horz" wrap="square" lIns="91440" tIns="45720" rIns="91440" bIns="45720" numCol="1" anchor="t" anchorCtr="0" compatLnSpc="1"/>
          <a:lstStyle/>
          <a:p>
            <a:endParaRPr lang="zh-CN" altLang="en-US">
              <a:solidFill>
                <a:srgbClr val="C00000"/>
              </a:solidFill>
            </a:endParaRPr>
          </a:p>
        </p:txBody>
      </p:sp>
      <p:sp>
        <p:nvSpPr>
          <p:cNvPr id="89" name="文本框 88"/>
          <p:cNvSpPr txBox="1"/>
          <p:nvPr/>
        </p:nvSpPr>
        <p:spPr>
          <a:xfrm>
            <a:off x="7208050" y="3968829"/>
            <a:ext cx="1157689" cy="523220"/>
          </a:xfrm>
          <a:prstGeom prst="rect">
            <a:avLst/>
          </a:prstGeom>
          <a:noFill/>
        </p:spPr>
        <p:txBody>
          <a:bodyPr wrap="none" rtlCol="0">
            <a:spAutoFit/>
          </a:bodyPr>
          <a:lstStyle/>
          <a:p>
            <a:r>
              <a:rPr lang="zh-CN" altLang="en-US" sz="2800" spc="-300" dirty="0" smtClean="0">
                <a:solidFill>
                  <a:srgbClr val="262626"/>
                </a:solidFill>
                <a:latin typeface="汉仪乐喵体W" panose="00020600040101010101" pitchFamily="18" charset="-122"/>
                <a:ea typeface="汉仪乐喵体W" panose="00020600040101010101" pitchFamily="18" charset="-122"/>
              </a:rPr>
              <a:t>小标题</a:t>
            </a:r>
            <a:endParaRPr lang="zh-CN" altLang="en-US" sz="2800" spc="-300" dirty="0">
              <a:solidFill>
                <a:srgbClr val="262626"/>
              </a:solidFill>
              <a:latin typeface="汉仪乐喵体W" panose="00020600040101010101" pitchFamily="18" charset="-122"/>
              <a:ea typeface="汉仪乐喵体W" panose="00020600040101010101" pitchFamily="18" charset="-122"/>
            </a:endParaRPr>
          </a:p>
        </p:txBody>
      </p:sp>
      <p:sp>
        <p:nvSpPr>
          <p:cNvPr id="90" name="文本框 89"/>
          <p:cNvSpPr txBox="1"/>
          <p:nvPr/>
        </p:nvSpPr>
        <p:spPr>
          <a:xfrm>
            <a:off x="6884778" y="4501793"/>
            <a:ext cx="4006233"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rgbClr val="262626"/>
                </a:solidFill>
              </a:rPr>
              <a:t>请在这里输入文字请在这里输入文字请在这里输入文字请在这里输入文字请在这里输入文字请在这里输入文字请在这里</a:t>
            </a:r>
            <a:r>
              <a:rPr lang="zh-CN" altLang="en-US" dirty="0" smtClean="0">
                <a:solidFill>
                  <a:srgbClr val="262626"/>
                </a:solidFill>
              </a:rPr>
              <a:t>输入</a:t>
            </a:r>
            <a:endParaRPr lang="zh-CN" altLang="en-US" dirty="0">
              <a:solidFill>
                <a:srgbClr val="262626"/>
              </a:solidFill>
            </a:endParaRPr>
          </a:p>
        </p:txBody>
      </p:sp>
      <p:sp>
        <p:nvSpPr>
          <p:cNvPr id="91" name="Freeform 30"/>
          <p:cNvSpPr>
            <a:spLocks noEditPoints="1"/>
          </p:cNvSpPr>
          <p:nvPr/>
        </p:nvSpPr>
        <p:spPr bwMode="auto">
          <a:xfrm>
            <a:off x="6884778" y="4024431"/>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rgbClr val="262626"/>
          </a:solidFill>
          <a:ln>
            <a:noFill/>
          </a:ln>
        </p:spPr>
        <p:txBody>
          <a:bodyPr vert="horz" wrap="square" lIns="91440" tIns="45720" rIns="91440" bIns="45720" numCol="1" anchor="t" anchorCtr="0" compatLnSpc="1"/>
          <a:lstStyle/>
          <a:p>
            <a:endParaRPr lang="zh-CN" altLang="en-US">
              <a:solidFill>
                <a:schemeClr val="accent1">
                  <a:lumMod val="50000"/>
                </a:schemeClr>
              </a:solidFill>
            </a:endParaRPr>
          </a:p>
        </p:txBody>
      </p:sp>
      <p:pic>
        <p:nvPicPr>
          <p:cNvPr id="171" name="图片 170"/>
          <p:cNvPicPr>
            <a:picLocks noChangeAspect="1"/>
          </p:cNvPicPr>
          <p:nvPr/>
        </p:nvPicPr>
        <p:blipFill>
          <a:blip r:embed="rId3"/>
          <a:stretch>
            <a:fillRect/>
          </a:stretch>
        </p:blipFill>
        <p:spPr>
          <a:xfrm>
            <a:off x="5457693" y="4722727"/>
            <a:ext cx="710422" cy="710422"/>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pattFill prst="pct10">
          <a:fgClr>
            <a:schemeClr val="bg1">
              <a:lumMod val="95000"/>
            </a:schemeClr>
          </a:fgClr>
          <a:bgClr>
            <a:schemeClr val="bg1"/>
          </a:bgClr>
        </a:pattFill>
        <a:effectLst/>
      </p:bgPr>
    </p:bg>
    <p:spTree>
      <p:nvGrpSpPr>
        <p:cNvPr id="1" name=""/>
        <p:cNvGrpSpPr/>
        <p:nvPr/>
      </p:nvGrpSpPr>
      <p:grpSpPr>
        <a:xfrm>
          <a:off x="0" y="0"/>
          <a:ext cx="0" cy="0"/>
          <a:chOff x="0" y="0"/>
          <a:chExt cx="0" cy="0"/>
        </a:xfrm>
      </p:grpSpPr>
      <p:pic>
        <p:nvPicPr>
          <p:cNvPr id="10" name="图片 9"/>
          <p:cNvPicPr>
            <a:picLocks noChangeAspect="1"/>
          </p:cNvPicPr>
          <p:nvPr/>
        </p:nvPicPr>
        <p:blipFill>
          <a:blip r:embed="rId1"/>
          <a:stretch>
            <a:fillRect/>
          </a:stretch>
        </p:blipFill>
        <p:spPr>
          <a:xfrm>
            <a:off x="360459" y="303448"/>
            <a:ext cx="786170" cy="556631"/>
          </a:xfrm>
          <a:prstGeom prst="rect">
            <a:avLst/>
          </a:prstGeom>
        </p:spPr>
      </p:pic>
      <p:sp>
        <p:nvSpPr>
          <p:cNvPr id="11" name="文本框 10"/>
          <p:cNvSpPr txBox="1"/>
          <p:nvPr/>
        </p:nvSpPr>
        <p:spPr>
          <a:xfrm>
            <a:off x="1322946" y="350930"/>
            <a:ext cx="2871683" cy="461665"/>
          </a:xfrm>
          <a:prstGeom prst="rect">
            <a:avLst/>
          </a:prstGeom>
          <a:noFill/>
        </p:spPr>
        <p:txBody>
          <a:bodyPr wrap="square" rtlCol="0">
            <a:spAutoFit/>
          </a:bodyPr>
          <a:lstStyle/>
          <a:p>
            <a:r>
              <a:rPr lang="zh-CN" altLang="en-US" sz="2400" dirty="0" smtClean="0">
                <a:solidFill>
                  <a:srgbClr val="262626"/>
                </a:solidFill>
                <a:latin typeface="微软雅黑" panose="020B0503020204020204" pitchFamily="34" charset="-122"/>
                <a:ea typeface="微软雅黑" panose="020B0503020204020204" pitchFamily="34" charset="-122"/>
              </a:rPr>
              <a:t>这是你的精彩标题</a:t>
            </a:r>
            <a:endParaRPr lang="zh-CN" altLang="en-US" sz="2400" dirty="0">
              <a:solidFill>
                <a:srgbClr val="262626"/>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2511214" y="2285999"/>
            <a:ext cx="1286086" cy="2102493"/>
            <a:chOff x="2620963" y="2576513"/>
            <a:chExt cx="830263" cy="1357313"/>
          </a:xfrm>
          <a:solidFill>
            <a:srgbClr val="262626"/>
          </a:solidFill>
        </p:grpSpPr>
        <p:sp>
          <p:nvSpPr>
            <p:cNvPr id="16" name="Freeform 212"/>
            <p:cNvSpPr>
              <a:spLocks noEditPoints="1"/>
            </p:cNvSpPr>
            <p:nvPr/>
          </p:nvSpPr>
          <p:spPr bwMode="auto">
            <a:xfrm>
              <a:off x="2620963" y="2576513"/>
              <a:ext cx="830263" cy="1357313"/>
            </a:xfrm>
            <a:custGeom>
              <a:avLst/>
              <a:gdLst>
                <a:gd name="T0" fmla="*/ 394 w 403"/>
                <a:gd name="T1" fmla="*/ 179 h 659"/>
                <a:gd name="T2" fmla="*/ 173 w 403"/>
                <a:gd name="T3" fmla="*/ 4 h 659"/>
                <a:gd name="T4" fmla="*/ 20 w 403"/>
                <a:gd name="T5" fmla="*/ 161 h 659"/>
                <a:gd name="T6" fmla="*/ 112 w 403"/>
                <a:gd name="T7" fmla="*/ 362 h 659"/>
                <a:gd name="T8" fmla="*/ 93 w 403"/>
                <a:gd name="T9" fmla="*/ 644 h 659"/>
                <a:gd name="T10" fmla="*/ 104 w 403"/>
                <a:gd name="T11" fmla="*/ 653 h 659"/>
                <a:gd name="T12" fmla="*/ 207 w 403"/>
                <a:gd name="T13" fmla="*/ 598 h 659"/>
                <a:gd name="T14" fmla="*/ 315 w 403"/>
                <a:gd name="T15" fmla="*/ 650 h 659"/>
                <a:gd name="T16" fmla="*/ 317 w 403"/>
                <a:gd name="T17" fmla="*/ 580 h 659"/>
                <a:gd name="T18" fmla="*/ 303 w 403"/>
                <a:gd name="T19" fmla="*/ 362 h 659"/>
                <a:gd name="T20" fmla="*/ 303 w 403"/>
                <a:gd name="T21" fmla="*/ 638 h 659"/>
                <a:gd name="T22" fmla="*/ 200 w 403"/>
                <a:gd name="T23" fmla="*/ 582 h 659"/>
                <a:gd name="T24" fmla="*/ 160 w 403"/>
                <a:gd name="T25" fmla="*/ 612 h 659"/>
                <a:gd name="T26" fmla="*/ 117 w 403"/>
                <a:gd name="T27" fmla="*/ 486 h 659"/>
                <a:gd name="T28" fmla="*/ 134 w 403"/>
                <a:gd name="T29" fmla="*/ 371 h 659"/>
                <a:gd name="T30" fmla="*/ 122 w 403"/>
                <a:gd name="T31" fmla="*/ 601 h 659"/>
                <a:gd name="T32" fmla="*/ 131 w 403"/>
                <a:gd name="T33" fmla="*/ 605 h 659"/>
                <a:gd name="T34" fmla="*/ 207 w 403"/>
                <a:gd name="T35" fmla="*/ 551 h 659"/>
                <a:gd name="T36" fmla="*/ 262 w 403"/>
                <a:gd name="T37" fmla="*/ 597 h 659"/>
                <a:gd name="T38" fmla="*/ 286 w 403"/>
                <a:gd name="T39" fmla="*/ 601 h 659"/>
                <a:gd name="T40" fmla="*/ 287 w 403"/>
                <a:gd name="T41" fmla="*/ 369 h 659"/>
                <a:gd name="T42" fmla="*/ 299 w 403"/>
                <a:gd name="T43" fmla="*/ 573 h 659"/>
                <a:gd name="T44" fmla="*/ 138 w 403"/>
                <a:gd name="T45" fmla="*/ 373 h 659"/>
                <a:gd name="T46" fmla="*/ 276 w 403"/>
                <a:gd name="T47" fmla="*/ 594 h 659"/>
                <a:gd name="T48" fmla="*/ 245 w 403"/>
                <a:gd name="T49" fmla="*/ 573 h 659"/>
                <a:gd name="T50" fmla="*/ 208 w 403"/>
                <a:gd name="T51" fmla="*/ 546 h 659"/>
                <a:gd name="T52" fmla="*/ 165 w 403"/>
                <a:gd name="T53" fmla="*/ 573 h 659"/>
                <a:gd name="T54" fmla="*/ 141 w 403"/>
                <a:gd name="T55" fmla="*/ 481 h 659"/>
                <a:gd name="T56" fmla="*/ 72 w 403"/>
                <a:gd name="T57" fmla="*/ 313 h 659"/>
                <a:gd name="T58" fmla="*/ 181 w 403"/>
                <a:gd name="T59" fmla="*/ 17 h 659"/>
                <a:gd name="T60" fmla="*/ 292 w 403"/>
                <a:gd name="T61" fmla="*/ 39 h 659"/>
                <a:gd name="T62" fmla="*/ 302 w 403"/>
                <a:gd name="T63" fmla="*/ 344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3" h="659">
                  <a:moveTo>
                    <a:pt x="314" y="355"/>
                  </a:moveTo>
                  <a:cubicBezTo>
                    <a:pt x="373" y="319"/>
                    <a:pt x="403" y="247"/>
                    <a:pt x="394" y="179"/>
                  </a:cubicBezTo>
                  <a:cubicBezTo>
                    <a:pt x="387" y="126"/>
                    <a:pt x="360" y="75"/>
                    <a:pt x="319" y="41"/>
                  </a:cubicBezTo>
                  <a:cubicBezTo>
                    <a:pt x="278" y="6"/>
                    <a:pt x="225" y="0"/>
                    <a:pt x="173" y="4"/>
                  </a:cubicBezTo>
                  <a:cubicBezTo>
                    <a:pt x="172" y="4"/>
                    <a:pt x="172" y="4"/>
                    <a:pt x="171" y="4"/>
                  </a:cubicBezTo>
                  <a:cubicBezTo>
                    <a:pt x="93" y="8"/>
                    <a:pt x="39" y="92"/>
                    <a:pt x="20" y="161"/>
                  </a:cubicBezTo>
                  <a:cubicBezTo>
                    <a:pt x="0" y="236"/>
                    <a:pt x="33" y="312"/>
                    <a:pt x="98" y="353"/>
                  </a:cubicBezTo>
                  <a:cubicBezTo>
                    <a:pt x="102" y="356"/>
                    <a:pt x="107" y="359"/>
                    <a:pt x="112" y="362"/>
                  </a:cubicBezTo>
                  <a:cubicBezTo>
                    <a:pt x="95" y="396"/>
                    <a:pt x="102" y="440"/>
                    <a:pt x="101" y="476"/>
                  </a:cubicBezTo>
                  <a:cubicBezTo>
                    <a:pt x="101" y="532"/>
                    <a:pt x="96" y="589"/>
                    <a:pt x="93" y="644"/>
                  </a:cubicBezTo>
                  <a:cubicBezTo>
                    <a:pt x="93" y="649"/>
                    <a:pt x="96" y="652"/>
                    <a:pt x="100" y="652"/>
                  </a:cubicBezTo>
                  <a:cubicBezTo>
                    <a:pt x="101" y="653"/>
                    <a:pt x="102" y="653"/>
                    <a:pt x="104" y="653"/>
                  </a:cubicBezTo>
                  <a:cubicBezTo>
                    <a:pt x="126" y="651"/>
                    <a:pt x="146" y="640"/>
                    <a:pt x="164" y="629"/>
                  </a:cubicBezTo>
                  <a:cubicBezTo>
                    <a:pt x="175" y="622"/>
                    <a:pt x="198" y="611"/>
                    <a:pt x="207" y="598"/>
                  </a:cubicBezTo>
                  <a:cubicBezTo>
                    <a:pt x="231" y="627"/>
                    <a:pt x="270" y="640"/>
                    <a:pt x="303" y="657"/>
                  </a:cubicBezTo>
                  <a:cubicBezTo>
                    <a:pt x="308" y="659"/>
                    <a:pt x="314" y="655"/>
                    <a:pt x="315" y="650"/>
                  </a:cubicBezTo>
                  <a:cubicBezTo>
                    <a:pt x="317" y="650"/>
                    <a:pt x="318" y="648"/>
                    <a:pt x="318" y="646"/>
                  </a:cubicBezTo>
                  <a:cubicBezTo>
                    <a:pt x="324" y="626"/>
                    <a:pt x="318" y="600"/>
                    <a:pt x="317" y="580"/>
                  </a:cubicBezTo>
                  <a:cubicBezTo>
                    <a:pt x="314" y="553"/>
                    <a:pt x="312" y="525"/>
                    <a:pt x="310" y="498"/>
                  </a:cubicBezTo>
                  <a:cubicBezTo>
                    <a:pt x="308" y="452"/>
                    <a:pt x="300" y="408"/>
                    <a:pt x="303" y="362"/>
                  </a:cubicBezTo>
                  <a:cubicBezTo>
                    <a:pt x="307" y="360"/>
                    <a:pt x="310" y="357"/>
                    <a:pt x="314" y="355"/>
                  </a:cubicBezTo>
                  <a:moveTo>
                    <a:pt x="303" y="638"/>
                  </a:moveTo>
                  <a:cubicBezTo>
                    <a:pt x="270" y="622"/>
                    <a:pt x="237" y="607"/>
                    <a:pt x="209" y="581"/>
                  </a:cubicBezTo>
                  <a:cubicBezTo>
                    <a:pt x="206" y="578"/>
                    <a:pt x="202" y="579"/>
                    <a:pt x="200" y="582"/>
                  </a:cubicBezTo>
                  <a:cubicBezTo>
                    <a:pt x="196" y="584"/>
                    <a:pt x="193" y="588"/>
                    <a:pt x="189" y="591"/>
                  </a:cubicBezTo>
                  <a:cubicBezTo>
                    <a:pt x="180" y="599"/>
                    <a:pt x="170" y="605"/>
                    <a:pt x="160" y="612"/>
                  </a:cubicBezTo>
                  <a:cubicBezTo>
                    <a:pt x="145" y="622"/>
                    <a:pt x="128" y="632"/>
                    <a:pt x="110" y="638"/>
                  </a:cubicBezTo>
                  <a:cubicBezTo>
                    <a:pt x="112" y="588"/>
                    <a:pt x="114" y="537"/>
                    <a:pt x="117" y="486"/>
                  </a:cubicBezTo>
                  <a:cubicBezTo>
                    <a:pt x="119" y="446"/>
                    <a:pt x="114" y="406"/>
                    <a:pt x="123" y="367"/>
                  </a:cubicBezTo>
                  <a:cubicBezTo>
                    <a:pt x="126" y="368"/>
                    <a:pt x="130" y="370"/>
                    <a:pt x="134" y="371"/>
                  </a:cubicBezTo>
                  <a:cubicBezTo>
                    <a:pt x="126" y="404"/>
                    <a:pt x="132" y="443"/>
                    <a:pt x="132" y="476"/>
                  </a:cubicBezTo>
                  <a:cubicBezTo>
                    <a:pt x="132" y="518"/>
                    <a:pt x="130" y="560"/>
                    <a:pt x="122" y="601"/>
                  </a:cubicBezTo>
                  <a:cubicBezTo>
                    <a:pt x="121" y="606"/>
                    <a:pt x="128" y="609"/>
                    <a:pt x="130" y="605"/>
                  </a:cubicBezTo>
                  <a:cubicBezTo>
                    <a:pt x="130" y="605"/>
                    <a:pt x="131" y="605"/>
                    <a:pt x="131" y="605"/>
                  </a:cubicBezTo>
                  <a:cubicBezTo>
                    <a:pt x="143" y="604"/>
                    <a:pt x="153" y="594"/>
                    <a:pt x="163" y="587"/>
                  </a:cubicBezTo>
                  <a:cubicBezTo>
                    <a:pt x="178" y="575"/>
                    <a:pt x="193" y="564"/>
                    <a:pt x="207" y="551"/>
                  </a:cubicBezTo>
                  <a:cubicBezTo>
                    <a:pt x="211" y="562"/>
                    <a:pt x="229" y="573"/>
                    <a:pt x="237" y="579"/>
                  </a:cubicBezTo>
                  <a:cubicBezTo>
                    <a:pt x="245" y="585"/>
                    <a:pt x="254" y="591"/>
                    <a:pt x="262" y="597"/>
                  </a:cubicBezTo>
                  <a:cubicBezTo>
                    <a:pt x="267" y="601"/>
                    <a:pt x="273" y="606"/>
                    <a:pt x="279" y="606"/>
                  </a:cubicBezTo>
                  <a:cubicBezTo>
                    <a:pt x="282" y="608"/>
                    <a:pt x="287" y="605"/>
                    <a:pt x="286" y="601"/>
                  </a:cubicBezTo>
                  <a:cubicBezTo>
                    <a:pt x="272" y="526"/>
                    <a:pt x="274" y="451"/>
                    <a:pt x="268" y="375"/>
                  </a:cubicBezTo>
                  <a:cubicBezTo>
                    <a:pt x="274" y="373"/>
                    <a:pt x="281" y="371"/>
                    <a:pt x="287" y="369"/>
                  </a:cubicBezTo>
                  <a:cubicBezTo>
                    <a:pt x="278" y="408"/>
                    <a:pt x="290" y="455"/>
                    <a:pt x="293" y="493"/>
                  </a:cubicBezTo>
                  <a:cubicBezTo>
                    <a:pt x="295" y="520"/>
                    <a:pt x="297" y="547"/>
                    <a:pt x="299" y="573"/>
                  </a:cubicBezTo>
                  <a:cubicBezTo>
                    <a:pt x="301" y="594"/>
                    <a:pt x="299" y="618"/>
                    <a:pt x="303" y="638"/>
                  </a:cubicBezTo>
                  <a:moveTo>
                    <a:pt x="138" y="373"/>
                  </a:moveTo>
                  <a:cubicBezTo>
                    <a:pt x="178" y="386"/>
                    <a:pt x="222" y="388"/>
                    <a:pt x="262" y="377"/>
                  </a:cubicBezTo>
                  <a:cubicBezTo>
                    <a:pt x="260" y="449"/>
                    <a:pt x="263" y="523"/>
                    <a:pt x="276" y="594"/>
                  </a:cubicBezTo>
                  <a:cubicBezTo>
                    <a:pt x="274" y="593"/>
                    <a:pt x="272" y="592"/>
                    <a:pt x="270" y="590"/>
                  </a:cubicBezTo>
                  <a:cubicBezTo>
                    <a:pt x="261" y="585"/>
                    <a:pt x="253" y="579"/>
                    <a:pt x="245" y="573"/>
                  </a:cubicBezTo>
                  <a:cubicBezTo>
                    <a:pt x="237" y="567"/>
                    <a:pt x="230" y="561"/>
                    <a:pt x="222" y="555"/>
                  </a:cubicBezTo>
                  <a:cubicBezTo>
                    <a:pt x="218" y="552"/>
                    <a:pt x="214" y="547"/>
                    <a:pt x="208" y="546"/>
                  </a:cubicBezTo>
                  <a:cubicBezTo>
                    <a:pt x="208" y="545"/>
                    <a:pt x="206" y="544"/>
                    <a:pt x="204" y="544"/>
                  </a:cubicBezTo>
                  <a:cubicBezTo>
                    <a:pt x="190" y="550"/>
                    <a:pt x="177" y="563"/>
                    <a:pt x="165" y="573"/>
                  </a:cubicBezTo>
                  <a:cubicBezTo>
                    <a:pt x="155" y="581"/>
                    <a:pt x="143" y="594"/>
                    <a:pt x="131" y="600"/>
                  </a:cubicBezTo>
                  <a:cubicBezTo>
                    <a:pt x="139" y="561"/>
                    <a:pt x="140" y="521"/>
                    <a:pt x="141" y="481"/>
                  </a:cubicBezTo>
                  <a:cubicBezTo>
                    <a:pt x="142" y="447"/>
                    <a:pt x="146" y="407"/>
                    <a:pt x="138" y="373"/>
                  </a:cubicBezTo>
                  <a:moveTo>
                    <a:pt x="72" y="313"/>
                  </a:moveTo>
                  <a:cubicBezTo>
                    <a:pt x="6" y="245"/>
                    <a:pt x="26" y="140"/>
                    <a:pt x="81" y="72"/>
                  </a:cubicBezTo>
                  <a:cubicBezTo>
                    <a:pt x="106" y="42"/>
                    <a:pt x="141" y="19"/>
                    <a:pt x="181" y="17"/>
                  </a:cubicBezTo>
                  <a:cubicBezTo>
                    <a:pt x="184" y="17"/>
                    <a:pt x="186" y="16"/>
                    <a:pt x="186" y="13"/>
                  </a:cubicBezTo>
                  <a:cubicBezTo>
                    <a:pt x="223" y="15"/>
                    <a:pt x="260" y="21"/>
                    <a:pt x="292" y="39"/>
                  </a:cubicBezTo>
                  <a:cubicBezTo>
                    <a:pt x="329" y="61"/>
                    <a:pt x="356" y="102"/>
                    <a:pt x="370" y="142"/>
                  </a:cubicBezTo>
                  <a:cubicBezTo>
                    <a:pt x="397" y="217"/>
                    <a:pt x="371" y="303"/>
                    <a:pt x="302" y="344"/>
                  </a:cubicBezTo>
                  <a:cubicBezTo>
                    <a:pt x="231" y="387"/>
                    <a:pt x="130" y="371"/>
                    <a:pt x="72" y="3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213"/>
            <p:cNvSpPr>
              <a:spLocks noEditPoints="1"/>
            </p:cNvSpPr>
            <p:nvPr/>
          </p:nvSpPr>
          <p:spPr bwMode="auto">
            <a:xfrm>
              <a:off x="2676525" y="2611438"/>
              <a:ext cx="728663" cy="725488"/>
            </a:xfrm>
            <a:custGeom>
              <a:avLst/>
              <a:gdLst>
                <a:gd name="T0" fmla="*/ 289 w 354"/>
                <a:gd name="T1" fmla="*/ 71 h 352"/>
                <a:gd name="T2" fmla="*/ 103 w 354"/>
                <a:gd name="T3" fmla="*/ 38 h 352"/>
                <a:gd name="T4" fmla="*/ 29 w 354"/>
                <a:gd name="T5" fmla="*/ 243 h 352"/>
                <a:gd name="T6" fmla="*/ 115 w 354"/>
                <a:gd name="T7" fmla="*/ 320 h 352"/>
                <a:gd name="T8" fmla="*/ 117 w 354"/>
                <a:gd name="T9" fmla="*/ 322 h 352"/>
                <a:gd name="T10" fmla="*/ 313 w 354"/>
                <a:gd name="T11" fmla="*/ 262 h 352"/>
                <a:gd name="T12" fmla="*/ 289 w 354"/>
                <a:gd name="T13" fmla="*/ 71 h 352"/>
                <a:gd name="T14" fmla="*/ 120 w 354"/>
                <a:gd name="T15" fmla="*/ 314 h 352"/>
                <a:gd name="T16" fmla="*/ 116 w 354"/>
                <a:gd name="T17" fmla="*/ 315 h 352"/>
                <a:gd name="T18" fmla="*/ 34 w 354"/>
                <a:gd name="T19" fmla="*/ 236 h 352"/>
                <a:gd name="T20" fmla="*/ 46 w 354"/>
                <a:gd name="T21" fmla="*/ 113 h 352"/>
                <a:gd name="T22" fmla="*/ 243 w 354"/>
                <a:gd name="T23" fmla="*/ 44 h 352"/>
                <a:gd name="T24" fmla="*/ 320 w 354"/>
                <a:gd name="T25" fmla="*/ 227 h 352"/>
                <a:gd name="T26" fmla="*/ 120 w 354"/>
                <a:gd name="T27" fmla="*/ 314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4" h="352">
                  <a:moveTo>
                    <a:pt x="289" y="71"/>
                  </a:moveTo>
                  <a:cubicBezTo>
                    <a:pt x="242" y="19"/>
                    <a:pt x="165" y="0"/>
                    <a:pt x="103" y="38"/>
                  </a:cubicBezTo>
                  <a:cubicBezTo>
                    <a:pt x="36" y="78"/>
                    <a:pt x="0" y="170"/>
                    <a:pt x="29" y="243"/>
                  </a:cubicBezTo>
                  <a:cubicBezTo>
                    <a:pt x="43" y="278"/>
                    <a:pt x="74" y="319"/>
                    <a:pt x="115" y="320"/>
                  </a:cubicBezTo>
                  <a:cubicBezTo>
                    <a:pt x="116" y="321"/>
                    <a:pt x="116" y="321"/>
                    <a:pt x="117" y="322"/>
                  </a:cubicBezTo>
                  <a:cubicBezTo>
                    <a:pt x="188" y="352"/>
                    <a:pt x="271" y="326"/>
                    <a:pt x="313" y="262"/>
                  </a:cubicBezTo>
                  <a:cubicBezTo>
                    <a:pt x="354" y="200"/>
                    <a:pt x="337" y="123"/>
                    <a:pt x="289" y="71"/>
                  </a:cubicBezTo>
                  <a:moveTo>
                    <a:pt x="120" y="314"/>
                  </a:moveTo>
                  <a:cubicBezTo>
                    <a:pt x="118" y="313"/>
                    <a:pt x="117" y="314"/>
                    <a:pt x="116" y="315"/>
                  </a:cubicBezTo>
                  <a:cubicBezTo>
                    <a:pt x="77" y="310"/>
                    <a:pt x="48" y="271"/>
                    <a:pt x="34" y="236"/>
                  </a:cubicBezTo>
                  <a:cubicBezTo>
                    <a:pt x="18" y="196"/>
                    <a:pt x="27" y="150"/>
                    <a:pt x="46" y="113"/>
                  </a:cubicBezTo>
                  <a:cubicBezTo>
                    <a:pt x="83" y="37"/>
                    <a:pt x="168" y="2"/>
                    <a:pt x="243" y="44"/>
                  </a:cubicBezTo>
                  <a:cubicBezTo>
                    <a:pt x="306" y="79"/>
                    <a:pt x="344" y="158"/>
                    <a:pt x="320" y="227"/>
                  </a:cubicBezTo>
                  <a:cubicBezTo>
                    <a:pt x="292" y="311"/>
                    <a:pt x="199" y="343"/>
                    <a:pt x="120" y="31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8" name="组合 17"/>
          <p:cNvGrpSpPr/>
          <p:nvPr/>
        </p:nvGrpSpPr>
        <p:grpSpPr>
          <a:xfrm>
            <a:off x="5444914" y="2285998"/>
            <a:ext cx="1286086" cy="2102493"/>
            <a:chOff x="2620963" y="2576513"/>
            <a:chExt cx="830263" cy="1357313"/>
          </a:xfrm>
          <a:solidFill>
            <a:srgbClr val="262626"/>
          </a:solidFill>
        </p:grpSpPr>
        <p:sp>
          <p:nvSpPr>
            <p:cNvPr id="19" name="Freeform 212"/>
            <p:cNvSpPr>
              <a:spLocks noEditPoints="1"/>
            </p:cNvSpPr>
            <p:nvPr/>
          </p:nvSpPr>
          <p:spPr bwMode="auto">
            <a:xfrm>
              <a:off x="2620963" y="2576513"/>
              <a:ext cx="830263" cy="1357313"/>
            </a:xfrm>
            <a:custGeom>
              <a:avLst/>
              <a:gdLst>
                <a:gd name="T0" fmla="*/ 394 w 403"/>
                <a:gd name="T1" fmla="*/ 179 h 659"/>
                <a:gd name="T2" fmla="*/ 173 w 403"/>
                <a:gd name="T3" fmla="*/ 4 h 659"/>
                <a:gd name="T4" fmla="*/ 20 w 403"/>
                <a:gd name="T5" fmla="*/ 161 h 659"/>
                <a:gd name="T6" fmla="*/ 112 w 403"/>
                <a:gd name="T7" fmla="*/ 362 h 659"/>
                <a:gd name="T8" fmla="*/ 93 w 403"/>
                <a:gd name="T9" fmla="*/ 644 h 659"/>
                <a:gd name="T10" fmla="*/ 104 w 403"/>
                <a:gd name="T11" fmla="*/ 653 h 659"/>
                <a:gd name="T12" fmla="*/ 207 w 403"/>
                <a:gd name="T13" fmla="*/ 598 h 659"/>
                <a:gd name="T14" fmla="*/ 315 w 403"/>
                <a:gd name="T15" fmla="*/ 650 h 659"/>
                <a:gd name="T16" fmla="*/ 317 w 403"/>
                <a:gd name="T17" fmla="*/ 580 h 659"/>
                <a:gd name="T18" fmla="*/ 303 w 403"/>
                <a:gd name="T19" fmla="*/ 362 h 659"/>
                <a:gd name="T20" fmla="*/ 303 w 403"/>
                <a:gd name="T21" fmla="*/ 638 h 659"/>
                <a:gd name="T22" fmla="*/ 200 w 403"/>
                <a:gd name="T23" fmla="*/ 582 h 659"/>
                <a:gd name="T24" fmla="*/ 160 w 403"/>
                <a:gd name="T25" fmla="*/ 612 h 659"/>
                <a:gd name="T26" fmla="*/ 117 w 403"/>
                <a:gd name="T27" fmla="*/ 486 h 659"/>
                <a:gd name="T28" fmla="*/ 134 w 403"/>
                <a:gd name="T29" fmla="*/ 371 h 659"/>
                <a:gd name="T30" fmla="*/ 122 w 403"/>
                <a:gd name="T31" fmla="*/ 601 h 659"/>
                <a:gd name="T32" fmla="*/ 131 w 403"/>
                <a:gd name="T33" fmla="*/ 605 h 659"/>
                <a:gd name="T34" fmla="*/ 207 w 403"/>
                <a:gd name="T35" fmla="*/ 551 h 659"/>
                <a:gd name="T36" fmla="*/ 262 w 403"/>
                <a:gd name="T37" fmla="*/ 597 h 659"/>
                <a:gd name="T38" fmla="*/ 286 w 403"/>
                <a:gd name="T39" fmla="*/ 601 h 659"/>
                <a:gd name="T40" fmla="*/ 287 w 403"/>
                <a:gd name="T41" fmla="*/ 369 h 659"/>
                <a:gd name="T42" fmla="*/ 299 w 403"/>
                <a:gd name="T43" fmla="*/ 573 h 659"/>
                <a:gd name="T44" fmla="*/ 138 w 403"/>
                <a:gd name="T45" fmla="*/ 373 h 659"/>
                <a:gd name="T46" fmla="*/ 276 w 403"/>
                <a:gd name="T47" fmla="*/ 594 h 659"/>
                <a:gd name="T48" fmla="*/ 245 w 403"/>
                <a:gd name="T49" fmla="*/ 573 h 659"/>
                <a:gd name="T50" fmla="*/ 208 w 403"/>
                <a:gd name="T51" fmla="*/ 546 h 659"/>
                <a:gd name="T52" fmla="*/ 165 w 403"/>
                <a:gd name="T53" fmla="*/ 573 h 659"/>
                <a:gd name="T54" fmla="*/ 141 w 403"/>
                <a:gd name="T55" fmla="*/ 481 h 659"/>
                <a:gd name="T56" fmla="*/ 72 w 403"/>
                <a:gd name="T57" fmla="*/ 313 h 659"/>
                <a:gd name="T58" fmla="*/ 181 w 403"/>
                <a:gd name="T59" fmla="*/ 17 h 659"/>
                <a:gd name="T60" fmla="*/ 292 w 403"/>
                <a:gd name="T61" fmla="*/ 39 h 659"/>
                <a:gd name="T62" fmla="*/ 302 w 403"/>
                <a:gd name="T63" fmla="*/ 344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3" h="659">
                  <a:moveTo>
                    <a:pt x="314" y="355"/>
                  </a:moveTo>
                  <a:cubicBezTo>
                    <a:pt x="373" y="319"/>
                    <a:pt x="403" y="247"/>
                    <a:pt x="394" y="179"/>
                  </a:cubicBezTo>
                  <a:cubicBezTo>
                    <a:pt x="387" y="126"/>
                    <a:pt x="360" y="75"/>
                    <a:pt x="319" y="41"/>
                  </a:cubicBezTo>
                  <a:cubicBezTo>
                    <a:pt x="278" y="6"/>
                    <a:pt x="225" y="0"/>
                    <a:pt x="173" y="4"/>
                  </a:cubicBezTo>
                  <a:cubicBezTo>
                    <a:pt x="172" y="4"/>
                    <a:pt x="172" y="4"/>
                    <a:pt x="171" y="4"/>
                  </a:cubicBezTo>
                  <a:cubicBezTo>
                    <a:pt x="93" y="8"/>
                    <a:pt x="39" y="92"/>
                    <a:pt x="20" y="161"/>
                  </a:cubicBezTo>
                  <a:cubicBezTo>
                    <a:pt x="0" y="236"/>
                    <a:pt x="33" y="312"/>
                    <a:pt x="98" y="353"/>
                  </a:cubicBezTo>
                  <a:cubicBezTo>
                    <a:pt x="102" y="356"/>
                    <a:pt x="107" y="359"/>
                    <a:pt x="112" y="362"/>
                  </a:cubicBezTo>
                  <a:cubicBezTo>
                    <a:pt x="95" y="396"/>
                    <a:pt x="102" y="440"/>
                    <a:pt x="101" y="476"/>
                  </a:cubicBezTo>
                  <a:cubicBezTo>
                    <a:pt x="101" y="532"/>
                    <a:pt x="96" y="589"/>
                    <a:pt x="93" y="644"/>
                  </a:cubicBezTo>
                  <a:cubicBezTo>
                    <a:pt x="93" y="649"/>
                    <a:pt x="96" y="652"/>
                    <a:pt x="100" y="652"/>
                  </a:cubicBezTo>
                  <a:cubicBezTo>
                    <a:pt x="101" y="653"/>
                    <a:pt x="102" y="653"/>
                    <a:pt x="104" y="653"/>
                  </a:cubicBezTo>
                  <a:cubicBezTo>
                    <a:pt x="126" y="651"/>
                    <a:pt x="146" y="640"/>
                    <a:pt x="164" y="629"/>
                  </a:cubicBezTo>
                  <a:cubicBezTo>
                    <a:pt x="175" y="622"/>
                    <a:pt x="198" y="611"/>
                    <a:pt x="207" y="598"/>
                  </a:cubicBezTo>
                  <a:cubicBezTo>
                    <a:pt x="231" y="627"/>
                    <a:pt x="270" y="640"/>
                    <a:pt x="303" y="657"/>
                  </a:cubicBezTo>
                  <a:cubicBezTo>
                    <a:pt x="308" y="659"/>
                    <a:pt x="314" y="655"/>
                    <a:pt x="315" y="650"/>
                  </a:cubicBezTo>
                  <a:cubicBezTo>
                    <a:pt x="317" y="650"/>
                    <a:pt x="318" y="648"/>
                    <a:pt x="318" y="646"/>
                  </a:cubicBezTo>
                  <a:cubicBezTo>
                    <a:pt x="324" y="626"/>
                    <a:pt x="318" y="600"/>
                    <a:pt x="317" y="580"/>
                  </a:cubicBezTo>
                  <a:cubicBezTo>
                    <a:pt x="314" y="553"/>
                    <a:pt x="312" y="525"/>
                    <a:pt x="310" y="498"/>
                  </a:cubicBezTo>
                  <a:cubicBezTo>
                    <a:pt x="308" y="452"/>
                    <a:pt x="300" y="408"/>
                    <a:pt x="303" y="362"/>
                  </a:cubicBezTo>
                  <a:cubicBezTo>
                    <a:pt x="307" y="360"/>
                    <a:pt x="310" y="357"/>
                    <a:pt x="314" y="355"/>
                  </a:cubicBezTo>
                  <a:moveTo>
                    <a:pt x="303" y="638"/>
                  </a:moveTo>
                  <a:cubicBezTo>
                    <a:pt x="270" y="622"/>
                    <a:pt x="237" y="607"/>
                    <a:pt x="209" y="581"/>
                  </a:cubicBezTo>
                  <a:cubicBezTo>
                    <a:pt x="206" y="578"/>
                    <a:pt x="202" y="579"/>
                    <a:pt x="200" y="582"/>
                  </a:cubicBezTo>
                  <a:cubicBezTo>
                    <a:pt x="196" y="584"/>
                    <a:pt x="193" y="588"/>
                    <a:pt x="189" y="591"/>
                  </a:cubicBezTo>
                  <a:cubicBezTo>
                    <a:pt x="180" y="599"/>
                    <a:pt x="170" y="605"/>
                    <a:pt x="160" y="612"/>
                  </a:cubicBezTo>
                  <a:cubicBezTo>
                    <a:pt x="145" y="622"/>
                    <a:pt x="128" y="632"/>
                    <a:pt x="110" y="638"/>
                  </a:cubicBezTo>
                  <a:cubicBezTo>
                    <a:pt x="112" y="588"/>
                    <a:pt x="114" y="537"/>
                    <a:pt x="117" y="486"/>
                  </a:cubicBezTo>
                  <a:cubicBezTo>
                    <a:pt x="119" y="446"/>
                    <a:pt x="114" y="406"/>
                    <a:pt x="123" y="367"/>
                  </a:cubicBezTo>
                  <a:cubicBezTo>
                    <a:pt x="126" y="368"/>
                    <a:pt x="130" y="370"/>
                    <a:pt x="134" y="371"/>
                  </a:cubicBezTo>
                  <a:cubicBezTo>
                    <a:pt x="126" y="404"/>
                    <a:pt x="132" y="443"/>
                    <a:pt x="132" y="476"/>
                  </a:cubicBezTo>
                  <a:cubicBezTo>
                    <a:pt x="132" y="518"/>
                    <a:pt x="130" y="560"/>
                    <a:pt x="122" y="601"/>
                  </a:cubicBezTo>
                  <a:cubicBezTo>
                    <a:pt x="121" y="606"/>
                    <a:pt x="128" y="609"/>
                    <a:pt x="130" y="605"/>
                  </a:cubicBezTo>
                  <a:cubicBezTo>
                    <a:pt x="130" y="605"/>
                    <a:pt x="131" y="605"/>
                    <a:pt x="131" y="605"/>
                  </a:cubicBezTo>
                  <a:cubicBezTo>
                    <a:pt x="143" y="604"/>
                    <a:pt x="153" y="594"/>
                    <a:pt x="163" y="587"/>
                  </a:cubicBezTo>
                  <a:cubicBezTo>
                    <a:pt x="178" y="575"/>
                    <a:pt x="193" y="564"/>
                    <a:pt x="207" y="551"/>
                  </a:cubicBezTo>
                  <a:cubicBezTo>
                    <a:pt x="211" y="562"/>
                    <a:pt x="229" y="573"/>
                    <a:pt x="237" y="579"/>
                  </a:cubicBezTo>
                  <a:cubicBezTo>
                    <a:pt x="245" y="585"/>
                    <a:pt x="254" y="591"/>
                    <a:pt x="262" y="597"/>
                  </a:cubicBezTo>
                  <a:cubicBezTo>
                    <a:pt x="267" y="601"/>
                    <a:pt x="273" y="606"/>
                    <a:pt x="279" y="606"/>
                  </a:cubicBezTo>
                  <a:cubicBezTo>
                    <a:pt x="282" y="608"/>
                    <a:pt x="287" y="605"/>
                    <a:pt x="286" y="601"/>
                  </a:cubicBezTo>
                  <a:cubicBezTo>
                    <a:pt x="272" y="526"/>
                    <a:pt x="274" y="451"/>
                    <a:pt x="268" y="375"/>
                  </a:cubicBezTo>
                  <a:cubicBezTo>
                    <a:pt x="274" y="373"/>
                    <a:pt x="281" y="371"/>
                    <a:pt x="287" y="369"/>
                  </a:cubicBezTo>
                  <a:cubicBezTo>
                    <a:pt x="278" y="408"/>
                    <a:pt x="290" y="455"/>
                    <a:pt x="293" y="493"/>
                  </a:cubicBezTo>
                  <a:cubicBezTo>
                    <a:pt x="295" y="520"/>
                    <a:pt x="297" y="547"/>
                    <a:pt x="299" y="573"/>
                  </a:cubicBezTo>
                  <a:cubicBezTo>
                    <a:pt x="301" y="594"/>
                    <a:pt x="299" y="618"/>
                    <a:pt x="303" y="638"/>
                  </a:cubicBezTo>
                  <a:moveTo>
                    <a:pt x="138" y="373"/>
                  </a:moveTo>
                  <a:cubicBezTo>
                    <a:pt x="178" y="386"/>
                    <a:pt x="222" y="388"/>
                    <a:pt x="262" y="377"/>
                  </a:cubicBezTo>
                  <a:cubicBezTo>
                    <a:pt x="260" y="449"/>
                    <a:pt x="263" y="523"/>
                    <a:pt x="276" y="594"/>
                  </a:cubicBezTo>
                  <a:cubicBezTo>
                    <a:pt x="274" y="593"/>
                    <a:pt x="272" y="592"/>
                    <a:pt x="270" y="590"/>
                  </a:cubicBezTo>
                  <a:cubicBezTo>
                    <a:pt x="261" y="585"/>
                    <a:pt x="253" y="579"/>
                    <a:pt x="245" y="573"/>
                  </a:cubicBezTo>
                  <a:cubicBezTo>
                    <a:pt x="237" y="567"/>
                    <a:pt x="230" y="561"/>
                    <a:pt x="222" y="555"/>
                  </a:cubicBezTo>
                  <a:cubicBezTo>
                    <a:pt x="218" y="552"/>
                    <a:pt x="214" y="547"/>
                    <a:pt x="208" y="546"/>
                  </a:cubicBezTo>
                  <a:cubicBezTo>
                    <a:pt x="208" y="545"/>
                    <a:pt x="206" y="544"/>
                    <a:pt x="204" y="544"/>
                  </a:cubicBezTo>
                  <a:cubicBezTo>
                    <a:pt x="190" y="550"/>
                    <a:pt x="177" y="563"/>
                    <a:pt x="165" y="573"/>
                  </a:cubicBezTo>
                  <a:cubicBezTo>
                    <a:pt x="155" y="581"/>
                    <a:pt x="143" y="594"/>
                    <a:pt x="131" y="600"/>
                  </a:cubicBezTo>
                  <a:cubicBezTo>
                    <a:pt x="139" y="561"/>
                    <a:pt x="140" y="521"/>
                    <a:pt x="141" y="481"/>
                  </a:cubicBezTo>
                  <a:cubicBezTo>
                    <a:pt x="142" y="447"/>
                    <a:pt x="146" y="407"/>
                    <a:pt x="138" y="373"/>
                  </a:cubicBezTo>
                  <a:moveTo>
                    <a:pt x="72" y="313"/>
                  </a:moveTo>
                  <a:cubicBezTo>
                    <a:pt x="6" y="245"/>
                    <a:pt x="26" y="140"/>
                    <a:pt x="81" y="72"/>
                  </a:cubicBezTo>
                  <a:cubicBezTo>
                    <a:pt x="106" y="42"/>
                    <a:pt x="141" y="19"/>
                    <a:pt x="181" y="17"/>
                  </a:cubicBezTo>
                  <a:cubicBezTo>
                    <a:pt x="184" y="17"/>
                    <a:pt x="186" y="16"/>
                    <a:pt x="186" y="13"/>
                  </a:cubicBezTo>
                  <a:cubicBezTo>
                    <a:pt x="223" y="15"/>
                    <a:pt x="260" y="21"/>
                    <a:pt x="292" y="39"/>
                  </a:cubicBezTo>
                  <a:cubicBezTo>
                    <a:pt x="329" y="61"/>
                    <a:pt x="356" y="102"/>
                    <a:pt x="370" y="142"/>
                  </a:cubicBezTo>
                  <a:cubicBezTo>
                    <a:pt x="397" y="217"/>
                    <a:pt x="371" y="303"/>
                    <a:pt x="302" y="344"/>
                  </a:cubicBezTo>
                  <a:cubicBezTo>
                    <a:pt x="231" y="387"/>
                    <a:pt x="130" y="371"/>
                    <a:pt x="72" y="3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213"/>
            <p:cNvSpPr>
              <a:spLocks noEditPoints="1"/>
            </p:cNvSpPr>
            <p:nvPr/>
          </p:nvSpPr>
          <p:spPr bwMode="auto">
            <a:xfrm>
              <a:off x="2676525" y="2611438"/>
              <a:ext cx="728663" cy="725488"/>
            </a:xfrm>
            <a:custGeom>
              <a:avLst/>
              <a:gdLst>
                <a:gd name="T0" fmla="*/ 289 w 354"/>
                <a:gd name="T1" fmla="*/ 71 h 352"/>
                <a:gd name="T2" fmla="*/ 103 w 354"/>
                <a:gd name="T3" fmla="*/ 38 h 352"/>
                <a:gd name="T4" fmla="*/ 29 w 354"/>
                <a:gd name="T5" fmla="*/ 243 h 352"/>
                <a:gd name="T6" fmla="*/ 115 w 354"/>
                <a:gd name="T7" fmla="*/ 320 h 352"/>
                <a:gd name="T8" fmla="*/ 117 w 354"/>
                <a:gd name="T9" fmla="*/ 322 h 352"/>
                <a:gd name="T10" fmla="*/ 313 w 354"/>
                <a:gd name="T11" fmla="*/ 262 h 352"/>
                <a:gd name="T12" fmla="*/ 289 w 354"/>
                <a:gd name="T13" fmla="*/ 71 h 352"/>
                <a:gd name="T14" fmla="*/ 120 w 354"/>
                <a:gd name="T15" fmla="*/ 314 h 352"/>
                <a:gd name="T16" fmla="*/ 116 w 354"/>
                <a:gd name="T17" fmla="*/ 315 h 352"/>
                <a:gd name="T18" fmla="*/ 34 w 354"/>
                <a:gd name="T19" fmla="*/ 236 h 352"/>
                <a:gd name="T20" fmla="*/ 46 w 354"/>
                <a:gd name="T21" fmla="*/ 113 h 352"/>
                <a:gd name="T22" fmla="*/ 243 w 354"/>
                <a:gd name="T23" fmla="*/ 44 h 352"/>
                <a:gd name="T24" fmla="*/ 320 w 354"/>
                <a:gd name="T25" fmla="*/ 227 h 352"/>
                <a:gd name="T26" fmla="*/ 120 w 354"/>
                <a:gd name="T27" fmla="*/ 314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4" h="352">
                  <a:moveTo>
                    <a:pt x="289" y="71"/>
                  </a:moveTo>
                  <a:cubicBezTo>
                    <a:pt x="242" y="19"/>
                    <a:pt x="165" y="0"/>
                    <a:pt x="103" y="38"/>
                  </a:cubicBezTo>
                  <a:cubicBezTo>
                    <a:pt x="36" y="78"/>
                    <a:pt x="0" y="170"/>
                    <a:pt x="29" y="243"/>
                  </a:cubicBezTo>
                  <a:cubicBezTo>
                    <a:pt x="43" y="278"/>
                    <a:pt x="74" y="319"/>
                    <a:pt x="115" y="320"/>
                  </a:cubicBezTo>
                  <a:cubicBezTo>
                    <a:pt x="116" y="321"/>
                    <a:pt x="116" y="321"/>
                    <a:pt x="117" y="322"/>
                  </a:cubicBezTo>
                  <a:cubicBezTo>
                    <a:pt x="188" y="352"/>
                    <a:pt x="271" y="326"/>
                    <a:pt x="313" y="262"/>
                  </a:cubicBezTo>
                  <a:cubicBezTo>
                    <a:pt x="354" y="200"/>
                    <a:pt x="337" y="123"/>
                    <a:pt x="289" y="71"/>
                  </a:cubicBezTo>
                  <a:moveTo>
                    <a:pt x="120" y="314"/>
                  </a:moveTo>
                  <a:cubicBezTo>
                    <a:pt x="118" y="313"/>
                    <a:pt x="117" y="314"/>
                    <a:pt x="116" y="315"/>
                  </a:cubicBezTo>
                  <a:cubicBezTo>
                    <a:pt x="77" y="310"/>
                    <a:pt x="48" y="271"/>
                    <a:pt x="34" y="236"/>
                  </a:cubicBezTo>
                  <a:cubicBezTo>
                    <a:pt x="18" y="196"/>
                    <a:pt x="27" y="150"/>
                    <a:pt x="46" y="113"/>
                  </a:cubicBezTo>
                  <a:cubicBezTo>
                    <a:pt x="83" y="37"/>
                    <a:pt x="168" y="2"/>
                    <a:pt x="243" y="44"/>
                  </a:cubicBezTo>
                  <a:cubicBezTo>
                    <a:pt x="306" y="79"/>
                    <a:pt x="344" y="158"/>
                    <a:pt x="320" y="227"/>
                  </a:cubicBezTo>
                  <a:cubicBezTo>
                    <a:pt x="292" y="311"/>
                    <a:pt x="199" y="343"/>
                    <a:pt x="120" y="31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1" name="组合 20"/>
          <p:cNvGrpSpPr/>
          <p:nvPr/>
        </p:nvGrpSpPr>
        <p:grpSpPr>
          <a:xfrm>
            <a:off x="8378614" y="2285997"/>
            <a:ext cx="1286086" cy="2102493"/>
            <a:chOff x="2620963" y="2576513"/>
            <a:chExt cx="830263" cy="1357313"/>
          </a:xfrm>
          <a:solidFill>
            <a:srgbClr val="262626"/>
          </a:solidFill>
        </p:grpSpPr>
        <p:sp>
          <p:nvSpPr>
            <p:cNvPr id="22" name="Freeform 212"/>
            <p:cNvSpPr>
              <a:spLocks noEditPoints="1"/>
            </p:cNvSpPr>
            <p:nvPr/>
          </p:nvSpPr>
          <p:spPr bwMode="auto">
            <a:xfrm>
              <a:off x="2620963" y="2576513"/>
              <a:ext cx="830263" cy="1357313"/>
            </a:xfrm>
            <a:custGeom>
              <a:avLst/>
              <a:gdLst>
                <a:gd name="T0" fmla="*/ 394 w 403"/>
                <a:gd name="T1" fmla="*/ 179 h 659"/>
                <a:gd name="T2" fmla="*/ 173 w 403"/>
                <a:gd name="T3" fmla="*/ 4 h 659"/>
                <a:gd name="T4" fmla="*/ 20 w 403"/>
                <a:gd name="T5" fmla="*/ 161 h 659"/>
                <a:gd name="T6" fmla="*/ 112 w 403"/>
                <a:gd name="T7" fmla="*/ 362 h 659"/>
                <a:gd name="T8" fmla="*/ 93 w 403"/>
                <a:gd name="T9" fmla="*/ 644 h 659"/>
                <a:gd name="T10" fmla="*/ 104 w 403"/>
                <a:gd name="T11" fmla="*/ 653 h 659"/>
                <a:gd name="T12" fmla="*/ 207 w 403"/>
                <a:gd name="T13" fmla="*/ 598 h 659"/>
                <a:gd name="T14" fmla="*/ 315 w 403"/>
                <a:gd name="T15" fmla="*/ 650 h 659"/>
                <a:gd name="T16" fmla="*/ 317 w 403"/>
                <a:gd name="T17" fmla="*/ 580 h 659"/>
                <a:gd name="T18" fmla="*/ 303 w 403"/>
                <a:gd name="T19" fmla="*/ 362 h 659"/>
                <a:gd name="T20" fmla="*/ 303 w 403"/>
                <a:gd name="T21" fmla="*/ 638 h 659"/>
                <a:gd name="T22" fmla="*/ 200 w 403"/>
                <a:gd name="T23" fmla="*/ 582 h 659"/>
                <a:gd name="T24" fmla="*/ 160 w 403"/>
                <a:gd name="T25" fmla="*/ 612 h 659"/>
                <a:gd name="T26" fmla="*/ 117 w 403"/>
                <a:gd name="T27" fmla="*/ 486 h 659"/>
                <a:gd name="T28" fmla="*/ 134 w 403"/>
                <a:gd name="T29" fmla="*/ 371 h 659"/>
                <a:gd name="T30" fmla="*/ 122 w 403"/>
                <a:gd name="T31" fmla="*/ 601 h 659"/>
                <a:gd name="T32" fmla="*/ 131 w 403"/>
                <a:gd name="T33" fmla="*/ 605 h 659"/>
                <a:gd name="T34" fmla="*/ 207 w 403"/>
                <a:gd name="T35" fmla="*/ 551 h 659"/>
                <a:gd name="T36" fmla="*/ 262 w 403"/>
                <a:gd name="T37" fmla="*/ 597 h 659"/>
                <a:gd name="T38" fmla="*/ 286 w 403"/>
                <a:gd name="T39" fmla="*/ 601 h 659"/>
                <a:gd name="T40" fmla="*/ 287 w 403"/>
                <a:gd name="T41" fmla="*/ 369 h 659"/>
                <a:gd name="T42" fmla="*/ 299 w 403"/>
                <a:gd name="T43" fmla="*/ 573 h 659"/>
                <a:gd name="T44" fmla="*/ 138 w 403"/>
                <a:gd name="T45" fmla="*/ 373 h 659"/>
                <a:gd name="T46" fmla="*/ 276 w 403"/>
                <a:gd name="T47" fmla="*/ 594 h 659"/>
                <a:gd name="T48" fmla="*/ 245 w 403"/>
                <a:gd name="T49" fmla="*/ 573 h 659"/>
                <a:gd name="T50" fmla="*/ 208 w 403"/>
                <a:gd name="T51" fmla="*/ 546 h 659"/>
                <a:gd name="T52" fmla="*/ 165 w 403"/>
                <a:gd name="T53" fmla="*/ 573 h 659"/>
                <a:gd name="T54" fmla="*/ 141 w 403"/>
                <a:gd name="T55" fmla="*/ 481 h 659"/>
                <a:gd name="T56" fmla="*/ 72 w 403"/>
                <a:gd name="T57" fmla="*/ 313 h 659"/>
                <a:gd name="T58" fmla="*/ 181 w 403"/>
                <a:gd name="T59" fmla="*/ 17 h 659"/>
                <a:gd name="T60" fmla="*/ 292 w 403"/>
                <a:gd name="T61" fmla="*/ 39 h 659"/>
                <a:gd name="T62" fmla="*/ 302 w 403"/>
                <a:gd name="T63" fmla="*/ 344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3" h="659">
                  <a:moveTo>
                    <a:pt x="314" y="355"/>
                  </a:moveTo>
                  <a:cubicBezTo>
                    <a:pt x="373" y="319"/>
                    <a:pt x="403" y="247"/>
                    <a:pt x="394" y="179"/>
                  </a:cubicBezTo>
                  <a:cubicBezTo>
                    <a:pt x="387" y="126"/>
                    <a:pt x="360" y="75"/>
                    <a:pt x="319" y="41"/>
                  </a:cubicBezTo>
                  <a:cubicBezTo>
                    <a:pt x="278" y="6"/>
                    <a:pt x="225" y="0"/>
                    <a:pt x="173" y="4"/>
                  </a:cubicBezTo>
                  <a:cubicBezTo>
                    <a:pt x="172" y="4"/>
                    <a:pt x="172" y="4"/>
                    <a:pt x="171" y="4"/>
                  </a:cubicBezTo>
                  <a:cubicBezTo>
                    <a:pt x="93" y="8"/>
                    <a:pt x="39" y="92"/>
                    <a:pt x="20" y="161"/>
                  </a:cubicBezTo>
                  <a:cubicBezTo>
                    <a:pt x="0" y="236"/>
                    <a:pt x="33" y="312"/>
                    <a:pt x="98" y="353"/>
                  </a:cubicBezTo>
                  <a:cubicBezTo>
                    <a:pt x="102" y="356"/>
                    <a:pt x="107" y="359"/>
                    <a:pt x="112" y="362"/>
                  </a:cubicBezTo>
                  <a:cubicBezTo>
                    <a:pt x="95" y="396"/>
                    <a:pt x="102" y="440"/>
                    <a:pt x="101" y="476"/>
                  </a:cubicBezTo>
                  <a:cubicBezTo>
                    <a:pt x="101" y="532"/>
                    <a:pt x="96" y="589"/>
                    <a:pt x="93" y="644"/>
                  </a:cubicBezTo>
                  <a:cubicBezTo>
                    <a:pt x="93" y="649"/>
                    <a:pt x="96" y="652"/>
                    <a:pt x="100" y="652"/>
                  </a:cubicBezTo>
                  <a:cubicBezTo>
                    <a:pt x="101" y="653"/>
                    <a:pt x="102" y="653"/>
                    <a:pt x="104" y="653"/>
                  </a:cubicBezTo>
                  <a:cubicBezTo>
                    <a:pt x="126" y="651"/>
                    <a:pt x="146" y="640"/>
                    <a:pt x="164" y="629"/>
                  </a:cubicBezTo>
                  <a:cubicBezTo>
                    <a:pt x="175" y="622"/>
                    <a:pt x="198" y="611"/>
                    <a:pt x="207" y="598"/>
                  </a:cubicBezTo>
                  <a:cubicBezTo>
                    <a:pt x="231" y="627"/>
                    <a:pt x="270" y="640"/>
                    <a:pt x="303" y="657"/>
                  </a:cubicBezTo>
                  <a:cubicBezTo>
                    <a:pt x="308" y="659"/>
                    <a:pt x="314" y="655"/>
                    <a:pt x="315" y="650"/>
                  </a:cubicBezTo>
                  <a:cubicBezTo>
                    <a:pt x="317" y="650"/>
                    <a:pt x="318" y="648"/>
                    <a:pt x="318" y="646"/>
                  </a:cubicBezTo>
                  <a:cubicBezTo>
                    <a:pt x="324" y="626"/>
                    <a:pt x="318" y="600"/>
                    <a:pt x="317" y="580"/>
                  </a:cubicBezTo>
                  <a:cubicBezTo>
                    <a:pt x="314" y="553"/>
                    <a:pt x="312" y="525"/>
                    <a:pt x="310" y="498"/>
                  </a:cubicBezTo>
                  <a:cubicBezTo>
                    <a:pt x="308" y="452"/>
                    <a:pt x="300" y="408"/>
                    <a:pt x="303" y="362"/>
                  </a:cubicBezTo>
                  <a:cubicBezTo>
                    <a:pt x="307" y="360"/>
                    <a:pt x="310" y="357"/>
                    <a:pt x="314" y="355"/>
                  </a:cubicBezTo>
                  <a:moveTo>
                    <a:pt x="303" y="638"/>
                  </a:moveTo>
                  <a:cubicBezTo>
                    <a:pt x="270" y="622"/>
                    <a:pt x="237" y="607"/>
                    <a:pt x="209" y="581"/>
                  </a:cubicBezTo>
                  <a:cubicBezTo>
                    <a:pt x="206" y="578"/>
                    <a:pt x="202" y="579"/>
                    <a:pt x="200" y="582"/>
                  </a:cubicBezTo>
                  <a:cubicBezTo>
                    <a:pt x="196" y="584"/>
                    <a:pt x="193" y="588"/>
                    <a:pt x="189" y="591"/>
                  </a:cubicBezTo>
                  <a:cubicBezTo>
                    <a:pt x="180" y="599"/>
                    <a:pt x="170" y="605"/>
                    <a:pt x="160" y="612"/>
                  </a:cubicBezTo>
                  <a:cubicBezTo>
                    <a:pt x="145" y="622"/>
                    <a:pt x="128" y="632"/>
                    <a:pt x="110" y="638"/>
                  </a:cubicBezTo>
                  <a:cubicBezTo>
                    <a:pt x="112" y="588"/>
                    <a:pt x="114" y="537"/>
                    <a:pt x="117" y="486"/>
                  </a:cubicBezTo>
                  <a:cubicBezTo>
                    <a:pt x="119" y="446"/>
                    <a:pt x="114" y="406"/>
                    <a:pt x="123" y="367"/>
                  </a:cubicBezTo>
                  <a:cubicBezTo>
                    <a:pt x="126" y="368"/>
                    <a:pt x="130" y="370"/>
                    <a:pt x="134" y="371"/>
                  </a:cubicBezTo>
                  <a:cubicBezTo>
                    <a:pt x="126" y="404"/>
                    <a:pt x="132" y="443"/>
                    <a:pt x="132" y="476"/>
                  </a:cubicBezTo>
                  <a:cubicBezTo>
                    <a:pt x="132" y="518"/>
                    <a:pt x="130" y="560"/>
                    <a:pt x="122" y="601"/>
                  </a:cubicBezTo>
                  <a:cubicBezTo>
                    <a:pt x="121" y="606"/>
                    <a:pt x="128" y="609"/>
                    <a:pt x="130" y="605"/>
                  </a:cubicBezTo>
                  <a:cubicBezTo>
                    <a:pt x="130" y="605"/>
                    <a:pt x="131" y="605"/>
                    <a:pt x="131" y="605"/>
                  </a:cubicBezTo>
                  <a:cubicBezTo>
                    <a:pt x="143" y="604"/>
                    <a:pt x="153" y="594"/>
                    <a:pt x="163" y="587"/>
                  </a:cubicBezTo>
                  <a:cubicBezTo>
                    <a:pt x="178" y="575"/>
                    <a:pt x="193" y="564"/>
                    <a:pt x="207" y="551"/>
                  </a:cubicBezTo>
                  <a:cubicBezTo>
                    <a:pt x="211" y="562"/>
                    <a:pt x="229" y="573"/>
                    <a:pt x="237" y="579"/>
                  </a:cubicBezTo>
                  <a:cubicBezTo>
                    <a:pt x="245" y="585"/>
                    <a:pt x="254" y="591"/>
                    <a:pt x="262" y="597"/>
                  </a:cubicBezTo>
                  <a:cubicBezTo>
                    <a:pt x="267" y="601"/>
                    <a:pt x="273" y="606"/>
                    <a:pt x="279" y="606"/>
                  </a:cubicBezTo>
                  <a:cubicBezTo>
                    <a:pt x="282" y="608"/>
                    <a:pt x="287" y="605"/>
                    <a:pt x="286" y="601"/>
                  </a:cubicBezTo>
                  <a:cubicBezTo>
                    <a:pt x="272" y="526"/>
                    <a:pt x="274" y="451"/>
                    <a:pt x="268" y="375"/>
                  </a:cubicBezTo>
                  <a:cubicBezTo>
                    <a:pt x="274" y="373"/>
                    <a:pt x="281" y="371"/>
                    <a:pt x="287" y="369"/>
                  </a:cubicBezTo>
                  <a:cubicBezTo>
                    <a:pt x="278" y="408"/>
                    <a:pt x="290" y="455"/>
                    <a:pt x="293" y="493"/>
                  </a:cubicBezTo>
                  <a:cubicBezTo>
                    <a:pt x="295" y="520"/>
                    <a:pt x="297" y="547"/>
                    <a:pt x="299" y="573"/>
                  </a:cubicBezTo>
                  <a:cubicBezTo>
                    <a:pt x="301" y="594"/>
                    <a:pt x="299" y="618"/>
                    <a:pt x="303" y="638"/>
                  </a:cubicBezTo>
                  <a:moveTo>
                    <a:pt x="138" y="373"/>
                  </a:moveTo>
                  <a:cubicBezTo>
                    <a:pt x="178" y="386"/>
                    <a:pt x="222" y="388"/>
                    <a:pt x="262" y="377"/>
                  </a:cubicBezTo>
                  <a:cubicBezTo>
                    <a:pt x="260" y="449"/>
                    <a:pt x="263" y="523"/>
                    <a:pt x="276" y="594"/>
                  </a:cubicBezTo>
                  <a:cubicBezTo>
                    <a:pt x="274" y="593"/>
                    <a:pt x="272" y="592"/>
                    <a:pt x="270" y="590"/>
                  </a:cubicBezTo>
                  <a:cubicBezTo>
                    <a:pt x="261" y="585"/>
                    <a:pt x="253" y="579"/>
                    <a:pt x="245" y="573"/>
                  </a:cubicBezTo>
                  <a:cubicBezTo>
                    <a:pt x="237" y="567"/>
                    <a:pt x="230" y="561"/>
                    <a:pt x="222" y="555"/>
                  </a:cubicBezTo>
                  <a:cubicBezTo>
                    <a:pt x="218" y="552"/>
                    <a:pt x="214" y="547"/>
                    <a:pt x="208" y="546"/>
                  </a:cubicBezTo>
                  <a:cubicBezTo>
                    <a:pt x="208" y="545"/>
                    <a:pt x="206" y="544"/>
                    <a:pt x="204" y="544"/>
                  </a:cubicBezTo>
                  <a:cubicBezTo>
                    <a:pt x="190" y="550"/>
                    <a:pt x="177" y="563"/>
                    <a:pt x="165" y="573"/>
                  </a:cubicBezTo>
                  <a:cubicBezTo>
                    <a:pt x="155" y="581"/>
                    <a:pt x="143" y="594"/>
                    <a:pt x="131" y="600"/>
                  </a:cubicBezTo>
                  <a:cubicBezTo>
                    <a:pt x="139" y="561"/>
                    <a:pt x="140" y="521"/>
                    <a:pt x="141" y="481"/>
                  </a:cubicBezTo>
                  <a:cubicBezTo>
                    <a:pt x="142" y="447"/>
                    <a:pt x="146" y="407"/>
                    <a:pt x="138" y="373"/>
                  </a:cubicBezTo>
                  <a:moveTo>
                    <a:pt x="72" y="313"/>
                  </a:moveTo>
                  <a:cubicBezTo>
                    <a:pt x="6" y="245"/>
                    <a:pt x="26" y="140"/>
                    <a:pt x="81" y="72"/>
                  </a:cubicBezTo>
                  <a:cubicBezTo>
                    <a:pt x="106" y="42"/>
                    <a:pt x="141" y="19"/>
                    <a:pt x="181" y="17"/>
                  </a:cubicBezTo>
                  <a:cubicBezTo>
                    <a:pt x="184" y="17"/>
                    <a:pt x="186" y="16"/>
                    <a:pt x="186" y="13"/>
                  </a:cubicBezTo>
                  <a:cubicBezTo>
                    <a:pt x="223" y="15"/>
                    <a:pt x="260" y="21"/>
                    <a:pt x="292" y="39"/>
                  </a:cubicBezTo>
                  <a:cubicBezTo>
                    <a:pt x="329" y="61"/>
                    <a:pt x="356" y="102"/>
                    <a:pt x="370" y="142"/>
                  </a:cubicBezTo>
                  <a:cubicBezTo>
                    <a:pt x="397" y="217"/>
                    <a:pt x="371" y="303"/>
                    <a:pt x="302" y="344"/>
                  </a:cubicBezTo>
                  <a:cubicBezTo>
                    <a:pt x="231" y="387"/>
                    <a:pt x="130" y="371"/>
                    <a:pt x="72" y="3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213"/>
            <p:cNvSpPr>
              <a:spLocks noEditPoints="1"/>
            </p:cNvSpPr>
            <p:nvPr/>
          </p:nvSpPr>
          <p:spPr bwMode="auto">
            <a:xfrm>
              <a:off x="2676525" y="2611438"/>
              <a:ext cx="728663" cy="725488"/>
            </a:xfrm>
            <a:custGeom>
              <a:avLst/>
              <a:gdLst>
                <a:gd name="T0" fmla="*/ 289 w 354"/>
                <a:gd name="T1" fmla="*/ 71 h 352"/>
                <a:gd name="T2" fmla="*/ 103 w 354"/>
                <a:gd name="T3" fmla="*/ 38 h 352"/>
                <a:gd name="T4" fmla="*/ 29 w 354"/>
                <a:gd name="T5" fmla="*/ 243 h 352"/>
                <a:gd name="T6" fmla="*/ 115 w 354"/>
                <a:gd name="T7" fmla="*/ 320 h 352"/>
                <a:gd name="T8" fmla="*/ 117 w 354"/>
                <a:gd name="T9" fmla="*/ 322 h 352"/>
                <a:gd name="T10" fmla="*/ 313 w 354"/>
                <a:gd name="T11" fmla="*/ 262 h 352"/>
                <a:gd name="T12" fmla="*/ 289 w 354"/>
                <a:gd name="T13" fmla="*/ 71 h 352"/>
                <a:gd name="T14" fmla="*/ 120 w 354"/>
                <a:gd name="T15" fmla="*/ 314 h 352"/>
                <a:gd name="T16" fmla="*/ 116 w 354"/>
                <a:gd name="T17" fmla="*/ 315 h 352"/>
                <a:gd name="T18" fmla="*/ 34 w 354"/>
                <a:gd name="T19" fmla="*/ 236 h 352"/>
                <a:gd name="T20" fmla="*/ 46 w 354"/>
                <a:gd name="T21" fmla="*/ 113 h 352"/>
                <a:gd name="T22" fmla="*/ 243 w 354"/>
                <a:gd name="T23" fmla="*/ 44 h 352"/>
                <a:gd name="T24" fmla="*/ 320 w 354"/>
                <a:gd name="T25" fmla="*/ 227 h 352"/>
                <a:gd name="T26" fmla="*/ 120 w 354"/>
                <a:gd name="T27" fmla="*/ 314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4" h="352">
                  <a:moveTo>
                    <a:pt x="289" y="71"/>
                  </a:moveTo>
                  <a:cubicBezTo>
                    <a:pt x="242" y="19"/>
                    <a:pt x="165" y="0"/>
                    <a:pt x="103" y="38"/>
                  </a:cubicBezTo>
                  <a:cubicBezTo>
                    <a:pt x="36" y="78"/>
                    <a:pt x="0" y="170"/>
                    <a:pt x="29" y="243"/>
                  </a:cubicBezTo>
                  <a:cubicBezTo>
                    <a:pt x="43" y="278"/>
                    <a:pt x="74" y="319"/>
                    <a:pt x="115" y="320"/>
                  </a:cubicBezTo>
                  <a:cubicBezTo>
                    <a:pt x="116" y="321"/>
                    <a:pt x="116" y="321"/>
                    <a:pt x="117" y="322"/>
                  </a:cubicBezTo>
                  <a:cubicBezTo>
                    <a:pt x="188" y="352"/>
                    <a:pt x="271" y="326"/>
                    <a:pt x="313" y="262"/>
                  </a:cubicBezTo>
                  <a:cubicBezTo>
                    <a:pt x="354" y="200"/>
                    <a:pt x="337" y="123"/>
                    <a:pt x="289" y="71"/>
                  </a:cubicBezTo>
                  <a:moveTo>
                    <a:pt x="120" y="314"/>
                  </a:moveTo>
                  <a:cubicBezTo>
                    <a:pt x="118" y="313"/>
                    <a:pt x="117" y="314"/>
                    <a:pt x="116" y="315"/>
                  </a:cubicBezTo>
                  <a:cubicBezTo>
                    <a:pt x="77" y="310"/>
                    <a:pt x="48" y="271"/>
                    <a:pt x="34" y="236"/>
                  </a:cubicBezTo>
                  <a:cubicBezTo>
                    <a:pt x="18" y="196"/>
                    <a:pt x="27" y="150"/>
                    <a:pt x="46" y="113"/>
                  </a:cubicBezTo>
                  <a:cubicBezTo>
                    <a:pt x="83" y="37"/>
                    <a:pt x="168" y="2"/>
                    <a:pt x="243" y="44"/>
                  </a:cubicBezTo>
                  <a:cubicBezTo>
                    <a:pt x="306" y="79"/>
                    <a:pt x="344" y="158"/>
                    <a:pt x="320" y="227"/>
                  </a:cubicBezTo>
                  <a:cubicBezTo>
                    <a:pt x="292" y="311"/>
                    <a:pt x="199" y="343"/>
                    <a:pt x="120" y="31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4" name="文本框 23"/>
          <p:cNvSpPr txBox="1"/>
          <p:nvPr/>
        </p:nvSpPr>
        <p:spPr>
          <a:xfrm>
            <a:off x="2757833" y="2653144"/>
            <a:ext cx="1054100" cy="461665"/>
          </a:xfrm>
          <a:prstGeom prst="rect">
            <a:avLst/>
          </a:prstGeom>
          <a:noFill/>
        </p:spPr>
        <p:txBody>
          <a:bodyPr wrap="square" rtlCol="0">
            <a:spAutoFit/>
          </a:bodyPr>
          <a:lstStyle/>
          <a:p>
            <a:r>
              <a:rPr lang="zh-CN" altLang="en-US" sz="2400" dirty="0">
                <a:solidFill>
                  <a:srgbClr val="F7D54A"/>
                </a:solidFill>
                <a:latin typeface="微软雅黑" panose="020B0503020204020204" pitchFamily="34" charset="-122"/>
                <a:ea typeface="微软雅黑" panose="020B0503020204020204" pitchFamily="34" charset="-122"/>
              </a:rPr>
              <a:t>金牌</a:t>
            </a:r>
            <a:endParaRPr lang="zh-CN" altLang="en-US" sz="2400" dirty="0">
              <a:solidFill>
                <a:srgbClr val="F7D54A"/>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5727940" y="2653143"/>
            <a:ext cx="1054100" cy="461665"/>
          </a:xfrm>
          <a:prstGeom prst="rect">
            <a:avLst/>
          </a:prstGeom>
          <a:noFill/>
        </p:spPr>
        <p:txBody>
          <a:bodyPr wrap="square" rtlCol="0">
            <a:spAutoFit/>
          </a:bodyPr>
          <a:lstStyle/>
          <a:p>
            <a:r>
              <a:rPr lang="zh-CN" altLang="en-US" sz="2400" dirty="0" smtClean="0">
                <a:solidFill>
                  <a:srgbClr val="F7D54A"/>
                </a:solidFill>
                <a:latin typeface="微软雅黑" panose="020B0503020204020204" pitchFamily="34" charset="-122"/>
                <a:ea typeface="微软雅黑" panose="020B0503020204020204" pitchFamily="34" charset="-122"/>
              </a:rPr>
              <a:t>银牌</a:t>
            </a:r>
            <a:endParaRPr lang="zh-CN" altLang="en-US" sz="2400" dirty="0">
              <a:solidFill>
                <a:srgbClr val="F7D54A"/>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8667470" y="2653142"/>
            <a:ext cx="1054100" cy="461665"/>
          </a:xfrm>
          <a:prstGeom prst="rect">
            <a:avLst/>
          </a:prstGeom>
          <a:noFill/>
        </p:spPr>
        <p:txBody>
          <a:bodyPr wrap="square" rtlCol="0">
            <a:spAutoFit/>
          </a:bodyPr>
          <a:lstStyle/>
          <a:p>
            <a:r>
              <a:rPr lang="zh-CN" altLang="en-US" sz="2400" dirty="0">
                <a:solidFill>
                  <a:srgbClr val="F7D54A"/>
                </a:solidFill>
                <a:latin typeface="微软雅黑" panose="020B0503020204020204" pitchFamily="34" charset="-122"/>
                <a:ea typeface="微软雅黑" panose="020B0503020204020204" pitchFamily="34" charset="-122"/>
              </a:rPr>
              <a:t>铜</a:t>
            </a:r>
            <a:r>
              <a:rPr lang="zh-CN" altLang="en-US" sz="2400" dirty="0" smtClean="0">
                <a:solidFill>
                  <a:srgbClr val="F7D54A"/>
                </a:solidFill>
                <a:latin typeface="微软雅黑" panose="020B0503020204020204" pitchFamily="34" charset="-122"/>
                <a:ea typeface="微软雅黑" panose="020B0503020204020204" pitchFamily="34" charset="-122"/>
              </a:rPr>
              <a:t>牌</a:t>
            </a:r>
            <a:endParaRPr lang="zh-CN" altLang="en-US" sz="2400" dirty="0">
              <a:solidFill>
                <a:srgbClr val="F7D54A"/>
              </a:solidFill>
              <a:latin typeface="微软雅黑" panose="020B0503020204020204" pitchFamily="34" charset="-122"/>
              <a:ea typeface="微软雅黑" panose="020B0503020204020204" pitchFamily="34" charset="-122"/>
            </a:endParaRPr>
          </a:p>
        </p:txBody>
      </p:sp>
      <p:grpSp>
        <p:nvGrpSpPr>
          <p:cNvPr id="27" name="组合 26"/>
          <p:cNvGrpSpPr/>
          <p:nvPr/>
        </p:nvGrpSpPr>
        <p:grpSpPr>
          <a:xfrm>
            <a:off x="4447904" y="3095943"/>
            <a:ext cx="565617" cy="482600"/>
            <a:chOff x="4349506" y="3098800"/>
            <a:chExt cx="565617" cy="482600"/>
          </a:xfrm>
        </p:grpSpPr>
        <p:sp>
          <p:nvSpPr>
            <p:cNvPr id="28" name="任意多边形 27"/>
            <p:cNvSpPr/>
            <p:nvPr/>
          </p:nvSpPr>
          <p:spPr>
            <a:xfrm>
              <a:off x="4349506" y="3223928"/>
              <a:ext cx="459084" cy="72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rgbClr val="262626"/>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4349506" y="3396132"/>
              <a:ext cx="459084" cy="108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rgbClr val="262626"/>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4622800" y="3098800"/>
              <a:ext cx="292323" cy="482600"/>
            </a:xfrm>
            <a:custGeom>
              <a:avLst/>
              <a:gdLst>
                <a:gd name="connsiteX0" fmla="*/ 0 w 292323"/>
                <a:gd name="connsiteY0" fmla="*/ 0 h 482600"/>
                <a:gd name="connsiteX1" fmla="*/ 292100 w 292323"/>
                <a:gd name="connsiteY1" fmla="*/ 215900 h 482600"/>
                <a:gd name="connsiteX2" fmla="*/ 38100 w 292323"/>
                <a:gd name="connsiteY2" fmla="*/ 482600 h 482600"/>
                <a:gd name="connsiteX0-1" fmla="*/ 0 w 292323"/>
                <a:gd name="connsiteY0-2" fmla="*/ 0 h 482600"/>
                <a:gd name="connsiteX1-3" fmla="*/ 292100 w 292323"/>
                <a:gd name="connsiteY1-4" fmla="*/ 215900 h 482600"/>
                <a:gd name="connsiteX2-5" fmla="*/ 38100 w 292323"/>
                <a:gd name="connsiteY2-6" fmla="*/ 482600 h 482600"/>
              </a:gdLst>
              <a:ahLst/>
              <a:cxnLst>
                <a:cxn ang="0">
                  <a:pos x="connsiteX0-1" y="connsiteY0-2"/>
                </a:cxn>
                <a:cxn ang="0">
                  <a:pos x="connsiteX1-3" y="connsiteY1-4"/>
                </a:cxn>
                <a:cxn ang="0">
                  <a:pos x="connsiteX2-5" y="connsiteY2-6"/>
                </a:cxn>
              </a:cxnLst>
              <a:rect l="l" t="t" r="r" b="b"/>
              <a:pathLst>
                <a:path w="292323" h="482600">
                  <a:moveTo>
                    <a:pt x="0" y="0"/>
                  </a:moveTo>
                  <a:cubicBezTo>
                    <a:pt x="142875" y="67733"/>
                    <a:pt x="285750" y="135467"/>
                    <a:pt x="292100" y="215900"/>
                  </a:cubicBezTo>
                  <a:cubicBezTo>
                    <a:pt x="298450" y="296333"/>
                    <a:pt x="168275" y="389466"/>
                    <a:pt x="38100" y="482600"/>
                  </a:cubicBezTo>
                </a:path>
              </a:pathLst>
            </a:custGeom>
            <a:noFill/>
            <a:ln w="254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 name="组合 30"/>
          <p:cNvGrpSpPr/>
          <p:nvPr/>
        </p:nvGrpSpPr>
        <p:grpSpPr>
          <a:xfrm>
            <a:off x="7308237" y="3095943"/>
            <a:ext cx="565617" cy="482600"/>
            <a:chOff x="4349506" y="3098800"/>
            <a:chExt cx="565617" cy="482600"/>
          </a:xfrm>
        </p:grpSpPr>
        <p:sp>
          <p:nvSpPr>
            <p:cNvPr id="32" name="任意多边形 31"/>
            <p:cNvSpPr/>
            <p:nvPr/>
          </p:nvSpPr>
          <p:spPr>
            <a:xfrm>
              <a:off x="4349506" y="3223928"/>
              <a:ext cx="459084" cy="72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rgbClr val="262626"/>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a:off x="4349506" y="3396132"/>
              <a:ext cx="459084" cy="108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rgbClr val="262626"/>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4622800" y="3098800"/>
              <a:ext cx="292323" cy="482600"/>
            </a:xfrm>
            <a:custGeom>
              <a:avLst/>
              <a:gdLst>
                <a:gd name="connsiteX0" fmla="*/ 0 w 292323"/>
                <a:gd name="connsiteY0" fmla="*/ 0 h 482600"/>
                <a:gd name="connsiteX1" fmla="*/ 292100 w 292323"/>
                <a:gd name="connsiteY1" fmla="*/ 215900 h 482600"/>
                <a:gd name="connsiteX2" fmla="*/ 38100 w 292323"/>
                <a:gd name="connsiteY2" fmla="*/ 482600 h 482600"/>
                <a:gd name="connsiteX0-1" fmla="*/ 0 w 292323"/>
                <a:gd name="connsiteY0-2" fmla="*/ 0 h 482600"/>
                <a:gd name="connsiteX1-3" fmla="*/ 292100 w 292323"/>
                <a:gd name="connsiteY1-4" fmla="*/ 215900 h 482600"/>
                <a:gd name="connsiteX2-5" fmla="*/ 38100 w 292323"/>
                <a:gd name="connsiteY2-6" fmla="*/ 482600 h 482600"/>
              </a:gdLst>
              <a:ahLst/>
              <a:cxnLst>
                <a:cxn ang="0">
                  <a:pos x="connsiteX0-1" y="connsiteY0-2"/>
                </a:cxn>
                <a:cxn ang="0">
                  <a:pos x="connsiteX1-3" y="connsiteY1-4"/>
                </a:cxn>
                <a:cxn ang="0">
                  <a:pos x="connsiteX2-5" y="connsiteY2-6"/>
                </a:cxn>
              </a:cxnLst>
              <a:rect l="l" t="t" r="r" b="b"/>
              <a:pathLst>
                <a:path w="292323" h="482600">
                  <a:moveTo>
                    <a:pt x="0" y="0"/>
                  </a:moveTo>
                  <a:cubicBezTo>
                    <a:pt x="142875" y="67733"/>
                    <a:pt x="285750" y="135467"/>
                    <a:pt x="292100" y="215900"/>
                  </a:cubicBezTo>
                  <a:cubicBezTo>
                    <a:pt x="298450" y="296333"/>
                    <a:pt x="168275" y="389466"/>
                    <a:pt x="38100" y="482600"/>
                  </a:cubicBezTo>
                </a:path>
              </a:pathLst>
            </a:custGeom>
            <a:noFill/>
            <a:ln w="254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文本框 34"/>
          <p:cNvSpPr txBox="1"/>
          <p:nvPr/>
        </p:nvSpPr>
        <p:spPr>
          <a:xfrm>
            <a:off x="2133727" y="4712096"/>
            <a:ext cx="2055812" cy="1015663"/>
          </a:xfrm>
          <a:prstGeom prst="rect">
            <a:avLst/>
          </a:prstGeom>
          <a:noFill/>
        </p:spPr>
        <p:txBody>
          <a:bodyPr wrap="square" rtlCol="0">
            <a:spAutoFit/>
          </a:bodyPr>
          <a:lstStyle/>
          <a:p>
            <a:pPr algn="just">
              <a:lnSpc>
                <a:spcPct val="125000"/>
              </a:lnSpc>
            </a:pPr>
            <a:r>
              <a:rPr lang="zh-CN" altLang="en-US" sz="1600" dirty="0" smtClean="0">
                <a:solidFill>
                  <a:srgbClr val="262626"/>
                </a:solidFill>
                <a:latin typeface="华文细黑" panose="02010600040101010101" pitchFamily="2" charset="-122"/>
                <a:ea typeface="华文细黑" panose="02010600040101010101" pitchFamily="2" charset="-122"/>
              </a:rPr>
              <a:t>请在这里输入文字请在这里输入文字</a:t>
            </a:r>
            <a:r>
              <a:rPr lang="zh-CN" altLang="en-US" sz="1600" dirty="0">
                <a:solidFill>
                  <a:srgbClr val="262626"/>
                </a:solidFill>
                <a:latin typeface="华文细黑" panose="02010600040101010101" pitchFamily="2" charset="-122"/>
                <a:ea typeface="华文细黑" panose="02010600040101010101" pitchFamily="2" charset="-122"/>
              </a:rPr>
              <a:t>请在这里输入</a:t>
            </a:r>
            <a:r>
              <a:rPr lang="zh-CN" altLang="en-US" sz="1600" dirty="0" smtClean="0">
                <a:solidFill>
                  <a:srgbClr val="262626"/>
                </a:solidFill>
                <a:latin typeface="华文细黑" panose="02010600040101010101" pitchFamily="2" charset="-122"/>
                <a:ea typeface="华文细黑" panose="02010600040101010101" pitchFamily="2" charset="-122"/>
              </a:rPr>
              <a:t>文字</a:t>
            </a:r>
            <a:r>
              <a:rPr lang="zh-CN" altLang="en-US" sz="1600" dirty="0">
                <a:solidFill>
                  <a:srgbClr val="262626"/>
                </a:solidFill>
                <a:latin typeface="华文细黑" panose="02010600040101010101" pitchFamily="2" charset="-122"/>
                <a:ea typeface="华文细黑" panose="02010600040101010101" pitchFamily="2" charset="-122"/>
              </a:rPr>
              <a:t>请在</a:t>
            </a:r>
            <a:r>
              <a:rPr lang="zh-CN" altLang="en-US" sz="1600" dirty="0" smtClean="0">
                <a:solidFill>
                  <a:srgbClr val="262626"/>
                </a:solidFill>
                <a:latin typeface="华文细黑" panose="02010600040101010101" pitchFamily="2" charset="-122"/>
                <a:ea typeface="华文细黑" panose="02010600040101010101" pitchFamily="2" charset="-122"/>
              </a:rPr>
              <a:t>这</a:t>
            </a:r>
            <a:endParaRPr lang="zh-CN" altLang="en-US" sz="1600" dirty="0">
              <a:solidFill>
                <a:srgbClr val="262626"/>
              </a:solidFill>
              <a:latin typeface="华文细黑" panose="02010600040101010101" pitchFamily="2" charset="-122"/>
              <a:ea typeface="华文细黑" panose="02010600040101010101" pitchFamily="2" charset="-122"/>
            </a:endParaRPr>
          </a:p>
        </p:txBody>
      </p:sp>
      <p:sp>
        <p:nvSpPr>
          <p:cNvPr id="36" name="文本框 35"/>
          <p:cNvSpPr txBox="1"/>
          <p:nvPr/>
        </p:nvSpPr>
        <p:spPr>
          <a:xfrm>
            <a:off x="5096458" y="4712093"/>
            <a:ext cx="2055812" cy="1015663"/>
          </a:xfrm>
          <a:prstGeom prst="rect">
            <a:avLst/>
          </a:prstGeom>
          <a:noFill/>
        </p:spPr>
        <p:txBody>
          <a:bodyPr wrap="square" rtlCol="0">
            <a:spAutoFit/>
          </a:bodyPr>
          <a:lstStyle/>
          <a:p>
            <a:pPr algn="just">
              <a:lnSpc>
                <a:spcPct val="125000"/>
              </a:lnSpc>
            </a:pPr>
            <a:r>
              <a:rPr lang="zh-CN" altLang="en-US" sz="1600" dirty="0" smtClean="0">
                <a:solidFill>
                  <a:srgbClr val="262626"/>
                </a:solidFill>
                <a:latin typeface="华文细黑" panose="02010600040101010101" pitchFamily="2" charset="-122"/>
                <a:ea typeface="华文细黑" panose="02010600040101010101" pitchFamily="2" charset="-122"/>
              </a:rPr>
              <a:t>请在这里输入文字请在这里输入文字</a:t>
            </a:r>
            <a:r>
              <a:rPr lang="zh-CN" altLang="en-US" sz="1600" dirty="0">
                <a:solidFill>
                  <a:srgbClr val="262626"/>
                </a:solidFill>
                <a:latin typeface="华文细黑" panose="02010600040101010101" pitchFamily="2" charset="-122"/>
                <a:ea typeface="华文细黑" panose="02010600040101010101" pitchFamily="2" charset="-122"/>
              </a:rPr>
              <a:t>请在这里输入</a:t>
            </a:r>
            <a:r>
              <a:rPr lang="zh-CN" altLang="en-US" sz="1600" dirty="0" smtClean="0">
                <a:solidFill>
                  <a:srgbClr val="262626"/>
                </a:solidFill>
                <a:latin typeface="华文细黑" panose="02010600040101010101" pitchFamily="2" charset="-122"/>
                <a:ea typeface="华文细黑" panose="02010600040101010101" pitchFamily="2" charset="-122"/>
              </a:rPr>
              <a:t>文字</a:t>
            </a:r>
            <a:r>
              <a:rPr lang="zh-CN" altLang="en-US" sz="1600" dirty="0">
                <a:solidFill>
                  <a:srgbClr val="262626"/>
                </a:solidFill>
                <a:latin typeface="华文细黑" panose="02010600040101010101" pitchFamily="2" charset="-122"/>
                <a:ea typeface="华文细黑" panose="02010600040101010101" pitchFamily="2" charset="-122"/>
              </a:rPr>
              <a:t>请在</a:t>
            </a:r>
            <a:r>
              <a:rPr lang="zh-CN" altLang="en-US" sz="1600" dirty="0" smtClean="0">
                <a:solidFill>
                  <a:srgbClr val="262626"/>
                </a:solidFill>
                <a:latin typeface="华文细黑" panose="02010600040101010101" pitchFamily="2" charset="-122"/>
                <a:ea typeface="华文细黑" panose="02010600040101010101" pitchFamily="2" charset="-122"/>
              </a:rPr>
              <a:t>这</a:t>
            </a:r>
            <a:endParaRPr lang="zh-CN" altLang="en-US" sz="1600" dirty="0">
              <a:solidFill>
                <a:srgbClr val="262626"/>
              </a:solidFill>
              <a:latin typeface="华文细黑" panose="02010600040101010101" pitchFamily="2" charset="-122"/>
              <a:ea typeface="华文细黑" panose="02010600040101010101" pitchFamily="2" charset="-122"/>
            </a:endParaRPr>
          </a:p>
        </p:txBody>
      </p:sp>
      <p:sp>
        <p:nvSpPr>
          <p:cNvPr id="37" name="文本框 36"/>
          <p:cNvSpPr txBox="1"/>
          <p:nvPr/>
        </p:nvSpPr>
        <p:spPr>
          <a:xfrm>
            <a:off x="7993751" y="4712094"/>
            <a:ext cx="2055812" cy="1015663"/>
          </a:xfrm>
          <a:prstGeom prst="rect">
            <a:avLst/>
          </a:prstGeom>
          <a:noFill/>
        </p:spPr>
        <p:txBody>
          <a:bodyPr wrap="square" rtlCol="0">
            <a:spAutoFit/>
          </a:bodyPr>
          <a:lstStyle/>
          <a:p>
            <a:pPr algn="just">
              <a:lnSpc>
                <a:spcPct val="125000"/>
              </a:lnSpc>
            </a:pPr>
            <a:r>
              <a:rPr lang="zh-CN" altLang="en-US" sz="1600" dirty="0" smtClean="0">
                <a:solidFill>
                  <a:srgbClr val="262626"/>
                </a:solidFill>
                <a:latin typeface="华文细黑" panose="02010600040101010101" pitchFamily="2" charset="-122"/>
                <a:ea typeface="华文细黑" panose="02010600040101010101" pitchFamily="2" charset="-122"/>
              </a:rPr>
              <a:t>请在这里输入文字请在这里输入文字</a:t>
            </a:r>
            <a:r>
              <a:rPr lang="zh-CN" altLang="en-US" sz="1600" dirty="0">
                <a:solidFill>
                  <a:srgbClr val="262626"/>
                </a:solidFill>
                <a:latin typeface="华文细黑" panose="02010600040101010101" pitchFamily="2" charset="-122"/>
                <a:ea typeface="华文细黑" panose="02010600040101010101" pitchFamily="2" charset="-122"/>
              </a:rPr>
              <a:t>请在这里输入</a:t>
            </a:r>
            <a:r>
              <a:rPr lang="zh-CN" altLang="en-US" sz="1600" dirty="0" smtClean="0">
                <a:solidFill>
                  <a:srgbClr val="262626"/>
                </a:solidFill>
                <a:latin typeface="华文细黑" panose="02010600040101010101" pitchFamily="2" charset="-122"/>
                <a:ea typeface="华文细黑" panose="02010600040101010101" pitchFamily="2" charset="-122"/>
              </a:rPr>
              <a:t>文字</a:t>
            </a:r>
            <a:r>
              <a:rPr lang="zh-CN" altLang="en-US" sz="1600" dirty="0">
                <a:solidFill>
                  <a:srgbClr val="262626"/>
                </a:solidFill>
                <a:latin typeface="华文细黑" panose="02010600040101010101" pitchFamily="2" charset="-122"/>
                <a:ea typeface="华文细黑" panose="02010600040101010101" pitchFamily="2" charset="-122"/>
              </a:rPr>
              <a:t>请在</a:t>
            </a:r>
            <a:r>
              <a:rPr lang="zh-CN" altLang="en-US" sz="1600" dirty="0" smtClean="0">
                <a:solidFill>
                  <a:srgbClr val="262626"/>
                </a:solidFill>
                <a:latin typeface="华文细黑" panose="02010600040101010101" pitchFamily="2" charset="-122"/>
                <a:ea typeface="华文细黑" panose="02010600040101010101" pitchFamily="2" charset="-122"/>
              </a:rPr>
              <a:t>这</a:t>
            </a:r>
            <a:endParaRPr lang="zh-CN" altLang="en-US" sz="1600" dirty="0">
              <a:solidFill>
                <a:srgbClr val="262626"/>
              </a:solidFill>
              <a:latin typeface="华文细黑" panose="02010600040101010101" pitchFamily="2" charset="-122"/>
              <a:ea typeface="华文细黑" panose="02010600040101010101" pitchFamily="2" charset="-12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pattFill prst="pct10">
          <a:fgClr>
            <a:schemeClr val="bg1">
              <a:lumMod val="95000"/>
            </a:schemeClr>
          </a:fgClr>
          <a:bgClr>
            <a:schemeClr val="bg1"/>
          </a:bgClr>
        </a:pattFill>
        <a:effectLst/>
      </p:bgPr>
    </p:bg>
    <p:spTree>
      <p:nvGrpSpPr>
        <p:cNvPr id="1" name=""/>
        <p:cNvGrpSpPr/>
        <p:nvPr/>
      </p:nvGrpSpPr>
      <p:grpSpPr>
        <a:xfrm>
          <a:off x="0" y="0"/>
          <a:ext cx="0" cy="0"/>
          <a:chOff x="0" y="0"/>
          <a:chExt cx="0" cy="0"/>
        </a:xfrm>
      </p:grpSpPr>
      <p:pic>
        <p:nvPicPr>
          <p:cNvPr id="38" name="图片 37"/>
          <p:cNvPicPr>
            <a:picLocks noChangeAspect="1"/>
          </p:cNvPicPr>
          <p:nvPr/>
        </p:nvPicPr>
        <p:blipFill>
          <a:blip r:embed="rId1"/>
          <a:stretch>
            <a:fillRect/>
          </a:stretch>
        </p:blipFill>
        <p:spPr>
          <a:xfrm>
            <a:off x="5063083" y="1578384"/>
            <a:ext cx="2065834" cy="1462671"/>
          </a:xfrm>
          <a:prstGeom prst="rect">
            <a:avLst/>
          </a:prstGeom>
        </p:spPr>
      </p:pic>
      <p:sp>
        <p:nvSpPr>
          <p:cNvPr id="39" name="文本框 38"/>
          <p:cNvSpPr txBox="1"/>
          <p:nvPr/>
        </p:nvSpPr>
        <p:spPr>
          <a:xfrm>
            <a:off x="3198055" y="3790516"/>
            <a:ext cx="5795890" cy="769441"/>
          </a:xfrm>
          <a:prstGeom prst="rect">
            <a:avLst/>
          </a:prstGeom>
          <a:noFill/>
        </p:spPr>
        <p:txBody>
          <a:bodyPr wrap="square" rtlCol="0">
            <a:spAutoFit/>
          </a:bodyPr>
          <a:lstStyle/>
          <a:p>
            <a:r>
              <a:rPr lang="zh-CN" altLang="en-US" sz="4400" dirty="0" smtClean="0">
                <a:solidFill>
                  <a:srgbClr val="262626"/>
                </a:solidFill>
                <a:latin typeface="微软雅黑" panose="020B0503020204020204" pitchFamily="34" charset="-122"/>
                <a:ea typeface="微软雅黑" panose="020B0503020204020204" pitchFamily="34" charset="-122"/>
              </a:rPr>
              <a:t>感谢领导们的耐心倾听</a:t>
            </a:r>
            <a:endParaRPr lang="zh-CN" altLang="en-US" sz="4400" dirty="0">
              <a:solidFill>
                <a:srgbClr val="262626"/>
              </a:solidFill>
              <a:latin typeface="微软雅黑" panose="020B0503020204020204" pitchFamily="34" charset="-122"/>
              <a:ea typeface="微软雅黑" panose="020B0503020204020204" pitchFamily="34" charset="-122"/>
            </a:endParaRPr>
          </a:p>
        </p:txBody>
      </p:sp>
      <p:pic>
        <p:nvPicPr>
          <p:cNvPr id="40" name="图片 39"/>
          <p:cNvPicPr>
            <a:picLocks noChangeAspect="1"/>
          </p:cNvPicPr>
          <p:nvPr/>
        </p:nvPicPr>
        <p:blipFill>
          <a:blip r:embed="rId2"/>
          <a:stretch>
            <a:fillRect/>
          </a:stretch>
        </p:blipFill>
        <p:spPr>
          <a:xfrm>
            <a:off x="4315097" y="4847806"/>
            <a:ext cx="569446" cy="415654"/>
          </a:xfrm>
          <a:prstGeom prst="rect">
            <a:avLst/>
          </a:prstGeom>
        </p:spPr>
      </p:pic>
      <p:sp>
        <p:nvSpPr>
          <p:cNvPr id="41" name="任意多边形 40"/>
          <p:cNvSpPr/>
          <p:nvPr/>
        </p:nvSpPr>
        <p:spPr>
          <a:xfrm>
            <a:off x="3069666" y="3457161"/>
            <a:ext cx="6052668" cy="36850"/>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rgbClr val="262626"/>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9772599" y="2602842"/>
            <a:ext cx="904226" cy="572025"/>
            <a:chOff x="1711856" y="2078071"/>
            <a:chExt cx="1196804" cy="757114"/>
          </a:xfrm>
        </p:grpSpPr>
        <p:sp>
          <p:nvSpPr>
            <p:cNvPr id="43" name="任意多边形 42"/>
            <p:cNvSpPr/>
            <p:nvPr/>
          </p:nvSpPr>
          <p:spPr>
            <a:xfrm>
              <a:off x="1920015" y="2078071"/>
              <a:ext cx="713347" cy="757114"/>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bg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任意多边形 43"/>
            <p:cNvSpPr/>
            <p:nvPr/>
          </p:nvSpPr>
          <p:spPr>
            <a:xfrm>
              <a:off x="1711856" y="2301388"/>
              <a:ext cx="1196804" cy="338300"/>
            </a:xfrm>
            <a:custGeom>
              <a:avLst/>
              <a:gdLst>
                <a:gd name="connsiteX0" fmla="*/ 202641 w 1204484"/>
                <a:gd name="connsiteY0" fmla="*/ 156229 h 260223"/>
                <a:gd name="connsiteX1" fmla="*/ 18842 w 1204484"/>
                <a:gd name="connsiteY1" fmla="*/ 257318 h 260223"/>
                <a:gd name="connsiteX2" fmla="*/ 606998 w 1204484"/>
                <a:gd name="connsiteY2" fmla="*/ 215963 h 260223"/>
                <a:gd name="connsiteX3" fmla="*/ 1199750 w 1204484"/>
                <a:gd name="connsiteY3" fmla="*/ 45949 h 260223"/>
                <a:gd name="connsiteX4" fmla="*/ 901077 w 1204484"/>
                <a:gd name="connsiteY4" fmla="*/ 0 h 260223"/>
                <a:gd name="connsiteX5" fmla="*/ 901077 w 1204484"/>
                <a:gd name="connsiteY5" fmla="*/ 0 h 260223"/>
                <a:gd name="connsiteX0-1" fmla="*/ 202641 w 1204484"/>
                <a:gd name="connsiteY0-2" fmla="*/ 156229 h 262942"/>
                <a:gd name="connsiteX1-3" fmla="*/ 18842 w 1204484"/>
                <a:gd name="connsiteY1-4" fmla="*/ 257318 h 262942"/>
                <a:gd name="connsiteX2-5" fmla="*/ 606998 w 1204484"/>
                <a:gd name="connsiteY2-6" fmla="*/ 215963 h 262942"/>
                <a:gd name="connsiteX3-7" fmla="*/ 1199750 w 1204484"/>
                <a:gd name="connsiteY3-8" fmla="*/ 45949 h 262942"/>
                <a:gd name="connsiteX4-9" fmla="*/ 901077 w 1204484"/>
                <a:gd name="connsiteY4-10" fmla="*/ 0 h 262942"/>
                <a:gd name="connsiteX5-11" fmla="*/ 901077 w 1204484"/>
                <a:gd name="connsiteY5-12" fmla="*/ 0 h 262942"/>
                <a:gd name="connsiteX0-13" fmla="*/ 203801 w 1205128"/>
                <a:gd name="connsiteY0-14" fmla="*/ 156229 h 299211"/>
                <a:gd name="connsiteX1-15" fmla="*/ 20002 w 1205128"/>
                <a:gd name="connsiteY1-16" fmla="*/ 257318 h 299211"/>
                <a:gd name="connsiteX2-17" fmla="*/ 626538 w 1205128"/>
                <a:gd name="connsiteY2-18" fmla="*/ 275697 h 299211"/>
                <a:gd name="connsiteX3-19" fmla="*/ 1200910 w 1205128"/>
                <a:gd name="connsiteY3-20" fmla="*/ 45949 h 299211"/>
                <a:gd name="connsiteX4-21" fmla="*/ 902237 w 1205128"/>
                <a:gd name="connsiteY4-22" fmla="*/ 0 h 299211"/>
                <a:gd name="connsiteX5-23" fmla="*/ 902237 w 1205128"/>
                <a:gd name="connsiteY5-24" fmla="*/ 0 h 299211"/>
                <a:gd name="connsiteX0-25" fmla="*/ 203801 w 1205128"/>
                <a:gd name="connsiteY0-26" fmla="*/ 156229 h 293093"/>
                <a:gd name="connsiteX1-27" fmla="*/ 20002 w 1205128"/>
                <a:gd name="connsiteY1-28" fmla="*/ 257318 h 293093"/>
                <a:gd name="connsiteX2-29" fmla="*/ 626538 w 1205128"/>
                <a:gd name="connsiteY2-30" fmla="*/ 275697 h 293093"/>
                <a:gd name="connsiteX3-31" fmla="*/ 1200910 w 1205128"/>
                <a:gd name="connsiteY3-32" fmla="*/ 45949 h 293093"/>
                <a:gd name="connsiteX4-33" fmla="*/ 902237 w 1205128"/>
                <a:gd name="connsiteY4-34" fmla="*/ 0 h 293093"/>
                <a:gd name="connsiteX5-35" fmla="*/ 902237 w 1205128"/>
                <a:gd name="connsiteY5-36" fmla="*/ 0 h 293093"/>
                <a:gd name="connsiteX0-37" fmla="*/ 189419 w 1190746"/>
                <a:gd name="connsiteY0-38" fmla="*/ 156229 h 303079"/>
                <a:gd name="connsiteX1-39" fmla="*/ 5620 w 1190746"/>
                <a:gd name="connsiteY1-40" fmla="*/ 257318 h 303079"/>
                <a:gd name="connsiteX2-41" fmla="*/ 612156 w 1190746"/>
                <a:gd name="connsiteY2-42" fmla="*/ 275697 h 303079"/>
                <a:gd name="connsiteX3-43" fmla="*/ 1186528 w 1190746"/>
                <a:gd name="connsiteY3-44" fmla="*/ 45949 h 303079"/>
                <a:gd name="connsiteX4-45" fmla="*/ 887855 w 1190746"/>
                <a:gd name="connsiteY4-46" fmla="*/ 0 h 303079"/>
                <a:gd name="connsiteX5-47" fmla="*/ 887855 w 1190746"/>
                <a:gd name="connsiteY5-48" fmla="*/ 0 h 303079"/>
                <a:gd name="connsiteX0-49" fmla="*/ 189419 w 1186528"/>
                <a:gd name="connsiteY0-50" fmla="*/ 166016 h 312866"/>
                <a:gd name="connsiteX1-51" fmla="*/ 5620 w 1186528"/>
                <a:gd name="connsiteY1-52" fmla="*/ 267105 h 312866"/>
                <a:gd name="connsiteX2-53" fmla="*/ 612156 w 1186528"/>
                <a:gd name="connsiteY2-54" fmla="*/ 285484 h 312866"/>
                <a:gd name="connsiteX3-55" fmla="*/ 1186528 w 1186528"/>
                <a:gd name="connsiteY3-56" fmla="*/ 55736 h 312866"/>
                <a:gd name="connsiteX4-57" fmla="*/ 887855 w 1186528"/>
                <a:gd name="connsiteY4-58" fmla="*/ 9787 h 312866"/>
                <a:gd name="connsiteX5-59" fmla="*/ 887855 w 1186528"/>
                <a:gd name="connsiteY5-60" fmla="*/ 9787 h 312866"/>
                <a:gd name="connsiteX0-61" fmla="*/ 189419 w 1186971"/>
                <a:gd name="connsiteY0-62" fmla="*/ 162790 h 309640"/>
                <a:gd name="connsiteX1-63" fmla="*/ 5620 w 1186971"/>
                <a:gd name="connsiteY1-64" fmla="*/ 263879 h 309640"/>
                <a:gd name="connsiteX2-65" fmla="*/ 612156 w 1186971"/>
                <a:gd name="connsiteY2-66" fmla="*/ 282258 h 309640"/>
                <a:gd name="connsiteX3-67" fmla="*/ 1186528 w 1186971"/>
                <a:gd name="connsiteY3-68" fmla="*/ 52510 h 309640"/>
                <a:gd name="connsiteX4-69" fmla="*/ 887855 w 1186971"/>
                <a:gd name="connsiteY4-70" fmla="*/ 6561 h 309640"/>
                <a:gd name="connsiteX5-71" fmla="*/ 887855 w 1186971"/>
                <a:gd name="connsiteY5-72" fmla="*/ 6561 h 309640"/>
                <a:gd name="connsiteX0-73" fmla="*/ 189419 w 1186971"/>
                <a:gd name="connsiteY0-74" fmla="*/ 162790 h 309640"/>
                <a:gd name="connsiteX1-75" fmla="*/ 5620 w 1186971"/>
                <a:gd name="connsiteY1-76" fmla="*/ 263879 h 309640"/>
                <a:gd name="connsiteX2-77" fmla="*/ 612156 w 1186971"/>
                <a:gd name="connsiteY2-78" fmla="*/ 282258 h 309640"/>
                <a:gd name="connsiteX3-79" fmla="*/ 1186528 w 1186971"/>
                <a:gd name="connsiteY3-80" fmla="*/ 52510 h 309640"/>
                <a:gd name="connsiteX4-81" fmla="*/ 887855 w 1186971"/>
                <a:gd name="connsiteY4-82" fmla="*/ 6561 h 309640"/>
                <a:gd name="connsiteX5-83" fmla="*/ 887855 w 1186971"/>
                <a:gd name="connsiteY5-84" fmla="*/ 6561 h 309640"/>
                <a:gd name="connsiteX0-85" fmla="*/ 203801 w 1201353"/>
                <a:gd name="connsiteY0-86" fmla="*/ 139815 h 300469"/>
                <a:gd name="connsiteX1-87" fmla="*/ 20002 w 1201353"/>
                <a:gd name="connsiteY1-88" fmla="*/ 263879 h 300469"/>
                <a:gd name="connsiteX2-89" fmla="*/ 626538 w 1201353"/>
                <a:gd name="connsiteY2-90" fmla="*/ 282258 h 300469"/>
                <a:gd name="connsiteX3-91" fmla="*/ 1200910 w 1201353"/>
                <a:gd name="connsiteY3-92" fmla="*/ 52510 h 300469"/>
                <a:gd name="connsiteX4-93" fmla="*/ 902237 w 1201353"/>
                <a:gd name="connsiteY4-94" fmla="*/ 6561 h 300469"/>
                <a:gd name="connsiteX5-95" fmla="*/ 902237 w 1201353"/>
                <a:gd name="connsiteY5-96" fmla="*/ 6561 h 300469"/>
                <a:gd name="connsiteX0-97" fmla="*/ 195393 w 1192945"/>
                <a:gd name="connsiteY0-98" fmla="*/ 139815 h 307899"/>
                <a:gd name="connsiteX1-99" fmla="*/ 11594 w 1192945"/>
                <a:gd name="connsiteY1-100" fmla="*/ 263879 h 307899"/>
                <a:gd name="connsiteX2-101" fmla="*/ 618130 w 1192945"/>
                <a:gd name="connsiteY2-102" fmla="*/ 282258 h 307899"/>
                <a:gd name="connsiteX3-103" fmla="*/ 1192502 w 1192945"/>
                <a:gd name="connsiteY3-104" fmla="*/ 52510 h 307899"/>
                <a:gd name="connsiteX4-105" fmla="*/ 893829 w 1192945"/>
                <a:gd name="connsiteY4-106" fmla="*/ 6561 h 307899"/>
                <a:gd name="connsiteX5-107" fmla="*/ 893829 w 1192945"/>
                <a:gd name="connsiteY5-108" fmla="*/ 6561 h 307899"/>
                <a:gd name="connsiteX0-109" fmla="*/ 199654 w 1197206"/>
                <a:gd name="connsiteY0-110" fmla="*/ 139815 h 331631"/>
                <a:gd name="connsiteX1-111" fmla="*/ 11260 w 1197206"/>
                <a:gd name="connsiteY1-112" fmla="*/ 305234 h 331631"/>
                <a:gd name="connsiteX2-113" fmla="*/ 622391 w 1197206"/>
                <a:gd name="connsiteY2-114" fmla="*/ 282258 h 331631"/>
                <a:gd name="connsiteX3-115" fmla="*/ 1196763 w 1197206"/>
                <a:gd name="connsiteY3-116" fmla="*/ 52510 h 331631"/>
                <a:gd name="connsiteX4-117" fmla="*/ 898090 w 1197206"/>
                <a:gd name="connsiteY4-118" fmla="*/ 6561 h 331631"/>
                <a:gd name="connsiteX5-119" fmla="*/ 898090 w 1197206"/>
                <a:gd name="connsiteY5-120" fmla="*/ 6561 h 331631"/>
                <a:gd name="connsiteX0-121" fmla="*/ 199654 w 1196804"/>
                <a:gd name="connsiteY0-122" fmla="*/ 135685 h 327501"/>
                <a:gd name="connsiteX1-123" fmla="*/ 11260 w 1196804"/>
                <a:gd name="connsiteY1-124" fmla="*/ 301104 h 327501"/>
                <a:gd name="connsiteX2-125" fmla="*/ 622391 w 1196804"/>
                <a:gd name="connsiteY2-126" fmla="*/ 278128 h 327501"/>
                <a:gd name="connsiteX3-127" fmla="*/ 1196763 w 1196804"/>
                <a:gd name="connsiteY3-128" fmla="*/ 48380 h 327501"/>
                <a:gd name="connsiteX4-129" fmla="*/ 898090 w 1196804"/>
                <a:gd name="connsiteY4-130" fmla="*/ 2431 h 327501"/>
                <a:gd name="connsiteX5-131" fmla="*/ 898090 w 1196804"/>
                <a:gd name="connsiteY5-132" fmla="*/ 2431 h 327501"/>
                <a:gd name="connsiteX0-133" fmla="*/ 199654 w 1196804"/>
                <a:gd name="connsiteY0-134" fmla="*/ 146484 h 338300"/>
                <a:gd name="connsiteX1-135" fmla="*/ 11260 w 1196804"/>
                <a:gd name="connsiteY1-136" fmla="*/ 311903 h 338300"/>
                <a:gd name="connsiteX2-137" fmla="*/ 622391 w 1196804"/>
                <a:gd name="connsiteY2-138" fmla="*/ 288927 h 338300"/>
                <a:gd name="connsiteX3-139" fmla="*/ 1196763 w 1196804"/>
                <a:gd name="connsiteY3-140" fmla="*/ 59179 h 338300"/>
                <a:gd name="connsiteX4-141" fmla="*/ 898090 w 1196804"/>
                <a:gd name="connsiteY4-142" fmla="*/ 13230 h 338300"/>
                <a:gd name="connsiteX5-143" fmla="*/ 898090 w 1196804"/>
                <a:gd name="connsiteY5-144" fmla="*/ 13230 h 3383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196804" h="338300">
                  <a:moveTo>
                    <a:pt x="199654" y="146484"/>
                  </a:moveTo>
                  <a:cubicBezTo>
                    <a:pt x="74058" y="159885"/>
                    <a:pt x="-36221" y="260592"/>
                    <a:pt x="11260" y="311903"/>
                  </a:cubicBezTo>
                  <a:cubicBezTo>
                    <a:pt x="58741" y="363214"/>
                    <a:pt x="424807" y="331048"/>
                    <a:pt x="622391" y="288927"/>
                  </a:cubicBezTo>
                  <a:cubicBezTo>
                    <a:pt x="819975" y="246806"/>
                    <a:pt x="1201358" y="155673"/>
                    <a:pt x="1196763" y="59179"/>
                  </a:cubicBezTo>
                  <a:cubicBezTo>
                    <a:pt x="1192168" y="-37315"/>
                    <a:pt x="898090" y="13230"/>
                    <a:pt x="898090" y="13230"/>
                  </a:cubicBezTo>
                  <a:lnTo>
                    <a:pt x="898090" y="13230"/>
                  </a:lnTo>
                </a:path>
              </a:pathLst>
            </a:custGeom>
            <a:noFill/>
            <a:ln w="38100" cap="rnd">
              <a:solidFill>
                <a:schemeClr val="bg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5" name="文本框 44"/>
          <p:cNvSpPr txBox="1"/>
          <p:nvPr/>
        </p:nvSpPr>
        <p:spPr>
          <a:xfrm>
            <a:off x="5063083" y="4863350"/>
            <a:ext cx="2524836" cy="398780"/>
          </a:xfrm>
          <a:prstGeom prst="rect">
            <a:avLst/>
          </a:prstGeom>
          <a:noFill/>
        </p:spPr>
        <p:txBody>
          <a:bodyPr wrap="square" rtlCol="0">
            <a:spAutoFit/>
          </a:bodyPr>
          <a:lstStyle/>
          <a:p>
            <a:r>
              <a:rPr lang="zh-CN" altLang="en-US" sz="2000" dirty="0">
                <a:latin typeface="微软雅黑" panose="020B0503020204020204" pitchFamily="34" charset="-122"/>
                <a:ea typeface="微软雅黑" panose="020B0503020204020204" pitchFamily="34" charset="-122"/>
              </a:rPr>
              <a:t>汇报</a:t>
            </a:r>
            <a:r>
              <a:rPr lang="zh-CN" altLang="en-US" sz="2000" dirty="0" smtClean="0">
                <a:latin typeface="微软雅黑" panose="020B0503020204020204" pitchFamily="34" charset="-122"/>
                <a:ea typeface="微软雅黑" panose="020B0503020204020204" pitchFamily="34" charset="-122"/>
              </a:rPr>
              <a:t>人：得心视觉</a:t>
            </a:r>
            <a:endParaRPr lang="zh-CN" altLang="en-US" sz="2000" dirty="0">
              <a:latin typeface="微软雅黑" panose="020B0503020204020204" pitchFamily="34" charset="-122"/>
              <a:ea typeface="微软雅黑" panose="020B0503020204020204" pitchFamily="34" charset="-122"/>
            </a:endParaRPr>
          </a:p>
        </p:txBody>
      </p:sp>
      <p:sp>
        <p:nvSpPr>
          <p:cNvPr id="46" name="任意多边形 45"/>
          <p:cNvSpPr/>
          <p:nvPr/>
        </p:nvSpPr>
        <p:spPr>
          <a:xfrm>
            <a:off x="9278523" y="3729823"/>
            <a:ext cx="278735" cy="719769"/>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1" fmla="*/ 257175 w 647700"/>
              <a:gd name="connsiteY0-2" fmla="*/ 1181158 h 1209733"/>
              <a:gd name="connsiteX1-3" fmla="*/ 219075 w 647700"/>
              <a:gd name="connsiteY1-4" fmla="*/ 800158 h 1209733"/>
              <a:gd name="connsiteX2-5" fmla="*/ 0 w 647700"/>
              <a:gd name="connsiteY2-6" fmla="*/ 590608 h 1209733"/>
              <a:gd name="connsiteX3-7" fmla="*/ 266700 w 647700"/>
              <a:gd name="connsiteY3-8" fmla="*/ 504883 h 1209733"/>
              <a:gd name="connsiteX4-9" fmla="*/ 361950 w 647700"/>
              <a:gd name="connsiteY4-10" fmla="*/ 58 h 1209733"/>
              <a:gd name="connsiteX5-11" fmla="*/ 438150 w 647700"/>
              <a:gd name="connsiteY5-12" fmla="*/ 581083 h 1209733"/>
              <a:gd name="connsiteX6-13" fmla="*/ 647700 w 647700"/>
              <a:gd name="connsiteY6-14" fmla="*/ 657283 h 1209733"/>
              <a:gd name="connsiteX7-15" fmla="*/ 390525 w 647700"/>
              <a:gd name="connsiteY7-16" fmla="*/ 771583 h 1209733"/>
              <a:gd name="connsiteX8-17" fmla="*/ 314325 w 647700"/>
              <a:gd name="connsiteY8-18" fmla="*/ 1209733 h 1209733"/>
              <a:gd name="connsiteX0-19" fmla="*/ 257175 w 647700"/>
              <a:gd name="connsiteY0-20" fmla="*/ 1181158 h 1209733"/>
              <a:gd name="connsiteX1-21" fmla="*/ 219075 w 647700"/>
              <a:gd name="connsiteY1-22" fmla="*/ 800158 h 1209733"/>
              <a:gd name="connsiteX2-23" fmla="*/ 0 w 647700"/>
              <a:gd name="connsiteY2-24" fmla="*/ 590608 h 1209733"/>
              <a:gd name="connsiteX3-25" fmla="*/ 266700 w 647700"/>
              <a:gd name="connsiteY3-26" fmla="*/ 504883 h 1209733"/>
              <a:gd name="connsiteX4-27" fmla="*/ 361950 w 647700"/>
              <a:gd name="connsiteY4-28" fmla="*/ 58 h 1209733"/>
              <a:gd name="connsiteX5-29" fmla="*/ 438150 w 647700"/>
              <a:gd name="connsiteY5-30" fmla="*/ 581083 h 1209733"/>
              <a:gd name="connsiteX6-31" fmla="*/ 647700 w 647700"/>
              <a:gd name="connsiteY6-32" fmla="*/ 657283 h 1209733"/>
              <a:gd name="connsiteX7-33" fmla="*/ 390525 w 647700"/>
              <a:gd name="connsiteY7-34" fmla="*/ 771583 h 1209733"/>
              <a:gd name="connsiteX8-35" fmla="*/ 314325 w 647700"/>
              <a:gd name="connsiteY8-36" fmla="*/ 1209733 h 1209733"/>
              <a:gd name="connsiteX0-37" fmla="*/ 161925 w 552450"/>
              <a:gd name="connsiteY0-38" fmla="*/ 1181173 h 1209748"/>
              <a:gd name="connsiteX1-39" fmla="*/ 123825 w 552450"/>
              <a:gd name="connsiteY1-40" fmla="*/ 800173 h 1209748"/>
              <a:gd name="connsiteX2-41" fmla="*/ 0 w 552450"/>
              <a:gd name="connsiteY2-42" fmla="*/ 638248 h 1209748"/>
              <a:gd name="connsiteX3-43" fmla="*/ 171450 w 552450"/>
              <a:gd name="connsiteY3-44" fmla="*/ 504898 h 1209748"/>
              <a:gd name="connsiteX4-45" fmla="*/ 266700 w 552450"/>
              <a:gd name="connsiteY4-46" fmla="*/ 73 h 1209748"/>
              <a:gd name="connsiteX5-47" fmla="*/ 342900 w 552450"/>
              <a:gd name="connsiteY5-48" fmla="*/ 581098 h 1209748"/>
              <a:gd name="connsiteX6-49" fmla="*/ 552450 w 552450"/>
              <a:gd name="connsiteY6-50" fmla="*/ 657298 h 1209748"/>
              <a:gd name="connsiteX7-51" fmla="*/ 295275 w 552450"/>
              <a:gd name="connsiteY7-52" fmla="*/ 771598 h 1209748"/>
              <a:gd name="connsiteX8-53" fmla="*/ 219075 w 552450"/>
              <a:gd name="connsiteY8-54" fmla="*/ 1209748 h 1209748"/>
              <a:gd name="connsiteX0-55" fmla="*/ 238125 w 628650"/>
              <a:gd name="connsiteY0-56" fmla="*/ 1181172 h 1209747"/>
              <a:gd name="connsiteX1-57" fmla="*/ 200025 w 628650"/>
              <a:gd name="connsiteY1-58" fmla="*/ 800172 h 1209747"/>
              <a:gd name="connsiteX2-59" fmla="*/ 0 w 628650"/>
              <a:gd name="connsiteY2-60" fmla="*/ 562047 h 1209747"/>
              <a:gd name="connsiteX3-61" fmla="*/ 247650 w 628650"/>
              <a:gd name="connsiteY3-62" fmla="*/ 504897 h 1209747"/>
              <a:gd name="connsiteX4-63" fmla="*/ 342900 w 628650"/>
              <a:gd name="connsiteY4-64" fmla="*/ 72 h 1209747"/>
              <a:gd name="connsiteX5-65" fmla="*/ 419100 w 628650"/>
              <a:gd name="connsiteY5-66" fmla="*/ 581097 h 1209747"/>
              <a:gd name="connsiteX6-67" fmla="*/ 628650 w 628650"/>
              <a:gd name="connsiteY6-68" fmla="*/ 657297 h 1209747"/>
              <a:gd name="connsiteX7-69" fmla="*/ 371475 w 628650"/>
              <a:gd name="connsiteY7-70" fmla="*/ 771597 h 1209747"/>
              <a:gd name="connsiteX8-71" fmla="*/ 295275 w 628650"/>
              <a:gd name="connsiteY8-72" fmla="*/ 1209747 h 1209747"/>
              <a:gd name="connsiteX0-73" fmla="*/ 238125 w 628650"/>
              <a:gd name="connsiteY0-74" fmla="*/ 1181172 h 1209747"/>
              <a:gd name="connsiteX1-75" fmla="*/ 200025 w 628650"/>
              <a:gd name="connsiteY1-76" fmla="*/ 800172 h 1209747"/>
              <a:gd name="connsiteX2-77" fmla="*/ 0 w 628650"/>
              <a:gd name="connsiteY2-78" fmla="*/ 562047 h 1209747"/>
              <a:gd name="connsiteX3-79" fmla="*/ 247650 w 628650"/>
              <a:gd name="connsiteY3-80" fmla="*/ 504897 h 1209747"/>
              <a:gd name="connsiteX4-81" fmla="*/ 342900 w 628650"/>
              <a:gd name="connsiteY4-82" fmla="*/ 72 h 1209747"/>
              <a:gd name="connsiteX5-83" fmla="*/ 419100 w 628650"/>
              <a:gd name="connsiteY5-84" fmla="*/ 581097 h 1209747"/>
              <a:gd name="connsiteX6-85" fmla="*/ 628650 w 628650"/>
              <a:gd name="connsiteY6-86" fmla="*/ 657297 h 1209747"/>
              <a:gd name="connsiteX7-87" fmla="*/ 371475 w 628650"/>
              <a:gd name="connsiteY7-88" fmla="*/ 771597 h 1209747"/>
              <a:gd name="connsiteX8-89" fmla="*/ 295275 w 628650"/>
              <a:gd name="connsiteY8-90" fmla="*/ 1209747 h 1209747"/>
              <a:gd name="connsiteX0-91" fmla="*/ 228132 w 618657"/>
              <a:gd name="connsiteY0-92" fmla="*/ 1181172 h 1209747"/>
              <a:gd name="connsiteX1-93" fmla="*/ 190032 w 618657"/>
              <a:gd name="connsiteY1-94" fmla="*/ 800172 h 1209747"/>
              <a:gd name="connsiteX2-95" fmla="*/ 0 w 618657"/>
              <a:gd name="connsiteY2-96" fmla="*/ 589529 h 1209747"/>
              <a:gd name="connsiteX3-97" fmla="*/ 237657 w 618657"/>
              <a:gd name="connsiteY3-98" fmla="*/ 504897 h 1209747"/>
              <a:gd name="connsiteX4-99" fmla="*/ 332907 w 618657"/>
              <a:gd name="connsiteY4-100" fmla="*/ 72 h 1209747"/>
              <a:gd name="connsiteX5-101" fmla="*/ 409107 w 618657"/>
              <a:gd name="connsiteY5-102" fmla="*/ 581097 h 1209747"/>
              <a:gd name="connsiteX6-103" fmla="*/ 618657 w 618657"/>
              <a:gd name="connsiteY6-104" fmla="*/ 657297 h 1209747"/>
              <a:gd name="connsiteX7-105" fmla="*/ 361482 w 618657"/>
              <a:gd name="connsiteY7-106" fmla="*/ 771597 h 1209747"/>
              <a:gd name="connsiteX8-107" fmla="*/ 285282 w 618657"/>
              <a:gd name="connsiteY8-108" fmla="*/ 1209747 h 1209747"/>
              <a:gd name="connsiteX0-109" fmla="*/ 228132 w 618657"/>
              <a:gd name="connsiteY0-110" fmla="*/ 1181172 h 1209747"/>
              <a:gd name="connsiteX1-111" fmla="*/ 190032 w 618657"/>
              <a:gd name="connsiteY1-112" fmla="*/ 800172 h 1209747"/>
              <a:gd name="connsiteX2-113" fmla="*/ 0 w 618657"/>
              <a:gd name="connsiteY2-114" fmla="*/ 589529 h 1209747"/>
              <a:gd name="connsiteX3-115" fmla="*/ 237657 w 618657"/>
              <a:gd name="connsiteY3-116" fmla="*/ 504897 h 1209747"/>
              <a:gd name="connsiteX4-117" fmla="*/ 332907 w 618657"/>
              <a:gd name="connsiteY4-118" fmla="*/ 72 h 1209747"/>
              <a:gd name="connsiteX5-119" fmla="*/ 409107 w 618657"/>
              <a:gd name="connsiteY5-120" fmla="*/ 581097 h 1209747"/>
              <a:gd name="connsiteX6-121" fmla="*/ 618657 w 618657"/>
              <a:gd name="connsiteY6-122" fmla="*/ 657297 h 1209747"/>
              <a:gd name="connsiteX7-123" fmla="*/ 361482 w 618657"/>
              <a:gd name="connsiteY7-124" fmla="*/ 771597 h 1209747"/>
              <a:gd name="connsiteX8-125" fmla="*/ 285282 w 618657"/>
              <a:gd name="connsiteY8-126" fmla="*/ 1209747 h 1209747"/>
              <a:gd name="connsiteX0-127" fmla="*/ 228132 w 618657"/>
              <a:gd name="connsiteY0-128" fmla="*/ 1181172 h 1209747"/>
              <a:gd name="connsiteX1-129" fmla="*/ 190032 w 618657"/>
              <a:gd name="connsiteY1-130" fmla="*/ 800172 h 1209747"/>
              <a:gd name="connsiteX2-131" fmla="*/ 0 w 618657"/>
              <a:gd name="connsiteY2-132" fmla="*/ 589529 h 1209747"/>
              <a:gd name="connsiteX3-133" fmla="*/ 237657 w 618657"/>
              <a:gd name="connsiteY3-134" fmla="*/ 504897 h 1209747"/>
              <a:gd name="connsiteX4-135" fmla="*/ 332907 w 618657"/>
              <a:gd name="connsiteY4-136" fmla="*/ 72 h 1209747"/>
              <a:gd name="connsiteX5-137" fmla="*/ 409107 w 618657"/>
              <a:gd name="connsiteY5-138" fmla="*/ 581097 h 1209747"/>
              <a:gd name="connsiteX6-139" fmla="*/ 618657 w 618657"/>
              <a:gd name="connsiteY6-140" fmla="*/ 657297 h 1209747"/>
              <a:gd name="connsiteX7-141" fmla="*/ 361482 w 618657"/>
              <a:gd name="connsiteY7-142" fmla="*/ 771597 h 1209747"/>
              <a:gd name="connsiteX8-143" fmla="*/ 285282 w 618657"/>
              <a:gd name="connsiteY8-144" fmla="*/ 1209747 h 1209747"/>
              <a:gd name="connsiteX9" fmla="*/ 228132 w 618657"/>
              <a:gd name="connsiteY9" fmla="*/ 1181172 h 1209747"/>
              <a:gd name="connsiteX0-145" fmla="*/ 285282 w 618657"/>
              <a:gd name="connsiteY0-146" fmla="*/ 1209747 h 1209747"/>
              <a:gd name="connsiteX1-147" fmla="*/ 190032 w 618657"/>
              <a:gd name="connsiteY1-148" fmla="*/ 800172 h 1209747"/>
              <a:gd name="connsiteX2-149" fmla="*/ 0 w 618657"/>
              <a:gd name="connsiteY2-150" fmla="*/ 589529 h 1209747"/>
              <a:gd name="connsiteX3-151" fmla="*/ 237657 w 618657"/>
              <a:gd name="connsiteY3-152" fmla="*/ 504897 h 1209747"/>
              <a:gd name="connsiteX4-153" fmla="*/ 332907 w 618657"/>
              <a:gd name="connsiteY4-154" fmla="*/ 72 h 1209747"/>
              <a:gd name="connsiteX5-155" fmla="*/ 409107 w 618657"/>
              <a:gd name="connsiteY5-156" fmla="*/ 581097 h 1209747"/>
              <a:gd name="connsiteX6-157" fmla="*/ 618657 w 618657"/>
              <a:gd name="connsiteY6-158" fmla="*/ 657297 h 1209747"/>
              <a:gd name="connsiteX7-159" fmla="*/ 361482 w 618657"/>
              <a:gd name="connsiteY7-160" fmla="*/ 771597 h 1209747"/>
              <a:gd name="connsiteX8-161" fmla="*/ 285282 w 618657"/>
              <a:gd name="connsiteY8-162" fmla="*/ 1209747 h 1209747"/>
              <a:gd name="connsiteX0-163" fmla="*/ 270292 w 618657"/>
              <a:gd name="connsiteY0-164" fmla="*/ 1249721 h 1249721"/>
              <a:gd name="connsiteX1-165" fmla="*/ 190032 w 618657"/>
              <a:gd name="connsiteY1-166" fmla="*/ 800172 h 1249721"/>
              <a:gd name="connsiteX2-167" fmla="*/ 0 w 618657"/>
              <a:gd name="connsiteY2-168" fmla="*/ 589529 h 1249721"/>
              <a:gd name="connsiteX3-169" fmla="*/ 237657 w 618657"/>
              <a:gd name="connsiteY3-170" fmla="*/ 504897 h 1249721"/>
              <a:gd name="connsiteX4-171" fmla="*/ 332907 w 618657"/>
              <a:gd name="connsiteY4-172" fmla="*/ 72 h 1249721"/>
              <a:gd name="connsiteX5-173" fmla="*/ 409107 w 618657"/>
              <a:gd name="connsiteY5-174" fmla="*/ 581097 h 1249721"/>
              <a:gd name="connsiteX6-175" fmla="*/ 618657 w 618657"/>
              <a:gd name="connsiteY6-176" fmla="*/ 657297 h 1249721"/>
              <a:gd name="connsiteX7-177" fmla="*/ 361482 w 618657"/>
              <a:gd name="connsiteY7-178" fmla="*/ 771597 h 1249721"/>
              <a:gd name="connsiteX8-179" fmla="*/ 270292 w 618657"/>
              <a:gd name="connsiteY8-180" fmla="*/ 1249721 h 1249721"/>
              <a:gd name="connsiteX0-181" fmla="*/ 270292 w 618657"/>
              <a:gd name="connsiteY0-182" fmla="*/ 1249721 h 1249721"/>
              <a:gd name="connsiteX1-183" fmla="*/ 190032 w 618657"/>
              <a:gd name="connsiteY1-184" fmla="*/ 775188 h 1249721"/>
              <a:gd name="connsiteX2-185" fmla="*/ 0 w 618657"/>
              <a:gd name="connsiteY2-186" fmla="*/ 589529 h 1249721"/>
              <a:gd name="connsiteX3-187" fmla="*/ 237657 w 618657"/>
              <a:gd name="connsiteY3-188" fmla="*/ 504897 h 1249721"/>
              <a:gd name="connsiteX4-189" fmla="*/ 332907 w 618657"/>
              <a:gd name="connsiteY4-190" fmla="*/ 72 h 1249721"/>
              <a:gd name="connsiteX5-191" fmla="*/ 409107 w 618657"/>
              <a:gd name="connsiteY5-192" fmla="*/ 581097 h 1249721"/>
              <a:gd name="connsiteX6-193" fmla="*/ 618657 w 618657"/>
              <a:gd name="connsiteY6-194" fmla="*/ 657297 h 1249721"/>
              <a:gd name="connsiteX7-195" fmla="*/ 361482 w 618657"/>
              <a:gd name="connsiteY7-196" fmla="*/ 771597 h 1249721"/>
              <a:gd name="connsiteX8-197" fmla="*/ 270292 w 618657"/>
              <a:gd name="connsiteY8-198" fmla="*/ 1249721 h 1249721"/>
              <a:gd name="connsiteX0-199" fmla="*/ 270292 w 618657"/>
              <a:gd name="connsiteY0-200" fmla="*/ 1249721 h 1249721"/>
              <a:gd name="connsiteX1-201" fmla="*/ 190032 w 618657"/>
              <a:gd name="connsiteY1-202" fmla="*/ 775188 h 1249721"/>
              <a:gd name="connsiteX2-203" fmla="*/ 0 w 618657"/>
              <a:gd name="connsiteY2-204" fmla="*/ 589529 h 1249721"/>
              <a:gd name="connsiteX3-205" fmla="*/ 237657 w 618657"/>
              <a:gd name="connsiteY3-206" fmla="*/ 504897 h 1249721"/>
              <a:gd name="connsiteX4-207" fmla="*/ 332907 w 618657"/>
              <a:gd name="connsiteY4-208" fmla="*/ 72 h 1249721"/>
              <a:gd name="connsiteX5-209" fmla="*/ 409107 w 618657"/>
              <a:gd name="connsiteY5-210" fmla="*/ 581097 h 1249721"/>
              <a:gd name="connsiteX6-211" fmla="*/ 618657 w 618657"/>
              <a:gd name="connsiteY6-212" fmla="*/ 657297 h 1249721"/>
              <a:gd name="connsiteX7-213" fmla="*/ 361482 w 618657"/>
              <a:gd name="connsiteY7-214" fmla="*/ 771597 h 1249721"/>
              <a:gd name="connsiteX8-215" fmla="*/ 270292 w 618657"/>
              <a:gd name="connsiteY8-216" fmla="*/ 1249721 h 1249721"/>
              <a:gd name="connsiteX0-217" fmla="*/ 297774 w 618657"/>
              <a:gd name="connsiteY0-218" fmla="*/ 1257216 h 1257216"/>
              <a:gd name="connsiteX1-219" fmla="*/ 190032 w 618657"/>
              <a:gd name="connsiteY1-220" fmla="*/ 775188 h 1257216"/>
              <a:gd name="connsiteX2-221" fmla="*/ 0 w 618657"/>
              <a:gd name="connsiteY2-222" fmla="*/ 589529 h 1257216"/>
              <a:gd name="connsiteX3-223" fmla="*/ 237657 w 618657"/>
              <a:gd name="connsiteY3-224" fmla="*/ 504897 h 1257216"/>
              <a:gd name="connsiteX4-225" fmla="*/ 332907 w 618657"/>
              <a:gd name="connsiteY4-226" fmla="*/ 72 h 1257216"/>
              <a:gd name="connsiteX5-227" fmla="*/ 409107 w 618657"/>
              <a:gd name="connsiteY5-228" fmla="*/ 581097 h 1257216"/>
              <a:gd name="connsiteX6-229" fmla="*/ 618657 w 618657"/>
              <a:gd name="connsiteY6-230" fmla="*/ 657297 h 1257216"/>
              <a:gd name="connsiteX7-231" fmla="*/ 361482 w 618657"/>
              <a:gd name="connsiteY7-232" fmla="*/ 771597 h 1257216"/>
              <a:gd name="connsiteX8-233" fmla="*/ 297774 w 618657"/>
              <a:gd name="connsiteY8-234" fmla="*/ 1257216 h 1257216"/>
              <a:gd name="connsiteX0-235" fmla="*/ 297774 w 618657"/>
              <a:gd name="connsiteY0-236" fmla="*/ 1257216 h 1257216"/>
              <a:gd name="connsiteX1-237" fmla="*/ 190032 w 618657"/>
              <a:gd name="connsiteY1-238" fmla="*/ 775188 h 1257216"/>
              <a:gd name="connsiteX2-239" fmla="*/ 0 w 618657"/>
              <a:gd name="connsiteY2-240" fmla="*/ 589529 h 1257216"/>
              <a:gd name="connsiteX3-241" fmla="*/ 237657 w 618657"/>
              <a:gd name="connsiteY3-242" fmla="*/ 504897 h 1257216"/>
              <a:gd name="connsiteX4-243" fmla="*/ 332907 w 618657"/>
              <a:gd name="connsiteY4-244" fmla="*/ 72 h 1257216"/>
              <a:gd name="connsiteX5-245" fmla="*/ 409107 w 618657"/>
              <a:gd name="connsiteY5-246" fmla="*/ 581097 h 1257216"/>
              <a:gd name="connsiteX6-247" fmla="*/ 618657 w 618657"/>
              <a:gd name="connsiteY6-248" fmla="*/ 657297 h 1257216"/>
              <a:gd name="connsiteX7-249" fmla="*/ 388964 w 618657"/>
              <a:gd name="connsiteY7-250" fmla="*/ 776593 h 1257216"/>
              <a:gd name="connsiteX8-251" fmla="*/ 297774 w 618657"/>
              <a:gd name="connsiteY8-252" fmla="*/ 1257216 h 1257216"/>
              <a:gd name="connsiteX0-253" fmla="*/ 297774 w 618657"/>
              <a:gd name="connsiteY0-254" fmla="*/ 1257216 h 1257216"/>
              <a:gd name="connsiteX1-255" fmla="*/ 190032 w 618657"/>
              <a:gd name="connsiteY1-256" fmla="*/ 775188 h 1257216"/>
              <a:gd name="connsiteX2-257" fmla="*/ 0 w 618657"/>
              <a:gd name="connsiteY2-258" fmla="*/ 589529 h 1257216"/>
              <a:gd name="connsiteX3-259" fmla="*/ 237657 w 618657"/>
              <a:gd name="connsiteY3-260" fmla="*/ 504897 h 1257216"/>
              <a:gd name="connsiteX4-261" fmla="*/ 332907 w 618657"/>
              <a:gd name="connsiteY4-262" fmla="*/ 72 h 1257216"/>
              <a:gd name="connsiteX5-263" fmla="*/ 409107 w 618657"/>
              <a:gd name="connsiteY5-264" fmla="*/ 581097 h 1257216"/>
              <a:gd name="connsiteX6-265" fmla="*/ 618657 w 618657"/>
              <a:gd name="connsiteY6-266" fmla="*/ 657297 h 1257216"/>
              <a:gd name="connsiteX7-267" fmla="*/ 388964 w 618657"/>
              <a:gd name="connsiteY7-268" fmla="*/ 776593 h 1257216"/>
              <a:gd name="connsiteX8-269" fmla="*/ 297774 w 618657"/>
              <a:gd name="connsiteY8-270" fmla="*/ 1257216 h 1257216"/>
              <a:gd name="connsiteX0-271" fmla="*/ 297774 w 618657"/>
              <a:gd name="connsiteY0-272" fmla="*/ 1257216 h 1257216"/>
              <a:gd name="connsiteX1-273" fmla="*/ 190032 w 618657"/>
              <a:gd name="connsiteY1-274" fmla="*/ 775188 h 1257216"/>
              <a:gd name="connsiteX2-275" fmla="*/ 0 w 618657"/>
              <a:gd name="connsiteY2-276" fmla="*/ 589529 h 1257216"/>
              <a:gd name="connsiteX3-277" fmla="*/ 237657 w 618657"/>
              <a:gd name="connsiteY3-278" fmla="*/ 504897 h 1257216"/>
              <a:gd name="connsiteX4-279" fmla="*/ 332907 w 618657"/>
              <a:gd name="connsiteY4-280" fmla="*/ 72 h 1257216"/>
              <a:gd name="connsiteX5-281" fmla="*/ 409107 w 618657"/>
              <a:gd name="connsiteY5-282" fmla="*/ 581097 h 1257216"/>
              <a:gd name="connsiteX6-283" fmla="*/ 618657 w 618657"/>
              <a:gd name="connsiteY6-284" fmla="*/ 657297 h 1257216"/>
              <a:gd name="connsiteX7-285" fmla="*/ 388964 w 618657"/>
              <a:gd name="connsiteY7-286" fmla="*/ 776593 h 1257216"/>
              <a:gd name="connsiteX8-287" fmla="*/ 297774 w 618657"/>
              <a:gd name="connsiteY8-288" fmla="*/ 1257216 h 1257216"/>
              <a:gd name="connsiteX0-289" fmla="*/ 317761 w 638644"/>
              <a:gd name="connsiteY0-290" fmla="*/ 1257216 h 1257216"/>
              <a:gd name="connsiteX1-291" fmla="*/ 210019 w 638644"/>
              <a:gd name="connsiteY1-292" fmla="*/ 775188 h 1257216"/>
              <a:gd name="connsiteX2-293" fmla="*/ 0 w 638644"/>
              <a:gd name="connsiteY2-294" fmla="*/ 597024 h 1257216"/>
              <a:gd name="connsiteX3-295" fmla="*/ 257644 w 638644"/>
              <a:gd name="connsiteY3-296" fmla="*/ 504897 h 1257216"/>
              <a:gd name="connsiteX4-297" fmla="*/ 352894 w 638644"/>
              <a:gd name="connsiteY4-298" fmla="*/ 72 h 1257216"/>
              <a:gd name="connsiteX5-299" fmla="*/ 429094 w 638644"/>
              <a:gd name="connsiteY5-300" fmla="*/ 581097 h 1257216"/>
              <a:gd name="connsiteX6-301" fmla="*/ 638644 w 638644"/>
              <a:gd name="connsiteY6-302" fmla="*/ 657297 h 1257216"/>
              <a:gd name="connsiteX7-303" fmla="*/ 408951 w 638644"/>
              <a:gd name="connsiteY7-304" fmla="*/ 776593 h 1257216"/>
              <a:gd name="connsiteX8-305" fmla="*/ 317761 w 638644"/>
              <a:gd name="connsiteY8-306" fmla="*/ 1257216 h 1257216"/>
              <a:gd name="connsiteX0-307" fmla="*/ 317761 w 638644"/>
              <a:gd name="connsiteY0-308" fmla="*/ 1257216 h 1257216"/>
              <a:gd name="connsiteX1-309" fmla="*/ 227508 w 638644"/>
              <a:gd name="connsiteY1-310" fmla="*/ 772690 h 1257216"/>
              <a:gd name="connsiteX2-311" fmla="*/ 0 w 638644"/>
              <a:gd name="connsiteY2-312" fmla="*/ 597024 h 1257216"/>
              <a:gd name="connsiteX3-313" fmla="*/ 257644 w 638644"/>
              <a:gd name="connsiteY3-314" fmla="*/ 504897 h 1257216"/>
              <a:gd name="connsiteX4-315" fmla="*/ 352894 w 638644"/>
              <a:gd name="connsiteY4-316" fmla="*/ 72 h 1257216"/>
              <a:gd name="connsiteX5-317" fmla="*/ 429094 w 638644"/>
              <a:gd name="connsiteY5-318" fmla="*/ 581097 h 1257216"/>
              <a:gd name="connsiteX6-319" fmla="*/ 638644 w 638644"/>
              <a:gd name="connsiteY6-320" fmla="*/ 657297 h 1257216"/>
              <a:gd name="connsiteX7-321" fmla="*/ 408951 w 638644"/>
              <a:gd name="connsiteY7-322" fmla="*/ 776593 h 1257216"/>
              <a:gd name="connsiteX8-323" fmla="*/ 317761 w 638644"/>
              <a:gd name="connsiteY8-324" fmla="*/ 1257216 h 125721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638644" h="1257216">
                <a:moveTo>
                  <a:pt x="317761" y="1257216"/>
                </a:moveTo>
                <a:cubicBezTo>
                  <a:pt x="289186" y="1257814"/>
                  <a:pt x="280468" y="882722"/>
                  <a:pt x="227508" y="772690"/>
                </a:cubicBezTo>
                <a:cubicBezTo>
                  <a:pt x="174548" y="662658"/>
                  <a:pt x="136499" y="666457"/>
                  <a:pt x="0" y="597024"/>
                </a:cubicBezTo>
                <a:cubicBezTo>
                  <a:pt x="134026" y="572509"/>
                  <a:pt x="198828" y="604389"/>
                  <a:pt x="257644" y="504897"/>
                </a:cubicBezTo>
                <a:cubicBezTo>
                  <a:pt x="316460" y="405405"/>
                  <a:pt x="325907" y="-6278"/>
                  <a:pt x="352894" y="72"/>
                </a:cubicBezTo>
                <a:cubicBezTo>
                  <a:pt x="378294" y="193747"/>
                  <a:pt x="376733" y="543205"/>
                  <a:pt x="429094" y="581097"/>
                </a:cubicBezTo>
                <a:cubicBezTo>
                  <a:pt x="481455" y="618989"/>
                  <a:pt x="568794" y="631897"/>
                  <a:pt x="638644" y="657297"/>
                </a:cubicBezTo>
                <a:cubicBezTo>
                  <a:pt x="552919" y="695397"/>
                  <a:pt x="462431" y="676607"/>
                  <a:pt x="408951" y="776593"/>
                </a:cubicBezTo>
                <a:cubicBezTo>
                  <a:pt x="355471" y="876579"/>
                  <a:pt x="328080" y="1084178"/>
                  <a:pt x="317761" y="1257216"/>
                </a:cubicBezTo>
                <a:close/>
              </a:path>
            </a:pathLst>
          </a:custGeom>
          <a:noFill/>
          <a:ln w="25400" cap="rnd">
            <a:solidFill>
              <a:srgbClr val="F7D54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0000"/>
              </a:solidFill>
            </a:endParaRPr>
          </a:p>
        </p:txBody>
      </p:sp>
      <p:sp>
        <p:nvSpPr>
          <p:cNvPr id="47" name="任意多边形 46"/>
          <p:cNvSpPr/>
          <p:nvPr/>
        </p:nvSpPr>
        <p:spPr>
          <a:xfrm>
            <a:off x="8770162" y="3299074"/>
            <a:ext cx="297387" cy="455191"/>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1" fmla="*/ 257175 w 647700"/>
              <a:gd name="connsiteY0-2" fmla="*/ 1181158 h 1209733"/>
              <a:gd name="connsiteX1-3" fmla="*/ 219075 w 647700"/>
              <a:gd name="connsiteY1-4" fmla="*/ 800158 h 1209733"/>
              <a:gd name="connsiteX2-5" fmla="*/ 0 w 647700"/>
              <a:gd name="connsiteY2-6" fmla="*/ 590608 h 1209733"/>
              <a:gd name="connsiteX3-7" fmla="*/ 266700 w 647700"/>
              <a:gd name="connsiteY3-8" fmla="*/ 504883 h 1209733"/>
              <a:gd name="connsiteX4-9" fmla="*/ 361950 w 647700"/>
              <a:gd name="connsiteY4-10" fmla="*/ 58 h 1209733"/>
              <a:gd name="connsiteX5-11" fmla="*/ 438150 w 647700"/>
              <a:gd name="connsiteY5-12" fmla="*/ 581083 h 1209733"/>
              <a:gd name="connsiteX6-13" fmla="*/ 647700 w 647700"/>
              <a:gd name="connsiteY6-14" fmla="*/ 657283 h 1209733"/>
              <a:gd name="connsiteX7-15" fmla="*/ 390525 w 647700"/>
              <a:gd name="connsiteY7-16" fmla="*/ 771583 h 1209733"/>
              <a:gd name="connsiteX8-17" fmla="*/ 314325 w 647700"/>
              <a:gd name="connsiteY8-18" fmla="*/ 1209733 h 1209733"/>
              <a:gd name="connsiteX0-19" fmla="*/ 257175 w 647700"/>
              <a:gd name="connsiteY0-20" fmla="*/ 1181158 h 1209733"/>
              <a:gd name="connsiteX1-21" fmla="*/ 219075 w 647700"/>
              <a:gd name="connsiteY1-22" fmla="*/ 800158 h 1209733"/>
              <a:gd name="connsiteX2-23" fmla="*/ 0 w 647700"/>
              <a:gd name="connsiteY2-24" fmla="*/ 590608 h 1209733"/>
              <a:gd name="connsiteX3-25" fmla="*/ 266700 w 647700"/>
              <a:gd name="connsiteY3-26" fmla="*/ 504883 h 1209733"/>
              <a:gd name="connsiteX4-27" fmla="*/ 361950 w 647700"/>
              <a:gd name="connsiteY4-28" fmla="*/ 58 h 1209733"/>
              <a:gd name="connsiteX5-29" fmla="*/ 438150 w 647700"/>
              <a:gd name="connsiteY5-30" fmla="*/ 581083 h 1209733"/>
              <a:gd name="connsiteX6-31" fmla="*/ 647700 w 647700"/>
              <a:gd name="connsiteY6-32" fmla="*/ 657283 h 1209733"/>
              <a:gd name="connsiteX7-33" fmla="*/ 390525 w 647700"/>
              <a:gd name="connsiteY7-34" fmla="*/ 771583 h 1209733"/>
              <a:gd name="connsiteX8-35" fmla="*/ 314325 w 647700"/>
              <a:gd name="connsiteY8-36" fmla="*/ 1209733 h 1209733"/>
              <a:gd name="connsiteX0-37" fmla="*/ 161925 w 552450"/>
              <a:gd name="connsiteY0-38" fmla="*/ 1181173 h 1209748"/>
              <a:gd name="connsiteX1-39" fmla="*/ 123825 w 552450"/>
              <a:gd name="connsiteY1-40" fmla="*/ 800173 h 1209748"/>
              <a:gd name="connsiteX2-41" fmla="*/ 0 w 552450"/>
              <a:gd name="connsiteY2-42" fmla="*/ 638248 h 1209748"/>
              <a:gd name="connsiteX3-43" fmla="*/ 171450 w 552450"/>
              <a:gd name="connsiteY3-44" fmla="*/ 504898 h 1209748"/>
              <a:gd name="connsiteX4-45" fmla="*/ 266700 w 552450"/>
              <a:gd name="connsiteY4-46" fmla="*/ 73 h 1209748"/>
              <a:gd name="connsiteX5-47" fmla="*/ 342900 w 552450"/>
              <a:gd name="connsiteY5-48" fmla="*/ 581098 h 1209748"/>
              <a:gd name="connsiteX6-49" fmla="*/ 552450 w 552450"/>
              <a:gd name="connsiteY6-50" fmla="*/ 657298 h 1209748"/>
              <a:gd name="connsiteX7-51" fmla="*/ 295275 w 552450"/>
              <a:gd name="connsiteY7-52" fmla="*/ 771598 h 1209748"/>
              <a:gd name="connsiteX8-53" fmla="*/ 219075 w 552450"/>
              <a:gd name="connsiteY8-54" fmla="*/ 1209748 h 1209748"/>
              <a:gd name="connsiteX0-55" fmla="*/ 238125 w 628650"/>
              <a:gd name="connsiteY0-56" fmla="*/ 1181172 h 1209747"/>
              <a:gd name="connsiteX1-57" fmla="*/ 200025 w 628650"/>
              <a:gd name="connsiteY1-58" fmla="*/ 800172 h 1209747"/>
              <a:gd name="connsiteX2-59" fmla="*/ 0 w 628650"/>
              <a:gd name="connsiteY2-60" fmla="*/ 562047 h 1209747"/>
              <a:gd name="connsiteX3-61" fmla="*/ 247650 w 628650"/>
              <a:gd name="connsiteY3-62" fmla="*/ 504897 h 1209747"/>
              <a:gd name="connsiteX4-63" fmla="*/ 342900 w 628650"/>
              <a:gd name="connsiteY4-64" fmla="*/ 72 h 1209747"/>
              <a:gd name="connsiteX5-65" fmla="*/ 419100 w 628650"/>
              <a:gd name="connsiteY5-66" fmla="*/ 581097 h 1209747"/>
              <a:gd name="connsiteX6-67" fmla="*/ 628650 w 628650"/>
              <a:gd name="connsiteY6-68" fmla="*/ 657297 h 1209747"/>
              <a:gd name="connsiteX7-69" fmla="*/ 371475 w 628650"/>
              <a:gd name="connsiteY7-70" fmla="*/ 771597 h 1209747"/>
              <a:gd name="connsiteX8-71" fmla="*/ 295275 w 628650"/>
              <a:gd name="connsiteY8-72" fmla="*/ 1209747 h 1209747"/>
              <a:gd name="connsiteX0-73" fmla="*/ 238125 w 628650"/>
              <a:gd name="connsiteY0-74" fmla="*/ 1181172 h 1209747"/>
              <a:gd name="connsiteX1-75" fmla="*/ 200025 w 628650"/>
              <a:gd name="connsiteY1-76" fmla="*/ 800172 h 1209747"/>
              <a:gd name="connsiteX2-77" fmla="*/ 0 w 628650"/>
              <a:gd name="connsiteY2-78" fmla="*/ 562047 h 1209747"/>
              <a:gd name="connsiteX3-79" fmla="*/ 247650 w 628650"/>
              <a:gd name="connsiteY3-80" fmla="*/ 504897 h 1209747"/>
              <a:gd name="connsiteX4-81" fmla="*/ 342900 w 628650"/>
              <a:gd name="connsiteY4-82" fmla="*/ 72 h 1209747"/>
              <a:gd name="connsiteX5-83" fmla="*/ 419100 w 628650"/>
              <a:gd name="connsiteY5-84" fmla="*/ 581097 h 1209747"/>
              <a:gd name="connsiteX6-85" fmla="*/ 628650 w 628650"/>
              <a:gd name="connsiteY6-86" fmla="*/ 657297 h 1209747"/>
              <a:gd name="connsiteX7-87" fmla="*/ 371475 w 628650"/>
              <a:gd name="connsiteY7-88" fmla="*/ 771597 h 1209747"/>
              <a:gd name="connsiteX8-89" fmla="*/ 295275 w 628650"/>
              <a:gd name="connsiteY8-90" fmla="*/ 1209747 h 1209747"/>
              <a:gd name="connsiteX0-91" fmla="*/ 228132 w 618657"/>
              <a:gd name="connsiteY0-92" fmla="*/ 1181172 h 1209747"/>
              <a:gd name="connsiteX1-93" fmla="*/ 190032 w 618657"/>
              <a:gd name="connsiteY1-94" fmla="*/ 800172 h 1209747"/>
              <a:gd name="connsiteX2-95" fmla="*/ 0 w 618657"/>
              <a:gd name="connsiteY2-96" fmla="*/ 589529 h 1209747"/>
              <a:gd name="connsiteX3-97" fmla="*/ 237657 w 618657"/>
              <a:gd name="connsiteY3-98" fmla="*/ 504897 h 1209747"/>
              <a:gd name="connsiteX4-99" fmla="*/ 332907 w 618657"/>
              <a:gd name="connsiteY4-100" fmla="*/ 72 h 1209747"/>
              <a:gd name="connsiteX5-101" fmla="*/ 409107 w 618657"/>
              <a:gd name="connsiteY5-102" fmla="*/ 581097 h 1209747"/>
              <a:gd name="connsiteX6-103" fmla="*/ 618657 w 618657"/>
              <a:gd name="connsiteY6-104" fmla="*/ 657297 h 1209747"/>
              <a:gd name="connsiteX7-105" fmla="*/ 361482 w 618657"/>
              <a:gd name="connsiteY7-106" fmla="*/ 771597 h 1209747"/>
              <a:gd name="connsiteX8-107" fmla="*/ 285282 w 618657"/>
              <a:gd name="connsiteY8-108" fmla="*/ 1209747 h 1209747"/>
              <a:gd name="connsiteX0-109" fmla="*/ 228132 w 618657"/>
              <a:gd name="connsiteY0-110" fmla="*/ 1181172 h 1209747"/>
              <a:gd name="connsiteX1-111" fmla="*/ 190032 w 618657"/>
              <a:gd name="connsiteY1-112" fmla="*/ 800172 h 1209747"/>
              <a:gd name="connsiteX2-113" fmla="*/ 0 w 618657"/>
              <a:gd name="connsiteY2-114" fmla="*/ 589529 h 1209747"/>
              <a:gd name="connsiteX3-115" fmla="*/ 237657 w 618657"/>
              <a:gd name="connsiteY3-116" fmla="*/ 504897 h 1209747"/>
              <a:gd name="connsiteX4-117" fmla="*/ 332907 w 618657"/>
              <a:gd name="connsiteY4-118" fmla="*/ 72 h 1209747"/>
              <a:gd name="connsiteX5-119" fmla="*/ 409107 w 618657"/>
              <a:gd name="connsiteY5-120" fmla="*/ 581097 h 1209747"/>
              <a:gd name="connsiteX6-121" fmla="*/ 618657 w 618657"/>
              <a:gd name="connsiteY6-122" fmla="*/ 657297 h 1209747"/>
              <a:gd name="connsiteX7-123" fmla="*/ 361482 w 618657"/>
              <a:gd name="connsiteY7-124" fmla="*/ 771597 h 1209747"/>
              <a:gd name="connsiteX8-125" fmla="*/ 285282 w 618657"/>
              <a:gd name="connsiteY8-126" fmla="*/ 1209747 h 1209747"/>
              <a:gd name="connsiteX0-127" fmla="*/ 228132 w 618657"/>
              <a:gd name="connsiteY0-128" fmla="*/ 1181172 h 1209747"/>
              <a:gd name="connsiteX1-129" fmla="*/ 190032 w 618657"/>
              <a:gd name="connsiteY1-130" fmla="*/ 800172 h 1209747"/>
              <a:gd name="connsiteX2-131" fmla="*/ 0 w 618657"/>
              <a:gd name="connsiteY2-132" fmla="*/ 589529 h 1209747"/>
              <a:gd name="connsiteX3-133" fmla="*/ 237657 w 618657"/>
              <a:gd name="connsiteY3-134" fmla="*/ 504897 h 1209747"/>
              <a:gd name="connsiteX4-135" fmla="*/ 332907 w 618657"/>
              <a:gd name="connsiteY4-136" fmla="*/ 72 h 1209747"/>
              <a:gd name="connsiteX5-137" fmla="*/ 409107 w 618657"/>
              <a:gd name="connsiteY5-138" fmla="*/ 581097 h 1209747"/>
              <a:gd name="connsiteX6-139" fmla="*/ 618657 w 618657"/>
              <a:gd name="connsiteY6-140" fmla="*/ 657297 h 1209747"/>
              <a:gd name="connsiteX7-141" fmla="*/ 361482 w 618657"/>
              <a:gd name="connsiteY7-142" fmla="*/ 771597 h 1209747"/>
              <a:gd name="connsiteX8-143" fmla="*/ 285282 w 618657"/>
              <a:gd name="connsiteY8-144" fmla="*/ 1209747 h 1209747"/>
              <a:gd name="connsiteX9" fmla="*/ 228132 w 618657"/>
              <a:gd name="connsiteY9" fmla="*/ 1181172 h 1209747"/>
              <a:gd name="connsiteX0-145" fmla="*/ 285282 w 618657"/>
              <a:gd name="connsiteY0-146" fmla="*/ 1209747 h 1209747"/>
              <a:gd name="connsiteX1-147" fmla="*/ 190032 w 618657"/>
              <a:gd name="connsiteY1-148" fmla="*/ 800172 h 1209747"/>
              <a:gd name="connsiteX2-149" fmla="*/ 0 w 618657"/>
              <a:gd name="connsiteY2-150" fmla="*/ 589529 h 1209747"/>
              <a:gd name="connsiteX3-151" fmla="*/ 237657 w 618657"/>
              <a:gd name="connsiteY3-152" fmla="*/ 504897 h 1209747"/>
              <a:gd name="connsiteX4-153" fmla="*/ 332907 w 618657"/>
              <a:gd name="connsiteY4-154" fmla="*/ 72 h 1209747"/>
              <a:gd name="connsiteX5-155" fmla="*/ 409107 w 618657"/>
              <a:gd name="connsiteY5-156" fmla="*/ 581097 h 1209747"/>
              <a:gd name="connsiteX6-157" fmla="*/ 618657 w 618657"/>
              <a:gd name="connsiteY6-158" fmla="*/ 657297 h 1209747"/>
              <a:gd name="connsiteX7-159" fmla="*/ 361482 w 618657"/>
              <a:gd name="connsiteY7-160" fmla="*/ 771597 h 1209747"/>
              <a:gd name="connsiteX8-161" fmla="*/ 285282 w 618657"/>
              <a:gd name="connsiteY8-162" fmla="*/ 1209747 h 1209747"/>
              <a:gd name="connsiteX0-163" fmla="*/ 270292 w 618657"/>
              <a:gd name="connsiteY0-164" fmla="*/ 1249721 h 1249721"/>
              <a:gd name="connsiteX1-165" fmla="*/ 190032 w 618657"/>
              <a:gd name="connsiteY1-166" fmla="*/ 800172 h 1249721"/>
              <a:gd name="connsiteX2-167" fmla="*/ 0 w 618657"/>
              <a:gd name="connsiteY2-168" fmla="*/ 589529 h 1249721"/>
              <a:gd name="connsiteX3-169" fmla="*/ 237657 w 618657"/>
              <a:gd name="connsiteY3-170" fmla="*/ 504897 h 1249721"/>
              <a:gd name="connsiteX4-171" fmla="*/ 332907 w 618657"/>
              <a:gd name="connsiteY4-172" fmla="*/ 72 h 1249721"/>
              <a:gd name="connsiteX5-173" fmla="*/ 409107 w 618657"/>
              <a:gd name="connsiteY5-174" fmla="*/ 581097 h 1249721"/>
              <a:gd name="connsiteX6-175" fmla="*/ 618657 w 618657"/>
              <a:gd name="connsiteY6-176" fmla="*/ 657297 h 1249721"/>
              <a:gd name="connsiteX7-177" fmla="*/ 361482 w 618657"/>
              <a:gd name="connsiteY7-178" fmla="*/ 771597 h 1249721"/>
              <a:gd name="connsiteX8-179" fmla="*/ 270292 w 618657"/>
              <a:gd name="connsiteY8-180" fmla="*/ 1249721 h 1249721"/>
              <a:gd name="connsiteX0-181" fmla="*/ 270292 w 618657"/>
              <a:gd name="connsiteY0-182" fmla="*/ 1249721 h 1249721"/>
              <a:gd name="connsiteX1-183" fmla="*/ 190032 w 618657"/>
              <a:gd name="connsiteY1-184" fmla="*/ 775188 h 1249721"/>
              <a:gd name="connsiteX2-185" fmla="*/ 0 w 618657"/>
              <a:gd name="connsiteY2-186" fmla="*/ 589529 h 1249721"/>
              <a:gd name="connsiteX3-187" fmla="*/ 237657 w 618657"/>
              <a:gd name="connsiteY3-188" fmla="*/ 504897 h 1249721"/>
              <a:gd name="connsiteX4-189" fmla="*/ 332907 w 618657"/>
              <a:gd name="connsiteY4-190" fmla="*/ 72 h 1249721"/>
              <a:gd name="connsiteX5-191" fmla="*/ 409107 w 618657"/>
              <a:gd name="connsiteY5-192" fmla="*/ 581097 h 1249721"/>
              <a:gd name="connsiteX6-193" fmla="*/ 618657 w 618657"/>
              <a:gd name="connsiteY6-194" fmla="*/ 657297 h 1249721"/>
              <a:gd name="connsiteX7-195" fmla="*/ 361482 w 618657"/>
              <a:gd name="connsiteY7-196" fmla="*/ 771597 h 1249721"/>
              <a:gd name="connsiteX8-197" fmla="*/ 270292 w 618657"/>
              <a:gd name="connsiteY8-198" fmla="*/ 1249721 h 1249721"/>
              <a:gd name="connsiteX0-199" fmla="*/ 270292 w 618657"/>
              <a:gd name="connsiteY0-200" fmla="*/ 1249721 h 1249721"/>
              <a:gd name="connsiteX1-201" fmla="*/ 190032 w 618657"/>
              <a:gd name="connsiteY1-202" fmla="*/ 775188 h 1249721"/>
              <a:gd name="connsiteX2-203" fmla="*/ 0 w 618657"/>
              <a:gd name="connsiteY2-204" fmla="*/ 589529 h 1249721"/>
              <a:gd name="connsiteX3-205" fmla="*/ 237657 w 618657"/>
              <a:gd name="connsiteY3-206" fmla="*/ 504897 h 1249721"/>
              <a:gd name="connsiteX4-207" fmla="*/ 332907 w 618657"/>
              <a:gd name="connsiteY4-208" fmla="*/ 72 h 1249721"/>
              <a:gd name="connsiteX5-209" fmla="*/ 409107 w 618657"/>
              <a:gd name="connsiteY5-210" fmla="*/ 581097 h 1249721"/>
              <a:gd name="connsiteX6-211" fmla="*/ 618657 w 618657"/>
              <a:gd name="connsiteY6-212" fmla="*/ 657297 h 1249721"/>
              <a:gd name="connsiteX7-213" fmla="*/ 361482 w 618657"/>
              <a:gd name="connsiteY7-214" fmla="*/ 771597 h 1249721"/>
              <a:gd name="connsiteX8-215" fmla="*/ 270292 w 618657"/>
              <a:gd name="connsiteY8-216" fmla="*/ 1249721 h 1249721"/>
              <a:gd name="connsiteX0-217" fmla="*/ 297774 w 618657"/>
              <a:gd name="connsiteY0-218" fmla="*/ 1257216 h 1257216"/>
              <a:gd name="connsiteX1-219" fmla="*/ 190032 w 618657"/>
              <a:gd name="connsiteY1-220" fmla="*/ 775188 h 1257216"/>
              <a:gd name="connsiteX2-221" fmla="*/ 0 w 618657"/>
              <a:gd name="connsiteY2-222" fmla="*/ 589529 h 1257216"/>
              <a:gd name="connsiteX3-223" fmla="*/ 237657 w 618657"/>
              <a:gd name="connsiteY3-224" fmla="*/ 504897 h 1257216"/>
              <a:gd name="connsiteX4-225" fmla="*/ 332907 w 618657"/>
              <a:gd name="connsiteY4-226" fmla="*/ 72 h 1257216"/>
              <a:gd name="connsiteX5-227" fmla="*/ 409107 w 618657"/>
              <a:gd name="connsiteY5-228" fmla="*/ 581097 h 1257216"/>
              <a:gd name="connsiteX6-229" fmla="*/ 618657 w 618657"/>
              <a:gd name="connsiteY6-230" fmla="*/ 657297 h 1257216"/>
              <a:gd name="connsiteX7-231" fmla="*/ 361482 w 618657"/>
              <a:gd name="connsiteY7-232" fmla="*/ 771597 h 1257216"/>
              <a:gd name="connsiteX8-233" fmla="*/ 297774 w 618657"/>
              <a:gd name="connsiteY8-234" fmla="*/ 1257216 h 1257216"/>
              <a:gd name="connsiteX0-235" fmla="*/ 297774 w 618657"/>
              <a:gd name="connsiteY0-236" fmla="*/ 1257216 h 1257216"/>
              <a:gd name="connsiteX1-237" fmla="*/ 190032 w 618657"/>
              <a:gd name="connsiteY1-238" fmla="*/ 775188 h 1257216"/>
              <a:gd name="connsiteX2-239" fmla="*/ 0 w 618657"/>
              <a:gd name="connsiteY2-240" fmla="*/ 589529 h 1257216"/>
              <a:gd name="connsiteX3-241" fmla="*/ 237657 w 618657"/>
              <a:gd name="connsiteY3-242" fmla="*/ 504897 h 1257216"/>
              <a:gd name="connsiteX4-243" fmla="*/ 332907 w 618657"/>
              <a:gd name="connsiteY4-244" fmla="*/ 72 h 1257216"/>
              <a:gd name="connsiteX5-245" fmla="*/ 409107 w 618657"/>
              <a:gd name="connsiteY5-246" fmla="*/ 581097 h 1257216"/>
              <a:gd name="connsiteX6-247" fmla="*/ 618657 w 618657"/>
              <a:gd name="connsiteY6-248" fmla="*/ 657297 h 1257216"/>
              <a:gd name="connsiteX7-249" fmla="*/ 388964 w 618657"/>
              <a:gd name="connsiteY7-250" fmla="*/ 776593 h 1257216"/>
              <a:gd name="connsiteX8-251" fmla="*/ 297774 w 618657"/>
              <a:gd name="connsiteY8-252" fmla="*/ 1257216 h 1257216"/>
              <a:gd name="connsiteX0-253" fmla="*/ 297774 w 618657"/>
              <a:gd name="connsiteY0-254" fmla="*/ 1257216 h 1257216"/>
              <a:gd name="connsiteX1-255" fmla="*/ 190032 w 618657"/>
              <a:gd name="connsiteY1-256" fmla="*/ 775188 h 1257216"/>
              <a:gd name="connsiteX2-257" fmla="*/ 0 w 618657"/>
              <a:gd name="connsiteY2-258" fmla="*/ 589529 h 1257216"/>
              <a:gd name="connsiteX3-259" fmla="*/ 237657 w 618657"/>
              <a:gd name="connsiteY3-260" fmla="*/ 504897 h 1257216"/>
              <a:gd name="connsiteX4-261" fmla="*/ 332907 w 618657"/>
              <a:gd name="connsiteY4-262" fmla="*/ 72 h 1257216"/>
              <a:gd name="connsiteX5-263" fmla="*/ 409107 w 618657"/>
              <a:gd name="connsiteY5-264" fmla="*/ 581097 h 1257216"/>
              <a:gd name="connsiteX6-265" fmla="*/ 618657 w 618657"/>
              <a:gd name="connsiteY6-266" fmla="*/ 657297 h 1257216"/>
              <a:gd name="connsiteX7-267" fmla="*/ 388964 w 618657"/>
              <a:gd name="connsiteY7-268" fmla="*/ 776593 h 1257216"/>
              <a:gd name="connsiteX8-269" fmla="*/ 297774 w 618657"/>
              <a:gd name="connsiteY8-270" fmla="*/ 1257216 h 1257216"/>
              <a:gd name="connsiteX0-271" fmla="*/ 297774 w 618657"/>
              <a:gd name="connsiteY0-272" fmla="*/ 1257216 h 1257216"/>
              <a:gd name="connsiteX1-273" fmla="*/ 190032 w 618657"/>
              <a:gd name="connsiteY1-274" fmla="*/ 775188 h 1257216"/>
              <a:gd name="connsiteX2-275" fmla="*/ 0 w 618657"/>
              <a:gd name="connsiteY2-276" fmla="*/ 589529 h 1257216"/>
              <a:gd name="connsiteX3-277" fmla="*/ 237657 w 618657"/>
              <a:gd name="connsiteY3-278" fmla="*/ 504897 h 1257216"/>
              <a:gd name="connsiteX4-279" fmla="*/ 332907 w 618657"/>
              <a:gd name="connsiteY4-280" fmla="*/ 72 h 1257216"/>
              <a:gd name="connsiteX5-281" fmla="*/ 409107 w 618657"/>
              <a:gd name="connsiteY5-282" fmla="*/ 581097 h 1257216"/>
              <a:gd name="connsiteX6-283" fmla="*/ 618657 w 618657"/>
              <a:gd name="connsiteY6-284" fmla="*/ 657297 h 1257216"/>
              <a:gd name="connsiteX7-285" fmla="*/ 388964 w 618657"/>
              <a:gd name="connsiteY7-286" fmla="*/ 776593 h 1257216"/>
              <a:gd name="connsiteX8-287" fmla="*/ 297774 w 618657"/>
              <a:gd name="connsiteY8-288" fmla="*/ 1257216 h 1257216"/>
              <a:gd name="connsiteX0-289" fmla="*/ 317761 w 638644"/>
              <a:gd name="connsiteY0-290" fmla="*/ 1257216 h 1257216"/>
              <a:gd name="connsiteX1-291" fmla="*/ 210019 w 638644"/>
              <a:gd name="connsiteY1-292" fmla="*/ 775188 h 1257216"/>
              <a:gd name="connsiteX2-293" fmla="*/ 0 w 638644"/>
              <a:gd name="connsiteY2-294" fmla="*/ 597024 h 1257216"/>
              <a:gd name="connsiteX3-295" fmla="*/ 257644 w 638644"/>
              <a:gd name="connsiteY3-296" fmla="*/ 504897 h 1257216"/>
              <a:gd name="connsiteX4-297" fmla="*/ 352894 w 638644"/>
              <a:gd name="connsiteY4-298" fmla="*/ 72 h 1257216"/>
              <a:gd name="connsiteX5-299" fmla="*/ 429094 w 638644"/>
              <a:gd name="connsiteY5-300" fmla="*/ 581097 h 1257216"/>
              <a:gd name="connsiteX6-301" fmla="*/ 638644 w 638644"/>
              <a:gd name="connsiteY6-302" fmla="*/ 657297 h 1257216"/>
              <a:gd name="connsiteX7-303" fmla="*/ 408951 w 638644"/>
              <a:gd name="connsiteY7-304" fmla="*/ 776593 h 1257216"/>
              <a:gd name="connsiteX8-305" fmla="*/ 317761 w 638644"/>
              <a:gd name="connsiteY8-306" fmla="*/ 1257216 h 1257216"/>
              <a:gd name="connsiteX0-307" fmla="*/ 317761 w 638644"/>
              <a:gd name="connsiteY0-308" fmla="*/ 1257216 h 1257216"/>
              <a:gd name="connsiteX1-309" fmla="*/ 227508 w 638644"/>
              <a:gd name="connsiteY1-310" fmla="*/ 772690 h 1257216"/>
              <a:gd name="connsiteX2-311" fmla="*/ 0 w 638644"/>
              <a:gd name="connsiteY2-312" fmla="*/ 597024 h 1257216"/>
              <a:gd name="connsiteX3-313" fmla="*/ 257644 w 638644"/>
              <a:gd name="connsiteY3-314" fmla="*/ 504897 h 1257216"/>
              <a:gd name="connsiteX4-315" fmla="*/ 352894 w 638644"/>
              <a:gd name="connsiteY4-316" fmla="*/ 72 h 1257216"/>
              <a:gd name="connsiteX5-317" fmla="*/ 429094 w 638644"/>
              <a:gd name="connsiteY5-318" fmla="*/ 581097 h 1257216"/>
              <a:gd name="connsiteX6-319" fmla="*/ 638644 w 638644"/>
              <a:gd name="connsiteY6-320" fmla="*/ 657297 h 1257216"/>
              <a:gd name="connsiteX7-321" fmla="*/ 408951 w 638644"/>
              <a:gd name="connsiteY7-322" fmla="*/ 776593 h 1257216"/>
              <a:gd name="connsiteX8-323" fmla="*/ 317761 w 638644"/>
              <a:gd name="connsiteY8-324" fmla="*/ 1257216 h 125721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638644" h="1257216">
                <a:moveTo>
                  <a:pt x="317761" y="1257216"/>
                </a:moveTo>
                <a:cubicBezTo>
                  <a:pt x="289186" y="1257814"/>
                  <a:pt x="280468" y="882722"/>
                  <a:pt x="227508" y="772690"/>
                </a:cubicBezTo>
                <a:cubicBezTo>
                  <a:pt x="174548" y="662658"/>
                  <a:pt x="136499" y="666457"/>
                  <a:pt x="0" y="597024"/>
                </a:cubicBezTo>
                <a:cubicBezTo>
                  <a:pt x="134026" y="572509"/>
                  <a:pt x="198828" y="604389"/>
                  <a:pt x="257644" y="504897"/>
                </a:cubicBezTo>
                <a:cubicBezTo>
                  <a:pt x="316460" y="405405"/>
                  <a:pt x="325907" y="-6278"/>
                  <a:pt x="352894" y="72"/>
                </a:cubicBezTo>
                <a:cubicBezTo>
                  <a:pt x="378294" y="193747"/>
                  <a:pt x="376733" y="543205"/>
                  <a:pt x="429094" y="581097"/>
                </a:cubicBezTo>
                <a:cubicBezTo>
                  <a:pt x="481455" y="618989"/>
                  <a:pt x="568794" y="631897"/>
                  <a:pt x="638644" y="657297"/>
                </a:cubicBezTo>
                <a:cubicBezTo>
                  <a:pt x="552919" y="695397"/>
                  <a:pt x="462431" y="676607"/>
                  <a:pt x="408951" y="776593"/>
                </a:cubicBezTo>
                <a:cubicBezTo>
                  <a:pt x="355471" y="876579"/>
                  <a:pt x="328080" y="1084178"/>
                  <a:pt x="317761" y="1257216"/>
                </a:cubicBezTo>
                <a:close/>
              </a:path>
            </a:pathLst>
          </a:custGeom>
          <a:solidFill>
            <a:srgbClr val="F7D54A"/>
          </a:solidFill>
          <a:ln w="25400" cap="rnd">
            <a:solidFill>
              <a:srgbClr val="F7D54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0000"/>
              </a:solidFill>
            </a:endParaRPr>
          </a:p>
        </p:txBody>
      </p:sp>
      <p:grpSp>
        <p:nvGrpSpPr>
          <p:cNvPr id="48" name="组合 47"/>
          <p:cNvGrpSpPr/>
          <p:nvPr/>
        </p:nvGrpSpPr>
        <p:grpSpPr>
          <a:xfrm rot="1192981">
            <a:off x="1765946" y="3093550"/>
            <a:ext cx="790651" cy="800921"/>
            <a:chOff x="2118580" y="4342651"/>
            <a:chExt cx="672245" cy="680977"/>
          </a:xfrm>
        </p:grpSpPr>
        <p:grpSp>
          <p:nvGrpSpPr>
            <p:cNvPr id="49" name="组合 48"/>
            <p:cNvGrpSpPr/>
            <p:nvPr/>
          </p:nvGrpSpPr>
          <p:grpSpPr>
            <a:xfrm>
              <a:off x="2124539" y="4342651"/>
              <a:ext cx="641611" cy="680977"/>
              <a:chOff x="2124539" y="4342651"/>
              <a:chExt cx="641611" cy="680977"/>
            </a:xfrm>
          </p:grpSpPr>
          <p:sp>
            <p:nvSpPr>
              <p:cNvPr id="67" name="任意多边形 66"/>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任意多边形 70"/>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0" name="任意多边形 49"/>
            <p:cNvSpPr/>
            <p:nvPr/>
          </p:nvSpPr>
          <p:spPr>
            <a:xfrm rot="20279529">
              <a:off x="2598988" y="4623569"/>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rot="20279529">
              <a:off x="2479596" y="4480372"/>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任意多边形 51"/>
            <p:cNvSpPr/>
            <p:nvPr/>
          </p:nvSpPr>
          <p:spPr>
            <a:xfrm rot="20279529">
              <a:off x="2127434" y="4559064"/>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任意多边形 52"/>
            <p:cNvSpPr/>
            <p:nvPr/>
          </p:nvSpPr>
          <p:spPr>
            <a:xfrm rot="20279529">
              <a:off x="2594342" y="4571927"/>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任意多边形 53"/>
            <p:cNvSpPr/>
            <p:nvPr/>
          </p:nvSpPr>
          <p:spPr>
            <a:xfrm rot="20279529">
              <a:off x="2135496" y="4638952"/>
              <a:ext cx="269481" cy="1483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rot="20279529">
              <a:off x="2551872" y="4532481"/>
              <a:ext cx="202631" cy="103393"/>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rot="20279529">
              <a:off x="2524326" y="4506288"/>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rot="20279529">
              <a:off x="2501282" y="4464098"/>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rot="20279529">
              <a:off x="2328701" y="4625707"/>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rot="20279529">
              <a:off x="2130538" y="4603506"/>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20279529">
              <a:off x="2599025" y="4660637"/>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rot="20279529">
              <a:off x="2611278" y="479537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20279529">
              <a:off x="2492800" y="448954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20279529">
              <a:off x="2118580" y="4584223"/>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20279529">
              <a:off x="2127493" y="4608630"/>
              <a:ext cx="255388" cy="13914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20279529">
              <a:off x="2284592" y="4709098"/>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pattFill prst="pct10">
          <a:fgClr>
            <a:schemeClr val="bg1">
              <a:lumMod val="95000"/>
            </a:schemeClr>
          </a:fgClr>
          <a:bgClr>
            <a:schemeClr val="bg1"/>
          </a:bgClr>
        </a:patt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2909430" y="2552358"/>
            <a:ext cx="2130655" cy="2130655"/>
          </a:xfrm>
          <a:prstGeom prst="rect">
            <a:avLst/>
          </a:prstGeom>
        </p:spPr>
      </p:pic>
      <p:pic>
        <p:nvPicPr>
          <p:cNvPr id="24" name="图片 23"/>
          <p:cNvPicPr>
            <a:picLocks noChangeAspect="1"/>
          </p:cNvPicPr>
          <p:nvPr/>
        </p:nvPicPr>
        <p:blipFill>
          <a:blip r:embed="rId2"/>
          <a:stretch>
            <a:fillRect/>
          </a:stretch>
        </p:blipFill>
        <p:spPr>
          <a:xfrm>
            <a:off x="3525769" y="2978840"/>
            <a:ext cx="902288" cy="638846"/>
          </a:xfrm>
          <a:prstGeom prst="rect">
            <a:avLst/>
          </a:prstGeom>
        </p:spPr>
      </p:pic>
      <p:sp>
        <p:nvSpPr>
          <p:cNvPr id="25" name="文本框 24"/>
          <p:cNvSpPr txBox="1"/>
          <p:nvPr/>
        </p:nvSpPr>
        <p:spPr>
          <a:xfrm>
            <a:off x="5915254" y="2782669"/>
            <a:ext cx="4056060" cy="646331"/>
          </a:xfrm>
          <a:prstGeom prst="rect">
            <a:avLst/>
          </a:prstGeom>
          <a:noFill/>
        </p:spPr>
        <p:txBody>
          <a:bodyPr wrap="square" rtlCol="0">
            <a:spAutoFit/>
          </a:bodyPr>
          <a:lstStyle/>
          <a:p>
            <a:r>
              <a:rPr lang="zh-CN" altLang="en-US" sz="3600" dirty="0">
                <a:solidFill>
                  <a:srgbClr val="262626"/>
                </a:solidFill>
                <a:latin typeface="微软雅黑" panose="020B0503020204020204" pitchFamily="34" charset="-122"/>
                <a:ea typeface="微软雅黑" panose="020B0503020204020204" pitchFamily="34" charset="-122"/>
              </a:rPr>
              <a:t>第</a:t>
            </a:r>
            <a:r>
              <a:rPr lang="zh-CN" altLang="en-US" sz="3600" dirty="0" smtClean="0">
                <a:solidFill>
                  <a:srgbClr val="262626"/>
                </a:solidFill>
                <a:latin typeface="微软雅黑" panose="020B0503020204020204" pitchFamily="34" charset="-122"/>
                <a:ea typeface="微软雅黑" panose="020B0503020204020204" pitchFamily="34" charset="-122"/>
              </a:rPr>
              <a:t>一部分精彩内容</a:t>
            </a:r>
            <a:endParaRPr lang="zh-CN" altLang="en-US" sz="3600" dirty="0">
              <a:solidFill>
                <a:srgbClr val="262626"/>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5915254" y="3534228"/>
            <a:ext cx="3922715" cy="830997"/>
          </a:xfrm>
          <a:prstGeom prst="rect">
            <a:avLst/>
          </a:prstGeom>
          <a:noFill/>
        </p:spPr>
        <p:txBody>
          <a:bodyPr wrap="square" rtlCol="0">
            <a:spAutoFit/>
          </a:bodyPr>
          <a:lstStyle/>
          <a:p>
            <a:r>
              <a:rPr lang="en-US" altLang="zh-CN" sz="1600" dirty="0" smtClean="0"/>
              <a:t>BUSINESS TEMPLATE ADD YOUR TEXT HERE YOUR TEXT </a:t>
            </a:r>
            <a:r>
              <a:rPr lang="en-US" altLang="zh-CN" sz="1600" dirty="0"/>
              <a:t>BUSINESS TEMPLATE ADD YOUR TEXT HERE </a:t>
            </a:r>
            <a:r>
              <a:rPr lang="en-US" altLang="zh-CN" sz="1600" dirty="0" smtClean="0"/>
              <a:t>YOUR TEXT</a:t>
            </a:r>
            <a:endParaRPr lang="zh-CN" altLang="en-US" sz="1600" dirty="0"/>
          </a:p>
        </p:txBody>
      </p:sp>
      <p:grpSp>
        <p:nvGrpSpPr>
          <p:cNvPr id="27" name="组合 26"/>
          <p:cNvGrpSpPr/>
          <p:nvPr/>
        </p:nvGrpSpPr>
        <p:grpSpPr>
          <a:xfrm>
            <a:off x="9612380" y="2048857"/>
            <a:ext cx="717867" cy="454132"/>
            <a:chOff x="1711856" y="2078071"/>
            <a:chExt cx="1196804" cy="757114"/>
          </a:xfrm>
        </p:grpSpPr>
        <p:sp>
          <p:nvSpPr>
            <p:cNvPr id="28" name="任意多边形 27"/>
            <p:cNvSpPr/>
            <p:nvPr/>
          </p:nvSpPr>
          <p:spPr>
            <a:xfrm>
              <a:off x="1920015" y="2078071"/>
              <a:ext cx="713347" cy="757114"/>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bg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1711856" y="2301388"/>
              <a:ext cx="1196804" cy="338300"/>
            </a:xfrm>
            <a:custGeom>
              <a:avLst/>
              <a:gdLst>
                <a:gd name="connsiteX0" fmla="*/ 202641 w 1204484"/>
                <a:gd name="connsiteY0" fmla="*/ 156229 h 260223"/>
                <a:gd name="connsiteX1" fmla="*/ 18842 w 1204484"/>
                <a:gd name="connsiteY1" fmla="*/ 257318 h 260223"/>
                <a:gd name="connsiteX2" fmla="*/ 606998 w 1204484"/>
                <a:gd name="connsiteY2" fmla="*/ 215963 h 260223"/>
                <a:gd name="connsiteX3" fmla="*/ 1199750 w 1204484"/>
                <a:gd name="connsiteY3" fmla="*/ 45949 h 260223"/>
                <a:gd name="connsiteX4" fmla="*/ 901077 w 1204484"/>
                <a:gd name="connsiteY4" fmla="*/ 0 h 260223"/>
                <a:gd name="connsiteX5" fmla="*/ 901077 w 1204484"/>
                <a:gd name="connsiteY5" fmla="*/ 0 h 260223"/>
                <a:gd name="connsiteX0-1" fmla="*/ 202641 w 1204484"/>
                <a:gd name="connsiteY0-2" fmla="*/ 156229 h 262942"/>
                <a:gd name="connsiteX1-3" fmla="*/ 18842 w 1204484"/>
                <a:gd name="connsiteY1-4" fmla="*/ 257318 h 262942"/>
                <a:gd name="connsiteX2-5" fmla="*/ 606998 w 1204484"/>
                <a:gd name="connsiteY2-6" fmla="*/ 215963 h 262942"/>
                <a:gd name="connsiteX3-7" fmla="*/ 1199750 w 1204484"/>
                <a:gd name="connsiteY3-8" fmla="*/ 45949 h 262942"/>
                <a:gd name="connsiteX4-9" fmla="*/ 901077 w 1204484"/>
                <a:gd name="connsiteY4-10" fmla="*/ 0 h 262942"/>
                <a:gd name="connsiteX5-11" fmla="*/ 901077 w 1204484"/>
                <a:gd name="connsiteY5-12" fmla="*/ 0 h 262942"/>
                <a:gd name="connsiteX0-13" fmla="*/ 203801 w 1205128"/>
                <a:gd name="connsiteY0-14" fmla="*/ 156229 h 299211"/>
                <a:gd name="connsiteX1-15" fmla="*/ 20002 w 1205128"/>
                <a:gd name="connsiteY1-16" fmla="*/ 257318 h 299211"/>
                <a:gd name="connsiteX2-17" fmla="*/ 626538 w 1205128"/>
                <a:gd name="connsiteY2-18" fmla="*/ 275697 h 299211"/>
                <a:gd name="connsiteX3-19" fmla="*/ 1200910 w 1205128"/>
                <a:gd name="connsiteY3-20" fmla="*/ 45949 h 299211"/>
                <a:gd name="connsiteX4-21" fmla="*/ 902237 w 1205128"/>
                <a:gd name="connsiteY4-22" fmla="*/ 0 h 299211"/>
                <a:gd name="connsiteX5-23" fmla="*/ 902237 w 1205128"/>
                <a:gd name="connsiteY5-24" fmla="*/ 0 h 299211"/>
                <a:gd name="connsiteX0-25" fmla="*/ 203801 w 1205128"/>
                <a:gd name="connsiteY0-26" fmla="*/ 156229 h 293093"/>
                <a:gd name="connsiteX1-27" fmla="*/ 20002 w 1205128"/>
                <a:gd name="connsiteY1-28" fmla="*/ 257318 h 293093"/>
                <a:gd name="connsiteX2-29" fmla="*/ 626538 w 1205128"/>
                <a:gd name="connsiteY2-30" fmla="*/ 275697 h 293093"/>
                <a:gd name="connsiteX3-31" fmla="*/ 1200910 w 1205128"/>
                <a:gd name="connsiteY3-32" fmla="*/ 45949 h 293093"/>
                <a:gd name="connsiteX4-33" fmla="*/ 902237 w 1205128"/>
                <a:gd name="connsiteY4-34" fmla="*/ 0 h 293093"/>
                <a:gd name="connsiteX5-35" fmla="*/ 902237 w 1205128"/>
                <a:gd name="connsiteY5-36" fmla="*/ 0 h 293093"/>
                <a:gd name="connsiteX0-37" fmla="*/ 189419 w 1190746"/>
                <a:gd name="connsiteY0-38" fmla="*/ 156229 h 303079"/>
                <a:gd name="connsiteX1-39" fmla="*/ 5620 w 1190746"/>
                <a:gd name="connsiteY1-40" fmla="*/ 257318 h 303079"/>
                <a:gd name="connsiteX2-41" fmla="*/ 612156 w 1190746"/>
                <a:gd name="connsiteY2-42" fmla="*/ 275697 h 303079"/>
                <a:gd name="connsiteX3-43" fmla="*/ 1186528 w 1190746"/>
                <a:gd name="connsiteY3-44" fmla="*/ 45949 h 303079"/>
                <a:gd name="connsiteX4-45" fmla="*/ 887855 w 1190746"/>
                <a:gd name="connsiteY4-46" fmla="*/ 0 h 303079"/>
                <a:gd name="connsiteX5-47" fmla="*/ 887855 w 1190746"/>
                <a:gd name="connsiteY5-48" fmla="*/ 0 h 303079"/>
                <a:gd name="connsiteX0-49" fmla="*/ 189419 w 1186528"/>
                <a:gd name="connsiteY0-50" fmla="*/ 166016 h 312866"/>
                <a:gd name="connsiteX1-51" fmla="*/ 5620 w 1186528"/>
                <a:gd name="connsiteY1-52" fmla="*/ 267105 h 312866"/>
                <a:gd name="connsiteX2-53" fmla="*/ 612156 w 1186528"/>
                <a:gd name="connsiteY2-54" fmla="*/ 285484 h 312866"/>
                <a:gd name="connsiteX3-55" fmla="*/ 1186528 w 1186528"/>
                <a:gd name="connsiteY3-56" fmla="*/ 55736 h 312866"/>
                <a:gd name="connsiteX4-57" fmla="*/ 887855 w 1186528"/>
                <a:gd name="connsiteY4-58" fmla="*/ 9787 h 312866"/>
                <a:gd name="connsiteX5-59" fmla="*/ 887855 w 1186528"/>
                <a:gd name="connsiteY5-60" fmla="*/ 9787 h 312866"/>
                <a:gd name="connsiteX0-61" fmla="*/ 189419 w 1186971"/>
                <a:gd name="connsiteY0-62" fmla="*/ 162790 h 309640"/>
                <a:gd name="connsiteX1-63" fmla="*/ 5620 w 1186971"/>
                <a:gd name="connsiteY1-64" fmla="*/ 263879 h 309640"/>
                <a:gd name="connsiteX2-65" fmla="*/ 612156 w 1186971"/>
                <a:gd name="connsiteY2-66" fmla="*/ 282258 h 309640"/>
                <a:gd name="connsiteX3-67" fmla="*/ 1186528 w 1186971"/>
                <a:gd name="connsiteY3-68" fmla="*/ 52510 h 309640"/>
                <a:gd name="connsiteX4-69" fmla="*/ 887855 w 1186971"/>
                <a:gd name="connsiteY4-70" fmla="*/ 6561 h 309640"/>
                <a:gd name="connsiteX5-71" fmla="*/ 887855 w 1186971"/>
                <a:gd name="connsiteY5-72" fmla="*/ 6561 h 309640"/>
                <a:gd name="connsiteX0-73" fmla="*/ 189419 w 1186971"/>
                <a:gd name="connsiteY0-74" fmla="*/ 162790 h 309640"/>
                <a:gd name="connsiteX1-75" fmla="*/ 5620 w 1186971"/>
                <a:gd name="connsiteY1-76" fmla="*/ 263879 h 309640"/>
                <a:gd name="connsiteX2-77" fmla="*/ 612156 w 1186971"/>
                <a:gd name="connsiteY2-78" fmla="*/ 282258 h 309640"/>
                <a:gd name="connsiteX3-79" fmla="*/ 1186528 w 1186971"/>
                <a:gd name="connsiteY3-80" fmla="*/ 52510 h 309640"/>
                <a:gd name="connsiteX4-81" fmla="*/ 887855 w 1186971"/>
                <a:gd name="connsiteY4-82" fmla="*/ 6561 h 309640"/>
                <a:gd name="connsiteX5-83" fmla="*/ 887855 w 1186971"/>
                <a:gd name="connsiteY5-84" fmla="*/ 6561 h 309640"/>
                <a:gd name="connsiteX0-85" fmla="*/ 203801 w 1201353"/>
                <a:gd name="connsiteY0-86" fmla="*/ 139815 h 300469"/>
                <a:gd name="connsiteX1-87" fmla="*/ 20002 w 1201353"/>
                <a:gd name="connsiteY1-88" fmla="*/ 263879 h 300469"/>
                <a:gd name="connsiteX2-89" fmla="*/ 626538 w 1201353"/>
                <a:gd name="connsiteY2-90" fmla="*/ 282258 h 300469"/>
                <a:gd name="connsiteX3-91" fmla="*/ 1200910 w 1201353"/>
                <a:gd name="connsiteY3-92" fmla="*/ 52510 h 300469"/>
                <a:gd name="connsiteX4-93" fmla="*/ 902237 w 1201353"/>
                <a:gd name="connsiteY4-94" fmla="*/ 6561 h 300469"/>
                <a:gd name="connsiteX5-95" fmla="*/ 902237 w 1201353"/>
                <a:gd name="connsiteY5-96" fmla="*/ 6561 h 300469"/>
                <a:gd name="connsiteX0-97" fmla="*/ 195393 w 1192945"/>
                <a:gd name="connsiteY0-98" fmla="*/ 139815 h 307899"/>
                <a:gd name="connsiteX1-99" fmla="*/ 11594 w 1192945"/>
                <a:gd name="connsiteY1-100" fmla="*/ 263879 h 307899"/>
                <a:gd name="connsiteX2-101" fmla="*/ 618130 w 1192945"/>
                <a:gd name="connsiteY2-102" fmla="*/ 282258 h 307899"/>
                <a:gd name="connsiteX3-103" fmla="*/ 1192502 w 1192945"/>
                <a:gd name="connsiteY3-104" fmla="*/ 52510 h 307899"/>
                <a:gd name="connsiteX4-105" fmla="*/ 893829 w 1192945"/>
                <a:gd name="connsiteY4-106" fmla="*/ 6561 h 307899"/>
                <a:gd name="connsiteX5-107" fmla="*/ 893829 w 1192945"/>
                <a:gd name="connsiteY5-108" fmla="*/ 6561 h 307899"/>
                <a:gd name="connsiteX0-109" fmla="*/ 199654 w 1197206"/>
                <a:gd name="connsiteY0-110" fmla="*/ 139815 h 331631"/>
                <a:gd name="connsiteX1-111" fmla="*/ 11260 w 1197206"/>
                <a:gd name="connsiteY1-112" fmla="*/ 305234 h 331631"/>
                <a:gd name="connsiteX2-113" fmla="*/ 622391 w 1197206"/>
                <a:gd name="connsiteY2-114" fmla="*/ 282258 h 331631"/>
                <a:gd name="connsiteX3-115" fmla="*/ 1196763 w 1197206"/>
                <a:gd name="connsiteY3-116" fmla="*/ 52510 h 331631"/>
                <a:gd name="connsiteX4-117" fmla="*/ 898090 w 1197206"/>
                <a:gd name="connsiteY4-118" fmla="*/ 6561 h 331631"/>
                <a:gd name="connsiteX5-119" fmla="*/ 898090 w 1197206"/>
                <a:gd name="connsiteY5-120" fmla="*/ 6561 h 331631"/>
                <a:gd name="connsiteX0-121" fmla="*/ 199654 w 1196804"/>
                <a:gd name="connsiteY0-122" fmla="*/ 135685 h 327501"/>
                <a:gd name="connsiteX1-123" fmla="*/ 11260 w 1196804"/>
                <a:gd name="connsiteY1-124" fmla="*/ 301104 h 327501"/>
                <a:gd name="connsiteX2-125" fmla="*/ 622391 w 1196804"/>
                <a:gd name="connsiteY2-126" fmla="*/ 278128 h 327501"/>
                <a:gd name="connsiteX3-127" fmla="*/ 1196763 w 1196804"/>
                <a:gd name="connsiteY3-128" fmla="*/ 48380 h 327501"/>
                <a:gd name="connsiteX4-129" fmla="*/ 898090 w 1196804"/>
                <a:gd name="connsiteY4-130" fmla="*/ 2431 h 327501"/>
                <a:gd name="connsiteX5-131" fmla="*/ 898090 w 1196804"/>
                <a:gd name="connsiteY5-132" fmla="*/ 2431 h 327501"/>
                <a:gd name="connsiteX0-133" fmla="*/ 199654 w 1196804"/>
                <a:gd name="connsiteY0-134" fmla="*/ 146484 h 338300"/>
                <a:gd name="connsiteX1-135" fmla="*/ 11260 w 1196804"/>
                <a:gd name="connsiteY1-136" fmla="*/ 311903 h 338300"/>
                <a:gd name="connsiteX2-137" fmla="*/ 622391 w 1196804"/>
                <a:gd name="connsiteY2-138" fmla="*/ 288927 h 338300"/>
                <a:gd name="connsiteX3-139" fmla="*/ 1196763 w 1196804"/>
                <a:gd name="connsiteY3-140" fmla="*/ 59179 h 338300"/>
                <a:gd name="connsiteX4-141" fmla="*/ 898090 w 1196804"/>
                <a:gd name="connsiteY4-142" fmla="*/ 13230 h 338300"/>
                <a:gd name="connsiteX5-143" fmla="*/ 898090 w 1196804"/>
                <a:gd name="connsiteY5-144" fmla="*/ 13230 h 3383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196804" h="338300">
                  <a:moveTo>
                    <a:pt x="199654" y="146484"/>
                  </a:moveTo>
                  <a:cubicBezTo>
                    <a:pt x="74058" y="159885"/>
                    <a:pt x="-36221" y="260592"/>
                    <a:pt x="11260" y="311903"/>
                  </a:cubicBezTo>
                  <a:cubicBezTo>
                    <a:pt x="58741" y="363214"/>
                    <a:pt x="424807" y="331048"/>
                    <a:pt x="622391" y="288927"/>
                  </a:cubicBezTo>
                  <a:cubicBezTo>
                    <a:pt x="819975" y="246806"/>
                    <a:pt x="1201358" y="155673"/>
                    <a:pt x="1196763" y="59179"/>
                  </a:cubicBezTo>
                  <a:cubicBezTo>
                    <a:pt x="1192168" y="-37315"/>
                    <a:pt x="898090" y="13230"/>
                    <a:pt x="898090" y="13230"/>
                  </a:cubicBezTo>
                  <a:lnTo>
                    <a:pt x="898090" y="13230"/>
                  </a:lnTo>
                </a:path>
              </a:pathLst>
            </a:custGeom>
            <a:noFill/>
            <a:ln w="38100" cap="rnd">
              <a:solidFill>
                <a:schemeClr val="bg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pattFill prst="pct10">
          <a:fgClr>
            <a:schemeClr val="bg1">
              <a:lumMod val="95000"/>
            </a:schemeClr>
          </a:fgClr>
          <a:bgClr>
            <a:schemeClr val="bg1"/>
          </a:bgClr>
        </a:pattFill>
        <a:effectLst/>
      </p:bgPr>
    </p:bg>
    <p:spTree>
      <p:nvGrpSpPr>
        <p:cNvPr id="1" name=""/>
        <p:cNvGrpSpPr/>
        <p:nvPr/>
      </p:nvGrpSpPr>
      <p:grpSpPr>
        <a:xfrm>
          <a:off x="0" y="0"/>
          <a:ext cx="0" cy="0"/>
          <a:chOff x="0" y="0"/>
          <a:chExt cx="0" cy="0"/>
        </a:xfrm>
      </p:grpSpPr>
      <p:pic>
        <p:nvPicPr>
          <p:cNvPr id="10" name="图片 9"/>
          <p:cNvPicPr>
            <a:picLocks noChangeAspect="1"/>
          </p:cNvPicPr>
          <p:nvPr/>
        </p:nvPicPr>
        <p:blipFill>
          <a:blip r:embed="rId1"/>
          <a:stretch>
            <a:fillRect/>
          </a:stretch>
        </p:blipFill>
        <p:spPr>
          <a:xfrm>
            <a:off x="360459" y="303448"/>
            <a:ext cx="786170" cy="556631"/>
          </a:xfrm>
          <a:prstGeom prst="rect">
            <a:avLst/>
          </a:prstGeom>
        </p:spPr>
      </p:pic>
      <p:sp>
        <p:nvSpPr>
          <p:cNvPr id="11" name="文本框 10"/>
          <p:cNvSpPr txBox="1"/>
          <p:nvPr/>
        </p:nvSpPr>
        <p:spPr>
          <a:xfrm>
            <a:off x="1322946" y="350930"/>
            <a:ext cx="2871683" cy="461665"/>
          </a:xfrm>
          <a:prstGeom prst="rect">
            <a:avLst/>
          </a:prstGeom>
          <a:noFill/>
        </p:spPr>
        <p:txBody>
          <a:bodyPr wrap="square" rtlCol="0">
            <a:spAutoFit/>
          </a:bodyPr>
          <a:lstStyle/>
          <a:p>
            <a:r>
              <a:rPr lang="zh-CN" altLang="en-US" sz="2400" dirty="0" smtClean="0">
                <a:solidFill>
                  <a:srgbClr val="262626"/>
                </a:solidFill>
                <a:latin typeface="微软雅黑" panose="020B0503020204020204" pitchFamily="34" charset="-122"/>
                <a:ea typeface="微软雅黑" panose="020B0503020204020204" pitchFamily="34" charset="-122"/>
              </a:rPr>
              <a:t>这是你的精彩标题</a:t>
            </a:r>
            <a:endParaRPr lang="zh-CN" altLang="en-US" sz="2400" dirty="0">
              <a:solidFill>
                <a:srgbClr val="262626"/>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2586938" y="2500476"/>
            <a:ext cx="669680" cy="669680"/>
          </a:xfrm>
          <a:prstGeom prst="rect">
            <a:avLst/>
          </a:prstGeom>
        </p:spPr>
      </p:pic>
      <p:sp>
        <p:nvSpPr>
          <p:cNvPr id="13" name="椭圆 31"/>
          <p:cNvSpPr/>
          <p:nvPr/>
        </p:nvSpPr>
        <p:spPr>
          <a:xfrm>
            <a:off x="2067760" y="2324309"/>
            <a:ext cx="1708037" cy="169100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8575" cap="rnd">
            <a:solidFill>
              <a:schemeClr val="tx1">
                <a:lumMod val="75000"/>
                <a:lumOff val="2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4" name="文本框 13"/>
          <p:cNvSpPr txBox="1"/>
          <p:nvPr/>
        </p:nvSpPr>
        <p:spPr>
          <a:xfrm>
            <a:off x="1987297" y="4408254"/>
            <a:ext cx="1827212" cy="461665"/>
          </a:xfrm>
          <a:prstGeom prst="rect">
            <a:avLst/>
          </a:prstGeom>
          <a:noFill/>
        </p:spPr>
        <p:txBody>
          <a:bodyPr wrap="square" rtlCol="0">
            <a:spAutoFit/>
          </a:bodyPr>
          <a:lstStyle/>
          <a:p>
            <a:pPr algn="ctr"/>
            <a:r>
              <a:rPr lang="zh-CN" altLang="en-US" sz="2400" spc="-300" dirty="0">
                <a:solidFill>
                  <a:schemeClr val="tx1">
                    <a:lumMod val="85000"/>
                    <a:lumOff val="15000"/>
                  </a:schemeClr>
                </a:solidFill>
                <a:latin typeface="汉仪乐喵体W" panose="00020600040101010101" pitchFamily="18" charset="-122"/>
                <a:ea typeface="汉仪乐喵体W" panose="00020600040101010101" pitchFamily="18" charset="-122"/>
              </a:rPr>
              <a:t>记录</a:t>
            </a:r>
            <a:endParaRPr lang="zh-CN" altLang="en-US" sz="2400" spc="-300" dirty="0">
              <a:solidFill>
                <a:schemeClr val="tx1">
                  <a:lumMod val="85000"/>
                  <a:lumOff val="15000"/>
                </a:schemeClr>
              </a:solidFill>
              <a:latin typeface="汉仪乐喵体W" panose="00020600040101010101" pitchFamily="18" charset="-122"/>
              <a:ea typeface="汉仪乐喵体W" panose="00020600040101010101" pitchFamily="18" charset="-122"/>
            </a:endParaRPr>
          </a:p>
        </p:txBody>
      </p:sp>
      <p:sp>
        <p:nvSpPr>
          <p:cNvPr id="15" name="文本框 14"/>
          <p:cNvSpPr txBox="1"/>
          <p:nvPr/>
        </p:nvSpPr>
        <p:spPr>
          <a:xfrm>
            <a:off x="1853947" y="4906160"/>
            <a:ext cx="2055812" cy="1015663"/>
          </a:xfrm>
          <a:prstGeom prst="rect">
            <a:avLst/>
          </a:prstGeom>
          <a:noFill/>
        </p:spPr>
        <p:txBody>
          <a:bodyPr wrap="square" rtlCol="0">
            <a:spAutoFit/>
          </a:bodyPr>
          <a:lstStyle/>
          <a:p>
            <a:pPr algn="just">
              <a:lnSpc>
                <a:spcPct val="125000"/>
              </a:lnSpc>
            </a:pPr>
            <a:r>
              <a:rPr lang="zh-CN" altLang="en-US" sz="1600" dirty="0" smtClean="0">
                <a:solidFill>
                  <a:schemeClr val="tx1">
                    <a:lumMod val="85000"/>
                    <a:lumOff val="15000"/>
                  </a:schemeClr>
                </a:solidFill>
                <a:latin typeface="华文细黑" panose="02010600040101010101" pitchFamily="2" charset="-122"/>
                <a:ea typeface="华文细黑" panose="02010600040101010101" pitchFamily="2" charset="-122"/>
              </a:rPr>
              <a:t>请在这里输入文字请在这里输入文字</a:t>
            </a:r>
            <a:r>
              <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rPr>
              <a:t>请在这里输入</a:t>
            </a:r>
            <a:r>
              <a:rPr lang="zh-CN" altLang="en-US" sz="1600" dirty="0" smtClean="0">
                <a:solidFill>
                  <a:schemeClr val="tx1">
                    <a:lumMod val="85000"/>
                    <a:lumOff val="15000"/>
                  </a:schemeClr>
                </a:solidFill>
                <a:latin typeface="华文细黑" panose="02010600040101010101" pitchFamily="2" charset="-122"/>
                <a:ea typeface="华文细黑" panose="02010600040101010101" pitchFamily="2" charset="-122"/>
              </a:rPr>
              <a:t>文字</a:t>
            </a:r>
            <a:r>
              <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rPr>
              <a:t>请在</a:t>
            </a:r>
            <a:r>
              <a:rPr lang="zh-CN" altLang="en-US" sz="1600" dirty="0" smtClean="0">
                <a:solidFill>
                  <a:schemeClr val="tx1">
                    <a:lumMod val="85000"/>
                    <a:lumOff val="15000"/>
                  </a:schemeClr>
                </a:solidFill>
                <a:latin typeface="华文细黑" panose="02010600040101010101" pitchFamily="2" charset="-122"/>
                <a:ea typeface="华文细黑" panose="02010600040101010101" pitchFamily="2" charset="-122"/>
              </a:rPr>
              <a:t>这</a:t>
            </a:r>
            <a:endPar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16" name="任意多边形 15"/>
          <p:cNvSpPr/>
          <p:nvPr/>
        </p:nvSpPr>
        <p:spPr>
          <a:xfrm>
            <a:off x="2381778" y="3275982"/>
            <a:ext cx="108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8575"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2244605" y="3346322"/>
            <a:ext cx="1382482" cy="461665"/>
          </a:xfrm>
          <a:prstGeom prst="rect">
            <a:avLst/>
          </a:prstGeom>
          <a:noFill/>
        </p:spPr>
        <p:txBody>
          <a:bodyPr wrap="square" rtlCol="0">
            <a:spAutoFit/>
          </a:bodyPr>
          <a:lstStyle/>
          <a:p>
            <a:pPr algn="ctr"/>
            <a:r>
              <a:rPr lang="en-US" altLang="zh-CN" sz="2400" dirty="0" smtClean="0">
                <a:solidFill>
                  <a:schemeClr val="tx1">
                    <a:lumMod val="65000"/>
                    <a:lumOff val="35000"/>
                  </a:schemeClr>
                </a:solidFill>
                <a:latin typeface="微软雅黑" panose="020B0503020204020204" pitchFamily="34" charset="-122"/>
                <a:ea typeface="微软雅黑" panose="020B0503020204020204" pitchFamily="34" charset="-122"/>
              </a:rPr>
              <a:t>Step 1</a:t>
            </a:r>
            <a:endPar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0" name="椭圆 31"/>
          <p:cNvSpPr/>
          <p:nvPr/>
        </p:nvSpPr>
        <p:spPr>
          <a:xfrm>
            <a:off x="5247667" y="2324309"/>
            <a:ext cx="1708037" cy="169100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8575" cap="rnd">
            <a:solidFill>
              <a:schemeClr val="tx1">
                <a:lumMod val="75000"/>
                <a:lumOff val="2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1" name="文本框 40"/>
          <p:cNvSpPr txBox="1"/>
          <p:nvPr/>
        </p:nvSpPr>
        <p:spPr>
          <a:xfrm>
            <a:off x="5167204" y="4408254"/>
            <a:ext cx="1827212" cy="461665"/>
          </a:xfrm>
          <a:prstGeom prst="rect">
            <a:avLst/>
          </a:prstGeom>
          <a:noFill/>
        </p:spPr>
        <p:txBody>
          <a:bodyPr wrap="square" rtlCol="0">
            <a:spAutoFit/>
          </a:bodyPr>
          <a:lstStyle/>
          <a:p>
            <a:pPr algn="ctr"/>
            <a:r>
              <a:rPr lang="zh-CN" altLang="en-US" sz="2400" spc="-300" dirty="0">
                <a:solidFill>
                  <a:schemeClr val="tx1">
                    <a:lumMod val="85000"/>
                    <a:lumOff val="15000"/>
                  </a:schemeClr>
                </a:solidFill>
                <a:latin typeface="汉仪乐喵体W" panose="00020600040101010101" pitchFamily="18" charset="-122"/>
                <a:ea typeface="汉仪乐喵体W" panose="00020600040101010101" pitchFamily="18" charset="-122"/>
              </a:rPr>
              <a:t>删减</a:t>
            </a:r>
            <a:endParaRPr lang="zh-CN" altLang="en-US" sz="2400" spc="-300" dirty="0">
              <a:solidFill>
                <a:schemeClr val="tx1">
                  <a:lumMod val="85000"/>
                  <a:lumOff val="15000"/>
                </a:schemeClr>
              </a:solidFill>
              <a:latin typeface="汉仪乐喵体W" panose="00020600040101010101" pitchFamily="18" charset="-122"/>
              <a:ea typeface="汉仪乐喵体W" panose="00020600040101010101" pitchFamily="18" charset="-122"/>
            </a:endParaRPr>
          </a:p>
        </p:txBody>
      </p:sp>
      <p:sp>
        <p:nvSpPr>
          <p:cNvPr id="42" name="文本框 41"/>
          <p:cNvSpPr txBox="1"/>
          <p:nvPr/>
        </p:nvSpPr>
        <p:spPr>
          <a:xfrm>
            <a:off x="5033854" y="4906160"/>
            <a:ext cx="2055812" cy="1015663"/>
          </a:xfrm>
          <a:prstGeom prst="rect">
            <a:avLst/>
          </a:prstGeom>
          <a:noFill/>
        </p:spPr>
        <p:txBody>
          <a:bodyPr wrap="square" rtlCol="0">
            <a:spAutoFit/>
          </a:bodyPr>
          <a:lstStyle/>
          <a:p>
            <a:pPr algn="just">
              <a:lnSpc>
                <a:spcPct val="125000"/>
              </a:lnSpc>
            </a:pPr>
            <a:r>
              <a:rPr lang="zh-CN" altLang="en-US" sz="1600" dirty="0" smtClean="0">
                <a:solidFill>
                  <a:schemeClr val="tx1">
                    <a:lumMod val="85000"/>
                    <a:lumOff val="15000"/>
                  </a:schemeClr>
                </a:solidFill>
                <a:latin typeface="华文细黑" panose="02010600040101010101" pitchFamily="2" charset="-122"/>
                <a:ea typeface="华文细黑" panose="02010600040101010101" pitchFamily="2" charset="-122"/>
              </a:rPr>
              <a:t>请在这里输入文字请在这里输入文字</a:t>
            </a:r>
            <a:r>
              <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rPr>
              <a:t>请在这里输入</a:t>
            </a:r>
            <a:r>
              <a:rPr lang="zh-CN" altLang="en-US" sz="1600" dirty="0" smtClean="0">
                <a:solidFill>
                  <a:schemeClr val="tx1">
                    <a:lumMod val="85000"/>
                    <a:lumOff val="15000"/>
                  </a:schemeClr>
                </a:solidFill>
                <a:latin typeface="华文细黑" panose="02010600040101010101" pitchFamily="2" charset="-122"/>
                <a:ea typeface="华文细黑" panose="02010600040101010101" pitchFamily="2" charset="-122"/>
              </a:rPr>
              <a:t>文字</a:t>
            </a:r>
            <a:r>
              <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rPr>
              <a:t>请在</a:t>
            </a:r>
            <a:r>
              <a:rPr lang="zh-CN" altLang="en-US" sz="1600" dirty="0" smtClean="0">
                <a:solidFill>
                  <a:schemeClr val="tx1">
                    <a:lumMod val="85000"/>
                    <a:lumOff val="15000"/>
                  </a:schemeClr>
                </a:solidFill>
                <a:latin typeface="华文细黑" panose="02010600040101010101" pitchFamily="2" charset="-122"/>
                <a:ea typeface="华文细黑" panose="02010600040101010101" pitchFamily="2" charset="-122"/>
              </a:rPr>
              <a:t>这</a:t>
            </a:r>
            <a:endPar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43" name="任意多边形 42"/>
          <p:cNvSpPr/>
          <p:nvPr/>
        </p:nvSpPr>
        <p:spPr>
          <a:xfrm>
            <a:off x="5561685" y="3275982"/>
            <a:ext cx="108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8575"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文本框 43"/>
          <p:cNvSpPr txBox="1"/>
          <p:nvPr/>
        </p:nvSpPr>
        <p:spPr>
          <a:xfrm>
            <a:off x="5424512" y="3346322"/>
            <a:ext cx="1382482" cy="461665"/>
          </a:xfrm>
          <a:prstGeom prst="rect">
            <a:avLst/>
          </a:prstGeom>
          <a:noFill/>
        </p:spPr>
        <p:txBody>
          <a:bodyPr wrap="square" rtlCol="0">
            <a:spAutoFit/>
          </a:bodyPr>
          <a:lstStyle/>
          <a:p>
            <a:pPr algn="ctr"/>
            <a:r>
              <a:rPr lang="en-US" altLang="zh-CN" sz="2400" dirty="0" smtClean="0">
                <a:solidFill>
                  <a:schemeClr val="tx1">
                    <a:lumMod val="65000"/>
                    <a:lumOff val="35000"/>
                  </a:schemeClr>
                </a:solidFill>
                <a:latin typeface="微软雅黑" panose="020B0503020204020204" pitchFamily="34" charset="-122"/>
                <a:ea typeface="微软雅黑" panose="020B0503020204020204" pitchFamily="34" charset="-122"/>
              </a:rPr>
              <a:t>Step 2</a:t>
            </a:r>
            <a:endPar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5" name="椭圆 31"/>
          <p:cNvSpPr/>
          <p:nvPr/>
        </p:nvSpPr>
        <p:spPr>
          <a:xfrm>
            <a:off x="8427574" y="2324309"/>
            <a:ext cx="1708037" cy="169100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8575" cap="rnd">
            <a:solidFill>
              <a:schemeClr val="tx1">
                <a:lumMod val="75000"/>
                <a:lumOff val="2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6" name="文本框 45"/>
          <p:cNvSpPr txBox="1"/>
          <p:nvPr/>
        </p:nvSpPr>
        <p:spPr>
          <a:xfrm>
            <a:off x="8347111" y="4408254"/>
            <a:ext cx="1827212" cy="461665"/>
          </a:xfrm>
          <a:prstGeom prst="rect">
            <a:avLst/>
          </a:prstGeom>
          <a:noFill/>
        </p:spPr>
        <p:txBody>
          <a:bodyPr wrap="square" rtlCol="0">
            <a:spAutoFit/>
          </a:bodyPr>
          <a:lstStyle/>
          <a:p>
            <a:pPr algn="ctr"/>
            <a:r>
              <a:rPr lang="zh-CN" altLang="en-US" sz="2400" spc="-300" dirty="0">
                <a:solidFill>
                  <a:schemeClr val="tx1">
                    <a:lumMod val="85000"/>
                    <a:lumOff val="15000"/>
                  </a:schemeClr>
                </a:solidFill>
                <a:latin typeface="汉仪乐喵体W" panose="00020600040101010101" pitchFamily="18" charset="-122"/>
                <a:ea typeface="汉仪乐喵体W" panose="00020600040101010101" pitchFamily="18" charset="-122"/>
              </a:rPr>
              <a:t>总结</a:t>
            </a:r>
            <a:endParaRPr lang="zh-CN" altLang="en-US" sz="2400" spc="-300" dirty="0">
              <a:solidFill>
                <a:schemeClr val="tx1">
                  <a:lumMod val="85000"/>
                  <a:lumOff val="15000"/>
                </a:schemeClr>
              </a:solidFill>
              <a:latin typeface="汉仪乐喵体W" panose="00020600040101010101" pitchFamily="18" charset="-122"/>
              <a:ea typeface="汉仪乐喵体W" panose="00020600040101010101" pitchFamily="18" charset="-122"/>
            </a:endParaRPr>
          </a:p>
        </p:txBody>
      </p:sp>
      <p:sp>
        <p:nvSpPr>
          <p:cNvPr id="47" name="文本框 46"/>
          <p:cNvSpPr txBox="1"/>
          <p:nvPr/>
        </p:nvSpPr>
        <p:spPr>
          <a:xfrm>
            <a:off x="8213761" y="4906160"/>
            <a:ext cx="2055812" cy="1015663"/>
          </a:xfrm>
          <a:prstGeom prst="rect">
            <a:avLst/>
          </a:prstGeom>
          <a:noFill/>
        </p:spPr>
        <p:txBody>
          <a:bodyPr wrap="square" rtlCol="0">
            <a:spAutoFit/>
          </a:bodyPr>
          <a:lstStyle/>
          <a:p>
            <a:pPr algn="just">
              <a:lnSpc>
                <a:spcPct val="125000"/>
              </a:lnSpc>
            </a:pPr>
            <a:r>
              <a:rPr lang="zh-CN" altLang="en-US" sz="1600" dirty="0" smtClean="0">
                <a:solidFill>
                  <a:schemeClr val="tx1">
                    <a:lumMod val="85000"/>
                    <a:lumOff val="15000"/>
                  </a:schemeClr>
                </a:solidFill>
                <a:latin typeface="华文细黑" panose="02010600040101010101" pitchFamily="2" charset="-122"/>
                <a:ea typeface="华文细黑" panose="02010600040101010101" pitchFamily="2" charset="-122"/>
              </a:rPr>
              <a:t>请在这里输入文字请在这里输入文字</a:t>
            </a:r>
            <a:r>
              <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rPr>
              <a:t>请在这里输入</a:t>
            </a:r>
            <a:r>
              <a:rPr lang="zh-CN" altLang="en-US" sz="1600" dirty="0" smtClean="0">
                <a:solidFill>
                  <a:schemeClr val="tx1">
                    <a:lumMod val="85000"/>
                    <a:lumOff val="15000"/>
                  </a:schemeClr>
                </a:solidFill>
                <a:latin typeface="华文细黑" panose="02010600040101010101" pitchFamily="2" charset="-122"/>
                <a:ea typeface="华文细黑" panose="02010600040101010101" pitchFamily="2" charset="-122"/>
              </a:rPr>
              <a:t>文字</a:t>
            </a:r>
            <a:r>
              <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rPr>
              <a:t>请在</a:t>
            </a:r>
            <a:r>
              <a:rPr lang="zh-CN" altLang="en-US" sz="1600" dirty="0" smtClean="0">
                <a:solidFill>
                  <a:schemeClr val="tx1">
                    <a:lumMod val="85000"/>
                    <a:lumOff val="15000"/>
                  </a:schemeClr>
                </a:solidFill>
                <a:latin typeface="华文细黑" panose="02010600040101010101" pitchFamily="2" charset="-122"/>
                <a:ea typeface="华文细黑" panose="02010600040101010101" pitchFamily="2" charset="-122"/>
              </a:rPr>
              <a:t>这</a:t>
            </a:r>
            <a:endParaRPr lang="zh-CN" altLang="en-US" sz="16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48" name="任意多边形 47"/>
          <p:cNvSpPr/>
          <p:nvPr/>
        </p:nvSpPr>
        <p:spPr>
          <a:xfrm>
            <a:off x="8741592" y="3275982"/>
            <a:ext cx="108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8575"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文本框 48"/>
          <p:cNvSpPr txBox="1"/>
          <p:nvPr/>
        </p:nvSpPr>
        <p:spPr>
          <a:xfrm>
            <a:off x="8604419" y="3346322"/>
            <a:ext cx="1382482" cy="461665"/>
          </a:xfrm>
          <a:prstGeom prst="rect">
            <a:avLst/>
          </a:prstGeom>
          <a:noFill/>
        </p:spPr>
        <p:txBody>
          <a:bodyPr wrap="square" rtlCol="0">
            <a:spAutoFit/>
          </a:bodyPr>
          <a:lstStyle/>
          <a:p>
            <a:pPr algn="ctr"/>
            <a:r>
              <a:rPr lang="en-US" altLang="zh-CN" sz="2400" dirty="0" smtClean="0">
                <a:solidFill>
                  <a:schemeClr val="tx1">
                    <a:lumMod val="65000"/>
                    <a:lumOff val="35000"/>
                  </a:schemeClr>
                </a:solidFill>
                <a:latin typeface="微软雅黑" panose="020B0503020204020204" pitchFamily="34" charset="-122"/>
                <a:ea typeface="微软雅黑" panose="020B0503020204020204" pitchFamily="34" charset="-122"/>
              </a:rPr>
              <a:t>Step 3</a:t>
            </a:r>
            <a:endPar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50" name="组合 49"/>
          <p:cNvGrpSpPr/>
          <p:nvPr/>
        </p:nvGrpSpPr>
        <p:grpSpPr>
          <a:xfrm>
            <a:off x="4245871" y="3016590"/>
            <a:ext cx="565617" cy="482600"/>
            <a:chOff x="4349506" y="3098800"/>
            <a:chExt cx="565617" cy="482600"/>
          </a:xfrm>
        </p:grpSpPr>
        <p:sp>
          <p:nvSpPr>
            <p:cNvPr id="51" name="任意多边形 50"/>
            <p:cNvSpPr/>
            <p:nvPr/>
          </p:nvSpPr>
          <p:spPr>
            <a:xfrm>
              <a:off x="4349506" y="3223928"/>
              <a:ext cx="459084" cy="72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任意多边形 51"/>
            <p:cNvSpPr/>
            <p:nvPr/>
          </p:nvSpPr>
          <p:spPr>
            <a:xfrm>
              <a:off x="4349506" y="3396132"/>
              <a:ext cx="459084" cy="108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任意多边形 52"/>
            <p:cNvSpPr/>
            <p:nvPr/>
          </p:nvSpPr>
          <p:spPr>
            <a:xfrm>
              <a:off x="4622800" y="3098800"/>
              <a:ext cx="292323" cy="482600"/>
            </a:xfrm>
            <a:custGeom>
              <a:avLst/>
              <a:gdLst>
                <a:gd name="connsiteX0" fmla="*/ 0 w 292323"/>
                <a:gd name="connsiteY0" fmla="*/ 0 h 482600"/>
                <a:gd name="connsiteX1" fmla="*/ 292100 w 292323"/>
                <a:gd name="connsiteY1" fmla="*/ 215900 h 482600"/>
                <a:gd name="connsiteX2" fmla="*/ 38100 w 292323"/>
                <a:gd name="connsiteY2" fmla="*/ 482600 h 482600"/>
                <a:gd name="connsiteX0-1" fmla="*/ 0 w 292323"/>
                <a:gd name="connsiteY0-2" fmla="*/ 0 h 482600"/>
                <a:gd name="connsiteX1-3" fmla="*/ 292100 w 292323"/>
                <a:gd name="connsiteY1-4" fmla="*/ 215900 h 482600"/>
                <a:gd name="connsiteX2-5" fmla="*/ 38100 w 292323"/>
                <a:gd name="connsiteY2-6" fmla="*/ 482600 h 482600"/>
              </a:gdLst>
              <a:ahLst/>
              <a:cxnLst>
                <a:cxn ang="0">
                  <a:pos x="connsiteX0-1" y="connsiteY0-2"/>
                </a:cxn>
                <a:cxn ang="0">
                  <a:pos x="connsiteX1-3" y="connsiteY1-4"/>
                </a:cxn>
                <a:cxn ang="0">
                  <a:pos x="connsiteX2-5" y="connsiteY2-6"/>
                </a:cxn>
              </a:cxnLst>
              <a:rect l="l" t="t" r="r" b="b"/>
              <a:pathLst>
                <a:path w="292323" h="482600">
                  <a:moveTo>
                    <a:pt x="0" y="0"/>
                  </a:moveTo>
                  <a:cubicBezTo>
                    <a:pt x="142875" y="67733"/>
                    <a:pt x="285750" y="135467"/>
                    <a:pt x="292100" y="215900"/>
                  </a:cubicBezTo>
                  <a:cubicBezTo>
                    <a:pt x="298450" y="296333"/>
                    <a:pt x="168275" y="389466"/>
                    <a:pt x="38100" y="482600"/>
                  </a:cubicBez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4" name="组合 53"/>
          <p:cNvGrpSpPr/>
          <p:nvPr/>
        </p:nvGrpSpPr>
        <p:grpSpPr>
          <a:xfrm>
            <a:off x="7380361" y="3016590"/>
            <a:ext cx="565617" cy="482600"/>
            <a:chOff x="4349506" y="3098800"/>
            <a:chExt cx="565617" cy="482600"/>
          </a:xfrm>
        </p:grpSpPr>
        <p:sp>
          <p:nvSpPr>
            <p:cNvPr id="55" name="任意多边形 54"/>
            <p:cNvSpPr/>
            <p:nvPr/>
          </p:nvSpPr>
          <p:spPr>
            <a:xfrm>
              <a:off x="4349506" y="3223928"/>
              <a:ext cx="459084" cy="72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4349506" y="3396132"/>
              <a:ext cx="459084" cy="108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a:off x="4622800" y="3098800"/>
              <a:ext cx="292323" cy="482600"/>
            </a:xfrm>
            <a:custGeom>
              <a:avLst/>
              <a:gdLst>
                <a:gd name="connsiteX0" fmla="*/ 0 w 292323"/>
                <a:gd name="connsiteY0" fmla="*/ 0 h 482600"/>
                <a:gd name="connsiteX1" fmla="*/ 292100 w 292323"/>
                <a:gd name="connsiteY1" fmla="*/ 215900 h 482600"/>
                <a:gd name="connsiteX2" fmla="*/ 38100 w 292323"/>
                <a:gd name="connsiteY2" fmla="*/ 482600 h 482600"/>
                <a:gd name="connsiteX0-1" fmla="*/ 0 w 292323"/>
                <a:gd name="connsiteY0-2" fmla="*/ 0 h 482600"/>
                <a:gd name="connsiteX1-3" fmla="*/ 292100 w 292323"/>
                <a:gd name="connsiteY1-4" fmla="*/ 215900 h 482600"/>
                <a:gd name="connsiteX2-5" fmla="*/ 38100 w 292323"/>
                <a:gd name="connsiteY2-6" fmla="*/ 482600 h 482600"/>
              </a:gdLst>
              <a:ahLst/>
              <a:cxnLst>
                <a:cxn ang="0">
                  <a:pos x="connsiteX0-1" y="connsiteY0-2"/>
                </a:cxn>
                <a:cxn ang="0">
                  <a:pos x="connsiteX1-3" y="connsiteY1-4"/>
                </a:cxn>
                <a:cxn ang="0">
                  <a:pos x="connsiteX2-5" y="connsiteY2-6"/>
                </a:cxn>
              </a:cxnLst>
              <a:rect l="l" t="t" r="r" b="b"/>
              <a:pathLst>
                <a:path w="292323" h="482600">
                  <a:moveTo>
                    <a:pt x="0" y="0"/>
                  </a:moveTo>
                  <a:cubicBezTo>
                    <a:pt x="142875" y="67733"/>
                    <a:pt x="285750" y="135467"/>
                    <a:pt x="292100" y="215900"/>
                  </a:cubicBezTo>
                  <a:cubicBezTo>
                    <a:pt x="298450" y="296333"/>
                    <a:pt x="168275" y="389466"/>
                    <a:pt x="38100" y="482600"/>
                  </a:cubicBez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58" name="图片 57"/>
          <p:cNvPicPr>
            <a:picLocks noChangeAspect="1"/>
          </p:cNvPicPr>
          <p:nvPr/>
        </p:nvPicPr>
        <p:blipFill>
          <a:blip r:embed="rId3"/>
          <a:stretch>
            <a:fillRect/>
          </a:stretch>
        </p:blipFill>
        <p:spPr>
          <a:xfrm>
            <a:off x="5806486" y="2593528"/>
            <a:ext cx="579028" cy="579028"/>
          </a:xfrm>
          <a:prstGeom prst="rect">
            <a:avLst/>
          </a:prstGeom>
        </p:spPr>
      </p:pic>
      <p:pic>
        <p:nvPicPr>
          <p:cNvPr id="59" name="图片 58"/>
          <p:cNvPicPr>
            <a:picLocks noChangeAspect="1"/>
          </p:cNvPicPr>
          <p:nvPr/>
        </p:nvPicPr>
        <p:blipFill>
          <a:blip r:embed="rId4"/>
          <a:stretch>
            <a:fillRect/>
          </a:stretch>
        </p:blipFill>
        <p:spPr>
          <a:xfrm>
            <a:off x="8957242" y="2646290"/>
            <a:ext cx="648700" cy="473504"/>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pattFill prst="pct10">
          <a:fgClr>
            <a:schemeClr val="bg1">
              <a:lumMod val="95000"/>
            </a:schemeClr>
          </a:fgClr>
          <a:bgClr>
            <a:schemeClr val="bg1"/>
          </a:bgClr>
        </a:pattFill>
        <a:effectLst/>
      </p:bgPr>
    </p:bg>
    <p:spTree>
      <p:nvGrpSpPr>
        <p:cNvPr id="1" name=""/>
        <p:cNvGrpSpPr/>
        <p:nvPr/>
      </p:nvGrpSpPr>
      <p:grpSpPr>
        <a:xfrm>
          <a:off x="0" y="0"/>
          <a:ext cx="0" cy="0"/>
          <a:chOff x="0" y="0"/>
          <a:chExt cx="0" cy="0"/>
        </a:xfrm>
      </p:grpSpPr>
      <p:pic>
        <p:nvPicPr>
          <p:cNvPr id="10" name="图片 9"/>
          <p:cNvPicPr>
            <a:picLocks noChangeAspect="1"/>
          </p:cNvPicPr>
          <p:nvPr/>
        </p:nvPicPr>
        <p:blipFill>
          <a:blip r:embed="rId1"/>
          <a:stretch>
            <a:fillRect/>
          </a:stretch>
        </p:blipFill>
        <p:spPr>
          <a:xfrm>
            <a:off x="360459" y="303448"/>
            <a:ext cx="786170" cy="556631"/>
          </a:xfrm>
          <a:prstGeom prst="rect">
            <a:avLst/>
          </a:prstGeom>
        </p:spPr>
      </p:pic>
      <p:sp>
        <p:nvSpPr>
          <p:cNvPr id="11" name="文本框 10"/>
          <p:cNvSpPr txBox="1"/>
          <p:nvPr/>
        </p:nvSpPr>
        <p:spPr>
          <a:xfrm>
            <a:off x="1322946" y="350930"/>
            <a:ext cx="2871683" cy="461665"/>
          </a:xfrm>
          <a:prstGeom prst="rect">
            <a:avLst/>
          </a:prstGeom>
          <a:noFill/>
        </p:spPr>
        <p:txBody>
          <a:bodyPr wrap="square" rtlCol="0">
            <a:spAutoFit/>
          </a:bodyPr>
          <a:lstStyle/>
          <a:p>
            <a:r>
              <a:rPr lang="zh-CN" altLang="en-US" sz="2400" dirty="0" smtClean="0">
                <a:solidFill>
                  <a:srgbClr val="262626"/>
                </a:solidFill>
                <a:latin typeface="微软雅黑" panose="020B0503020204020204" pitchFamily="34" charset="-122"/>
                <a:ea typeface="微软雅黑" panose="020B0503020204020204" pitchFamily="34" charset="-122"/>
              </a:rPr>
              <a:t>这是你的精彩标题</a:t>
            </a:r>
            <a:endParaRPr lang="zh-CN" altLang="en-US" sz="2400" dirty="0">
              <a:solidFill>
                <a:srgbClr val="262626"/>
              </a:solidFill>
              <a:latin typeface="微软雅黑" panose="020B0503020204020204" pitchFamily="34" charset="-122"/>
              <a:ea typeface="微软雅黑" panose="020B0503020204020204" pitchFamily="34" charset="-122"/>
            </a:endParaRPr>
          </a:p>
        </p:txBody>
      </p:sp>
      <p:sp>
        <p:nvSpPr>
          <p:cNvPr id="30" name="Freeform 21"/>
          <p:cNvSpPr/>
          <p:nvPr/>
        </p:nvSpPr>
        <p:spPr bwMode="auto">
          <a:xfrm>
            <a:off x="1865084" y="3838886"/>
            <a:ext cx="3621316" cy="162222"/>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rgbClr val="1F4E79"/>
          </a:solidFill>
          <a:ln>
            <a:solidFill>
              <a:schemeClr val="tx1">
                <a:lumMod val="75000"/>
                <a:lumOff val="25000"/>
              </a:schemeClr>
            </a:solidFill>
          </a:ln>
        </p:spPr>
        <p:txBody>
          <a:bodyPr vert="horz" wrap="square" lIns="91440" tIns="45720" rIns="91440" bIns="45720" numCol="1" anchor="t" anchorCtr="0" compatLnSpc="1"/>
          <a:lstStyle/>
          <a:p>
            <a:endParaRPr lang="zh-CN" altLang="en-US"/>
          </a:p>
        </p:txBody>
      </p:sp>
      <p:sp>
        <p:nvSpPr>
          <p:cNvPr id="31" name="Freeform 21"/>
          <p:cNvSpPr/>
          <p:nvPr/>
        </p:nvSpPr>
        <p:spPr bwMode="auto">
          <a:xfrm>
            <a:off x="6626161" y="3830966"/>
            <a:ext cx="3621316" cy="162222"/>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rgbClr val="1F4E79"/>
          </a:solidFill>
          <a:ln>
            <a:solidFill>
              <a:schemeClr val="tx1">
                <a:lumMod val="75000"/>
                <a:lumOff val="25000"/>
              </a:schemeClr>
            </a:solidFill>
          </a:ln>
        </p:spPr>
        <p:txBody>
          <a:bodyPr vert="horz" wrap="square" lIns="91440" tIns="45720" rIns="91440" bIns="45720" numCol="1" anchor="t" anchorCtr="0" compatLnSpc="1"/>
          <a:lstStyle/>
          <a:p>
            <a:endParaRPr lang="zh-CN" altLang="en-US"/>
          </a:p>
        </p:txBody>
      </p:sp>
      <p:sp>
        <p:nvSpPr>
          <p:cNvPr id="32" name="Freeform 21"/>
          <p:cNvSpPr/>
          <p:nvPr/>
        </p:nvSpPr>
        <p:spPr bwMode="auto">
          <a:xfrm>
            <a:off x="1850570" y="5819929"/>
            <a:ext cx="3621316" cy="162222"/>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rgbClr val="1F4E79"/>
          </a:solidFill>
          <a:ln>
            <a:solidFill>
              <a:schemeClr val="tx1">
                <a:lumMod val="75000"/>
                <a:lumOff val="25000"/>
              </a:schemeClr>
            </a:solidFill>
          </a:ln>
        </p:spPr>
        <p:txBody>
          <a:bodyPr vert="horz" wrap="square" lIns="91440" tIns="45720" rIns="91440" bIns="45720" numCol="1" anchor="t" anchorCtr="0" compatLnSpc="1"/>
          <a:lstStyle/>
          <a:p>
            <a:endParaRPr lang="zh-CN" altLang="en-US"/>
          </a:p>
        </p:txBody>
      </p:sp>
      <p:sp>
        <p:nvSpPr>
          <p:cNvPr id="33" name="Freeform 21"/>
          <p:cNvSpPr/>
          <p:nvPr/>
        </p:nvSpPr>
        <p:spPr bwMode="auto">
          <a:xfrm>
            <a:off x="6611647" y="5812009"/>
            <a:ext cx="3621316" cy="162222"/>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rgbClr val="1F4E79"/>
          </a:solidFill>
          <a:ln>
            <a:solidFill>
              <a:schemeClr val="tx1">
                <a:lumMod val="75000"/>
                <a:lumOff val="25000"/>
              </a:schemeClr>
            </a:solidFill>
          </a:ln>
        </p:spPr>
        <p:txBody>
          <a:bodyPr vert="horz" wrap="square" lIns="91440" tIns="45720" rIns="91440" bIns="45720" numCol="1" anchor="t" anchorCtr="0" compatLnSpc="1"/>
          <a:lstStyle/>
          <a:p>
            <a:endParaRPr lang="zh-CN" altLang="en-US"/>
          </a:p>
        </p:txBody>
      </p:sp>
      <p:sp>
        <p:nvSpPr>
          <p:cNvPr id="34" name="文本框 33"/>
          <p:cNvSpPr txBox="1"/>
          <p:nvPr/>
        </p:nvSpPr>
        <p:spPr>
          <a:xfrm>
            <a:off x="3486508" y="2405960"/>
            <a:ext cx="1985378" cy="461665"/>
          </a:xfrm>
          <a:prstGeom prst="rect">
            <a:avLst/>
          </a:prstGeom>
          <a:noFill/>
        </p:spPr>
        <p:txBody>
          <a:bodyPr wrap="square" rtlCol="0">
            <a:spAutoFit/>
          </a:bodyPr>
          <a:lstStyle/>
          <a:p>
            <a:r>
              <a:rPr lang="zh-CN" altLang="en-US" sz="2400" dirty="0" smtClean="0">
                <a:solidFill>
                  <a:schemeClr val="tx1">
                    <a:lumMod val="85000"/>
                    <a:lumOff val="15000"/>
                  </a:schemeClr>
                </a:solidFill>
                <a:latin typeface="微软雅黑" panose="020B0503020204020204" pitchFamily="34" charset="-122"/>
                <a:ea typeface="微软雅黑" panose="020B0503020204020204" pitchFamily="34" charset="-122"/>
              </a:rPr>
              <a:t>输入小标题</a:t>
            </a:r>
            <a:endPar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8005377" y="2498195"/>
            <a:ext cx="1985378" cy="461665"/>
          </a:xfrm>
          <a:prstGeom prst="rect">
            <a:avLst/>
          </a:prstGeom>
          <a:noFill/>
        </p:spPr>
        <p:txBody>
          <a:bodyPr wrap="square" rtlCol="0">
            <a:spAutoFit/>
          </a:bodyPr>
          <a:lstStyle/>
          <a:p>
            <a:r>
              <a:rPr lang="zh-CN" altLang="en-US" sz="2400" dirty="0" smtClean="0">
                <a:solidFill>
                  <a:schemeClr val="tx1">
                    <a:lumMod val="85000"/>
                    <a:lumOff val="15000"/>
                  </a:schemeClr>
                </a:solidFill>
                <a:latin typeface="微软雅黑" panose="020B0503020204020204" pitchFamily="34" charset="-122"/>
                <a:ea typeface="微软雅黑" panose="020B0503020204020204" pitchFamily="34" charset="-122"/>
              </a:rPr>
              <a:t>输入小标题</a:t>
            </a:r>
            <a:endPar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3486508" y="4438194"/>
            <a:ext cx="1985378" cy="461665"/>
          </a:xfrm>
          <a:prstGeom prst="rect">
            <a:avLst/>
          </a:prstGeom>
          <a:noFill/>
        </p:spPr>
        <p:txBody>
          <a:bodyPr wrap="square" rtlCol="0">
            <a:spAutoFit/>
          </a:bodyPr>
          <a:lstStyle/>
          <a:p>
            <a:r>
              <a:rPr lang="zh-CN" altLang="en-US" sz="2400" dirty="0" smtClean="0">
                <a:solidFill>
                  <a:schemeClr val="tx1">
                    <a:lumMod val="85000"/>
                    <a:lumOff val="15000"/>
                  </a:schemeClr>
                </a:solidFill>
                <a:latin typeface="微软雅黑" panose="020B0503020204020204" pitchFamily="34" charset="-122"/>
                <a:ea typeface="微软雅黑" panose="020B0503020204020204" pitchFamily="34" charset="-122"/>
              </a:rPr>
              <a:t>输入小标题</a:t>
            </a:r>
            <a:endPar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8005377" y="4530429"/>
            <a:ext cx="1985378" cy="461665"/>
          </a:xfrm>
          <a:prstGeom prst="rect">
            <a:avLst/>
          </a:prstGeom>
          <a:noFill/>
        </p:spPr>
        <p:txBody>
          <a:bodyPr wrap="square" rtlCol="0">
            <a:spAutoFit/>
          </a:bodyPr>
          <a:lstStyle/>
          <a:p>
            <a:r>
              <a:rPr lang="zh-CN" altLang="en-US" sz="2400" dirty="0" smtClean="0">
                <a:solidFill>
                  <a:schemeClr val="tx1">
                    <a:lumMod val="85000"/>
                    <a:lumOff val="15000"/>
                  </a:schemeClr>
                </a:solidFill>
                <a:latin typeface="微软雅黑" panose="020B0503020204020204" pitchFamily="34" charset="-122"/>
                <a:ea typeface="微软雅黑" panose="020B0503020204020204" pitchFamily="34" charset="-122"/>
              </a:rPr>
              <a:t>输入小标题</a:t>
            </a:r>
            <a:endPar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2010948" y="3168763"/>
            <a:ext cx="3130060" cy="584775"/>
          </a:xfrm>
          <a:prstGeom prst="rect">
            <a:avLst/>
          </a:prstGeom>
          <a:noFill/>
        </p:spPr>
        <p:txBody>
          <a:bodyPr wrap="square" rtlCol="0">
            <a:spAutoFit/>
          </a:bodyPr>
          <a:lstStyle/>
          <a:p>
            <a:r>
              <a:rPr lang="zh-CN" altLang="en-US" sz="1600" dirty="0" smtClean="0">
                <a:latin typeface="微软雅黑" panose="020B0503020204020204" pitchFamily="34" charset="-122"/>
                <a:ea typeface="微软雅黑" panose="020B0503020204020204" pitchFamily="34" charset="-122"/>
              </a:rPr>
              <a:t>请在此添加文字</a:t>
            </a:r>
            <a:r>
              <a:rPr lang="zh-CN" altLang="en-US" sz="1600" dirty="0">
                <a:latin typeface="微软雅黑" panose="020B0503020204020204" pitchFamily="34" charset="-122"/>
                <a:ea typeface="微软雅黑" panose="020B0503020204020204" pitchFamily="34" charset="-122"/>
              </a:rPr>
              <a:t>请在此添加</a:t>
            </a:r>
            <a:r>
              <a:rPr lang="zh-CN" altLang="en-US" sz="1600" dirty="0" smtClean="0">
                <a:latin typeface="微软雅黑" panose="020B0503020204020204" pitchFamily="34" charset="-122"/>
                <a:ea typeface="微软雅黑" panose="020B0503020204020204" pitchFamily="34" charset="-122"/>
              </a:rPr>
              <a:t>文字请</a:t>
            </a:r>
            <a:r>
              <a:rPr lang="zh-CN" altLang="en-US" sz="1600" dirty="0">
                <a:latin typeface="微软雅黑" panose="020B0503020204020204" pitchFamily="34" charset="-122"/>
                <a:ea typeface="微软雅黑" panose="020B0503020204020204" pitchFamily="34" charset="-122"/>
              </a:rPr>
              <a:t>在此添加</a:t>
            </a:r>
            <a:r>
              <a:rPr lang="zh-CN" altLang="en-US" sz="1600" dirty="0" smtClean="0">
                <a:latin typeface="微软雅黑" panose="020B0503020204020204" pitchFamily="34" charset="-122"/>
                <a:ea typeface="微软雅黑" panose="020B0503020204020204" pitchFamily="34" charset="-122"/>
              </a:rPr>
              <a:t>文字请</a:t>
            </a:r>
            <a:r>
              <a:rPr lang="zh-CN" altLang="en-US" sz="1600" dirty="0">
                <a:latin typeface="微软雅黑" panose="020B0503020204020204" pitchFamily="34" charset="-122"/>
                <a:ea typeface="微软雅黑" panose="020B0503020204020204" pitchFamily="34" charset="-122"/>
              </a:rPr>
              <a:t>在此添加</a:t>
            </a:r>
            <a:r>
              <a:rPr lang="zh-CN" altLang="en-US" sz="1600" dirty="0" smtClean="0">
                <a:latin typeface="微软雅黑" panose="020B0503020204020204" pitchFamily="34" charset="-122"/>
                <a:ea typeface="微软雅黑" panose="020B0503020204020204" pitchFamily="34" charset="-122"/>
              </a:rPr>
              <a:t>文字</a:t>
            </a:r>
            <a:endParaRPr lang="zh-CN" altLang="en-US" sz="1600" dirty="0">
              <a:latin typeface="微软雅黑" panose="020B0503020204020204" pitchFamily="34" charset="-122"/>
              <a:ea typeface="微软雅黑" panose="020B0503020204020204" pitchFamily="34" charset="-122"/>
            </a:endParaRPr>
          </a:p>
        </p:txBody>
      </p:sp>
      <p:sp>
        <p:nvSpPr>
          <p:cNvPr id="39" name="文本框 38"/>
          <p:cNvSpPr txBox="1"/>
          <p:nvPr/>
        </p:nvSpPr>
        <p:spPr>
          <a:xfrm>
            <a:off x="6626161" y="3168763"/>
            <a:ext cx="3130060" cy="584775"/>
          </a:xfrm>
          <a:prstGeom prst="rect">
            <a:avLst/>
          </a:prstGeom>
          <a:noFill/>
        </p:spPr>
        <p:txBody>
          <a:bodyPr wrap="square" rtlCol="0">
            <a:spAutoFit/>
          </a:bodyPr>
          <a:lstStyle/>
          <a:p>
            <a:r>
              <a:rPr lang="zh-CN" altLang="en-US" sz="1600" dirty="0" smtClean="0">
                <a:latin typeface="微软雅黑" panose="020B0503020204020204" pitchFamily="34" charset="-122"/>
                <a:ea typeface="微软雅黑" panose="020B0503020204020204" pitchFamily="34" charset="-122"/>
              </a:rPr>
              <a:t>请在此添加文字</a:t>
            </a:r>
            <a:r>
              <a:rPr lang="zh-CN" altLang="en-US" sz="1600" dirty="0">
                <a:latin typeface="微软雅黑" panose="020B0503020204020204" pitchFamily="34" charset="-122"/>
                <a:ea typeface="微软雅黑" panose="020B0503020204020204" pitchFamily="34" charset="-122"/>
              </a:rPr>
              <a:t>请在此添加</a:t>
            </a:r>
            <a:r>
              <a:rPr lang="zh-CN" altLang="en-US" sz="1600" dirty="0" smtClean="0">
                <a:latin typeface="微软雅黑" panose="020B0503020204020204" pitchFamily="34" charset="-122"/>
                <a:ea typeface="微软雅黑" panose="020B0503020204020204" pitchFamily="34" charset="-122"/>
              </a:rPr>
              <a:t>文字请</a:t>
            </a:r>
            <a:r>
              <a:rPr lang="zh-CN" altLang="en-US" sz="1600" dirty="0">
                <a:latin typeface="微软雅黑" panose="020B0503020204020204" pitchFamily="34" charset="-122"/>
                <a:ea typeface="微软雅黑" panose="020B0503020204020204" pitchFamily="34" charset="-122"/>
              </a:rPr>
              <a:t>在此添加</a:t>
            </a:r>
            <a:r>
              <a:rPr lang="zh-CN" altLang="en-US" sz="1600" dirty="0" smtClean="0">
                <a:latin typeface="微软雅黑" panose="020B0503020204020204" pitchFamily="34" charset="-122"/>
                <a:ea typeface="微软雅黑" panose="020B0503020204020204" pitchFamily="34" charset="-122"/>
              </a:rPr>
              <a:t>文字请</a:t>
            </a:r>
            <a:r>
              <a:rPr lang="zh-CN" altLang="en-US" sz="1600" dirty="0">
                <a:latin typeface="微软雅黑" panose="020B0503020204020204" pitchFamily="34" charset="-122"/>
                <a:ea typeface="微软雅黑" panose="020B0503020204020204" pitchFamily="34" charset="-122"/>
              </a:rPr>
              <a:t>在此添加</a:t>
            </a:r>
            <a:r>
              <a:rPr lang="zh-CN" altLang="en-US" sz="1600" dirty="0" smtClean="0">
                <a:latin typeface="微软雅黑" panose="020B0503020204020204" pitchFamily="34" charset="-122"/>
                <a:ea typeface="微软雅黑" panose="020B0503020204020204" pitchFamily="34" charset="-122"/>
              </a:rPr>
              <a:t>文字</a:t>
            </a:r>
            <a:endParaRPr lang="zh-CN" altLang="en-US" sz="1600" dirty="0">
              <a:latin typeface="微软雅黑" panose="020B0503020204020204" pitchFamily="34" charset="-122"/>
              <a:ea typeface="微软雅黑" panose="020B0503020204020204" pitchFamily="34" charset="-122"/>
            </a:endParaRPr>
          </a:p>
        </p:txBody>
      </p:sp>
      <p:sp>
        <p:nvSpPr>
          <p:cNvPr id="60" name="文本框 59"/>
          <p:cNvSpPr txBox="1"/>
          <p:nvPr/>
        </p:nvSpPr>
        <p:spPr>
          <a:xfrm>
            <a:off x="2041161" y="5188383"/>
            <a:ext cx="3130060" cy="584775"/>
          </a:xfrm>
          <a:prstGeom prst="rect">
            <a:avLst/>
          </a:prstGeom>
          <a:noFill/>
        </p:spPr>
        <p:txBody>
          <a:bodyPr wrap="square" rtlCol="0">
            <a:spAutoFit/>
          </a:bodyPr>
          <a:lstStyle/>
          <a:p>
            <a:r>
              <a:rPr lang="zh-CN" altLang="en-US" sz="1600" dirty="0" smtClean="0">
                <a:latin typeface="微软雅黑" panose="020B0503020204020204" pitchFamily="34" charset="-122"/>
                <a:ea typeface="微软雅黑" panose="020B0503020204020204" pitchFamily="34" charset="-122"/>
              </a:rPr>
              <a:t>请在此添加文字</a:t>
            </a:r>
            <a:r>
              <a:rPr lang="zh-CN" altLang="en-US" sz="1600" dirty="0">
                <a:latin typeface="微软雅黑" panose="020B0503020204020204" pitchFamily="34" charset="-122"/>
                <a:ea typeface="微软雅黑" panose="020B0503020204020204" pitchFamily="34" charset="-122"/>
              </a:rPr>
              <a:t>请在此添加</a:t>
            </a:r>
            <a:r>
              <a:rPr lang="zh-CN" altLang="en-US" sz="1600" dirty="0" smtClean="0">
                <a:latin typeface="微软雅黑" panose="020B0503020204020204" pitchFamily="34" charset="-122"/>
                <a:ea typeface="微软雅黑" panose="020B0503020204020204" pitchFamily="34" charset="-122"/>
              </a:rPr>
              <a:t>文字请</a:t>
            </a:r>
            <a:r>
              <a:rPr lang="zh-CN" altLang="en-US" sz="1600" dirty="0">
                <a:latin typeface="微软雅黑" panose="020B0503020204020204" pitchFamily="34" charset="-122"/>
                <a:ea typeface="微软雅黑" panose="020B0503020204020204" pitchFamily="34" charset="-122"/>
              </a:rPr>
              <a:t>在此添加</a:t>
            </a:r>
            <a:r>
              <a:rPr lang="zh-CN" altLang="en-US" sz="1600" dirty="0" smtClean="0">
                <a:latin typeface="微软雅黑" panose="020B0503020204020204" pitchFamily="34" charset="-122"/>
                <a:ea typeface="微软雅黑" panose="020B0503020204020204" pitchFamily="34" charset="-122"/>
              </a:rPr>
              <a:t>文字请</a:t>
            </a:r>
            <a:r>
              <a:rPr lang="zh-CN" altLang="en-US" sz="1600" dirty="0">
                <a:latin typeface="微软雅黑" panose="020B0503020204020204" pitchFamily="34" charset="-122"/>
                <a:ea typeface="微软雅黑" panose="020B0503020204020204" pitchFamily="34" charset="-122"/>
              </a:rPr>
              <a:t>在此添加</a:t>
            </a:r>
            <a:r>
              <a:rPr lang="zh-CN" altLang="en-US" sz="1600" dirty="0" smtClean="0">
                <a:latin typeface="微软雅黑" panose="020B0503020204020204" pitchFamily="34" charset="-122"/>
                <a:ea typeface="微软雅黑" panose="020B0503020204020204" pitchFamily="34" charset="-122"/>
              </a:rPr>
              <a:t>文字</a:t>
            </a:r>
            <a:endParaRPr lang="zh-CN" altLang="en-US" sz="1600" dirty="0">
              <a:latin typeface="微软雅黑" panose="020B0503020204020204" pitchFamily="34" charset="-122"/>
              <a:ea typeface="微软雅黑" panose="020B0503020204020204" pitchFamily="34" charset="-122"/>
            </a:endParaRPr>
          </a:p>
        </p:txBody>
      </p:sp>
      <p:sp>
        <p:nvSpPr>
          <p:cNvPr id="61" name="文本框 60"/>
          <p:cNvSpPr txBox="1"/>
          <p:nvPr/>
        </p:nvSpPr>
        <p:spPr>
          <a:xfrm>
            <a:off x="6656374" y="5188383"/>
            <a:ext cx="3130060" cy="584775"/>
          </a:xfrm>
          <a:prstGeom prst="rect">
            <a:avLst/>
          </a:prstGeom>
          <a:noFill/>
        </p:spPr>
        <p:txBody>
          <a:bodyPr wrap="square" rtlCol="0">
            <a:spAutoFit/>
          </a:bodyPr>
          <a:lstStyle/>
          <a:p>
            <a:r>
              <a:rPr lang="zh-CN" altLang="en-US" sz="1600" dirty="0" smtClean="0">
                <a:latin typeface="微软雅黑" panose="020B0503020204020204" pitchFamily="34" charset="-122"/>
                <a:ea typeface="微软雅黑" panose="020B0503020204020204" pitchFamily="34" charset="-122"/>
              </a:rPr>
              <a:t>请在此添加文字</a:t>
            </a:r>
            <a:r>
              <a:rPr lang="zh-CN" altLang="en-US" sz="1600" dirty="0">
                <a:latin typeface="微软雅黑" panose="020B0503020204020204" pitchFamily="34" charset="-122"/>
                <a:ea typeface="微软雅黑" panose="020B0503020204020204" pitchFamily="34" charset="-122"/>
              </a:rPr>
              <a:t>请在此添加</a:t>
            </a:r>
            <a:r>
              <a:rPr lang="zh-CN" altLang="en-US" sz="1600" dirty="0" smtClean="0">
                <a:latin typeface="微软雅黑" panose="020B0503020204020204" pitchFamily="34" charset="-122"/>
                <a:ea typeface="微软雅黑" panose="020B0503020204020204" pitchFamily="34" charset="-122"/>
              </a:rPr>
              <a:t>文字请</a:t>
            </a:r>
            <a:r>
              <a:rPr lang="zh-CN" altLang="en-US" sz="1600" dirty="0">
                <a:latin typeface="微软雅黑" panose="020B0503020204020204" pitchFamily="34" charset="-122"/>
                <a:ea typeface="微软雅黑" panose="020B0503020204020204" pitchFamily="34" charset="-122"/>
              </a:rPr>
              <a:t>在此添加</a:t>
            </a:r>
            <a:r>
              <a:rPr lang="zh-CN" altLang="en-US" sz="1600" dirty="0" smtClean="0">
                <a:latin typeface="微软雅黑" panose="020B0503020204020204" pitchFamily="34" charset="-122"/>
                <a:ea typeface="微软雅黑" panose="020B0503020204020204" pitchFamily="34" charset="-122"/>
              </a:rPr>
              <a:t>文字请</a:t>
            </a:r>
            <a:r>
              <a:rPr lang="zh-CN" altLang="en-US" sz="1600" dirty="0">
                <a:latin typeface="微软雅黑" panose="020B0503020204020204" pitchFamily="34" charset="-122"/>
                <a:ea typeface="微软雅黑" panose="020B0503020204020204" pitchFamily="34" charset="-122"/>
              </a:rPr>
              <a:t>在此添加</a:t>
            </a:r>
            <a:r>
              <a:rPr lang="zh-CN" altLang="en-US" sz="1600" dirty="0" smtClean="0">
                <a:latin typeface="微软雅黑" panose="020B0503020204020204" pitchFamily="34" charset="-122"/>
                <a:ea typeface="微软雅黑" panose="020B0503020204020204" pitchFamily="34" charset="-122"/>
              </a:rPr>
              <a:t>文字</a:t>
            </a:r>
            <a:endParaRPr lang="zh-CN" altLang="en-US" sz="1600" dirty="0">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2237844" y="2188798"/>
            <a:ext cx="520943" cy="829396"/>
          </a:xfrm>
          <a:prstGeom prst="rect">
            <a:avLst/>
          </a:prstGeom>
        </p:spPr>
      </p:pic>
      <p:pic>
        <p:nvPicPr>
          <p:cNvPr id="91" name="图片 90"/>
          <p:cNvPicPr>
            <a:picLocks noChangeAspect="1"/>
          </p:cNvPicPr>
          <p:nvPr/>
        </p:nvPicPr>
        <p:blipFill>
          <a:blip r:embed="rId2"/>
          <a:stretch>
            <a:fillRect/>
          </a:stretch>
        </p:blipFill>
        <p:spPr>
          <a:xfrm>
            <a:off x="6817102" y="2185110"/>
            <a:ext cx="520943" cy="829396"/>
          </a:xfrm>
          <a:prstGeom prst="rect">
            <a:avLst/>
          </a:prstGeom>
        </p:spPr>
      </p:pic>
      <p:pic>
        <p:nvPicPr>
          <p:cNvPr id="92" name="图片 91"/>
          <p:cNvPicPr>
            <a:picLocks noChangeAspect="1"/>
          </p:cNvPicPr>
          <p:nvPr/>
        </p:nvPicPr>
        <p:blipFill>
          <a:blip r:embed="rId2"/>
          <a:stretch>
            <a:fillRect/>
          </a:stretch>
        </p:blipFill>
        <p:spPr>
          <a:xfrm>
            <a:off x="2237844" y="4258910"/>
            <a:ext cx="520943" cy="829396"/>
          </a:xfrm>
          <a:prstGeom prst="rect">
            <a:avLst/>
          </a:prstGeom>
        </p:spPr>
      </p:pic>
      <p:pic>
        <p:nvPicPr>
          <p:cNvPr id="93" name="图片 92"/>
          <p:cNvPicPr>
            <a:picLocks noChangeAspect="1"/>
          </p:cNvPicPr>
          <p:nvPr/>
        </p:nvPicPr>
        <p:blipFill>
          <a:blip r:embed="rId2"/>
          <a:stretch>
            <a:fillRect/>
          </a:stretch>
        </p:blipFill>
        <p:spPr>
          <a:xfrm>
            <a:off x="6817102" y="4255222"/>
            <a:ext cx="520943" cy="829396"/>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pattFill prst="pct10">
          <a:fgClr>
            <a:schemeClr val="bg1">
              <a:lumMod val="95000"/>
            </a:schemeClr>
          </a:fgClr>
          <a:bgClr>
            <a:schemeClr val="bg1"/>
          </a:bgClr>
        </a:patt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2909430" y="2552358"/>
            <a:ext cx="2130655" cy="2130655"/>
          </a:xfrm>
          <a:prstGeom prst="rect">
            <a:avLst/>
          </a:prstGeom>
        </p:spPr>
      </p:pic>
      <p:sp>
        <p:nvSpPr>
          <p:cNvPr id="25" name="文本框 24"/>
          <p:cNvSpPr txBox="1"/>
          <p:nvPr/>
        </p:nvSpPr>
        <p:spPr>
          <a:xfrm>
            <a:off x="5915254" y="2782669"/>
            <a:ext cx="4056060" cy="646331"/>
          </a:xfrm>
          <a:prstGeom prst="rect">
            <a:avLst/>
          </a:prstGeom>
          <a:noFill/>
        </p:spPr>
        <p:txBody>
          <a:bodyPr wrap="square" rtlCol="0">
            <a:spAutoFit/>
          </a:bodyPr>
          <a:lstStyle/>
          <a:p>
            <a:r>
              <a:rPr lang="zh-CN" altLang="en-US" sz="3600" dirty="0" smtClean="0">
                <a:solidFill>
                  <a:srgbClr val="262626"/>
                </a:solidFill>
                <a:latin typeface="微软雅黑" panose="020B0503020204020204" pitchFamily="34" charset="-122"/>
                <a:ea typeface="微软雅黑" panose="020B0503020204020204" pitchFamily="34" charset="-122"/>
              </a:rPr>
              <a:t>第</a:t>
            </a:r>
            <a:r>
              <a:rPr lang="zh-CN" altLang="en-US" sz="3600" dirty="0">
                <a:solidFill>
                  <a:srgbClr val="262626"/>
                </a:solidFill>
                <a:latin typeface="微软雅黑" panose="020B0503020204020204" pitchFamily="34" charset="-122"/>
                <a:ea typeface="微软雅黑" panose="020B0503020204020204" pitchFamily="34" charset="-122"/>
              </a:rPr>
              <a:t>二</a:t>
            </a:r>
            <a:r>
              <a:rPr lang="zh-CN" altLang="en-US" sz="3600" dirty="0" smtClean="0">
                <a:solidFill>
                  <a:srgbClr val="262626"/>
                </a:solidFill>
                <a:latin typeface="微软雅黑" panose="020B0503020204020204" pitchFamily="34" charset="-122"/>
                <a:ea typeface="微软雅黑" panose="020B0503020204020204" pitchFamily="34" charset="-122"/>
              </a:rPr>
              <a:t>部分精彩内容</a:t>
            </a:r>
            <a:endParaRPr lang="zh-CN" altLang="en-US" sz="3600" dirty="0">
              <a:solidFill>
                <a:srgbClr val="262626"/>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5915254" y="3534228"/>
            <a:ext cx="3922715" cy="830997"/>
          </a:xfrm>
          <a:prstGeom prst="rect">
            <a:avLst/>
          </a:prstGeom>
          <a:noFill/>
        </p:spPr>
        <p:txBody>
          <a:bodyPr wrap="square" rtlCol="0">
            <a:spAutoFit/>
          </a:bodyPr>
          <a:lstStyle/>
          <a:p>
            <a:r>
              <a:rPr lang="en-US" altLang="zh-CN" sz="1600" dirty="0" smtClean="0"/>
              <a:t>BUSINESS TEMPLATE ADD YOUR TEXT HERE YOUR TEXT </a:t>
            </a:r>
            <a:r>
              <a:rPr lang="en-US" altLang="zh-CN" sz="1600" dirty="0"/>
              <a:t>BUSINESS TEMPLATE ADD YOUR TEXT HERE </a:t>
            </a:r>
            <a:r>
              <a:rPr lang="en-US" altLang="zh-CN" sz="1600" dirty="0" smtClean="0"/>
              <a:t>YOUR TEXT</a:t>
            </a:r>
            <a:endParaRPr lang="zh-CN" altLang="en-US" sz="1600" dirty="0"/>
          </a:p>
        </p:txBody>
      </p:sp>
      <p:grpSp>
        <p:nvGrpSpPr>
          <p:cNvPr id="27" name="组合 26"/>
          <p:cNvGrpSpPr/>
          <p:nvPr/>
        </p:nvGrpSpPr>
        <p:grpSpPr>
          <a:xfrm>
            <a:off x="9612380" y="2048857"/>
            <a:ext cx="717867" cy="454132"/>
            <a:chOff x="1711856" y="2078071"/>
            <a:chExt cx="1196804" cy="757114"/>
          </a:xfrm>
        </p:grpSpPr>
        <p:sp>
          <p:nvSpPr>
            <p:cNvPr id="28" name="任意多边形 27"/>
            <p:cNvSpPr/>
            <p:nvPr/>
          </p:nvSpPr>
          <p:spPr>
            <a:xfrm>
              <a:off x="1920015" y="2078071"/>
              <a:ext cx="713347" cy="757114"/>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bg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1711856" y="2301388"/>
              <a:ext cx="1196804" cy="338300"/>
            </a:xfrm>
            <a:custGeom>
              <a:avLst/>
              <a:gdLst>
                <a:gd name="connsiteX0" fmla="*/ 202641 w 1204484"/>
                <a:gd name="connsiteY0" fmla="*/ 156229 h 260223"/>
                <a:gd name="connsiteX1" fmla="*/ 18842 w 1204484"/>
                <a:gd name="connsiteY1" fmla="*/ 257318 h 260223"/>
                <a:gd name="connsiteX2" fmla="*/ 606998 w 1204484"/>
                <a:gd name="connsiteY2" fmla="*/ 215963 h 260223"/>
                <a:gd name="connsiteX3" fmla="*/ 1199750 w 1204484"/>
                <a:gd name="connsiteY3" fmla="*/ 45949 h 260223"/>
                <a:gd name="connsiteX4" fmla="*/ 901077 w 1204484"/>
                <a:gd name="connsiteY4" fmla="*/ 0 h 260223"/>
                <a:gd name="connsiteX5" fmla="*/ 901077 w 1204484"/>
                <a:gd name="connsiteY5" fmla="*/ 0 h 260223"/>
                <a:gd name="connsiteX0-1" fmla="*/ 202641 w 1204484"/>
                <a:gd name="connsiteY0-2" fmla="*/ 156229 h 262942"/>
                <a:gd name="connsiteX1-3" fmla="*/ 18842 w 1204484"/>
                <a:gd name="connsiteY1-4" fmla="*/ 257318 h 262942"/>
                <a:gd name="connsiteX2-5" fmla="*/ 606998 w 1204484"/>
                <a:gd name="connsiteY2-6" fmla="*/ 215963 h 262942"/>
                <a:gd name="connsiteX3-7" fmla="*/ 1199750 w 1204484"/>
                <a:gd name="connsiteY3-8" fmla="*/ 45949 h 262942"/>
                <a:gd name="connsiteX4-9" fmla="*/ 901077 w 1204484"/>
                <a:gd name="connsiteY4-10" fmla="*/ 0 h 262942"/>
                <a:gd name="connsiteX5-11" fmla="*/ 901077 w 1204484"/>
                <a:gd name="connsiteY5-12" fmla="*/ 0 h 262942"/>
                <a:gd name="connsiteX0-13" fmla="*/ 203801 w 1205128"/>
                <a:gd name="connsiteY0-14" fmla="*/ 156229 h 299211"/>
                <a:gd name="connsiteX1-15" fmla="*/ 20002 w 1205128"/>
                <a:gd name="connsiteY1-16" fmla="*/ 257318 h 299211"/>
                <a:gd name="connsiteX2-17" fmla="*/ 626538 w 1205128"/>
                <a:gd name="connsiteY2-18" fmla="*/ 275697 h 299211"/>
                <a:gd name="connsiteX3-19" fmla="*/ 1200910 w 1205128"/>
                <a:gd name="connsiteY3-20" fmla="*/ 45949 h 299211"/>
                <a:gd name="connsiteX4-21" fmla="*/ 902237 w 1205128"/>
                <a:gd name="connsiteY4-22" fmla="*/ 0 h 299211"/>
                <a:gd name="connsiteX5-23" fmla="*/ 902237 w 1205128"/>
                <a:gd name="connsiteY5-24" fmla="*/ 0 h 299211"/>
                <a:gd name="connsiteX0-25" fmla="*/ 203801 w 1205128"/>
                <a:gd name="connsiteY0-26" fmla="*/ 156229 h 293093"/>
                <a:gd name="connsiteX1-27" fmla="*/ 20002 w 1205128"/>
                <a:gd name="connsiteY1-28" fmla="*/ 257318 h 293093"/>
                <a:gd name="connsiteX2-29" fmla="*/ 626538 w 1205128"/>
                <a:gd name="connsiteY2-30" fmla="*/ 275697 h 293093"/>
                <a:gd name="connsiteX3-31" fmla="*/ 1200910 w 1205128"/>
                <a:gd name="connsiteY3-32" fmla="*/ 45949 h 293093"/>
                <a:gd name="connsiteX4-33" fmla="*/ 902237 w 1205128"/>
                <a:gd name="connsiteY4-34" fmla="*/ 0 h 293093"/>
                <a:gd name="connsiteX5-35" fmla="*/ 902237 w 1205128"/>
                <a:gd name="connsiteY5-36" fmla="*/ 0 h 293093"/>
                <a:gd name="connsiteX0-37" fmla="*/ 189419 w 1190746"/>
                <a:gd name="connsiteY0-38" fmla="*/ 156229 h 303079"/>
                <a:gd name="connsiteX1-39" fmla="*/ 5620 w 1190746"/>
                <a:gd name="connsiteY1-40" fmla="*/ 257318 h 303079"/>
                <a:gd name="connsiteX2-41" fmla="*/ 612156 w 1190746"/>
                <a:gd name="connsiteY2-42" fmla="*/ 275697 h 303079"/>
                <a:gd name="connsiteX3-43" fmla="*/ 1186528 w 1190746"/>
                <a:gd name="connsiteY3-44" fmla="*/ 45949 h 303079"/>
                <a:gd name="connsiteX4-45" fmla="*/ 887855 w 1190746"/>
                <a:gd name="connsiteY4-46" fmla="*/ 0 h 303079"/>
                <a:gd name="connsiteX5-47" fmla="*/ 887855 w 1190746"/>
                <a:gd name="connsiteY5-48" fmla="*/ 0 h 303079"/>
                <a:gd name="connsiteX0-49" fmla="*/ 189419 w 1186528"/>
                <a:gd name="connsiteY0-50" fmla="*/ 166016 h 312866"/>
                <a:gd name="connsiteX1-51" fmla="*/ 5620 w 1186528"/>
                <a:gd name="connsiteY1-52" fmla="*/ 267105 h 312866"/>
                <a:gd name="connsiteX2-53" fmla="*/ 612156 w 1186528"/>
                <a:gd name="connsiteY2-54" fmla="*/ 285484 h 312866"/>
                <a:gd name="connsiteX3-55" fmla="*/ 1186528 w 1186528"/>
                <a:gd name="connsiteY3-56" fmla="*/ 55736 h 312866"/>
                <a:gd name="connsiteX4-57" fmla="*/ 887855 w 1186528"/>
                <a:gd name="connsiteY4-58" fmla="*/ 9787 h 312866"/>
                <a:gd name="connsiteX5-59" fmla="*/ 887855 w 1186528"/>
                <a:gd name="connsiteY5-60" fmla="*/ 9787 h 312866"/>
                <a:gd name="connsiteX0-61" fmla="*/ 189419 w 1186971"/>
                <a:gd name="connsiteY0-62" fmla="*/ 162790 h 309640"/>
                <a:gd name="connsiteX1-63" fmla="*/ 5620 w 1186971"/>
                <a:gd name="connsiteY1-64" fmla="*/ 263879 h 309640"/>
                <a:gd name="connsiteX2-65" fmla="*/ 612156 w 1186971"/>
                <a:gd name="connsiteY2-66" fmla="*/ 282258 h 309640"/>
                <a:gd name="connsiteX3-67" fmla="*/ 1186528 w 1186971"/>
                <a:gd name="connsiteY3-68" fmla="*/ 52510 h 309640"/>
                <a:gd name="connsiteX4-69" fmla="*/ 887855 w 1186971"/>
                <a:gd name="connsiteY4-70" fmla="*/ 6561 h 309640"/>
                <a:gd name="connsiteX5-71" fmla="*/ 887855 w 1186971"/>
                <a:gd name="connsiteY5-72" fmla="*/ 6561 h 309640"/>
                <a:gd name="connsiteX0-73" fmla="*/ 189419 w 1186971"/>
                <a:gd name="connsiteY0-74" fmla="*/ 162790 h 309640"/>
                <a:gd name="connsiteX1-75" fmla="*/ 5620 w 1186971"/>
                <a:gd name="connsiteY1-76" fmla="*/ 263879 h 309640"/>
                <a:gd name="connsiteX2-77" fmla="*/ 612156 w 1186971"/>
                <a:gd name="connsiteY2-78" fmla="*/ 282258 h 309640"/>
                <a:gd name="connsiteX3-79" fmla="*/ 1186528 w 1186971"/>
                <a:gd name="connsiteY3-80" fmla="*/ 52510 h 309640"/>
                <a:gd name="connsiteX4-81" fmla="*/ 887855 w 1186971"/>
                <a:gd name="connsiteY4-82" fmla="*/ 6561 h 309640"/>
                <a:gd name="connsiteX5-83" fmla="*/ 887855 w 1186971"/>
                <a:gd name="connsiteY5-84" fmla="*/ 6561 h 309640"/>
                <a:gd name="connsiteX0-85" fmla="*/ 203801 w 1201353"/>
                <a:gd name="connsiteY0-86" fmla="*/ 139815 h 300469"/>
                <a:gd name="connsiteX1-87" fmla="*/ 20002 w 1201353"/>
                <a:gd name="connsiteY1-88" fmla="*/ 263879 h 300469"/>
                <a:gd name="connsiteX2-89" fmla="*/ 626538 w 1201353"/>
                <a:gd name="connsiteY2-90" fmla="*/ 282258 h 300469"/>
                <a:gd name="connsiteX3-91" fmla="*/ 1200910 w 1201353"/>
                <a:gd name="connsiteY3-92" fmla="*/ 52510 h 300469"/>
                <a:gd name="connsiteX4-93" fmla="*/ 902237 w 1201353"/>
                <a:gd name="connsiteY4-94" fmla="*/ 6561 h 300469"/>
                <a:gd name="connsiteX5-95" fmla="*/ 902237 w 1201353"/>
                <a:gd name="connsiteY5-96" fmla="*/ 6561 h 300469"/>
                <a:gd name="connsiteX0-97" fmla="*/ 195393 w 1192945"/>
                <a:gd name="connsiteY0-98" fmla="*/ 139815 h 307899"/>
                <a:gd name="connsiteX1-99" fmla="*/ 11594 w 1192945"/>
                <a:gd name="connsiteY1-100" fmla="*/ 263879 h 307899"/>
                <a:gd name="connsiteX2-101" fmla="*/ 618130 w 1192945"/>
                <a:gd name="connsiteY2-102" fmla="*/ 282258 h 307899"/>
                <a:gd name="connsiteX3-103" fmla="*/ 1192502 w 1192945"/>
                <a:gd name="connsiteY3-104" fmla="*/ 52510 h 307899"/>
                <a:gd name="connsiteX4-105" fmla="*/ 893829 w 1192945"/>
                <a:gd name="connsiteY4-106" fmla="*/ 6561 h 307899"/>
                <a:gd name="connsiteX5-107" fmla="*/ 893829 w 1192945"/>
                <a:gd name="connsiteY5-108" fmla="*/ 6561 h 307899"/>
                <a:gd name="connsiteX0-109" fmla="*/ 199654 w 1197206"/>
                <a:gd name="connsiteY0-110" fmla="*/ 139815 h 331631"/>
                <a:gd name="connsiteX1-111" fmla="*/ 11260 w 1197206"/>
                <a:gd name="connsiteY1-112" fmla="*/ 305234 h 331631"/>
                <a:gd name="connsiteX2-113" fmla="*/ 622391 w 1197206"/>
                <a:gd name="connsiteY2-114" fmla="*/ 282258 h 331631"/>
                <a:gd name="connsiteX3-115" fmla="*/ 1196763 w 1197206"/>
                <a:gd name="connsiteY3-116" fmla="*/ 52510 h 331631"/>
                <a:gd name="connsiteX4-117" fmla="*/ 898090 w 1197206"/>
                <a:gd name="connsiteY4-118" fmla="*/ 6561 h 331631"/>
                <a:gd name="connsiteX5-119" fmla="*/ 898090 w 1197206"/>
                <a:gd name="connsiteY5-120" fmla="*/ 6561 h 331631"/>
                <a:gd name="connsiteX0-121" fmla="*/ 199654 w 1196804"/>
                <a:gd name="connsiteY0-122" fmla="*/ 135685 h 327501"/>
                <a:gd name="connsiteX1-123" fmla="*/ 11260 w 1196804"/>
                <a:gd name="connsiteY1-124" fmla="*/ 301104 h 327501"/>
                <a:gd name="connsiteX2-125" fmla="*/ 622391 w 1196804"/>
                <a:gd name="connsiteY2-126" fmla="*/ 278128 h 327501"/>
                <a:gd name="connsiteX3-127" fmla="*/ 1196763 w 1196804"/>
                <a:gd name="connsiteY3-128" fmla="*/ 48380 h 327501"/>
                <a:gd name="connsiteX4-129" fmla="*/ 898090 w 1196804"/>
                <a:gd name="connsiteY4-130" fmla="*/ 2431 h 327501"/>
                <a:gd name="connsiteX5-131" fmla="*/ 898090 w 1196804"/>
                <a:gd name="connsiteY5-132" fmla="*/ 2431 h 327501"/>
                <a:gd name="connsiteX0-133" fmla="*/ 199654 w 1196804"/>
                <a:gd name="connsiteY0-134" fmla="*/ 146484 h 338300"/>
                <a:gd name="connsiteX1-135" fmla="*/ 11260 w 1196804"/>
                <a:gd name="connsiteY1-136" fmla="*/ 311903 h 338300"/>
                <a:gd name="connsiteX2-137" fmla="*/ 622391 w 1196804"/>
                <a:gd name="connsiteY2-138" fmla="*/ 288927 h 338300"/>
                <a:gd name="connsiteX3-139" fmla="*/ 1196763 w 1196804"/>
                <a:gd name="connsiteY3-140" fmla="*/ 59179 h 338300"/>
                <a:gd name="connsiteX4-141" fmla="*/ 898090 w 1196804"/>
                <a:gd name="connsiteY4-142" fmla="*/ 13230 h 338300"/>
                <a:gd name="connsiteX5-143" fmla="*/ 898090 w 1196804"/>
                <a:gd name="connsiteY5-144" fmla="*/ 13230 h 3383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196804" h="338300">
                  <a:moveTo>
                    <a:pt x="199654" y="146484"/>
                  </a:moveTo>
                  <a:cubicBezTo>
                    <a:pt x="74058" y="159885"/>
                    <a:pt x="-36221" y="260592"/>
                    <a:pt x="11260" y="311903"/>
                  </a:cubicBezTo>
                  <a:cubicBezTo>
                    <a:pt x="58741" y="363214"/>
                    <a:pt x="424807" y="331048"/>
                    <a:pt x="622391" y="288927"/>
                  </a:cubicBezTo>
                  <a:cubicBezTo>
                    <a:pt x="819975" y="246806"/>
                    <a:pt x="1201358" y="155673"/>
                    <a:pt x="1196763" y="59179"/>
                  </a:cubicBezTo>
                  <a:cubicBezTo>
                    <a:pt x="1192168" y="-37315"/>
                    <a:pt x="898090" y="13230"/>
                    <a:pt x="898090" y="13230"/>
                  </a:cubicBezTo>
                  <a:lnTo>
                    <a:pt x="898090" y="13230"/>
                  </a:lnTo>
                </a:path>
              </a:pathLst>
            </a:custGeom>
            <a:noFill/>
            <a:ln w="38100" cap="rnd">
              <a:solidFill>
                <a:schemeClr val="bg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9" name="图片 8"/>
          <p:cNvPicPr>
            <a:picLocks noChangeAspect="1"/>
          </p:cNvPicPr>
          <p:nvPr/>
        </p:nvPicPr>
        <p:blipFill>
          <a:blip r:embed="rId2"/>
          <a:stretch>
            <a:fillRect/>
          </a:stretch>
        </p:blipFill>
        <p:spPr>
          <a:xfrm>
            <a:off x="3563276" y="3016983"/>
            <a:ext cx="822961" cy="600702"/>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pattFill prst="pct10">
          <a:fgClr>
            <a:schemeClr val="bg1">
              <a:lumMod val="95000"/>
            </a:schemeClr>
          </a:fgClr>
          <a:bgClr>
            <a:schemeClr val="bg1"/>
          </a:bgClr>
        </a:pattFill>
        <a:effectLst/>
      </p:bgPr>
    </p:bg>
    <p:spTree>
      <p:nvGrpSpPr>
        <p:cNvPr id="1" name=""/>
        <p:cNvGrpSpPr/>
        <p:nvPr/>
      </p:nvGrpSpPr>
      <p:grpSpPr>
        <a:xfrm>
          <a:off x="0" y="0"/>
          <a:ext cx="0" cy="0"/>
          <a:chOff x="0" y="0"/>
          <a:chExt cx="0" cy="0"/>
        </a:xfrm>
      </p:grpSpPr>
      <p:pic>
        <p:nvPicPr>
          <p:cNvPr id="10" name="图片 9"/>
          <p:cNvPicPr>
            <a:picLocks noChangeAspect="1"/>
          </p:cNvPicPr>
          <p:nvPr/>
        </p:nvPicPr>
        <p:blipFill>
          <a:blip r:embed="rId2"/>
          <a:stretch>
            <a:fillRect/>
          </a:stretch>
        </p:blipFill>
        <p:spPr>
          <a:xfrm>
            <a:off x="360459" y="303448"/>
            <a:ext cx="786170" cy="556631"/>
          </a:xfrm>
          <a:prstGeom prst="rect">
            <a:avLst/>
          </a:prstGeom>
        </p:spPr>
      </p:pic>
      <p:sp>
        <p:nvSpPr>
          <p:cNvPr id="11" name="文本框 10"/>
          <p:cNvSpPr txBox="1"/>
          <p:nvPr/>
        </p:nvSpPr>
        <p:spPr>
          <a:xfrm>
            <a:off x="1322946" y="350930"/>
            <a:ext cx="2871683" cy="461665"/>
          </a:xfrm>
          <a:prstGeom prst="rect">
            <a:avLst/>
          </a:prstGeom>
          <a:noFill/>
        </p:spPr>
        <p:txBody>
          <a:bodyPr wrap="square" rtlCol="0">
            <a:spAutoFit/>
          </a:bodyPr>
          <a:lstStyle/>
          <a:p>
            <a:r>
              <a:rPr lang="zh-CN" altLang="en-US" sz="2400" dirty="0" smtClean="0">
                <a:solidFill>
                  <a:srgbClr val="262626"/>
                </a:solidFill>
                <a:latin typeface="微软雅黑" panose="020B0503020204020204" pitchFamily="34" charset="-122"/>
                <a:ea typeface="微软雅黑" panose="020B0503020204020204" pitchFamily="34" charset="-122"/>
              </a:rPr>
              <a:t>这是你的精彩标题</a:t>
            </a:r>
            <a:endParaRPr lang="zh-CN" altLang="en-US" sz="2400" dirty="0">
              <a:solidFill>
                <a:srgbClr val="262626"/>
              </a:solidFill>
              <a:latin typeface="微软雅黑" panose="020B0503020204020204" pitchFamily="34" charset="-122"/>
              <a:ea typeface="微软雅黑" panose="020B0503020204020204" pitchFamily="34" charset="-122"/>
            </a:endParaRPr>
          </a:p>
        </p:txBody>
      </p:sp>
      <p:graphicFrame>
        <p:nvGraphicFramePr>
          <p:cNvPr id="20" name="图表 19"/>
          <p:cNvGraphicFramePr/>
          <p:nvPr/>
        </p:nvGraphicFramePr>
        <p:xfrm>
          <a:off x="1183341" y="1722257"/>
          <a:ext cx="5152573" cy="3998684"/>
        </p:xfrm>
        <a:graphic>
          <a:graphicData uri="http://schemas.openxmlformats.org/drawingml/2006/chart">
            <c:chart xmlns:c="http://schemas.openxmlformats.org/drawingml/2006/chart" xmlns:r="http://schemas.openxmlformats.org/officeDocument/2006/relationships" r:id="rId1"/>
          </a:graphicData>
        </a:graphic>
      </p:graphicFrame>
      <p:sp>
        <p:nvSpPr>
          <p:cNvPr id="62" name="任意多边形 61"/>
          <p:cNvSpPr/>
          <p:nvPr/>
        </p:nvSpPr>
        <p:spPr>
          <a:xfrm flipV="1">
            <a:off x="7179997" y="2505153"/>
            <a:ext cx="3444460" cy="45719"/>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63" name="文本框 62"/>
          <p:cNvSpPr txBox="1"/>
          <p:nvPr/>
        </p:nvSpPr>
        <p:spPr>
          <a:xfrm>
            <a:off x="7179997" y="1937696"/>
            <a:ext cx="1920460" cy="584775"/>
          </a:xfrm>
          <a:prstGeom prst="rect">
            <a:avLst/>
          </a:prstGeom>
          <a:noFill/>
        </p:spPr>
        <p:txBody>
          <a:bodyPr wrap="square" rtlCol="0">
            <a:spAutoFit/>
          </a:bodyPr>
          <a:lstStyle/>
          <a:p>
            <a:r>
              <a:rPr lang="zh-CN" altLang="en-US" sz="3200" dirty="0" smtClean="0">
                <a:solidFill>
                  <a:schemeClr val="tx1">
                    <a:lumMod val="85000"/>
                    <a:lumOff val="15000"/>
                  </a:schemeClr>
                </a:solidFill>
                <a:latin typeface="汉仪乐喵体W" panose="00020600040101010101" pitchFamily="18" charset="-122"/>
                <a:ea typeface="汉仪乐喵体W" panose="00020600040101010101" pitchFamily="18" charset="-122"/>
              </a:rPr>
              <a:t>产品销量</a:t>
            </a:r>
            <a:endParaRPr lang="zh-CN" altLang="en-US" sz="3200" dirty="0">
              <a:solidFill>
                <a:schemeClr val="tx1">
                  <a:lumMod val="85000"/>
                  <a:lumOff val="15000"/>
                </a:schemeClr>
              </a:solidFill>
              <a:latin typeface="汉仪乐喵体W" panose="00020600040101010101" pitchFamily="18" charset="-122"/>
              <a:ea typeface="汉仪乐喵体W" panose="00020600040101010101" pitchFamily="18" charset="-122"/>
            </a:endParaRPr>
          </a:p>
        </p:txBody>
      </p:sp>
      <p:sp>
        <p:nvSpPr>
          <p:cNvPr id="64" name="文本框 63"/>
          <p:cNvSpPr txBox="1"/>
          <p:nvPr/>
        </p:nvSpPr>
        <p:spPr>
          <a:xfrm>
            <a:off x="7538432" y="3003484"/>
            <a:ext cx="2215168" cy="461665"/>
          </a:xfrm>
          <a:prstGeom prst="rect">
            <a:avLst/>
          </a:prstGeom>
          <a:noFill/>
        </p:spPr>
        <p:txBody>
          <a:bodyPr wrap="square" rtlCol="0">
            <a:spAutoFit/>
          </a:bodyPr>
          <a:lstStyle/>
          <a:p>
            <a:r>
              <a:rPr lang="zh-CN" altLang="en-US" sz="2400" dirty="0" smtClean="0">
                <a:solidFill>
                  <a:schemeClr val="tx1">
                    <a:lumMod val="85000"/>
                    <a:lumOff val="15000"/>
                  </a:schemeClr>
                </a:solidFill>
                <a:latin typeface="汉仪乐喵体W" panose="00020600040101010101" pitchFamily="18" charset="-122"/>
                <a:ea typeface="汉仪乐喵体W" panose="00020600040101010101" pitchFamily="18" charset="-122"/>
              </a:rPr>
              <a:t>输入你的标题</a:t>
            </a:r>
            <a:endParaRPr lang="zh-CN" altLang="en-US" sz="2400" dirty="0">
              <a:solidFill>
                <a:schemeClr val="tx1">
                  <a:lumMod val="85000"/>
                  <a:lumOff val="15000"/>
                </a:schemeClr>
              </a:solidFill>
              <a:latin typeface="汉仪乐喵体W" panose="00020600040101010101" pitchFamily="18" charset="-122"/>
              <a:ea typeface="汉仪乐喵体W" panose="00020600040101010101" pitchFamily="18" charset="-122"/>
            </a:endParaRPr>
          </a:p>
        </p:txBody>
      </p:sp>
      <p:sp>
        <p:nvSpPr>
          <p:cNvPr id="65" name="文本框 64"/>
          <p:cNvSpPr txBox="1"/>
          <p:nvPr/>
        </p:nvSpPr>
        <p:spPr>
          <a:xfrm>
            <a:off x="7538432" y="4344930"/>
            <a:ext cx="2215168" cy="461665"/>
          </a:xfrm>
          <a:prstGeom prst="rect">
            <a:avLst/>
          </a:prstGeom>
          <a:noFill/>
        </p:spPr>
        <p:txBody>
          <a:bodyPr wrap="square" rtlCol="0">
            <a:spAutoFit/>
          </a:bodyPr>
          <a:lstStyle/>
          <a:p>
            <a:r>
              <a:rPr lang="zh-CN" altLang="en-US" sz="2400" dirty="0" smtClean="0">
                <a:solidFill>
                  <a:schemeClr val="tx1">
                    <a:lumMod val="85000"/>
                    <a:lumOff val="15000"/>
                  </a:schemeClr>
                </a:solidFill>
                <a:latin typeface="汉仪乐喵体W" panose="00020600040101010101" pitchFamily="18" charset="-122"/>
                <a:ea typeface="汉仪乐喵体W" panose="00020600040101010101" pitchFamily="18" charset="-122"/>
              </a:rPr>
              <a:t>输入你的标题</a:t>
            </a:r>
            <a:endParaRPr lang="zh-CN" altLang="en-US" sz="2400" dirty="0">
              <a:solidFill>
                <a:schemeClr val="tx1">
                  <a:lumMod val="85000"/>
                  <a:lumOff val="15000"/>
                </a:schemeClr>
              </a:solidFill>
              <a:latin typeface="汉仪乐喵体W" panose="00020600040101010101" pitchFamily="18" charset="-122"/>
              <a:ea typeface="汉仪乐喵体W" panose="00020600040101010101" pitchFamily="18" charset="-122"/>
            </a:endParaRPr>
          </a:p>
        </p:txBody>
      </p:sp>
      <p:sp>
        <p:nvSpPr>
          <p:cNvPr id="66" name="文本框 65"/>
          <p:cNvSpPr txBox="1"/>
          <p:nvPr/>
        </p:nvSpPr>
        <p:spPr>
          <a:xfrm>
            <a:off x="7538432" y="3478321"/>
            <a:ext cx="3293478" cy="584775"/>
          </a:xfrm>
          <a:prstGeom prst="rect">
            <a:avLst/>
          </a:prstGeom>
          <a:noFill/>
        </p:spPr>
        <p:txBody>
          <a:bodyPr wrap="square" rtlCol="0">
            <a:spAutoFit/>
          </a:bodyPr>
          <a:lstStyle/>
          <a:p>
            <a:r>
              <a:rPr lang="zh-CN" altLang="en-US" sz="1600" dirty="0" smtClean="0">
                <a:latin typeface="微软雅黑" panose="020B0503020204020204" pitchFamily="34" charset="-122"/>
                <a:ea typeface="微软雅黑" panose="020B0503020204020204" pitchFamily="34" charset="-122"/>
              </a:rPr>
              <a:t>请在此添加文字</a:t>
            </a:r>
            <a:r>
              <a:rPr lang="zh-CN" altLang="en-US" sz="1600" dirty="0">
                <a:latin typeface="微软雅黑" panose="020B0503020204020204" pitchFamily="34" charset="-122"/>
                <a:ea typeface="微软雅黑" panose="020B0503020204020204" pitchFamily="34" charset="-122"/>
              </a:rPr>
              <a:t>请在此添加</a:t>
            </a:r>
            <a:r>
              <a:rPr lang="zh-CN" altLang="en-US" sz="1600" dirty="0" smtClean="0">
                <a:latin typeface="微软雅黑" panose="020B0503020204020204" pitchFamily="34" charset="-122"/>
                <a:ea typeface="微软雅黑" panose="020B0503020204020204" pitchFamily="34" charset="-122"/>
              </a:rPr>
              <a:t>文字请</a:t>
            </a:r>
            <a:r>
              <a:rPr lang="zh-CN" altLang="en-US" sz="1600" dirty="0">
                <a:latin typeface="微软雅黑" panose="020B0503020204020204" pitchFamily="34" charset="-122"/>
                <a:ea typeface="微软雅黑" panose="020B0503020204020204" pitchFamily="34" charset="-122"/>
              </a:rPr>
              <a:t>在此添加</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请在此添加</a:t>
            </a:r>
            <a:r>
              <a:rPr lang="zh-CN" altLang="en-US" sz="1600" dirty="0" smtClean="0">
                <a:latin typeface="微软雅黑" panose="020B0503020204020204" pitchFamily="34" charset="-122"/>
                <a:ea typeface="微软雅黑" panose="020B0503020204020204" pitchFamily="34" charset="-122"/>
              </a:rPr>
              <a:t>文字</a:t>
            </a:r>
            <a:endParaRPr lang="zh-CN" altLang="en-US" sz="1600" dirty="0">
              <a:latin typeface="微软雅黑" panose="020B0503020204020204" pitchFamily="34" charset="-122"/>
              <a:ea typeface="微软雅黑" panose="020B0503020204020204" pitchFamily="34" charset="-122"/>
            </a:endParaRPr>
          </a:p>
        </p:txBody>
      </p:sp>
      <p:sp>
        <p:nvSpPr>
          <p:cNvPr id="67" name="文本框 66"/>
          <p:cNvSpPr txBox="1"/>
          <p:nvPr/>
        </p:nvSpPr>
        <p:spPr>
          <a:xfrm>
            <a:off x="7552946" y="4806595"/>
            <a:ext cx="3293478" cy="584775"/>
          </a:xfrm>
          <a:prstGeom prst="rect">
            <a:avLst/>
          </a:prstGeom>
          <a:noFill/>
        </p:spPr>
        <p:txBody>
          <a:bodyPr wrap="square" rtlCol="0">
            <a:spAutoFit/>
          </a:bodyPr>
          <a:lstStyle/>
          <a:p>
            <a:r>
              <a:rPr lang="zh-CN" altLang="en-US" sz="1600" dirty="0" smtClean="0">
                <a:latin typeface="微软雅黑" panose="020B0503020204020204" pitchFamily="34" charset="-122"/>
                <a:ea typeface="微软雅黑" panose="020B0503020204020204" pitchFamily="34" charset="-122"/>
              </a:rPr>
              <a:t>请在此添加文字</a:t>
            </a:r>
            <a:r>
              <a:rPr lang="zh-CN" altLang="en-US" sz="1600" dirty="0">
                <a:latin typeface="微软雅黑" panose="020B0503020204020204" pitchFamily="34" charset="-122"/>
                <a:ea typeface="微软雅黑" panose="020B0503020204020204" pitchFamily="34" charset="-122"/>
              </a:rPr>
              <a:t>请在此添加</a:t>
            </a:r>
            <a:r>
              <a:rPr lang="zh-CN" altLang="en-US" sz="1600" dirty="0" smtClean="0">
                <a:latin typeface="微软雅黑" panose="020B0503020204020204" pitchFamily="34" charset="-122"/>
                <a:ea typeface="微软雅黑" panose="020B0503020204020204" pitchFamily="34" charset="-122"/>
              </a:rPr>
              <a:t>文字请</a:t>
            </a:r>
            <a:r>
              <a:rPr lang="zh-CN" altLang="en-US" sz="1600" dirty="0">
                <a:latin typeface="微软雅黑" panose="020B0503020204020204" pitchFamily="34" charset="-122"/>
                <a:ea typeface="微软雅黑" panose="020B0503020204020204" pitchFamily="34" charset="-122"/>
              </a:rPr>
              <a:t>在此添加</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请在此添加</a:t>
            </a:r>
            <a:r>
              <a:rPr lang="zh-CN" altLang="en-US" sz="1600" dirty="0" smtClean="0">
                <a:latin typeface="微软雅黑" panose="020B0503020204020204" pitchFamily="34" charset="-122"/>
                <a:ea typeface="微软雅黑" panose="020B0503020204020204" pitchFamily="34" charset="-122"/>
              </a:rPr>
              <a:t>文字</a:t>
            </a:r>
            <a:endParaRPr lang="zh-CN" altLang="en-US" sz="1600" dirty="0">
              <a:latin typeface="微软雅黑" panose="020B0503020204020204" pitchFamily="34" charset="-122"/>
              <a:ea typeface="微软雅黑" panose="020B0503020204020204" pitchFamily="34" charset="-122"/>
            </a:endParaRPr>
          </a:p>
        </p:txBody>
      </p:sp>
      <p:sp>
        <p:nvSpPr>
          <p:cNvPr id="68" name="椭圆 31"/>
          <p:cNvSpPr/>
          <p:nvPr/>
        </p:nvSpPr>
        <p:spPr>
          <a:xfrm rot="19294917">
            <a:off x="7190596" y="3102252"/>
            <a:ext cx="209343" cy="20725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pattFill prst="dkUpDiag">
            <a:fgClr>
              <a:srgbClr val="F7D54A"/>
            </a:fgClr>
            <a:bgClr>
              <a:schemeClr val="bg1"/>
            </a:bgClr>
          </a:pattFill>
          <a:ln w="25400" cap="rnd">
            <a:solidFill>
              <a:schemeClr val="tx1">
                <a:lumMod val="75000"/>
                <a:lumOff val="25000"/>
              </a:schemeClr>
            </a:solidFill>
            <a:prstDash val="solid"/>
            <a:round/>
            <a:tailEnd type="none" w="sm" len="sm"/>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69" name="椭圆 31"/>
          <p:cNvSpPr/>
          <p:nvPr/>
        </p:nvSpPr>
        <p:spPr>
          <a:xfrm rot="19294917">
            <a:off x="7179093" y="4472135"/>
            <a:ext cx="209343" cy="20725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pattFill prst="dkUpDiag">
            <a:fgClr>
              <a:srgbClr val="F7D54A"/>
            </a:fgClr>
            <a:bgClr>
              <a:schemeClr val="bg1"/>
            </a:bgClr>
          </a:pattFill>
          <a:ln w="25400" cap="rnd">
            <a:solidFill>
              <a:schemeClr val="tx1">
                <a:lumMod val="75000"/>
                <a:lumOff val="25000"/>
              </a:schemeClr>
            </a:solidFill>
            <a:prstDash val="solid"/>
            <a:round/>
            <a:tailEnd type="none" w="sm" len="sm"/>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pic>
        <p:nvPicPr>
          <p:cNvPr id="3" name="图片 2"/>
          <p:cNvPicPr>
            <a:picLocks noChangeAspect="1"/>
          </p:cNvPicPr>
          <p:nvPr/>
        </p:nvPicPr>
        <p:blipFill>
          <a:blip r:embed="rId3"/>
          <a:stretch>
            <a:fillRect/>
          </a:stretch>
        </p:blipFill>
        <p:spPr>
          <a:xfrm>
            <a:off x="2971700" y="2896106"/>
            <a:ext cx="750559" cy="734475"/>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pattFill prst="pct10">
          <a:fgClr>
            <a:schemeClr val="bg1">
              <a:lumMod val="95000"/>
            </a:schemeClr>
          </a:fgClr>
          <a:bgClr>
            <a:schemeClr val="bg1"/>
          </a:bgClr>
        </a:pattFill>
        <a:effectLst/>
      </p:bgPr>
    </p:bg>
    <p:spTree>
      <p:nvGrpSpPr>
        <p:cNvPr id="1" name=""/>
        <p:cNvGrpSpPr/>
        <p:nvPr/>
      </p:nvGrpSpPr>
      <p:grpSpPr>
        <a:xfrm>
          <a:off x="0" y="0"/>
          <a:ext cx="0" cy="0"/>
          <a:chOff x="0" y="0"/>
          <a:chExt cx="0" cy="0"/>
        </a:xfrm>
      </p:grpSpPr>
      <p:pic>
        <p:nvPicPr>
          <p:cNvPr id="10" name="图片 9"/>
          <p:cNvPicPr>
            <a:picLocks noChangeAspect="1"/>
          </p:cNvPicPr>
          <p:nvPr/>
        </p:nvPicPr>
        <p:blipFill>
          <a:blip r:embed="rId1"/>
          <a:stretch>
            <a:fillRect/>
          </a:stretch>
        </p:blipFill>
        <p:spPr>
          <a:xfrm>
            <a:off x="360459" y="303448"/>
            <a:ext cx="786170" cy="556631"/>
          </a:xfrm>
          <a:prstGeom prst="rect">
            <a:avLst/>
          </a:prstGeom>
        </p:spPr>
      </p:pic>
      <p:sp>
        <p:nvSpPr>
          <p:cNvPr id="11" name="文本框 10"/>
          <p:cNvSpPr txBox="1"/>
          <p:nvPr/>
        </p:nvSpPr>
        <p:spPr>
          <a:xfrm>
            <a:off x="1322946" y="350930"/>
            <a:ext cx="2871683" cy="461665"/>
          </a:xfrm>
          <a:prstGeom prst="rect">
            <a:avLst/>
          </a:prstGeom>
          <a:noFill/>
        </p:spPr>
        <p:txBody>
          <a:bodyPr wrap="square" rtlCol="0">
            <a:spAutoFit/>
          </a:bodyPr>
          <a:lstStyle/>
          <a:p>
            <a:r>
              <a:rPr lang="zh-CN" altLang="en-US" sz="2400" dirty="0" smtClean="0">
                <a:solidFill>
                  <a:srgbClr val="262626"/>
                </a:solidFill>
                <a:latin typeface="微软雅黑" panose="020B0503020204020204" pitchFamily="34" charset="-122"/>
                <a:ea typeface="微软雅黑" panose="020B0503020204020204" pitchFamily="34" charset="-122"/>
              </a:rPr>
              <a:t>这是你的精彩标题</a:t>
            </a:r>
            <a:endParaRPr lang="zh-CN" altLang="en-US" sz="2400" dirty="0">
              <a:solidFill>
                <a:srgbClr val="262626"/>
              </a:solidFill>
              <a:latin typeface="微软雅黑" panose="020B0503020204020204" pitchFamily="34" charset="-122"/>
              <a:ea typeface="微软雅黑" panose="020B0503020204020204" pitchFamily="34" charset="-122"/>
            </a:endParaRPr>
          </a:p>
        </p:txBody>
      </p:sp>
      <p:grpSp>
        <p:nvGrpSpPr>
          <p:cNvPr id="4" name="Group 4"/>
          <p:cNvGrpSpPr>
            <a:grpSpLocks noChangeAspect="1"/>
          </p:cNvGrpSpPr>
          <p:nvPr/>
        </p:nvGrpSpPr>
        <p:grpSpPr bwMode="auto">
          <a:xfrm>
            <a:off x="3191435" y="2149362"/>
            <a:ext cx="1278966" cy="1279638"/>
            <a:chOff x="2884" y="1524"/>
            <a:chExt cx="1902" cy="1903"/>
          </a:xfrm>
        </p:grpSpPr>
        <p:sp>
          <p:nvSpPr>
            <p:cNvPr id="6" name="Freeform 5"/>
            <p:cNvSpPr>
              <a:spLocks noEditPoints="1"/>
            </p:cNvSpPr>
            <p:nvPr/>
          </p:nvSpPr>
          <p:spPr bwMode="auto">
            <a:xfrm>
              <a:off x="2959" y="1598"/>
              <a:ext cx="1753" cy="1703"/>
            </a:xfrm>
            <a:custGeom>
              <a:avLst/>
              <a:gdLst>
                <a:gd name="T0" fmla="*/ 128 w 376"/>
                <a:gd name="T1" fmla="*/ 88 h 365"/>
                <a:gd name="T2" fmla="*/ 0 w 376"/>
                <a:gd name="T3" fmla="*/ 216 h 365"/>
                <a:gd name="T4" fmla="*/ 0 w 376"/>
                <a:gd name="T5" fmla="*/ 365 h 365"/>
                <a:gd name="T6" fmla="*/ 48 w 376"/>
                <a:gd name="T7" fmla="*/ 316 h 365"/>
                <a:gd name="T8" fmla="*/ 128 w 376"/>
                <a:gd name="T9" fmla="*/ 344 h 365"/>
                <a:gd name="T10" fmla="*/ 256 w 376"/>
                <a:gd name="T11" fmla="*/ 216 h 365"/>
                <a:gd name="T12" fmla="*/ 128 w 376"/>
                <a:gd name="T13" fmla="*/ 88 h 365"/>
                <a:gd name="T14" fmla="*/ 248 w 376"/>
                <a:gd name="T15" fmla="*/ 0 h 365"/>
                <a:gd name="T16" fmla="*/ 133 w 376"/>
                <a:gd name="T17" fmla="*/ 72 h 365"/>
                <a:gd name="T18" fmla="*/ 272 w 376"/>
                <a:gd name="T19" fmla="*/ 216 h 365"/>
                <a:gd name="T20" fmla="*/ 267 w 376"/>
                <a:gd name="T21" fmla="*/ 254 h 365"/>
                <a:gd name="T22" fmla="*/ 328 w 376"/>
                <a:gd name="T23" fmla="*/ 228 h 365"/>
                <a:gd name="T24" fmla="*/ 376 w 376"/>
                <a:gd name="T25" fmla="*/ 276 h 365"/>
                <a:gd name="T26" fmla="*/ 376 w 376"/>
                <a:gd name="T27" fmla="*/ 128 h 365"/>
                <a:gd name="T28" fmla="*/ 248 w 376"/>
                <a:gd name="T29" fmla="*/ 0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6" h="365">
                  <a:moveTo>
                    <a:pt x="128" y="88"/>
                  </a:moveTo>
                  <a:cubicBezTo>
                    <a:pt x="57" y="88"/>
                    <a:pt x="0" y="145"/>
                    <a:pt x="0" y="216"/>
                  </a:cubicBezTo>
                  <a:cubicBezTo>
                    <a:pt x="0" y="365"/>
                    <a:pt x="0" y="365"/>
                    <a:pt x="0" y="365"/>
                  </a:cubicBezTo>
                  <a:cubicBezTo>
                    <a:pt x="48" y="316"/>
                    <a:pt x="48" y="316"/>
                    <a:pt x="48" y="316"/>
                  </a:cubicBezTo>
                  <a:cubicBezTo>
                    <a:pt x="70" y="334"/>
                    <a:pt x="98" y="344"/>
                    <a:pt x="128" y="344"/>
                  </a:cubicBezTo>
                  <a:cubicBezTo>
                    <a:pt x="199" y="344"/>
                    <a:pt x="256" y="287"/>
                    <a:pt x="256" y="216"/>
                  </a:cubicBezTo>
                  <a:cubicBezTo>
                    <a:pt x="256" y="145"/>
                    <a:pt x="199" y="88"/>
                    <a:pt x="128" y="88"/>
                  </a:cubicBezTo>
                  <a:moveTo>
                    <a:pt x="248" y="0"/>
                  </a:moveTo>
                  <a:cubicBezTo>
                    <a:pt x="197" y="0"/>
                    <a:pt x="153" y="29"/>
                    <a:pt x="133" y="72"/>
                  </a:cubicBezTo>
                  <a:cubicBezTo>
                    <a:pt x="210" y="75"/>
                    <a:pt x="272" y="138"/>
                    <a:pt x="272" y="216"/>
                  </a:cubicBezTo>
                  <a:cubicBezTo>
                    <a:pt x="272" y="229"/>
                    <a:pt x="270" y="242"/>
                    <a:pt x="267" y="254"/>
                  </a:cubicBezTo>
                  <a:cubicBezTo>
                    <a:pt x="290" y="251"/>
                    <a:pt x="310" y="241"/>
                    <a:pt x="328" y="228"/>
                  </a:cubicBezTo>
                  <a:cubicBezTo>
                    <a:pt x="376" y="276"/>
                    <a:pt x="376" y="276"/>
                    <a:pt x="376" y="276"/>
                  </a:cubicBezTo>
                  <a:cubicBezTo>
                    <a:pt x="376" y="128"/>
                    <a:pt x="376" y="128"/>
                    <a:pt x="376" y="128"/>
                  </a:cubicBezTo>
                  <a:cubicBezTo>
                    <a:pt x="376" y="57"/>
                    <a:pt x="319" y="0"/>
                    <a:pt x="248"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6"/>
            <p:cNvSpPr>
              <a:spLocks noEditPoints="1"/>
            </p:cNvSpPr>
            <p:nvPr/>
          </p:nvSpPr>
          <p:spPr bwMode="auto">
            <a:xfrm>
              <a:off x="3406" y="2475"/>
              <a:ext cx="485" cy="262"/>
            </a:xfrm>
            <a:custGeom>
              <a:avLst/>
              <a:gdLst>
                <a:gd name="T0" fmla="*/ 0 w 485"/>
                <a:gd name="T1" fmla="*/ 38 h 262"/>
                <a:gd name="T2" fmla="*/ 485 w 485"/>
                <a:gd name="T3" fmla="*/ 38 h 262"/>
                <a:gd name="T4" fmla="*/ 485 w 485"/>
                <a:gd name="T5" fmla="*/ 0 h 262"/>
                <a:gd name="T6" fmla="*/ 0 w 485"/>
                <a:gd name="T7" fmla="*/ 0 h 262"/>
                <a:gd name="T8" fmla="*/ 0 w 485"/>
                <a:gd name="T9" fmla="*/ 38 h 262"/>
                <a:gd name="T10" fmla="*/ 0 w 485"/>
                <a:gd name="T11" fmla="*/ 150 h 262"/>
                <a:gd name="T12" fmla="*/ 485 w 485"/>
                <a:gd name="T13" fmla="*/ 150 h 262"/>
                <a:gd name="T14" fmla="*/ 485 w 485"/>
                <a:gd name="T15" fmla="*/ 112 h 262"/>
                <a:gd name="T16" fmla="*/ 0 w 485"/>
                <a:gd name="T17" fmla="*/ 112 h 262"/>
                <a:gd name="T18" fmla="*/ 0 w 485"/>
                <a:gd name="T19" fmla="*/ 150 h 262"/>
                <a:gd name="T20" fmla="*/ 0 w 485"/>
                <a:gd name="T21" fmla="*/ 262 h 262"/>
                <a:gd name="T22" fmla="*/ 336 w 485"/>
                <a:gd name="T23" fmla="*/ 262 h 262"/>
                <a:gd name="T24" fmla="*/ 336 w 485"/>
                <a:gd name="T25" fmla="*/ 224 h 262"/>
                <a:gd name="T26" fmla="*/ 0 w 485"/>
                <a:gd name="T27" fmla="*/ 224 h 262"/>
                <a:gd name="T28" fmla="*/ 0 w 485"/>
                <a:gd name="T29" fmla="*/ 26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5" h="262">
                  <a:moveTo>
                    <a:pt x="0" y="38"/>
                  </a:moveTo>
                  <a:lnTo>
                    <a:pt x="485" y="38"/>
                  </a:lnTo>
                  <a:lnTo>
                    <a:pt x="485" y="0"/>
                  </a:lnTo>
                  <a:lnTo>
                    <a:pt x="0" y="0"/>
                  </a:lnTo>
                  <a:lnTo>
                    <a:pt x="0" y="38"/>
                  </a:lnTo>
                  <a:close/>
                  <a:moveTo>
                    <a:pt x="0" y="150"/>
                  </a:moveTo>
                  <a:lnTo>
                    <a:pt x="485" y="150"/>
                  </a:lnTo>
                  <a:lnTo>
                    <a:pt x="485" y="112"/>
                  </a:lnTo>
                  <a:lnTo>
                    <a:pt x="0" y="112"/>
                  </a:lnTo>
                  <a:lnTo>
                    <a:pt x="0" y="150"/>
                  </a:lnTo>
                  <a:close/>
                  <a:moveTo>
                    <a:pt x="0" y="262"/>
                  </a:moveTo>
                  <a:lnTo>
                    <a:pt x="336" y="262"/>
                  </a:lnTo>
                  <a:lnTo>
                    <a:pt x="336" y="224"/>
                  </a:lnTo>
                  <a:lnTo>
                    <a:pt x="0" y="224"/>
                  </a:lnTo>
                  <a:lnTo>
                    <a:pt x="0" y="262"/>
                  </a:lnTo>
                  <a:close/>
                </a:path>
              </a:pathLst>
            </a:custGeom>
            <a:solidFill>
              <a:srgbClr val="F7D5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7"/>
            <p:cNvSpPr>
              <a:spLocks noEditPoints="1"/>
            </p:cNvSpPr>
            <p:nvPr/>
          </p:nvSpPr>
          <p:spPr bwMode="auto">
            <a:xfrm>
              <a:off x="4068" y="2065"/>
              <a:ext cx="383" cy="261"/>
            </a:xfrm>
            <a:custGeom>
              <a:avLst/>
              <a:gdLst>
                <a:gd name="T0" fmla="*/ 26 w 82"/>
                <a:gd name="T1" fmla="*/ 32 h 56"/>
                <a:gd name="T2" fmla="*/ 82 w 82"/>
                <a:gd name="T3" fmla="*/ 32 h 56"/>
                <a:gd name="T4" fmla="*/ 82 w 82"/>
                <a:gd name="T5" fmla="*/ 24 h 56"/>
                <a:gd name="T6" fmla="*/ 21 w 82"/>
                <a:gd name="T7" fmla="*/ 24 h 56"/>
                <a:gd name="T8" fmla="*/ 26 w 82"/>
                <a:gd name="T9" fmla="*/ 32 h 56"/>
                <a:gd name="T10" fmla="*/ 38 w 82"/>
                <a:gd name="T11" fmla="*/ 56 h 56"/>
                <a:gd name="T12" fmla="*/ 66 w 82"/>
                <a:gd name="T13" fmla="*/ 56 h 56"/>
                <a:gd name="T14" fmla="*/ 66 w 82"/>
                <a:gd name="T15" fmla="*/ 48 h 56"/>
                <a:gd name="T16" fmla="*/ 35 w 82"/>
                <a:gd name="T17" fmla="*/ 48 h 56"/>
                <a:gd name="T18" fmla="*/ 38 w 82"/>
                <a:gd name="T19" fmla="*/ 56 h 56"/>
                <a:gd name="T20" fmla="*/ 0 w 82"/>
                <a:gd name="T21" fmla="*/ 0 h 56"/>
                <a:gd name="T22" fmla="*/ 8 w 82"/>
                <a:gd name="T23" fmla="*/ 8 h 56"/>
                <a:gd name="T24" fmla="*/ 82 w 82"/>
                <a:gd name="T25" fmla="*/ 8 h 56"/>
                <a:gd name="T26" fmla="*/ 82 w 82"/>
                <a:gd name="T27" fmla="*/ 0 h 56"/>
                <a:gd name="T28" fmla="*/ 0 w 82"/>
                <a:gd name="T29"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2" h="56">
                  <a:moveTo>
                    <a:pt x="26" y="32"/>
                  </a:moveTo>
                  <a:cubicBezTo>
                    <a:pt x="82" y="32"/>
                    <a:pt x="82" y="32"/>
                    <a:pt x="82" y="32"/>
                  </a:cubicBezTo>
                  <a:cubicBezTo>
                    <a:pt x="82" y="24"/>
                    <a:pt x="82" y="24"/>
                    <a:pt x="82" y="24"/>
                  </a:cubicBezTo>
                  <a:cubicBezTo>
                    <a:pt x="21" y="24"/>
                    <a:pt x="21" y="24"/>
                    <a:pt x="21" y="24"/>
                  </a:cubicBezTo>
                  <a:cubicBezTo>
                    <a:pt x="23" y="27"/>
                    <a:pt x="24" y="29"/>
                    <a:pt x="26" y="32"/>
                  </a:cubicBezTo>
                  <a:moveTo>
                    <a:pt x="38" y="56"/>
                  </a:moveTo>
                  <a:cubicBezTo>
                    <a:pt x="66" y="56"/>
                    <a:pt x="66" y="56"/>
                    <a:pt x="66" y="56"/>
                  </a:cubicBezTo>
                  <a:cubicBezTo>
                    <a:pt x="66" y="48"/>
                    <a:pt x="66" y="48"/>
                    <a:pt x="66" y="48"/>
                  </a:cubicBezTo>
                  <a:cubicBezTo>
                    <a:pt x="35" y="48"/>
                    <a:pt x="35" y="48"/>
                    <a:pt x="35" y="48"/>
                  </a:cubicBezTo>
                  <a:cubicBezTo>
                    <a:pt x="36" y="51"/>
                    <a:pt x="37" y="53"/>
                    <a:pt x="38" y="56"/>
                  </a:cubicBezTo>
                  <a:moveTo>
                    <a:pt x="0" y="0"/>
                  </a:moveTo>
                  <a:cubicBezTo>
                    <a:pt x="3" y="3"/>
                    <a:pt x="6" y="5"/>
                    <a:pt x="8" y="8"/>
                  </a:cubicBezTo>
                  <a:cubicBezTo>
                    <a:pt x="82" y="8"/>
                    <a:pt x="82" y="8"/>
                    <a:pt x="82" y="8"/>
                  </a:cubicBezTo>
                  <a:cubicBezTo>
                    <a:pt x="82" y="0"/>
                    <a:pt x="82" y="0"/>
                    <a:pt x="82" y="0"/>
                  </a:cubicBezTo>
                  <a:lnTo>
                    <a:pt x="0" y="0"/>
                  </a:lnTo>
                  <a:close/>
                </a:path>
              </a:pathLst>
            </a:custGeom>
            <a:solidFill>
              <a:srgbClr val="F7D5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8"/>
            <p:cNvSpPr>
              <a:spLocks noEditPoints="1"/>
            </p:cNvSpPr>
            <p:nvPr/>
          </p:nvSpPr>
          <p:spPr bwMode="auto">
            <a:xfrm>
              <a:off x="3220" y="2475"/>
              <a:ext cx="112" cy="262"/>
            </a:xfrm>
            <a:custGeom>
              <a:avLst/>
              <a:gdLst>
                <a:gd name="T0" fmla="*/ 37 w 112"/>
                <a:gd name="T1" fmla="*/ 224 h 262"/>
                <a:gd name="T2" fmla="*/ 0 w 112"/>
                <a:gd name="T3" fmla="*/ 224 h 262"/>
                <a:gd name="T4" fmla="*/ 0 w 112"/>
                <a:gd name="T5" fmla="*/ 262 h 262"/>
                <a:gd name="T6" fmla="*/ 37 w 112"/>
                <a:gd name="T7" fmla="*/ 262 h 262"/>
                <a:gd name="T8" fmla="*/ 37 w 112"/>
                <a:gd name="T9" fmla="*/ 224 h 262"/>
                <a:gd name="T10" fmla="*/ 112 w 112"/>
                <a:gd name="T11" fmla="*/ 224 h 262"/>
                <a:gd name="T12" fmla="*/ 75 w 112"/>
                <a:gd name="T13" fmla="*/ 224 h 262"/>
                <a:gd name="T14" fmla="*/ 75 w 112"/>
                <a:gd name="T15" fmla="*/ 262 h 262"/>
                <a:gd name="T16" fmla="*/ 112 w 112"/>
                <a:gd name="T17" fmla="*/ 262 h 262"/>
                <a:gd name="T18" fmla="*/ 112 w 112"/>
                <a:gd name="T19" fmla="*/ 224 h 262"/>
                <a:gd name="T20" fmla="*/ 37 w 112"/>
                <a:gd name="T21" fmla="*/ 150 h 262"/>
                <a:gd name="T22" fmla="*/ 0 w 112"/>
                <a:gd name="T23" fmla="*/ 150 h 262"/>
                <a:gd name="T24" fmla="*/ 0 w 112"/>
                <a:gd name="T25" fmla="*/ 187 h 262"/>
                <a:gd name="T26" fmla="*/ 37 w 112"/>
                <a:gd name="T27" fmla="*/ 187 h 262"/>
                <a:gd name="T28" fmla="*/ 37 w 112"/>
                <a:gd name="T29" fmla="*/ 150 h 262"/>
                <a:gd name="T30" fmla="*/ 112 w 112"/>
                <a:gd name="T31" fmla="*/ 150 h 262"/>
                <a:gd name="T32" fmla="*/ 75 w 112"/>
                <a:gd name="T33" fmla="*/ 150 h 262"/>
                <a:gd name="T34" fmla="*/ 75 w 112"/>
                <a:gd name="T35" fmla="*/ 187 h 262"/>
                <a:gd name="T36" fmla="*/ 37 w 112"/>
                <a:gd name="T37" fmla="*/ 187 h 262"/>
                <a:gd name="T38" fmla="*/ 37 w 112"/>
                <a:gd name="T39" fmla="*/ 224 h 262"/>
                <a:gd name="T40" fmla="*/ 75 w 112"/>
                <a:gd name="T41" fmla="*/ 224 h 262"/>
                <a:gd name="T42" fmla="*/ 75 w 112"/>
                <a:gd name="T43" fmla="*/ 187 h 262"/>
                <a:gd name="T44" fmla="*/ 112 w 112"/>
                <a:gd name="T45" fmla="*/ 187 h 262"/>
                <a:gd name="T46" fmla="*/ 112 w 112"/>
                <a:gd name="T47" fmla="*/ 150 h 262"/>
                <a:gd name="T48" fmla="*/ 75 w 112"/>
                <a:gd name="T49" fmla="*/ 112 h 262"/>
                <a:gd name="T50" fmla="*/ 37 w 112"/>
                <a:gd name="T51" fmla="*/ 112 h 262"/>
                <a:gd name="T52" fmla="*/ 37 w 112"/>
                <a:gd name="T53" fmla="*/ 150 h 262"/>
                <a:gd name="T54" fmla="*/ 75 w 112"/>
                <a:gd name="T55" fmla="*/ 150 h 262"/>
                <a:gd name="T56" fmla="*/ 75 w 112"/>
                <a:gd name="T57" fmla="*/ 112 h 262"/>
                <a:gd name="T58" fmla="*/ 37 w 112"/>
                <a:gd name="T59" fmla="*/ 75 h 262"/>
                <a:gd name="T60" fmla="*/ 0 w 112"/>
                <a:gd name="T61" fmla="*/ 75 h 262"/>
                <a:gd name="T62" fmla="*/ 0 w 112"/>
                <a:gd name="T63" fmla="*/ 112 h 262"/>
                <a:gd name="T64" fmla="*/ 37 w 112"/>
                <a:gd name="T65" fmla="*/ 112 h 262"/>
                <a:gd name="T66" fmla="*/ 37 w 112"/>
                <a:gd name="T67" fmla="*/ 75 h 262"/>
                <a:gd name="T68" fmla="*/ 112 w 112"/>
                <a:gd name="T69" fmla="*/ 75 h 262"/>
                <a:gd name="T70" fmla="*/ 75 w 112"/>
                <a:gd name="T71" fmla="*/ 75 h 262"/>
                <a:gd name="T72" fmla="*/ 75 w 112"/>
                <a:gd name="T73" fmla="*/ 112 h 262"/>
                <a:gd name="T74" fmla="*/ 112 w 112"/>
                <a:gd name="T75" fmla="*/ 112 h 262"/>
                <a:gd name="T76" fmla="*/ 112 w 112"/>
                <a:gd name="T77" fmla="*/ 75 h 262"/>
                <a:gd name="T78" fmla="*/ 75 w 112"/>
                <a:gd name="T79" fmla="*/ 38 h 262"/>
                <a:gd name="T80" fmla="*/ 37 w 112"/>
                <a:gd name="T81" fmla="*/ 38 h 262"/>
                <a:gd name="T82" fmla="*/ 37 w 112"/>
                <a:gd name="T83" fmla="*/ 75 h 262"/>
                <a:gd name="T84" fmla="*/ 75 w 112"/>
                <a:gd name="T85" fmla="*/ 75 h 262"/>
                <a:gd name="T86" fmla="*/ 75 w 112"/>
                <a:gd name="T87" fmla="*/ 38 h 262"/>
                <a:gd name="T88" fmla="*/ 37 w 112"/>
                <a:gd name="T89" fmla="*/ 0 h 262"/>
                <a:gd name="T90" fmla="*/ 0 w 112"/>
                <a:gd name="T91" fmla="*/ 0 h 262"/>
                <a:gd name="T92" fmla="*/ 0 w 112"/>
                <a:gd name="T93" fmla="*/ 38 h 262"/>
                <a:gd name="T94" fmla="*/ 37 w 112"/>
                <a:gd name="T95" fmla="*/ 38 h 262"/>
                <a:gd name="T96" fmla="*/ 37 w 112"/>
                <a:gd name="T97" fmla="*/ 0 h 262"/>
                <a:gd name="T98" fmla="*/ 112 w 112"/>
                <a:gd name="T99" fmla="*/ 0 h 262"/>
                <a:gd name="T100" fmla="*/ 75 w 112"/>
                <a:gd name="T101" fmla="*/ 0 h 262"/>
                <a:gd name="T102" fmla="*/ 75 w 112"/>
                <a:gd name="T103" fmla="*/ 38 h 262"/>
                <a:gd name="T104" fmla="*/ 112 w 112"/>
                <a:gd name="T105" fmla="*/ 38 h 262"/>
                <a:gd name="T106" fmla="*/ 112 w 112"/>
                <a:gd name="T107" fmla="*/ 0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2" h="262">
                  <a:moveTo>
                    <a:pt x="37" y="224"/>
                  </a:moveTo>
                  <a:lnTo>
                    <a:pt x="0" y="224"/>
                  </a:lnTo>
                  <a:lnTo>
                    <a:pt x="0" y="262"/>
                  </a:lnTo>
                  <a:lnTo>
                    <a:pt x="37" y="262"/>
                  </a:lnTo>
                  <a:lnTo>
                    <a:pt x="37" y="224"/>
                  </a:lnTo>
                  <a:close/>
                  <a:moveTo>
                    <a:pt x="112" y="224"/>
                  </a:moveTo>
                  <a:lnTo>
                    <a:pt x="75" y="224"/>
                  </a:lnTo>
                  <a:lnTo>
                    <a:pt x="75" y="262"/>
                  </a:lnTo>
                  <a:lnTo>
                    <a:pt x="112" y="262"/>
                  </a:lnTo>
                  <a:lnTo>
                    <a:pt x="112" y="224"/>
                  </a:lnTo>
                  <a:close/>
                  <a:moveTo>
                    <a:pt x="37" y="150"/>
                  </a:moveTo>
                  <a:lnTo>
                    <a:pt x="0" y="150"/>
                  </a:lnTo>
                  <a:lnTo>
                    <a:pt x="0" y="187"/>
                  </a:lnTo>
                  <a:lnTo>
                    <a:pt x="37" y="187"/>
                  </a:lnTo>
                  <a:lnTo>
                    <a:pt x="37" y="150"/>
                  </a:lnTo>
                  <a:close/>
                  <a:moveTo>
                    <a:pt x="112" y="150"/>
                  </a:moveTo>
                  <a:lnTo>
                    <a:pt x="75" y="150"/>
                  </a:lnTo>
                  <a:lnTo>
                    <a:pt x="75" y="187"/>
                  </a:lnTo>
                  <a:lnTo>
                    <a:pt x="37" y="187"/>
                  </a:lnTo>
                  <a:lnTo>
                    <a:pt x="37" y="224"/>
                  </a:lnTo>
                  <a:lnTo>
                    <a:pt x="75" y="224"/>
                  </a:lnTo>
                  <a:lnTo>
                    <a:pt x="75" y="187"/>
                  </a:lnTo>
                  <a:lnTo>
                    <a:pt x="112" y="187"/>
                  </a:lnTo>
                  <a:lnTo>
                    <a:pt x="112" y="150"/>
                  </a:lnTo>
                  <a:close/>
                  <a:moveTo>
                    <a:pt x="75" y="112"/>
                  </a:moveTo>
                  <a:lnTo>
                    <a:pt x="37" y="112"/>
                  </a:lnTo>
                  <a:lnTo>
                    <a:pt x="37" y="150"/>
                  </a:lnTo>
                  <a:lnTo>
                    <a:pt x="75" y="150"/>
                  </a:lnTo>
                  <a:lnTo>
                    <a:pt x="75" y="112"/>
                  </a:lnTo>
                  <a:close/>
                  <a:moveTo>
                    <a:pt x="37" y="75"/>
                  </a:moveTo>
                  <a:lnTo>
                    <a:pt x="0" y="75"/>
                  </a:lnTo>
                  <a:lnTo>
                    <a:pt x="0" y="112"/>
                  </a:lnTo>
                  <a:lnTo>
                    <a:pt x="37" y="112"/>
                  </a:lnTo>
                  <a:lnTo>
                    <a:pt x="37" y="75"/>
                  </a:lnTo>
                  <a:close/>
                  <a:moveTo>
                    <a:pt x="112" y="75"/>
                  </a:moveTo>
                  <a:lnTo>
                    <a:pt x="75" y="75"/>
                  </a:lnTo>
                  <a:lnTo>
                    <a:pt x="75" y="112"/>
                  </a:lnTo>
                  <a:lnTo>
                    <a:pt x="112" y="112"/>
                  </a:lnTo>
                  <a:lnTo>
                    <a:pt x="112" y="75"/>
                  </a:lnTo>
                  <a:close/>
                  <a:moveTo>
                    <a:pt x="75" y="38"/>
                  </a:moveTo>
                  <a:lnTo>
                    <a:pt x="37" y="38"/>
                  </a:lnTo>
                  <a:lnTo>
                    <a:pt x="37" y="75"/>
                  </a:lnTo>
                  <a:lnTo>
                    <a:pt x="75" y="75"/>
                  </a:lnTo>
                  <a:lnTo>
                    <a:pt x="75" y="38"/>
                  </a:lnTo>
                  <a:close/>
                  <a:moveTo>
                    <a:pt x="37" y="0"/>
                  </a:moveTo>
                  <a:lnTo>
                    <a:pt x="0" y="0"/>
                  </a:lnTo>
                  <a:lnTo>
                    <a:pt x="0" y="38"/>
                  </a:lnTo>
                  <a:lnTo>
                    <a:pt x="37" y="38"/>
                  </a:lnTo>
                  <a:lnTo>
                    <a:pt x="37" y="0"/>
                  </a:lnTo>
                  <a:close/>
                  <a:moveTo>
                    <a:pt x="112" y="0"/>
                  </a:moveTo>
                  <a:lnTo>
                    <a:pt x="75" y="0"/>
                  </a:lnTo>
                  <a:lnTo>
                    <a:pt x="75" y="38"/>
                  </a:lnTo>
                  <a:lnTo>
                    <a:pt x="112" y="38"/>
                  </a:lnTo>
                  <a:lnTo>
                    <a:pt x="112" y="0"/>
                  </a:lnTo>
                  <a:close/>
                </a:path>
              </a:pathLst>
            </a:custGeom>
            <a:solidFill>
              <a:srgbClr val="E5E5E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9"/>
            <p:cNvSpPr>
              <a:spLocks noEditPoints="1"/>
            </p:cNvSpPr>
            <p:nvPr/>
          </p:nvSpPr>
          <p:spPr bwMode="auto">
            <a:xfrm>
              <a:off x="3220" y="2475"/>
              <a:ext cx="112" cy="262"/>
            </a:xfrm>
            <a:custGeom>
              <a:avLst/>
              <a:gdLst>
                <a:gd name="T0" fmla="*/ 37 w 112"/>
                <a:gd name="T1" fmla="*/ 224 h 262"/>
                <a:gd name="T2" fmla="*/ 0 w 112"/>
                <a:gd name="T3" fmla="*/ 224 h 262"/>
                <a:gd name="T4" fmla="*/ 0 w 112"/>
                <a:gd name="T5" fmla="*/ 262 h 262"/>
                <a:gd name="T6" fmla="*/ 37 w 112"/>
                <a:gd name="T7" fmla="*/ 262 h 262"/>
                <a:gd name="T8" fmla="*/ 37 w 112"/>
                <a:gd name="T9" fmla="*/ 224 h 262"/>
                <a:gd name="T10" fmla="*/ 112 w 112"/>
                <a:gd name="T11" fmla="*/ 224 h 262"/>
                <a:gd name="T12" fmla="*/ 75 w 112"/>
                <a:gd name="T13" fmla="*/ 224 h 262"/>
                <a:gd name="T14" fmla="*/ 75 w 112"/>
                <a:gd name="T15" fmla="*/ 262 h 262"/>
                <a:gd name="T16" fmla="*/ 112 w 112"/>
                <a:gd name="T17" fmla="*/ 262 h 262"/>
                <a:gd name="T18" fmla="*/ 112 w 112"/>
                <a:gd name="T19" fmla="*/ 224 h 262"/>
                <a:gd name="T20" fmla="*/ 37 w 112"/>
                <a:gd name="T21" fmla="*/ 150 h 262"/>
                <a:gd name="T22" fmla="*/ 0 w 112"/>
                <a:gd name="T23" fmla="*/ 150 h 262"/>
                <a:gd name="T24" fmla="*/ 0 w 112"/>
                <a:gd name="T25" fmla="*/ 187 h 262"/>
                <a:gd name="T26" fmla="*/ 37 w 112"/>
                <a:gd name="T27" fmla="*/ 187 h 262"/>
                <a:gd name="T28" fmla="*/ 37 w 112"/>
                <a:gd name="T29" fmla="*/ 150 h 262"/>
                <a:gd name="T30" fmla="*/ 112 w 112"/>
                <a:gd name="T31" fmla="*/ 150 h 262"/>
                <a:gd name="T32" fmla="*/ 75 w 112"/>
                <a:gd name="T33" fmla="*/ 150 h 262"/>
                <a:gd name="T34" fmla="*/ 75 w 112"/>
                <a:gd name="T35" fmla="*/ 187 h 262"/>
                <a:gd name="T36" fmla="*/ 37 w 112"/>
                <a:gd name="T37" fmla="*/ 187 h 262"/>
                <a:gd name="T38" fmla="*/ 37 w 112"/>
                <a:gd name="T39" fmla="*/ 224 h 262"/>
                <a:gd name="T40" fmla="*/ 75 w 112"/>
                <a:gd name="T41" fmla="*/ 224 h 262"/>
                <a:gd name="T42" fmla="*/ 75 w 112"/>
                <a:gd name="T43" fmla="*/ 187 h 262"/>
                <a:gd name="T44" fmla="*/ 112 w 112"/>
                <a:gd name="T45" fmla="*/ 187 h 262"/>
                <a:gd name="T46" fmla="*/ 112 w 112"/>
                <a:gd name="T47" fmla="*/ 150 h 262"/>
                <a:gd name="T48" fmla="*/ 75 w 112"/>
                <a:gd name="T49" fmla="*/ 112 h 262"/>
                <a:gd name="T50" fmla="*/ 37 w 112"/>
                <a:gd name="T51" fmla="*/ 112 h 262"/>
                <a:gd name="T52" fmla="*/ 37 w 112"/>
                <a:gd name="T53" fmla="*/ 150 h 262"/>
                <a:gd name="T54" fmla="*/ 75 w 112"/>
                <a:gd name="T55" fmla="*/ 150 h 262"/>
                <a:gd name="T56" fmla="*/ 75 w 112"/>
                <a:gd name="T57" fmla="*/ 112 h 262"/>
                <a:gd name="T58" fmla="*/ 37 w 112"/>
                <a:gd name="T59" fmla="*/ 75 h 262"/>
                <a:gd name="T60" fmla="*/ 0 w 112"/>
                <a:gd name="T61" fmla="*/ 75 h 262"/>
                <a:gd name="T62" fmla="*/ 0 w 112"/>
                <a:gd name="T63" fmla="*/ 112 h 262"/>
                <a:gd name="T64" fmla="*/ 37 w 112"/>
                <a:gd name="T65" fmla="*/ 112 h 262"/>
                <a:gd name="T66" fmla="*/ 37 w 112"/>
                <a:gd name="T67" fmla="*/ 75 h 262"/>
                <a:gd name="T68" fmla="*/ 112 w 112"/>
                <a:gd name="T69" fmla="*/ 75 h 262"/>
                <a:gd name="T70" fmla="*/ 75 w 112"/>
                <a:gd name="T71" fmla="*/ 75 h 262"/>
                <a:gd name="T72" fmla="*/ 75 w 112"/>
                <a:gd name="T73" fmla="*/ 112 h 262"/>
                <a:gd name="T74" fmla="*/ 112 w 112"/>
                <a:gd name="T75" fmla="*/ 112 h 262"/>
                <a:gd name="T76" fmla="*/ 112 w 112"/>
                <a:gd name="T77" fmla="*/ 75 h 262"/>
                <a:gd name="T78" fmla="*/ 75 w 112"/>
                <a:gd name="T79" fmla="*/ 38 h 262"/>
                <a:gd name="T80" fmla="*/ 37 w 112"/>
                <a:gd name="T81" fmla="*/ 38 h 262"/>
                <a:gd name="T82" fmla="*/ 37 w 112"/>
                <a:gd name="T83" fmla="*/ 75 h 262"/>
                <a:gd name="T84" fmla="*/ 75 w 112"/>
                <a:gd name="T85" fmla="*/ 75 h 262"/>
                <a:gd name="T86" fmla="*/ 75 w 112"/>
                <a:gd name="T87" fmla="*/ 38 h 262"/>
                <a:gd name="T88" fmla="*/ 37 w 112"/>
                <a:gd name="T89" fmla="*/ 0 h 262"/>
                <a:gd name="T90" fmla="*/ 0 w 112"/>
                <a:gd name="T91" fmla="*/ 0 h 262"/>
                <a:gd name="T92" fmla="*/ 0 w 112"/>
                <a:gd name="T93" fmla="*/ 38 h 262"/>
                <a:gd name="T94" fmla="*/ 37 w 112"/>
                <a:gd name="T95" fmla="*/ 38 h 262"/>
                <a:gd name="T96" fmla="*/ 37 w 112"/>
                <a:gd name="T97" fmla="*/ 0 h 262"/>
                <a:gd name="T98" fmla="*/ 112 w 112"/>
                <a:gd name="T99" fmla="*/ 0 h 262"/>
                <a:gd name="T100" fmla="*/ 75 w 112"/>
                <a:gd name="T101" fmla="*/ 0 h 262"/>
                <a:gd name="T102" fmla="*/ 75 w 112"/>
                <a:gd name="T103" fmla="*/ 38 h 262"/>
                <a:gd name="T104" fmla="*/ 112 w 112"/>
                <a:gd name="T105" fmla="*/ 38 h 262"/>
                <a:gd name="T106" fmla="*/ 112 w 112"/>
                <a:gd name="T107" fmla="*/ 0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2" h="262">
                  <a:moveTo>
                    <a:pt x="37" y="224"/>
                  </a:moveTo>
                  <a:lnTo>
                    <a:pt x="0" y="224"/>
                  </a:lnTo>
                  <a:lnTo>
                    <a:pt x="0" y="262"/>
                  </a:lnTo>
                  <a:lnTo>
                    <a:pt x="37" y="262"/>
                  </a:lnTo>
                  <a:lnTo>
                    <a:pt x="37" y="224"/>
                  </a:lnTo>
                  <a:moveTo>
                    <a:pt x="112" y="224"/>
                  </a:moveTo>
                  <a:lnTo>
                    <a:pt x="75" y="224"/>
                  </a:lnTo>
                  <a:lnTo>
                    <a:pt x="75" y="262"/>
                  </a:lnTo>
                  <a:lnTo>
                    <a:pt x="112" y="262"/>
                  </a:lnTo>
                  <a:lnTo>
                    <a:pt x="112" y="224"/>
                  </a:lnTo>
                  <a:moveTo>
                    <a:pt x="37" y="150"/>
                  </a:moveTo>
                  <a:lnTo>
                    <a:pt x="0" y="150"/>
                  </a:lnTo>
                  <a:lnTo>
                    <a:pt x="0" y="187"/>
                  </a:lnTo>
                  <a:lnTo>
                    <a:pt x="37" y="187"/>
                  </a:lnTo>
                  <a:lnTo>
                    <a:pt x="37" y="150"/>
                  </a:lnTo>
                  <a:moveTo>
                    <a:pt x="112" y="150"/>
                  </a:moveTo>
                  <a:lnTo>
                    <a:pt x="75" y="150"/>
                  </a:lnTo>
                  <a:lnTo>
                    <a:pt x="75" y="187"/>
                  </a:lnTo>
                  <a:lnTo>
                    <a:pt x="37" y="187"/>
                  </a:lnTo>
                  <a:lnTo>
                    <a:pt x="37" y="224"/>
                  </a:lnTo>
                  <a:lnTo>
                    <a:pt x="75" y="224"/>
                  </a:lnTo>
                  <a:lnTo>
                    <a:pt x="75" y="187"/>
                  </a:lnTo>
                  <a:lnTo>
                    <a:pt x="112" y="187"/>
                  </a:lnTo>
                  <a:lnTo>
                    <a:pt x="112" y="150"/>
                  </a:lnTo>
                  <a:moveTo>
                    <a:pt x="75" y="112"/>
                  </a:moveTo>
                  <a:lnTo>
                    <a:pt x="37" y="112"/>
                  </a:lnTo>
                  <a:lnTo>
                    <a:pt x="37" y="150"/>
                  </a:lnTo>
                  <a:lnTo>
                    <a:pt x="75" y="150"/>
                  </a:lnTo>
                  <a:lnTo>
                    <a:pt x="75" y="112"/>
                  </a:lnTo>
                  <a:moveTo>
                    <a:pt x="37" y="75"/>
                  </a:moveTo>
                  <a:lnTo>
                    <a:pt x="0" y="75"/>
                  </a:lnTo>
                  <a:lnTo>
                    <a:pt x="0" y="112"/>
                  </a:lnTo>
                  <a:lnTo>
                    <a:pt x="37" y="112"/>
                  </a:lnTo>
                  <a:lnTo>
                    <a:pt x="37" y="75"/>
                  </a:lnTo>
                  <a:moveTo>
                    <a:pt x="112" y="75"/>
                  </a:moveTo>
                  <a:lnTo>
                    <a:pt x="75" y="75"/>
                  </a:lnTo>
                  <a:lnTo>
                    <a:pt x="75" y="112"/>
                  </a:lnTo>
                  <a:lnTo>
                    <a:pt x="112" y="112"/>
                  </a:lnTo>
                  <a:lnTo>
                    <a:pt x="112" y="75"/>
                  </a:lnTo>
                  <a:moveTo>
                    <a:pt x="75" y="38"/>
                  </a:moveTo>
                  <a:lnTo>
                    <a:pt x="37" y="38"/>
                  </a:lnTo>
                  <a:lnTo>
                    <a:pt x="37" y="75"/>
                  </a:lnTo>
                  <a:lnTo>
                    <a:pt x="75" y="75"/>
                  </a:lnTo>
                  <a:lnTo>
                    <a:pt x="75" y="38"/>
                  </a:lnTo>
                  <a:moveTo>
                    <a:pt x="37" y="0"/>
                  </a:moveTo>
                  <a:lnTo>
                    <a:pt x="0" y="0"/>
                  </a:lnTo>
                  <a:lnTo>
                    <a:pt x="0" y="38"/>
                  </a:lnTo>
                  <a:lnTo>
                    <a:pt x="37" y="38"/>
                  </a:lnTo>
                  <a:lnTo>
                    <a:pt x="37" y="0"/>
                  </a:lnTo>
                  <a:moveTo>
                    <a:pt x="112" y="0"/>
                  </a:moveTo>
                  <a:lnTo>
                    <a:pt x="75" y="0"/>
                  </a:lnTo>
                  <a:lnTo>
                    <a:pt x="75" y="38"/>
                  </a:lnTo>
                  <a:lnTo>
                    <a:pt x="112" y="38"/>
                  </a:lnTo>
                  <a:lnTo>
                    <a:pt x="1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0"/>
            <p:cNvSpPr>
              <a:spLocks noEditPoints="1"/>
            </p:cNvSpPr>
            <p:nvPr/>
          </p:nvSpPr>
          <p:spPr bwMode="auto">
            <a:xfrm>
              <a:off x="2884" y="1524"/>
              <a:ext cx="1902" cy="1903"/>
            </a:xfrm>
            <a:custGeom>
              <a:avLst/>
              <a:gdLst>
                <a:gd name="T0" fmla="*/ 144 w 408"/>
                <a:gd name="T1" fmla="*/ 104 h 408"/>
                <a:gd name="T2" fmla="*/ 272 w 408"/>
                <a:gd name="T3" fmla="*/ 232 h 408"/>
                <a:gd name="T4" fmla="*/ 144 w 408"/>
                <a:gd name="T5" fmla="*/ 360 h 408"/>
                <a:gd name="T6" fmla="*/ 16 w 408"/>
                <a:gd name="T7" fmla="*/ 232 h 408"/>
                <a:gd name="T8" fmla="*/ 264 w 408"/>
                <a:gd name="T9" fmla="*/ 16 h 408"/>
                <a:gd name="T10" fmla="*/ 392 w 408"/>
                <a:gd name="T11" fmla="*/ 144 h 408"/>
                <a:gd name="T12" fmla="*/ 344 w 408"/>
                <a:gd name="T13" fmla="*/ 244 h 408"/>
                <a:gd name="T14" fmla="*/ 288 w 408"/>
                <a:gd name="T15" fmla="*/ 233 h 408"/>
                <a:gd name="T16" fmla="*/ 288 w 408"/>
                <a:gd name="T17" fmla="*/ 233 h 408"/>
                <a:gd name="T18" fmla="*/ 288 w 408"/>
                <a:gd name="T19" fmla="*/ 233 h 408"/>
                <a:gd name="T20" fmla="*/ 288 w 408"/>
                <a:gd name="T21" fmla="*/ 233 h 408"/>
                <a:gd name="T22" fmla="*/ 288 w 408"/>
                <a:gd name="T23" fmla="*/ 232 h 408"/>
                <a:gd name="T24" fmla="*/ 288 w 408"/>
                <a:gd name="T25" fmla="*/ 232 h 408"/>
                <a:gd name="T26" fmla="*/ 288 w 408"/>
                <a:gd name="T27" fmla="*/ 230 h 408"/>
                <a:gd name="T28" fmla="*/ 288 w 408"/>
                <a:gd name="T29" fmla="*/ 230 h 408"/>
                <a:gd name="T30" fmla="*/ 288 w 408"/>
                <a:gd name="T31" fmla="*/ 229 h 408"/>
                <a:gd name="T32" fmla="*/ 288 w 408"/>
                <a:gd name="T33" fmla="*/ 229 h 408"/>
                <a:gd name="T34" fmla="*/ 288 w 408"/>
                <a:gd name="T35" fmla="*/ 229 h 408"/>
                <a:gd name="T36" fmla="*/ 288 w 408"/>
                <a:gd name="T37" fmla="*/ 229 h 408"/>
                <a:gd name="T38" fmla="*/ 288 w 408"/>
                <a:gd name="T39" fmla="*/ 228 h 408"/>
                <a:gd name="T40" fmla="*/ 288 w 408"/>
                <a:gd name="T41" fmla="*/ 228 h 408"/>
                <a:gd name="T42" fmla="*/ 288 w 408"/>
                <a:gd name="T43" fmla="*/ 227 h 408"/>
                <a:gd name="T44" fmla="*/ 288 w 408"/>
                <a:gd name="T45" fmla="*/ 227 h 408"/>
                <a:gd name="T46" fmla="*/ 288 w 408"/>
                <a:gd name="T47" fmla="*/ 227 h 408"/>
                <a:gd name="T48" fmla="*/ 288 w 408"/>
                <a:gd name="T49" fmla="*/ 226 h 408"/>
                <a:gd name="T50" fmla="*/ 288 w 408"/>
                <a:gd name="T51" fmla="*/ 226 h 408"/>
                <a:gd name="T52" fmla="*/ 288 w 408"/>
                <a:gd name="T53" fmla="*/ 226 h 408"/>
                <a:gd name="T54" fmla="*/ 288 w 408"/>
                <a:gd name="T55" fmla="*/ 225 h 408"/>
                <a:gd name="T56" fmla="*/ 288 w 408"/>
                <a:gd name="T57" fmla="*/ 223 h 408"/>
                <a:gd name="T58" fmla="*/ 220 w 408"/>
                <a:gd name="T59" fmla="*/ 110 h 408"/>
                <a:gd name="T60" fmla="*/ 219 w 408"/>
                <a:gd name="T61" fmla="*/ 109 h 408"/>
                <a:gd name="T62" fmla="*/ 219 w 408"/>
                <a:gd name="T63" fmla="*/ 109 h 408"/>
                <a:gd name="T64" fmla="*/ 219 w 408"/>
                <a:gd name="T65" fmla="*/ 109 h 408"/>
                <a:gd name="T66" fmla="*/ 219 w 408"/>
                <a:gd name="T67" fmla="*/ 109 h 408"/>
                <a:gd name="T68" fmla="*/ 218 w 408"/>
                <a:gd name="T69" fmla="*/ 109 h 408"/>
                <a:gd name="T70" fmla="*/ 218 w 408"/>
                <a:gd name="T71" fmla="*/ 109 h 408"/>
                <a:gd name="T72" fmla="*/ 218 w 408"/>
                <a:gd name="T73" fmla="*/ 108 h 408"/>
                <a:gd name="T74" fmla="*/ 218 w 408"/>
                <a:gd name="T75" fmla="*/ 108 h 408"/>
                <a:gd name="T76" fmla="*/ 264 w 408"/>
                <a:gd name="T77" fmla="*/ 16 h 408"/>
                <a:gd name="T78" fmla="*/ 131 w 408"/>
                <a:gd name="T79" fmla="*/ 89 h 408"/>
                <a:gd name="T80" fmla="*/ 8 w 408"/>
                <a:gd name="T81" fmla="*/ 408 h 408"/>
                <a:gd name="T82" fmla="*/ 144 w 408"/>
                <a:gd name="T83" fmla="*/ 376 h 408"/>
                <a:gd name="T84" fmla="*/ 394 w 408"/>
                <a:gd name="T85" fmla="*/ 318 h 408"/>
                <a:gd name="T86" fmla="*/ 408 w 408"/>
                <a:gd name="T87" fmla="*/ 144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8" h="408">
                  <a:moveTo>
                    <a:pt x="16" y="232"/>
                  </a:moveTo>
                  <a:cubicBezTo>
                    <a:pt x="16" y="232"/>
                    <a:pt x="16" y="232"/>
                    <a:pt x="16" y="232"/>
                  </a:cubicBezTo>
                  <a:cubicBezTo>
                    <a:pt x="16" y="161"/>
                    <a:pt x="73" y="104"/>
                    <a:pt x="144" y="104"/>
                  </a:cubicBezTo>
                  <a:cubicBezTo>
                    <a:pt x="215" y="104"/>
                    <a:pt x="272" y="161"/>
                    <a:pt x="272" y="232"/>
                  </a:cubicBezTo>
                  <a:cubicBezTo>
                    <a:pt x="272" y="232"/>
                    <a:pt x="272" y="232"/>
                    <a:pt x="272" y="232"/>
                  </a:cubicBezTo>
                  <a:cubicBezTo>
                    <a:pt x="272" y="232"/>
                    <a:pt x="272" y="232"/>
                    <a:pt x="272" y="232"/>
                  </a:cubicBezTo>
                  <a:cubicBezTo>
                    <a:pt x="272" y="232"/>
                    <a:pt x="272" y="232"/>
                    <a:pt x="272" y="232"/>
                  </a:cubicBezTo>
                  <a:cubicBezTo>
                    <a:pt x="272" y="302"/>
                    <a:pt x="216" y="359"/>
                    <a:pt x="146" y="360"/>
                  </a:cubicBezTo>
                  <a:cubicBezTo>
                    <a:pt x="145" y="360"/>
                    <a:pt x="145" y="360"/>
                    <a:pt x="144" y="360"/>
                  </a:cubicBezTo>
                  <a:cubicBezTo>
                    <a:pt x="114" y="360"/>
                    <a:pt x="86" y="350"/>
                    <a:pt x="64" y="332"/>
                  </a:cubicBezTo>
                  <a:cubicBezTo>
                    <a:pt x="16" y="381"/>
                    <a:pt x="16" y="381"/>
                    <a:pt x="16" y="381"/>
                  </a:cubicBezTo>
                  <a:cubicBezTo>
                    <a:pt x="16" y="232"/>
                    <a:pt x="16" y="232"/>
                    <a:pt x="16" y="232"/>
                  </a:cubicBezTo>
                  <a:cubicBezTo>
                    <a:pt x="16" y="232"/>
                    <a:pt x="16" y="232"/>
                    <a:pt x="16" y="232"/>
                  </a:cubicBezTo>
                  <a:moveTo>
                    <a:pt x="264" y="16"/>
                  </a:moveTo>
                  <a:cubicBezTo>
                    <a:pt x="264" y="16"/>
                    <a:pt x="264" y="16"/>
                    <a:pt x="264" y="16"/>
                  </a:cubicBezTo>
                  <a:cubicBezTo>
                    <a:pt x="264" y="16"/>
                    <a:pt x="264" y="16"/>
                    <a:pt x="264" y="16"/>
                  </a:cubicBezTo>
                  <a:cubicBezTo>
                    <a:pt x="335" y="16"/>
                    <a:pt x="392" y="73"/>
                    <a:pt x="392" y="144"/>
                  </a:cubicBezTo>
                  <a:cubicBezTo>
                    <a:pt x="392" y="144"/>
                    <a:pt x="392" y="144"/>
                    <a:pt x="392" y="144"/>
                  </a:cubicBezTo>
                  <a:cubicBezTo>
                    <a:pt x="392" y="144"/>
                    <a:pt x="392" y="144"/>
                    <a:pt x="392" y="144"/>
                  </a:cubicBezTo>
                  <a:cubicBezTo>
                    <a:pt x="392" y="293"/>
                    <a:pt x="392" y="293"/>
                    <a:pt x="392" y="293"/>
                  </a:cubicBezTo>
                  <a:cubicBezTo>
                    <a:pt x="344" y="244"/>
                    <a:pt x="344" y="244"/>
                    <a:pt x="344" y="244"/>
                  </a:cubicBezTo>
                  <a:cubicBezTo>
                    <a:pt x="326" y="258"/>
                    <a:pt x="306" y="267"/>
                    <a:pt x="283" y="271"/>
                  </a:cubicBezTo>
                  <a:cubicBezTo>
                    <a:pt x="286" y="259"/>
                    <a:pt x="288" y="246"/>
                    <a:pt x="288" y="233"/>
                  </a:cubicBezTo>
                  <a:cubicBezTo>
                    <a:pt x="288" y="233"/>
                    <a:pt x="288" y="233"/>
                    <a:pt x="288" y="233"/>
                  </a:cubicBezTo>
                  <a:cubicBezTo>
                    <a:pt x="288" y="233"/>
                    <a:pt x="288" y="233"/>
                    <a:pt x="288" y="233"/>
                  </a:cubicBezTo>
                  <a:cubicBezTo>
                    <a:pt x="288" y="233"/>
                    <a:pt x="288" y="233"/>
                    <a:pt x="288" y="233"/>
                  </a:cubicBezTo>
                  <a:cubicBezTo>
                    <a:pt x="288" y="233"/>
                    <a:pt x="288" y="233"/>
                    <a:pt x="288" y="233"/>
                  </a:cubicBezTo>
                  <a:cubicBezTo>
                    <a:pt x="288" y="233"/>
                    <a:pt x="288" y="233"/>
                    <a:pt x="288" y="233"/>
                  </a:cubicBezTo>
                  <a:cubicBezTo>
                    <a:pt x="288" y="233"/>
                    <a:pt x="288" y="233"/>
                    <a:pt x="288" y="233"/>
                  </a:cubicBezTo>
                  <a:cubicBezTo>
                    <a:pt x="288" y="233"/>
                    <a:pt x="288" y="233"/>
                    <a:pt x="288" y="233"/>
                  </a:cubicBezTo>
                  <a:cubicBezTo>
                    <a:pt x="288" y="233"/>
                    <a:pt x="288" y="233"/>
                    <a:pt x="288" y="233"/>
                  </a:cubicBezTo>
                  <a:cubicBezTo>
                    <a:pt x="288" y="233"/>
                    <a:pt x="288" y="233"/>
                    <a:pt x="288" y="233"/>
                  </a:cubicBezTo>
                  <a:cubicBezTo>
                    <a:pt x="288" y="233"/>
                    <a:pt x="288" y="233"/>
                    <a:pt x="288" y="233"/>
                  </a:cubicBezTo>
                  <a:cubicBezTo>
                    <a:pt x="288" y="232"/>
                    <a:pt x="288" y="232"/>
                    <a:pt x="288" y="232"/>
                  </a:cubicBezTo>
                  <a:cubicBezTo>
                    <a:pt x="288" y="232"/>
                    <a:pt x="288" y="232"/>
                    <a:pt x="288" y="232"/>
                  </a:cubicBezTo>
                  <a:cubicBezTo>
                    <a:pt x="288" y="232"/>
                    <a:pt x="288" y="232"/>
                    <a:pt x="288" y="232"/>
                  </a:cubicBezTo>
                  <a:cubicBezTo>
                    <a:pt x="288" y="232"/>
                    <a:pt x="288" y="232"/>
                    <a:pt x="288" y="232"/>
                  </a:cubicBezTo>
                  <a:cubicBezTo>
                    <a:pt x="288" y="232"/>
                    <a:pt x="288" y="232"/>
                    <a:pt x="288" y="232"/>
                  </a:cubicBezTo>
                  <a:cubicBezTo>
                    <a:pt x="288" y="232"/>
                    <a:pt x="288" y="232"/>
                    <a:pt x="288" y="232"/>
                  </a:cubicBezTo>
                  <a:cubicBezTo>
                    <a:pt x="288" y="232"/>
                    <a:pt x="288" y="231"/>
                    <a:pt x="288" y="231"/>
                  </a:cubicBezTo>
                  <a:cubicBezTo>
                    <a:pt x="288" y="231"/>
                    <a:pt x="288" y="231"/>
                    <a:pt x="288" y="231"/>
                  </a:cubicBezTo>
                  <a:cubicBezTo>
                    <a:pt x="288" y="231"/>
                    <a:pt x="288" y="231"/>
                    <a:pt x="288" y="230"/>
                  </a:cubicBezTo>
                  <a:cubicBezTo>
                    <a:pt x="288" y="230"/>
                    <a:pt x="288" y="230"/>
                    <a:pt x="288" y="230"/>
                  </a:cubicBezTo>
                  <a:cubicBezTo>
                    <a:pt x="288" y="230"/>
                    <a:pt x="288" y="230"/>
                    <a:pt x="288" y="230"/>
                  </a:cubicBezTo>
                  <a:cubicBezTo>
                    <a:pt x="288" y="230"/>
                    <a:pt x="288" y="230"/>
                    <a:pt x="288" y="230"/>
                  </a:cubicBezTo>
                  <a:cubicBezTo>
                    <a:pt x="288" y="230"/>
                    <a:pt x="288" y="230"/>
                    <a:pt x="288" y="230"/>
                  </a:cubicBezTo>
                  <a:cubicBezTo>
                    <a:pt x="288" y="230"/>
                    <a:pt x="288" y="230"/>
                    <a:pt x="288" y="230"/>
                  </a:cubicBezTo>
                  <a:cubicBezTo>
                    <a:pt x="288" y="230"/>
                    <a:pt x="288" y="230"/>
                    <a:pt x="288" y="229"/>
                  </a:cubicBezTo>
                  <a:cubicBezTo>
                    <a:pt x="288" y="229"/>
                    <a:pt x="288" y="229"/>
                    <a:pt x="288" y="229"/>
                  </a:cubicBezTo>
                  <a:cubicBezTo>
                    <a:pt x="288" y="229"/>
                    <a:pt x="288" y="229"/>
                    <a:pt x="288" y="229"/>
                  </a:cubicBezTo>
                  <a:cubicBezTo>
                    <a:pt x="288" y="229"/>
                    <a:pt x="288" y="229"/>
                    <a:pt x="288" y="229"/>
                  </a:cubicBezTo>
                  <a:cubicBezTo>
                    <a:pt x="288" y="229"/>
                    <a:pt x="288" y="229"/>
                    <a:pt x="288" y="229"/>
                  </a:cubicBezTo>
                  <a:cubicBezTo>
                    <a:pt x="288" y="229"/>
                    <a:pt x="288" y="229"/>
                    <a:pt x="288" y="229"/>
                  </a:cubicBezTo>
                  <a:cubicBezTo>
                    <a:pt x="288" y="229"/>
                    <a:pt x="288" y="229"/>
                    <a:pt x="288" y="229"/>
                  </a:cubicBezTo>
                  <a:cubicBezTo>
                    <a:pt x="288" y="229"/>
                    <a:pt x="288" y="229"/>
                    <a:pt x="288" y="229"/>
                  </a:cubicBezTo>
                  <a:cubicBezTo>
                    <a:pt x="288" y="229"/>
                    <a:pt x="288" y="229"/>
                    <a:pt x="288" y="229"/>
                  </a:cubicBezTo>
                  <a:cubicBezTo>
                    <a:pt x="288" y="229"/>
                    <a:pt x="288" y="229"/>
                    <a:pt x="288" y="229"/>
                  </a:cubicBezTo>
                  <a:cubicBezTo>
                    <a:pt x="288" y="228"/>
                    <a:pt x="288" y="228"/>
                    <a:pt x="288" y="228"/>
                  </a:cubicBezTo>
                  <a:cubicBezTo>
                    <a:pt x="288" y="228"/>
                    <a:pt x="288" y="228"/>
                    <a:pt x="288" y="228"/>
                  </a:cubicBezTo>
                  <a:cubicBezTo>
                    <a:pt x="288" y="228"/>
                    <a:pt x="288" y="228"/>
                    <a:pt x="288" y="228"/>
                  </a:cubicBezTo>
                  <a:cubicBezTo>
                    <a:pt x="288" y="228"/>
                    <a:pt x="288" y="228"/>
                    <a:pt x="288" y="228"/>
                  </a:cubicBezTo>
                  <a:cubicBezTo>
                    <a:pt x="288" y="228"/>
                    <a:pt x="288" y="228"/>
                    <a:pt x="288" y="228"/>
                  </a:cubicBezTo>
                  <a:cubicBezTo>
                    <a:pt x="288" y="228"/>
                    <a:pt x="288" y="228"/>
                    <a:pt x="288" y="228"/>
                  </a:cubicBezTo>
                  <a:cubicBezTo>
                    <a:pt x="288" y="228"/>
                    <a:pt x="288" y="228"/>
                    <a:pt x="288" y="228"/>
                  </a:cubicBezTo>
                  <a:cubicBezTo>
                    <a:pt x="288" y="228"/>
                    <a:pt x="288" y="228"/>
                    <a:pt x="288" y="228"/>
                  </a:cubicBezTo>
                  <a:cubicBezTo>
                    <a:pt x="288" y="228"/>
                    <a:pt x="288" y="227"/>
                    <a:pt x="288" y="227"/>
                  </a:cubicBezTo>
                  <a:cubicBezTo>
                    <a:pt x="288" y="227"/>
                    <a:pt x="288" y="227"/>
                    <a:pt x="288" y="227"/>
                  </a:cubicBezTo>
                  <a:cubicBezTo>
                    <a:pt x="288" y="227"/>
                    <a:pt x="288" y="227"/>
                    <a:pt x="288" y="227"/>
                  </a:cubicBezTo>
                  <a:cubicBezTo>
                    <a:pt x="288" y="227"/>
                    <a:pt x="288" y="227"/>
                    <a:pt x="288" y="227"/>
                  </a:cubicBezTo>
                  <a:cubicBezTo>
                    <a:pt x="288" y="227"/>
                    <a:pt x="288" y="227"/>
                    <a:pt x="288" y="227"/>
                  </a:cubicBezTo>
                  <a:cubicBezTo>
                    <a:pt x="288" y="227"/>
                    <a:pt x="288" y="227"/>
                    <a:pt x="288" y="227"/>
                  </a:cubicBezTo>
                  <a:cubicBezTo>
                    <a:pt x="288" y="227"/>
                    <a:pt x="288" y="227"/>
                    <a:pt x="288" y="227"/>
                  </a:cubicBezTo>
                  <a:cubicBezTo>
                    <a:pt x="288" y="227"/>
                    <a:pt x="288" y="227"/>
                    <a:pt x="288" y="227"/>
                  </a:cubicBezTo>
                  <a:cubicBezTo>
                    <a:pt x="288" y="226"/>
                    <a:pt x="288" y="226"/>
                    <a:pt x="288" y="226"/>
                  </a:cubicBezTo>
                  <a:cubicBezTo>
                    <a:pt x="288" y="226"/>
                    <a:pt x="288" y="226"/>
                    <a:pt x="288" y="226"/>
                  </a:cubicBezTo>
                  <a:cubicBezTo>
                    <a:pt x="288" y="226"/>
                    <a:pt x="288" y="226"/>
                    <a:pt x="288" y="226"/>
                  </a:cubicBezTo>
                  <a:cubicBezTo>
                    <a:pt x="288" y="226"/>
                    <a:pt x="288" y="226"/>
                    <a:pt x="288" y="226"/>
                  </a:cubicBezTo>
                  <a:cubicBezTo>
                    <a:pt x="288" y="226"/>
                    <a:pt x="288" y="226"/>
                    <a:pt x="288" y="226"/>
                  </a:cubicBezTo>
                  <a:cubicBezTo>
                    <a:pt x="288" y="226"/>
                    <a:pt x="288" y="226"/>
                    <a:pt x="288" y="226"/>
                  </a:cubicBezTo>
                  <a:cubicBezTo>
                    <a:pt x="288" y="226"/>
                    <a:pt x="288" y="226"/>
                    <a:pt x="288" y="226"/>
                  </a:cubicBezTo>
                  <a:cubicBezTo>
                    <a:pt x="288" y="226"/>
                    <a:pt x="288" y="226"/>
                    <a:pt x="288" y="226"/>
                  </a:cubicBezTo>
                  <a:cubicBezTo>
                    <a:pt x="288" y="225"/>
                    <a:pt x="288" y="225"/>
                    <a:pt x="288" y="225"/>
                  </a:cubicBezTo>
                  <a:cubicBezTo>
                    <a:pt x="288" y="225"/>
                    <a:pt x="288" y="225"/>
                    <a:pt x="288" y="225"/>
                  </a:cubicBezTo>
                  <a:cubicBezTo>
                    <a:pt x="288" y="225"/>
                    <a:pt x="288" y="225"/>
                    <a:pt x="288" y="225"/>
                  </a:cubicBezTo>
                  <a:cubicBezTo>
                    <a:pt x="288" y="225"/>
                    <a:pt x="288" y="225"/>
                    <a:pt x="288" y="225"/>
                  </a:cubicBezTo>
                  <a:cubicBezTo>
                    <a:pt x="288" y="225"/>
                    <a:pt x="288" y="225"/>
                    <a:pt x="288" y="225"/>
                  </a:cubicBezTo>
                  <a:cubicBezTo>
                    <a:pt x="288" y="224"/>
                    <a:pt x="288" y="224"/>
                    <a:pt x="288" y="223"/>
                  </a:cubicBezTo>
                  <a:cubicBezTo>
                    <a:pt x="288" y="223"/>
                    <a:pt x="288" y="223"/>
                    <a:pt x="288" y="223"/>
                  </a:cubicBezTo>
                  <a:cubicBezTo>
                    <a:pt x="285" y="175"/>
                    <a:pt x="258" y="134"/>
                    <a:pt x="220" y="110"/>
                  </a:cubicBezTo>
                  <a:cubicBezTo>
                    <a:pt x="220" y="110"/>
                    <a:pt x="220" y="110"/>
                    <a:pt x="220" y="110"/>
                  </a:cubicBezTo>
                  <a:cubicBezTo>
                    <a:pt x="220" y="110"/>
                    <a:pt x="220" y="109"/>
                    <a:pt x="220" y="109"/>
                  </a:cubicBezTo>
                  <a:cubicBezTo>
                    <a:pt x="220" y="109"/>
                    <a:pt x="220" y="109"/>
                    <a:pt x="220" y="109"/>
                  </a:cubicBezTo>
                  <a:cubicBezTo>
                    <a:pt x="220" y="109"/>
                    <a:pt x="219" y="109"/>
                    <a:pt x="219" y="109"/>
                  </a:cubicBezTo>
                  <a:cubicBezTo>
                    <a:pt x="219" y="109"/>
                    <a:pt x="219" y="109"/>
                    <a:pt x="219" y="109"/>
                  </a:cubicBezTo>
                  <a:cubicBezTo>
                    <a:pt x="219" y="109"/>
                    <a:pt x="219" y="109"/>
                    <a:pt x="219" y="109"/>
                  </a:cubicBezTo>
                  <a:cubicBezTo>
                    <a:pt x="219" y="109"/>
                    <a:pt x="219" y="109"/>
                    <a:pt x="219" y="109"/>
                  </a:cubicBezTo>
                  <a:cubicBezTo>
                    <a:pt x="219" y="109"/>
                    <a:pt x="219" y="109"/>
                    <a:pt x="219" y="109"/>
                  </a:cubicBezTo>
                  <a:cubicBezTo>
                    <a:pt x="219" y="109"/>
                    <a:pt x="219" y="109"/>
                    <a:pt x="219" y="109"/>
                  </a:cubicBezTo>
                  <a:cubicBezTo>
                    <a:pt x="219" y="109"/>
                    <a:pt x="219" y="109"/>
                    <a:pt x="219" y="109"/>
                  </a:cubicBezTo>
                  <a:cubicBezTo>
                    <a:pt x="219" y="109"/>
                    <a:pt x="219" y="109"/>
                    <a:pt x="219" y="109"/>
                  </a:cubicBezTo>
                  <a:cubicBezTo>
                    <a:pt x="219" y="109"/>
                    <a:pt x="219" y="109"/>
                    <a:pt x="219" y="109"/>
                  </a:cubicBezTo>
                  <a:cubicBezTo>
                    <a:pt x="219" y="109"/>
                    <a:pt x="219" y="109"/>
                    <a:pt x="219" y="109"/>
                  </a:cubicBezTo>
                  <a:cubicBezTo>
                    <a:pt x="219" y="109"/>
                    <a:pt x="219" y="109"/>
                    <a:pt x="219" y="109"/>
                  </a:cubicBezTo>
                  <a:cubicBezTo>
                    <a:pt x="219" y="109"/>
                    <a:pt x="218" y="109"/>
                    <a:pt x="218" y="109"/>
                  </a:cubicBezTo>
                  <a:cubicBezTo>
                    <a:pt x="218" y="109"/>
                    <a:pt x="218" y="109"/>
                    <a:pt x="218" y="109"/>
                  </a:cubicBezTo>
                  <a:cubicBezTo>
                    <a:pt x="218" y="109"/>
                    <a:pt x="218" y="109"/>
                    <a:pt x="218" y="109"/>
                  </a:cubicBezTo>
                  <a:cubicBezTo>
                    <a:pt x="218" y="109"/>
                    <a:pt x="218" y="109"/>
                    <a:pt x="218" y="109"/>
                  </a:cubicBezTo>
                  <a:cubicBezTo>
                    <a:pt x="218" y="109"/>
                    <a:pt x="218" y="109"/>
                    <a:pt x="218" y="109"/>
                  </a:cubicBezTo>
                  <a:cubicBezTo>
                    <a:pt x="218" y="109"/>
                    <a:pt x="218" y="109"/>
                    <a:pt x="218" y="108"/>
                  </a:cubicBezTo>
                  <a:cubicBezTo>
                    <a:pt x="218" y="108"/>
                    <a:pt x="218" y="108"/>
                    <a:pt x="218" y="108"/>
                  </a:cubicBezTo>
                  <a:cubicBezTo>
                    <a:pt x="218" y="108"/>
                    <a:pt x="218" y="108"/>
                    <a:pt x="218" y="108"/>
                  </a:cubicBezTo>
                  <a:cubicBezTo>
                    <a:pt x="218" y="108"/>
                    <a:pt x="218" y="108"/>
                    <a:pt x="218" y="108"/>
                  </a:cubicBezTo>
                  <a:cubicBezTo>
                    <a:pt x="218" y="108"/>
                    <a:pt x="218" y="108"/>
                    <a:pt x="218" y="108"/>
                  </a:cubicBezTo>
                  <a:cubicBezTo>
                    <a:pt x="218" y="108"/>
                    <a:pt x="218" y="108"/>
                    <a:pt x="218" y="108"/>
                  </a:cubicBezTo>
                  <a:cubicBezTo>
                    <a:pt x="218" y="108"/>
                    <a:pt x="218" y="108"/>
                    <a:pt x="218" y="108"/>
                  </a:cubicBezTo>
                  <a:cubicBezTo>
                    <a:pt x="197" y="96"/>
                    <a:pt x="174" y="89"/>
                    <a:pt x="149" y="88"/>
                  </a:cubicBezTo>
                  <a:cubicBezTo>
                    <a:pt x="169" y="45"/>
                    <a:pt x="213" y="16"/>
                    <a:pt x="264" y="16"/>
                  </a:cubicBezTo>
                  <a:moveTo>
                    <a:pt x="264" y="0"/>
                  </a:moveTo>
                  <a:cubicBezTo>
                    <a:pt x="264" y="0"/>
                    <a:pt x="264" y="0"/>
                    <a:pt x="264" y="0"/>
                  </a:cubicBezTo>
                  <a:cubicBezTo>
                    <a:pt x="204" y="0"/>
                    <a:pt x="153" y="37"/>
                    <a:pt x="131" y="89"/>
                  </a:cubicBezTo>
                  <a:cubicBezTo>
                    <a:pt x="58" y="95"/>
                    <a:pt x="0" y="157"/>
                    <a:pt x="0" y="232"/>
                  </a:cubicBezTo>
                  <a:cubicBezTo>
                    <a:pt x="0" y="400"/>
                    <a:pt x="0" y="400"/>
                    <a:pt x="0" y="400"/>
                  </a:cubicBezTo>
                  <a:cubicBezTo>
                    <a:pt x="0" y="404"/>
                    <a:pt x="4" y="408"/>
                    <a:pt x="8" y="408"/>
                  </a:cubicBezTo>
                  <a:cubicBezTo>
                    <a:pt x="10" y="408"/>
                    <a:pt x="12" y="407"/>
                    <a:pt x="14" y="406"/>
                  </a:cubicBezTo>
                  <a:cubicBezTo>
                    <a:pt x="66" y="353"/>
                    <a:pt x="66" y="353"/>
                    <a:pt x="66" y="353"/>
                  </a:cubicBezTo>
                  <a:cubicBezTo>
                    <a:pt x="89" y="368"/>
                    <a:pt x="115" y="376"/>
                    <a:pt x="144" y="376"/>
                  </a:cubicBezTo>
                  <a:cubicBezTo>
                    <a:pt x="204" y="376"/>
                    <a:pt x="255" y="339"/>
                    <a:pt x="277" y="287"/>
                  </a:cubicBezTo>
                  <a:cubicBezTo>
                    <a:pt x="301" y="285"/>
                    <a:pt x="323" y="277"/>
                    <a:pt x="342" y="265"/>
                  </a:cubicBezTo>
                  <a:cubicBezTo>
                    <a:pt x="394" y="318"/>
                    <a:pt x="394" y="318"/>
                    <a:pt x="394" y="318"/>
                  </a:cubicBezTo>
                  <a:cubicBezTo>
                    <a:pt x="396" y="319"/>
                    <a:pt x="398" y="320"/>
                    <a:pt x="400" y="320"/>
                  </a:cubicBezTo>
                  <a:cubicBezTo>
                    <a:pt x="404" y="320"/>
                    <a:pt x="408" y="316"/>
                    <a:pt x="408" y="312"/>
                  </a:cubicBezTo>
                  <a:cubicBezTo>
                    <a:pt x="408" y="144"/>
                    <a:pt x="408" y="144"/>
                    <a:pt x="408" y="144"/>
                  </a:cubicBezTo>
                  <a:cubicBezTo>
                    <a:pt x="408" y="64"/>
                    <a:pt x="344" y="0"/>
                    <a:pt x="264" y="0"/>
                  </a:cubicBezTo>
                </a:path>
              </a:pathLst>
            </a:custGeom>
            <a:solidFill>
              <a:srgbClr val="2626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1"/>
            <p:cNvSpPr>
              <a:spLocks noEditPoints="1"/>
            </p:cNvSpPr>
            <p:nvPr/>
          </p:nvSpPr>
          <p:spPr bwMode="auto">
            <a:xfrm>
              <a:off x="2959" y="1598"/>
              <a:ext cx="1753" cy="1703"/>
            </a:xfrm>
            <a:custGeom>
              <a:avLst/>
              <a:gdLst>
                <a:gd name="T0" fmla="*/ 272 w 376"/>
                <a:gd name="T1" fmla="*/ 217 h 365"/>
                <a:gd name="T2" fmla="*/ 272 w 376"/>
                <a:gd name="T3" fmla="*/ 217 h 365"/>
                <a:gd name="T4" fmla="*/ 272 w 376"/>
                <a:gd name="T5" fmla="*/ 217 h 365"/>
                <a:gd name="T6" fmla="*/ 272 w 376"/>
                <a:gd name="T7" fmla="*/ 217 h 365"/>
                <a:gd name="T8" fmla="*/ 272 w 376"/>
                <a:gd name="T9" fmla="*/ 217 h 365"/>
                <a:gd name="T10" fmla="*/ 272 w 376"/>
                <a:gd name="T11" fmla="*/ 216 h 365"/>
                <a:gd name="T12" fmla="*/ 272 w 376"/>
                <a:gd name="T13" fmla="*/ 216 h 365"/>
                <a:gd name="T14" fmla="*/ 0 w 376"/>
                <a:gd name="T15" fmla="*/ 365 h 365"/>
                <a:gd name="T16" fmla="*/ 130 w 376"/>
                <a:gd name="T17" fmla="*/ 344 h 365"/>
                <a:gd name="T18" fmla="*/ 0 w 376"/>
                <a:gd name="T19" fmla="*/ 365 h 365"/>
                <a:gd name="T20" fmla="*/ 272 w 376"/>
                <a:gd name="T21" fmla="*/ 216 h 365"/>
                <a:gd name="T22" fmla="*/ 272 w 376"/>
                <a:gd name="T23" fmla="*/ 215 h 365"/>
                <a:gd name="T24" fmla="*/ 272 w 376"/>
                <a:gd name="T25" fmla="*/ 214 h 365"/>
                <a:gd name="T26" fmla="*/ 272 w 376"/>
                <a:gd name="T27" fmla="*/ 214 h 365"/>
                <a:gd name="T28" fmla="*/ 272 w 376"/>
                <a:gd name="T29" fmla="*/ 214 h 365"/>
                <a:gd name="T30" fmla="*/ 272 w 376"/>
                <a:gd name="T31" fmla="*/ 213 h 365"/>
                <a:gd name="T32" fmla="*/ 272 w 376"/>
                <a:gd name="T33" fmla="*/ 213 h 365"/>
                <a:gd name="T34" fmla="*/ 272 w 376"/>
                <a:gd name="T35" fmla="*/ 213 h 365"/>
                <a:gd name="T36" fmla="*/ 272 w 376"/>
                <a:gd name="T37" fmla="*/ 213 h 365"/>
                <a:gd name="T38" fmla="*/ 272 w 376"/>
                <a:gd name="T39" fmla="*/ 213 h 365"/>
                <a:gd name="T40" fmla="*/ 272 w 376"/>
                <a:gd name="T41" fmla="*/ 212 h 365"/>
                <a:gd name="T42" fmla="*/ 272 w 376"/>
                <a:gd name="T43" fmla="*/ 212 h 365"/>
                <a:gd name="T44" fmla="*/ 272 w 376"/>
                <a:gd name="T45" fmla="*/ 212 h 365"/>
                <a:gd name="T46" fmla="*/ 272 w 376"/>
                <a:gd name="T47" fmla="*/ 212 h 365"/>
                <a:gd name="T48" fmla="*/ 272 w 376"/>
                <a:gd name="T49" fmla="*/ 211 h 365"/>
                <a:gd name="T50" fmla="*/ 272 w 376"/>
                <a:gd name="T51" fmla="*/ 211 h 365"/>
                <a:gd name="T52" fmla="*/ 272 w 376"/>
                <a:gd name="T53" fmla="*/ 211 h 365"/>
                <a:gd name="T54" fmla="*/ 272 w 376"/>
                <a:gd name="T55" fmla="*/ 211 h 365"/>
                <a:gd name="T56" fmla="*/ 272 w 376"/>
                <a:gd name="T57" fmla="*/ 210 h 365"/>
                <a:gd name="T58" fmla="*/ 272 w 376"/>
                <a:gd name="T59" fmla="*/ 210 h 365"/>
                <a:gd name="T60" fmla="*/ 272 w 376"/>
                <a:gd name="T61" fmla="*/ 210 h 365"/>
                <a:gd name="T62" fmla="*/ 272 w 376"/>
                <a:gd name="T63" fmla="*/ 210 h 365"/>
                <a:gd name="T64" fmla="*/ 272 w 376"/>
                <a:gd name="T65" fmla="*/ 209 h 365"/>
                <a:gd name="T66" fmla="*/ 272 w 376"/>
                <a:gd name="T67" fmla="*/ 209 h 365"/>
                <a:gd name="T68" fmla="*/ 272 w 376"/>
                <a:gd name="T69" fmla="*/ 209 h 365"/>
                <a:gd name="T70" fmla="*/ 272 w 376"/>
                <a:gd name="T71" fmla="*/ 207 h 365"/>
                <a:gd name="T72" fmla="*/ 204 w 376"/>
                <a:gd name="T73" fmla="*/ 94 h 365"/>
                <a:gd name="T74" fmla="*/ 204 w 376"/>
                <a:gd name="T75" fmla="*/ 93 h 365"/>
                <a:gd name="T76" fmla="*/ 203 w 376"/>
                <a:gd name="T77" fmla="*/ 93 h 365"/>
                <a:gd name="T78" fmla="*/ 203 w 376"/>
                <a:gd name="T79" fmla="*/ 93 h 365"/>
                <a:gd name="T80" fmla="*/ 203 w 376"/>
                <a:gd name="T81" fmla="*/ 93 h 365"/>
                <a:gd name="T82" fmla="*/ 203 w 376"/>
                <a:gd name="T83" fmla="*/ 93 h 365"/>
                <a:gd name="T84" fmla="*/ 203 w 376"/>
                <a:gd name="T85" fmla="*/ 93 h 365"/>
                <a:gd name="T86" fmla="*/ 202 w 376"/>
                <a:gd name="T87" fmla="*/ 93 h 365"/>
                <a:gd name="T88" fmla="*/ 202 w 376"/>
                <a:gd name="T89" fmla="*/ 93 h 365"/>
                <a:gd name="T90" fmla="*/ 202 w 376"/>
                <a:gd name="T91" fmla="*/ 93 h 365"/>
                <a:gd name="T92" fmla="*/ 202 w 376"/>
                <a:gd name="T93" fmla="*/ 92 h 365"/>
                <a:gd name="T94" fmla="*/ 202 w 376"/>
                <a:gd name="T95" fmla="*/ 92 h 365"/>
                <a:gd name="T96" fmla="*/ 202 w 376"/>
                <a:gd name="T97" fmla="*/ 92 h 365"/>
                <a:gd name="T98" fmla="*/ 248 w 376"/>
                <a:gd name="T99" fmla="*/ 0 h 365"/>
                <a:gd name="T100" fmla="*/ 248 w 376"/>
                <a:gd name="T101" fmla="*/ 0 h 365"/>
                <a:gd name="T102" fmla="*/ 202 w 376"/>
                <a:gd name="T103" fmla="*/ 92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76" h="365">
                  <a:moveTo>
                    <a:pt x="272" y="217"/>
                  </a:moveTo>
                  <a:cubicBezTo>
                    <a:pt x="272" y="217"/>
                    <a:pt x="272" y="217"/>
                    <a:pt x="272" y="217"/>
                  </a:cubicBezTo>
                  <a:cubicBezTo>
                    <a:pt x="272" y="217"/>
                    <a:pt x="272" y="217"/>
                    <a:pt x="272" y="217"/>
                  </a:cubicBezTo>
                  <a:moveTo>
                    <a:pt x="272" y="217"/>
                  </a:moveTo>
                  <a:cubicBezTo>
                    <a:pt x="272" y="217"/>
                    <a:pt x="272" y="217"/>
                    <a:pt x="272" y="217"/>
                  </a:cubicBezTo>
                  <a:cubicBezTo>
                    <a:pt x="272" y="217"/>
                    <a:pt x="272" y="217"/>
                    <a:pt x="272" y="217"/>
                  </a:cubicBezTo>
                  <a:moveTo>
                    <a:pt x="272" y="217"/>
                  </a:moveTo>
                  <a:cubicBezTo>
                    <a:pt x="272" y="217"/>
                    <a:pt x="272" y="217"/>
                    <a:pt x="272" y="217"/>
                  </a:cubicBezTo>
                  <a:cubicBezTo>
                    <a:pt x="272" y="217"/>
                    <a:pt x="272" y="217"/>
                    <a:pt x="272" y="217"/>
                  </a:cubicBezTo>
                  <a:moveTo>
                    <a:pt x="272" y="217"/>
                  </a:moveTo>
                  <a:cubicBezTo>
                    <a:pt x="272" y="217"/>
                    <a:pt x="272" y="217"/>
                    <a:pt x="272" y="217"/>
                  </a:cubicBezTo>
                  <a:cubicBezTo>
                    <a:pt x="272" y="217"/>
                    <a:pt x="272" y="217"/>
                    <a:pt x="272" y="217"/>
                  </a:cubicBezTo>
                  <a:moveTo>
                    <a:pt x="272" y="217"/>
                  </a:moveTo>
                  <a:cubicBezTo>
                    <a:pt x="272" y="217"/>
                    <a:pt x="272" y="217"/>
                    <a:pt x="272" y="217"/>
                  </a:cubicBezTo>
                  <a:cubicBezTo>
                    <a:pt x="272" y="217"/>
                    <a:pt x="272" y="217"/>
                    <a:pt x="272" y="217"/>
                  </a:cubicBezTo>
                  <a:moveTo>
                    <a:pt x="272" y="216"/>
                  </a:moveTo>
                  <a:cubicBezTo>
                    <a:pt x="272" y="216"/>
                    <a:pt x="272" y="216"/>
                    <a:pt x="272" y="217"/>
                  </a:cubicBezTo>
                  <a:cubicBezTo>
                    <a:pt x="272" y="216"/>
                    <a:pt x="272" y="216"/>
                    <a:pt x="272" y="216"/>
                  </a:cubicBezTo>
                  <a:moveTo>
                    <a:pt x="272" y="216"/>
                  </a:moveTo>
                  <a:cubicBezTo>
                    <a:pt x="272" y="216"/>
                    <a:pt x="272" y="216"/>
                    <a:pt x="272" y="216"/>
                  </a:cubicBezTo>
                  <a:cubicBezTo>
                    <a:pt x="272" y="216"/>
                    <a:pt x="272" y="216"/>
                    <a:pt x="272" y="216"/>
                  </a:cubicBezTo>
                  <a:moveTo>
                    <a:pt x="0" y="216"/>
                  </a:moveTo>
                  <a:cubicBezTo>
                    <a:pt x="0" y="216"/>
                    <a:pt x="0" y="216"/>
                    <a:pt x="0" y="216"/>
                  </a:cubicBezTo>
                  <a:cubicBezTo>
                    <a:pt x="0" y="365"/>
                    <a:pt x="0" y="365"/>
                    <a:pt x="0" y="365"/>
                  </a:cubicBezTo>
                  <a:cubicBezTo>
                    <a:pt x="48" y="316"/>
                    <a:pt x="48" y="316"/>
                    <a:pt x="48" y="316"/>
                  </a:cubicBezTo>
                  <a:cubicBezTo>
                    <a:pt x="70" y="334"/>
                    <a:pt x="98" y="344"/>
                    <a:pt x="128" y="344"/>
                  </a:cubicBezTo>
                  <a:cubicBezTo>
                    <a:pt x="129" y="344"/>
                    <a:pt x="129" y="344"/>
                    <a:pt x="130" y="344"/>
                  </a:cubicBezTo>
                  <a:cubicBezTo>
                    <a:pt x="129" y="344"/>
                    <a:pt x="129" y="344"/>
                    <a:pt x="128" y="344"/>
                  </a:cubicBezTo>
                  <a:cubicBezTo>
                    <a:pt x="98" y="344"/>
                    <a:pt x="70" y="334"/>
                    <a:pt x="48" y="316"/>
                  </a:cubicBezTo>
                  <a:cubicBezTo>
                    <a:pt x="0" y="365"/>
                    <a:pt x="0" y="365"/>
                    <a:pt x="0" y="365"/>
                  </a:cubicBezTo>
                  <a:cubicBezTo>
                    <a:pt x="0" y="216"/>
                    <a:pt x="0" y="216"/>
                    <a:pt x="0" y="216"/>
                  </a:cubicBezTo>
                  <a:moveTo>
                    <a:pt x="272" y="216"/>
                  </a:moveTo>
                  <a:cubicBezTo>
                    <a:pt x="272" y="216"/>
                    <a:pt x="272" y="216"/>
                    <a:pt x="272" y="216"/>
                  </a:cubicBezTo>
                  <a:cubicBezTo>
                    <a:pt x="272" y="216"/>
                    <a:pt x="272" y="216"/>
                    <a:pt x="272" y="216"/>
                  </a:cubicBezTo>
                  <a:cubicBezTo>
                    <a:pt x="272" y="216"/>
                    <a:pt x="272" y="216"/>
                    <a:pt x="272" y="216"/>
                  </a:cubicBezTo>
                  <a:moveTo>
                    <a:pt x="272" y="215"/>
                  </a:moveTo>
                  <a:cubicBezTo>
                    <a:pt x="272" y="215"/>
                    <a:pt x="272" y="216"/>
                    <a:pt x="272" y="216"/>
                  </a:cubicBezTo>
                  <a:cubicBezTo>
                    <a:pt x="272" y="216"/>
                    <a:pt x="272" y="215"/>
                    <a:pt x="272" y="215"/>
                  </a:cubicBezTo>
                  <a:moveTo>
                    <a:pt x="272" y="214"/>
                  </a:moveTo>
                  <a:cubicBezTo>
                    <a:pt x="272" y="215"/>
                    <a:pt x="272" y="215"/>
                    <a:pt x="272" y="215"/>
                  </a:cubicBezTo>
                  <a:cubicBezTo>
                    <a:pt x="272" y="215"/>
                    <a:pt x="272" y="215"/>
                    <a:pt x="272" y="214"/>
                  </a:cubicBezTo>
                  <a:moveTo>
                    <a:pt x="272" y="214"/>
                  </a:moveTo>
                  <a:cubicBezTo>
                    <a:pt x="272" y="214"/>
                    <a:pt x="272" y="214"/>
                    <a:pt x="272" y="214"/>
                  </a:cubicBezTo>
                  <a:cubicBezTo>
                    <a:pt x="272" y="214"/>
                    <a:pt x="272" y="214"/>
                    <a:pt x="272" y="214"/>
                  </a:cubicBezTo>
                  <a:moveTo>
                    <a:pt x="272" y="214"/>
                  </a:moveTo>
                  <a:cubicBezTo>
                    <a:pt x="272" y="214"/>
                    <a:pt x="272" y="214"/>
                    <a:pt x="272" y="214"/>
                  </a:cubicBezTo>
                  <a:cubicBezTo>
                    <a:pt x="272" y="214"/>
                    <a:pt x="272" y="214"/>
                    <a:pt x="272" y="214"/>
                  </a:cubicBezTo>
                  <a:moveTo>
                    <a:pt x="272" y="213"/>
                  </a:moveTo>
                  <a:cubicBezTo>
                    <a:pt x="272" y="214"/>
                    <a:pt x="272" y="214"/>
                    <a:pt x="272" y="214"/>
                  </a:cubicBezTo>
                  <a:cubicBezTo>
                    <a:pt x="272" y="214"/>
                    <a:pt x="272" y="214"/>
                    <a:pt x="272" y="213"/>
                  </a:cubicBezTo>
                  <a:moveTo>
                    <a:pt x="272" y="213"/>
                  </a:moveTo>
                  <a:cubicBezTo>
                    <a:pt x="272" y="213"/>
                    <a:pt x="272" y="213"/>
                    <a:pt x="272" y="213"/>
                  </a:cubicBezTo>
                  <a:cubicBezTo>
                    <a:pt x="272" y="213"/>
                    <a:pt x="272" y="213"/>
                    <a:pt x="272" y="213"/>
                  </a:cubicBezTo>
                  <a:moveTo>
                    <a:pt x="272" y="213"/>
                  </a:moveTo>
                  <a:cubicBezTo>
                    <a:pt x="272" y="213"/>
                    <a:pt x="272" y="213"/>
                    <a:pt x="272" y="213"/>
                  </a:cubicBezTo>
                  <a:cubicBezTo>
                    <a:pt x="272" y="213"/>
                    <a:pt x="272" y="213"/>
                    <a:pt x="272" y="213"/>
                  </a:cubicBezTo>
                  <a:moveTo>
                    <a:pt x="272" y="213"/>
                  </a:moveTo>
                  <a:cubicBezTo>
                    <a:pt x="272" y="213"/>
                    <a:pt x="272" y="213"/>
                    <a:pt x="272" y="213"/>
                  </a:cubicBezTo>
                  <a:cubicBezTo>
                    <a:pt x="272" y="213"/>
                    <a:pt x="272" y="213"/>
                    <a:pt x="272" y="213"/>
                  </a:cubicBezTo>
                  <a:moveTo>
                    <a:pt x="272" y="213"/>
                  </a:moveTo>
                  <a:cubicBezTo>
                    <a:pt x="272" y="213"/>
                    <a:pt x="272" y="213"/>
                    <a:pt x="272" y="213"/>
                  </a:cubicBezTo>
                  <a:cubicBezTo>
                    <a:pt x="272" y="213"/>
                    <a:pt x="272" y="213"/>
                    <a:pt x="272" y="213"/>
                  </a:cubicBezTo>
                  <a:moveTo>
                    <a:pt x="272" y="212"/>
                  </a:moveTo>
                  <a:cubicBezTo>
                    <a:pt x="272" y="212"/>
                    <a:pt x="272" y="212"/>
                    <a:pt x="272" y="213"/>
                  </a:cubicBezTo>
                  <a:cubicBezTo>
                    <a:pt x="272" y="212"/>
                    <a:pt x="272" y="212"/>
                    <a:pt x="272" y="212"/>
                  </a:cubicBezTo>
                  <a:moveTo>
                    <a:pt x="272" y="212"/>
                  </a:moveTo>
                  <a:cubicBezTo>
                    <a:pt x="272" y="212"/>
                    <a:pt x="272" y="212"/>
                    <a:pt x="272" y="212"/>
                  </a:cubicBezTo>
                  <a:cubicBezTo>
                    <a:pt x="272" y="212"/>
                    <a:pt x="272" y="212"/>
                    <a:pt x="272" y="212"/>
                  </a:cubicBezTo>
                  <a:moveTo>
                    <a:pt x="272" y="212"/>
                  </a:moveTo>
                  <a:cubicBezTo>
                    <a:pt x="272" y="212"/>
                    <a:pt x="272" y="212"/>
                    <a:pt x="272" y="212"/>
                  </a:cubicBezTo>
                  <a:cubicBezTo>
                    <a:pt x="272" y="212"/>
                    <a:pt x="272" y="212"/>
                    <a:pt x="272" y="212"/>
                  </a:cubicBezTo>
                  <a:moveTo>
                    <a:pt x="272" y="212"/>
                  </a:moveTo>
                  <a:cubicBezTo>
                    <a:pt x="272" y="212"/>
                    <a:pt x="272" y="212"/>
                    <a:pt x="272" y="212"/>
                  </a:cubicBezTo>
                  <a:cubicBezTo>
                    <a:pt x="272" y="212"/>
                    <a:pt x="272" y="212"/>
                    <a:pt x="272" y="212"/>
                  </a:cubicBezTo>
                  <a:moveTo>
                    <a:pt x="272" y="211"/>
                  </a:moveTo>
                  <a:cubicBezTo>
                    <a:pt x="272" y="211"/>
                    <a:pt x="272" y="212"/>
                    <a:pt x="272" y="212"/>
                  </a:cubicBezTo>
                  <a:cubicBezTo>
                    <a:pt x="272" y="212"/>
                    <a:pt x="272" y="211"/>
                    <a:pt x="272" y="211"/>
                  </a:cubicBezTo>
                  <a:moveTo>
                    <a:pt x="272" y="211"/>
                  </a:moveTo>
                  <a:cubicBezTo>
                    <a:pt x="272" y="211"/>
                    <a:pt x="272" y="211"/>
                    <a:pt x="272" y="211"/>
                  </a:cubicBezTo>
                  <a:cubicBezTo>
                    <a:pt x="272" y="211"/>
                    <a:pt x="272" y="211"/>
                    <a:pt x="272" y="211"/>
                  </a:cubicBezTo>
                  <a:moveTo>
                    <a:pt x="272" y="211"/>
                  </a:moveTo>
                  <a:cubicBezTo>
                    <a:pt x="272" y="211"/>
                    <a:pt x="272" y="211"/>
                    <a:pt x="272" y="211"/>
                  </a:cubicBezTo>
                  <a:cubicBezTo>
                    <a:pt x="272" y="211"/>
                    <a:pt x="272" y="211"/>
                    <a:pt x="272" y="211"/>
                  </a:cubicBezTo>
                  <a:moveTo>
                    <a:pt x="272" y="211"/>
                  </a:moveTo>
                  <a:cubicBezTo>
                    <a:pt x="272" y="211"/>
                    <a:pt x="272" y="211"/>
                    <a:pt x="272" y="211"/>
                  </a:cubicBezTo>
                  <a:cubicBezTo>
                    <a:pt x="272" y="211"/>
                    <a:pt x="272" y="211"/>
                    <a:pt x="272" y="211"/>
                  </a:cubicBezTo>
                  <a:moveTo>
                    <a:pt x="272" y="210"/>
                  </a:moveTo>
                  <a:cubicBezTo>
                    <a:pt x="272" y="210"/>
                    <a:pt x="272" y="210"/>
                    <a:pt x="272" y="211"/>
                  </a:cubicBezTo>
                  <a:cubicBezTo>
                    <a:pt x="272" y="210"/>
                    <a:pt x="272" y="210"/>
                    <a:pt x="272" y="210"/>
                  </a:cubicBezTo>
                  <a:moveTo>
                    <a:pt x="272" y="210"/>
                  </a:moveTo>
                  <a:cubicBezTo>
                    <a:pt x="272" y="210"/>
                    <a:pt x="272" y="210"/>
                    <a:pt x="272" y="210"/>
                  </a:cubicBezTo>
                  <a:cubicBezTo>
                    <a:pt x="272" y="210"/>
                    <a:pt x="272" y="210"/>
                    <a:pt x="272" y="210"/>
                  </a:cubicBezTo>
                  <a:moveTo>
                    <a:pt x="272" y="210"/>
                  </a:moveTo>
                  <a:cubicBezTo>
                    <a:pt x="272" y="210"/>
                    <a:pt x="272" y="210"/>
                    <a:pt x="272" y="210"/>
                  </a:cubicBezTo>
                  <a:cubicBezTo>
                    <a:pt x="272" y="210"/>
                    <a:pt x="272" y="210"/>
                    <a:pt x="272" y="210"/>
                  </a:cubicBezTo>
                  <a:moveTo>
                    <a:pt x="272" y="210"/>
                  </a:moveTo>
                  <a:cubicBezTo>
                    <a:pt x="272" y="210"/>
                    <a:pt x="272" y="210"/>
                    <a:pt x="272" y="210"/>
                  </a:cubicBezTo>
                  <a:cubicBezTo>
                    <a:pt x="272" y="210"/>
                    <a:pt x="272" y="210"/>
                    <a:pt x="272" y="210"/>
                  </a:cubicBezTo>
                  <a:moveTo>
                    <a:pt x="272" y="209"/>
                  </a:moveTo>
                  <a:cubicBezTo>
                    <a:pt x="272" y="209"/>
                    <a:pt x="272" y="209"/>
                    <a:pt x="272" y="210"/>
                  </a:cubicBezTo>
                  <a:cubicBezTo>
                    <a:pt x="272" y="209"/>
                    <a:pt x="272" y="209"/>
                    <a:pt x="272" y="209"/>
                  </a:cubicBezTo>
                  <a:moveTo>
                    <a:pt x="272" y="209"/>
                  </a:moveTo>
                  <a:cubicBezTo>
                    <a:pt x="272" y="209"/>
                    <a:pt x="272" y="209"/>
                    <a:pt x="272" y="209"/>
                  </a:cubicBezTo>
                  <a:cubicBezTo>
                    <a:pt x="272" y="209"/>
                    <a:pt x="272" y="209"/>
                    <a:pt x="272" y="209"/>
                  </a:cubicBezTo>
                  <a:moveTo>
                    <a:pt x="272" y="209"/>
                  </a:moveTo>
                  <a:cubicBezTo>
                    <a:pt x="272" y="209"/>
                    <a:pt x="272" y="209"/>
                    <a:pt x="272" y="209"/>
                  </a:cubicBezTo>
                  <a:cubicBezTo>
                    <a:pt x="272" y="209"/>
                    <a:pt x="272" y="209"/>
                    <a:pt x="272" y="209"/>
                  </a:cubicBezTo>
                  <a:moveTo>
                    <a:pt x="272" y="207"/>
                  </a:moveTo>
                  <a:cubicBezTo>
                    <a:pt x="272" y="207"/>
                    <a:pt x="272" y="207"/>
                    <a:pt x="272" y="207"/>
                  </a:cubicBezTo>
                  <a:cubicBezTo>
                    <a:pt x="272" y="207"/>
                    <a:pt x="272" y="207"/>
                    <a:pt x="272" y="207"/>
                  </a:cubicBezTo>
                  <a:moveTo>
                    <a:pt x="204" y="94"/>
                  </a:moveTo>
                  <a:cubicBezTo>
                    <a:pt x="204" y="94"/>
                    <a:pt x="204" y="94"/>
                    <a:pt x="204" y="94"/>
                  </a:cubicBezTo>
                  <a:cubicBezTo>
                    <a:pt x="204" y="94"/>
                    <a:pt x="204" y="94"/>
                    <a:pt x="204" y="94"/>
                  </a:cubicBezTo>
                  <a:moveTo>
                    <a:pt x="204" y="93"/>
                  </a:moveTo>
                  <a:cubicBezTo>
                    <a:pt x="204" y="93"/>
                    <a:pt x="204" y="93"/>
                    <a:pt x="204" y="93"/>
                  </a:cubicBezTo>
                  <a:cubicBezTo>
                    <a:pt x="204" y="93"/>
                    <a:pt x="204" y="93"/>
                    <a:pt x="204" y="93"/>
                  </a:cubicBezTo>
                  <a:moveTo>
                    <a:pt x="203" y="93"/>
                  </a:moveTo>
                  <a:cubicBezTo>
                    <a:pt x="203" y="93"/>
                    <a:pt x="203" y="93"/>
                    <a:pt x="203" y="93"/>
                  </a:cubicBezTo>
                  <a:cubicBezTo>
                    <a:pt x="203" y="93"/>
                    <a:pt x="203" y="93"/>
                    <a:pt x="203" y="93"/>
                  </a:cubicBezTo>
                  <a:moveTo>
                    <a:pt x="203" y="93"/>
                  </a:moveTo>
                  <a:cubicBezTo>
                    <a:pt x="203" y="93"/>
                    <a:pt x="203" y="93"/>
                    <a:pt x="203" y="93"/>
                  </a:cubicBezTo>
                  <a:cubicBezTo>
                    <a:pt x="203" y="93"/>
                    <a:pt x="203" y="93"/>
                    <a:pt x="203" y="93"/>
                  </a:cubicBezTo>
                  <a:moveTo>
                    <a:pt x="203" y="93"/>
                  </a:moveTo>
                  <a:cubicBezTo>
                    <a:pt x="203" y="93"/>
                    <a:pt x="203" y="93"/>
                    <a:pt x="203" y="93"/>
                  </a:cubicBezTo>
                  <a:cubicBezTo>
                    <a:pt x="203" y="93"/>
                    <a:pt x="203" y="93"/>
                    <a:pt x="203" y="93"/>
                  </a:cubicBezTo>
                  <a:moveTo>
                    <a:pt x="203" y="93"/>
                  </a:moveTo>
                  <a:cubicBezTo>
                    <a:pt x="203" y="93"/>
                    <a:pt x="203" y="93"/>
                    <a:pt x="203" y="93"/>
                  </a:cubicBezTo>
                  <a:cubicBezTo>
                    <a:pt x="203" y="93"/>
                    <a:pt x="203" y="93"/>
                    <a:pt x="203" y="93"/>
                  </a:cubicBezTo>
                  <a:moveTo>
                    <a:pt x="203" y="93"/>
                  </a:moveTo>
                  <a:cubicBezTo>
                    <a:pt x="203" y="93"/>
                    <a:pt x="203" y="93"/>
                    <a:pt x="203" y="93"/>
                  </a:cubicBezTo>
                  <a:cubicBezTo>
                    <a:pt x="203" y="93"/>
                    <a:pt x="203" y="93"/>
                    <a:pt x="203" y="93"/>
                  </a:cubicBezTo>
                  <a:moveTo>
                    <a:pt x="202" y="93"/>
                  </a:moveTo>
                  <a:cubicBezTo>
                    <a:pt x="202" y="93"/>
                    <a:pt x="203" y="93"/>
                    <a:pt x="203" y="93"/>
                  </a:cubicBezTo>
                  <a:cubicBezTo>
                    <a:pt x="203" y="93"/>
                    <a:pt x="202" y="93"/>
                    <a:pt x="202" y="93"/>
                  </a:cubicBezTo>
                  <a:moveTo>
                    <a:pt x="202" y="93"/>
                  </a:moveTo>
                  <a:cubicBezTo>
                    <a:pt x="202" y="93"/>
                    <a:pt x="202" y="93"/>
                    <a:pt x="202" y="93"/>
                  </a:cubicBezTo>
                  <a:cubicBezTo>
                    <a:pt x="202" y="93"/>
                    <a:pt x="202" y="93"/>
                    <a:pt x="202" y="93"/>
                  </a:cubicBezTo>
                  <a:moveTo>
                    <a:pt x="202" y="93"/>
                  </a:moveTo>
                  <a:cubicBezTo>
                    <a:pt x="202" y="93"/>
                    <a:pt x="202" y="93"/>
                    <a:pt x="202" y="93"/>
                  </a:cubicBezTo>
                  <a:cubicBezTo>
                    <a:pt x="202" y="93"/>
                    <a:pt x="202" y="93"/>
                    <a:pt x="202" y="93"/>
                  </a:cubicBezTo>
                  <a:moveTo>
                    <a:pt x="202" y="92"/>
                  </a:moveTo>
                  <a:cubicBezTo>
                    <a:pt x="202" y="92"/>
                    <a:pt x="202" y="92"/>
                    <a:pt x="202" y="92"/>
                  </a:cubicBezTo>
                  <a:cubicBezTo>
                    <a:pt x="202" y="92"/>
                    <a:pt x="202" y="92"/>
                    <a:pt x="202" y="92"/>
                  </a:cubicBezTo>
                  <a:moveTo>
                    <a:pt x="202" y="92"/>
                  </a:moveTo>
                  <a:cubicBezTo>
                    <a:pt x="202" y="92"/>
                    <a:pt x="202" y="92"/>
                    <a:pt x="202" y="92"/>
                  </a:cubicBezTo>
                  <a:cubicBezTo>
                    <a:pt x="202" y="92"/>
                    <a:pt x="202" y="92"/>
                    <a:pt x="202" y="92"/>
                  </a:cubicBezTo>
                  <a:moveTo>
                    <a:pt x="202" y="92"/>
                  </a:moveTo>
                  <a:cubicBezTo>
                    <a:pt x="202" y="92"/>
                    <a:pt x="202" y="92"/>
                    <a:pt x="202" y="92"/>
                  </a:cubicBezTo>
                  <a:cubicBezTo>
                    <a:pt x="202" y="92"/>
                    <a:pt x="202" y="92"/>
                    <a:pt x="202" y="92"/>
                  </a:cubicBezTo>
                  <a:moveTo>
                    <a:pt x="248" y="0"/>
                  </a:moveTo>
                  <a:cubicBezTo>
                    <a:pt x="319" y="0"/>
                    <a:pt x="376" y="57"/>
                    <a:pt x="376" y="128"/>
                  </a:cubicBezTo>
                  <a:cubicBezTo>
                    <a:pt x="376" y="128"/>
                    <a:pt x="376" y="128"/>
                    <a:pt x="376" y="128"/>
                  </a:cubicBezTo>
                  <a:cubicBezTo>
                    <a:pt x="376" y="57"/>
                    <a:pt x="319" y="0"/>
                    <a:pt x="248" y="0"/>
                  </a:cubicBezTo>
                  <a:moveTo>
                    <a:pt x="248" y="0"/>
                  </a:moveTo>
                  <a:cubicBezTo>
                    <a:pt x="197" y="0"/>
                    <a:pt x="153" y="29"/>
                    <a:pt x="133" y="72"/>
                  </a:cubicBezTo>
                  <a:cubicBezTo>
                    <a:pt x="158" y="73"/>
                    <a:pt x="181" y="80"/>
                    <a:pt x="202" y="92"/>
                  </a:cubicBezTo>
                  <a:cubicBezTo>
                    <a:pt x="181" y="80"/>
                    <a:pt x="158" y="73"/>
                    <a:pt x="133" y="72"/>
                  </a:cubicBezTo>
                  <a:cubicBezTo>
                    <a:pt x="154" y="29"/>
                    <a:pt x="197" y="0"/>
                    <a:pt x="248" y="0"/>
                  </a:cubicBezTo>
                </a:path>
              </a:pathLst>
            </a:custGeom>
            <a:solidFill>
              <a:srgbClr val="2626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76" name="组合 75"/>
          <p:cNvGrpSpPr/>
          <p:nvPr/>
        </p:nvGrpSpPr>
        <p:grpSpPr>
          <a:xfrm>
            <a:off x="1912280" y="3127643"/>
            <a:ext cx="1387643" cy="2755100"/>
            <a:chOff x="7513639" y="6499226"/>
            <a:chExt cx="436563" cy="866775"/>
          </a:xfrm>
          <a:solidFill>
            <a:srgbClr val="262626"/>
          </a:solidFill>
        </p:grpSpPr>
        <p:sp>
          <p:nvSpPr>
            <p:cNvPr id="77" name="Freeform 3822"/>
            <p:cNvSpPr>
              <a:spLocks noEditPoints="1"/>
            </p:cNvSpPr>
            <p:nvPr/>
          </p:nvSpPr>
          <p:spPr bwMode="auto">
            <a:xfrm>
              <a:off x="7613652" y="6543676"/>
              <a:ext cx="222250" cy="215900"/>
            </a:xfrm>
            <a:custGeom>
              <a:avLst/>
              <a:gdLst>
                <a:gd name="T0" fmla="*/ 0 w 127"/>
                <a:gd name="T1" fmla="*/ 62 h 124"/>
                <a:gd name="T2" fmla="*/ 63 w 127"/>
                <a:gd name="T3" fmla="*/ 0 h 124"/>
                <a:gd name="T4" fmla="*/ 63 w 127"/>
                <a:gd name="T5" fmla="*/ 0 h 124"/>
                <a:gd name="T6" fmla="*/ 127 w 127"/>
                <a:gd name="T7" fmla="*/ 62 h 124"/>
                <a:gd name="T8" fmla="*/ 127 w 127"/>
                <a:gd name="T9" fmla="*/ 62 h 124"/>
                <a:gd name="T10" fmla="*/ 63 w 127"/>
                <a:gd name="T11" fmla="*/ 124 h 124"/>
                <a:gd name="T12" fmla="*/ 63 w 127"/>
                <a:gd name="T13" fmla="*/ 124 h 124"/>
                <a:gd name="T14" fmla="*/ 0 w 127"/>
                <a:gd name="T15" fmla="*/ 62 h 124"/>
                <a:gd name="T16" fmla="*/ 4 w 127"/>
                <a:gd name="T17" fmla="*/ 62 h 124"/>
                <a:gd name="T18" fmla="*/ 63 w 127"/>
                <a:gd name="T19" fmla="*/ 120 h 124"/>
                <a:gd name="T20" fmla="*/ 63 w 127"/>
                <a:gd name="T21" fmla="*/ 120 h 124"/>
                <a:gd name="T22" fmla="*/ 123 w 127"/>
                <a:gd name="T23" fmla="*/ 62 h 124"/>
                <a:gd name="T24" fmla="*/ 123 w 127"/>
                <a:gd name="T25" fmla="*/ 62 h 124"/>
                <a:gd name="T26" fmla="*/ 63 w 127"/>
                <a:gd name="T27" fmla="*/ 4 h 124"/>
                <a:gd name="T28" fmla="*/ 63 w 127"/>
                <a:gd name="T29" fmla="*/ 4 h 124"/>
                <a:gd name="T30" fmla="*/ 4 w 127"/>
                <a:gd name="T31" fmla="*/ 6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7" h="124">
                  <a:moveTo>
                    <a:pt x="0" y="62"/>
                  </a:moveTo>
                  <a:cubicBezTo>
                    <a:pt x="0" y="28"/>
                    <a:pt x="28" y="0"/>
                    <a:pt x="63" y="0"/>
                  </a:cubicBezTo>
                  <a:cubicBezTo>
                    <a:pt x="63" y="0"/>
                    <a:pt x="63" y="0"/>
                    <a:pt x="63" y="0"/>
                  </a:cubicBezTo>
                  <a:cubicBezTo>
                    <a:pt x="98" y="0"/>
                    <a:pt x="127" y="28"/>
                    <a:pt x="127" y="62"/>
                  </a:cubicBezTo>
                  <a:cubicBezTo>
                    <a:pt x="127" y="62"/>
                    <a:pt x="127" y="62"/>
                    <a:pt x="127" y="62"/>
                  </a:cubicBezTo>
                  <a:cubicBezTo>
                    <a:pt x="127" y="96"/>
                    <a:pt x="98" y="124"/>
                    <a:pt x="63" y="124"/>
                  </a:cubicBezTo>
                  <a:cubicBezTo>
                    <a:pt x="63" y="124"/>
                    <a:pt x="63" y="124"/>
                    <a:pt x="63" y="124"/>
                  </a:cubicBezTo>
                  <a:cubicBezTo>
                    <a:pt x="28" y="124"/>
                    <a:pt x="0" y="96"/>
                    <a:pt x="0" y="62"/>
                  </a:cubicBezTo>
                  <a:close/>
                  <a:moveTo>
                    <a:pt x="4" y="62"/>
                  </a:moveTo>
                  <a:cubicBezTo>
                    <a:pt x="4" y="94"/>
                    <a:pt x="30" y="120"/>
                    <a:pt x="63" y="120"/>
                  </a:cubicBezTo>
                  <a:cubicBezTo>
                    <a:pt x="63" y="120"/>
                    <a:pt x="63" y="120"/>
                    <a:pt x="63" y="120"/>
                  </a:cubicBezTo>
                  <a:cubicBezTo>
                    <a:pt x="96" y="120"/>
                    <a:pt x="123" y="94"/>
                    <a:pt x="123" y="62"/>
                  </a:cubicBezTo>
                  <a:cubicBezTo>
                    <a:pt x="123" y="62"/>
                    <a:pt x="123" y="62"/>
                    <a:pt x="123" y="62"/>
                  </a:cubicBezTo>
                  <a:cubicBezTo>
                    <a:pt x="123" y="30"/>
                    <a:pt x="96" y="4"/>
                    <a:pt x="63" y="4"/>
                  </a:cubicBezTo>
                  <a:cubicBezTo>
                    <a:pt x="63" y="4"/>
                    <a:pt x="63" y="4"/>
                    <a:pt x="63" y="4"/>
                  </a:cubicBezTo>
                  <a:cubicBezTo>
                    <a:pt x="30" y="4"/>
                    <a:pt x="4" y="30"/>
                    <a:pt x="4"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3824"/>
            <p:cNvSpPr>
              <a:spLocks noEditPoints="1"/>
            </p:cNvSpPr>
            <p:nvPr/>
          </p:nvSpPr>
          <p:spPr bwMode="auto">
            <a:xfrm>
              <a:off x="7610477" y="6538913"/>
              <a:ext cx="228600" cy="223838"/>
            </a:xfrm>
            <a:custGeom>
              <a:avLst/>
              <a:gdLst>
                <a:gd name="T0" fmla="*/ 0 w 131"/>
                <a:gd name="T1" fmla="*/ 64 h 128"/>
                <a:gd name="T2" fmla="*/ 65 w 131"/>
                <a:gd name="T3" fmla="*/ 0 h 128"/>
                <a:gd name="T4" fmla="*/ 65 w 131"/>
                <a:gd name="T5" fmla="*/ 0 h 128"/>
                <a:gd name="T6" fmla="*/ 131 w 131"/>
                <a:gd name="T7" fmla="*/ 64 h 128"/>
                <a:gd name="T8" fmla="*/ 131 w 131"/>
                <a:gd name="T9" fmla="*/ 64 h 128"/>
                <a:gd name="T10" fmla="*/ 65 w 131"/>
                <a:gd name="T11" fmla="*/ 128 h 128"/>
                <a:gd name="T12" fmla="*/ 65 w 131"/>
                <a:gd name="T13" fmla="*/ 128 h 128"/>
                <a:gd name="T14" fmla="*/ 0 w 131"/>
                <a:gd name="T15" fmla="*/ 64 h 128"/>
                <a:gd name="T16" fmla="*/ 65 w 131"/>
                <a:gd name="T17" fmla="*/ 124 h 128"/>
                <a:gd name="T18" fmla="*/ 70 w 131"/>
                <a:gd name="T19" fmla="*/ 124 h 128"/>
                <a:gd name="T20" fmla="*/ 70 w 131"/>
                <a:gd name="T21" fmla="*/ 124 h 128"/>
                <a:gd name="T22" fmla="*/ 65 w 131"/>
                <a:gd name="T23" fmla="*/ 124 h 128"/>
                <a:gd name="T24" fmla="*/ 65 w 131"/>
                <a:gd name="T25" fmla="*/ 124 h 128"/>
                <a:gd name="T26" fmla="*/ 61 w 131"/>
                <a:gd name="T27" fmla="*/ 124 h 128"/>
                <a:gd name="T28" fmla="*/ 61 w 131"/>
                <a:gd name="T29" fmla="*/ 124 h 128"/>
                <a:gd name="T30" fmla="*/ 65 w 131"/>
                <a:gd name="T31" fmla="*/ 124 h 128"/>
                <a:gd name="T32" fmla="*/ 65 w 131"/>
                <a:gd name="T33" fmla="*/ 120 h 128"/>
                <a:gd name="T34" fmla="*/ 123 w 131"/>
                <a:gd name="T35" fmla="*/ 64 h 128"/>
                <a:gd name="T36" fmla="*/ 123 w 131"/>
                <a:gd name="T37" fmla="*/ 64 h 128"/>
                <a:gd name="T38" fmla="*/ 65 w 131"/>
                <a:gd name="T39" fmla="*/ 8 h 128"/>
                <a:gd name="T40" fmla="*/ 65 w 131"/>
                <a:gd name="T41" fmla="*/ 8 h 128"/>
                <a:gd name="T42" fmla="*/ 8 w 131"/>
                <a:gd name="T43" fmla="*/ 64 h 128"/>
                <a:gd name="T44" fmla="*/ 8 w 131"/>
                <a:gd name="T45" fmla="*/ 64 h 128"/>
                <a:gd name="T46" fmla="*/ 65 w 131"/>
                <a:gd name="T47" fmla="*/ 120 h 128"/>
                <a:gd name="T48" fmla="*/ 4 w 131"/>
                <a:gd name="T49" fmla="*/ 64 h 128"/>
                <a:gd name="T50" fmla="*/ 23 w 131"/>
                <a:gd name="T51" fmla="*/ 108 h 128"/>
                <a:gd name="T52" fmla="*/ 23 w 131"/>
                <a:gd name="T53" fmla="*/ 108 h 128"/>
                <a:gd name="T54" fmla="*/ 4 w 131"/>
                <a:gd name="T55" fmla="*/ 64 h 128"/>
                <a:gd name="T56" fmla="*/ 4 w 131"/>
                <a:gd name="T57" fmla="*/ 64 h 128"/>
                <a:gd name="T58" fmla="*/ 108 w 131"/>
                <a:gd name="T59" fmla="*/ 107 h 128"/>
                <a:gd name="T60" fmla="*/ 127 w 131"/>
                <a:gd name="T61" fmla="*/ 64 h 128"/>
                <a:gd name="T62" fmla="*/ 127 w 131"/>
                <a:gd name="T63" fmla="*/ 64 h 128"/>
                <a:gd name="T64" fmla="*/ 108 w 131"/>
                <a:gd name="T65" fmla="*/ 107 h 128"/>
                <a:gd name="T66" fmla="*/ 127 w 131"/>
                <a:gd name="T67" fmla="*/ 64 h 128"/>
                <a:gd name="T68" fmla="*/ 107 w 131"/>
                <a:gd name="T69" fmla="*/ 20 h 128"/>
                <a:gd name="T70" fmla="*/ 107 w 131"/>
                <a:gd name="T71" fmla="*/ 20 h 128"/>
                <a:gd name="T72" fmla="*/ 127 w 131"/>
                <a:gd name="T73" fmla="*/ 64 h 128"/>
                <a:gd name="T74" fmla="*/ 6 w 131"/>
                <a:gd name="T75" fmla="*/ 64 h 128"/>
                <a:gd name="T76" fmla="*/ 4 w 131"/>
                <a:gd name="T77" fmla="*/ 64 h 128"/>
                <a:gd name="T78" fmla="*/ 4 w 131"/>
                <a:gd name="T79" fmla="*/ 64 h 128"/>
                <a:gd name="T80" fmla="*/ 4 w 131"/>
                <a:gd name="T81" fmla="*/ 64 h 128"/>
                <a:gd name="T82" fmla="*/ 6 w 131"/>
                <a:gd name="T83" fmla="*/ 64 h 128"/>
                <a:gd name="T84" fmla="*/ 4 w 131"/>
                <a:gd name="T85" fmla="*/ 64 h 128"/>
                <a:gd name="T86" fmla="*/ 25 w 131"/>
                <a:gd name="T87" fmla="*/ 19 h 128"/>
                <a:gd name="T88" fmla="*/ 25 w 131"/>
                <a:gd name="T89" fmla="*/ 19 h 128"/>
                <a:gd name="T90" fmla="*/ 4 w 131"/>
                <a:gd name="T91" fmla="*/ 64 h 128"/>
                <a:gd name="T92" fmla="*/ 61 w 131"/>
                <a:gd name="T93" fmla="*/ 4 h 128"/>
                <a:gd name="T94" fmla="*/ 65 w 131"/>
                <a:gd name="T95" fmla="*/ 4 h 128"/>
                <a:gd name="T96" fmla="*/ 65 w 131"/>
                <a:gd name="T97" fmla="*/ 4 h 128"/>
                <a:gd name="T98" fmla="*/ 70 w 131"/>
                <a:gd name="T99" fmla="*/ 4 h 128"/>
                <a:gd name="T100" fmla="*/ 70 w 131"/>
                <a:gd name="T101" fmla="*/ 4 h 128"/>
                <a:gd name="T102" fmla="*/ 65 w 131"/>
                <a:gd name="T103" fmla="*/ 4 h 128"/>
                <a:gd name="T104" fmla="*/ 65 w 131"/>
                <a:gd name="T105" fmla="*/ 4 h 128"/>
                <a:gd name="T106" fmla="*/ 61 w 131"/>
                <a:gd name="T107" fmla="*/ 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1" h="128">
                  <a:moveTo>
                    <a:pt x="0" y="64"/>
                  </a:moveTo>
                  <a:cubicBezTo>
                    <a:pt x="0" y="29"/>
                    <a:pt x="29" y="0"/>
                    <a:pt x="65" y="0"/>
                  </a:cubicBezTo>
                  <a:cubicBezTo>
                    <a:pt x="65" y="0"/>
                    <a:pt x="65" y="0"/>
                    <a:pt x="65" y="0"/>
                  </a:cubicBezTo>
                  <a:cubicBezTo>
                    <a:pt x="101" y="0"/>
                    <a:pt x="131" y="29"/>
                    <a:pt x="131" y="64"/>
                  </a:cubicBezTo>
                  <a:cubicBezTo>
                    <a:pt x="131" y="64"/>
                    <a:pt x="131" y="64"/>
                    <a:pt x="131" y="64"/>
                  </a:cubicBezTo>
                  <a:cubicBezTo>
                    <a:pt x="131" y="100"/>
                    <a:pt x="101" y="128"/>
                    <a:pt x="65" y="128"/>
                  </a:cubicBezTo>
                  <a:cubicBezTo>
                    <a:pt x="65" y="128"/>
                    <a:pt x="65" y="128"/>
                    <a:pt x="65" y="128"/>
                  </a:cubicBezTo>
                  <a:cubicBezTo>
                    <a:pt x="29" y="128"/>
                    <a:pt x="0" y="100"/>
                    <a:pt x="0" y="64"/>
                  </a:cubicBezTo>
                  <a:close/>
                  <a:moveTo>
                    <a:pt x="65" y="124"/>
                  </a:moveTo>
                  <a:cubicBezTo>
                    <a:pt x="67" y="124"/>
                    <a:pt x="68" y="124"/>
                    <a:pt x="70" y="124"/>
                  </a:cubicBezTo>
                  <a:cubicBezTo>
                    <a:pt x="70" y="124"/>
                    <a:pt x="70" y="124"/>
                    <a:pt x="70" y="124"/>
                  </a:cubicBezTo>
                  <a:cubicBezTo>
                    <a:pt x="68" y="124"/>
                    <a:pt x="67" y="124"/>
                    <a:pt x="65" y="124"/>
                  </a:cubicBezTo>
                  <a:cubicBezTo>
                    <a:pt x="65" y="124"/>
                    <a:pt x="65" y="124"/>
                    <a:pt x="65" y="124"/>
                  </a:cubicBezTo>
                  <a:cubicBezTo>
                    <a:pt x="64" y="124"/>
                    <a:pt x="62" y="124"/>
                    <a:pt x="61" y="124"/>
                  </a:cubicBezTo>
                  <a:cubicBezTo>
                    <a:pt x="61" y="124"/>
                    <a:pt x="61" y="124"/>
                    <a:pt x="61" y="124"/>
                  </a:cubicBezTo>
                  <a:cubicBezTo>
                    <a:pt x="62" y="124"/>
                    <a:pt x="64" y="124"/>
                    <a:pt x="65" y="124"/>
                  </a:cubicBezTo>
                  <a:close/>
                  <a:moveTo>
                    <a:pt x="65" y="120"/>
                  </a:moveTo>
                  <a:cubicBezTo>
                    <a:pt x="97" y="120"/>
                    <a:pt x="123" y="95"/>
                    <a:pt x="123" y="64"/>
                  </a:cubicBezTo>
                  <a:cubicBezTo>
                    <a:pt x="123" y="64"/>
                    <a:pt x="123" y="64"/>
                    <a:pt x="123" y="64"/>
                  </a:cubicBezTo>
                  <a:cubicBezTo>
                    <a:pt x="123" y="33"/>
                    <a:pt x="97" y="8"/>
                    <a:pt x="65" y="8"/>
                  </a:cubicBezTo>
                  <a:cubicBezTo>
                    <a:pt x="65" y="8"/>
                    <a:pt x="65" y="8"/>
                    <a:pt x="65" y="8"/>
                  </a:cubicBezTo>
                  <a:cubicBezTo>
                    <a:pt x="34" y="8"/>
                    <a:pt x="8" y="33"/>
                    <a:pt x="8" y="64"/>
                  </a:cubicBezTo>
                  <a:cubicBezTo>
                    <a:pt x="8" y="64"/>
                    <a:pt x="8" y="64"/>
                    <a:pt x="8" y="64"/>
                  </a:cubicBezTo>
                  <a:cubicBezTo>
                    <a:pt x="8" y="95"/>
                    <a:pt x="34" y="120"/>
                    <a:pt x="65" y="120"/>
                  </a:cubicBezTo>
                  <a:close/>
                  <a:moveTo>
                    <a:pt x="4" y="64"/>
                  </a:moveTo>
                  <a:cubicBezTo>
                    <a:pt x="4" y="81"/>
                    <a:pt x="11" y="97"/>
                    <a:pt x="23" y="108"/>
                  </a:cubicBezTo>
                  <a:cubicBezTo>
                    <a:pt x="23" y="108"/>
                    <a:pt x="23" y="108"/>
                    <a:pt x="23" y="108"/>
                  </a:cubicBezTo>
                  <a:cubicBezTo>
                    <a:pt x="11" y="97"/>
                    <a:pt x="4" y="81"/>
                    <a:pt x="4" y="64"/>
                  </a:cubicBezTo>
                  <a:cubicBezTo>
                    <a:pt x="4" y="64"/>
                    <a:pt x="4" y="64"/>
                    <a:pt x="4" y="64"/>
                  </a:cubicBezTo>
                  <a:close/>
                  <a:moveTo>
                    <a:pt x="108" y="107"/>
                  </a:moveTo>
                  <a:cubicBezTo>
                    <a:pt x="120" y="96"/>
                    <a:pt x="127" y="81"/>
                    <a:pt x="127" y="64"/>
                  </a:cubicBezTo>
                  <a:cubicBezTo>
                    <a:pt x="127" y="64"/>
                    <a:pt x="127" y="64"/>
                    <a:pt x="127" y="64"/>
                  </a:cubicBezTo>
                  <a:cubicBezTo>
                    <a:pt x="127" y="81"/>
                    <a:pt x="120" y="96"/>
                    <a:pt x="108" y="107"/>
                  </a:cubicBezTo>
                  <a:close/>
                  <a:moveTo>
                    <a:pt x="127" y="64"/>
                  </a:moveTo>
                  <a:cubicBezTo>
                    <a:pt x="127" y="47"/>
                    <a:pt x="119" y="31"/>
                    <a:pt x="107" y="20"/>
                  </a:cubicBezTo>
                  <a:cubicBezTo>
                    <a:pt x="107" y="20"/>
                    <a:pt x="107" y="20"/>
                    <a:pt x="107" y="20"/>
                  </a:cubicBezTo>
                  <a:cubicBezTo>
                    <a:pt x="119" y="31"/>
                    <a:pt x="127" y="47"/>
                    <a:pt x="127" y="64"/>
                  </a:cubicBezTo>
                  <a:close/>
                  <a:moveTo>
                    <a:pt x="6" y="64"/>
                  </a:moveTo>
                  <a:cubicBezTo>
                    <a:pt x="4" y="64"/>
                    <a:pt x="4" y="64"/>
                    <a:pt x="4" y="64"/>
                  </a:cubicBezTo>
                  <a:cubicBezTo>
                    <a:pt x="4" y="64"/>
                    <a:pt x="4" y="64"/>
                    <a:pt x="4" y="64"/>
                  </a:cubicBezTo>
                  <a:cubicBezTo>
                    <a:pt x="4" y="64"/>
                    <a:pt x="4" y="64"/>
                    <a:pt x="4" y="64"/>
                  </a:cubicBezTo>
                  <a:cubicBezTo>
                    <a:pt x="6" y="64"/>
                    <a:pt x="6" y="64"/>
                    <a:pt x="6" y="64"/>
                  </a:cubicBezTo>
                  <a:close/>
                  <a:moveTo>
                    <a:pt x="4" y="64"/>
                  </a:moveTo>
                  <a:cubicBezTo>
                    <a:pt x="4" y="46"/>
                    <a:pt x="12" y="30"/>
                    <a:pt x="25" y="19"/>
                  </a:cubicBezTo>
                  <a:cubicBezTo>
                    <a:pt x="25" y="19"/>
                    <a:pt x="25" y="19"/>
                    <a:pt x="25" y="19"/>
                  </a:cubicBezTo>
                  <a:cubicBezTo>
                    <a:pt x="12" y="30"/>
                    <a:pt x="4" y="46"/>
                    <a:pt x="4" y="64"/>
                  </a:cubicBezTo>
                  <a:close/>
                  <a:moveTo>
                    <a:pt x="61" y="4"/>
                  </a:moveTo>
                  <a:cubicBezTo>
                    <a:pt x="62" y="4"/>
                    <a:pt x="64" y="4"/>
                    <a:pt x="65" y="4"/>
                  </a:cubicBezTo>
                  <a:cubicBezTo>
                    <a:pt x="65" y="4"/>
                    <a:pt x="65" y="4"/>
                    <a:pt x="65" y="4"/>
                  </a:cubicBezTo>
                  <a:cubicBezTo>
                    <a:pt x="67" y="4"/>
                    <a:pt x="68" y="4"/>
                    <a:pt x="70" y="4"/>
                  </a:cubicBezTo>
                  <a:cubicBezTo>
                    <a:pt x="70" y="4"/>
                    <a:pt x="70" y="4"/>
                    <a:pt x="70" y="4"/>
                  </a:cubicBezTo>
                  <a:cubicBezTo>
                    <a:pt x="68" y="4"/>
                    <a:pt x="67" y="4"/>
                    <a:pt x="65" y="4"/>
                  </a:cubicBezTo>
                  <a:cubicBezTo>
                    <a:pt x="65" y="4"/>
                    <a:pt x="65" y="4"/>
                    <a:pt x="65" y="4"/>
                  </a:cubicBezTo>
                  <a:cubicBezTo>
                    <a:pt x="64" y="4"/>
                    <a:pt x="62" y="4"/>
                    <a:pt x="6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3825"/>
            <p:cNvSpPr/>
            <p:nvPr/>
          </p:nvSpPr>
          <p:spPr bwMode="auto">
            <a:xfrm>
              <a:off x="7681914" y="6608763"/>
              <a:ext cx="9525" cy="7938"/>
            </a:xfrm>
            <a:custGeom>
              <a:avLst/>
              <a:gdLst>
                <a:gd name="T0" fmla="*/ 0 w 6"/>
                <a:gd name="T1" fmla="*/ 5 h 5"/>
                <a:gd name="T2" fmla="*/ 0 w 6"/>
                <a:gd name="T3" fmla="*/ 0 h 5"/>
                <a:gd name="T4" fmla="*/ 6 w 6"/>
                <a:gd name="T5" fmla="*/ 0 h 5"/>
                <a:gd name="T6" fmla="*/ 6 w 6"/>
                <a:gd name="T7" fmla="*/ 5 h 5"/>
                <a:gd name="T8" fmla="*/ 0 w 6"/>
                <a:gd name="T9" fmla="*/ 5 h 5"/>
                <a:gd name="T10" fmla="*/ 0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0" y="5"/>
                  </a:moveTo>
                  <a:lnTo>
                    <a:pt x="0" y="0"/>
                  </a:lnTo>
                  <a:lnTo>
                    <a:pt x="6" y="0"/>
                  </a:lnTo>
                  <a:lnTo>
                    <a:pt x="6" y="5"/>
                  </a:lnTo>
                  <a:lnTo>
                    <a:pt x="0" y="5"/>
                  </a:lnTo>
                  <a:lnTo>
                    <a:pt x="0"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3826"/>
            <p:cNvSpPr>
              <a:spLocks noEditPoints="1"/>
            </p:cNvSpPr>
            <p:nvPr/>
          </p:nvSpPr>
          <p:spPr bwMode="auto">
            <a:xfrm>
              <a:off x="7678739" y="6605588"/>
              <a:ext cx="15875" cy="14288"/>
            </a:xfrm>
            <a:custGeom>
              <a:avLst/>
              <a:gdLst>
                <a:gd name="T0" fmla="*/ 8 w 10"/>
                <a:gd name="T1" fmla="*/ 9 h 9"/>
                <a:gd name="T2" fmla="*/ 2 w 10"/>
                <a:gd name="T3" fmla="*/ 9 h 9"/>
                <a:gd name="T4" fmla="*/ 2 w 10"/>
                <a:gd name="T5" fmla="*/ 7 h 9"/>
                <a:gd name="T6" fmla="*/ 4 w 10"/>
                <a:gd name="T7" fmla="*/ 7 h 9"/>
                <a:gd name="T8" fmla="*/ 2 w 10"/>
                <a:gd name="T9" fmla="*/ 7 h 9"/>
                <a:gd name="T10" fmla="*/ 2 w 10"/>
                <a:gd name="T11" fmla="*/ 9 h 9"/>
                <a:gd name="T12" fmla="*/ 0 w 10"/>
                <a:gd name="T13" fmla="*/ 9 h 9"/>
                <a:gd name="T14" fmla="*/ 0 w 10"/>
                <a:gd name="T15" fmla="*/ 0 h 9"/>
                <a:gd name="T16" fmla="*/ 10 w 10"/>
                <a:gd name="T17" fmla="*/ 0 h 9"/>
                <a:gd name="T18" fmla="*/ 10 w 10"/>
                <a:gd name="T19" fmla="*/ 9 h 9"/>
                <a:gd name="T20" fmla="*/ 8 w 10"/>
                <a:gd name="T21" fmla="*/ 9 h 9"/>
                <a:gd name="T22" fmla="*/ 8 w 10"/>
                <a:gd name="T23" fmla="*/ 9 h 9"/>
                <a:gd name="T24" fmla="*/ 5 w 10"/>
                <a:gd name="T25" fmla="*/ 4 h 9"/>
                <a:gd name="T26" fmla="*/ 5 w 10"/>
                <a:gd name="T27" fmla="*/ 4 h 9"/>
                <a:gd name="T28" fmla="*/ 4 w 10"/>
                <a:gd name="T29" fmla="*/ 4 h 9"/>
                <a:gd name="T30" fmla="*/ 4 w 10"/>
                <a:gd name="T31" fmla="*/ 4 h 9"/>
                <a:gd name="T32" fmla="*/ 5 w 10"/>
                <a:gd name="T33" fmla="*/ 4 h 9"/>
                <a:gd name="T34" fmla="*/ 5 w 10"/>
                <a:gd name="T35"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9">
                  <a:moveTo>
                    <a:pt x="8" y="9"/>
                  </a:moveTo>
                  <a:lnTo>
                    <a:pt x="2" y="9"/>
                  </a:lnTo>
                  <a:lnTo>
                    <a:pt x="2" y="7"/>
                  </a:lnTo>
                  <a:lnTo>
                    <a:pt x="4" y="7"/>
                  </a:lnTo>
                  <a:lnTo>
                    <a:pt x="2" y="7"/>
                  </a:lnTo>
                  <a:lnTo>
                    <a:pt x="2" y="9"/>
                  </a:lnTo>
                  <a:lnTo>
                    <a:pt x="0" y="9"/>
                  </a:lnTo>
                  <a:lnTo>
                    <a:pt x="0" y="0"/>
                  </a:lnTo>
                  <a:lnTo>
                    <a:pt x="10" y="0"/>
                  </a:lnTo>
                  <a:lnTo>
                    <a:pt x="10" y="9"/>
                  </a:lnTo>
                  <a:lnTo>
                    <a:pt x="8" y="9"/>
                  </a:lnTo>
                  <a:lnTo>
                    <a:pt x="8" y="9"/>
                  </a:lnTo>
                  <a:close/>
                  <a:moveTo>
                    <a:pt x="5" y="4"/>
                  </a:moveTo>
                  <a:lnTo>
                    <a:pt x="5" y="4"/>
                  </a:lnTo>
                  <a:lnTo>
                    <a:pt x="4" y="4"/>
                  </a:lnTo>
                  <a:lnTo>
                    <a:pt x="4" y="4"/>
                  </a:lnTo>
                  <a:lnTo>
                    <a:pt x="5" y="4"/>
                  </a:lnTo>
                  <a:lnTo>
                    <a:pt x="5"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3827"/>
            <p:cNvSpPr/>
            <p:nvPr/>
          </p:nvSpPr>
          <p:spPr bwMode="auto">
            <a:xfrm>
              <a:off x="7753352" y="6592888"/>
              <a:ext cx="9525" cy="7938"/>
            </a:xfrm>
            <a:custGeom>
              <a:avLst/>
              <a:gdLst>
                <a:gd name="T0" fmla="*/ 0 w 6"/>
                <a:gd name="T1" fmla="*/ 5 h 5"/>
                <a:gd name="T2" fmla="*/ 0 w 6"/>
                <a:gd name="T3" fmla="*/ 0 h 5"/>
                <a:gd name="T4" fmla="*/ 6 w 6"/>
                <a:gd name="T5" fmla="*/ 0 h 5"/>
                <a:gd name="T6" fmla="*/ 6 w 6"/>
                <a:gd name="T7" fmla="*/ 5 h 5"/>
                <a:gd name="T8" fmla="*/ 0 w 6"/>
                <a:gd name="T9" fmla="*/ 5 h 5"/>
                <a:gd name="T10" fmla="*/ 0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0" y="5"/>
                  </a:moveTo>
                  <a:lnTo>
                    <a:pt x="0" y="0"/>
                  </a:lnTo>
                  <a:lnTo>
                    <a:pt x="6" y="0"/>
                  </a:lnTo>
                  <a:lnTo>
                    <a:pt x="6" y="5"/>
                  </a:lnTo>
                  <a:lnTo>
                    <a:pt x="0" y="5"/>
                  </a:lnTo>
                  <a:lnTo>
                    <a:pt x="0"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3828"/>
            <p:cNvSpPr>
              <a:spLocks noEditPoints="1"/>
            </p:cNvSpPr>
            <p:nvPr/>
          </p:nvSpPr>
          <p:spPr bwMode="auto">
            <a:xfrm>
              <a:off x="7750177" y="6589713"/>
              <a:ext cx="15875" cy="14288"/>
            </a:xfrm>
            <a:custGeom>
              <a:avLst/>
              <a:gdLst>
                <a:gd name="T0" fmla="*/ 8 w 10"/>
                <a:gd name="T1" fmla="*/ 9 h 9"/>
                <a:gd name="T2" fmla="*/ 2 w 10"/>
                <a:gd name="T3" fmla="*/ 9 h 9"/>
                <a:gd name="T4" fmla="*/ 2 w 10"/>
                <a:gd name="T5" fmla="*/ 7 h 9"/>
                <a:gd name="T6" fmla="*/ 4 w 10"/>
                <a:gd name="T7" fmla="*/ 7 h 9"/>
                <a:gd name="T8" fmla="*/ 2 w 10"/>
                <a:gd name="T9" fmla="*/ 7 h 9"/>
                <a:gd name="T10" fmla="*/ 2 w 10"/>
                <a:gd name="T11" fmla="*/ 9 h 9"/>
                <a:gd name="T12" fmla="*/ 0 w 10"/>
                <a:gd name="T13" fmla="*/ 9 h 9"/>
                <a:gd name="T14" fmla="*/ 0 w 10"/>
                <a:gd name="T15" fmla="*/ 0 h 9"/>
                <a:gd name="T16" fmla="*/ 10 w 10"/>
                <a:gd name="T17" fmla="*/ 0 h 9"/>
                <a:gd name="T18" fmla="*/ 10 w 10"/>
                <a:gd name="T19" fmla="*/ 9 h 9"/>
                <a:gd name="T20" fmla="*/ 8 w 10"/>
                <a:gd name="T21" fmla="*/ 9 h 9"/>
                <a:gd name="T22" fmla="*/ 8 w 10"/>
                <a:gd name="T23" fmla="*/ 9 h 9"/>
                <a:gd name="T24" fmla="*/ 4 w 10"/>
                <a:gd name="T25" fmla="*/ 5 h 9"/>
                <a:gd name="T26" fmla="*/ 5 w 10"/>
                <a:gd name="T27" fmla="*/ 5 h 9"/>
                <a:gd name="T28" fmla="*/ 4 w 10"/>
                <a:gd name="T29" fmla="*/ 5 h 9"/>
                <a:gd name="T30" fmla="*/ 4 w 10"/>
                <a:gd name="T31" fmla="*/ 5 h 9"/>
                <a:gd name="T32" fmla="*/ 4 w 10"/>
                <a:gd name="T33"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 h="9">
                  <a:moveTo>
                    <a:pt x="8" y="9"/>
                  </a:moveTo>
                  <a:lnTo>
                    <a:pt x="2" y="9"/>
                  </a:lnTo>
                  <a:lnTo>
                    <a:pt x="2" y="7"/>
                  </a:lnTo>
                  <a:lnTo>
                    <a:pt x="4" y="7"/>
                  </a:lnTo>
                  <a:lnTo>
                    <a:pt x="2" y="7"/>
                  </a:lnTo>
                  <a:lnTo>
                    <a:pt x="2" y="9"/>
                  </a:lnTo>
                  <a:lnTo>
                    <a:pt x="0" y="9"/>
                  </a:lnTo>
                  <a:lnTo>
                    <a:pt x="0" y="0"/>
                  </a:lnTo>
                  <a:lnTo>
                    <a:pt x="10" y="0"/>
                  </a:lnTo>
                  <a:lnTo>
                    <a:pt x="10" y="9"/>
                  </a:lnTo>
                  <a:lnTo>
                    <a:pt x="8" y="9"/>
                  </a:lnTo>
                  <a:lnTo>
                    <a:pt x="8" y="9"/>
                  </a:lnTo>
                  <a:close/>
                  <a:moveTo>
                    <a:pt x="4" y="5"/>
                  </a:moveTo>
                  <a:lnTo>
                    <a:pt x="5" y="5"/>
                  </a:lnTo>
                  <a:lnTo>
                    <a:pt x="4" y="5"/>
                  </a:lnTo>
                  <a:lnTo>
                    <a:pt x="4" y="5"/>
                  </a:lnTo>
                  <a:lnTo>
                    <a:pt x="4"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3829"/>
            <p:cNvSpPr/>
            <p:nvPr/>
          </p:nvSpPr>
          <p:spPr bwMode="auto">
            <a:xfrm>
              <a:off x="7666039" y="6651626"/>
              <a:ext cx="119063" cy="53975"/>
            </a:xfrm>
            <a:custGeom>
              <a:avLst/>
              <a:gdLst>
                <a:gd name="T0" fmla="*/ 0 w 68"/>
                <a:gd name="T1" fmla="*/ 14 h 31"/>
                <a:gd name="T2" fmla="*/ 4 w 68"/>
                <a:gd name="T3" fmla="*/ 12 h 31"/>
                <a:gd name="T4" fmla="*/ 5 w 68"/>
                <a:gd name="T5" fmla="*/ 14 h 31"/>
                <a:gd name="T6" fmla="*/ 5 w 68"/>
                <a:gd name="T7" fmla="*/ 14 h 31"/>
                <a:gd name="T8" fmla="*/ 10 w 68"/>
                <a:gd name="T9" fmla="*/ 20 h 31"/>
                <a:gd name="T10" fmla="*/ 10 w 68"/>
                <a:gd name="T11" fmla="*/ 20 h 31"/>
                <a:gd name="T12" fmla="*/ 31 w 68"/>
                <a:gd name="T13" fmla="*/ 27 h 31"/>
                <a:gd name="T14" fmla="*/ 31 w 68"/>
                <a:gd name="T15" fmla="*/ 27 h 31"/>
                <a:gd name="T16" fmla="*/ 42 w 68"/>
                <a:gd name="T17" fmla="*/ 26 h 31"/>
                <a:gd name="T18" fmla="*/ 42 w 68"/>
                <a:gd name="T19" fmla="*/ 26 h 31"/>
                <a:gd name="T20" fmla="*/ 64 w 68"/>
                <a:gd name="T21" fmla="*/ 4 h 31"/>
                <a:gd name="T22" fmla="*/ 64 w 68"/>
                <a:gd name="T23" fmla="*/ 4 h 31"/>
                <a:gd name="T24" fmla="*/ 64 w 68"/>
                <a:gd name="T25" fmla="*/ 1 h 31"/>
                <a:gd name="T26" fmla="*/ 64 w 68"/>
                <a:gd name="T27" fmla="*/ 1 h 31"/>
                <a:gd name="T28" fmla="*/ 68 w 68"/>
                <a:gd name="T29" fmla="*/ 0 h 31"/>
                <a:gd name="T30" fmla="*/ 68 w 68"/>
                <a:gd name="T31" fmla="*/ 4 h 31"/>
                <a:gd name="T32" fmla="*/ 68 w 68"/>
                <a:gd name="T33" fmla="*/ 4 h 31"/>
                <a:gd name="T34" fmla="*/ 43 w 68"/>
                <a:gd name="T35" fmla="*/ 29 h 31"/>
                <a:gd name="T36" fmla="*/ 43 w 68"/>
                <a:gd name="T37" fmla="*/ 29 h 31"/>
                <a:gd name="T38" fmla="*/ 31 w 68"/>
                <a:gd name="T39" fmla="*/ 31 h 31"/>
                <a:gd name="T40" fmla="*/ 31 w 68"/>
                <a:gd name="T41" fmla="*/ 31 h 31"/>
                <a:gd name="T42" fmla="*/ 0 w 68"/>
                <a:gd name="T43" fmla="*/ 1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8" h="31">
                  <a:moveTo>
                    <a:pt x="0" y="14"/>
                  </a:moveTo>
                  <a:cubicBezTo>
                    <a:pt x="4" y="12"/>
                    <a:pt x="4" y="12"/>
                    <a:pt x="4" y="12"/>
                  </a:cubicBezTo>
                  <a:cubicBezTo>
                    <a:pt x="4" y="12"/>
                    <a:pt x="4" y="13"/>
                    <a:pt x="5" y="14"/>
                  </a:cubicBezTo>
                  <a:cubicBezTo>
                    <a:pt x="5" y="14"/>
                    <a:pt x="5" y="14"/>
                    <a:pt x="5" y="14"/>
                  </a:cubicBezTo>
                  <a:cubicBezTo>
                    <a:pt x="7" y="16"/>
                    <a:pt x="8" y="18"/>
                    <a:pt x="10" y="20"/>
                  </a:cubicBezTo>
                  <a:cubicBezTo>
                    <a:pt x="10" y="20"/>
                    <a:pt x="10" y="20"/>
                    <a:pt x="10" y="20"/>
                  </a:cubicBezTo>
                  <a:cubicBezTo>
                    <a:pt x="15" y="23"/>
                    <a:pt x="22" y="27"/>
                    <a:pt x="31" y="27"/>
                  </a:cubicBezTo>
                  <a:cubicBezTo>
                    <a:pt x="31" y="27"/>
                    <a:pt x="31" y="27"/>
                    <a:pt x="31" y="27"/>
                  </a:cubicBezTo>
                  <a:cubicBezTo>
                    <a:pt x="35" y="27"/>
                    <a:pt x="38" y="27"/>
                    <a:pt x="42" y="26"/>
                  </a:cubicBezTo>
                  <a:cubicBezTo>
                    <a:pt x="42" y="26"/>
                    <a:pt x="42" y="26"/>
                    <a:pt x="42" y="26"/>
                  </a:cubicBezTo>
                  <a:cubicBezTo>
                    <a:pt x="62" y="20"/>
                    <a:pt x="64" y="9"/>
                    <a:pt x="64" y="4"/>
                  </a:cubicBezTo>
                  <a:cubicBezTo>
                    <a:pt x="64" y="4"/>
                    <a:pt x="64" y="4"/>
                    <a:pt x="64" y="4"/>
                  </a:cubicBezTo>
                  <a:cubicBezTo>
                    <a:pt x="64" y="2"/>
                    <a:pt x="64" y="1"/>
                    <a:pt x="64" y="1"/>
                  </a:cubicBezTo>
                  <a:cubicBezTo>
                    <a:pt x="64" y="1"/>
                    <a:pt x="64" y="1"/>
                    <a:pt x="64" y="1"/>
                  </a:cubicBezTo>
                  <a:cubicBezTo>
                    <a:pt x="68" y="0"/>
                    <a:pt x="68" y="0"/>
                    <a:pt x="68" y="0"/>
                  </a:cubicBezTo>
                  <a:cubicBezTo>
                    <a:pt x="68" y="0"/>
                    <a:pt x="68" y="1"/>
                    <a:pt x="68" y="4"/>
                  </a:cubicBezTo>
                  <a:cubicBezTo>
                    <a:pt x="68" y="4"/>
                    <a:pt x="68" y="4"/>
                    <a:pt x="68" y="4"/>
                  </a:cubicBezTo>
                  <a:cubicBezTo>
                    <a:pt x="68" y="11"/>
                    <a:pt x="65" y="24"/>
                    <a:pt x="43" y="29"/>
                  </a:cubicBezTo>
                  <a:cubicBezTo>
                    <a:pt x="43" y="29"/>
                    <a:pt x="43" y="29"/>
                    <a:pt x="43" y="29"/>
                  </a:cubicBezTo>
                  <a:cubicBezTo>
                    <a:pt x="39" y="31"/>
                    <a:pt x="35" y="31"/>
                    <a:pt x="31" y="31"/>
                  </a:cubicBezTo>
                  <a:cubicBezTo>
                    <a:pt x="31" y="31"/>
                    <a:pt x="31" y="31"/>
                    <a:pt x="31" y="31"/>
                  </a:cubicBezTo>
                  <a:cubicBezTo>
                    <a:pt x="10" y="31"/>
                    <a:pt x="1" y="14"/>
                    <a:pt x="0"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3830"/>
            <p:cNvSpPr>
              <a:spLocks noEditPoints="1"/>
            </p:cNvSpPr>
            <p:nvPr/>
          </p:nvSpPr>
          <p:spPr bwMode="auto">
            <a:xfrm>
              <a:off x="7662864" y="6645276"/>
              <a:ext cx="125413" cy="63500"/>
            </a:xfrm>
            <a:custGeom>
              <a:avLst/>
              <a:gdLst>
                <a:gd name="T0" fmla="*/ 1 w 72"/>
                <a:gd name="T1" fmla="*/ 18 h 36"/>
                <a:gd name="T2" fmla="*/ 2 w 72"/>
                <a:gd name="T3" fmla="*/ 17 h 36"/>
                <a:gd name="T4" fmla="*/ 2 w 72"/>
                <a:gd name="T5" fmla="*/ 17 h 36"/>
                <a:gd name="T6" fmla="*/ 0 w 72"/>
                <a:gd name="T7" fmla="*/ 16 h 36"/>
                <a:gd name="T8" fmla="*/ 6 w 72"/>
                <a:gd name="T9" fmla="*/ 13 h 36"/>
                <a:gd name="T10" fmla="*/ 7 w 72"/>
                <a:gd name="T11" fmla="*/ 14 h 36"/>
                <a:gd name="T12" fmla="*/ 8 w 72"/>
                <a:gd name="T13" fmla="*/ 14 h 36"/>
                <a:gd name="T14" fmla="*/ 8 w 72"/>
                <a:gd name="T15" fmla="*/ 14 h 36"/>
                <a:gd name="T16" fmla="*/ 8 w 72"/>
                <a:gd name="T17" fmla="*/ 14 h 36"/>
                <a:gd name="T18" fmla="*/ 8 w 72"/>
                <a:gd name="T19" fmla="*/ 15 h 36"/>
                <a:gd name="T20" fmla="*/ 9 w 72"/>
                <a:gd name="T21" fmla="*/ 16 h 36"/>
                <a:gd name="T22" fmla="*/ 14 w 72"/>
                <a:gd name="T23" fmla="*/ 21 h 36"/>
                <a:gd name="T24" fmla="*/ 33 w 72"/>
                <a:gd name="T25" fmla="*/ 28 h 36"/>
                <a:gd name="T26" fmla="*/ 44 w 72"/>
                <a:gd name="T27" fmla="*/ 27 h 36"/>
                <a:gd name="T28" fmla="*/ 64 w 72"/>
                <a:gd name="T29" fmla="*/ 7 h 36"/>
                <a:gd name="T30" fmla="*/ 64 w 72"/>
                <a:gd name="T31" fmla="*/ 4 h 36"/>
                <a:gd name="T32" fmla="*/ 63 w 72"/>
                <a:gd name="T33" fmla="*/ 2 h 36"/>
                <a:gd name="T34" fmla="*/ 72 w 72"/>
                <a:gd name="T35" fmla="*/ 2 h 36"/>
                <a:gd name="T36" fmla="*/ 72 w 72"/>
                <a:gd name="T37" fmla="*/ 7 h 36"/>
                <a:gd name="T38" fmla="*/ 72 w 72"/>
                <a:gd name="T39" fmla="*/ 7 h 36"/>
                <a:gd name="T40" fmla="*/ 46 w 72"/>
                <a:gd name="T41" fmla="*/ 34 h 36"/>
                <a:gd name="T42" fmla="*/ 33 w 72"/>
                <a:gd name="T43" fmla="*/ 36 h 36"/>
                <a:gd name="T44" fmla="*/ 8 w 72"/>
                <a:gd name="T45" fmla="*/ 21 h 36"/>
                <a:gd name="T46" fmla="*/ 6 w 72"/>
                <a:gd name="T47" fmla="*/ 19 h 36"/>
                <a:gd name="T48" fmla="*/ 5 w 72"/>
                <a:gd name="T49" fmla="*/ 18 h 36"/>
                <a:gd name="T50" fmla="*/ 5 w 72"/>
                <a:gd name="T51" fmla="*/ 18 h 36"/>
                <a:gd name="T52" fmla="*/ 5 w 72"/>
                <a:gd name="T53" fmla="*/ 18 h 36"/>
                <a:gd name="T54" fmla="*/ 5 w 72"/>
                <a:gd name="T55" fmla="*/ 18 h 36"/>
                <a:gd name="T56" fmla="*/ 5 w 72"/>
                <a:gd name="T57" fmla="*/ 18 h 36"/>
                <a:gd name="T58" fmla="*/ 68 w 72"/>
                <a:gd name="T59" fmla="*/ 8 h 36"/>
                <a:gd name="T60" fmla="*/ 68 w 72"/>
                <a:gd name="T61" fmla="*/ 7 h 36"/>
                <a:gd name="T62" fmla="*/ 68 w 72"/>
                <a:gd name="T63" fmla="*/ 7 h 36"/>
                <a:gd name="T64" fmla="*/ 68 w 72"/>
                <a:gd name="T65" fmla="*/ 5 h 36"/>
                <a:gd name="T66" fmla="*/ 68 w 72"/>
                <a:gd name="T67" fmla="*/ 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2" h="36">
                  <a:moveTo>
                    <a:pt x="33" y="36"/>
                  </a:moveTo>
                  <a:cubicBezTo>
                    <a:pt x="11" y="36"/>
                    <a:pt x="1" y="19"/>
                    <a:pt x="1" y="18"/>
                  </a:cubicBezTo>
                  <a:cubicBezTo>
                    <a:pt x="1" y="18"/>
                    <a:pt x="1" y="18"/>
                    <a:pt x="1" y="18"/>
                  </a:cubicBezTo>
                  <a:cubicBezTo>
                    <a:pt x="2" y="17"/>
                    <a:pt x="2" y="17"/>
                    <a:pt x="2" y="17"/>
                  </a:cubicBezTo>
                  <a:cubicBezTo>
                    <a:pt x="3" y="19"/>
                    <a:pt x="3" y="19"/>
                    <a:pt x="3" y="19"/>
                  </a:cubicBezTo>
                  <a:cubicBezTo>
                    <a:pt x="2" y="17"/>
                    <a:pt x="2" y="17"/>
                    <a:pt x="2" y="17"/>
                  </a:cubicBezTo>
                  <a:cubicBezTo>
                    <a:pt x="1" y="18"/>
                    <a:pt x="1" y="18"/>
                    <a:pt x="1" y="18"/>
                  </a:cubicBezTo>
                  <a:cubicBezTo>
                    <a:pt x="0" y="16"/>
                    <a:pt x="0" y="16"/>
                    <a:pt x="0" y="16"/>
                  </a:cubicBezTo>
                  <a:cubicBezTo>
                    <a:pt x="5" y="14"/>
                    <a:pt x="5" y="14"/>
                    <a:pt x="5" y="14"/>
                  </a:cubicBezTo>
                  <a:cubicBezTo>
                    <a:pt x="5" y="13"/>
                    <a:pt x="5" y="13"/>
                    <a:pt x="6" y="13"/>
                  </a:cubicBezTo>
                  <a:cubicBezTo>
                    <a:pt x="6" y="13"/>
                    <a:pt x="6" y="13"/>
                    <a:pt x="6" y="13"/>
                  </a:cubicBezTo>
                  <a:cubicBezTo>
                    <a:pt x="8" y="13"/>
                    <a:pt x="7" y="14"/>
                    <a:pt x="7" y="14"/>
                  </a:cubicBezTo>
                  <a:cubicBezTo>
                    <a:pt x="7" y="14"/>
                    <a:pt x="7" y="14"/>
                    <a:pt x="7" y="14"/>
                  </a:cubicBezTo>
                  <a:cubicBezTo>
                    <a:pt x="7" y="14"/>
                    <a:pt x="8" y="14"/>
                    <a:pt x="8" y="14"/>
                  </a:cubicBezTo>
                  <a:cubicBezTo>
                    <a:pt x="8" y="14"/>
                    <a:pt x="8" y="14"/>
                    <a:pt x="8" y="14"/>
                  </a:cubicBezTo>
                  <a:cubicBezTo>
                    <a:pt x="8" y="14"/>
                    <a:pt x="8" y="14"/>
                    <a:pt x="8" y="14"/>
                  </a:cubicBezTo>
                  <a:cubicBezTo>
                    <a:pt x="8" y="14"/>
                    <a:pt x="8" y="14"/>
                    <a:pt x="8" y="14"/>
                  </a:cubicBezTo>
                  <a:cubicBezTo>
                    <a:pt x="8" y="14"/>
                    <a:pt x="8" y="14"/>
                    <a:pt x="8" y="14"/>
                  </a:cubicBezTo>
                  <a:cubicBezTo>
                    <a:pt x="8" y="14"/>
                    <a:pt x="8" y="14"/>
                    <a:pt x="8" y="14"/>
                  </a:cubicBezTo>
                  <a:cubicBezTo>
                    <a:pt x="8" y="14"/>
                    <a:pt x="8" y="15"/>
                    <a:pt x="8" y="15"/>
                  </a:cubicBezTo>
                  <a:cubicBezTo>
                    <a:pt x="8" y="15"/>
                    <a:pt x="8" y="15"/>
                    <a:pt x="8" y="15"/>
                  </a:cubicBezTo>
                  <a:cubicBezTo>
                    <a:pt x="8" y="15"/>
                    <a:pt x="9" y="16"/>
                    <a:pt x="9" y="16"/>
                  </a:cubicBezTo>
                  <a:cubicBezTo>
                    <a:pt x="9" y="16"/>
                    <a:pt x="9" y="16"/>
                    <a:pt x="9" y="16"/>
                  </a:cubicBezTo>
                  <a:cubicBezTo>
                    <a:pt x="10" y="17"/>
                    <a:pt x="12" y="19"/>
                    <a:pt x="14" y="21"/>
                  </a:cubicBezTo>
                  <a:cubicBezTo>
                    <a:pt x="14" y="21"/>
                    <a:pt x="14" y="21"/>
                    <a:pt x="14" y="21"/>
                  </a:cubicBezTo>
                  <a:cubicBezTo>
                    <a:pt x="18" y="25"/>
                    <a:pt x="24" y="28"/>
                    <a:pt x="33" y="28"/>
                  </a:cubicBezTo>
                  <a:cubicBezTo>
                    <a:pt x="33" y="28"/>
                    <a:pt x="33" y="28"/>
                    <a:pt x="33" y="28"/>
                  </a:cubicBezTo>
                  <a:cubicBezTo>
                    <a:pt x="36" y="28"/>
                    <a:pt x="40" y="28"/>
                    <a:pt x="44" y="27"/>
                  </a:cubicBezTo>
                  <a:cubicBezTo>
                    <a:pt x="44" y="27"/>
                    <a:pt x="44" y="27"/>
                    <a:pt x="44" y="27"/>
                  </a:cubicBezTo>
                  <a:cubicBezTo>
                    <a:pt x="63" y="21"/>
                    <a:pt x="64" y="12"/>
                    <a:pt x="64" y="7"/>
                  </a:cubicBezTo>
                  <a:cubicBezTo>
                    <a:pt x="64" y="7"/>
                    <a:pt x="64" y="7"/>
                    <a:pt x="64" y="7"/>
                  </a:cubicBezTo>
                  <a:cubicBezTo>
                    <a:pt x="64" y="5"/>
                    <a:pt x="64" y="4"/>
                    <a:pt x="64" y="4"/>
                  </a:cubicBezTo>
                  <a:cubicBezTo>
                    <a:pt x="64" y="4"/>
                    <a:pt x="64" y="4"/>
                    <a:pt x="64" y="4"/>
                  </a:cubicBezTo>
                  <a:cubicBezTo>
                    <a:pt x="63" y="2"/>
                    <a:pt x="63" y="2"/>
                    <a:pt x="63" y="2"/>
                  </a:cubicBezTo>
                  <a:cubicBezTo>
                    <a:pt x="71" y="0"/>
                    <a:pt x="71" y="0"/>
                    <a:pt x="71" y="0"/>
                  </a:cubicBezTo>
                  <a:cubicBezTo>
                    <a:pt x="72" y="2"/>
                    <a:pt x="72" y="2"/>
                    <a:pt x="72" y="2"/>
                  </a:cubicBezTo>
                  <a:cubicBezTo>
                    <a:pt x="72" y="2"/>
                    <a:pt x="72" y="4"/>
                    <a:pt x="72" y="7"/>
                  </a:cubicBezTo>
                  <a:cubicBezTo>
                    <a:pt x="72" y="7"/>
                    <a:pt x="72" y="7"/>
                    <a:pt x="72" y="7"/>
                  </a:cubicBezTo>
                  <a:cubicBezTo>
                    <a:pt x="72" y="7"/>
                    <a:pt x="72" y="7"/>
                    <a:pt x="72" y="7"/>
                  </a:cubicBezTo>
                  <a:cubicBezTo>
                    <a:pt x="72" y="7"/>
                    <a:pt x="72" y="7"/>
                    <a:pt x="72" y="7"/>
                  </a:cubicBezTo>
                  <a:cubicBezTo>
                    <a:pt x="72" y="15"/>
                    <a:pt x="67" y="29"/>
                    <a:pt x="46" y="34"/>
                  </a:cubicBezTo>
                  <a:cubicBezTo>
                    <a:pt x="46" y="34"/>
                    <a:pt x="46" y="34"/>
                    <a:pt x="46" y="34"/>
                  </a:cubicBezTo>
                  <a:cubicBezTo>
                    <a:pt x="41" y="36"/>
                    <a:pt x="37" y="36"/>
                    <a:pt x="33" y="36"/>
                  </a:cubicBezTo>
                  <a:cubicBezTo>
                    <a:pt x="33" y="36"/>
                    <a:pt x="33" y="36"/>
                    <a:pt x="33" y="36"/>
                  </a:cubicBezTo>
                  <a:cubicBezTo>
                    <a:pt x="33" y="36"/>
                    <a:pt x="33" y="36"/>
                    <a:pt x="33" y="36"/>
                  </a:cubicBezTo>
                  <a:close/>
                  <a:moveTo>
                    <a:pt x="8" y="21"/>
                  </a:moveTo>
                  <a:cubicBezTo>
                    <a:pt x="7" y="20"/>
                    <a:pt x="7" y="19"/>
                    <a:pt x="6" y="19"/>
                  </a:cubicBezTo>
                  <a:cubicBezTo>
                    <a:pt x="6" y="19"/>
                    <a:pt x="6" y="19"/>
                    <a:pt x="6" y="19"/>
                  </a:cubicBezTo>
                  <a:cubicBezTo>
                    <a:pt x="7" y="19"/>
                    <a:pt x="7" y="20"/>
                    <a:pt x="8" y="21"/>
                  </a:cubicBezTo>
                  <a:close/>
                  <a:moveTo>
                    <a:pt x="5" y="18"/>
                  </a:moveTo>
                  <a:cubicBezTo>
                    <a:pt x="5" y="18"/>
                    <a:pt x="5" y="18"/>
                    <a:pt x="5" y="18"/>
                  </a:cubicBezTo>
                  <a:cubicBezTo>
                    <a:pt x="5" y="18"/>
                    <a:pt x="5" y="18"/>
                    <a:pt x="5" y="18"/>
                  </a:cubicBezTo>
                  <a:cubicBezTo>
                    <a:pt x="5" y="18"/>
                    <a:pt x="5" y="18"/>
                    <a:pt x="5" y="18"/>
                  </a:cubicBezTo>
                  <a:close/>
                  <a:moveTo>
                    <a:pt x="5" y="18"/>
                  </a:moveTo>
                  <a:cubicBezTo>
                    <a:pt x="5" y="18"/>
                    <a:pt x="5" y="18"/>
                    <a:pt x="5" y="18"/>
                  </a:cubicBezTo>
                  <a:cubicBezTo>
                    <a:pt x="5" y="18"/>
                    <a:pt x="5" y="18"/>
                    <a:pt x="5" y="18"/>
                  </a:cubicBezTo>
                  <a:cubicBezTo>
                    <a:pt x="5" y="18"/>
                    <a:pt x="5" y="18"/>
                    <a:pt x="5" y="18"/>
                  </a:cubicBezTo>
                  <a:cubicBezTo>
                    <a:pt x="5" y="18"/>
                    <a:pt x="5" y="18"/>
                    <a:pt x="5" y="18"/>
                  </a:cubicBezTo>
                  <a:close/>
                  <a:moveTo>
                    <a:pt x="68" y="7"/>
                  </a:moveTo>
                  <a:cubicBezTo>
                    <a:pt x="68" y="7"/>
                    <a:pt x="68" y="7"/>
                    <a:pt x="68" y="8"/>
                  </a:cubicBezTo>
                  <a:cubicBezTo>
                    <a:pt x="68" y="8"/>
                    <a:pt x="68" y="8"/>
                    <a:pt x="68" y="8"/>
                  </a:cubicBezTo>
                  <a:cubicBezTo>
                    <a:pt x="68" y="8"/>
                    <a:pt x="68" y="7"/>
                    <a:pt x="68" y="7"/>
                  </a:cubicBezTo>
                  <a:cubicBezTo>
                    <a:pt x="68" y="7"/>
                    <a:pt x="68" y="7"/>
                    <a:pt x="68" y="7"/>
                  </a:cubicBezTo>
                  <a:cubicBezTo>
                    <a:pt x="68" y="7"/>
                    <a:pt x="68" y="7"/>
                    <a:pt x="68" y="7"/>
                  </a:cubicBezTo>
                  <a:cubicBezTo>
                    <a:pt x="68" y="7"/>
                    <a:pt x="68" y="7"/>
                    <a:pt x="68" y="7"/>
                  </a:cubicBezTo>
                  <a:cubicBezTo>
                    <a:pt x="68" y="6"/>
                    <a:pt x="68" y="6"/>
                    <a:pt x="68" y="5"/>
                  </a:cubicBezTo>
                  <a:cubicBezTo>
                    <a:pt x="68" y="5"/>
                    <a:pt x="68" y="5"/>
                    <a:pt x="68" y="5"/>
                  </a:cubicBezTo>
                  <a:cubicBezTo>
                    <a:pt x="68" y="5"/>
                    <a:pt x="68" y="5"/>
                    <a:pt x="68" y="5"/>
                  </a:cubicBezTo>
                  <a:cubicBezTo>
                    <a:pt x="68" y="6"/>
                    <a:pt x="68" y="6"/>
                    <a:pt x="6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3831"/>
            <p:cNvSpPr/>
            <p:nvPr/>
          </p:nvSpPr>
          <p:spPr bwMode="auto">
            <a:xfrm>
              <a:off x="7700964" y="6507163"/>
              <a:ext cx="55563" cy="39688"/>
            </a:xfrm>
            <a:custGeom>
              <a:avLst/>
              <a:gdLst>
                <a:gd name="T0" fmla="*/ 0 w 32"/>
                <a:gd name="T1" fmla="*/ 23 h 23"/>
                <a:gd name="T2" fmla="*/ 14 w 32"/>
                <a:gd name="T3" fmla="*/ 0 h 23"/>
                <a:gd name="T4" fmla="*/ 7 w 32"/>
                <a:gd name="T5" fmla="*/ 20 h 23"/>
                <a:gd name="T6" fmla="*/ 26 w 32"/>
                <a:gd name="T7" fmla="*/ 0 h 23"/>
                <a:gd name="T8" fmla="*/ 14 w 32"/>
                <a:gd name="T9" fmla="*/ 23 h 23"/>
                <a:gd name="T10" fmla="*/ 32 w 32"/>
                <a:gd name="T11" fmla="*/ 7 h 23"/>
                <a:gd name="T12" fmla="*/ 20 w 32"/>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32" h="23">
                  <a:moveTo>
                    <a:pt x="0" y="23"/>
                  </a:moveTo>
                  <a:cubicBezTo>
                    <a:pt x="0" y="23"/>
                    <a:pt x="11" y="0"/>
                    <a:pt x="14" y="0"/>
                  </a:cubicBezTo>
                  <a:cubicBezTo>
                    <a:pt x="17" y="0"/>
                    <a:pt x="7" y="20"/>
                    <a:pt x="7" y="20"/>
                  </a:cubicBezTo>
                  <a:cubicBezTo>
                    <a:pt x="26" y="0"/>
                    <a:pt x="26" y="0"/>
                    <a:pt x="26" y="0"/>
                  </a:cubicBezTo>
                  <a:cubicBezTo>
                    <a:pt x="14" y="23"/>
                    <a:pt x="14" y="23"/>
                    <a:pt x="14" y="23"/>
                  </a:cubicBezTo>
                  <a:cubicBezTo>
                    <a:pt x="32" y="7"/>
                    <a:pt x="32" y="7"/>
                    <a:pt x="32" y="7"/>
                  </a:cubicBezTo>
                  <a:cubicBezTo>
                    <a:pt x="20" y="23"/>
                    <a:pt x="20" y="23"/>
                    <a:pt x="20" y="2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3832"/>
            <p:cNvSpPr/>
            <p:nvPr/>
          </p:nvSpPr>
          <p:spPr bwMode="auto">
            <a:xfrm>
              <a:off x="7697789" y="6502401"/>
              <a:ext cx="63500" cy="46038"/>
            </a:xfrm>
            <a:custGeom>
              <a:avLst/>
              <a:gdLst>
                <a:gd name="T0" fmla="*/ 20 w 36"/>
                <a:gd name="T1" fmla="*/ 24 h 26"/>
                <a:gd name="T2" fmla="*/ 17 w 36"/>
                <a:gd name="T3" fmla="*/ 26 h 26"/>
                <a:gd name="T4" fmla="*/ 14 w 36"/>
                <a:gd name="T5" fmla="*/ 24 h 26"/>
                <a:gd name="T6" fmla="*/ 20 w 36"/>
                <a:gd name="T7" fmla="*/ 14 h 26"/>
                <a:gd name="T8" fmla="*/ 10 w 36"/>
                <a:gd name="T9" fmla="*/ 23 h 26"/>
                <a:gd name="T10" fmla="*/ 7 w 36"/>
                <a:gd name="T11" fmla="*/ 21 h 26"/>
                <a:gd name="T12" fmla="*/ 11 w 36"/>
                <a:gd name="T13" fmla="*/ 13 h 26"/>
                <a:gd name="T14" fmla="*/ 11 w 36"/>
                <a:gd name="T15" fmla="*/ 13 h 26"/>
                <a:gd name="T16" fmla="*/ 12 w 36"/>
                <a:gd name="T17" fmla="*/ 10 h 26"/>
                <a:gd name="T18" fmla="*/ 12 w 36"/>
                <a:gd name="T19" fmla="*/ 10 h 26"/>
                <a:gd name="T20" fmla="*/ 10 w 36"/>
                <a:gd name="T21" fmla="*/ 15 h 26"/>
                <a:gd name="T22" fmla="*/ 10 w 36"/>
                <a:gd name="T23" fmla="*/ 15 h 26"/>
                <a:gd name="T24" fmla="*/ 4 w 36"/>
                <a:gd name="T25" fmla="*/ 26 h 26"/>
                <a:gd name="T26" fmla="*/ 4 w 36"/>
                <a:gd name="T27" fmla="*/ 26 h 26"/>
                <a:gd name="T28" fmla="*/ 0 w 36"/>
                <a:gd name="T29" fmla="*/ 24 h 26"/>
                <a:gd name="T30" fmla="*/ 13 w 36"/>
                <a:gd name="T31" fmla="*/ 2 h 26"/>
                <a:gd name="T32" fmla="*/ 13 w 36"/>
                <a:gd name="T33" fmla="*/ 2 h 26"/>
                <a:gd name="T34" fmla="*/ 16 w 36"/>
                <a:gd name="T35" fmla="*/ 0 h 26"/>
                <a:gd name="T36" fmla="*/ 16 w 36"/>
                <a:gd name="T37" fmla="*/ 0 h 26"/>
                <a:gd name="T38" fmla="*/ 18 w 36"/>
                <a:gd name="T39" fmla="*/ 2 h 26"/>
                <a:gd name="T40" fmla="*/ 18 w 36"/>
                <a:gd name="T41" fmla="*/ 2 h 26"/>
                <a:gd name="T42" fmla="*/ 19 w 36"/>
                <a:gd name="T43" fmla="*/ 3 h 26"/>
                <a:gd name="T44" fmla="*/ 19 w 36"/>
                <a:gd name="T45" fmla="*/ 3 h 26"/>
                <a:gd name="T46" fmla="*/ 16 w 36"/>
                <a:gd name="T47" fmla="*/ 12 h 26"/>
                <a:gd name="T48" fmla="*/ 16 w 36"/>
                <a:gd name="T49" fmla="*/ 12 h 26"/>
                <a:gd name="T50" fmla="*/ 27 w 36"/>
                <a:gd name="T51" fmla="*/ 1 h 26"/>
                <a:gd name="T52" fmla="*/ 30 w 36"/>
                <a:gd name="T53" fmla="*/ 3 h 26"/>
                <a:gd name="T54" fmla="*/ 23 w 36"/>
                <a:gd name="T55" fmla="*/ 16 h 26"/>
                <a:gd name="T56" fmla="*/ 33 w 36"/>
                <a:gd name="T57" fmla="*/ 7 h 26"/>
                <a:gd name="T58" fmla="*/ 36 w 36"/>
                <a:gd name="T59" fmla="*/ 10 h 26"/>
                <a:gd name="T60" fmla="*/ 23 w 36"/>
                <a:gd name="T61" fmla="*/ 26 h 26"/>
                <a:gd name="T62" fmla="*/ 20 w 36"/>
                <a:gd name="T63" fmla="*/ 2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 h="26">
                  <a:moveTo>
                    <a:pt x="20" y="24"/>
                  </a:moveTo>
                  <a:cubicBezTo>
                    <a:pt x="17" y="26"/>
                    <a:pt x="17" y="26"/>
                    <a:pt x="17" y="26"/>
                  </a:cubicBezTo>
                  <a:cubicBezTo>
                    <a:pt x="14" y="24"/>
                    <a:pt x="14" y="24"/>
                    <a:pt x="14" y="24"/>
                  </a:cubicBezTo>
                  <a:cubicBezTo>
                    <a:pt x="20" y="14"/>
                    <a:pt x="20" y="14"/>
                    <a:pt x="20" y="14"/>
                  </a:cubicBezTo>
                  <a:cubicBezTo>
                    <a:pt x="10" y="23"/>
                    <a:pt x="10" y="23"/>
                    <a:pt x="10" y="23"/>
                  </a:cubicBezTo>
                  <a:cubicBezTo>
                    <a:pt x="7" y="21"/>
                    <a:pt x="7" y="21"/>
                    <a:pt x="7" y="21"/>
                  </a:cubicBezTo>
                  <a:cubicBezTo>
                    <a:pt x="7" y="21"/>
                    <a:pt x="9" y="17"/>
                    <a:pt x="11" y="13"/>
                  </a:cubicBezTo>
                  <a:cubicBezTo>
                    <a:pt x="11" y="13"/>
                    <a:pt x="11" y="13"/>
                    <a:pt x="11" y="13"/>
                  </a:cubicBezTo>
                  <a:cubicBezTo>
                    <a:pt x="12" y="12"/>
                    <a:pt x="12" y="11"/>
                    <a:pt x="12" y="10"/>
                  </a:cubicBezTo>
                  <a:cubicBezTo>
                    <a:pt x="12" y="10"/>
                    <a:pt x="12" y="10"/>
                    <a:pt x="12" y="10"/>
                  </a:cubicBezTo>
                  <a:cubicBezTo>
                    <a:pt x="12" y="11"/>
                    <a:pt x="11" y="13"/>
                    <a:pt x="10" y="15"/>
                  </a:cubicBezTo>
                  <a:cubicBezTo>
                    <a:pt x="10" y="15"/>
                    <a:pt x="10" y="15"/>
                    <a:pt x="10" y="15"/>
                  </a:cubicBezTo>
                  <a:cubicBezTo>
                    <a:pt x="7" y="20"/>
                    <a:pt x="4" y="26"/>
                    <a:pt x="4" y="26"/>
                  </a:cubicBezTo>
                  <a:cubicBezTo>
                    <a:pt x="4" y="26"/>
                    <a:pt x="4" y="26"/>
                    <a:pt x="4" y="26"/>
                  </a:cubicBezTo>
                  <a:cubicBezTo>
                    <a:pt x="0" y="24"/>
                    <a:pt x="0" y="24"/>
                    <a:pt x="0" y="24"/>
                  </a:cubicBezTo>
                  <a:cubicBezTo>
                    <a:pt x="0" y="24"/>
                    <a:pt x="9" y="7"/>
                    <a:pt x="13" y="2"/>
                  </a:cubicBezTo>
                  <a:cubicBezTo>
                    <a:pt x="13" y="2"/>
                    <a:pt x="13" y="2"/>
                    <a:pt x="13" y="2"/>
                  </a:cubicBezTo>
                  <a:cubicBezTo>
                    <a:pt x="14" y="1"/>
                    <a:pt x="15" y="1"/>
                    <a:pt x="16" y="0"/>
                  </a:cubicBezTo>
                  <a:cubicBezTo>
                    <a:pt x="16" y="0"/>
                    <a:pt x="16" y="0"/>
                    <a:pt x="16" y="0"/>
                  </a:cubicBezTo>
                  <a:cubicBezTo>
                    <a:pt x="17" y="0"/>
                    <a:pt x="18" y="1"/>
                    <a:pt x="18" y="2"/>
                  </a:cubicBezTo>
                  <a:cubicBezTo>
                    <a:pt x="18" y="2"/>
                    <a:pt x="18" y="2"/>
                    <a:pt x="18" y="2"/>
                  </a:cubicBezTo>
                  <a:cubicBezTo>
                    <a:pt x="19" y="2"/>
                    <a:pt x="19" y="3"/>
                    <a:pt x="19" y="3"/>
                  </a:cubicBezTo>
                  <a:cubicBezTo>
                    <a:pt x="19" y="3"/>
                    <a:pt x="19" y="3"/>
                    <a:pt x="19" y="3"/>
                  </a:cubicBezTo>
                  <a:cubicBezTo>
                    <a:pt x="19" y="5"/>
                    <a:pt x="17" y="9"/>
                    <a:pt x="16" y="12"/>
                  </a:cubicBezTo>
                  <a:cubicBezTo>
                    <a:pt x="16" y="12"/>
                    <a:pt x="16" y="12"/>
                    <a:pt x="16" y="12"/>
                  </a:cubicBezTo>
                  <a:cubicBezTo>
                    <a:pt x="27" y="1"/>
                    <a:pt x="27" y="1"/>
                    <a:pt x="27" y="1"/>
                  </a:cubicBezTo>
                  <a:cubicBezTo>
                    <a:pt x="30" y="3"/>
                    <a:pt x="30" y="3"/>
                    <a:pt x="30" y="3"/>
                  </a:cubicBezTo>
                  <a:cubicBezTo>
                    <a:pt x="23" y="16"/>
                    <a:pt x="23" y="16"/>
                    <a:pt x="23" y="16"/>
                  </a:cubicBezTo>
                  <a:cubicBezTo>
                    <a:pt x="33" y="7"/>
                    <a:pt x="33" y="7"/>
                    <a:pt x="33" y="7"/>
                  </a:cubicBezTo>
                  <a:cubicBezTo>
                    <a:pt x="36" y="10"/>
                    <a:pt x="36" y="10"/>
                    <a:pt x="36" y="10"/>
                  </a:cubicBezTo>
                  <a:cubicBezTo>
                    <a:pt x="23" y="26"/>
                    <a:pt x="23" y="26"/>
                    <a:pt x="23" y="26"/>
                  </a:cubicBezTo>
                  <a:cubicBezTo>
                    <a:pt x="20" y="24"/>
                    <a:pt x="20" y="24"/>
                    <a:pt x="20"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3833"/>
            <p:cNvSpPr/>
            <p:nvPr/>
          </p:nvSpPr>
          <p:spPr bwMode="auto">
            <a:xfrm>
              <a:off x="7697789" y="6502401"/>
              <a:ext cx="63500" cy="46038"/>
            </a:xfrm>
            <a:custGeom>
              <a:avLst/>
              <a:gdLst>
                <a:gd name="T0" fmla="*/ 20 w 36"/>
                <a:gd name="T1" fmla="*/ 24 h 26"/>
                <a:gd name="T2" fmla="*/ 17 w 36"/>
                <a:gd name="T3" fmla="*/ 26 h 26"/>
                <a:gd name="T4" fmla="*/ 14 w 36"/>
                <a:gd name="T5" fmla="*/ 24 h 26"/>
                <a:gd name="T6" fmla="*/ 20 w 36"/>
                <a:gd name="T7" fmla="*/ 14 h 26"/>
                <a:gd name="T8" fmla="*/ 10 w 36"/>
                <a:gd name="T9" fmla="*/ 23 h 26"/>
                <a:gd name="T10" fmla="*/ 7 w 36"/>
                <a:gd name="T11" fmla="*/ 21 h 26"/>
                <a:gd name="T12" fmla="*/ 11 w 36"/>
                <a:gd name="T13" fmla="*/ 13 h 26"/>
                <a:gd name="T14" fmla="*/ 11 w 36"/>
                <a:gd name="T15" fmla="*/ 13 h 26"/>
                <a:gd name="T16" fmla="*/ 12 w 36"/>
                <a:gd name="T17" fmla="*/ 10 h 26"/>
                <a:gd name="T18" fmla="*/ 12 w 36"/>
                <a:gd name="T19" fmla="*/ 10 h 26"/>
                <a:gd name="T20" fmla="*/ 10 w 36"/>
                <a:gd name="T21" fmla="*/ 15 h 26"/>
                <a:gd name="T22" fmla="*/ 10 w 36"/>
                <a:gd name="T23" fmla="*/ 15 h 26"/>
                <a:gd name="T24" fmla="*/ 4 w 36"/>
                <a:gd name="T25" fmla="*/ 26 h 26"/>
                <a:gd name="T26" fmla="*/ 4 w 36"/>
                <a:gd name="T27" fmla="*/ 26 h 26"/>
                <a:gd name="T28" fmla="*/ 4 w 36"/>
                <a:gd name="T29" fmla="*/ 26 h 26"/>
                <a:gd name="T30" fmla="*/ 0 w 36"/>
                <a:gd name="T31" fmla="*/ 24 h 26"/>
                <a:gd name="T32" fmla="*/ 13 w 36"/>
                <a:gd name="T33" fmla="*/ 2 h 26"/>
                <a:gd name="T34" fmla="*/ 13 w 36"/>
                <a:gd name="T35" fmla="*/ 2 h 26"/>
                <a:gd name="T36" fmla="*/ 16 w 36"/>
                <a:gd name="T37" fmla="*/ 0 h 26"/>
                <a:gd name="T38" fmla="*/ 16 w 36"/>
                <a:gd name="T39" fmla="*/ 0 h 26"/>
                <a:gd name="T40" fmla="*/ 18 w 36"/>
                <a:gd name="T41" fmla="*/ 2 h 26"/>
                <a:gd name="T42" fmla="*/ 18 w 36"/>
                <a:gd name="T43" fmla="*/ 2 h 26"/>
                <a:gd name="T44" fmla="*/ 19 w 36"/>
                <a:gd name="T45" fmla="*/ 3 h 26"/>
                <a:gd name="T46" fmla="*/ 19 w 36"/>
                <a:gd name="T47" fmla="*/ 3 h 26"/>
                <a:gd name="T48" fmla="*/ 16 w 36"/>
                <a:gd name="T49" fmla="*/ 12 h 26"/>
                <a:gd name="T50" fmla="*/ 16 w 36"/>
                <a:gd name="T51" fmla="*/ 12 h 26"/>
                <a:gd name="T52" fmla="*/ 27 w 36"/>
                <a:gd name="T53" fmla="*/ 1 h 26"/>
                <a:gd name="T54" fmla="*/ 30 w 36"/>
                <a:gd name="T55" fmla="*/ 3 h 26"/>
                <a:gd name="T56" fmla="*/ 23 w 36"/>
                <a:gd name="T57" fmla="*/ 16 h 26"/>
                <a:gd name="T58" fmla="*/ 33 w 36"/>
                <a:gd name="T59" fmla="*/ 7 h 26"/>
                <a:gd name="T60" fmla="*/ 36 w 36"/>
                <a:gd name="T61" fmla="*/ 10 h 26"/>
                <a:gd name="T62" fmla="*/ 23 w 36"/>
                <a:gd name="T63" fmla="*/ 26 h 26"/>
                <a:gd name="T64" fmla="*/ 20 w 36"/>
                <a:gd name="T65" fmla="*/ 2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6" h="26">
                  <a:moveTo>
                    <a:pt x="20" y="24"/>
                  </a:moveTo>
                  <a:cubicBezTo>
                    <a:pt x="17" y="26"/>
                    <a:pt x="17" y="26"/>
                    <a:pt x="17" y="26"/>
                  </a:cubicBezTo>
                  <a:cubicBezTo>
                    <a:pt x="14" y="24"/>
                    <a:pt x="14" y="24"/>
                    <a:pt x="14" y="24"/>
                  </a:cubicBezTo>
                  <a:cubicBezTo>
                    <a:pt x="20" y="14"/>
                    <a:pt x="20" y="14"/>
                    <a:pt x="20" y="14"/>
                  </a:cubicBezTo>
                  <a:cubicBezTo>
                    <a:pt x="10" y="23"/>
                    <a:pt x="10" y="23"/>
                    <a:pt x="10" y="23"/>
                  </a:cubicBezTo>
                  <a:cubicBezTo>
                    <a:pt x="7" y="21"/>
                    <a:pt x="7" y="21"/>
                    <a:pt x="7" y="21"/>
                  </a:cubicBezTo>
                  <a:cubicBezTo>
                    <a:pt x="7" y="21"/>
                    <a:pt x="9" y="17"/>
                    <a:pt x="11" y="13"/>
                  </a:cubicBezTo>
                  <a:cubicBezTo>
                    <a:pt x="11" y="13"/>
                    <a:pt x="11" y="13"/>
                    <a:pt x="11" y="13"/>
                  </a:cubicBezTo>
                  <a:cubicBezTo>
                    <a:pt x="12" y="12"/>
                    <a:pt x="12" y="11"/>
                    <a:pt x="12" y="10"/>
                  </a:cubicBezTo>
                  <a:cubicBezTo>
                    <a:pt x="12" y="10"/>
                    <a:pt x="12" y="10"/>
                    <a:pt x="12" y="10"/>
                  </a:cubicBezTo>
                  <a:cubicBezTo>
                    <a:pt x="12" y="11"/>
                    <a:pt x="11" y="13"/>
                    <a:pt x="10" y="15"/>
                  </a:cubicBezTo>
                  <a:cubicBezTo>
                    <a:pt x="10" y="15"/>
                    <a:pt x="10" y="15"/>
                    <a:pt x="10" y="15"/>
                  </a:cubicBezTo>
                  <a:cubicBezTo>
                    <a:pt x="7" y="20"/>
                    <a:pt x="4" y="26"/>
                    <a:pt x="4" y="26"/>
                  </a:cubicBezTo>
                  <a:cubicBezTo>
                    <a:pt x="4" y="26"/>
                    <a:pt x="4" y="26"/>
                    <a:pt x="4" y="26"/>
                  </a:cubicBezTo>
                  <a:cubicBezTo>
                    <a:pt x="4" y="26"/>
                    <a:pt x="4" y="26"/>
                    <a:pt x="4" y="26"/>
                  </a:cubicBezTo>
                  <a:cubicBezTo>
                    <a:pt x="0" y="24"/>
                    <a:pt x="0" y="24"/>
                    <a:pt x="0" y="24"/>
                  </a:cubicBezTo>
                  <a:cubicBezTo>
                    <a:pt x="0" y="24"/>
                    <a:pt x="9" y="7"/>
                    <a:pt x="13" y="2"/>
                  </a:cubicBezTo>
                  <a:cubicBezTo>
                    <a:pt x="13" y="2"/>
                    <a:pt x="13" y="2"/>
                    <a:pt x="13" y="2"/>
                  </a:cubicBezTo>
                  <a:cubicBezTo>
                    <a:pt x="14" y="1"/>
                    <a:pt x="15" y="1"/>
                    <a:pt x="16" y="0"/>
                  </a:cubicBezTo>
                  <a:cubicBezTo>
                    <a:pt x="16" y="0"/>
                    <a:pt x="16" y="0"/>
                    <a:pt x="16" y="0"/>
                  </a:cubicBezTo>
                  <a:cubicBezTo>
                    <a:pt x="17" y="0"/>
                    <a:pt x="18" y="1"/>
                    <a:pt x="18" y="2"/>
                  </a:cubicBezTo>
                  <a:cubicBezTo>
                    <a:pt x="18" y="2"/>
                    <a:pt x="18" y="2"/>
                    <a:pt x="18" y="2"/>
                  </a:cubicBezTo>
                  <a:cubicBezTo>
                    <a:pt x="19" y="2"/>
                    <a:pt x="19" y="3"/>
                    <a:pt x="19" y="3"/>
                  </a:cubicBezTo>
                  <a:cubicBezTo>
                    <a:pt x="19" y="3"/>
                    <a:pt x="19" y="3"/>
                    <a:pt x="19" y="3"/>
                  </a:cubicBezTo>
                  <a:cubicBezTo>
                    <a:pt x="19" y="5"/>
                    <a:pt x="17" y="9"/>
                    <a:pt x="16" y="12"/>
                  </a:cubicBezTo>
                  <a:cubicBezTo>
                    <a:pt x="16" y="12"/>
                    <a:pt x="16" y="12"/>
                    <a:pt x="16" y="12"/>
                  </a:cubicBezTo>
                  <a:cubicBezTo>
                    <a:pt x="27" y="1"/>
                    <a:pt x="27" y="1"/>
                    <a:pt x="27" y="1"/>
                  </a:cubicBezTo>
                  <a:cubicBezTo>
                    <a:pt x="30" y="3"/>
                    <a:pt x="30" y="3"/>
                    <a:pt x="30" y="3"/>
                  </a:cubicBezTo>
                  <a:cubicBezTo>
                    <a:pt x="23" y="16"/>
                    <a:pt x="23" y="16"/>
                    <a:pt x="23" y="16"/>
                  </a:cubicBezTo>
                  <a:cubicBezTo>
                    <a:pt x="33" y="7"/>
                    <a:pt x="33" y="7"/>
                    <a:pt x="33" y="7"/>
                  </a:cubicBezTo>
                  <a:cubicBezTo>
                    <a:pt x="36" y="10"/>
                    <a:pt x="36" y="10"/>
                    <a:pt x="36" y="10"/>
                  </a:cubicBezTo>
                  <a:cubicBezTo>
                    <a:pt x="23" y="26"/>
                    <a:pt x="23" y="26"/>
                    <a:pt x="23" y="26"/>
                  </a:cubicBezTo>
                  <a:cubicBezTo>
                    <a:pt x="20" y="24"/>
                    <a:pt x="20" y="24"/>
                    <a:pt x="20"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3834"/>
            <p:cNvSpPr>
              <a:spLocks noEditPoints="1"/>
            </p:cNvSpPr>
            <p:nvPr/>
          </p:nvSpPr>
          <p:spPr bwMode="auto">
            <a:xfrm>
              <a:off x="7693027" y="6499226"/>
              <a:ext cx="73025" cy="53975"/>
            </a:xfrm>
            <a:custGeom>
              <a:avLst/>
              <a:gdLst>
                <a:gd name="T0" fmla="*/ 21 w 42"/>
                <a:gd name="T1" fmla="*/ 31 h 31"/>
                <a:gd name="T2" fmla="*/ 14 w 42"/>
                <a:gd name="T3" fmla="*/ 28 h 31"/>
                <a:gd name="T4" fmla="*/ 9 w 42"/>
                <a:gd name="T5" fmla="*/ 29 h 31"/>
                <a:gd name="T6" fmla="*/ 8 w 42"/>
                <a:gd name="T7" fmla="*/ 29 h 31"/>
                <a:gd name="T8" fmla="*/ 7 w 42"/>
                <a:gd name="T9" fmla="*/ 28 h 31"/>
                <a:gd name="T10" fmla="*/ 0 w 42"/>
                <a:gd name="T11" fmla="*/ 27 h 31"/>
                <a:gd name="T12" fmla="*/ 2 w 42"/>
                <a:gd name="T13" fmla="*/ 24 h 31"/>
                <a:gd name="T14" fmla="*/ 3 w 42"/>
                <a:gd name="T15" fmla="*/ 22 h 31"/>
                <a:gd name="T16" fmla="*/ 6 w 42"/>
                <a:gd name="T17" fmla="*/ 16 h 31"/>
                <a:gd name="T18" fmla="*/ 15 w 42"/>
                <a:gd name="T19" fmla="*/ 3 h 31"/>
                <a:gd name="T20" fmla="*/ 19 w 42"/>
                <a:gd name="T21" fmla="*/ 0 h 31"/>
                <a:gd name="T22" fmla="*/ 19 w 42"/>
                <a:gd name="T23" fmla="*/ 0 h 31"/>
                <a:gd name="T24" fmla="*/ 23 w 42"/>
                <a:gd name="T25" fmla="*/ 3 h 31"/>
                <a:gd name="T26" fmla="*/ 24 w 42"/>
                <a:gd name="T27" fmla="*/ 5 h 31"/>
                <a:gd name="T28" fmla="*/ 24 w 42"/>
                <a:gd name="T29" fmla="*/ 6 h 31"/>
                <a:gd name="T30" fmla="*/ 30 w 42"/>
                <a:gd name="T31" fmla="*/ 0 h 31"/>
                <a:gd name="T32" fmla="*/ 35 w 42"/>
                <a:gd name="T33" fmla="*/ 6 h 31"/>
                <a:gd name="T34" fmla="*/ 36 w 42"/>
                <a:gd name="T35" fmla="*/ 7 h 31"/>
                <a:gd name="T36" fmla="*/ 26 w 42"/>
                <a:gd name="T37" fmla="*/ 31 h 31"/>
                <a:gd name="T38" fmla="*/ 22 w 42"/>
                <a:gd name="T39" fmla="*/ 28 h 31"/>
                <a:gd name="T40" fmla="*/ 22 w 42"/>
                <a:gd name="T41" fmla="*/ 28 h 31"/>
                <a:gd name="T42" fmla="*/ 20 w 42"/>
                <a:gd name="T43" fmla="*/ 26 h 31"/>
                <a:gd name="T44" fmla="*/ 23 w 42"/>
                <a:gd name="T45" fmla="*/ 23 h 31"/>
                <a:gd name="T46" fmla="*/ 26 w 42"/>
                <a:gd name="T47" fmla="*/ 26 h 31"/>
                <a:gd name="T48" fmla="*/ 36 w 42"/>
                <a:gd name="T49" fmla="*/ 12 h 31"/>
                <a:gd name="T50" fmla="*/ 24 w 42"/>
                <a:gd name="T51" fmla="*/ 17 h 31"/>
                <a:gd name="T52" fmla="*/ 13 w 42"/>
                <a:gd name="T53" fmla="*/ 22 h 31"/>
                <a:gd name="T54" fmla="*/ 17 w 42"/>
                <a:gd name="T55" fmla="*/ 13 h 31"/>
                <a:gd name="T56" fmla="*/ 20 w 42"/>
                <a:gd name="T57" fmla="*/ 5 h 31"/>
                <a:gd name="T58" fmla="*/ 20 w 42"/>
                <a:gd name="T59" fmla="*/ 5 h 31"/>
                <a:gd name="T60" fmla="*/ 19 w 42"/>
                <a:gd name="T61" fmla="*/ 4 h 31"/>
                <a:gd name="T62" fmla="*/ 19 w 42"/>
                <a:gd name="T63" fmla="*/ 4 h 31"/>
                <a:gd name="T64" fmla="*/ 18 w 42"/>
                <a:gd name="T65" fmla="*/ 5 h 31"/>
                <a:gd name="T66" fmla="*/ 13 w 42"/>
                <a:gd name="T67" fmla="*/ 12 h 31"/>
                <a:gd name="T68" fmla="*/ 14 w 42"/>
                <a:gd name="T69" fmla="*/ 11 h 31"/>
                <a:gd name="T70" fmla="*/ 16 w 42"/>
                <a:gd name="T71" fmla="*/ 16 h 31"/>
                <a:gd name="T72" fmla="*/ 13 w 42"/>
                <a:gd name="T73" fmla="*/ 22 h 31"/>
                <a:gd name="T74" fmla="*/ 13 w 42"/>
                <a:gd name="T75" fmla="*/ 22 h 31"/>
                <a:gd name="T76" fmla="*/ 30 w 42"/>
                <a:gd name="T77" fmla="*/ 6 h 31"/>
                <a:gd name="T78" fmla="*/ 22 w 42"/>
                <a:gd name="T79" fmla="*/ 1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2" h="31">
                  <a:moveTo>
                    <a:pt x="23" y="29"/>
                  </a:moveTo>
                  <a:cubicBezTo>
                    <a:pt x="21" y="31"/>
                    <a:pt x="21" y="31"/>
                    <a:pt x="21" y="31"/>
                  </a:cubicBezTo>
                  <a:cubicBezTo>
                    <a:pt x="15" y="27"/>
                    <a:pt x="15" y="27"/>
                    <a:pt x="15" y="27"/>
                  </a:cubicBezTo>
                  <a:cubicBezTo>
                    <a:pt x="14" y="28"/>
                    <a:pt x="14" y="28"/>
                    <a:pt x="14" y="28"/>
                  </a:cubicBezTo>
                  <a:cubicBezTo>
                    <a:pt x="10" y="25"/>
                    <a:pt x="10" y="25"/>
                    <a:pt x="10" y="25"/>
                  </a:cubicBezTo>
                  <a:cubicBezTo>
                    <a:pt x="9" y="27"/>
                    <a:pt x="9" y="29"/>
                    <a:pt x="9" y="29"/>
                  </a:cubicBezTo>
                  <a:cubicBezTo>
                    <a:pt x="9" y="29"/>
                    <a:pt x="9" y="29"/>
                    <a:pt x="9" y="29"/>
                  </a:cubicBezTo>
                  <a:cubicBezTo>
                    <a:pt x="8" y="29"/>
                    <a:pt x="9" y="29"/>
                    <a:pt x="8" y="29"/>
                  </a:cubicBezTo>
                  <a:cubicBezTo>
                    <a:pt x="8" y="29"/>
                    <a:pt x="8" y="29"/>
                    <a:pt x="8" y="29"/>
                  </a:cubicBezTo>
                  <a:cubicBezTo>
                    <a:pt x="7" y="28"/>
                    <a:pt x="7" y="28"/>
                    <a:pt x="7" y="28"/>
                  </a:cubicBezTo>
                  <a:cubicBezTo>
                    <a:pt x="6" y="30"/>
                    <a:pt x="6" y="30"/>
                    <a:pt x="6" y="30"/>
                  </a:cubicBezTo>
                  <a:cubicBezTo>
                    <a:pt x="0" y="27"/>
                    <a:pt x="0" y="27"/>
                    <a:pt x="0" y="27"/>
                  </a:cubicBezTo>
                  <a:cubicBezTo>
                    <a:pt x="2" y="25"/>
                    <a:pt x="2" y="25"/>
                    <a:pt x="2" y="25"/>
                  </a:cubicBezTo>
                  <a:cubicBezTo>
                    <a:pt x="2" y="25"/>
                    <a:pt x="2" y="25"/>
                    <a:pt x="2" y="24"/>
                  </a:cubicBezTo>
                  <a:cubicBezTo>
                    <a:pt x="2" y="24"/>
                    <a:pt x="2" y="24"/>
                    <a:pt x="2" y="24"/>
                  </a:cubicBezTo>
                  <a:cubicBezTo>
                    <a:pt x="2" y="24"/>
                    <a:pt x="2" y="23"/>
                    <a:pt x="3" y="22"/>
                  </a:cubicBezTo>
                  <a:cubicBezTo>
                    <a:pt x="3" y="22"/>
                    <a:pt x="3" y="22"/>
                    <a:pt x="3" y="22"/>
                  </a:cubicBezTo>
                  <a:cubicBezTo>
                    <a:pt x="4" y="21"/>
                    <a:pt x="5" y="18"/>
                    <a:pt x="6" y="16"/>
                  </a:cubicBezTo>
                  <a:cubicBezTo>
                    <a:pt x="6" y="16"/>
                    <a:pt x="6" y="16"/>
                    <a:pt x="6" y="16"/>
                  </a:cubicBezTo>
                  <a:cubicBezTo>
                    <a:pt x="9" y="11"/>
                    <a:pt x="12" y="5"/>
                    <a:pt x="15" y="3"/>
                  </a:cubicBezTo>
                  <a:cubicBezTo>
                    <a:pt x="15" y="3"/>
                    <a:pt x="15" y="3"/>
                    <a:pt x="15" y="3"/>
                  </a:cubicBezTo>
                  <a:cubicBezTo>
                    <a:pt x="15" y="2"/>
                    <a:pt x="17" y="1"/>
                    <a:pt x="19" y="0"/>
                  </a:cubicBezTo>
                  <a:cubicBezTo>
                    <a:pt x="19" y="0"/>
                    <a:pt x="19" y="0"/>
                    <a:pt x="19" y="0"/>
                  </a:cubicBezTo>
                  <a:cubicBezTo>
                    <a:pt x="19" y="0"/>
                    <a:pt x="19" y="0"/>
                    <a:pt x="19" y="0"/>
                  </a:cubicBezTo>
                  <a:cubicBezTo>
                    <a:pt x="19" y="0"/>
                    <a:pt x="19" y="0"/>
                    <a:pt x="19" y="0"/>
                  </a:cubicBezTo>
                  <a:cubicBezTo>
                    <a:pt x="21" y="1"/>
                    <a:pt x="22" y="1"/>
                    <a:pt x="23" y="3"/>
                  </a:cubicBezTo>
                  <a:cubicBezTo>
                    <a:pt x="23" y="3"/>
                    <a:pt x="23" y="3"/>
                    <a:pt x="23" y="3"/>
                  </a:cubicBezTo>
                  <a:cubicBezTo>
                    <a:pt x="24" y="4"/>
                    <a:pt x="24" y="5"/>
                    <a:pt x="24" y="5"/>
                  </a:cubicBezTo>
                  <a:cubicBezTo>
                    <a:pt x="24" y="5"/>
                    <a:pt x="24" y="5"/>
                    <a:pt x="24" y="5"/>
                  </a:cubicBezTo>
                  <a:cubicBezTo>
                    <a:pt x="24" y="6"/>
                    <a:pt x="24" y="6"/>
                    <a:pt x="24" y="6"/>
                  </a:cubicBezTo>
                  <a:cubicBezTo>
                    <a:pt x="24" y="6"/>
                    <a:pt x="24" y="6"/>
                    <a:pt x="24" y="6"/>
                  </a:cubicBezTo>
                  <a:cubicBezTo>
                    <a:pt x="30" y="0"/>
                    <a:pt x="30" y="0"/>
                    <a:pt x="30" y="0"/>
                  </a:cubicBezTo>
                  <a:cubicBezTo>
                    <a:pt x="36" y="5"/>
                    <a:pt x="36" y="5"/>
                    <a:pt x="36" y="5"/>
                  </a:cubicBezTo>
                  <a:cubicBezTo>
                    <a:pt x="35" y="6"/>
                    <a:pt x="35" y="6"/>
                    <a:pt x="35" y="6"/>
                  </a:cubicBezTo>
                  <a:cubicBezTo>
                    <a:pt x="33" y="9"/>
                    <a:pt x="33" y="9"/>
                    <a:pt x="33" y="9"/>
                  </a:cubicBezTo>
                  <a:cubicBezTo>
                    <a:pt x="36" y="7"/>
                    <a:pt x="36" y="7"/>
                    <a:pt x="36" y="7"/>
                  </a:cubicBezTo>
                  <a:cubicBezTo>
                    <a:pt x="42" y="12"/>
                    <a:pt x="42" y="12"/>
                    <a:pt x="42" y="12"/>
                  </a:cubicBezTo>
                  <a:cubicBezTo>
                    <a:pt x="26" y="31"/>
                    <a:pt x="26" y="31"/>
                    <a:pt x="26" y="31"/>
                  </a:cubicBezTo>
                  <a:cubicBezTo>
                    <a:pt x="23" y="29"/>
                    <a:pt x="23" y="29"/>
                    <a:pt x="23" y="29"/>
                  </a:cubicBezTo>
                  <a:close/>
                  <a:moveTo>
                    <a:pt x="22" y="28"/>
                  </a:moveTo>
                  <a:cubicBezTo>
                    <a:pt x="23" y="26"/>
                    <a:pt x="23" y="26"/>
                    <a:pt x="23" y="26"/>
                  </a:cubicBezTo>
                  <a:cubicBezTo>
                    <a:pt x="22" y="28"/>
                    <a:pt x="22" y="28"/>
                    <a:pt x="22" y="28"/>
                  </a:cubicBezTo>
                  <a:close/>
                  <a:moveTo>
                    <a:pt x="20" y="25"/>
                  </a:moveTo>
                  <a:cubicBezTo>
                    <a:pt x="20" y="26"/>
                    <a:pt x="20" y="26"/>
                    <a:pt x="20" y="26"/>
                  </a:cubicBezTo>
                  <a:cubicBezTo>
                    <a:pt x="22" y="25"/>
                    <a:pt x="22" y="25"/>
                    <a:pt x="22" y="25"/>
                  </a:cubicBezTo>
                  <a:cubicBezTo>
                    <a:pt x="23" y="23"/>
                    <a:pt x="23" y="23"/>
                    <a:pt x="23" y="23"/>
                  </a:cubicBezTo>
                  <a:cubicBezTo>
                    <a:pt x="24" y="25"/>
                    <a:pt x="24" y="25"/>
                    <a:pt x="24" y="25"/>
                  </a:cubicBezTo>
                  <a:cubicBezTo>
                    <a:pt x="26" y="26"/>
                    <a:pt x="26" y="26"/>
                    <a:pt x="26" y="26"/>
                  </a:cubicBezTo>
                  <a:cubicBezTo>
                    <a:pt x="36" y="12"/>
                    <a:pt x="36" y="12"/>
                    <a:pt x="36" y="12"/>
                  </a:cubicBezTo>
                  <a:cubicBezTo>
                    <a:pt x="36" y="12"/>
                    <a:pt x="36" y="12"/>
                    <a:pt x="36" y="12"/>
                  </a:cubicBezTo>
                  <a:cubicBezTo>
                    <a:pt x="27" y="20"/>
                    <a:pt x="27" y="20"/>
                    <a:pt x="27" y="20"/>
                  </a:cubicBezTo>
                  <a:cubicBezTo>
                    <a:pt x="24" y="17"/>
                    <a:pt x="24" y="17"/>
                    <a:pt x="24" y="17"/>
                  </a:cubicBezTo>
                  <a:cubicBezTo>
                    <a:pt x="20" y="25"/>
                    <a:pt x="20" y="25"/>
                    <a:pt x="20" y="25"/>
                  </a:cubicBezTo>
                  <a:close/>
                  <a:moveTo>
                    <a:pt x="13" y="22"/>
                  </a:moveTo>
                  <a:cubicBezTo>
                    <a:pt x="20" y="15"/>
                    <a:pt x="20" y="15"/>
                    <a:pt x="20" y="15"/>
                  </a:cubicBezTo>
                  <a:cubicBezTo>
                    <a:pt x="17" y="13"/>
                    <a:pt x="17" y="13"/>
                    <a:pt x="17" y="13"/>
                  </a:cubicBezTo>
                  <a:cubicBezTo>
                    <a:pt x="19" y="10"/>
                    <a:pt x="20" y="7"/>
                    <a:pt x="20" y="5"/>
                  </a:cubicBezTo>
                  <a:cubicBezTo>
                    <a:pt x="20" y="5"/>
                    <a:pt x="20" y="5"/>
                    <a:pt x="20" y="5"/>
                  </a:cubicBezTo>
                  <a:cubicBezTo>
                    <a:pt x="20" y="5"/>
                    <a:pt x="20" y="5"/>
                    <a:pt x="20" y="5"/>
                  </a:cubicBezTo>
                  <a:cubicBezTo>
                    <a:pt x="20" y="5"/>
                    <a:pt x="20" y="5"/>
                    <a:pt x="20" y="5"/>
                  </a:cubicBezTo>
                  <a:cubicBezTo>
                    <a:pt x="19" y="5"/>
                    <a:pt x="19" y="5"/>
                    <a:pt x="19" y="4"/>
                  </a:cubicBezTo>
                  <a:cubicBezTo>
                    <a:pt x="19" y="4"/>
                    <a:pt x="19" y="4"/>
                    <a:pt x="19" y="4"/>
                  </a:cubicBezTo>
                  <a:cubicBezTo>
                    <a:pt x="19" y="4"/>
                    <a:pt x="19" y="4"/>
                    <a:pt x="19" y="4"/>
                  </a:cubicBezTo>
                  <a:cubicBezTo>
                    <a:pt x="19" y="4"/>
                    <a:pt x="19" y="4"/>
                    <a:pt x="19" y="4"/>
                  </a:cubicBezTo>
                  <a:cubicBezTo>
                    <a:pt x="18" y="5"/>
                    <a:pt x="19" y="5"/>
                    <a:pt x="18" y="5"/>
                  </a:cubicBezTo>
                  <a:cubicBezTo>
                    <a:pt x="18" y="5"/>
                    <a:pt x="18" y="5"/>
                    <a:pt x="18" y="5"/>
                  </a:cubicBezTo>
                  <a:cubicBezTo>
                    <a:pt x="16" y="7"/>
                    <a:pt x="15" y="9"/>
                    <a:pt x="13" y="12"/>
                  </a:cubicBezTo>
                  <a:cubicBezTo>
                    <a:pt x="13" y="12"/>
                    <a:pt x="13" y="12"/>
                    <a:pt x="13" y="12"/>
                  </a:cubicBezTo>
                  <a:cubicBezTo>
                    <a:pt x="13" y="11"/>
                    <a:pt x="14" y="11"/>
                    <a:pt x="14" y="11"/>
                  </a:cubicBezTo>
                  <a:cubicBezTo>
                    <a:pt x="14" y="11"/>
                    <a:pt x="14" y="11"/>
                    <a:pt x="14" y="11"/>
                  </a:cubicBezTo>
                  <a:cubicBezTo>
                    <a:pt x="17" y="13"/>
                    <a:pt x="17" y="13"/>
                    <a:pt x="17" y="13"/>
                  </a:cubicBezTo>
                  <a:cubicBezTo>
                    <a:pt x="17" y="14"/>
                    <a:pt x="16" y="15"/>
                    <a:pt x="16" y="16"/>
                  </a:cubicBezTo>
                  <a:cubicBezTo>
                    <a:pt x="16" y="16"/>
                    <a:pt x="16" y="16"/>
                    <a:pt x="16" y="16"/>
                  </a:cubicBezTo>
                  <a:cubicBezTo>
                    <a:pt x="15" y="18"/>
                    <a:pt x="14" y="21"/>
                    <a:pt x="13" y="22"/>
                  </a:cubicBezTo>
                  <a:cubicBezTo>
                    <a:pt x="13" y="22"/>
                    <a:pt x="13" y="22"/>
                    <a:pt x="13" y="22"/>
                  </a:cubicBezTo>
                  <a:cubicBezTo>
                    <a:pt x="13" y="22"/>
                    <a:pt x="13" y="22"/>
                    <a:pt x="13" y="22"/>
                  </a:cubicBezTo>
                  <a:close/>
                  <a:moveTo>
                    <a:pt x="25" y="16"/>
                  </a:moveTo>
                  <a:cubicBezTo>
                    <a:pt x="30" y="6"/>
                    <a:pt x="30" y="6"/>
                    <a:pt x="30" y="6"/>
                  </a:cubicBezTo>
                  <a:cubicBezTo>
                    <a:pt x="30" y="6"/>
                    <a:pt x="30" y="6"/>
                    <a:pt x="30" y="6"/>
                  </a:cubicBezTo>
                  <a:cubicBezTo>
                    <a:pt x="22" y="14"/>
                    <a:pt x="22" y="14"/>
                    <a:pt x="22" y="14"/>
                  </a:cubicBezTo>
                  <a:cubicBezTo>
                    <a:pt x="25" y="16"/>
                    <a:pt x="25" y="16"/>
                    <a:pt x="25"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3835"/>
            <p:cNvSpPr/>
            <p:nvPr/>
          </p:nvSpPr>
          <p:spPr bwMode="auto">
            <a:xfrm>
              <a:off x="7724777" y="6751638"/>
              <a:ext cx="0" cy="25400"/>
            </a:xfrm>
            <a:custGeom>
              <a:avLst/>
              <a:gdLst>
                <a:gd name="T0" fmla="*/ 16 h 16"/>
                <a:gd name="T1" fmla="*/ 0 h 16"/>
                <a:gd name="T2" fmla="*/ 16 h 16"/>
              </a:gdLst>
              <a:ahLst/>
              <a:cxnLst>
                <a:cxn ang="0">
                  <a:pos x="0" y="T0"/>
                </a:cxn>
                <a:cxn ang="0">
                  <a:pos x="0" y="T1"/>
                </a:cxn>
                <a:cxn ang="0">
                  <a:pos x="0" y="T2"/>
                </a:cxn>
              </a:cxnLst>
              <a:rect l="0" t="0" r="r" b="b"/>
              <a:pathLst>
                <a:path h="16">
                  <a:moveTo>
                    <a:pt x="0" y="16"/>
                  </a:moveTo>
                  <a:lnTo>
                    <a:pt x="0" y="0"/>
                  </a:lnTo>
                  <a:lnTo>
                    <a:pt x="0"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Line 3836"/>
            <p:cNvSpPr>
              <a:spLocks noChangeShapeType="1"/>
            </p:cNvSpPr>
            <p:nvPr/>
          </p:nvSpPr>
          <p:spPr bwMode="auto">
            <a:xfrm flipV="1">
              <a:off x="7724777" y="6751638"/>
              <a:ext cx="0" cy="25400"/>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3837"/>
            <p:cNvSpPr/>
            <p:nvPr/>
          </p:nvSpPr>
          <p:spPr bwMode="auto">
            <a:xfrm>
              <a:off x="7720014" y="6751638"/>
              <a:ext cx="7938" cy="25400"/>
            </a:xfrm>
            <a:custGeom>
              <a:avLst/>
              <a:gdLst>
                <a:gd name="T0" fmla="*/ 0 w 5"/>
                <a:gd name="T1" fmla="*/ 16 h 16"/>
                <a:gd name="T2" fmla="*/ 0 w 5"/>
                <a:gd name="T3" fmla="*/ 0 h 16"/>
                <a:gd name="T4" fmla="*/ 5 w 5"/>
                <a:gd name="T5" fmla="*/ 0 h 16"/>
                <a:gd name="T6" fmla="*/ 5 w 5"/>
                <a:gd name="T7" fmla="*/ 16 h 16"/>
                <a:gd name="T8" fmla="*/ 0 w 5"/>
                <a:gd name="T9" fmla="*/ 16 h 16"/>
                <a:gd name="T10" fmla="*/ 0 w 5"/>
                <a:gd name="T11" fmla="*/ 16 h 16"/>
              </a:gdLst>
              <a:ahLst/>
              <a:cxnLst>
                <a:cxn ang="0">
                  <a:pos x="T0" y="T1"/>
                </a:cxn>
                <a:cxn ang="0">
                  <a:pos x="T2" y="T3"/>
                </a:cxn>
                <a:cxn ang="0">
                  <a:pos x="T4" y="T5"/>
                </a:cxn>
                <a:cxn ang="0">
                  <a:pos x="T6" y="T7"/>
                </a:cxn>
                <a:cxn ang="0">
                  <a:pos x="T8" y="T9"/>
                </a:cxn>
                <a:cxn ang="0">
                  <a:pos x="T10" y="T11"/>
                </a:cxn>
              </a:cxnLst>
              <a:rect l="0" t="0" r="r" b="b"/>
              <a:pathLst>
                <a:path w="5" h="16">
                  <a:moveTo>
                    <a:pt x="0" y="16"/>
                  </a:moveTo>
                  <a:lnTo>
                    <a:pt x="0" y="0"/>
                  </a:lnTo>
                  <a:lnTo>
                    <a:pt x="5" y="0"/>
                  </a:lnTo>
                  <a:lnTo>
                    <a:pt x="5" y="16"/>
                  </a:lnTo>
                  <a:lnTo>
                    <a:pt x="0" y="16"/>
                  </a:lnTo>
                  <a:lnTo>
                    <a:pt x="0"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3838"/>
            <p:cNvSpPr/>
            <p:nvPr/>
          </p:nvSpPr>
          <p:spPr bwMode="auto">
            <a:xfrm>
              <a:off x="7720014" y="6751638"/>
              <a:ext cx="7938" cy="25400"/>
            </a:xfrm>
            <a:custGeom>
              <a:avLst/>
              <a:gdLst>
                <a:gd name="T0" fmla="*/ 0 w 5"/>
                <a:gd name="T1" fmla="*/ 16 h 16"/>
                <a:gd name="T2" fmla="*/ 0 w 5"/>
                <a:gd name="T3" fmla="*/ 0 h 16"/>
                <a:gd name="T4" fmla="*/ 5 w 5"/>
                <a:gd name="T5" fmla="*/ 0 h 16"/>
                <a:gd name="T6" fmla="*/ 5 w 5"/>
                <a:gd name="T7" fmla="*/ 16 h 16"/>
                <a:gd name="T8" fmla="*/ 0 w 5"/>
                <a:gd name="T9" fmla="*/ 16 h 16"/>
                <a:gd name="T10" fmla="*/ 0 w 5"/>
                <a:gd name="T11" fmla="*/ 16 h 16"/>
              </a:gdLst>
              <a:ahLst/>
              <a:cxnLst>
                <a:cxn ang="0">
                  <a:pos x="T0" y="T1"/>
                </a:cxn>
                <a:cxn ang="0">
                  <a:pos x="T2" y="T3"/>
                </a:cxn>
                <a:cxn ang="0">
                  <a:pos x="T4" y="T5"/>
                </a:cxn>
                <a:cxn ang="0">
                  <a:pos x="T6" y="T7"/>
                </a:cxn>
                <a:cxn ang="0">
                  <a:pos x="T8" y="T9"/>
                </a:cxn>
                <a:cxn ang="0">
                  <a:pos x="T10" y="T11"/>
                </a:cxn>
              </a:cxnLst>
              <a:rect l="0" t="0" r="r" b="b"/>
              <a:pathLst>
                <a:path w="5" h="16">
                  <a:moveTo>
                    <a:pt x="0" y="16"/>
                  </a:moveTo>
                  <a:lnTo>
                    <a:pt x="0" y="0"/>
                  </a:lnTo>
                  <a:lnTo>
                    <a:pt x="5" y="0"/>
                  </a:lnTo>
                  <a:lnTo>
                    <a:pt x="5" y="16"/>
                  </a:lnTo>
                  <a:lnTo>
                    <a:pt x="0" y="16"/>
                  </a:lnTo>
                  <a:lnTo>
                    <a:pt x="0"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3839"/>
            <p:cNvSpPr>
              <a:spLocks noEditPoints="1"/>
            </p:cNvSpPr>
            <p:nvPr/>
          </p:nvSpPr>
          <p:spPr bwMode="auto">
            <a:xfrm>
              <a:off x="7716839" y="6748463"/>
              <a:ext cx="14288" cy="31750"/>
            </a:xfrm>
            <a:custGeom>
              <a:avLst/>
              <a:gdLst>
                <a:gd name="T0" fmla="*/ 7 w 9"/>
                <a:gd name="T1" fmla="*/ 20 h 20"/>
                <a:gd name="T2" fmla="*/ 2 w 9"/>
                <a:gd name="T3" fmla="*/ 20 h 20"/>
                <a:gd name="T4" fmla="*/ 2 w 9"/>
                <a:gd name="T5" fmla="*/ 18 h 20"/>
                <a:gd name="T6" fmla="*/ 5 w 9"/>
                <a:gd name="T7" fmla="*/ 18 h 20"/>
                <a:gd name="T8" fmla="*/ 2 w 9"/>
                <a:gd name="T9" fmla="*/ 18 h 20"/>
                <a:gd name="T10" fmla="*/ 2 w 9"/>
                <a:gd name="T11" fmla="*/ 20 h 20"/>
                <a:gd name="T12" fmla="*/ 0 w 9"/>
                <a:gd name="T13" fmla="*/ 20 h 20"/>
                <a:gd name="T14" fmla="*/ 0 w 9"/>
                <a:gd name="T15" fmla="*/ 0 h 20"/>
                <a:gd name="T16" fmla="*/ 9 w 9"/>
                <a:gd name="T17" fmla="*/ 0 h 20"/>
                <a:gd name="T18" fmla="*/ 9 w 9"/>
                <a:gd name="T19" fmla="*/ 20 h 20"/>
                <a:gd name="T20" fmla="*/ 7 w 9"/>
                <a:gd name="T21" fmla="*/ 20 h 20"/>
                <a:gd name="T22" fmla="*/ 7 w 9"/>
                <a:gd name="T23" fmla="*/ 20 h 20"/>
                <a:gd name="T24" fmla="*/ 5 w 9"/>
                <a:gd name="T25" fmla="*/ 15 h 20"/>
                <a:gd name="T26" fmla="*/ 5 w 9"/>
                <a:gd name="T27" fmla="*/ 4 h 20"/>
                <a:gd name="T28" fmla="*/ 5 w 9"/>
                <a:gd name="T29" fmla="*/ 4 h 20"/>
                <a:gd name="T30" fmla="*/ 5 w 9"/>
                <a:gd name="T31" fmla="*/ 15 h 20"/>
                <a:gd name="T32" fmla="*/ 5 w 9"/>
                <a:gd name="T33" fmla="*/ 15 h 20"/>
                <a:gd name="T34" fmla="*/ 5 w 9"/>
                <a:gd name="T35" fmla="*/ 1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 h="20">
                  <a:moveTo>
                    <a:pt x="7" y="20"/>
                  </a:moveTo>
                  <a:lnTo>
                    <a:pt x="2" y="20"/>
                  </a:lnTo>
                  <a:lnTo>
                    <a:pt x="2" y="18"/>
                  </a:lnTo>
                  <a:lnTo>
                    <a:pt x="5" y="18"/>
                  </a:lnTo>
                  <a:lnTo>
                    <a:pt x="2" y="18"/>
                  </a:lnTo>
                  <a:lnTo>
                    <a:pt x="2" y="20"/>
                  </a:lnTo>
                  <a:lnTo>
                    <a:pt x="0" y="20"/>
                  </a:lnTo>
                  <a:lnTo>
                    <a:pt x="0" y="0"/>
                  </a:lnTo>
                  <a:lnTo>
                    <a:pt x="9" y="0"/>
                  </a:lnTo>
                  <a:lnTo>
                    <a:pt x="9" y="20"/>
                  </a:lnTo>
                  <a:lnTo>
                    <a:pt x="7" y="20"/>
                  </a:lnTo>
                  <a:lnTo>
                    <a:pt x="7" y="20"/>
                  </a:lnTo>
                  <a:close/>
                  <a:moveTo>
                    <a:pt x="5" y="15"/>
                  </a:moveTo>
                  <a:lnTo>
                    <a:pt x="5" y="4"/>
                  </a:lnTo>
                  <a:lnTo>
                    <a:pt x="5" y="4"/>
                  </a:lnTo>
                  <a:lnTo>
                    <a:pt x="5" y="15"/>
                  </a:lnTo>
                  <a:lnTo>
                    <a:pt x="5" y="15"/>
                  </a:lnTo>
                  <a:lnTo>
                    <a:pt x="5"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3840"/>
            <p:cNvSpPr/>
            <p:nvPr/>
          </p:nvSpPr>
          <p:spPr bwMode="auto">
            <a:xfrm>
              <a:off x="7704139" y="6777038"/>
              <a:ext cx="53975" cy="23813"/>
            </a:xfrm>
            <a:custGeom>
              <a:avLst/>
              <a:gdLst>
                <a:gd name="T0" fmla="*/ 1 w 31"/>
                <a:gd name="T1" fmla="*/ 9 h 14"/>
                <a:gd name="T2" fmla="*/ 0 w 31"/>
                <a:gd name="T3" fmla="*/ 3 h 14"/>
                <a:gd name="T4" fmla="*/ 0 w 31"/>
                <a:gd name="T5" fmla="*/ 3 h 14"/>
                <a:gd name="T6" fmla="*/ 0 w 31"/>
                <a:gd name="T7" fmla="*/ 2 h 14"/>
                <a:gd name="T8" fmla="*/ 0 w 31"/>
                <a:gd name="T9" fmla="*/ 2 h 14"/>
                <a:gd name="T10" fmla="*/ 4 w 31"/>
                <a:gd name="T11" fmla="*/ 2 h 14"/>
                <a:gd name="T12" fmla="*/ 4 w 31"/>
                <a:gd name="T13" fmla="*/ 3 h 14"/>
                <a:gd name="T14" fmla="*/ 4 w 31"/>
                <a:gd name="T15" fmla="*/ 3 h 14"/>
                <a:gd name="T16" fmla="*/ 5 w 31"/>
                <a:gd name="T17" fmla="*/ 10 h 14"/>
                <a:gd name="T18" fmla="*/ 5 w 31"/>
                <a:gd name="T19" fmla="*/ 10 h 14"/>
                <a:gd name="T20" fmla="*/ 5 w 31"/>
                <a:gd name="T21" fmla="*/ 10 h 14"/>
                <a:gd name="T22" fmla="*/ 5 w 31"/>
                <a:gd name="T23" fmla="*/ 10 h 14"/>
                <a:gd name="T24" fmla="*/ 6 w 31"/>
                <a:gd name="T25" fmla="*/ 10 h 14"/>
                <a:gd name="T26" fmla="*/ 6 w 31"/>
                <a:gd name="T27" fmla="*/ 10 h 14"/>
                <a:gd name="T28" fmla="*/ 10 w 31"/>
                <a:gd name="T29" fmla="*/ 5 h 14"/>
                <a:gd name="T30" fmla="*/ 10 w 31"/>
                <a:gd name="T31" fmla="*/ 5 h 14"/>
                <a:gd name="T32" fmla="*/ 11 w 31"/>
                <a:gd name="T33" fmla="*/ 2 h 14"/>
                <a:gd name="T34" fmla="*/ 11 w 31"/>
                <a:gd name="T35" fmla="*/ 2 h 14"/>
                <a:gd name="T36" fmla="*/ 15 w 31"/>
                <a:gd name="T37" fmla="*/ 1 h 14"/>
                <a:gd name="T38" fmla="*/ 17 w 31"/>
                <a:gd name="T39" fmla="*/ 5 h 14"/>
                <a:gd name="T40" fmla="*/ 17 w 31"/>
                <a:gd name="T41" fmla="*/ 5 h 14"/>
                <a:gd name="T42" fmla="*/ 21 w 31"/>
                <a:gd name="T43" fmla="*/ 7 h 14"/>
                <a:gd name="T44" fmla="*/ 21 w 31"/>
                <a:gd name="T45" fmla="*/ 7 h 14"/>
                <a:gd name="T46" fmla="*/ 22 w 31"/>
                <a:gd name="T47" fmla="*/ 7 h 14"/>
                <a:gd name="T48" fmla="*/ 22 w 31"/>
                <a:gd name="T49" fmla="*/ 7 h 14"/>
                <a:gd name="T50" fmla="*/ 26 w 31"/>
                <a:gd name="T51" fmla="*/ 4 h 14"/>
                <a:gd name="T52" fmla="*/ 26 w 31"/>
                <a:gd name="T53" fmla="*/ 4 h 14"/>
                <a:gd name="T54" fmla="*/ 26 w 31"/>
                <a:gd name="T55" fmla="*/ 0 h 14"/>
                <a:gd name="T56" fmla="*/ 26 w 31"/>
                <a:gd name="T57" fmla="*/ 0 h 14"/>
                <a:gd name="T58" fmla="*/ 30 w 31"/>
                <a:gd name="T59" fmla="*/ 0 h 14"/>
                <a:gd name="T60" fmla="*/ 22 w 31"/>
                <a:gd name="T61" fmla="*/ 11 h 14"/>
                <a:gd name="T62" fmla="*/ 22 w 31"/>
                <a:gd name="T63" fmla="*/ 11 h 14"/>
                <a:gd name="T64" fmla="*/ 21 w 31"/>
                <a:gd name="T65" fmla="*/ 11 h 14"/>
                <a:gd name="T66" fmla="*/ 21 w 31"/>
                <a:gd name="T67" fmla="*/ 11 h 14"/>
                <a:gd name="T68" fmla="*/ 14 w 31"/>
                <a:gd name="T69" fmla="*/ 7 h 14"/>
                <a:gd name="T70" fmla="*/ 14 w 31"/>
                <a:gd name="T71" fmla="*/ 7 h 14"/>
                <a:gd name="T72" fmla="*/ 8 w 31"/>
                <a:gd name="T73" fmla="*/ 13 h 14"/>
                <a:gd name="T74" fmla="*/ 8 w 31"/>
                <a:gd name="T75" fmla="*/ 13 h 14"/>
                <a:gd name="T76" fmla="*/ 5 w 31"/>
                <a:gd name="T77" fmla="*/ 14 h 14"/>
                <a:gd name="T78" fmla="*/ 5 w 31"/>
                <a:gd name="T79" fmla="*/ 14 h 14"/>
                <a:gd name="T80" fmla="*/ 1 w 31"/>
                <a:gd name="T8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1" h="14">
                  <a:moveTo>
                    <a:pt x="1" y="9"/>
                  </a:moveTo>
                  <a:cubicBezTo>
                    <a:pt x="0" y="7"/>
                    <a:pt x="0" y="5"/>
                    <a:pt x="0" y="3"/>
                  </a:cubicBezTo>
                  <a:cubicBezTo>
                    <a:pt x="0" y="3"/>
                    <a:pt x="0" y="3"/>
                    <a:pt x="0" y="3"/>
                  </a:cubicBezTo>
                  <a:cubicBezTo>
                    <a:pt x="0" y="2"/>
                    <a:pt x="0" y="2"/>
                    <a:pt x="0" y="2"/>
                  </a:cubicBezTo>
                  <a:cubicBezTo>
                    <a:pt x="0" y="2"/>
                    <a:pt x="0" y="2"/>
                    <a:pt x="0" y="2"/>
                  </a:cubicBezTo>
                  <a:cubicBezTo>
                    <a:pt x="4" y="2"/>
                    <a:pt x="4" y="2"/>
                    <a:pt x="4" y="2"/>
                  </a:cubicBezTo>
                  <a:cubicBezTo>
                    <a:pt x="4" y="2"/>
                    <a:pt x="4" y="3"/>
                    <a:pt x="4" y="3"/>
                  </a:cubicBezTo>
                  <a:cubicBezTo>
                    <a:pt x="4" y="3"/>
                    <a:pt x="4" y="3"/>
                    <a:pt x="4" y="3"/>
                  </a:cubicBezTo>
                  <a:cubicBezTo>
                    <a:pt x="4" y="5"/>
                    <a:pt x="5" y="9"/>
                    <a:pt x="5" y="10"/>
                  </a:cubicBezTo>
                  <a:cubicBezTo>
                    <a:pt x="5" y="10"/>
                    <a:pt x="5" y="10"/>
                    <a:pt x="5" y="10"/>
                  </a:cubicBezTo>
                  <a:cubicBezTo>
                    <a:pt x="5" y="10"/>
                    <a:pt x="5" y="10"/>
                    <a:pt x="5" y="10"/>
                  </a:cubicBezTo>
                  <a:cubicBezTo>
                    <a:pt x="5" y="10"/>
                    <a:pt x="5" y="10"/>
                    <a:pt x="5" y="10"/>
                  </a:cubicBezTo>
                  <a:cubicBezTo>
                    <a:pt x="5" y="10"/>
                    <a:pt x="6" y="10"/>
                    <a:pt x="6" y="10"/>
                  </a:cubicBezTo>
                  <a:cubicBezTo>
                    <a:pt x="6" y="10"/>
                    <a:pt x="6" y="10"/>
                    <a:pt x="6" y="10"/>
                  </a:cubicBezTo>
                  <a:cubicBezTo>
                    <a:pt x="8" y="9"/>
                    <a:pt x="9" y="7"/>
                    <a:pt x="10" y="5"/>
                  </a:cubicBezTo>
                  <a:cubicBezTo>
                    <a:pt x="10" y="5"/>
                    <a:pt x="10" y="5"/>
                    <a:pt x="10" y="5"/>
                  </a:cubicBezTo>
                  <a:cubicBezTo>
                    <a:pt x="11" y="3"/>
                    <a:pt x="11" y="2"/>
                    <a:pt x="11" y="2"/>
                  </a:cubicBezTo>
                  <a:cubicBezTo>
                    <a:pt x="11" y="2"/>
                    <a:pt x="11" y="2"/>
                    <a:pt x="11" y="2"/>
                  </a:cubicBezTo>
                  <a:cubicBezTo>
                    <a:pt x="15" y="1"/>
                    <a:pt x="15" y="1"/>
                    <a:pt x="15" y="1"/>
                  </a:cubicBezTo>
                  <a:cubicBezTo>
                    <a:pt x="15" y="1"/>
                    <a:pt x="16" y="3"/>
                    <a:pt x="17" y="5"/>
                  </a:cubicBezTo>
                  <a:cubicBezTo>
                    <a:pt x="17" y="5"/>
                    <a:pt x="17" y="5"/>
                    <a:pt x="17" y="5"/>
                  </a:cubicBezTo>
                  <a:cubicBezTo>
                    <a:pt x="18" y="6"/>
                    <a:pt x="19" y="7"/>
                    <a:pt x="21" y="7"/>
                  </a:cubicBezTo>
                  <a:cubicBezTo>
                    <a:pt x="21" y="7"/>
                    <a:pt x="21" y="7"/>
                    <a:pt x="21" y="7"/>
                  </a:cubicBezTo>
                  <a:cubicBezTo>
                    <a:pt x="21" y="7"/>
                    <a:pt x="21" y="7"/>
                    <a:pt x="22" y="7"/>
                  </a:cubicBezTo>
                  <a:cubicBezTo>
                    <a:pt x="22" y="7"/>
                    <a:pt x="22" y="7"/>
                    <a:pt x="22" y="7"/>
                  </a:cubicBezTo>
                  <a:cubicBezTo>
                    <a:pt x="24" y="7"/>
                    <a:pt x="25" y="5"/>
                    <a:pt x="26" y="4"/>
                  </a:cubicBezTo>
                  <a:cubicBezTo>
                    <a:pt x="26" y="4"/>
                    <a:pt x="26" y="4"/>
                    <a:pt x="26" y="4"/>
                  </a:cubicBezTo>
                  <a:cubicBezTo>
                    <a:pt x="26" y="2"/>
                    <a:pt x="26" y="0"/>
                    <a:pt x="26" y="0"/>
                  </a:cubicBezTo>
                  <a:cubicBezTo>
                    <a:pt x="26" y="0"/>
                    <a:pt x="26" y="0"/>
                    <a:pt x="26" y="0"/>
                  </a:cubicBezTo>
                  <a:cubicBezTo>
                    <a:pt x="30" y="0"/>
                    <a:pt x="30" y="0"/>
                    <a:pt x="30" y="0"/>
                  </a:cubicBezTo>
                  <a:cubicBezTo>
                    <a:pt x="30" y="0"/>
                    <a:pt x="31" y="9"/>
                    <a:pt x="22" y="11"/>
                  </a:cubicBezTo>
                  <a:cubicBezTo>
                    <a:pt x="22" y="11"/>
                    <a:pt x="22" y="11"/>
                    <a:pt x="22" y="11"/>
                  </a:cubicBezTo>
                  <a:cubicBezTo>
                    <a:pt x="22" y="11"/>
                    <a:pt x="22" y="11"/>
                    <a:pt x="21" y="11"/>
                  </a:cubicBezTo>
                  <a:cubicBezTo>
                    <a:pt x="21" y="11"/>
                    <a:pt x="21" y="11"/>
                    <a:pt x="21" y="11"/>
                  </a:cubicBezTo>
                  <a:cubicBezTo>
                    <a:pt x="17" y="11"/>
                    <a:pt x="15" y="9"/>
                    <a:pt x="14" y="7"/>
                  </a:cubicBezTo>
                  <a:cubicBezTo>
                    <a:pt x="14" y="7"/>
                    <a:pt x="14" y="7"/>
                    <a:pt x="14" y="7"/>
                  </a:cubicBezTo>
                  <a:cubicBezTo>
                    <a:pt x="12" y="9"/>
                    <a:pt x="11" y="12"/>
                    <a:pt x="8" y="13"/>
                  </a:cubicBezTo>
                  <a:cubicBezTo>
                    <a:pt x="8" y="13"/>
                    <a:pt x="8" y="13"/>
                    <a:pt x="8" y="13"/>
                  </a:cubicBezTo>
                  <a:cubicBezTo>
                    <a:pt x="7" y="14"/>
                    <a:pt x="6" y="14"/>
                    <a:pt x="5" y="14"/>
                  </a:cubicBezTo>
                  <a:cubicBezTo>
                    <a:pt x="5" y="14"/>
                    <a:pt x="5" y="14"/>
                    <a:pt x="5" y="14"/>
                  </a:cubicBezTo>
                  <a:cubicBezTo>
                    <a:pt x="2" y="14"/>
                    <a:pt x="1" y="11"/>
                    <a:pt x="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3841"/>
            <p:cNvSpPr>
              <a:spLocks noEditPoints="1"/>
            </p:cNvSpPr>
            <p:nvPr/>
          </p:nvSpPr>
          <p:spPr bwMode="auto">
            <a:xfrm>
              <a:off x="7700964" y="6772276"/>
              <a:ext cx="60325" cy="31750"/>
            </a:xfrm>
            <a:custGeom>
              <a:avLst/>
              <a:gdLst>
                <a:gd name="T0" fmla="*/ 0 w 34"/>
                <a:gd name="T1" fmla="*/ 5 h 18"/>
                <a:gd name="T2" fmla="*/ 0 w 34"/>
                <a:gd name="T3" fmla="*/ 4 h 18"/>
                <a:gd name="T4" fmla="*/ 8 w 34"/>
                <a:gd name="T5" fmla="*/ 4 h 18"/>
                <a:gd name="T6" fmla="*/ 8 w 34"/>
                <a:gd name="T7" fmla="*/ 6 h 18"/>
                <a:gd name="T8" fmla="*/ 8 w 34"/>
                <a:gd name="T9" fmla="*/ 9 h 18"/>
                <a:gd name="T10" fmla="*/ 11 w 34"/>
                <a:gd name="T11" fmla="*/ 3 h 18"/>
                <a:gd name="T12" fmla="*/ 13 w 34"/>
                <a:gd name="T13" fmla="*/ 2 h 18"/>
                <a:gd name="T14" fmla="*/ 19 w 34"/>
                <a:gd name="T15" fmla="*/ 2 h 18"/>
                <a:gd name="T16" fmla="*/ 19 w 34"/>
                <a:gd name="T17" fmla="*/ 3 h 18"/>
                <a:gd name="T18" fmla="*/ 19 w 34"/>
                <a:gd name="T19" fmla="*/ 3 h 18"/>
                <a:gd name="T20" fmla="*/ 20 w 34"/>
                <a:gd name="T21" fmla="*/ 5 h 18"/>
                <a:gd name="T22" fmla="*/ 23 w 34"/>
                <a:gd name="T23" fmla="*/ 7 h 18"/>
                <a:gd name="T24" fmla="*/ 23 w 34"/>
                <a:gd name="T25" fmla="*/ 7 h 18"/>
                <a:gd name="T26" fmla="*/ 26 w 34"/>
                <a:gd name="T27" fmla="*/ 5 h 18"/>
                <a:gd name="T28" fmla="*/ 26 w 34"/>
                <a:gd name="T29" fmla="*/ 2 h 18"/>
                <a:gd name="T30" fmla="*/ 27 w 34"/>
                <a:gd name="T31" fmla="*/ 0 h 18"/>
                <a:gd name="T32" fmla="*/ 28 w 34"/>
                <a:gd name="T33" fmla="*/ 0 h 18"/>
                <a:gd name="T34" fmla="*/ 32 w 34"/>
                <a:gd name="T35" fmla="*/ 2 h 18"/>
                <a:gd name="T36" fmla="*/ 34 w 34"/>
                <a:gd name="T37" fmla="*/ 2 h 18"/>
                <a:gd name="T38" fmla="*/ 34 w 34"/>
                <a:gd name="T39" fmla="*/ 2 h 18"/>
                <a:gd name="T40" fmla="*/ 34 w 34"/>
                <a:gd name="T41" fmla="*/ 4 h 18"/>
                <a:gd name="T42" fmla="*/ 33 w 34"/>
                <a:gd name="T43" fmla="*/ 8 h 18"/>
                <a:gd name="T44" fmla="*/ 23 w 34"/>
                <a:gd name="T45" fmla="*/ 15 h 18"/>
                <a:gd name="T46" fmla="*/ 16 w 34"/>
                <a:gd name="T47" fmla="*/ 12 h 18"/>
                <a:gd name="T48" fmla="*/ 7 w 34"/>
                <a:gd name="T49" fmla="*/ 18 h 18"/>
                <a:gd name="T50" fmla="*/ 6 w 34"/>
                <a:gd name="T51" fmla="*/ 13 h 18"/>
                <a:gd name="T52" fmla="*/ 6 w 34"/>
                <a:gd name="T53" fmla="*/ 13 h 18"/>
                <a:gd name="T54" fmla="*/ 5 w 34"/>
                <a:gd name="T55" fmla="*/ 12 h 18"/>
                <a:gd name="T56" fmla="*/ 23 w 34"/>
                <a:gd name="T57" fmla="*/ 11 h 18"/>
                <a:gd name="T58" fmla="*/ 23 w 34"/>
                <a:gd name="T59" fmla="*/ 11 h 18"/>
                <a:gd name="T60" fmla="*/ 23 w 34"/>
                <a:gd name="T61" fmla="*/ 11 h 18"/>
                <a:gd name="T62" fmla="*/ 24 w 34"/>
                <a:gd name="T63" fmla="*/ 11 h 18"/>
                <a:gd name="T64" fmla="*/ 5 w 34"/>
                <a:gd name="T65" fmla="*/ 11 h 18"/>
                <a:gd name="T66" fmla="*/ 5 w 34"/>
                <a:gd name="T67" fmla="*/ 11 h 18"/>
                <a:gd name="T68" fmla="*/ 4 w 34"/>
                <a:gd name="T69" fmla="*/ 9 h 18"/>
                <a:gd name="T70" fmla="*/ 5 w 34"/>
                <a:gd name="T71" fmla="*/ 11 h 18"/>
                <a:gd name="T72" fmla="*/ 19 w 34"/>
                <a:gd name="T73" fmla="*/ 10 h 18"/>
                <a:gd name="T74" fmla="*/ 16 w 34"/>
                <a:gd name="T75" fmla="*/ 5 h 18"/>
                <a:gd name="T76" fmla="*/ 17 w 34"/>
                <a:gd name="T77" fmla="*/ 8 h 18"/>
                <a:gd name="T78" fmla="*/ 13 w 34"/>
                <a:gd name="T79" fmla="*/ 10 h 18"/>
                <a:gd name="T80" fmla="*/ 15 w 34"/>
                <a:gd name="T81" fmla="*/ 6 h 18"/>
                <a:gd name="T82" fmla="*/ 30 w 34"/>
                <a:gd name="T83" fmla="*/ 6 h 18"/>
                <a:gd name="T84" fmla="*/ 30 w 34"/>
                <a:gd name="T85" fmla="*/ 4 h 18"/>
                <a:gd name="T86" fmla="*/ 11 w 34"/>
                <a:gd name="T87" fmla="*/ 3 h 18"/>
                <a:gd name="T88" fmla="*/ 11 w 34"/>
                <a:gd name="T89"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4" h="18">
                  <a:moveTo>
                    <a:pt x="1" y="11"/>
                  </a:moveTo>
                  <a:cubicBezTo>
                    <a:pt x="1" y="11"/>
                    <a:pt x="1" y="11"/>
                    <a:pt x="1" y="11"/>
                  </a:cubicBezTo>
                  <a:cubicBezTo>
                    <a:pt x="0" y="9"/>
                    <a:pt x="0" y="7"/>
                    <a:pt x="0" y="5"/>
                  </a:cubicBezTo>
                  <a:cubicBezTo>
                    <a:pt x="0" y="5"/>
                    <a:pt x="0" y="5"/>
                    <a:pt x="0" y="5"/>
                  </a:cubicBezTo>
                  <a:cubicBezTo>
                    <a:pt x="0" y="4"/>
                    <a:pt x="0" y="4"/>
                    <a:pt x="0" y="4"/>
                  </a:cubicBezTo>
                  <a:cubicBezTo>
                    <a:pt x="0" y="4"/>
                    <a:pt x="0" y="4"/>
                    <a:pt x="0" y="4"/>
                  </a:cubicBezTo>
                  <a:cubicBezTo>
                    <a:pt x="0" y="2"/>
                    <a:pt x="0" y="2"/>
                    <a:pt x="0" y="2"/>
                  </a:cubicBezTo>
                  <a:cubicBezTo>
                    <a:pt x="8" y="2"/>
                    <a:pt x="8" y="2"/>
                    <a:pt x="8" y="2"/>
                  </a:cubicBezTo>
                  <a:cubicBezTo>
                    <a:pt x="8" y="4"/>
                    <a:pt x="8" y="4"/>
                    <a:pt x="8" y="4"/>
                  </a:cubicBezTo>
                  <a:cubicBezTo>
                    <a:pt x="8" y="4"/>
                    <a:pt x="8" y="5"/>
                    <a:pt x="8" y="5"/>
                  </a:cubicBezTo>
                  <a:cubicBezTo>
                    <a:pt x="8" y="5"/>
                    <a:pt x="8" y="5"/>
                    <a:pt x="8" y="5"/>
                  </a:cubicBezTo>
                  <a:cubicBezTo>
                    <a:pt x="8" y="6"/>
                    <a:pt x="8" y="6"/>
                    <a:pt x="8" y="6"/>
                  </a:cubicBezTo>
                  <a:cubicBezTo>
                    <a:pt x="8" y="6"/>
                    <a:pt x="8" y="6"/>
                    <a:pt x="8" y="6"/>
                  </a:cubicBezTo>
                  <a:cubicBezTo>
                    <a:pt x="8" y="7"/>
                    <a:pt x="8" y="8"/>
                    <a:pt x="8" y="9"/>
                  </a:cubicBezTo>
                  <a:cubicBezTo>
                    <a:pt x="8" y="9"/>
                    <a:pt x="8" y="9"/>
                    <a:pt x="8" y="9"/>
                  </a:cubicBezTo>
                  <a:cubicBezTo>
                    <a:pt x="9" y="8"/>
                    <a:pt x="10" y="7"/>
                    <a:pt x="10" y="6"/>
                  </a:cubicBezTo>
                  <a:cubicBezTo>
                    <a:pt x="10" y="6"/>
                    <a:pt x="10" y="6"/>
                    <a:pt x="10" y="6"/>
                  </a:cubicBezTo>
                  <a:cubicBezTo>
                    <a:pt x="11" y="5"/>
                    <a:pt x="11" y="4"/>
                    <a:pt x="11" y="3"/>
                  </a:cubicBezTo>
                  <a:cubicBezTo>
                    <a:pt x="11" y="3"/>
                    <a:pt x="11" y="3"/>
                    <a:pt x="11" y="3"/>
                  </a:cubicBezTo>
                  <a:cubicBezTo>
                    <a:pt x="11" y="2"/>
                    <a:pt x="11" y="2"/>
                    <a:pt x="11" y="2"/>
                  </a:cubicBezTo>
                  <a:cubicBezTo>
                    <a:pt x="13" y="2"/>
                    <a:pt x="13" y="2"/>
                    <a:pt x="13" y="2"/>
                  </a:cubicBezTo>
                  <a:cubicBezTo>
                    <a:pt x="17" y="1"/>
                    <a:pt x="17" y="1"/>
                    <a:pt x="17" y="1"/>
                  </a:cubicBezTo>
                  <a:cubicBezTo>
                    <a:pt x="19" y="2"/>
                    <a:pt x="19" y="2"/>
                    <a:pt x="19" y="2"/>
                  </a:cubicBezTo>
                  <a:cubicBezTo>
                    <a:pt x="19" y="2"/>
                    <a:pt x="19" y="2"/>
                    <a:pt x="19" y="2"/>
                  </a:cubicBezTo>
                  <a:cubicBezTo>
                    <a:pt x="19" y="3"/>
                    <a:pt x="19" y="3"/>
                    <a:pt x="19" y="3"/>
                  </a:cubicBezTo>
                  <a:cubicBezTo>
                    <a:pt x="19" y="3"/>
                    <a:pt x="19" y="3"/>
                    <a:pt x="19" y="3"/>
                  </a:cubicBezTo>
                  <a:cubicBezTo>
                    <a:pt x="19" y="3"/>
                    <a:pt x="19" y="3"/>
                    <a:pt x="19" y="3"/>
                  </a:cubicBezTo>
                  <a:cubicBezTo>
                    <a:pt x="19" y="3"/>
                    <a:pt x="19" y="3"/>
                    <a:pt x="19" y="3"/>
                  </a:cubicBezTo>
                  <a:cubicBezTo>
                    <a:pt x="19" y="3"/>
                    <a:pt x="19" y="3"/>
                    <a:pt x="19" y="3"/>
                  </a:cubicBezTo>
                  <a:cubicBezTo>
                    <a:pt x="19" y="3"/>
                    <a:pt x="19" y="3"/>
                    <a:pt x="19" y="3"/>
                  </a:cubicBezTo>
                  <a:cubicBezTo>
                    <a:pt x="19" y="3"/>
                    <a:pt x="19" y="3"/>
                    <a:pt x="20" y="4"/>
                  </a:cubicBezTo>
                  <a:cubicBezTo>
                    <a:pt x="20" y="4"/>
                    <a:pt x="20" y="4"/>
                    <a:pt x="20" y="4"/>
                  </a:cubicBezTo>
                  <a:cubicBezTo>
                    <a:pt x="20" y="4"/>
                    <a:pt x="20" y="5"/>
                    <a:pt x="20" y="5"/>
                  </a:cubicBezTo>
                  <a:cubicBezTo>
                    <a:pt x="20" y="5"/>
                    <a:pt x="20" y="5"/>
                    <a:pt x="20" y="5"/>
                  </a:cubicBezTo>
                  <a:cubicBezTo>
                    <a:pt x="21" y="7"/>
                    <a:pt x="22" y="7"/>
                    <a:pt x="23" y="7"/>
                  </a:cubicBezTo>
                  <a:cubicBezTo>
                    <a:pt x="23" y="7"/>
                    <a:pt x="23" y="7"/>
                    <a:pt x="23" y="7"/>
                  </a:cubicBezTo>
                  <a:cubicBezTo>
                    <a:pt x="23" y="7"/>
                    <a:pt x="23" y="7"/>
                    <a:pt x="23" y="7"/>
                  </a:cubicBezTo>
                  <a:cubicBezTo>
                    <a:pt x="23" y="7"/>
                    <a:pt x="23" y="7"/>
                    <a:pt x="23" y="7"/>
                  </a:cubicBezTo>
                  <a:cubicBezTo>
                    <a:pt x="23" y="7"/>
                    <a:pt x="23" y="7"/>
                    <a:pt x="23" y="7"/>
                  </a:cubicBezTo>
                  <a:cubicBezTo>
                    <a:pt x="23" y="7"/>
                    <a:pt x="23" y="7"/>
                    <a:pt x="23" y="7"/>
                  </a:cubicBezTo>
                  <a:cubicBezTo>
                    <a:pt x="23" y="7"/>
                    <a:pt x="23" y="7"/>
                    <a:pt x="23" y="7"/>
                  </a:cubicBezTo>
                  <a:cubicBezTo>
                    <a:pt x="25" y="7"/>
                    <a:pt x="25" y="7"/>
                    <a:pt x="26" y="5"/>
                  </a:cubicBezTo>
                  <a:cubicBezTo>
                    <a:pt x="26" y="5"/>
                    <a:pt x="26" y="5"/>
                    <a:pt x="26" y="5"/>
                  </a:cubicBezTo>
                  <a:cubicBezTo>
                    <a:pt x="26" y="4"/>
                    <a:pt x="26" y="2"/>
                    <a:pt x="26" y="2"/>
                  </a:cubicBezTo>
                  <a:cubicBezTo>
                    <a:pt x="26" y="2"/>
                    <a:pt x="26" y="2"/>
                    <a:pt x="26" y="2"/>
                  </a:cubicBezTo>
                  <a:cubicBezTo>
                    <a:pt x="26" y="2"/>
                    <a:pt x="26" y="2"/>
                    <a:pt x="26" y="2"/>
                  </a:cubicBezTo>
                  <a:cubicBezTo>
                    <a:pt x="26" y="2"/>
                    <a:pt x="26" y="1"/>
                    <a:pt x="27" y="0"/>
                  </a:cubicBezTo>
                  <a:cubicBezTo>
                    <a:pt x="27" y="0"/>
                    <a:pt x="27" y="0"/>
                    <a:pt x="27" y="0"/>
                  </a:cubicBezTo>
                  <a:cubicBezTo>
                    <a:pt x="28" y="0"/>
                    <a:pt x="28" y="0"/>
                    <a:pt x="28" y="0"/>
                  </a:cubicBezTo>
                  <a:cubicBezTo>
                    <a:pt x="28" y="0"/>
                    <a:pt x="28" y="0"/>
                    <a:pt x="28" y="0"/>
                  </a:cubicBezTo>
                  <a:cubicBezTo>
                    <a:pt x="28" y="0"/>
                    <a:pt x="28" y="0"/>
                    <a:pt x="28" y="0"/>
                  </a:cubicBezTo>
                  <a:cubicBezTo>
                    <a:pt x="28" y="0"/>
                    <a:pt x="28" y="0"/>
                    <a:pt x="28" y="0"/>
                  </a:cubicBezTo>
                  <a:cubicBezTo>
                    <a:pt x="32" y="0"/>
                    <a:pt x="32" y="0"/>
                    <a:pt x="32" y="0"/>
                  </a:cubicBezTo>
                  <a:cubicBezTo>
                    <a:pt x="32" y="2"/>
                    <a:pt x="32" y="2"/>
                    <a:pt x="32" y="2"/>
                  </a:cubicBezTo>
                  <a:cubicBezTo>
                    <a:pt x="33" y="2"/>
                    <a:pt x="33" y="2"/>
                    <a:pt x="33" y="2"/>
                  </a:cubicBezTo>
                  <a:cubicBezTo>
                    <a:pt x="34" y="2"/>
                    <a:pt x="34" y="2"/>
                    <a:pt x="34" y="2"/>
                  </a:cubicBezTo>
                  <a:cubicBezTo>
                    <a:pt x="34" y="2"/>
                    <a:pt x="34" y="2"/>
                    <a:pt x="34" y="2"/>
                  </a:cubicBezTo>
                  <a:cubicBezTo>
                    <a:pt x="34" y="2"/>
                    <a:pt x="34" y="2"/>
                    <a:pt x="34" y="2"/>
                  </a:cubicBezTo>
                  <a:cubicBezTo>
                    <a:pt x="34" y="2"/>
                    <a:pt x="34" y="2"/>
                    <a:pt x="34" y="2"/>
                  </a:cubicBezTo>
                  <a:cubicBezTo>
                    <a:pt x="34" y="2"/>
                    <a:pt x="34" y="2"/>
                    <a:pt x="34" y="2"/>
                  </a:cubicBezTo>
                  <a:cubicBezTo>
                    <a:pt x="34" y="2"/>
                    <a:pt x="34" y="2"/>
                    <a:pt x="34" y="2"/>
                  </a:cubicBezTo>
                  <a:cubicBezTo>
                    <a:pt x="34" y="2"/>
                    <a:pt x="34" y="2"/>
                    <a:pt x="34" y="2"/>
                  </a:cubicBezTo>
                  <a:cubicBezTo>
                    <a:pt x="34" y="3"/>
                    <a:pt x="34" y="3"/>
                    <a:pt x="34" y="4"/>
                  </a:cubicBezTo>
                  <a:cubicBezTo>
                    <a:pt x="34" y="4"/>
                    <a:pt x="34" y="4"/>
                    <a:pt x="34" y="4"/>
                  </a:cubicBezTo>
                  <a:cubicBezTo>
                    <a:pt x="34" y="5"/>
                    <a:pt x="34" y="6"/>
                    <a:pt x="33" y="8"/>
                  </a:cubicBezTo>
                  <a:cubicBezTo>
                    <a:pt x="33" y="8"/>
                    <a:pt x="33" y="8"/>
                    <a:pt x="33" y="8"/>
                  </a:cubicBezTo>
                  <a:cubicBezTo>
                    <a:pt x="32" y="11"/>
                    <a:pt x="30" y="14"/>
                    <a:pt x="25" y="15"/>
                  </a:cubicBezTo>
                  <a:cubicBezTo>
                    <a:pt x="25" y="15"/>
                    <a:pt x="25" y="15"/>
                    <a:pt x="25" y="15"/>
                  </a:cubicBezTo>
                  <a:cubicBezTo>
                    <a:pt x="24" y="15"/>
                    <a:pt x="24" y="15"/>
                    <a:pt x="23" y="15"/>
                  </a:cubicBezTo>
                  <a:cubicBezTo>
                    <a:pt x="23" y="15"/>
                    <a:pt x="23" y="15"/>
                    <a:pt x="23" y="15"/>
                  </a:cubicBezTo>
                  <a:cubicBezTo>
                    <a:pt x="20" y="15"/>
                    <a:pt x="18" y="14"/>
                    <a:pt x="16" y="12"/>
                  </a:cubicBezTo>
                  <a:cubicBezTo>
                    <a:pt x="16" y="12"/>
                    <a:pt x="16" y="12"/>
                    <a:pt x="16" y="12"/>
                  </a:cubicBezTo>
                  <a:cubicBezTo>
                    <a:pt x="15" y="14"/>
                    <a:pt x="13" y="16"/>
                    <a:pt x="10" y="17"/>
                  </a:cubicBezTo>
                  <a:cubicBezTo>
                    <a:pt x="10" y="17"/>
                    <a:pt x="10" y="17"/>
                    <a:pt x="10" y="17"/>
                  </a:cubicBezTo>
                  <a:cubicBezTo>
                    <a:pt x="10" y="17"/>
                    <a:pt x="9" y="18"/>
                    <a:pt x="7" y="18"/>
                  </a:cubicBezTo>
                  <a:cubicBezTo>
                    <a:pt x="7" y="18"/>
                    <a:pt x="7" y="18"/>
                    <a:pt x="7" y="18"/>
                  </a:cubicBezTo>
                  <a:cubicBezTo>
                    <a:pt x="3" y="17"/>
                    <a:pt x="1" y="14"/>
                    <a:pt x="1" y="11"/>
                  </a:cubicBezTo>
                  <a:close/>
                  <a:moveTo>
                    <a:pt x="6" y="13"/>
                  </a:moveTo>
                  <a:cubicBezTo>
                    <a:pt x="6" y="13"/>
                    <a:pt x="6" y="13"/>
                    <a:pt x="6" y="13"/>
                  </a:cubicBezTo>
                  <a:cubicBezTo>
                    <a:pt x="6" y="13"/>
                    <a:pt x="6" y="13"/>
                    <a:pt x="6" y="13"/>
                  </a:cubicBezTo>
                  <a:cubicBezTo>
                    <a:pt x="6" y="13"/>
                    <a:pt x="6" y="13"/>
                    <a:pt x="6" y="13"/>
                  </a:cubicBezTo>
                  <a:cubicBezTo>
                    <a:pt x="6" y="13"/>
                    <a:pt x="6" y="13"/>
                    <a:pt x="6" y="13"/>
                  </a:cubicBezTo>
                  <a:cubicBezTo>
                    <a:pt x="6" y="13"/>
                    <a:pt x="6" y="13"/>
                    <a:pt x="6" y="13"/>
                  </a:cubicBezTo>
                  <a:cubicBezTo>
                    <a:pt x="5" y="12"/>
                    <a:pt x="5" y="12"/>
                    <a:pt x="5" y="12"/>
                  </a:cubicBezTo>
                  <a:cubicBezTo>
                    <a:pt x="5" y="12"/>
                    <a:pt x="5" y="12"/>
                    <a:pt x="5" y="12"/>
                  </a:cubicBezTo>
                  <a:cubicBezTo>
                    <a:pt x="6" y="13"/>
                    <a:pt x="6" y="13"/>
                    <a:pt x="6" y="13"/>
                  </a:cubicBezTo>
                  <a:close/>
                  <a:moveTo>
                    <a:pt x="23" y="11"/>
                  </a:moveTo>
                  <a:cubicBezTo>
                    <a:pt x="23" y="11"/>
                    <a:pt x="23" y="11"/>
                    <a:pt x="23" y="11"/>
                  </a:cubicBezTo>
                  <a:cubicBezTo>
                    <a:pt x="23" y="11"/>
                    <a:pt x="23" y="11"/>
                    <a:pt x="23" y="11"/>
                  </a:cubicBezTo>
                  <a:cubicBezTo>
                    <a:pt x="23" y="11"/>
                    <a:pt x="23" y="11"/>
                    <a:pt x="23" y="11"/>
                  </a:cubicBezTo>
                  <a:cubicBezTo>
                    <a:pt x="23" y="11"/>
                    <a:pt x="23" y="11"/>
                    <a:pt x="23" y="11"/>
                  </a:cubicBezTo>
                  <a:cubicBezTo>
                    <a:pt x="23" y="11"/>
                    <a:pt x="23" y="11"/>
                    <a:pt x="23" y="11"/>
                  </a:cubicBezTo>
                  <a:close/>
                  <a:moveTo>
                    <a:pt x="23" y="11"/>
                  </a:moveTo>
                  <a:cubicBezTo>
                    <a:pt x="23" y="11"/>
                    <a:pt x="24" y="11"/>
                    <a:pt x="24" y="11"/>
                  </a:cubicBezTo>
                  <a:cubicBezTo>
                    <a:pt x="24" y="11"/>
                    <a:pt x="24" y="11"/>
                    <a:pt x="24" y="11"/>
                  </a:cubicBezTo>
                  <a:cubicBezTo>
                    <a:pt x="24" y="11"/>
                    <a:pt x="24" y="11"/>
                    <a:pt x="24" y="11"/>
                  </a:cubicBezTo>
                  <a:cubicBezTo>
                    <a:pt x="24" y="11"/>
                    <a:pt x="24" y="11"/>
                    <a:pt x="24" y="11"/>
                  </a:cubicBezTo>
                  <a:cubicBezTo>
                    <a:pt x="24" y="11"/>
                    <a:pt x="23" y="11"/>
                    <a:pt x="23" y="11"/>
                  </a:cubicBezTo>
                  <a:close/>
                  <a:moveTo>
                    <a:pt x="5" y="11"/>
                  </a:moveTo>
                  <a:cubicBezTo>
                    <a:pt x="3" y="11"/>
                    <a:pt x="3" y="11"/>
                    <a:pt x="3" y="11"/>
                  </a:cubicBezTo>
                  <a:cubicBezTo>
                    <a:pt x="5" y="11"/>
                    <a:pt x="5" y="11"/>
                    <a:pt x="5" y="11"/>
                  </a:cubicBezTo>
                  <a:cubicBezTo>
                    <a:pt x="5" y="11"/>
                    <a:pt x="5" y="11"/>
                    <a:pt x="5" y="11"/>
                  </a:cubicBezTo>
                  <a:cubicBezTo>
                    <a:pt x="5" y="11"/>
                    <a:pt x="5" y="11"/>
                    <a:pt x="5" y="11"/>
                  </a:cubicBezTo>
                  <a:cubicBezTo>
                    <a:pt x="5" y="10"/>
                    <a:pt x="5" y="10"/>
                    <a:pt x="4" y="9"/>
                  </a:cubicBezTo>
                  <a:cubicBezTo>
                    <a:pt x="4" y="9"/>
                    <a:pt x="4" y="9"/>
                    <a:pt x="4" y="9"/>
                  </a:cubicBezTo>
                  <a:cubicBezTo>
                    <a:pt x="4" y="9"/>
                    <a:pt x="4" y="9"/>
                    <a:pt x="4" y="9"/>
                  </a:cubicBezTo>
                  <a:cubicBezTo>
                    <a:pt x="4" y="9"/>
                    <a:pt x="4" y="9"/>
                    <a:pt x="4" y="9"/>
                  </a:cubicBezTo>
                  <a:cubicBezTo>
                    <a:pt x="4" y="9"/>
                    <a:pt x="5" y="10"/>
                    <a:pt x="5" y="11"/>
                  </a:cubicBezTo>
                  <a:close/>
                  <a:moveTo>
                    <a:pt x="17" y="8"/>
                  </a:moveTo>
                  <a:cubicBezTo>
                    <a:pt x="18" y="9"/>
                    <a:pt x="18" y="9"/>
                    <a:pt x="19" y="10"/>
                  </a:cubicBezTo>
                  <a:cubicBezTo>
                    <a:pt x="19" y="10"/>
                    <a:pt x="19" y="10"/>
                    <a:pt x="19" y="10"/>
                  </a:cubicBezTo>
                  <a:cubicBezTo>
                    <a:pt x="18" y="9"/>
                    <a:pt x="18" y="8"/>
                    <a:pt x="17" y="8"/>
                  </a:cubicBezTo>
                  <a:cubicBezTo>
                    <a:pt x="17" y="8"/>
                    <a:pt x="17" y="8"/>
                    <a:pt x="17" y="8"/>
                  </a:cubicBezTo>
                  <a:cubicBezTo>
                    <a:pt x="17" y="7"/>
                    <a:pt x="16" y="6"/>
                    <a:pt x="16" y="5"/>
                  </a:cubicBezTo>
                  <a:cubicBezTo>
                    <a:pt x="16" y="5"/>
                    <a:pt x="16" y="5"/>
                    <a:pt x="16" y="5"/>
                  </a:cubicBezTo>
                  <a:cubicBezTo>
                    <a:pt x="16" y="5"/>
                    <a:pt x="16" y="5"/>
                    <a:pt x="16" y="5"/>
                  </a:cubicBezTo>
                  <a:cubicBezTo>
                    <a:pt x="17" y="8"/>
                    <a:pt x="17" y="8"/>
                    <a:pt x="17" y="8"/>
                  </a:cubicBezTo>
                  <a:close/>
                  <a:moveTo>
                    <a:pt x="14" y="8"/>
                  </a:moveTo>
                  <a:cubicBezTo>
                    <a:pt x="14" y="8"/>
                    <a:pt x="13" y="9"/>
                    <a:pt x="13" y="10"/>
                  </a:cubicBezTo>
                  <a:cubicBezTo>
                    <a:pt x="13" y="10"/>
                    <a:pt x="13" y="10"/>
                    <a:pt x="13" y="10"/>
                  </a:cubicBezTo>
                  <a:cubicBezTo>
                    <a:pt x="13" y="9"/>
                    <a:pt x="14" y="9"/>
                    <a:pt x="14" y="8"/>
                  </a:cubicBezTo>
                  <a:cubicBezTo>
                    <a:pt x="14" y="8"/>
                    <a:pt x="14" y="8"/>
                    <a:pt x="14" y="8"/>
                  </a:cubicBezTo>
                  <a:cubicBezTo>
                    <a:pt x="15" y="6"/>
                    <a:pt x="15" y="6"/>
                    <a:pt x="15" y="6"/>
                  </a:cubicBezTo>
                  <a:cubicBezTo>
                    <a:pt x="15" y="6"/>
                    <a:pt x="15" y="6"/>
                    <a:pt x="15" y="6"/>
                  </a:cubicBezTo>
                  <a:cubicBezTo>
                    <a:pt x="15" y="6"/>
                    <a:pt x="14" y="7"/>
                    <a:pt x="14" y="8"/>
                  </a:cubicBezTo>
                  <a:close/>
                  <a:moveTo>
                    <a:pt x="30" y="6"/>
                  </a:moveTo>
                  <a:cubicBezTo>
                    <a:pt x="29" y="7"/>
                    <a:pt x="29" y="8"/>
                    <a:pt x="28" y="8"/>
                  </a:cubicBezTo>
                  <a:cubicBezTo>
                    <a:pt x="28" y="8"/>
                    <a:pt x="28" y="8"/>
                    <a:pt x="28" y="8"/>
                  </a:cubicBezTo>
                  <a:cubicBezTo>
                    <a:pt x="29" y="7"/>
                    <a:pt x="30" y="6"/>
                    <a:pt x="30" y="4"/>
                  </a:cubicBezTo>
                  <a:cubicBezTo>
                    <a:pt x="30" y="4"/>
                    <a:pt x="30" y="4"/>
                    <a:pt x="30" y="4"/>
                  </a:cubicBezTo>
                  <a:cubicBezTo>
                    <a:pt x="30" y="5"/>
                    <a:pt x="30" y="6"/>
                    <a:pt x="30" y="6"/>
                  </a:cubicBezTo>
                  <a:close/>
                  <a:moveTo>
                    <a:pt x="11" y="3"/>
                  </a:moveTo>
                  <a:cubicBezTo>
                    <a:pt x="11" y="3"/>
                    <a:pt x="11" y="3"/>
                    <a:pt x="11" y="3"/>
                  </a:cubicBezTo>
                  <a:cubicBezTo>
                    <a:pt x="11" y="3"/>
                    <a:pt x="11" y="3"/>
                    <a:pt x="11" y="3"/>
                  </a:cubicBezTo>
                  <a:cubicBezTo>
                    <a:pt x="11" y="3"/>
                    <a:pt x="11" y="3"/>
                    <a:pt x="1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3842"/>
            <p:cNvSpPr/>
            <p:nvPr/>
          </p:nvSpPr>
          <p:spPr bwMode="auto">
            <a:xfrm>
              <a:off x="7713664" y="6791326"/>
              <a:ext cx="49213" cy="174625"/>
            </a:xfrm>
            <a:custGeom>
              <a:avLst/>
              <a:gdLst>
                <a:gd name="T0" fmla="*/ 0 w 31"/>
                <a:gd name="T1" fmla="*/ 79 h 110"/>
                <a:gd name="T2" fmla="*/ 4 w 31"/>
                <a:gd name="T3" fmla="*/ 0 h 110"/>
                <a:gd name="T4" fmla="*/ 9 w 31"/>
                <a:gd name="T5" fmla="*/ 0 h 110"/>
                <a:gd name="T6" fmla="*/ 4 w 31"/>
                <a:gd name="T7" fmla="*/ 79 h 110"/>
                <a:gd name="T8" fmla="*/ 12 w 31"/>
                <a:gd name="T9" fmla="*/ 100 h 110"/>
                <a:gd name="T10" fmla="*/ 25 w 31"/>
                <a:gd name="T11" fmla="*/ 79 h 110"/>
                <a:gd name="T12" fmla="*/ 13 w 31"/>
                <a:gd name="T13" fmla="*/ 0 h 110"/>
                <a:gd name="T14" fmla="*/ 13 w 31"/>
                <a:gd name="T15" fmla="*/ 0 h 110"/>
                <a:gd name="T16" fmla="*/ 18 w 31"/>
                <a:gd name="T17" fmla="*/ 0 h 110"/>
                <a:gd name="T18" fmla="*/ 31 w 31"/>
                <a:gd name="T19" fmla="*/ 79 h 110"/>
                <a:gd name="T20" fmla="*/ 11 w 31"/>
                <a:gd name="T21" fmla="*/ 110 h 110"/>
                <a:gd name="T22" fmla="*/ 0 w 31"/>
                <a:gd name="T23" fmla="*/ 79 h 110"/>
                <a:gd name="T24" fmla="*/ 0 w 31"/>
                <a:gd name="T25" fmla="*/ 7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110">
                  <a:moveTo>
                    <a:pt x="0" y="79"/>
                  </a:moveTo>
                  <a:lnTo>
                    <a:pt x="4" y="0"/>
                  </a:lnTo>
                  <a:lnTo>
                    <a:pt x="9" y="0"/>
                  </a:lnTo>
                  <a:lnTo>
                    <a:pt x="4" y="79"/>
                  </a:lnTo>
                  <a:lnTo>
                    <a:pt x="12" y="100"/>
                  </a:lnTo>
                  <a:lnTo>
                    <a:pt x="25" y="79"/>
                  </a:lnTo>
                  <a:lnTo>
                    <a:pt x="13" y="0"/>
                  </a:lnTo>
                  <a:lnTo>
                    <a:pt x="13" y="0"/>
                  </a:lnTo>
                  <a:lnTo>
                    <a:pt x="18" y="0"/>
                  </a:lnTo>
                  <a:lnTo>
                    <a:pt x="31" y="79"/>
                  </a:lnTo>
                  <a:lnTo>
                    <a:pt x="11" y="110"/>
                  </a:lnTo>
                  <a:lnTo>
                    <a:pt x="0" y="79"/>
                  </a:lnTo>
                  <a:lnTo>
                    <a:pt x="0" y="7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3843"/>
            <p:cNvSpPr>
              <a:spLocks noEditPoints="1"/>
            </p:cNvSpPr>
            <p:nvPr/>
          </p:nvSpPr>
          <p:spPr bwMode="auto">
            <a:xfrm>
              <a:off x="7710489" y="6783388"/>
              <a:ext cx="55563" cy="190500"/>
            </a:xfrm>
            <a:custGeom>
              <a:avLst/>
              <a:gdLst>
                <a:gd name="T0" fmla="*/ 1 w 35"/>
                <a:gd name="T1" fmla="*/ 86 h 120"/>
                <a:gd name="T2" fmla="*/ 2 w 35"/>
                <a:gd name="T3" fmla="*/ 84 h 120"/>
                <a:gd name="T4" fmla="*/ 4 w 35"/>
                <a:gd name="T5" fmla="*/ 84 h 120"/>
                <a:gd name="T6" fmla="*/ 2 w 35"/>
                <a:gd name="T7" fmla="*/ 84 h 120"/>
                <a:gd name="T8" fmla="*/ 1 w 35"/>
                <a:gd name="T9" fmla="*/ 86 h 120"/>
                <a:gd name="T10" fmla="*/ 0 w 35"/>
                <a:gd name="T11" fmla="*/ 84 h 120"/>
                <a:gd name="T12" fmla="*/ 4 w 35"/>
                <a:gd name="T13" fmla="*/ 3 h 120"/>
                <a:gd name="T14" fmla="*/ 13 w 35"/>
                <a:gd name="T15" fmla="*/ 3 h 120"/>
                <a:gd name="T16" fmla="*/ 12 w 35"/>
                <a:gd name="T17" fmla="*/ 0 h 120"/>
                <a:gd name="T18" fmla="*/ 16 w 35"/>
                <a:gd name="T19" fmla="*/ 3 h 120"/>
                <a:gd name="T20" fmla="*/ 22 w 35"/>
                <a:gd name="T21" fmla="*/ 2 h 120"/>
                <a:gd name="T22" fmla="*/ 35 w 35"/>
                <a:gd name="T23" fmla="*/ 86 h 120"/>
                <a:gd name="T24" fmla="*/ 12 w 35"/>
                <a:gd name="T25" fmla="*/ 120 h 120"/>
                <a:gd name="T26" fmla="*/ 1 w 35"/>
                <a:gd name="T27" fmla="*/ 86 h 120"/>
                <a:gd name="T28" fmla="*/ 1 w 35"/>
                <a:gd name="T29" fmla="*/ 86 h 120"/>
                <a:gd name="T30" fmla="*/ 13 w 35"/>
                <a:gd name="T31" fmla="*/ 110 h 120"/>
                <a:gd name="T32" fmla="*/ 13 w 35"/>
                <a:gd name="T33" fmla="*/ 110 h 120"/>
                <a:gd name="T34" fmla="*/ 4 w 35"/>
                <a:gd name="T35" fmla="*/ 84 h 120"/>
                <a:gd name="T36" fmla="*/ 9 w 35"/>
                <a:gd name="T37" fmla="*/ 8 h 120"/>
                <a:gd name="T38" fmla="*/ 4 w 35"/>
                <a:gd name="T39" fmla="*/ 84 h 120"/>
                <a:gd name="T40" fmla="*/ 13 w 35"/>
                <a:gd name="T41" fmla="*/ 110 h 120"/>
                <a:gd name="T42" fmla="*/ 13 w 35"/>
                <a:gd name="T43" fmla="*/ 110 h 120"/>
                <a:gd name="T44" fmla="*/ 9 w 35"/>
                <a:gd name="T45" fmla="*/ 83 h 120"/>
                <a:gd name="T46" fmla="*/ 14 w 35"/>
                <a:gd name="T47" fmla="*/ 100 h 120"/>
                <a:gd name="T48" fmla="*/ 25 w 35"/>
                <a:gd name="T49" fmla="*/ 83 h 120"/>
                <a:gd name="T50" fmla="*/ 13 w 35"/>
                <a:gd name="T51" fmla="*/ 8 h 120"/>
                <a:gd name="T52" fmla="*/ 9 w 35"/>
                <a:gd name="T53" fmla="*/ 83 h 120"/>
                <a:gd name="T54" fmla="*/ 9 w 35"/>
                <a:gd name="T55" fmla="*/ 83 h 120"/>
                <a:gd name="T56" fmla="*/ 29 w 35"/>
                <a:gd name="T57" fmla="*/ 84 h 120"/>
                <a:gd name="T58" fmla="*/ 29 w 35"/>
                <a:gd name="T59" fmla="*/ 84 h 120"/>
                <a:gd name="T60" fmla="*/ 17 w 35"/>
                <a:gd name="T61" fmla="*/ 8 h 120"/>
                <a:gd name="T62" fmla="*/ 17 w 35"/>
                <a:gd name="T63" fmla="*/ 8 h 120"/>
                <a:gd name="T64" fmla="*/ 29 w 35"/>
                <a:gd name="T65" fmla="*/ 84 h 120"/>
                <a:gd name="T66" fmla="*/ 29 w 35"/>
                <a:gd name="T67" fmla="*/ 8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120">
                  <a:moveTo>
                    <a:pt x="1" y="86"/>
                  </a:moveTo>
                  <a:lnTo>
                    <a:pt x="2" y="84"/>
                  </a:lnTo>
                  <a:lnTo>
                    <a:pt x="4" y="84"/>
                  </a:lnTo>
                  <a:lnTo>
                    <a:pt x="2" y="84"/>
                  </a:lnTo>
                  <a:lnTo>
                    <a:pt x="1" y="86"/>
                  </a:lnTo>
                  <a:lnTo>
                    <a:pt x="0" y="84"/>
                  </a:lnTo>
                  <a:lnTo>
                    <a:pt x="4" y="3"/>
                  </a:lnTo>
                  <a:lnTo>
                    <a:pt x="13" y="3"/>
                  </a:lnTo>
                  <a:lnTo>
                    <a:pt x="12" y="0"/>
                  </a:lnTo>
                  <a:lnTo>
                    <a:pt x="16" y="3"/>
                  </a:lnTo>
                  <a:lnTo>
                    <a:pt x="22" y="2"/>
                  </a:lnTo>
                  <a:lnTo>
                    <a:pt x="35" y="86"/>
                  </a:lnTo>
                  <a:lnTo>
                    <a:pt x="12" y="120"/>
                  </a:lnTo>
                  <a:lnTo>
                    <a:pt x="1" y="86"/>
                  </a:lnTo>
                  <a:lnTo>
                    <a:pt x="1" y="86"/>
                  </a:lnTo>
                  <a:close/>
                  <a:moveTo>
                    <a:pt x="13" y="110"/>
                  </a:moveTo>
                  <a:lnTo>
                    <a:pt x="13" y="110"/>
                  </a:lnTo>
                  <a:lnTo>
                    <a:pt x="4" y="84"/>
                  </a:lnTo>
                  <a:lnTo>
                    <a:pt x="9" y="8"/>
                  </a:lnTo>
                  <a:lnTo>
                    <a:pt x="4" y="84"/>
                  </a:lnTo>
                  <a:lnTo>
                    <a:pt x="13" y="110"/>
                  </a:lnTo>
                  <a:lnTo>
                    <a:pt x="13" y="110"/>
                  </a:lnTo>
                  <a:close/>
                  <a:moveTo>
                    <a:pt x="9" y="83"/>
                  </a:moveTo>
                  <a:lnTo>
                    <a:pt x="14" y="100"/>
                  </a:lnTo>
                  <a:lnTo>
                    <a:pt x="25" y="83"/>
                  </a:lnTo>
                  <a:lnTo>
                    <a:pt x="13" y="8"/>
                  </a:lnTo>
                  <a:lnTo>
                    <a:pt x="9" y="83"/>
                  </a:lnTo>
                  <a:lnTo>
                    <a:pt x="9" y="83"/>
                  </a:lnTo>
                  <a:close/>
                  <a:moveTo>
                    <a:pt x="29" y="84"/>
                  </a:moveTo>
                  <a:lnTo>
                    <a:pt x="29" y="84"/>
                  </a:lnTo>
                  <a:lnTo>
                    <a:pt x="17" y="8"/>
                  </a:lnTo>
                  <a:lnTo>
                    <a:pt x="17" y="8"/>
                  </a:lnTo>
                  <a:lnTo>
                    <a:pt x="29" y="84"/>
                  </a:lnTo>
                  <a:lnTo>
                    <a:pt x="29" y="8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3844"/>
            <p:cNvSpPr>
              <a:spLocks noEditPoints="1"/>
            </p:cNvSpPr>
            <p:nvPr/>
          </p:nvSpPr>
          <p:spPr bwMode="auto">
            <a:xfrm>
              <a:off x="7648577" y="6772276"/>
              <a:ext cx="168275" cy="298450"/>
            </a:xfrm>
            <a:custGeom>
              <a:avLst/>
              <a:gdLst>
                <a:gd name="T0" fmla="*/ 12 w 96"/>
                <a:gd name="T1" fmla="*/ 143 h 171"/>
                <a:gd name="T2" fmla="*/ 0 w 96"/>
                <a:gd name="T3" fmla="*/ 82 h 171"/>
                <a:gd name="T4" fmla="*/ 0 w 96"/>
                <a:gd name="T5" fmla="*/ 82 h 171"/>
                <a:gd name="T6" fmla="*/ 43 w 96"/>
                <a:gd name="T7" fmla="*/ 0 h 171"/>
                <a:gd name="T8" fmla="*/ 43 w 96"/>
                <a:gd name="T9" fmla="*/ 0 h 171"/>
                <a:gd name="T10" fmla="*/ 85 w 96"/>
                <a:gd name="T11" fmla="*/ 14 h 171"/>
                <a:gd name="T12" fmla="*/ 85 w 96"/>
                <a:gd name="T13" fmla="*/ 14 h 171"/>
                <a:gd name="T14" fmla="*/ 96 w 96"/>
                <a:gd name="T15" fmla="*/ 58 h 171"/>
                <a:gd name="T16" fmla="*/ 96 w 96"/>
                <a:gd name="T17" fmla="*/ 58 h 171"/>
                <a:gd name="T18" fmla="*/ 95 w 96"/>
                <a:gd name="T19" fmla="*/ 82 h 171"/>
                <a:gd name="T20" fmla="*/ 95 w 96"/>
                <a:gd name="T21" fmla="*/ 82 h 171"/>
                <a:gd name="T22" fmla="*/ 93 w 96"/>
                <a:gd name="T23" fmla="*/ 82 h 171"/>
                <a:gd name="T24" fmla="*/ 95 w 96"/>
                <a:gd name="T25" fmla="*/ 82 h 171"/>
                <a:gd name="T26" fmla="*/ 77 w 96"/>
                <a:gd name="T27" fmla="*/ 143 h 171"/>
                <a:gd name="T28" fmla="*/ 77 w 96"/>
                <a:gd name="T29" fmla="*/ 143 h 171"/>
                <a:gd name="T30" fmla="*/ 43 w 96"/>
                <a:gd name="T31" fmla="*/ 171 h 171"/>
                <a:gd name="T32" fmla="*/ 43 w 96"/>
                <a:gd name="T33" fmla="*/ 171 h 171"/>
                <a:gd name="T34" fmla="*/ 12 w 96"/>
                <a:gd name="T35" fmla="*/ 143 h 171"/>
                <a:gd name="T36" fmla="*/ 74 w 96"/>
                <a:gd name="T37" fmla="*/ 141 h 171"/>
                <a:gd name="T38" fmla="*/ 91 w 96"/>
                <a:gd name="T39" fmla="*/ 82 h 171"/>
                <a:gd name="T40" fmla="*/ 91 w 96"/>
                <a:gd name="T41" fmla="*/ 82 h 171"/>
                <a:gd name="T42" fmla="*/ 91 w 96"/>
                <a:gd name="T43" fmla="*/ 82 h 171"/>
                <a:gd name="T44" fmla="*/ 92 w 96"/>
                <a:gd name="T45" fmla="*/ 58 h 171"/>
                <a:gd name="T46" fmla="*/ 92 w 96"/>
                <a:gd name="T47" fmla="*/ 58 h 171"/>
                <a:gd name="T48" fmla="*/ 82 w 96"/>
                <a:gd name="T49" fmla="*/ 16 h 171"/>
                <a:gd name="T50" fmla="*/ 82 w 96"/>
                <a:gd name="T51" fmla="*/ 16 h 171"/>
                <a:gd name="T52" fmla="*/ 43 w 96"/>
                <a:gd name="T53" fmla="*/ 4 h 171"/>
                <a:gd name="T54" fmla="*/ 43 w 96"/>
                <a:gd name="T55" fmla="*/ 4 h 171"/>
                <a:gd name="T56" fmla="*/ 16 w 96"/>
                <a:gd name="T57" fmla="*/ 26 h 171"/>
                <a:gd name="T58" fmla="*/ 16 w 96"/>
                <a:gd name="T59" fmla="*/ 26 h 171"/>
                <a:gd name="T60" fmla="*/ 4 w 96"/>
                <a:gd name="T61" fmla="*/ 82 h 171"/>
                <a:gd name="T62" fmla="*/ 4 w 96"/>
                <a:gd name="T63" fmla="*/ 82 h 171"/>
                <a:gd name="T64" fmla="*/ 16 w 96"/>
                <a:gd name="T65" fmla="*/ 141 h 171"/>
                <a:gd name="T66" fmla="*/ 16 w 96"/>
                <a:gd name="T67" fmla="*/ 141 h 171"/>
                <a:gd name="T68" fmla="*/ 43 w 96"/>
                <a:gd name="T69" fmla="*/ 167 h 171"/>
                <a:gd name="T70" fmla="*/ 43 w 96"/>
                <a:gd name="T71" fmla="*/ 167 h 171"/>
                <a:gd name="T72" fmla="*/ 74 w 96"/>
                <a:gd name="T73" fmla="*/ 141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6" h="171">
                  <a:moveTo>
                    <a:pt x="12" y="143"/>
                  </a:moveTo>
                  <a:cubicBezTo>
                    <a:pt x="4" y="126"/>
                    <a:pt x="0" y="104"/>
                    <a:pt x="0" y="82"/>
                  </a:cubicBezTo>
                  <a:cubicBezTo>
                    <a:pt x="0" y="82"/>
                    <a:pt x="0" y="82"/>
                    <a:pt x="0" y="82"/>
                  </a:cubicBezTo>
                  <a:cubicBezTo>
                    <a:pt x="0" y="37"/>
                    <a:pt x="18" y="0"/>
                    <a:pt x="43" y="0"/>
                  </a:cubicBezTo>
                  <a:cubicBezTo>
                    <a:pt x="43" y="0"/>
                    <a:pt x="43" y="0"/>
                    <a:pt x="43" y="0"/>
                  </a:cubicBezTo>
                  <a:cubicBezTo>
                    <a:pt x="63" y="0"/>
                    <a:pt x="77" y="4"/>
                    <a:pt x="85" y="14"/>
                  </a:cubicBezTo>
                  <a:cubicBezTo>
                    <a:pt x="85" y="14"/>
                    <a:pt x="85" y="14"/>
                    <a:pt x="85" y="14"/>
                  </a:cubicBezTo>
                  <a:cubicBezTo>
                    <a:pt x="93" y="23"/>
                    <a:pt x="96" y="38"/>
                    <a:pt x="96" y="58"/>
                  </a:cubicBezTo>
                  <a:cubicBezTo>
                    <a:pt x="96" y="58"/>
                    <a:pt x="96" y="58"/>
                    <a:pt x="96" y="58"/>
                  </a:cubicBezTo>
                  <a:cubicBezTo>
                    <a:pt x="96" y="65"/>
                    <a:pt x="95" y="73"/>
                    <a:pt x="95" y="82"/>
                  </a:cubicBezTo>
                  <a:cubicBezTo>
                    <a:pt x="95" y="82"/>
                    <a:pt x="95" y="82"/>
                    <a:pt x="95" y="82"/>
                  </a:cubicBezTo>
                  <a:cubicBezTo>
                    <a:pt x="93" y="82"/>
                    <a:pt x="93" y="82"/>
                    <a:pt x="93" y="82"/>
                  </a:cubicBezTo>
                  <a:cubicBezTo>
                    <a:pt x="95" y="82"/>
                    <a:pt x="95" y="82"/>
                    <a:pt x="95" y="82"/>
                  </a:cubicBezTo>
                  <a:cubicBezTo>
                    <a:pt x="93" y="105"/>
                    <a:pt x="87" y="126"/>
                    <a:pt x="77" y="143"/>
                  </a:cubicBezTo>
                  <a:cubicBezTo>
                    <a:pt x="77" y="143"/>
                    <a:pt x="77" y="143"/>
                    <a:pt x="77" y="143"/>
                  </a:cubicBezTo>
                  <a:cubicBezTo>
                    <a:pt x="68" y="159"/>
                    <a:pt x="56" y="170"/>
                    <a:pt x="43" y="171"/>
                  </a:cubicBezTo>
                  <a:cubicBezTo>
                    <a:pt x="43" y="171"/>
                    <a:pt x="43" y="171"/>
                    <a:pt x="43" y="171"/>
                  </a:cubicBezTo>
                  <a:cubicBezTo>
                    <a:pt x="31" y="170"/>
                    <a:pt x="20" y="159"/>
                    <a:pt x="12" y="143"/>
                  </a:cubicBezTo>
                  <a:close/>
                  <a:moveTo>
                    <a:pt x="74" y="141"/>
                  </a:moveTo>
                  <a:cubicBezTo>
                    <a:pt x="83" y="125"/>
                    <a:pt x="90" y="104"/>
                    <a:pt x="91" y="82"/>
                  </a:cubicBezTo>
                  <a:cubicBezTo>
                    <a:pt x="91" y="82"/>
                    <a:pt x="91" y="82"/>
                    <a:pt x="91" y="82"/>
                  </a:cubicBezTo>
                  <a:cubicBezTo>
                    <a:pt x="91" y="82"/>
                    <a:pt x="91" y="82"/>
                    <a:pt x="91" y="82"/>
                  </a:cubicBezTo>
                  <a:cubicBezTo>
                    <a:pt x="91" y="73"/>
                    <a:pt x="92" y="65"/>
                    <a:pt x="92" y="58"/>
                  </a:cubicBezTo>
                  <a:cubicBezTo>
                    <a:pt x="92" y="58"/>
                    <a:pt x="92" y="58"/>
                    <a:pt x="92" y="58"/>
                  </a:cubicBezTo>
                  <a:cubicBezTo>
                    <a:pt x="92" y="38"/>
                    <a:pt x="89" y="25"/>
                    <a:pt x="82" y="16"/>
                  </a:cubicBezTo>
                  <a:cubicBezTo>
                    <a:pt x="82" y="16"/>
                    <a:pt x="82" y="16"/>
                    <a:pt x="82" y="16"/>
                  </a:cubicBezTo>
                  <a:cubicBezTo>
                    <a:pt x="75" y="8"/>
                    <a:pt x="63" y="4"/>
                    <a:pt x="43" y="4"/>
                  </a:cubicBezTo>
                  <a:cubicBezTo>
                    <a:pt x="43" y="4"/>
                    <a:pt x="43" y="4"/>
                    <a:pt x="43" y="4"/>
                  </a:cubicBezTo>
                  <a:cubicBezTo>
                    <a:pt x="33" y="4"/>
                    <a:pt x="23" y="12"/>
                    <a:pt x="16" y="26"/>
                  </a:cubicBezTo>
                  <a:cubicBezTo>
                    <a:pt x="16" y="26"/>
                    <a:pt x="16" y="26"/>
                    <a:pt x="16" y="26"/>
                  </a:cubicBezTo>
                  <a:cubicBezTo>
                    <a:pt x="8" y="40"/>
                    <a:pt x="4" y="60"/>
                    <a:pt x="4" y="82"/>
                  </a:cubicBezTo>
                  <a:cubicBezTo>
                    <a:pt x="4" y="82"/>
                    <a:pt x="4" y="82"/>
                    <a:pt x="4" y="82"/>
                  </a:cubicBezTo>
                  <a:cubicBezTo>
                    <a:pt x="4" y="104"/>
                    <a:pt x="8" y="125"/>
                    <a:pt x="16" y="141"/>
                  </a:cubicBezTo>
                  <a:cubicBezTo>
                    <a:pt x="16" y="141"/>
                    <a:pt x="16" y="141"/>
                    <a:pt x="16" y="141"/>
                  </a:cubicBezTo>
                  <a:cubicBezTo>
                    <a:pt x="23" y="157"/>
                    <a:pt x="33" y="167"/>
                    <a:pt x="43" y="167"/>
                  </a:cubicBezTo>
                  <a:cubicBezTo>
                    <a:pt x="43" y="167"/>
                    <a:pt x="43" y="167"/>
                    <a:pt x="43" y="167"/>
                  </a:cubicBezTo>
                  <a:cubicBezTo>
                    <a:pt x="53" y="167"/>
                    <a:pt x="65" y="157"/>
                    <a:pt x="74" y="1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3845"/>
            <p:cNvSpPr>
              <a:spLocks noEditPoints="1"/>
            </p:cNvSpPr>
            <p:nvPr/>
          </p:nvSpPr>
          <p:spPr bwMode="auto">
            <a:xfrm>
              <a:off x="7645402" y="6769101"/>
              <a:ext cx="174625" cy="304800"/>
            </a:xfrm>
            <a:custGeom>
              <a:avLst/>
              <a:gdLst>
                <a:gd name="T0" fmla="*/ 14 w 100"/>
                <a:gd name="T1" fmla="*/ 145 h 175"/>
                <a:gd name="T2" fmla="*/ 11 w 100"/>
                <a:gd name="T3" fmla="*/ 130 h 175"/>
                <a:gd name="T4" fmla="*/ 16 w 100"/>
                <a:gd name="T5" fmla="*/ 144 h 175"/>
                <a:gd name="T6" fmla="*/ 14 w 100"/>
                <a:gd name="T7" fmla="*/ 145 h 175"/>
                <a:gd name="T8" fmla="*/ 0 w 100"/>
                <a:gd name="T9" fmla="*/ 84 h 175"/>
                <a:gd name="T10" fmla="*/ 45 w 100"/>
                <a:gd name="T11" fmla="*/ 0 h 175"/>
                <a:gd name="T12" fmla="*/ 45 w 100"/>
                <a:gd name="T13" fmla="*/ 0 h 175"/>
                <a:gd name="T14" fmla="*/ 89 w 100"/>
                <a:gd name="T15" fmla="*/ 14 h 175"/>
                <a:gd name="T16" fmla="*/ 100 w 100"/>
                <a:gd name="T17" fmla="*/ 60 h 175"/>
                <a:gd name="T18" fmla="*/ 99 w 100"/>
                <a:gd name="T19" fmla="*/ 82 h 175"/>
                <a:gd name="T20" fmla="*/ 99 w 100"/>
                <a:gd name="T21" fmla="*/ 82 h 175"/>
                <a:gd name="T22" fmla="*/ 99 w 100"/>
                <a:gd name="T23" fmla="*/ 84 h 175"/>
                <a:gd name="T24" fmla="*/ 99 w 100"/>
                <a:gd name="T25" fmla="*/ 86 h 175"/>
                <a:gd name="T26" fmla="*/ 81 w 100"/>
                <a:gd name="T27" fmla="*/ 146 h 175"/>
                <a:gd name="T28" fmla="*/ 45 w 100"/>
                <a:gd name="T29" fmla="*/ 175 h 175"/>
                <a:gd name="T30" fmla="*/ 12 w 100"/>
                <a:gd name="T31" fmla="*/ 146 h 175"/>
                <a:gd name="T32" fmla="*/ 78 w 100"/>
                <a:gd name="T33" fmla="*/ 144 h 175"/>
                <a:gd name="T34" fmla="*/ 78 w 100"/>
                <a:gd name="T35" fmla="*/ 143 h 175"/>
                <a:gd name="T36" fmla="*/ 78 w 100"/>
                <a:gd name="T37" fmla="*/ 144 h 175"/>
                <a:gd name="T38" fmla="*/ 45 w 100"/>
                <a:gd name="T39" fmla="*/ 171 h 175"/>
                <a:gd name="T40" fmla="*/ 45 w 100"/>
                <a:gd name="T41" fmla="*/ 171 h 175"/>
                <a:gd name="T42" fmla="*/ 45 w 100"/>
                <a:gd name="T43" fmla="*/ 171 h 175"/>
                <a:gd name="T44" fmla="*/ 34 w 100"/>
                <a:gd name="T45" fmla="*/ 167 h 175"/>
                <a:gd name="T46" fmla="*/ 34 w 100"/>
                <a:gd name="T47" fmla="*/ 167 h 175"/>
                <a:gd name="T48" fmla="*/ 33 w 100"/>
                <a:gd name="T49" fmla="*/ 167 h 175"/>
                <a:gd name="T50" fmla="*/ 20 w 100"/>
                <a:gd name="T51" fmla="*/ 142 h 175"/>
                <a:gd name="T52" fmla="*/ 45 w 100"/>
                <a:gd name="T53" fmla="*/ 167 h 175"/>
                <a:gd name="T54" fmla="*/ 45 w 100"/>
                <a:gd name="T55" fmla="*/ 167 h 175"/>
                <a:gd name="T56" fmla="*/ 45 w 100"/>
                <a:gd name="T57" fmla="*/ 167 h 175"/>
                <a:gd name="T58" fmla="*/ 45 w 100"/>
                <a:gd name="T59" fmla="*/ 167 h 175"/>
                <a:gd name="T60" fmla="*/ 74 w 100"/>
                <a:gd name="T61" fmla="*/ 142 h 175"/>
                <a:gd name="T62" fmla="*/ 74 w 100"/>
                <a:gd name="T63" fmla="*/ 142 h 175"/>
                <a:gd name="T64" fmla="*/ 91 w 100"/>
                <a:gd name="T65" fmla="*/ 84 h 175"/>
                <a:gd name="T66" fmla="*/ 92 w 100"/>
                <a:gd name="T67" fmla="*/ 60 h 175"/>
                <a:gd name="T68" fmla="*/ 92 w 100"/>
                <a:gd name="T69" fmla="*/ 60 h 175"/>
                <a:gd name="T70" fmla="*/ 82 w 100"/>
                <a:gd name="T71" fmla="*/ 19 h 175"/>
                <a:gd name="T72" fmla="*/ 45 w 100"/>
                <a:gd name="T73" fmla="*/ 8 h 175"/>
                <a:gd name="T74" fmla="*/ 19 w 100"/>
                <a:gd name="T75" fmla="*/ 29 h 175"/>
                <a:gd name="T76" fmla="*/ 8 w 100"/>
                <a:gd name="T77" fmla="*/ 84 h 175"/>
                <a:gd name="T78" fmla="*/ 8 w 100"/>
                <a:gd name="T79" fmla="*/ 84 h 175"/>
                <a:gd name="T80" fmla="*/ 20 w 100"/>
                <a:gd name="T81" fmla="*/ 142 h 175"/>
                <a:gd name="T82" fmla="*/ 33 w 100"/>
                <a:gd name="T83" fmla="*/ 167 h 175"/>
                <a:gd name="T84" fmla="*/ 33 w 100"/>
                <a:gd name="T85" fmla="*/ 167 h 175"/>
                <a:gd name="T86" fmla="*/ 11 w 100"/>
                <a:gd name="T87" fmla="*/ 130 h 175"/>
                <a:gd name="T88" fmla="*/ 11 w 100"/>
                <a:gd name="T89" fmla="*/ 130 h 175"/>
                <a:gd name="T90" fmla="*/ 4 w 100"/>
                <a:gd name="T91" fmla="*/ 84 h 175"/>
                <a:gd name="T92" fmla="*/ 4 w 100"/>
                <a:gd name="T93" fmla="*/ 84 h 175"/>
                <a:gd name="T94" fmla="*/ 4 w 100"/>
                <a:gd name="T95" fmla="*/ 83 h 175"/>
                <a:gd name="T96" fmla="*/ 4 w 100"/>
                <a:gd name="T97" fmla="*/ 84 h 175"/>
                <a:gd name="T98" fmla="*/ 96 w 100"/>
                <a:gd name="T99" fmla="*/ 60 h 175"/>
                <a:gd name="T100" fmla="*/ 85 w 100"/>
                <a:gd name="T101" fmla="*/ 17 h 175"/>
                <a:gd name="T102" fmla="*/ 96 w 100"/>
                <a:gd name="T103" fmla="*/ 60 h 175"/>
                <a:gd name="T104" fmla="*/ 9 w 100"/>
                <a:gd name="T105" fmla="*/ 43 h 175"/>
                <a:gd name="T106" fmla="*/ 9 w 100"/>
                <a:gd name="T107" fmla="*/ 44 h 175"/>
                <a:gd name="T108" fmla="*/ 16 w 100"/>
                <a:gd name="T109" fmla="*/ 27 h 175"/>
                <a:gd name="T110" fmla="*/ 23 w 100"/>
                <a:gd name="T111" fmla="*/ 16 h 175"/>
                <a:gd name="T112" fmla="*/ 9 w 100"/>
                <a:gd name="T113" fmla="*/ 43 h 175"/>
                <a:gd name="T114" fmla="*/ 85 w 100"/>
                <a:gd name="T115" fmla="*/ 17 h 175"/>
                <a:gd name="T116" fmla="*/ 45 w 100"/>
                <a:gd name="T117" fmla="*/ 4 h 175"/>
                <a:gd name="T118" fmla="*/ 45 w 100"/>
                <a:gd name="T119" fmla="*/ 4 h 175"/>
                <a:gd name="T120" fmla="*/ 45 w 100"/>
                <a:gd name="T121" fmla="*/ 4 h 175"/>
                <a:gd name="T122" fmla="*/ 24 w 100"/>
                <a:gd name="T123" fmla="*/ 15 h 175"/>
                <a:gd name="T124" fmla="*/ 24 w 100"/>
                <a:gd name="T125" fmla="*/ 1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0" h="175">
                  <a:moveTo>
                    <a:pt x="12" y="146"/>
                  </a:moveTo>
                  <a:cubicBezTo>
                    <a:pt x="14" y="145"/>
                    <a:pt x="14" y="145"/>
                    <a:pt x="14" y="145"/>
                  </a:cubicBezTo>
                  <a:cubicBezTo>
                    <a:pt x="16" y="144"/>
                    <a:pt x="16" y="144"/>
                    <a:pt x="16" y="144"/>
                  </a:cubicBezTo>
                  <a:cubicBezTo>
                    <a:pt x="14" y="140"/>
                    <a:pt x="12" y="135"/>
                    <a:pt x="11" y="130"/>
                  </a:cubicBezTo>
                  <a:cubicBezTo>
                    <a:pt x="11" y="130"/>
                    <a:pt x="11" y="130"/>
                    <a:pt x="11" y="130"/>
                  </a:cubicBezTo>
                  <a:cubicBezTo>
                    <a:pt x="12" y="135"/>
                    <a:pt x="14" y="140"/>
                    <a:pt x="16" y="144"/>
                  </a:cubicBezTo>
                  <a:cubicBezTo>
                    <a:pt x="16" y="144"/>
                    <a:pt x="16" y="144"/>
                    <a:pt x="16" y="144"/>
                  </a:cubicBezTo>
                  <a:cubicBezTo>
                    <a:pt x="14" y="145"/>
                    <a:pt x="14" y="145"/>
                    <a:pt x="14" y="145"/>
                  </a:cubicBezTo>
                  <a:cubicBezTo>
                    <a:pt x="12" y="145"/>
                    <a:pt x="12" y="145"/>
                    <a:pt x="12" y="145"/>
                  </a:cubicBezTo>
                  <a:cubicBezTo>
                    <a:pt x="4" y="129"/>
                    <a:pt x="0" y="107"/>
                    <a:pt x="0" y="84"/>
                  </a:cubicBezTo>
                  <a:cubicBezTo>
                    <a:pt x="0" y="84"/>
                    <a:pt x="0" y="84"/>
                    <a:pt x="0" y="84"/>
                  </a:cubicBezTo>
                  <a:cubicBezTo>
                    <a:pt x="0" y="39"/>
                    <a:pt x="18" y="1"/>
                    <a:pt x="45" y="0"/>
                  </a:cubicBezTo>
                  <a:cubicBezTo>
                    <a:pt x="45" y="0"/>
                    <a:pt x="45" y="0"/>
                    <a:pt x="45" y="0"/>
                  </a:cubicBezTo>
                  <a:cubicBezTo>
                    <a:pt x="45" y="0"/>
                    <a:pt x="45" y="0"/>
                    <a:pt x="45" y="0"/>
                  </a:cubicBezTo>
                  <a:cubicBezTo>
                    <a:pt x="45" y="0"/>
                    <a:pt x="45" y="0"/>
                    <a:pt x="45" y="0"/>
                  </a:cubicBezTo>
                  <a:cubicBezTo>
                    <a:pt x="66" y="0"/>
                    <a:pt x="80" y="4"/>
                    <a:pt x="89" y="14"/>
                  </a:cubicBezTo>
                  <a:cubicBezTo>
                    <a:pt x="89" y="14"/>
                    <a:pt x="89" y="14"/>
                    <a:pt x="89" y="14"/>
                  </a:cubicBezTo>
                  <a:cubicBezTo>
                    <a:pt x="97" y="25"/>
                    <a:pt x="100" y="40"/>
                    <a:pt x="100" y="60"/>
                  </a:cubicBezTo>
                  <a:cubicBezTo>
                    <a:pt x="100" y="60"/>
                    <a:pt x="100" y="60"/>
                    <a:pt x="100" y="60"/>
                  </a:cubicBezTo>
                  <a:cubicBezTo>
                    <a:pt x="100" y="67"/>
                    <a:pt x="99" y="74"/>
                    <a:pt x="99" y="82"/>
                  </a:cubicBezTo>
                  <a:cubicBezTo>
                    <a:pt x="99" y="82"/>
                    <a:pt x="99" y="82"/>
                    <a:pt x="99" y="82"/>
                  </a:cubicBezTo>
                  <a:cubicBezTo>
                    <a:pt x="99" y="82"/>
                    <a:pt x="99" y="82"/>
                    <a:pt x="99" y="82"/>
                  </a:cubicBezTo>
                  <a:cubicBezTo>
                    <a:pt x="99" y="84"/>
                    <a:pt x="99" y="84"/>
                    <a:pt x="99" y="84"/>
                  </a:cubicBezTo>
                  <a:cubicBezTo>
                    <a:pt x="99" y="84"/>
                    <a:pt x="99" y="84"/>
                    <a:pt x="99" y="84"/>
                  </a:cubicBezTo>
                  <a:cubicBezTo>
                    <a:pt x="99" y="84"/>
                    <a:pt x="99" y="84"/>
                    <a:pt x="99" y="84"/>
                  </a:cubicBezTo>
                  <a:cubicBezTo>
                    <a:pt x="99" y="86"/>
                    <a:pt x="99" y="86"/>
                    <a:pt x="99" y="86"/>
                  </a:cubicBezTo>
                  <a:cubicBezTo>
                    <a:pt x="99" y="86"/>
                    <a:pt x="99" y="86"/>
                    <a:pt x="99" y="86"/>
                  </a:cubicBezTo>
                  <a:cubicBezTo>
                    <a:pt x="97" y="108"/>
                    <a:pt x="90" y="130"/>
                    <a:pt x="81" y="146"/>
                  </a:cubicBezTo>
                  <a:cubicBezTo>
                    <a:pt x="81" y="146"/>
                    <a:pt x="81" y="146"/>
                    <a:pt x="81" y="146"/>
                  </a:cubicBezTo>
                  <a:cubicBezTo>
                    <a:pt x="71" y="162"/>
                    <a:pt x="59" y="174"/>
                    <a:pt x="45" y="175"/>
                  </a:cubicBezTo>
                  <a:cubicBezTo>
                    <a:pt x="45" y="175"/>
                    <a:pt x="45" y="175"/>
                    <a:pt x="45" y="175"/>
                  </a:cubicBezTo>
                  <a:cubicBezTo>
                    <a:pt x="31" y="174"/>
                    <a:pt x="20" y="162"/>
                    <a:pt x="12" y="146"/>
                  </a:cubicBezTo>
                  <a:close/>
                  <a:moveTo>
                    <a:pt x="45" y="171"/>
                  </a:moveTo>
                  <a:cubicBezTo>
                    <a:pt x="57" y="171"/>
                    <a:pt x="68" y="160"/>
                    <a:pt x="78" y="144"/>
                  </a:cubicBezTo>
                  <a:cubicBezTo>
                    <a:pt x="78" y="144"/>
                    <a:pt x="78" y="144"/>
                    <a:pt x="78" y="144"/>
                  </a:cubicBezTo>
                  <a:cubicBezTo>
                    <a:pt x="78" y="144"/>
                    <a:pt x="78" y="143"/>
                    <a:pt x="78" y="143"/>
                  </a:cubicBezTo>
                  <a:cubicBezTo>
                    <a:pt x="78" y="143"/>
                    <a:pt x="78" y="143"/>
                    <a:pt x="78" y="143"/>
                  </a:cubicBezTo>
                  <a:cubicBezTo>
                    <a:pt x="78" y="143"/>
                    <a:pt x="78" y="144"/>
                    <a:pt x="78" y="144"/>
                  </a:cubicBezTo>
                  <a:cubicBezTo>
                    <a:pt x="78" y="144"/>
                    <a:pt x="78" y="144"/>
                    <a:pt x="78" y="144"/>
                  </a:cubicBezTo>
                  <a:cubicBezTo>
                    <a:pt x="68" y="160"/>
                    <a:pt x="57" y="170"/>
                    <a:pt x="45" y="171"/>
                  </a:cubicBezTo>
                  <a:cubicBezTo>
                    <a:pt x="45" y="171"/>
                    <a:pt x="45" y="171"/>
                    <a:pt x="45" y="171"/>
                  </a:cubicBezTo>
                  <a:cubicBezTo>
                    <a:pt x="45" y="171"/>
                    <a:pt x="45" y="171"/>
                    <a:pt x="45" y="171"/>
                  </a:cubicBezTo>
                  <a:cubicBezTo>
                    <a:pt x="45" y="171"/>
                    <a:pt x="45" y="171"/>
                    <a:pt x="45" y="171"/>
                  </a:cubicBezTo>
                  <a:cubicBezTo>
                    <a:pt x="45" y="171"/>
                    <a:pt x="45" y="171"/>
                    <a:pt x="45" y="171"/>
                  </a:cubicBezTo>
                  <a:cubicBezTo>
                    <a:pt x="41" y="171"/>
                    <a:pt x="37" y="169"/>
                    <a:pt x="34" y="167"/>
                  </a:cubicBezTo>
                  <a:cubicBezTo>
                    <a:pt x="34" y="167"/>
                    <a:pt x="34" y="167"/>
                    <a:pt x="34" y="167"/>
                  </a:cubicBezTo>
                  <a:cubicBezTo>
                    <a:pt x="37" y="169"/>
                    <a:pt x="41" y="171"/>
                    <a:pt x="45" y="171"/>
                  </a:cubicBezTo>
                  <a:close/>
                  <a:moveTo>
                    <a:pt x="34" y="167"/>
                  </a:moveTo>
                  <a:cubicBezTo>
                    <a:pt x="33" y="167"/>
                    <a:pt x="33" y="167"/>
                    <a:pt x="33" y="167"/>
                  </a:cubicBezTo>
                  <a:cubicBezTo>
                    <a:pt x="33" y="167"/>
                    <a:pt x="33" y="167"/>
                    <a:pt x="33" y="167"/>
                  </a:cubicBezTo>
                  <a:cubicBezTo>
                    <a:pt x="33" y="167"/>
                    <a:pt x="33" y="167"/>
                    <a:pt x="34" y="167"/>
                  </a:cubicBezTo>
                  <a:close/>
                  <a:moveTo>
                    <a:pt x="20" y="142"/>
                  </a:moveTo>
                  <a:cubicBezTo>
                    <a:pt x="27" y="158"/>
                    <a:pt x="37" y="167"/>
                    <a:pt x="45" y="167"/>
                  </a:cubicBezTo>
                  <a:cubicBezTo>
                    <a:pt x="45" y="167"/>
                    <a:pt x="45" y="167"/>
                    <a:pt x="45" y="167"/>
                  </a:cubicBezTo>
                  <a:cubicBezTo>
                    <a:pt x="45" y="167"/>
                    <a:pt x="45" y="167"/>
                    <a:pt x="45" y="167"/>
                  </a:cubicBezTo>
                  <a:cubicBezTo>
                    <a:pt x="45" y="167"/>
                    <a:pt x="45" y="167"/>
                    <a:pt x="45" y="167"/>
                  </a:cubicBezTo>
                  <a:cubicBezTo>
                    <a:pt x="45" y="167"/>
                    <a:pt x="45" y="167"/>
                    <a:pt x="45" y="167"/>
                  </a:cubicBezTo>
                  <a:cubicBezTo>
                    <a:pt x="45" y="167"/>
                    <a:pt x="45" y="167"/>
                    <a:pt x="45" y="167"/>
                  </a:cubicBezTo>
                  <a:cubicBezTo>
                    <a:pt x="45" y="167"/>
                    <a:pt x="45" y="167"/>
                    <a:pt x="45" y="167"/>
                  </a:cubicBezTo>
                  <a:cubicBezTo>
                    <a:pt x="45" y="167"/>
                    <a:pt x="45" y="167"/>
                    <a:pt x="45" y="167"/>
                  </a:cubicBezTo>
                  <a:cubicBezTo>
                    <a:pt x="54" y="167"/>
                    <a:pt x="65" y="157"/>
                    <a:pt x="74" y="142"/>
                  </a:cubicBezTo>
                  <a:cubicBezTo>
                    <a:pt x="74" y="142"/>
                    <a:pt x="74" y="142"/>
                    <a:pt x="74" y="142"/>
                  </a:cubicBezTo>
                  <a:cubicBezTo>
                    <a:pt x="76" y="143"/>
                    <a:pt x="76" y="143"/>
                    <a:pt x="76" y="143"/>
                  </a:cubicBezTo>
                  <a:cubicBezTo>
                    <a:pt x="74" y="142"/>
                    <a:pt x="74" y="142"/>
                    <a:pt x="74" y="142"/>
                  </a:cubicBezTo>
                  <a:cubicBezTo>
                    <a:pt x="83" y="126"/>
                    <a:pt x="90" y="105"/>
                    <a:pt x="91" y="84"/>
                  </a:cubicBezTo>
                  <a:cubicBezTo>
                    <a:pt x="91" y="84"/>
                    <a:pt x="91" y="84"/>
                    <a:pt x="91" y="84"/>
                  </a:cubicBezTo>
                  <a:cubicBezTo>
                    <a:pt x="91" y="75"/>
                    <a:pt x="92" y="67"/>
                    <a:pt x="92" y="60"/>
                  </a:cubicBezTo>
                  <a:cubicBezTo>
                    <a:pt x="92" y="60"/>
                    <a:pt x="92" y="60"/>
                    <a:pt x="92" y="60"/>
                  </a:cubicBezTo>
                  <a:cubicBezTo>
                    <a:pt x="92" y="60"/>
                    <a:pt x="92" y="60"/>
                    <a:pt x="92" y="60"/>
                  </a:cubicBezTo>
                  <a:cubicBezTo>
                    <a:pt x="92" y="60"/>
                    <a:pt x="92" y="60"/>
                    <a:pt x="92" y="60"/>
                  </a:cubicBezTo>
                  <a:cubicBezTo>
                    <a:pt x="92" y="40"/>
                    <a:pt x="89" y="27"/>
                    <a:pt x="82" y="19"/>
                  </a:cubicBezTo>
                  <a:cubicBezTo>
                    <a:pt x="82" y="19"/>
                    <a:pt x="82" y="19"/>
                    <a:pt x="82" y="19"/>
                  </a:cubicBezTo>
                  <a:cubicBezTo>
                    <a:pt x="76" y="12"/>
                    <a:pt x="65" y="8"/>
                    <a:pt x="45" y="8"/>
                  </a:cubicBezTo>
                  <a:cubicBezTo>
                    <a:pt x="45" y="8"/>
                    <a:pt x="45" y="8"/>
                    <a:pt x="45" y="8"/>
                  </a:cubicBezTo>
                  <a:cubicBezTo>
                    <a:pt x="45" y="8"/>
                    <a:pt x="45" y="8"/>
                    <a:pt x="45" y="8"/>
                  </a:cubicBezTo>
                  <a:cubicBezTo>
                    <a:pt x="36" y="8"/>
                    <a:pt x="26" y="15"/>
                    <a:pt x="19" y="29"/>
                  </a:cubicBezTo>
                  <a:cubicBezTo>
                    <a:pt x="19" y="29"/>
                    <a:pt x="19" y="29"/>
                    <a:pt x="19" y="29"/>
                  </a:cubicBezTo>
                  <a:cubicBezTo>
                    <a:pt x="12" y="43"/>
                    <a:pt x="8" y="62"/>
                    <a:pt x="8" y="84"/>
                  </a:cubicBezTo>
                  <a:cubicBezTo>
                    <a:pt x="8" y="84"/>
                    <a:pt x="8" y="84"/>
                    <a:pt x="8" y="84"/>
                  </a:cubicBezTo>
                  <a:cubicBezTo>
                    <a:pt x="8" y="84"/>
                    <a:pt x="8" y="84"/>
                    <a:pt x="8" y="84"/>
                  </a:cubicBezTo>
                  <a:cubicBezTo>
                    <a:pt x="8" y="84"/>
                    <a:pt x="8" y="84"/>
                    <a:pt x="8" y="84"/>
                  </a:cubicBezTo>
                  <a:cubicBezTo>
                    <a:pt x="8" y="106"/>
                    <a:pt x="12" y="127"/>
                    <a:pt x="20" y="142"/>
                  </a:cubicBezTo>
                  <a:close/>
                  <a:moveTo>
                    <a:pt x="33" y="167"/>
                  </a:moveTo>
                  <a:cubicBezTo>
                    <a:pt x="33" y="167"/>
                    <a:pt x="33" y="167"/>
                    <a:pt x="33" y="167"/>
                  </a:cubicBezTo>
                  <a:cubicBezTo>
                    <a:pt x="33" y="167"/>
                    <a:pt x="33" y="167"/>
                    <a:pt x="33" y="167"/>
                  </a:cubicBezTo>
                  <a:cubicBezTo>
                    <a:pt x="33" y="167"/>
                    <a:pt x="33" y="167"/>
                    <a:pt x="33" y="167"/>
                  </a:cubicBezTo>
                  <a:close/>
                  <a:moveTo>
                    <a:pt x="11" y="130"/>
                  </a:moveTo>
                  <a:cubicBezTo>
                    <a:pt x="11" y="130"/>
                    <a:pt x="11" y="130"/>
                    <a:pt x="11" y="130"/>
                  </a:cubicBezTo>
                  <a:cubicBezTo>
                    <a:pt x="11" y="130"/>
                    <a:pt x="11" y="130"/>
                    <a:pt x="11" y="130"/>
                  </a:cubicBezTo>
                  <a:cubicBezTo>
                    <a:pt x="11" y="130"/>
                    <a:pt x="11" y="130"/>
                    <a:pt x="11" y="130"/>
                  </a:cubicBezTo>
                  <a:close/>
                  <a:moveTo>
                    <a:pt x="4" y="84"/>
                  </a:moveTo>
                  <a:cubicBezTo>
                    <a:pt x="4" y="84"/>
                    <a:pt x="4" y="84"/>
                    <a:pt x="4" y="84"/>
                  </a:cubicBezTo>
                  <a:cubicBezTo>
                    <a:pt x="4" y="84"/>
                    <a:pt x="4" y="84"/>
                    <a:pt x="4" y="84"/>
                  </a:cubicBezTo>
                  <a:cubicBezTo>
                    <a:pt x="4" y="84"/>
                    <a:pt x="4" y="84"/>
                    <a:pt x="4" y="84"/>
                  </a:cubicBezTo>
                  <a:close/>
                  <a:moveTo>
                    <a:pt x="4" y="84"/>
                  </a:moveTo>
                  <a:cubicBezTo>
                    <a:pt x="4" y="84"/>
                    <a:pt x="4" y="83"/>
                    <a:pt x="4" y="83"/>
                  </a:cubicBezTo>
                  <a:cubicBezTo>
                    <a:pt x="4" y="83"/>
                    <a:pt x="4" y="83"/>
                    <a:pt x="4" y="83"/>
                  </a:cubicBezTo>
                  <a:cubicBezTo>
                    <a:pt x="4" y="83"/>
                    <a:pt x="4" y="84"/>
                    <a:pt x="4" y="84"/>
                  </a:cubicBezTo>
                  <a:close/>
                  <a:moveTo>
                    <a:pt x="96" y="60"/>
                  </a:moveTo>
                  <a:cubicBezTo>
                    <a:pt x="96" y="60"/>
                    <a:pt x="96" y="60"/>
                    <a:pt x="96" y="60"/>
                  </a:cubicBezTo>
                  <a:cubicBezTo>
                    <a:pt x="96" y="60"/>
                    <a:pt x="96" y="60"/>
                    <a:pt x="96" y="60"/>
                  </a:cubicBezTo>
                  <a:cubicBezTo>
                    <a:pt x="96" y="40"/>
                    <a:pt x="93" y="26"/>
                    <a:pt x="85" y="17"/>
                  </a:cubicBezTo>
                  <a:cubicBezTo>
                    <a:pt x="85" y="17"/>
                    <a:pt x="85" y="17"/>
                    <a:pt x="85" y="17"/>
                  </a:cubicBezTo>
                  <a:cubicBezTo>
                    <a:pt x="93" y="26"/>
                    <a:pt x="96" y="40"/>
                    <a:pt x="96" y="60"/>
                  </a:cubicBezTo>
                  <a:close/>
                  <a:moveTo>
                    <a:pt x="9" y="44"/>
                  </a:moveTo>
                  <a:cubicBezTo>
                    <a:pt x="9" y="44"/>
                    <a:pt x="9" y="44"/>
                    <a:pt x="9" y="43"/>
                  </a:cubicBezTo>
                  <a:cubicBezTo>
                    <a:pt x="9" y="43"/>
                    <a:pt x="9" y="43"/>
                    <a:pt x="9" y="43"/>
                  </a:cubicBezTo>
                  <a:cubicBezTo>
                    <a:pt x="9" y="44"/>
                    <a:pt x="9" y="44"/>
                    <a:pt x="9" y="44"/>
                  </a:cubicBezTo>
                  <a:close/>
                  <a:moveTo>
                    <a:pt x="9" y="43"/>
                  </a:moveTo>
                  <a:cubicBezTo>
                    <a:pt x="11" y="37"/>
                    <a:pt x="13" y="32"/>
                    <a:pt x="16" y="27"/>
                  </a:cubicBezTo>
                  <a:cubicBezTo>
                    <a:pt x="16" y="27"/>
                    <a:pt x="16" y="27"/>
                    <a:pt x="16" y="27"/>
                  </a:cubicBezTo>
                  <a:cubicBezTo>
                    <a:pt x="18" y="23"/>
                    <a:pt x="21" y="19"/>
                    <a:pt x="23" y="16"/>
                  </a:cubicBezTo>
                  <a:cubicBezTo>
                    <a:pt x="23" y="16"/>
                    <a:pt x="23" y="16"/>
                    <a:pt x="23" y="16"/>
                  </a:cubicBezTo>
                  <a:cubicBezTo>
                    <a:pt x="18" y="22"/>
                    <a:pt x="13" y="32"/>
                    <a:pt x="9" y="43"/>
                  </a:cubicBezTo>
                  <a:close/>
                  <a:moveTo>
                    <a:pt x="45" y="4"/>
                  </a:moveTo>
                  <a:cubicBezTo>
                    <a:pt x="65" y="4"/>
                    <a:pt x="78" y="8"/>
                    <a:pt x="85" y="17"/>
                  </a:cubicBezTo>
                  <a:cubicBezTo>
                    <a:pt x="85" y="17"/>
                    <a:pt x="85" y="17"/>
                    <a:pt x="85" y="17"/>
                  </a:cubicBezTo>
                  <a:cubicBezTo>
                    <a:pt x="78" y="8"/>
                    <a:pt x="65" y="4"/>
                    <a:pt x="45" y="4"/>
                  </a:cubicBezTo>
                  <a:cubicBezTo>
                    <a:pt x="45" y="4"/>
                    <a:pt x="45" y="4"/>
                    <a:pt x="45" y="4"/>
                  </a:cubicBezTo>
                  <a:cubicBezTo>
                    <a:pt x="45" y="4"/>
                    <a:pt x="45" y="4"/>
                    <a:pt x="45" y="4"/>
                  </a:cubicBezTo>
                  <a:cubicBezTo>
                    <a:pt x="45" y="4"/>
                    <a:pt x="45" y="4"/>
                    <a:pt x="45" y="4"/>
                  </a:cubicBezTo>
                  <a:cubicBezTo>
                    <a:pt x="45" y="4"/>
                    <a:pt x="45" y="4"/>
                    <a:pt x="45" y="4"/>
                  </a:cubicBezTo>
                  <a:cubicBezTo>
                    <a:pt x="45" y="4"/>
                    <a:pt x="45" y="4"/>
                    <a:pt x="45" y="4"/>
                  </a:cubicBezTo>
                  <a:close/>
                  <a:moveTo>
                    <a:pt x="24" y="15"/>
                  </a:moveTo>
                  <a:cubicBezTo>
                    <a:pt x="24" y="15"/>
                    <a:pt x="24" y="15"/>
                    <a:pt x="24" y="15"/>
                  </a:cubicBezTo>
                  <a:cubicBezTo>
                    <a:pt x="24" y="15"/>
                    <a:pt x="24" y="15"/>
                    <a:pt x="24" y="15"/>
                  </a:cubicBezTo>
                  <a:cubicBezTo>
                    <a:pt x="24" y="15"/>
                    <a:pt x="24" y="15"/>
                    <a:pt x="24"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3846"/>
            <p:cNvSpPr/>
            <p:nvPr/>
          </p:nvSpPr>
          <p:spPr bwMode="auto">
            <a:xfrm>
              <a:off x="7537452" y="6642101"/>
              <a:ext cx="152400" cy="161925"/>
            </a:xfrm>
            <a:custGeom>
              <a:avLst/>
              <a:gdLst>
                <a:gd name="T0" fmla="*/ 32 w 87"/>
                <a:gd name="T1" fmla="*/ 80 h 93"/>
                <a:gd name="T2" fmla="*/ 0 w 87"/>
                <a:gd name="T3" fmla="*/ 22 h 93"/>
                <a:gd name="T4" fmla="*/ 0 w 87"/>
                <a:gd name="T5" fmla="*/ 22 h 93"/>
                <a:gd name="T6" fmla="*/ 1 w 87"/>
                <a:gd name="T7" fmla="*/ 19 h 93"/>
                <a:gd name="T8" fmla="*/ 1 w 87"/>
                <a:gd name="T9" fmla="*/ 19 h 93"/>
                <a:gd name="T10" fmla="*/ 11 w 87"/>
                <a:gd name="T11" fmla="*/ 0 h 93"/>
                <a:gd name="T12" fmla="*/ 11 w 87"/>
                <a:gd name="T13" fmla="*/ 0 h 93"/>
                <a:gd name="T14" fmla="*/ 14 w 87"/>
                <a:gd name="T15" fmla="*/ 3 h 93"/>
                <a:gd name="T16" fmla="*/ 10 w 87"/>
                <a:gd name="T17" fmla="*/ 7 h 93"/>
                <a:gd name="T18" fmla="*/ 10 w 87"/>
                <a:gd name="T19" fmla="*/ 7 h 93"/>
                <a:gd name="T20" fmla="*/ 5 w 87"/>
                <a:gd name="T21" fmla="*/ 20 h 93"/>
                <a:gd name="T22" fmla="*/ 5 w 87"/>
                <a:gd name="T23" fmla="*/ 20 h 93"/>
                <a:gd name="T24" fmla="*/ 4 w 87"/>
                <a:gd name="T25" fmla="*/ 22 h 93"/>
                <a:gd name="T26" fmla="*/ 4 w 87"/>
                <a:gd name="T27" fmla="*/ 22 h 93"/>
                <a:gd name="T28" fmla="*/ 35 w 87"/>
                <a:gd name="T29" fmla="*/ 78 h 93"/>
                <a:gd name="T30" fmla="*/ 35 w 87"/>
                <a:gd name="T31" fmla="*/ 78 h 93"/>
                <a:gd name="T32" fmla="*/ 61 w 87"/>
                <a:gd name="T33" fmla="*/ 89 h 93"/>
                <a:gd name="T34" fmla="*/ 61 w 87"/>
                <a:gd name="T35" fmla="*/ 89 h 93"/>
                <a:gd name="T36" fmla="*/ 85 w 87"/>
                <a:gd name="T37" fmla="*/ 84 h 93"/>
                <a:gd name="T38" fmla="*/ 85 w 87"/>
                <a:gd name="T39" fmla="*/ 84 h 93"/>
                <a:gd name="T40" fmla="*/ 87 w 87"/>
                <a:gd name="T41" fmla="*/ 88 h 93"/>
                <a:gd name="T42" fmla="*/ 61 w 87"/>
                <a:gd name="T43" fmla="*/ 93 h 93"/>
                <a:gd name="T44" fmla="*/ 61 w 87"/>
                <a:gd name="T45" fmla="*/ 93 h 93"/>
                <a:gd name="T46" fmla="*/ 61 w 87"/>
                <a:gd name="T47" fmla="*/ 93 h 93"/>
                <a:gd name="T48" fmla="*/ 61 w 87"/>
                <a:gd name="T49" fmla="*/ 93 h 93"/>
                <a:gd name="T50" fmla="*/ 32 w 87"/>
                <a:gd name="T51" fmla="*/ 8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7" h="93">
                  <a:moveTo>
                    <a:pt x="32" y="80"/>
                  </a:moveTo>
                  <a:cubicBezTo>
                    <a:pt x="17" y="60"/>
                    <a:pt x="1" y="36"/>
                    <a:pt x="0" y="22"/>
                  </a:cubicBezTo>
                  <a:cubicBezTo>
                    <a:pt x="0" y="22"/>
                    <a:pt x="0" y="22"/>
                    <a:pt x="0" y="22"/>
                  </a:cubicBezTo>
                  <a:cubicBezTo>
                    <a:pt x="0" y="21"/>
                    <a:pt x="1" y="20"/>
                    <a:pt x="1" y="19"/>
                  </a:cubicBezTo>
                  <a:cubicBezTo>
                    <a:pt x="1" y="19"/>
                    <a:pt x="1" y="19"/>
                    <a:pt x="1" y="19"/>
                  </a:cubicBezTo>
                  <a:cubicBezTo>
                    <a:pt x="4" y="7"/>
                    <a:pt x="11" y="0"/>
                    <a:pt x="11" y="0"/>
                  </a:cubicBezTo>
                  <a:cubicBezTo>
                    <a:pt x="11" y="0"/>
                    <a:pt x="11" y="0"/>
                    <a:pt x="11" y="0"/>
                  </a:cubicBezTo>
                  <a:cubicBezTo>
                    <a:pt x="14" y="3"/>
                    <a:pt x="14" y="3"/>
                    <a:pt x="14" y="3"/>
                  </a:cubicBezTo>
                  <a:cubicBezTo>
                    <a:pt x="14" y="3"/>
                    <a:pt x="12" y="5"/>
                    <a:pt x="10" y="7"/>
                  </a:cubicBezTo>
                  <a:cubicBezTo>
                    <a:pt x="10" y="7"/>
                    <a:pt x="10" y="7"/>
                    <a:pt x="10" y="7"/>
                  </a:cubicBezTo>
                  <a:cubicBezTo>
                    <a:pt x="8" y="10"/>
                    <a:pt x="6" y="15"/>
                    <a:pt x="5" y="20"/>
                  </a:cubicBezTo>
                  <a:cubicBezTo>
                    <a:pt x="5" y="20"/>
                    <a:pt x="5" y="20"/>
                    <a:pt x="5" y="20"/>
                  </a:cubicBezTo>
                  <a:cubicBezTo>
                    <a:pt x="5" y="21"/>
                    <a:pt x="4" y="22"/>
                    <a:pt x="4" y="22"/>
                  </a:cubicBezTo>
                  <a:cubicBezTo>
                    <a:pt x="4" y="22"/>
                    <a:pt x="4" y="22"/>
                    <a:pt x="4" y="22"/>
                  </a:cubicBezTo>
                  <a:cubicBezTo>
                    <a:pt x="4" y="34"/>
                    <a:pt x="20" y="58"/>
                    <a:pt x="35" y="78"/>
                  </a:cubicBezTo>
                  <a:cubicBezTo>
                    <a:pt x="35" y="78"/>
                    <a:pt x="35" y="78"/>
                    <a:pt x="35" y="78"/>
                  </a:cubicBezTo>
                  <a:cubicBezTo>
                    <a:pt x="42" y="86"/>
                    <a:pt x="52" y="89"/>
                    <a:pt x="61" y="89"/>
                  </a:cubicBezTo>
                  <a:cubicBezTo>
                    <a:pt x="61" y="89"/>
                    <a:pt x="61" y="89"/>
                    <a:pt x="61" y="89"/>
                  </a:cubicBezTo>
                  <a:cubicBezTo>
                    <a:pt x="74" y="89"/>
                    <a:pt x="85" y="84"/>
                    <a:pt x="85" y="84"/>
                  </a:cubicBezTo>
                  <a:cubicBezTo>
                    <a:pt x="85" y="84"/>
                    <a:pt x="85" y="84"/>
                    <a:pt x="85" y="84"/>
                  </a:cubicBezTo>
                  <a:cubicBezTo>
                    <a:pt x="87" y="88"/>
                    <a:pt x="87" y="88"/>
                    <a:pt x="87" y="88"/>
                  </a:cubicBezTo>
                  <a:cubicBezTo>
                    <a:pt x="86" y="88"/>
                    <a:pt x="74" y="93"/>
                    <a:pt x="61" y="93"/>
                  </a:cubicBezTo>
                  <a:cubicBezTo>
                    <a:pt x="61" y="93"/>
                    <a:pt x="61" y="93"/>
                    <a:pt x="61" y="93"/>
                  </a:cubicBezTo>
                  <a:cubicBezTo>
                    <a:pt x="61" y="93"/>
                    <a:pt x="61" y="93"/>
                    <a:pt x="61" y="93"/>
                  </a:cubicBezTo>
                  <a:cubicBezTo>
                    <a:pt x="61" y="93"/>
                    <a:pt x="61" y="93"/>
                    <a:pt x="61" y="93"/>
                  </a:cubicBezTo>
                  <a:cubicBezTo>
                    <a:pt x="51" y="93"/>
                    <a:pt x="40" y="90"/>
                    <a:pt x="32"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3847"/>
            <p:cNvSpPr>
              <a:spLocks noEditPoints="1"/>
            </p:cNvSpPr>
            <p:nvPr/>
          </p:nvSpPr>
          <p:spPr bwMode="auto">
            <a:xfrm>
              <a:off x="7534277" y="6638926"/>
              <a:ext cx="158750" cy="168275"/>
            </a:xfrm>
            <a:custGeom>
              <a:avLst/>
              <a:gdLst>
                <a:gd name="T0" fmla="*/ 34 w 91"/>
                <a:gd name="T1" fmla="*/ 82 h 97"/>
                <a:gd name="T2" fmla="*/ 0 w 91"/>
                <a:gd name="T3" fmla="*/ 24 h 97"/>
                <a:gd name="T4" fmla="*/ 1 w 91"/>
                <a:gd name="T5" fmla="*/ 20 h 97"/>
                <a:gd name="T6" fmla="*/ 11 w 91"/>
                <a:gd name="T7" fmla="*/ 1 h 97"/>
                <a:gd name="T8" fmla="*/ 13 w 91"/>
                <a:gd name="T9" fmla="*/ 0 h 97"/>
                <a:gd name="T10" fmla="*/ 17 w 91"/>
                <a:gd name="T11" fmla="*/ 7 h 97"/>
                <a:gd name="T12" fmla="*/ 16 w 91"/>
                <a:gd name="T13" fmla="*/ 8 h 97"/>
                <a:gd name="T14" fmla="*/ 14 w 91"/>
                <a:gd name="T15" fmla="*/ 11 h 97"/>
                <a:gd name="T16" fmla="*/ 9 w 91"/>
                <a:gd name="T17" fmla="*/ 23 h 97"/>
                <a:gd name="T18" fmla="*/ 8 w 91"/>
                <a:gd name="T19" fmla="*/ 25 h 97"/>
                <a:gd name="T20" fmla="*/ 8 w 91"/>
                <a:gd name="T21" fmla="*/ 25 h 97"/>
                <a:gd name="T22" fmla="*/ 39 w 91"/>
                <a:gd name="T23" fmla="*/ 79 h 97"/>
                <a:gd name="T24" fmla="*/ 63 w 91"/>
                <a:gd name="T25" fmla="*/ 89 h 97"/>
                <a:gd name="T26" fmla="*/ 86 w 91"/>
                <a:gd name="T27" fmla="*/ 84 h 97"/>
                <a:gd name="T28" fmla="*/ 87 w 91"/>
                <a:gd name="T29" fmla="*/ 84 h 97"/>
                <a:gd name="T30" fmla="*/ 88 w 91"/>
                <a:gd name="T31" fmla="*/ 84 h 97"/>
                <a:gd name="T32" fmla="*/ 89 w 91"/>
                <a:gd name="T33" fmla="*/ 92 h 97"/>
                <a:gd name="T34" fmla="*/ 81 w 91"/>
                <a:gd name="T35" fmla="*/ 94 h 97"/>
                <a:gd name="T36" fmla="*/ 63 w 91"/>
                <a:gd name="T37" fmla="*/ 97 h 97"/>
                <a:gd name="T38" fmla="*/ 63 w 91"/>
                <a:gd name="T39" fmla="*/ 97 h 97"/>
                <a:gd name="T40" fmla="*/ 33 w 91"/>
                <a:gd name="T41" fmla="*/ 83 h 97"/>
                <a:gd name="T42" fmla="*/ 63 w 91"/>
                <a:gd name="T43" fmla="*/ 93 h 97"/>
                <a:gd name="T44" fmla="*/ 69 w 91"/>
                <a:gd name="T45" fmla="*/ 93 h 97"/>
                <a:gd name="T46" fmla="*/ 63 w 91"/>
                <a:gd name="T47" fmla="*/ 93 h 97"/>
                <a:gd name="T48" fmla="*/ 50 w 91"/>
                <a:gd name="T49" fmla="*/ 91 h 97"/>
                <a:gd name="T50" fmla="*/ 63 w 91"/>
                <a:gd name="T51" fmla="*/ 93 h 97"/>
                <a:gd name="T52" fmla="*/ 50 w 91"/>
                <a:gd name="T53" fmla="*/ 91 h 97"/>
                <a:gd name="T54" fmla="*/ 50 w 91"/>
                <a:gd name="T55" fmla="*/ 91 h 97"/>
                <a:gd name="T56" fmla="*/ 81 w 91"/>
                <a:gd name="T57" fmla="*/ 90 h 97"/>
                <a:gd name="T58" fmla="*/ 86 w 91"/>
                <a:gd name="T59" fmla="*/ 89 h 97"/>
                <a:gd name="T60" fmla="*/ 86 w 91"/>
                <a:gd name="T61" fmla="*/ 89 h 97"/>
                <a:gd name="T62" fmla="*/ 4 w 91"/>
                <a:gd name="T63" fmla="*/ 24 h 97"/>
                <a:gd name="T64" fmla="*/ 4 w 91"/>
                <a:gd name="T65" fmla="*/ 24 h 97"/>
                <a:gd name="T66" fmla="*/ 4 w 91"/>
                <a:gd name="T67" fmla="*/ 24 h 97"/>
                <a:gd name="T68" fmla="*/ 4 w 91"/>
                <a:gd name="T69" fmla="*/ 2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1" h="97">
                  <a:moveTo>
                    <a:pt x="33" y="83"/>
                  </a:moveTo>
                  <a:cubicBezTo>
                    <a:pt x="34" y="82"/>
                    <a:pt x="34" y="82"/>
                    <a:pt x="34" y="82"/>
                  </a:cubicBezTo>
                  <a:cubicBezTo>
                    <a:pt x="33" y="83"/>
                    <a:pt x="33" y="83"/>
                    <a:pt x="33" y="83"/>
                  </a:cubicBezTo>
                  <a:cubicBezTo>
                    <a:pt x="18" y="63"/>
                    <a:pt x="1" y="40"/>
                    <a:pt x="0" y="24"/>
                  </a:cubicBezTo>
                  <a:cubicBezTo>
                    <a:pt x="0" y="24"/>
                    <a:pt x="0" y="24"/>
                    <a:pt x="0" y="24"/>
                  </a:cubicBezTo>
                  <a:cubicBezTo>
                    <a:pt x="0" y="23"/>
                    <a:pt x="1" y="22"/>
                    <a:pt x="1" y="20"/>
                  </a:cubicBezTo>
                  <a:cubicBezTo>
                    <a:pt x="1" y="20"/>
                    <a:pt x="1" y="20"/>
                    <a:pt x="1" y="20"/>
                  </a:cubicBezTo>
                  <a:cubicBezTo>
                    <a:pt x="4" y="8"/>
                    <a:pt x="11" y="1"/>
                    <a:pt x="11" y="1"/>
                  </a:cubicBezTo>
                  <a:cubicBezTo>
                    <a:pt x="11" y="1"/>
                    <a:pt x="11" y="1"/>
                    <a:pt x="11" y="1"/>
                  </a:cubicBezTo>
                  <a:cubicBezTo>
                    <a:pt x="13" y="0"/>
                    <a:pt x="13" y="0"/>
                    <a:pt x="13" y="0"/>
                  </a:cubicBezTo>
                  <a:cubicBezTo>
                    <a:pt x="20" y="7"/>
                    <a:pt x="20" y="7"/>
                    <a:pt x="20" y="7"/>
                  </a:cubicBezTo>
                  <a:cubicBezTo>
                    <a:pt x="17" y="7"/>
                    <a:pt x="17" y="7"/>
                    <a:pt x="17" y="7"/>
                  </a:cubicBezTo>
                  <a:cubicBezTo>
                    <a:pt x="16" y="7"/>
                    <a:pt x="16" y="7"/>
                    <a:pt x="16" y="8"/>
                  </a:cubicBezTo>
                  <a:cubicBezTo>
                    <a:pt x="16" y="8"/>
                    <a:pt x="16" y="8"/>
                    <a:pt x="16" y="8"/>
                  </a:cubicBezTo>
                  <a:cubicBezTo>
                    <a:pt x="16" y="8"/>
                    <a:pt x="15" y="9"/>
                    <a:pt x="14" y="11"/>
                  </a:cubicBezTo>
                  <a:cubicBezTo>
                    <a:pt x="14" y="11"/>
                    <a:pt x="14" y="11"/>
                    <a:pt x="14" y="11"/>
                  </a:cubicBezTo>
                  <a:cubicBezTo>
                    <a:pt x="12" y="13"/>
                    <a:pt x="10" y="17"/>
                    <a:pt x="9" y="23"/>
                  </a:cubicBezTo>
                  <a:cubicBezTo>
                    <a:pt x="9" y="23"/>
                    <a:pt x="9" y="23"/>
                    <a:pt x="9" y="23"/>
                  </a:cubicBezTo>
                  <a:cubicBezTo>
                    <a:pt x="8" y="23"/>
                    <a:pt x="8" y="24"/>
                    <a:pt x="8" y="25"/>
                  </a:cubicBezTo>
                  <a:cubicBezTo>
                    <a:pt x="8" y="25"/>
                    <a:pt x="8" y="25"/>
                    <a:pt x="8" y="25"/>
                  </a:cubicBezTo>
                  <a:cubicBezTo>
                    <a:pt x="8" y="25"/>
                    <a:pt x="8" y="25"/>
                    <a:pt x="8" y="25"/>
                  </a:cubicBezTo>
                  <a:cubicBezTo>
                    <a:pt x="8" y="25"/>
                    <a:pt x="8" y="25"/>
                    <a:pt x="8" y="25"/>
                  </a:cubicBezTo>
                  <a:cubicBezTo>
                    <a:pt x="8" y="35"/>
                    <a:pt x="24" y="59"/>
                    <a:pt x="39" y="79"/>
                  </a:cubicBezTo>
                  <a:cubicBezTo>
                    <a:pt x="39" y="79"/>
                    <a:pt x="39" y="79"/>
                    <a:pt x="39" y="79"/>
                  </a:cubicBezTo>
                  <a:cubicBezTo>
                    <a:pt x="45" y="87"/>
                    <a:pt x="54" y="89"/>
                    <a:pt x="63" y="89"/>
                  </a:cubicBezTo>
                  <a:cubicBezTo>
                    <a:pt x="63" y="89"/>
                    <a:pt x="63" y="89"/>
                    <a:pt x="63" y="89"/>
                  </a:cubicBezTo>
                  <a:cubicBezTo>
                    <a:pt x="63" y="89"/>
                    <a:pt x="63" y="89"/>
                    <a:pt x="63" y="89"/>
                  </a:cubicBezTo>
                  <a:cubicBezTo>
                    <a:pt x="75" y="89"/>
                    <a:pt x="86" y="84"/>
                    <a:pt x="86" y="84"/>
                  </a:cubicBezTo>
                  <a:cubicBezTo>
                    <a:pt x="86" y="84"/>
                    <a:pt x="86" y="84"/>
                    <a:pt x="86" y="84"/>
                  </a:cubicBezTo>
                  <a:cubicBezTo>
                    <a:pt x="86" y="84"/>
                    <a:pt x="86" y="84"/>
                    <a:pt x="87" y="84"/>
                  </a:cubicBezTo>
                  <a:cubicBezTo>
                    <a:pt x="87" y="84"/>
                    <a:pt x="87" y="84"/>
                    <a:pt x="87" y="84"/>
                  </a:cubicBezTo>
                  <a:cubicBezTo>
                    <a:pt x="88" y="84"/>
                    <a:pt x="88" y="84"/>
                    <a:pt x="88" y="84"/>
                  </a:cubicBezTo>
                  <a:cubicBezTo>
                    <a:pt x="91" y="91"/>
                    <a:pt x="91" y="91"/>
                    <a:pt x="91" y="91"/>
                  </a:cubicBezTo>
                  <a:cubicBezTo>
                    <a:pt x="89" y="92"/>
                    <a:pt x="89" y="92"/>
                    <a:pt x="89" y="92"/>
                  </a:cubicBezTo>
                  <a:cubicBezTo>
                    <a:pt x="89" y="92"/>
                    <a:pt x="86" y="93"/>
                    <a:pt x="81" y="94"/>
                  </a:cubicBezTo>
                  <a:cubicBezTo>
                    <a:pt x="81" y="94"/>
                    <a:pt x="81" y="94"/>
                    <a:pt x="81" y="94"/>
                  </a:cubicBezTo>
                  <a:cubicBezTo>
                    <a:pt x="76" y="96"/>
                    <a:pt x="70" y="97"/>
                    <a:pt x="63" y="97"/>
                  </a:cubicBezTo>
                  <a:cubicBezTo>
                    <a:pt x="63" y="97"/>
                    <a:pt x="63" y="97"/>
                    <a:pt x="63" y="97"/>
                  </a:cubicBezTo>
                  <a:cubicBezTo>
                    <a:pt x="63" y="97"/>
                    <a:pt x="63" y="97"/>
                    <a:pt x="63" y="97"/>
                  </a:cubicBezTo>
                  <a:cubicBezTo>
                    <a:pt x="63" y="97"/>
                    <a:pt x="63" y="97"/>
                    <a:pt x="63" y="97"/>
                  </a:cubicBezTo>
                  <a:cubicBezTo>
                    <a:pt x="63" y="97"/>
                    <a:pt x="63" y="97"/>
                    <a:pt x="63" y="97"/>
                  </a:cubicBezTo>
                  <a:cubicBezTo>
                    <a:pt x="52" y="97"/>
                    <a:pt x="41" y="94"/>
                    <a:pt x="33" y="83"/>
                  </a:cubicBezTo>
                  <a:close/>
                  <a:moveTo>
                    <a:pt x="63" y="93"/>
                  </a:moveTo>
                  <a:cubicBezTo>
                    <a:pt x="63" y="93"/>
                    <a:pt x="63" y="93"/>
                    <a:pt x="63" y="93"/>
                  </a:cubicBezTo>
                  <a:cubicBezTo>
                    <a:pt x="65" y="93"/>
                    <a:pt x="67" y="93"/>
                    <a:pt x="69" y="93"/>
                  </a:cubicBezTo>
                  <a:cubicBezTo>
                    <a:pt x="69" y="93"/>
                    <a:pt x="69" y="93"/>
                    <a:pt x="69" y="93"/>
                  </a:cubicBezTo>
                  <a:cubicBezTo>
                    <a:pt x="67" y="93"/>
                    <a:pt x="65" y="93"/>
                    <a:pt x="63" y="93"/>
                  </a:cubicBezTo>
                  <a:cubicBezTo>
                    <a:pt x="63" y="93"/>
                    <a:pt x="63" y="93"/>
                    <a:pt x="63" y="93"/>
                  </a:cubicBezTo>
                  <a:cubicBezTo>
                    <a:pt x="63" y="93"/>
                    <a:pt x="63" y="93"/>
                    <a:pt x="63" y="93"/>
                  </a:cubicBezTo>
                  <a:cubicBezTo>
                    <a:pt x="59" y="93"/>
                    <a:pt x="54" y="92"/>
                    <a:pt x="50" y="91"/>
                  </a:cubicBezTo>
                  <a:cubicBezTo>
                    <a:pt x="50" y="91"/>
                    <a:pt x="50" y="91"/>
                    <a:pt x="50" y="91"/>
                  </a:cubicBezTo>
                  <a:cubicBezTo>
                    <a:pt x="54" y="92"/>
                    <a:pt x="59" y="93"/>
                    <a:pt x="63" y="93"/>
                  </a:cubicBezTo>
                  <a:close/>
                  <a:moveTo>
                    <a:pt x="50" y="91"/>
                  </a:moveTo>
                  <a:cubicBezTo>
                    <a:pt x="50" y="91"/>
                    <a:pt x="50" y="91"/>
                    <a:pt x="50" y="91"/>
                  </a:cubicBezTo>
                  <a:cubicBezTo>
                    <a:pt x="50" y="91"/>
                    <a:pt x="50" y="91"/>
                    <a:pt x="50" y="91"/>
                  </a:cubicBezTo>
                  <a:cubicBezTo>
                    <a:pt x="50" y="91"/>
                    <a:pt x="50" y="91"/>
                    <a:pt x="50" y="91"/>
                  </a:cubicBezTo>
                  <a:close/>
                  <a:moveTo>
                    <a:pt x="86" y="89"/>
                  </a:moveTo>
                  <a:cubicBezTo>
                    <a:pt x="84" y="89"/>
                    <a:pt x="83" y="90"/>
                    <a:pt x="81" y="90"/>
                  </a:cubicBezTo>
                  <a:cubicBezTo>
                    <a:pt x="81" y="90"/>
                    <a:pt x="81" y="90"/>
                    <a:pt x="81" y="90"/>
                  </a:cubicBezTo>
                  <a:cubicBezTo>
                    <a:pt x="83" y="90"/>
                    <a:pt x="85" y="89"/>
                    <a:pt x="86" y="89"/>
                  </a:cubicBezTo>
                  <a:cubicBezTo>
                    <a:pt x="86" y="89"/>
                    <a:pt x="86" y="89"/>
                    <a:pt x="86" y="89"/>
                  </a:cubicBezTo>
                  <a:cubicBezTo>
                    <a:pt x="86" y="89"/>
                    <a:pt x="86" y="89"/>
                    <a:pt x="86" y="89"/>
                  </a:cubicBezTo>
                  <a:close/>
                  <a:moveTo>
                    <a:pt x="4" y="24"/>
                  </a:moveTo>
                  <a:cubicBezTo>
                    <a:pt x="4" y="24"/>
                    <a:pt x="4" y="24"/>
                    <a:pt x="4" y="24"/>
                  </a:cubicBezTo>
                  <a:cubicBezTo>
                    <a:pt x="4" y="24"/>
                    <a:pt x="4" y="24"/>
                    <a:pt x="4" y="24"/>
                  </a:cubicBezTo>
                  <a:cubicBezTo>
                    <a:pt x="4" y="24"/>
                    <a:pt x="4" y="24"/>
                    <a:pt x="4" y="24"/>
                  </a:cubicBezTo>
                  <a:close/>
                  <a:moveTo>
                    <a:pt x="4" y="24"/>
                  </a:moveTo>
                  <a:cubicBezTo>
                    <a:pt x="4" y="24"/>
                    <a:pt x="4" y="24"/>
                    <a:pt x="4" y="24"/>
                  </a:cubicBezTo>
                  <a:cubicBezTo>
                    <a:pt x="4" y="24"/>
                    <a:pt x="4" y="24"/>
                    <a:pt x="4" y="24"/>
                  </a:cubicBezTo>
                  <a:cubicBezTo>
                    <a:pt x="4" y="24"/>
                    <a:pt x="4" y="24"/>
                    <a:pt x="4"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3848"/>
            <p:cNvSpPr>
              <a:spLocks noEditPoints="1"/>
            </p:cNvSpPr>
            <p:nvPr/>
          </p:nvSpPr>
          <p:spPr bwMode="auto">
            <a:xfrm>
              <a:off x="7516814" y="6640513"/>
              <a:ext cx="31750" cy="34925"/>
            </a:xfrm>
            <a:custGeom>
              <a:avLst/>
              <a:gdLst>
                <a:gd name="T0" fmla="*/ 0 w 20"/>
                <a:gd name="T1" fmla="*/ 14 h 22"/>
                <a:gd name="T2" fmla="*/ 2 w 20"/>
                <a:gd name="T3" fmla="*/ 11 h 22"/>
                <a:gd name="T4" fmla="*/ 15 w 20"/>
                <a:gd name="T5" fmla="*/ 15 h 22"/>
                <a:gd name="T6" fmla="*/ 13 w 20"/>
                <a:gd name="T7" fmla="*/ 1 h 22"/>
                <a:gd name="T8" fmla="*/ 18 w 20"/>
                <a:gd name="T9" fmla="*/ 0 h 22"/>
                <a:gd name="T10" fmla="*/ 20 w 20"/>
                <a:gd name="T11" fmla="*/ 22 h 22"/>
                <a:gd name="T12" fmla="*/ 0 w 20"/>
                <a:gd name="T13" fmla="*/ 14 h 22"/>
                <a:gd name="T14" fmla="*/ 0 w 20"/>
                <a:gd name="T15" fmla="*/ 14 h 22"/>
                <a:gd name="T16" fmla="*/ 13 w 20"/>
                <a:gd name="T17" fmla="*/ 1 h 22"/>
                <a:gd name="T18" fmla="*/ 13 w 20"/>
                <a:gd name="T19" fmla="*/ 1 h 22"/>
                <a:gd name="T20" fmla="*/ 13 w 20"/>
                <a:gd name="T21" fmla="*/ 1 h 22"/>
                <a:gd name="T22" fmla="*/ 13 w 20"/>
                <a:gd name="T23" fmla="*/ 1 h 22"/>
                <a:gd name="T24" fmla="*/ 13 w 20"/>
                <a:gd name="T25" fmla="*/ 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22">
                  <a:moveTo>
                    <a:pt x="0" y="14"/>
                  </a:moveTo>
                  <a:lnTo>
                    <a:pt x="2" y="11"/>
                  </a:lnTo>
                  <a:lnTo>
                    <a:pt x="15" y="15"/>
                  </a:lnTo>
                  <a:lnTo>
                    <a:pt x="13" y="1"/>
                  </a:lnTo>
                  <a:lnTo>
                    <a:pt x="18" y="0"/>
                  </a:lnTo>
                  <a:lnTo>
                    <a:pt x="20" y="22"/>
                  </a:lnTo>
                  <a:lnTo>
                    <a:pt x="0" y="14"/>
                  </a:lnTo>
                  <a:lnTo>
                    <a:pt x="0" y="14"/>
                  </a:lnTo>
                  <a:close/>
                  <a:moveTo>
                    <a:pt x="13" y="1"/>
                  </a:moveTo>
                  <a:lnTo>
                    <a:pt x="13" y="1"/>
                  </a:lnTo>
                  <a:lnTo>
                    <a:pt x="13" y="1"/>
                  </a:lnTo>
                  <a:lnTo>
                    <a:pt x="13" y="1"/>
                  </a:lnTo>
                  <a:lnTo>
                    <a:pt x="13"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3849"/>
            <p:cNvSpPr>
              <a:spLocks noEditPoints="1"/>
            </p:cNvSpPr>
            <p:nvPr/>
          </p:nvSpPr>
          <p:spPr bwMode="auto">
            <a:xfrm>
              <a:off x="7513639" y="6637338"/>
              <a:ext cx="38100" cy="42863"/>
            </a:xfrm>
            <a:custGeom>
              <a:avLst/>
              <a:gdLst>
                <a:gd name="T0" fmla="*/ 1 w 24"/>
                <a:gd name="T1" fmla="*/ 18 h 27"/>
                <a:gd name="T2" fmla="*/ 2 w 24"/>
                <a:gd name="T3" fmla="*/ 16 h 27"/>
                <a:gd name="T4" fmla="*/ 4 w 24"/>
                <a:gd name="T5" fmla="*/ 17 h 27"/>
                <a:gd name="T6" fmla="*/ 2 w 24"/>
                <a:gd name="T7" fmla="*/ 16 h 27"/>
                <a:gd name="T8" fmla="*/ 1 w 24"/>
                <a:gd name="T9" fmla="*/ 18 h 27"/>
                <a:gd name="T10" fmla="*/ 0 w 24"/>
                <a:gd name="T11" fmla="*/ 18 h 27"/>
                <a:gd name="T12" fmla="*/ 2 w 24"/>
                <a:gd name="T13" fmla="*/ 10 h 27"/>
                <a:gd name="T14" fmla="*/ 14 w 24"/>
                <a:gd name="T15" fmla="*/ 14 h 27"/>
                <a:gd name="T16" fmla="*/ 14 w 24"/>
                <a:gd name="T17" fmla="*/ 5 h 27"/>
                <a:gd name="T18" fmla="*/ 13 w 24"/>
                <a:gd name="T19" fmla="*/ 5 h 27"/>
                <a:gd name="T20" fmla="*/ 13 w 24"/>
                <a:gd name="T21" fmla="*/ 3 h 27"/>
                <a:gd name="T22" fmla="*/ 13 w 24"/>
                <a:gd name="T23" fmla="*/ 1 h 27"/>
                <a:gd name="T24" fmla="*/ 22 w 24"/>
                <a:gd name="T25" fmla="*/ 0 h 27"/>
                <a:gd name="T26" fmla="*/ 24 w 24"/>
                <a:gd name="T27" fmla="*/ 27 h 27"/>
                <a:gd name="T28" fmla="*/ 1 w 24"/>
                <a:gd name="T29" fmla="*/ 18 h 27"/>
                <a:gd name="T30" fmla="*/ 1 w 24"/>
                <a:gd name="T31" fmla="*/ 18 h 27"/>
                <a:gd name="T32" fmla="*/ 20 w 24"/>
                <a:gd name="T33" fmla="*/ 21 h 27"/>
                <a:gd name="T34" fmla="*/ 18 w 24"/>
                <a:gd name="T35" fmla="*/ 5 h 27"/>
                <a:gd name="T36" fmla="*/ 18 w 24"/>
                <a:gd name="T37" fmla="*/ 5 h 27"/>
                <a:gd name="T38" fmla="*/ 20 w 24"/>
                <a:gd name="T39" fmla="*/ 21 h 27"/>
                <a:gd name="T40" fmla="*/ 20 w 24"/>
                <a:gd name="T41" fmla="*/ 21 h 27"/>
                <a:gd name="T42" fmla="*/ 20 w 24"/>
                <a:gd name="T43" fmla="*/ 21 h 27"/>
                <a:gd name="T44" fmla="*/ 7 w 24"/>
                <a:gd name="T45" fmla="*/ 16 h 27"/>
                <a:gd name="T46" fmla="*/ 5 w 24"/>
                <a:gd name="T47" fmla="*/ 15 h 27"/>
                <a:gd name="T48" fmla="*/ 5 w 24"/>
                <a:gd name="T49" fmla="*/ 15 h 27"/>
                <a:gd name="T50" fmla="*/ 7 w 24"/>
                <a:gd name="T51" fmla="*/ 16 h 27"/>
                <a:gd name="T52" fmla="*/ 7 w 24"/>
                <a:gd name="T53" fmla="*/ 16 h 27"/>
                <a:gd name="T54" fmla="*/ 15 w 24"/>
                <a:gd name="T55" fmla="*/ 2 h 27"/>
                <a:gd name="T56" fmla="*/ 15 w 24"/>
                <a:gd name="T57" fmla="*/ 1 h 27"/>
                <a:gd name="T58" fmla="*/ 15 w 24"/>
                <a:gd name="T59" fmla="*/ 2 h 27"/>
                <a:gd name="T60" fmla="*/ 15 w 24"/>
                <a:gd name="T61" fmla="*/ 2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4" h="27">
                  <a:moveTo>
                    <a:pt x="1" y="18"/>
                  </a:moveTo>
                  <a:lnTo>
                    <a:pt x="2" y="16"/>
                  </a:lnTo>
                  <a:lnTo>
                    <a:pt x="4" y="17"/>
                  </a:lnTo>
                  <a:lnTo>
                    <a:pt x="2" y="16"/>
                  </a:lnTo>
                  <a:lnTo>
                    <a:pt x="1" y="18"/>
                  </a:lnTo>
                  <a:lnTo>
                    <a:pt x="0" y="18"/>
                  </a:lnTo>
                  <a:lnTo>
                    <a:pt x="2" y="10"/>
                  </a:lnTo>
                  <a:lnTo>
                    <a:pt x="14" y="14"/>
                  </a:lnTo>
                  <a:lnTo>
                    <a:pt x="14" y="5"/>
                  </a:lnTo>
                  <a:lnTo>
                    <a:pt x="13" y="5"/>
                  </a:lnTo>
                  <a:lnTo>
                    <a:pt x="13" y="3"/>
                  </a:lnTo>
                  <a:lnTo>
                    <a:pt x="13" y="1"/>
                  </a:lnTo>
                  <a:lnTo>
                    <a:pt x="22" y="0"/>
                  </a:lnTo>
                  <a:lnTo>
                    <a:pt x="24" y="27"/>
                  </a:lnTo>
                  <a:lnTo>
                    <a:pt x="1" y="18"/>
                  </a:lnTo>
                  <a:lnTo>
                    <a:pt x="1" y="18"/>
                  </a:lnTo>
                  <a:close/>
                  <a:moveTo>
                    <a:pt x="20" y="21"/>
                  </a:moveTo>
                  <a:lnTo>
                    <a:pt x="18" y="5"/>
                  </a:lnTo>
                  <a:lnTo>
                    <a:pt x="18" y="5"/>
                  </a:lnTo>
                  <a:lnTo>
                    <a:pt x="20" y="21"/>
                  </a:lnTo>
                  <a:lnTo>
                    <a:pt x="20" y="21"/>
                  </a:lnTo>
                  <a:lnTo>
                    <a:pt x="20" y="21"/>
                  </a:lnTo>
                  <a:close/>
                  <a:moveTo>
                    <a:pt x="7" y="16"/>
                  </a:moveTo>
                  <a:lnTo>
                    <a:pt x="5" y="15"/>
                  </a:lnTo>
                  <a:lnTo>
                    <a:pt x="5" y="15"/>
                  </a:lnTo>
                  <a:lnTo>
                    <a:pt x="7" y="16"/>
                  </a:lnTo>
                  <a:lnTo>
                    <a:pt x="7" y="16"/>
                  </a:lnTo>
                  <a:close/>
                  <a:moveTo>
                    <a:pt x="15" y="2"/>
                  </a:moveTo>
                  <a:lnTo>
                    <a:pt x="15" y="1"/>
                  </a:lnTo>
                  <a:lnTo>
                    <a:pt x="15" y="2"/>
                  </a:lnTo>
                  <a:lnTo>
                    <a:pt x="15"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3850"/>
            <p:cNvSpPr>
              <a:spLocks noEditPoints="1"/>
            </p:cNvSpPr>
            <p:nvPr/>
          </p:nvSpPr>
          <p:spPr bwMode="auto">
            <a:xfrm>
              <a:off x="7769227" y="6673851"/>
              <a:ext cx="161925" cy="123825"/>
            </a:xfrm>
            <a:custGeom>
              <a:avLst/>
              <a:gdLst>
                <a:gd name="T0" fmla="*/ 27 w 93"/>
                <a:gd name="T1" fmla="*/ 71 h 71"/>
                <a:gd name="T2" fmla="*/ 0 w 93"/>
                <a:gd name="T3" fmla="*/ 62 h 71"/>
                <a:gd name="T4" fmla="*/ 0 w 93"/>
                <a:gd name="T5" fmla="*/ 62 h 71"/>
                <a:gd name="T6" fmla="*/ 3 w 93"/>
                <a:gd name="T7" fmla="*/ 59 h 71"/>
                <a:gd name="T8" fmla="*/ 9 w 93"/>
                <a:gd name="T9" fmla="*/ 63 h 71"/>
                <a:gd name="T10" fmla="*/ 9 w 93"/>
                <a:gd name="T11" fmla="*/ 63 h 71"/>
                <a:gd name="T12" fmla="*/ 27 w 93"/>
                <a:gd name="T13" fmla="*/ 67 h 71"/>
                <a:gd name="T14" fmla="*/ 27 w 93"/>
                <a:gd name="T15" fmla="*/ 67 h 71"/>
                <a:gd name="T16" fmla="*/ 48 w 93"/>
                <a:gd name="T17" fmla="*/ 61 h 71"/>
                <a:gd name="T18" fmla="*/ 48 w 93"/>
                <a:gd name="T19" fmla="*/ 61 h 71"/>
                <a:gd name="T20" fmla="*/ 89 w 93"/>
                <a:gd name="T21" fmla="*/ 12 h 71"/>
                <a:gd name="T22" fmla="*/ 89 w 93"/>
                <a:gd name="T23" fmla="*/ 12 h 71"/>
                <a:gd name="T24" fmla="*/ 81 w 93"/>
                <a:gd name="T25" fmla="*/ 3 h 71"/>
                <a:gd name="T26" fmla="*/ 85 w 93"/>
                <a:gd name="T27" fmla="*/ 0 h 71"/>
                <a:gd name="T28" fmla="*/ 93 w 93"/>
                <a:gd name="T29" fmla="*/ 11 h 71"/>
                <a:gd name="T30" fmla="*/ 93 w 93"/>
                <a:gd name="T31" fmla="*/ 12 h 71"/>
                <a:gd name="T32" fmla="*/ 50 w 93"/>
                <a:gd name="T33" fmla="*/ 65 h 71"/>
                <a:gd name="T34" fmla="*/ 50 w 93"/>
                <a:gd name="T35" fmla="*/ 65 h 71"/>
                <a:gd name="T36" fmla="*/ 27 w 93"/>
                <a:gd name="T37" fmla="*/ 71 h 71"/>
                <a:gd name="T38" fmla="*/ 27 w 93"/>
                <a:gd name="T39" fmla="*/ 71 h 71"/>
                <a:gd name="T40" fmla="*/ 27 w 93"/>
                <a:gd name="T41" fmla="*/ 71 h 71"/>
                <a:gd name="T42" fmla="*/ 81 w 93"/>
                <a:gd name="T43" fmla="*/ 3 h 71"/>
                <a:gd name="T44" fmla="*/ 81 w 93"/>
                <a:gd name="T45" fmla="*/ 3 h 71"/>
                <a:gd name="T46" fmla="*/ 81 w 93"/>
                <a:gd name="T47" fmla="*/ 3 h 71"/>
                <a:gd name="T48" fmla="*/ 81 w 93"/>
                <a:gd name="T49" fmla="*/ 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3" h="71">
                  <a:moveTo>
                    <a:pt x="27" y="71"/>
                  </a:moveTo>
                  <a:cubicBezTo>
                    <a:pt x="11" y="71"/>
                    <a:pt x="0" y="62"/>
                    <a:pt x="0" y="62"/>
                  </a:cubicBezTo>
                  <a:cubicBezTo>
                    <a:pt x="0" y="62"/>
                    <a:pt x="0" y="62"/>
                    <a:pt x="0" y="62"/>
                  </a:cubicBezTo>
                  <a:cubicBezTo>
                    <a:pt x="3" y="59"/>
                    <a:pt x="3" y="59"/>
                    <a:pt x="3" y="59"/>
                  </a:cubicBezTo>
                  <a:cubicBezTo>
                    <a:pt x="3" y="59"/>
                    <a:pt x="5" y="61"/>
                    <a:pt x="9" y="63"/>
                  </a:cubicBezTo>
                  <a:cubicBezTo>
                    <a:pt x="9" y="63"/>
                    <a:pt x="9" y="63"/>
                    <a:pt x="9" y="63"/>
                  </a:cubicBezTo>
                  <a:cubicBezTo>
                    <a:pt x="13" y="65"/>
                    <a:pt x="19" y="67"/>
                    <a:pt x="27" y="67"/>
                  </a:cubicBezTo>
                  <a:cubicBezTo>
                    <a:pt x="27" y="67"/>
                    <a:pt x="27" y="67"/>
                    <a:pt x="27" y="67"/>
                  </a:cubicBezTo>
                  <a:cubicBezTo>
                    <a:pt x="33" y="67"/>
                    <a:pt x="40" y="66"/>
                    <a:pt x="48" y="61"/>
                  </a:cubicBezTo>
                  <a:cubicBezTo>
                    <a:pt x="48" y="61"/>
                    <a:pt x="48" y="61"/>
                    <a:pt x="48" y="61"/>
                  </a:cubicBezTo>
                  <a:cubicBezTo>
                    <a:pt x="74" y="47"/>
                    <a:pt x="88" y="20"/>
                    <a:pt x="89" y="12"/>
                  </a:cubicBezTo>
                  <a:cubicBezTo>
                    <a:pt x="89" y="12"/>
                    <a:pt x="89" y="12"/>
                    <a:pt x="89" y="12"/>
                  </a:cubicBezTo>
                  <a:cubicBezTo>
                    <a:pt x="81" y="3"/>
                    <a:pt x="81" y="3"/>
                    <a:pt x="81" y="3"/>
                  </a:cubicBezTo>
                  <a:cubicBezTo>
                    <a:pt x="85" y="0"/>
                    <a:pt x="85" y="0"/>
                    <a:pt x="85" y="0"/>
                  </a:cubicBezTo>
                  <a:cubicBezTo>
                    <a:pt x="93" y="11"/>
                    <a:pt x="93" y="11"/>
                    <a:pt x="93" y="11"/>
                  </a:cubicBezTo>
                  <a:cubicBezTo>
                    <a:pt x="93" y="12"/>
                    <a:pt x="93" y="12"/>
                    <a:pt x="93" y="12"/>
                  </a:cubicBezTo>
                  <a:cubicBezTo>
                    <a:pt x="92" y="21"/>
                    <a:pt x="78" y="49"/>
                    <a:pt x="50" y="65"/>
                  </a:cubicBezTo>
                  <a:cubicBezTo>
                    <a:pt x="50" y="65"/>
                    <a:pt x="50" y="65"/>
                    <a:pt x="50" y="65"/>
                  </a:cubicBezTo>
                  <a:cubicBezTo>
                    <a:pt x="42" y="69"/>
                    <a:pt x="34" y="71"/>
                    <a:pt x="27" y="71"/>
                  </a:cubicBezTo>
                  <a:cubicBezTo>
                    <a:pt x="27" y="71"/>
                    <a:pt x="27" y="71"/>
                    <a:pt x="27" y="71"/>
                  </a:cubicBezTo>
                  <a:cubicBezTo>
                    <a:pt x="27" y="71"/>
                    <a:pt x="27" y="71"/>
                    <a:pt x="27" y="71"/>
                  </a:cubicBezTo>
                  <a:close/>
                  <a:moveTo>
                    <a:pt x="81" y="3"/>
                  </a:moveTo>
                  <a:cubicBezTo>
                    <a:pt x="81" y="3"/>
                    <a:pt x="81" y="3"/>
                    <a:pt x="81" y="3"/>
                  </a:cubicBezTo>
                  <a:cubicBezTo>
                    <a:pt x="81" y="3"/>
                    <a:pt x="81" y="3"/>
                    <a:pt x="81" y="3"/>
                  </a:cubicBezTo>
                  <a:cubicBezTo>
                    <a:pt x="81" y="3"/>
                    <a:pt x="81" y="3"/>
                    <a:pt x="8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3851"/>
            <p:cNvSpPr>
              <a:spLocks noEditPoints="1"/>
            </p:cNvSpPr>
            <p:nvPr/>
          </p:nvSpPr>
          <p:spPr bwMode="auto">
            <a:xfrm>
              <a:off x="7764464" y="6670676"/>
              <a:ext cx="169863" cy="130175"/>
            </a:xfrm>
            <a:custGeom>
              <a:avLst/>
              <a:gdLst>
                <a:gd name="T0" fmla="*/ 30 w 98"/>
                <a:gd name="T1" fmla="*/ 73 h 75"/>
                <a:gd name="T2" fmla="*/ 30 w 98"/>
                <a:gd name="T3" fmla="*/ 73 h 75"/>
                <a:gd name="T4" fmla="*/ 2 w 98"/>
                <a:gd name="T5" fmla="*/ 66 h 75"/>
                <a:gd name="T6" fmla="*/ 0 w 98"/>
                <a:gd name="T7" fmla="*/ 64 h 75"/>
                <a:gd name="T8" fmla="*/ 4 w 98"/>
                <a:gd name="T9" fmla="*/ 60 h 75"/>
                <a:gd name="T10" fmla="*/ 6 w 98"/>
                <a:gd name="T11" fmla="*/ 59 h 75"/>
                <a:gd name="T12" fmla="*/ 7 w 98"/>
                <a:gd name="T13" fmla="*/ 59 h 75"/>
                <a:gd name="T14" fmla="*/ 7 w 98"/>
                <a:gd name="T15" fmla="*/ 59 h 75"/>
                <a:gd name="T16" fmla="*/ 7 w 98"/>
                <a:gd name="T17" fmla="*/ 60 h 75"/>
                <a:gd name="T18" fmla="*/ 7 w 98"/>
                <a:gd name="T19" fmla="*/ 60 h 75"/>
                <a:gd name="T20" fmla="*/ 7 w 98"/>
                <a:gd name="T21" fmla="*/ 60 h 75"/>
                <a:gd name="T22" fmla="*/ 9 w 98"/>
                <a:gd name="T23" fmla="*/ 61 h 75"/>
                <a:gd name="T24" fmla="*/ 13 w 98"/>
                <a:gd name="T25" fmla="*/ 63 h 75"/>
                <a:gd name="T26" fmla="*/ 30 w 98"/>
                <a:gd name="T27" fmla="*/ 67 h 75"/>
                <a:gd name="T28" fmla="*/ 30 w 98"/>
                <a:gd name="T29" fmla="*/ 67 h 75"/>
                <a:gd name="T30" fmla="*/ 30 w 98"/>
                <a:gd name="T31" fmla="*/ 67 h 75"/>
                <a:gd name="T32" fmla="*/ 50 w 98"/>
                <a:gd name="T33" fmla="*/ 62 h 75"/>
                <a:gd name="T34" fmla="*/ 89 w 98"/>
                <a:gd name="T35" fmla="*/ 15 h 75"/>
                <a:gd name="T36" fmla="*/ 82 w 98"/>
                <a:gd name="T37" fmla="*/ 4 h 75"/>
                <a:gd name="T38" fmla="*/ 84 w 98"/>
                <a:gd name="T39" fmla="*/ 3 h 75"/>
                <a:gd name="T40" fmla="*/ 98 w 98"/>
                <a:gd name="T41" fmla="*/ 12 h 75"/>
                <a:gd name="T42" fmla="*/ 98 w 98"/>
                <a:gd name="T43" fmla="*/ 14 h 75"/>
                <a:gd name="T44" fmla="*/ 54 w 98"/>
                <a:gd name="T45" fmla="*/ 69 h 75"/>
                <a:gd name="T46" fmla="*/ 30 w 98"/>
                <a:gd name="T47" fmla="*/ 75 h 75"/>
                <a:gd name="T48" fmla="*/ 52 w 98"/>
                <a:gd name="T49" fmla="*/ 65 h 75"/>
                <a:gd name="T50" fmla="*/ 34 w 98"/>
                <a:gd name="T51" fmla="*/ 71 h 75"/>
                <a:gd name="T52" fmla="*/ 52 w 98"/>
                <a:gd name="T53" fmla="*/ 65 h 75"/>
                <a:gd name="T54" fmla="*/ 54 w 98"/>
                <a:gd name="T55" fmla="*/ 64 h 75"/>
                <a:gd name="T56" fmla="*/ 13 w 98"/>
                <a:gd name="T57" fmla="*/ 68 h 75"/>
                <a:gd name="T58" fmla="*/ 11 w 98"/>
                <a:gd name="T59" fmla="*/ 67 h 75"/>
                <a:gd name="T60" fmla="*/ 6 w 98"/>
                <a:gd name="T61" fmla="*/ 64 h 75"/>
                <a:gd name="T62" fmla="*/ 13 w 98"/>
                <a:gd name="T63" fmla="*/ 68 h 75"/>
                <a:gd name="T64" fmla="*/ 54 w 98"/>
                <a:gd name="T65" fmla="*/ 64 h 75"/>
                <a:gd name="T66" fmla="*/ 54 w 98"/>
                <a:gd name="T67" fmla="*/ 64 h 75"/>
                <a:gd name="T68" fmla="*/ 4 w 98"/>
                <a:gd name="T69" fmla="*/ 62 h 75"/>
                <a:gd name="T70" fmla="*/ 4 w 98"/>
                <a:gd name="T71" fmla="*/ 62 h 75"/>
                <a:gd name="T72" fmla="*/ 73 w 98"/>
                <a:gd name="T73" fmla="*/ 49 h 75"/>
                <a:gd name="T74" fmla="*/ 73 w 98"/>
                <a:gd name="T75" fmla="*/ 49 h 75"/>
                <a:gd name="T76" fmla="*/ 93 w 98"/>
                <a:gd name="T77" fmla="*/ 16 h 75"/>
                <a:gd name="T78" fmla="*/ 73 w 98"/>
                <a:gd name="T79" fmla="*/ 49 h 75"/>
                <a:gd name="T80" fmla="*/ 94 w 98"/>
                <a:gd name="T81" fmla="*/ 14 h 75"/>
                <a:gd name="T82" fmla="*/ 84 w 98"/>
                <a:gd name="T83" fmla="*/ 7 h 75"/>
                <a:gd name="T84" fmla="*/ 84 w 98"/>
                <a:gd name="T85" fmla="*/ 7 h 75"/>
                <a:gd name="T86" fmla="*/ 84 w 98"/>
                <a:gd name="T87" fmla="*/ 7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8" h="75">
                  <a:moveTo>
                    <a:pt x="30" y="75"/>
                  </a:moveTo>
                  <a:cubicBezTo>
                    <a:pt x="30" y="73"/>
                    <a:pt x="30" y="73"/>
                    <a:pt x="30" y="73"/>
                  </a:cubicBezTo>
                  <a:cubicBezTo>
                    <a:pt x="30" y="71"/>
                    <a:pt x="30" y="71"/>
                    <a:pt x="30" y="71"/>
                  </a:cubicBezTo>
                  <a:cubicBezTo>
                    <a:pt x="30" y="73"/>
                    <a:pt x="30" y="73"/>
                    <a:pt x="30" y="73"/>
                  </a:cubicBezTo>
                  <a:cubicBezTo>
                    <a:pt x="30" y="75"/>
                    <a:pt x="30" y="75"/>
                    <a:pt x="30" y="75"/>
                  </a:cubicBezTo>
                  <a:cubicBezTo>
                    <a:pt x="13" y="75"/>
                    <a:pt x="2" y="66"/>
                    <a:pt x="2" y="66"/>
                  </a:cubicBezTo>
                  <a:cubicBezTo>
                    <a:pt x="2" y="66"/>
                    <a:pt x="2" y="66"/>
                    <a:pt x="2" y="66"/>
                  </a:cubicBezTo>
                  <a:cubicBezTo>
                    <a:pt x="0" y="64"/>
                    <a:pt x="0" y="64"/>
                    <a:pt x="0" y="64"/>
                  </a:cubicBezTo>
                  <a:cubicBezTo>
                    <a:pt x="4" y="60"/>
                    <a:pt x="4" y="60"/>
                    <a:pt x="4" y="60"/>
                  </a:cubicBezTo>
                  <a:cubicBezTo>
                    <a:pt x="4" y="60"/>
                    <a:pt x="4" y="60"/>
                    <a:pt x="4" y="60"/>
                  </a:cubicBezTo>
                  <a:cubicBezTo>
                    <a:pt x="4" y="60"/>
                    <a:pt x="4" y="60"/>
                    <a:pt x="4" y="60"/>
                  </a:cubicBezTo>
                  <a:cubicBezTo>
                    <a:pt x="5" y="59"/>
                    <a:pt x="5" y="59"/>
                    <a:pt x="6" y="59"/>
                  </a:cubicBezTo>
                  <a:cubicBezTo>
                    <a:pt x="6" y="59"/>
                    <a:pt x="6" y="59"/>
                    <a:pt x="6" y="59"/>
                  </a:cubicBezTo>
                  <a:cubicBezTo>
                    <a:pt x="6" y="59"/>
                    <a:pt x="6" y="59"/>
                    <a:pt x="7" y="59"/>
                  </a:cubicBezTo>
                  <a:cubicBezTo>
                    <a:pt x="7" y="59"/>
                    <a:pt x="7" y="59"/>
                    <a:pt x="7" y="59"/>
                  </a:cubicBezTo>
                  <a:cubicBezTo>
                    <a:pt x="7" y="59"/>
                    <a:pt x="7" y="59"/>
                    <a:pt x="7" y="59"/>
                  </a:cubicBezTo>
                  <a:cubicBezTo>
                    <a:pt x="7" y="59"/>
                    <a:pt x="7" y="59"/>
                    <a:pt x="7" y="59"/>
                  </a:cubicBezTo>
                  <a:cubicBezTo>
                    <a:pt x="7" y="59"/>
                    <a:pt x="7" y="60"/>
                    <a:pt x="7" y="60"/>
                  </a:cubicBezTo>
                  <a:cubicBezTo>
                    <a:pt x="7" y="60"/>
                    <a:pt x="7" y="60"/>
                    <a:pt x="7" y="60"/>
                  </a:cubicBezTo>
                  <a:cubicBezTo>
                    <a:pt x="7" y="60"/>
                    <a:pt x="7" y="60"/>
                    <a:pt x="7" y="60"/>
                  </a:cubicBezTo>
                  <a:cubicBezTo>
                    <a:pt x="7" y="60"/>
                    <a:pt x="7" y="60"/>
                    <a:pt x="7" y="60"/>
                  </a:cubicBezTo>
                  <a:cubicBezTo>
                    <a:pt x="7" y="60"/>
                    <a:pt x="7" y="60"/>
                    <a:pt x="7" y="60"/>
                  </a:cubicBezTo>
                  <a:cubicBezTo>
                    <a:pt x="7" y="60"/>
                    <a:pt x="7" y="60"/>
                    <a:pt x="7" y="60"/>
                  </a:cubicBezTo>
                  <a:cubicBezTo>
                    <a:pt x="8" y="60"/>
                    <a:pt x="8" y="60"/>
                    <a:pt x="9" y="61"/>
                  </a:cubicBezTo>
                  <a:cubicBezTo>
                    <a:pt x="9" y="61"/>
                    <a:pt x="9" y="61"/>
                    <a:pt x="9" y="61"/>
                  </a:cubicBezTo>
                  <a:cubicBezTo>
                    <a:pt x="10" y="61"/>
                    <a:pt x="11" y="62"/>
                    <a:pt x="13" y="63"/>
                  </a:cubicBezTo>
                  <a:cubicBezTo>
                    <a:pt x="13" y="63"/>
                    <a:pt x="13" y="63"/>
                    <a:pt x="13" y="63"/>
                  </a:cubicBezTo>
                  <a:cubicBezTo>
                    <a:pt x="17" y="65"/>
                    <a:pt x="23" y="67"/>
                    <a:pt x="30" y="67"/>
                  </a:cubicBezTo>
                  <a:cubicBezTo>
                    <a:pt x="30" y="67"/>
                    <a:pt x="30" y="67"/>
                    <a:pt x="30" y="67"/>
                  </a:cubicBezTo>
                  <a:cubicBezTo>
                    <a:pt x="30" y="67"/>
                    <a:pt x="30" y="67"/>
                    <a:pt x="30" y="67"/>
                  </a:cubicBezTo>
                  <a:cubicBezTo>
                    <a:pt x="30" y="67"/>
                    <a:pt x="30" y="67"/>
                    <a:pt x="30" y="67"/>
                  </a:cubicBezTo>
                  <a:cubicBezTo>
                    <a:pt x="30" y="67"/>
                    <a:pt x="30" y="67"/>
                    <a:pt x="30" y="67"/>
                  </a:cubicBezTo>
                  <a:cubicBezTo>
                    <a:pt x="36" y="67"/>
                    <a:pt x="43" y="66"/>
                    <a:pt x="50" y="62"/>
                  </a:cubicBezTo>
                  <a:cubicBezTo>
                    <a:pt x="50" y="62"/>
                    <a:pt x="50" y="62"/>
                    <a:pt x="50" y="62"/>
                  </a:cubicBezTo>
                  <a:cubicBezTo>
                    <a:pt x="74" y="49"/>
                    <a:pt x="88" y="23"/>
                    <a:pt x="89" y="15"/>
                  </a:cubicBezTo>
                  <a:cubicBezTo>
                    <a:pt x="89" y="15"/>
                    <a:pt x="89" y="15"/>
                    <a:pt x="89" y="15"/>
                  </a:cubicBezTo>
                  <a:cubicBezTo>
                    <a:pt x="82" y="4"/>
                    <a:pt x="82" y="4"/>
                    <a:pt x="82" y="4"/>
                  </a:cubicBezTo>
                  <a:cubicBezTo>
                    <a:pt x="82" y="4"/>
                    <a:pt x="82" y="4"/>
                    <a:pt x="82" y="4"/>
                  </a:cubicBezTo>
                  <a:cubicBezTo>
                    <a:pt x="82" y="3"/>
                    <a:pt x="82" y="3"/>
                    <a:pt x="82" y="3"/>
                  </a:cubicBezTo>
                  <a:cubicBezTo>
                    <a:pt x="84" y="3"/>
                    <a:pt x="84" y="3"/>
                    <a:pt x="84" y="3"/>
                  </a:cubicBezTo>
                  <a:cubicBezTo>
                    <a:pt x="88" y="0"/>
                    <a:pt x="88" y="0"/>
                    <a:pt x="88" y="0"/>
                  </a:cubicBezTo>
                  <a:cubicBezTo>
                    <a:pt x="98" y="12"/>
                    <a:pt x="98" y="12"/>
                    <a:pt x="98" y="12"/>
                  </a:cubicBezTo>
                  <a:cubicBezTo>
                    <a:pt x="98" y="13"/>
                    <a:pt x="98" y="13"/>
                    <a:pt x="98" y="13"/>
                  </a:cubicBezTo>
                  <a:cubicBezTo>
                    <a:pt x="98" y="14"/>
                    <a:pt x="98" y="14"/>
                    <a:pt x="98" y="14"/>
                  </a:cubicBezTo>
                  <a:cubicBezTo>
                    <a:pt x="97" y="24"/>
                    <a:pt x="83" y="52"/>
                    <a:pt x="54" y="69"/>
                  </a:cubicBezTo>
                  <a:cubicBezTo>
                    <a:pt x="54" y="69"/>
                    <a:pt x="54" y="69"/>
                    <a:pt x="54" y="69"/>
                  </a:cubicBezTo>
                  <a:cubicBezTo>
                    <a:pt x="45" y="73"/>
                    <a:pt x="37" y="75"/>
                    <a:pt x="30" y="75"/>
                  </a:cubicBezTo>
                  <a:cubicBezTo>
                    <a:pt x="30" y="75"/>
                    <a:pt x="30" y="75"/>
                    <a:pt x="30" y="75"/>
                  </a:cubicBezTo>
                  <a:cubicBezTo>
                    <a:pt x="30" y="75"/>
                    <a:pt x="30" y="75"/>
                    <a:pt x="30" y="75"/>
                  </a:cubicBezTo>
                  <a:close/>
                  <a:moveTo>
                    <a:pt x="52" y="65"/>
                  </a:moveTo>
                  <a:cubicBezTo>
                    <a:pt x="45" y="69"/>
                    <a:pt x="39" y="70"/>
                    <a:pt x="34" y="71"/>
                  </a:cubicBezTo>
                  <a:cubicBezTo>
                    <a:pt x="34" y="71"/>
                    <a:pt x="34" y="71"/>
                    <a:pt x="34" y="71"/>
                  </a:cubicBezTo>
                  <a:cubicBezTo>
                    <a:pt x="39" y="70"/>
                    <a:pt x="45" y="69"/>
                    <a:pt x="52" y="65"/>
                  </a:cubicBezTo>
                  <a:cubicBezTo>
                    <a:pt x="52" y="65"/>
                    <a:pt x="52" y="65"/>
                    <a:pt x="52" y="65"/>
                  </a:cubicBezTo>
                  <a:cubicBezTo>
                    <a:pt x="53" y="65"/>
                    <a:pt x="53" y="64"/>
                    <a:pt x="54" y="64"/>
                  </a:cubicBezTo>
                  <a:cubicBezTo>
                    <a:pt x="54" y="64"/>
                    <a:pt x="54" y="64"/>
                    <a:pt x="54" y="64"/>
                  </a:cubicBezTo>
                  <a:cubicBezTo>
                    <a:pt x="53" y="64"/>
                    <a:pt x="53" y="65"/>
                    <a:pt x="52" y="65"/>
                  </a:cubicBezTo>
                  <a:close/>
                  <a:moveTo>
                    <a:pt x="13" y="68"/>
                  </a:moveTo>
                  <a:cubicBezTo>
                    <a:pt x="12" y="67"/>
                    <a:pt x="12" y="67"/>
                    <a:pt x="11" y="67"/>
                  </a:cubicBezTo>
                  <a:cubicBezTo>
                    <a:pt x="11" y="67"/>
                    <a:pt x="11" y="67"/>
                    <a:pt x="11" y="67"/>
                  </a:cubicBezTo>
                  <a:cubicBezTo>
                    <a:pt x="9" y="66"/>
                    <a:pt x="7" y="65"/>
                    <a:pt x="6" y="64"/>
                  </a:cubicBezTo>
                  <a:cubicBezTo>
                    <a:pt x="6" y="64"/>
                    <a:pt x="6" y="64"/>
                    <a:pt x="6" y="64"/>
                  </a:cubicBezTo>
                  <a:cubicBezTo>
                    <a:pt x="6" y="64"/>
                    <a:pt x="6" y="64"/>
                    <a:pt x="6" y="64"/>
                  </a:cubicBezTo>
                  <a:cubicBezTo>
                    <a:pt x="8" y="65"/>
                    <a:pt x="10" y="66"/>
                    <a:pt x="13" y="68"/>
                  </a:cubicBezTo>
                  <a:close/>
                  <a:moveTo>
                    <a:pt x="54" y="64"/>
                  </a:moveTo>
                  <a:cubicBezTo>
                    <a:pt x="54" y="64"/>
                    <a:pt x="54" y="64"/>
                    <a:pt x="54" y="64"/>
                  </a:cubicBezTo>
                  <a:cubicBezTo>
                    <a:pt x="54" y="64"/>
                    <a:pt x="54" y="64"/>
                    <a:pt x="54" y="64"/>
                  </a:cubicBezTo>
                  <a:cubicBezTo>
                    <a:pt x="54" y="64"/>
                    <a:pt x="54" y="64"/>
                    <a:pt x="54" y="64"/>
                  </a:cubicBezTo>
                  <a:close/>
                  <a:moveTo>
                    <a:pt x="4" y="62"/>
                  </a:moveTo>
                  <a:cubicBezTo>
                    <a:pt x="4" y="62"/>
                    <a:pt x="4" y="62"/>
                    <a:pt x="4" y="62"/>
                  </a:cubicBezTo>
                  <a:cubicBezTo>
                    <a:pt x="4" y="62"/>
                    <a:pt x="4" y="62"/>
                    <a:pt x="4" y="62"/>
                  </a:cubicBezTo>
                  <a:cubicBezTo>
                    <a:pt x="4" y="62"/>
                    <a:pt x="4" y="62"/>
                    <a:pt x="4" y="62"/>
                  </a:cubicBezTo>
                  <a:close/>
                  <a:moveTo>
                    <a:pt x="73" y="49"/>
                  </a:moveTo>
                  <a:cubicBezTo>
                    <a:pt x="73" y="49"/>
                    <a:pt x="73" y="49"/>
                    <a:pt x="73" y="49"/>
                  </a:cubicBezTo>
                  <a:cubicBezTo>
                    <a:pt x="73" y="49"/>
                    <a:pt x="73" y="49"/>
                    <a:pt x="73" y="49"/>
                  </a:cubicBezTo>
                  <a:cubicBezTo>
                    <a:pt x="73" y="49"/>
                    <a:pt x="73" y="49"/>
                    <a:pt x="73" y="49"/>
                  </a:cubicBezTo>
                  <a:close/>
                  <a:moveTo>
                    <a:pt x="73" y="49"/>
                  </a:moveTo>
                  <a:cubicBezTo>
                    <a:pt x="85" y="37"/>
                    <a:pt x="91" y="23"/>
                    <a:pt x="93" y="16"/>
                  </a:cubicBezTo>
                  <a:cubicBezTo>
                    <a:pt x="93" y="16"/>
                    <a:pt x="93" y="16"/>
                    <a:pt x="93" y="16"/>
                  </a:cubicBezTo>
                  <a:cubicBezTo>
                    <a:pt x="91" y="23"/>
                    <a:pt x="85" y="37"/>
                    <a:pt x="73" y="49"/>
                  </a:cubicBezTo>
                  <a:close/>
                  <a:moveTo>
                    <a:pt x="94" y="14"/>
                  </a:moveTo>
                  <a:cubicBezTo>
                    <a:pt x="94" y="14"/>
                    <a:pt x="94" y="14"/>
                    <a:pt x="94" y="14"/>
                  </a:cubicBezTo>
                  <a:cubicBezTo>
                    <a:pt x="94" y="14"/>
                    <a:pt x="94" y="14"/>
                    <a:pt x="94" y="14"/>
                  </a:cubicBezTo>
                  <a:close/>
                  <a:moveTo>
                    <a:pt x="84" y="7"/>
                  </a:moveTo>
                  <a:cubicBezTo>
                    <a:pt x="84" y="5"/>
                    <a:pt x="84" y="5"/>
                    <a:pt x="84" y="5"/>
                  </a:cubicBezTo>
                  <a:cubicBezTo>
                    <a:pt x="84" y="7"/>
                    <a:pt x="84" y="7"/>
                    <a:pt x="84" y="7"/>
                  </a:cubicBezTo>
                  <a:cubicBezTo>
                    <a:pt x="84" y="5"/>
                    <a:pt x="84" y="5"/>
                    <a:pt x="84" y="5"/>
                  </a:cubicBezTo>
                  <a:cubicBezTo>
                    <a:pt x="84" y="7"/>
                    <a:pt x="84" y="7"/>
                    <a:pt x="8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3852"/>
            <p:cNvSpPr/>
            <p:nvPr/>
          </p:nvSpPr>
          <p:spPr bwMode="auto">
            <a:xfrm>
              <a:off x="7924802" y="6670676"/>
              <a:ext cx="20638" cy="31750"/>
            </a:xfrm>
            <a:custGeom>
              <a:avLst/>
              <a:gdLst>
                <a:gd name="T0" fmla="*/ 0 w 12"/>
                <a:gd name="T1" fmla="*/ 0 h 19"/>
                <a:gd name="T2" fmla="*/ 0 w 12"/>
                <a:gd name="T3" fmla="*/ 0 h 19"/>
                <a:gd name="T4" fmla="*/ 4 w 12"/>
                <a:gd name="T5" fmla="*/ 0 h 19"/>
                <a:gd name="T6" fmla="*/ 4 w 12"/>
                <a:gd name="T7" fmla="*/ 8 h 19"/>
                <a:gd name="T8" fmla="*/ 10 w 12"/>
                <a:gd name="T9" fmla="*/ 2 h 19"/>
                <a:gd name="T10" fmla="*/ 10 w 12"/>
                <a:gd name="T11" fmla="*/ 2 h 19"/>
                <a:gd name="T12" fmla="*/ 12 w 12"/>
                <a:gd name="T13" fmla="*/ 5 h 19"/>
                <a:gd name="T14" fmla="*/ 3 w 12"/>
                <a:gd name="T15" fmla="*/ 15 h 19"/>
                <a:gd name="T16" fmla="*/ 3 w 12"/>
                <a:gd name="T17" fmla="*/ 15 h 19"/>
                <a:gd name="T18" fmla="*/ 0 w 12"/>
                <a:gd name="T19" fmla="*/ 19 h 19"/>
                <a:gd name="T20" fmla="*/ 0 w 12"/>
                <a:gd name="T2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19">
                  <a:moveTo>
                    <a:pt x="0" y="0"/>
                  </a:moveTo>
                  <a:cubicBezTo>
                    <a:pt x="0" y="0"/>
                    <a:pt x="0" y="0"/>
                    <a:pt x="0" y="0"/>
                  </a:cubicBezTo>
                  <a:cubicBezTo>
                    <a:pt x="4" y="0"/>
                    <a:pt x="4" y="0"/>
                    <a:pt x="4" y="0"/>
                  </a:cubicBezTo>
                  <a:cubicBezTo>
                    <a:pt x="4" y="8"/>
                    <a:pt x="4" y="8"/>
                    <a:pt x="4" y="8"/>
                  </a:cubicBezTo>
                  <a:cubicBezTo>
                    <a:pt x="6" y="6"/>
                    <a:pt x="8" y="3"/>
                    <a:pt x="10" y="2"/>
                  </a:cubicBezTo>
                  <a:cubicBezTo>
                    <a:pt x="10" y="2"/>
                    <a:pt x="10" y="2"/>
                    <a:pt x="10" y="2"/>
                  </a:cubicBezTo>
                  <a:cubicBezTo>
                    <a:pt x="12" y="5"/>
                    <a:pt x="12" y="5"/>
                    <a:pt x="12" y="5"/>
                  </a:cubicBezTo>
                  <a:cubicBezTo>
                    <a:pt x="10" y="7"/>
                    <a:pt x="3" y="15"/>
                    <a:pt x="3" y="15"/>
                  </a:cubicBezTo>
                  <a:cubicBezTo>
                    <a:pt x="3" y="15"/>
                    <a:pt x="3" y="15"/>
                    <a:pt x="3" y="15"/>
                  </a:cubicBezTo>
                  <a:cubicBezTo>
                    <a:pt x="0" y="19"/>
                    <a:pt x="0" y="19"/>
                    <a:pt x="0" y="19"/>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3853"/>
            <p:cNvSpPr>
              <a:spLocks noEditPoints="1"/>
            </p:cNvSpPr>
            <p:nvPr/>
          </p:nvSpPr>
          <p:spPr bwMode="auto">
            <a:xfrm>
              <a:off x="7921627" y="6665913"/>
              <a:ext cx="28575" cy="47625"/>
            </a:xfrm>
            <a:custGeom>
              <a:avLst/>
              <a:gdLst>
                <a:gd name="T0" fmla="*/ 0 w 17"/>
                <a:gd name="T1" fmla="*/ 2 h 27"/>
                <a:gd name="T2" fmla="*/ 0 w 17"/>
                <a:gd name="T3" fmla="*/ 0 h 27"/>
                <a:gd name="T4" fmla="*/ 2 w 17"/>
                <a:gd name="T5" fmla="*/ 0 h 27"/>
                <a:gd name="T6" fmla="*/ 2 w 17"/>
                <a:gd name="T7" fmla="*/ 0 h 27"/>
                <a:gd name="T8" fmla="*/ 8 w 17"/>
                <a:gd name="T9" fmla="*/ 0 h 27"/>
                <a:gd name="T10" fmla="*/ 8 w 17"/>
                <a:gd name="T11" fmla="*/ 5 h 27"/>
                <a:gd name="T12" fmla="*/ 11 w 17"/>
                <a:gd name="T13" fmla="*/ 2 h 27"/>
                <a:gd name="T14" fmla="*/ 11 w 17"/>
                <a:gd name="T15" fmla="*/ 2 h 27"/>
                <a:gd name="T16" fmla="*/ 12 w 17"/>
                <a:gd name="T17" fmla="*/ 1 h 27"/>
                <a:gd name="T18" fmla="*/ 17 w 17"/>
                <a:gd name="T19" fmla="*/ 7 h 27"/>
                <a:gd name="T20" fmla="*/ 16 w 17"/>
                <a:gd name="T21" fmla="*/ 9 h 27"/>
                <a:gd name="T22" fmla="*/ 7 w 17"/>
                <a:gd name="T23" fmla="*/ 18 h 27"/>
                <a:gd name="T24" fmla="*/ 7 w 17"/>
                <a:gd name="T25" fmla="*/ 18 h 27"/>
                <a:gd name="T26" fmla="*/ 7 w 17"/>
                <a:gd name="T27" fmla="*/ 18 h 27"/>
                <a:gd name="T28" fmla="*/ 0 w 17"/>
                <a:gd name="T29" fmla="*/ 27 h 27"/>
                <a:gd name="T30" fmla="*/ 0 w 17"/>
                <a:gd name="T31" fmla="*/ 2 h 27"/>
                <a:gd name="T32" fmla="*/ 4 w 17"/>
                <a:gd name="T33" fmla="*/ 16 h 27"/>
                <a:gd name="T34" fmla="*/ 4 w 17"/>
                <a:gd name="T35" fmla="*/ 16 h 27"/>
                <a:gd name="T36" fmla="*/ 4 w 17"/>
                <a:gd name="T37" fmla="*/ 16 h 27"/>
                <a:gd name="T38" fmla="*/ 4 w 17"/>
                <a:gd name="T39" fmla="*/ 15 h 27"/>
                <a:gd name="T40" fmla="*/ 4 w 17"/>
                <a:gd name="T41" fmla="*/ 15 h 27"/>
                <a:gd name="T42" fmla="*/ 5 w 17"/>
                <a:gd name="T43" fmla="*/ 14 h 27"/>
                <a:gd name="T44" fmla="*/ 5 w 17"/>
                <a:gd name="T45" fmla="*/ 14 h 27"/>
                <a:gd name="T46" fmla="*/ 7 w 17"/>
                <a:gd name="T47" fmla="*/ 12 h 27"/>
                <a:gd name="T48" fmla="*/ 7 w 17"/>
                <a:gd name="T49" fmla="*/ 12 h 27"/>
                <a:gd name="T50" fmla="*/ 4 w 17"/>
                <a:gd name="T51" fmla="*/ 16 h 27"/>
                <a:gd name="T52" fmla="*/ 4 w 17"/>
                <a:gd name="T53" fmla="*/ 4 h 27"/>
                <a:gd name="T54" fmla="*/ 4 w 17"/>
                <a:gd name="T55" fmla="*/ 4 h 27"/>
                <a:gd name="T56" fmla="*/ 4 w 17"/>
                <a:gd name="T57" fmla="*/ 16 h 27"/>
                <a:gd name="T58" fmla="*/ 7 w 17"/>
                <a:gd name="T59" fmla="*/ 11 h 27"/>
                <a:gd name="T60" fmla="*/ 9 w 17"/>
                <a:gd name="T61" fmla="*/ 10 h 27"/>
                <a:gd name="T62" fmla="*/ 9 w 17"/>
                <a:gd name="T63" fmla="*/ 10 h 27"/>
                <a:gd name="T64" fmla="*/ 7 w 17"/>
                <a:gd name="T65" fmla="*/ 1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 h="27">
                  <a:moveTo>
                    <a:pt x="0" y="2"/>
                  </a:moveTo>
                  <a:cubicBezTo>
                    <a:pt x="0" y="0"/>
                    <a:pt x="0" y="0"/>
                    <a:pt x="0" y="0"/>
                  </a:cubicBezTo>
                  <a:cubicBezTo>
                    <a:pt x="2" y="0"/>
                    <a:pt x="2" y="0"/>
                    <a:pt x="2" y="0"/>
                  </a:cubicBezTo>
                  <a:cubicBezTo>
                    <a:pt x="2" y="0"/>
                    <a:pt x="2" y="0"/>
                    <a:pt x="2" y="0"/>
                  </a:cubicBezTo>
                  <a:cubicBezTo>
                    <a:pt x="8" y="0"/>
                    <a:pt x="8" y="0"/>
                    <a:pt x="8" y="0"/>
                  </a:cubicBezTo>
                  <a:cubicBezTo>
                    <a:pt x="8" y="5"/>
                    <a:pt x="8" y="5"/>
                    <a:pt x="8" y="5"/>
                  </a:cubicBezTo>
                  <a:cubicBezTo>
                    <a:pt x="9" y="4"/>
                    <a:pt x="10" y="3"/>
                    <a:pt x="11" y="2"/>
                  </a:cubicBezTo>
                  <a:cubicBezTo>
                    <a:pt x="11" y="2"/>
                    <a:pt x="11" y="2"/>
                    <a:pt x="11" y="2"/>
                  </a:cubicBezTo>
                  <a:cubicBezTo>
                    <a:pt x="12" y="1"/>
                    <a:pt x="12" y="1"/>
                    <a:pt x="12" y="1"/>
                  </a:cubicBezTo>
                  <a:cubicBezTo>
                    <a:pt x="17" y="7"/>
                    <a:pt x="17" y="7"/>
                    <a:pt x="17" y="7"/>
                  </a:cubicBezTo>
                  <a:cubicBezTo>
                    <a:pt x="16" y="9"/>
                    <a:pt x="16" y="9"/>
                    <a:pt x="16" y="9"/>
                  </a:cubicBezTo>
                  <a:cubicBezTo>
                    <a:pt x="14" y="10"/>
                    <a:pt x="9" y="16"/>
                    <a:pt x="7" y="18"/>
                  </a:cubicBezTo>
                  <a:cubicBezTo>
                    <a:pt x="7" y="18"/>
                    <a:pt x="7" y="18"/>
                    <a:pt x="7" y="18"/>
                  </a:cubicBezTo>
                  <a:cubicBezTo>
                    <a:pt x="7" y="18"/>
                    <a:pt x="7" y="18"/>
                    <a:pt x="7" y="18"/>
                  </a:cubicBezTo>
                  <a:cubicBezTo>
                    <a:pt x="0" y="27"/>
                    <a:pt x="0" y="27"/>
                    <a:pt x="0" y="27"/>
                  </a:cubicBezTo>
                  <a:cubicBezTo>
                    <a:pt x="0" y="2"/>
                    <a:pt x="0" y="2"/>
                    <a:pt x="0" y="2"/>
                  </a:cubicBezTo>
                  <a:close/>
                  <a:moveTo>
                    <a:pt x="4" y="16"/>
                  </a:moveTo>
                  <a:cubicBezTo>
                    <a:pt x="4" y="16"/>
                    <a:pt x="4" y="16"/>
                    <a:pt x="4" y="16"/>
                  </a:cubicBezTo>
                  <a:cubicBezTo>
                    <a:pt x="4" y="16"/>
                    <a:pt x="4" y="16"/>
                    <a:pt x="4" y="16"/>
                  </a:cubicBezTo>
                  <a:cubicBezTo>
                    <a:pt x="4" y="16"/>
                    <a:pt x="4" y="15"/>
                    <a:pt x="4" y="15"/>
                  </a:cubicBezTo>
                  <a:cubicBezTo>
                    <a:pt x="4" y="15"/>
                    <a:pt x="4" y="15"/>
                    <a:pt x="4" y="15"/>
                  </a:cubicBezTo>
                  <a:cubicBezTo>
                    <a:pt x="4" y="15"/>
                    <a:pt x="4" y="15"/>
                    <a:pt x="5" y="14"/>
                  </a:cubicBezTo>
                  <a:cubicBezTo>
                    <a:pt x="5" y="14"/>
                    <a:pt x="5" y="14"/>
                    <a:pt x="5" y="14"/>
                  </a:cubicBezTo>
                  <a:cubicBezTo>
                    <a:pt x="5" y="14"/>
                    <a:pt x="6" y="13"/>
                    <a:pt x="7" y="12"/>
                  </a:cubicBezTo>
                  <a:cubicBezTo>
                    <a:pt x="7" y="12"/>
                    <a:pt x="7" y="12"/>
                    <a:pt x="7" y="12"/>
                  </a:cubicBezTo>
                  <a:cubicBezTo>
                    <a:pt x="4" y="16"/>
                    <a:pt x="4" y="16"/>
                    <a:pt x="4" y="16"/>
                  </a:cubicBezTo>
                  <a:cubicBezTo>
                    <a:pt x="4" y="4"/>
                    <a:pt x="4" y="4"/>
                    <a:pt x="4" y="4"/>
                  </a:cubicBezTo>
                  <a:cubicBezTo>
                    <a:pt x="4" y="4"/>
                    <a:pt x="4" y="4"/>
                    <a:pt x="4" y="4"/>
                  </a:cubicBezTo>
                  <a:cubicBezTo>
                    <a:pt x="4" y="16"/>
                    <a:pt x="4" y="16"/>
                    <a:pt x="4" y="16"/>
                  </a:cubicBezTo>
                  <a:close/>
                  <a:moveTo>
                    <a:pt x="7" y="11"/>
                  </a:moveTo>
                  <a:cubicBezTo>
                    <a:pt x="8" y="11"/>
                    <a:pt x="8" y="10"/>
                    <a:pt x="9" y="10"/>
                  </a:cubicBezTo>
                  <a:cubicBezTo>
                    <a:pt x="9" y="10"/>
                    <a:pt x="9" y="10"/>
                    <a:pt x="9" y="10"/>
                  </a:cubicBezTo>
                  <a:cubicBezTo>
                    <a:pt x="8" y="10"/>
                    <a:pt x="8" y="11"/>
                    <a:pt x="7"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3854"/>
            <p:cNvSpPr/>
            <p:nvPr/>
          </p:nvSpPr>
          <p:spPr bwMode="auto">
            <a:xfrm>
              <a:off x="7921627" y="6572251"/>
              <a:ext cx="9525" cy="171450"/>
            </a:xfrm>
            <a:custGeom>
              <a:avLst/>
              <a:gdLst>
                <a:gd name="T0" fmla="*/ 0 w 6"/>
                <a:gd name="T1" fmla="*/ 1 h 108"/>
                <a:gd name="T2" fmla="*/ 4 w 6"/>
                <a:gd name="T3" fmla="*/ 0 h 108"/>
                <a:gd name="T4" fmla="*/ 6 w 6"/>
                <a:gd name="T5" fmla="*/ 108 h 108"/>
                <a:gd name="T6" fmla="*/ 2 w 6"/>
                <a:gd name="T7" fmla="*/ 108 h 108"/>
                <a:gd name="T8" fmla="*/ 0 w 6"/>
                <a:gd name="T9" fmla="*/ 1 h 108"/>
                <a:gd name="T10" fmla="*/ 0 w 6"/>
                <a:gd name="T11" fmla="*/ 1 h 108"/>
              </a:gdLst>
              <a:ahLst/>
              <a:cxnLst>
                <a:cxn ang="0">
                  <a:pos x="T0" y="T1"/>
                </a:cxn>
                <a:cxn ang="0">
                  <a:pos x="T2" y="T3"/>
                </a:cxn>
                <a:cxn ang="0">
                  <a:pos x="T4" y="T5"/>
                </a:cxn>
                <a:cxn ang="0">
                  <a:pos x="T6" y="T7"/>
                </a:cxn>
                <a:cxn ang="0">
                  <a:pos x="T8" y="T9"/>
                </a:cxn>
                <a:cxn ang="0">
                  <a:pos x="T10" y="T11"/>
                </a:cxn>
              </a:cxnLst>
              <a:rect l="0" t="0" r="r" b="b"/>
              <a:pathLst>
                <a:path w="6" h="108">
                  <a:moveTo>
                    <a:pt x="0" y="1"/>
                  </a:moveTo>
                  <a:lnTo>
                    <a:pt x="4" y="0"/>
                  </a:lnTo>
                  <a:lnTo>
                    <a:pt x="6" y="108"/>
                  </a:lnTo>
                  <a:lnTo>
                    <a:pt x="2" y="108"/>
                  </a:lnTo>
                  <a:lnTo>
                    <a:pt x="0" y="1"/>
                  </a:ln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3855"/>
            <p:cNvSpPr>
              <a:spLocks noEditPoints="1"/>
            </p:cNvSpPr>
            <p:nvPr/>
          </p:nvSpPr>
          <p:spPr bwMode="auto">
            <a:xfrm>
              <a:off x="7915277" y="6569076"/>
              <a:ext cx="19050" cy="177800"/>
            </a:xfrm>
            <a:custGeom>
              <a:avLst/>
              <a:gdLst>
                <a:gd name="T0" fmla="*/ 1 w 12"/>
                <a:gd name="T1" fmla="*/ 3 h 112"/>
                <a:gd name="T2" fmla="*/ 4 w 12"/>
                <a:gd name="T3" fmla="*/ 3 h 112"/>
                <a:gd name="T4" fmla="*/ 4 w 12"/>
                <a:gd name="T5" fmla="*/ 5 h 112"/>
                <a:gd name="T6" fmla="*/ 4 w 12"/>
                <a:gd name="T7" fmla="*/ 3 h 112"/>
                <a:gd name="T8" fmla="*/ 1 w 12"/>
                <a:gd name="T9" fmla="*/ 3 h 112"/>
                <a:gd name="T10" fmla="*/ 0 w 12"/>
                <a:gd name="T11" fmla="*/ 1 h 112"/>
                <a:gd name="T12" fmla="*/ 9 w 12"/>
                <a:gd name="T13" fmla="*/ 0 h 112"/>
                <a:gd name="T14" fmla="*/ 12 w 12"/>
                <a:gd name="T15" fmla="*/ 112 h 112"/>
                <a:gd name="T16" fmla="*/ 4 w 12"/>
                <a:gd name="T17" fmla="*/ 112 h 112"/>
                <a:gd name="T18" fmla="*/ 1 w 12"/>
                <a:gd name="T19" fmla="*/ 3 h 112"/>
                <a:gd name="T20" fmla="*/ 1 w 12"/>
                <a:gd name="T21" fmla="*/ 3 h 112"/>
                <a:gd name="T22" fmla="*/ 8 w 12"/>
                <a:gd name="T23" fmla="*/ 108 h 112"/>
                <a:gd name="T24" fmla="*/ 6 w 12"/>
                <a:gd name="T25" fmla="*/ 5 h 112"/>
                <a:gd name="T26" fmla="*/ 6 w 12"/>
                <a:gd name="T27" fmla="*/ 5 h 112"/>
                <a:gd name="T28" fmla="*/ 8 w 12"/>
                <a:gd name="T29" fmla="*/ 108 h 112"/>
                <a:gd name="T30" fmla="*/ 8 w 12"/>
                <a:gd name="T31" fmla="*/ 10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 h="112">
                  <a:moveTo>
                    <a:pt x="1" y="3"/>
                  </a:moveTo>
                  <a:lnTo>
                    <a:pt x="4" y="3"/>
                  </a:lnTo>
                  <a:lnTo>
                    <a:pt x="4" y="5"/>
                  </a:lnTo>
                  <a:lnTo>
                    <a:pt x="4" y="3"/>
                  </a:lnTo>
                  <a:lnTo>
                    <a:pt x="1" y="3"/>
                  </a:lnTo>
                  <a:lnTo>
                    <a:pt x="0" y="1"/>
                  </a:lnTo>
                  <a:lnTo>
                    <a:pt x="9" y="0"/>
                  </a:lnTo>
                  <a:lnTo>
                    <a:pt x="12" y="112"/>
                  </a:lnTo>
                  <a:lnTo>
                    <a:pt x="4" y="112"/>
                  </a:lnTo>
                  <a:lnTo>
                    <a:pt x="1" y="3"/>
                  </a:lnTo>
                  <a:lnTo>
                    <a:pt x="1" y="3"/>
                  </a:lnTo>
                  <a:close/>
                  <a:moveTo>
                    <a:pt x="8" y="108"/>
                  </a:moveTo>
                  <a:lnTo>
                    <a:pt x="6" y="5"/>
                  </a:lnTo>
                  <a:lnTo>
                    <a:pt x="6" y="5"/>
                  </a:lnTo>
                  <a:lnTo>
                    <a:pt x="8" y="108"/>
                  </a:lnTo>
                  <a:lnTo>
                    <a:pt x="8" y="10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3856"/>
            <p:cNvSpPr/>
            <p:nvPr/>
          </p:nvSpPr>
          <p:spPr bwMode="auto">
            <a:xfrm>
              <a:off x="7691439" y="7064376"/>
              <a:ext cx="39688" cy="298450"/>
            </a:xfrm>
            <a:custGeom>
              <a:avLst/>
              <a:gdLst>
                <a:gd name="T0" fmla="*/ 0 w 25"/>
                <a:gd name="T1" fmla="*/ 184 h 188"/>
                <a:gd name="T2" fmla="*/ 21 w 25"/>
                <a:gd name="T3" fmla="*/ 182 h 188"/>
                <a:gd name="T4" fmla="*/ 10 w 25"/>
                <a:gd name="T5" fmla="*/ 0 h 188"/>
                <a:gd name="T6" fmla="*/ 14 w 25"/>
                <a:gd name="T7" fmla="*/ 0 h 188"/>
                <a:gd name="T8" fmla="*/ 25 w 25"/>
                <a:gd name="T9" fmla="*/ 186 h 188"/>
                <a:gd name="T10" fmla="*/ 1 w 25"/>
                <a:gd name="T11" fmla="*/ 188 h 188"/>
                <a:gd name="T12" fmla="*/ 0 w 25"/>
                <a:gd name="T13" fmla="*/ 184 h 188"/>
                <a:gd name="T14" fmla="*/ 0 w 25"/>
                <a:gd name="T15" fmla="*/ 184 h 1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188">
                  <a:moveTo>
                    <a:pt x="0" y="184"/>
                  </a:moveTo>
                  <a:lnTo>
                    <a:pt x="21" y="182"/>
                  </a:lnTo>
                  <a:lnTo>
                    <a:pt x="10" y="0"/>
                  </a:lnTo>
                  <a:lnTo>
                    <a:pt x="14" y="0"/>
                  </a:lnTo>
                  <a:lnTo>
                    <a:pt x="25" y="186"/>
                  </a:lnTo>
                  <a:lnTo>
                    <a:pt x="1" y="188"/>
                  </a:lnTo>
                  <a:lnTo>
                    <a:pt x="0" y="184"/>
                  </a:lnTo>
                  <a:lnTo>
                    <a:pt x="0" y="18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3857"/>
            <p:cNvSpPr>
              <a:spLocks noEditPoints="1"/>
            </p:cNvSpPr>
            <p:nvPr/>
          </p:nvSpPr>
          <p:spPr bwMode="auto">
            <a:xfrm>
              <a:off x="7686677" y="7059613"/>
              <a:ext cx="47625" cy="306388"/>
            </a:xfrm>
            <a:custGeom>
              <a:avLst/>
              <a:gdLst>
                <a:gd name="T0" fmla="*/ 2 w 30"/>
                <a:gd name="T1" fmla="*/ 191 h 193"/>
                <a:gd name="T2" fmla="*/ 0 w 30"/>
                <a:gd name="T3" fmla="*/ 187 h 193"/>
                <a:gd name="T4" fmla="*/ 3 w 30"/>
                <a:gd name="T5" fmla="*/ 187 h 193"/>
                <a:gd name="T6" fmla="*/ 3 w 30"/>
                <a:gd name="T7" fmla="*/ 189 h 193"/>
                <a:gd name="T8" fmla="*/ 3 w 30"/>
                <a:gd name="T9" fmla="*/ 187 h 193"/>
                <a:gd name="T10" fmla="*/ 0 w 30"/>
                <a:gd name="T11" fmla="*/ 187 h 193"/>
                <a:gd name="T12" fmla="*/ 0 w 30"/>
                <a:gd name="T13" fmla="*/ 185 h 193"/>
                <a:gd name="T14" fmla="*/ 21 w 30"/>
                <a:gd name="T15" fmla="*/ 184 h 193"/>
                <a:gd name="T16" fmla="*/ 10 w 30"/>
                <a:gd name="T17" fmla="*/ 0 h 193"/>
                <a:gd name="T18" fmla="*/ 19 w 30"/>
                <a:gd name="T19" fmla="*/ 0 h 193"/>
                <a:gd name="T20" fmla="*/ 30 w 30"/>
                <a:gd name="T21" fmla="*/ 191 h 193"/>
                <a:gd name="T22" fmla="*/ 2 w 30"/>
                <a:gd name="T23" fmla="*/ 193 h 193"/>
                <a:gd name="T24" fmla="*/ 2 w 30"/>
                <a:gd name="T25" fmla="*/ 191 h 193"/>
                <a:gd name="T26" fmla="*/ 2 w 30"/>
                <a:gd name="T27" fmla="*/ 191 h 193"/>
                <a:gd name="T28" fmla="*/ 26 w 30"/>
                <a:gd name="T29" fmla="*/ 187 h 193"/>
                <a:gd name="T30" fmla="*/ 26 w 30"/>
                <a:gd name="T31" fmla="*/ 187 h 193"/>
                <a:gd name="T32" fmla="*/ 18 w 30"/>
                <a:gd name="T33" fmla="*/ 64 h 193"/>
                <a:gd name="T34" fmla="*/ 26 w 30"/>
                <a:gd name="T35" fmla="*/ 187 h 193"/>
                <a:gd name="T36" fmla="*/ 26 w 30"/>
                <a:gd name="T37" fmla="*/ 187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193">
                  <a:moveTo>
                    <a:pt x="2" y="191"/>
                  </a:moveTo>
                  <a:lnTo>
                    <a:pt x="0" y="187"/>
                  </a:lnTo>
                  <a:lnTo>
                    <a:pt x="3" y="187"/>
                  </a:lnTo>
                  <a:lnTo>
                    <a:pt x="3" y="189"/>
                  </a:lnTo>
                  <a:lnTo>
                    <a:pt x="3" y="187"/>
                  </a:lnTo>
                  <a:lnTo>
                    <a:pt x="0" y="187"/>
                  </a:lnTo>
                  <a:lnTo>
                    <a:pt x="0" y="185"/>
                  </a:lnTo>
                  <a:lnTo>
                    <a:pt x="21" y="184"/>
                  </a:lnTo>
                  <a:lnTo>
                    <a:pt x="10" y="0"/>
                  </a:lnTo>
                  <a:lnTo>
                    <a:pt x="19" y="0"/>
                  </a:lnTo>
                  <a:lnTo>
                    <a:pt x="30" y="191"/>
                  </a:lnTo>
                  <a:lnTo>
                    <a:pt x="2" y="193"/>
                  </a:lnTo>
                  <a:lnTo>
                    <a:pt x="2" y="191"/>
                  </a:lnTo>
                  <a:lnTo>
                    <a:pt x="2" y="191"/>
                  </a:lnTo>
                  <a:close/>
                  <a:moveTo>
                    <a:pt x="26" y="187"/>
                  </a:moveTo>
                  <a:lnTo>
                    <a:pt x="26" y="187"/>
                  </a:lnTo>
                  <a:lnTo>
                    <a:pt x="18" y="64"/>
                  </a:lnTo>
                  <a:lnTo>
                    <a:pt x="26" y="187"/>
                  </a:lnTo>
                  <a:lnTo>
                    <a:pt x="26" y="18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3858"/>
            <p:cNvSpPr>
              <a:spLocks noEditPoints="1"/>
            </p:cNvSpPr>
            <p:nvPr/>
          </p:nvSpPr>
          <p:spPr bwMode="auto">
            <a:xfrm>
              <a:off x="7737477" y="7061201"/>
              <a:ext cx="74613" cy="293688"/>
            </a:xfrm>
            <a:custGeom>
              <a:avLst/>
              <a:gdLst>
                <a:gd name="T0" fmla="*/ 0 w 47"/>
                <a:gd name="T1" fmla="*/ 0 h 185"/>
                <a:gd name="T2" fmla="*/ 5 w 47"/>
                <a:gd name="T3" fmla="*/ 0 h 185"/>
                <a:gd name="T4" fmla="*/ 17 w 47"/>
                <a:gd name="T5" fmla="*/ 178 h 185"/>
                <a:gd name="T6" fmla="*/ 46 w 47"/>
                <a:gd name="T7" fmla="*/ 169 h 185"/>
                <a:gd name="T8" fmla="*/ 47 w 47"/>
                <a:gd name="T9" fmla="*/ 174 h 185"/>
                <a:gd name="T10" fmla="*/ 13 w 47"/>
                <a:gd name="T11" fmla="*/ 185 h 185"/>
                <a:gd name="T12" fmla="*/ 0 w 47"/>
                <a:gd name="T13" fmla="*/ 0 h 185"/>
                <a:gd name="T14" fmla="*/ 0 w 47"/>
                <a:gd name="T15" fmla="*/ 0 h 185"/>
                <a:gd name="T16" fmla="*/ 0 w 47"/>
                <a:gd name="T17" fmla="*/ 0 h 185"/>
                <a:gd name="T18" fmla="*/ 0 w 47"/>
                <a:gd name="T19" fmla="*/ 0 h 185"/>
                <a:gd name="T20" fmla="*/ 0 w 47"/>
                <a:gd name="T21" fmla="*/ 0 h 185"/>
                <a:gd name="T22" fmla="*/ 0 w 47"/>
                <a:gd name="T23" fmla="*/ 0 h 185"/>
                <a:gd name="T24" fmla="*/ 0 w 47"/>
                <a:gd name="T25"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 h="185">
                  <a:moveTo>
                    <a:pt x="0" y="0"/>
                  </a:moveTo>
                  <a:lnTo>
                    <a:pt x="5" y="0"/>
                  </a:lnTo>
                  <a:lnTo>
                    <a:pt x="17" y="178"/>
                  </a:lnTo>
                  <a:lnTo>
                    <a:pt x="46" y="169"/>
                  </a:lnTo>
                  <a:lnTo>
                    <a:pt x="47" y="174"/>
                  </a:lnTo>
                  <a:lnTo>
                    <a:pt x="13" y="185"/>
                  </a:lnTo>
                  <a:lnTo>
                    <a:pt x="0" y="0"/>
                  </a:lnTo>
                  <a:lnTo>
                    <a:pt x="0" y="0"/>
                  </a:lnTo>
                  <a:close/>
                  <a:moveTo>
                    <a:pt x="0" y="0"/>
                  </a:move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3859"/>
            <p:cNvSpPr>
              <a:spLocks noEditPoints="1"/>
            </p:cNvSpPr>
            <p:nvPr/>
          </p:nvSpPr>
          <p:spPr bwMode="auto">
            <a:xfrm>
              <a:off x="7734302" y="7058026"/>
              <a:ext cx="84138" cy="300038"/>
            </a:xfrm>
            <a:custGeom>
              <a:avLst/>
              <a:gdLst>
                <a:gd name="T0" fmla="*/ 0 w 53"/>
                <a:gd name="T1" fmla="*/ 2 h 189"/>
                <a:gd name="T2" fmla="*/ 2 w 53"/>
                <a:gd name="T3" fmla="*/ 2 h 189"/>
                <a:gd name="T4" fmla="*/ 2 w 53"/>
                <a:gd name="T5" fmla="*/ 5 h 189"/>
                <a:gd name="T6" fmla="*/ 2 w 53"/>
                <a:gd name="T7" fmla="*/ 2 h 189"/>
                <a:gd name="T8" fmla="*/ 0 w 53"/>
                <a:gd name="T9" fmla="*/ 2 h 189"/>
                <a:gd name="T10" fmla="*/ 0 w 53"/>
                <a:gd name="T11" fmla="*/ 0 h 189"/>
                <a:gd name="T12" fmla="*/ 9 w 53"/>
                <a:gd name="T13" fmla="*/ 0 h 189"/>
                <a:gd name="T14" fmla="*/ 21 w 53"/>
                <a:gd name="T15" fmla="*/ 178 h 189"/>
                <a:gd name="T16" fmla="*/ 49 w 53"/>
                <a:gd name="T17" fmla="*/ 168 h 189"/>
                <a:gd name="T18" fmla="*/ 53 w 53"/>
                <a:gd name="T19" fmla="*/ 177 h 189"/>
                <a:gd name="T20" fmla="*/ 13 w 53"/>
                <a:gd name="T21" fmla="*/ 189 h 189"/>
                <a:gd name="T22" fmla="*/ 0 w 53"/>
                <a:gd name="T23" fmla="*/ 2 h 189"/>
                <a:gd name="T24" fmla="*/ 0 w 53"/>
                <a:gd name="T25" fmla="*/ 2 h 189"/>
                <a:gd name="T26" fmla="*/ 18 w 53"/>
                <a:gd name="T27" fmla="*/ 183 h 189"/>
                <a:gd name="T28" fmla="*/ 18 w 53"/>
                <a:gd name="T29" fmla="*/ 183 h 189"/>
                <a:gd name="T30" fmla="*/ 7 w 53"/>
                <a:gd name="T31" fmla="*/ 28 h 189"/>
                <a:gd name="T32" fmla="*/ 18 w 53"/>
                <a:gd name="T33" fmla="*/ 183 h 189"/>
                <a:gd name="T34" fmla="*/ 18 w 53"/>
                <a:gd name="T35" fmla="*/ 183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 h="189">
                  <a:moveTo>
                    <a:pt x="0" y="2"/>
                  </a:moveTo>
                  <a:lnTo>
                    <a:pt x="2" y="2"/>
                  </a:lnTo>
                  <a:lnTo>
                    <a:pt x="2" y="5"/>
                  </a:lnTo>
                  <a:lnTo>
                    <a:pt x="2" y="2"/>
                  </a:lnTo>
                  <a:lnTo>
                    <a:pt x="0" y="2"/>
                  </a:lnTo>
                  <a:lnTo>
                    <a:pt x="0" y="0"/>
                  </a:lnTo>
                  <a:lnTo>
                    <a:pt x="9" y="0"/>
                  </a:lnTo>
                  <a:lnTo>
                    <a:pt x="21" y="178"/>
                  </a:lnTo>
                  <a:lnTo>
                    <a:pt x="49" y="168"/>
                  </a:lnTo>
                  <a:lnTo>
                    <a:pt x="53" y="177"/>
                  </a:lnTo>
                  <a:lnTo>
                    <a:pt x="13" y="189"/>
                  </a:lnTo>
                  <a:lnTo>
                    <a:pt x="0" y="2"/>
                  </a:lnTo>
                  <a:lnTo>
                    <a:pt x="0" y="2"/>
                  </a:lnTo>
                  <a:close/>
                  <a:moveTo>
                    <a:pt x="18" y="183"/>
                  </a:moveTo>
                  <a:lnTo>
                    <a:pt x="18" y="183"/>
                  </a:lnTo>
                  <a:lnTo>
                    <a:pt x="7" y="28"/>
                  </a:lnTo>
                  <a:lnTo>
                    <a:pt x="18" y="183"/>
                  </a:lnTo>
                  <a:lnTo>
                    <a:pt x="18" y="1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6" name="矩形 15"/>
          <p:cNvSpPr/>
          <p:nvPr/>
        </p:nvSpPr>
        <p:spPr>
          <a:xfrm>
            <a:off x="6284686" y="2199122"/>
            <a:ext cx="319314" cy="319314"/>
          </a:xfrm>
          <a:prstGeom prst="rect">
            <a:avLst/>
          </a:prstGeom>
          <a:pattFill prst="wdDnDiag">
            <a:fgClr>
              <a:srgbClr val="F7D54A"/>
            </a:fgClr>
            <a:bgClr>
              <a:schemeClr val="bg1"/>
            </a:bgClr>
          </a:pattFill>
          <a:ln w="222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文本框 115"/>
          <p:cNvSpPr txBox="1"/>
          <p:nvPr/>
        </p:nvSpPr>
        <p:spPr>
          <a:xfrm>
            <a:off x="6863687" y="2098877"/>
            <a:ext cx="3963970" cy="646331"/>
          </a:xfrm>
          <a:prstGeom prst="rect">
            <a:avLst/>
          </a:prstGeom>
          <a:noFill/>
        </p:spPr>
        <p:txBody>
          <a:bodyPr wrap="square" rtlCol="0">
            <a:spAutoFit/>
          </a:bodyPr>
          <a:lstStyle/>
          <a:p>
            <a:r>
              <a:rPr lang="zh-CN" altLang="en-US" dirty="0" smtClean="0">
                <a:latin typeface="微软雅黑" panose="020B0503020204020204" pitchFamily="34" charset="-122"/>
                <a:ea typeface="微软雅黑" panose="020B0503020204020204" pitchFamily="34" charset="-122"/>
              </a:rPr>
              <a:t>请在此添加文字</a:t>
            </a:r>
            <a:r>
              <a:rPr lang="zh-CN" altLang="en-US" dirty="0">
                <a:latin typeface="微软雅黑" panose="020B0503020204020204" pitchFamily="34" charset="-122"/>
                <a:ea typeface="微软雅黑" panose="020B0503020204020204" pitchFamily="34" charset="-122"/>
              </a:rPr>
              <a:t>请在此添加</a:t>
            </a:r>
            <a:r>
              <a:rPr lang="zh-CN" altLang="en-US" dirty="0" smtClean="0">
                <a:latin typeface="微软雅黑" panose="020B0503020204020204" pitchFamily="34" charset="-122"/>
                <a:ea typeface="微软雅黑" panose="020B0503020204020204" pitchFamily="34" charset="-122"/>
              </a:rPr>
              <a:t>文字请</a:t>
            </a:r>
            <a:r>
              <a:rPr lang="zh-CN" altLang="en-US" dirty="0">
                <a:latin typeface="微软雅黑" panose="020B0503020204020204" pitchFamily="34" charset="-122"/>
                <a:ea typeface="微软雅黑" panose="020B0503020204020204" pitchFamily="34" charset="-122"/>
              </a:rPr>
              <a:t>在此添加</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请在此添加</a:t>
            </a:r>
            <a:r>
              <a:rPr lang="zh-CN" altLang="en-US" dirty="0" smtClean="0">
                <a:latin typeface="微软雅黑" panose="020B0503020204020204" pitchFamily="34" charset="-122"/>
                <a:ea typeface="微软雅黑" panose="020B0503020204020204" pitchFamily="34" charset="-122"/>
              </a:rPr>
              <a:t>文字</a:t>
            </a:r>
            <a:endParaRPr lang="zh-CN" altLang="en-US" dirty="0">
              <a:latin typeface="微软雅黑" panose="020B0503020204020204" pitchFamily="34" charset="-122"/>
              <a:ea typeface="微软雅黑" panose="020B0503020204020204" pitchFamily="34" charset="-122"/>
            </a:endParaRPr>
          </a:p>
        </p:txBody>
      </p:sp>
      <p:sp>
        <p:nvSpPr>
          <p:cNvPr id="117" name="矩形 116"/>
          <p:cNvSpPr/>
          <p:nvPr/>
        </p:nvSpPr>
        <p:spPr>
          <a:xfrm>
            <a:off x="6284686" y="3502967"/>
            <a:ext cx="319314" cy="319314"/>
          </a:xfrm>
          <a:prstGeom prst="rect">
            <a:avLst/>
          </a:prstGeom>
          <a:pattFill prst="wdDnDiag">
            <a:fgClr>
              <a:srgbClr val="F7D54A"/>
            </a:fgClr>
            <a:bgClr>
              <a:schemeClr val="bg1"/>
            </a:bgClr>
          </a:pattFill>
          <a:ln w="222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文本框 117"/>
          <p:cNvSpPr txBox="1"/>
          <p:nvPr/>
        </p:nvSpPr>
        <p:spPr>
          <a:xfrm>
            <a:off x="6863687" y="3402722"/>
            <a:ext cx="3963970" cy="646331"/>
          </a:xfrm>
          <a:prstGeom prst="rect">
            <a:avLst/>
          </a:prstGeom>
          <a:noFill/>
        </p:spPr>
        <p:txBody>
          <a:bodyPr wrap="square" rtlCol="0">
            <a:spAutoFit/>
          </a:bodyPr>
          <a:lstStyle/>
          <a:p>
            <a:r>
              <a:rPr lang="zh-CN" altLang="en-US" dirty="0" smtClean="0">
                <a:latin typeface="微软雅黑" panose="020B0503020204020204" pitchFamily="34" charset="-122"/>
                <a:ea typeface="微软雅黑" panose="020B0503020204020204" pitchFamily="34" charset="-122"/>
              </a:rPr>
              <a:t>请在此添加文字</a:t>
            </a:r>
            <a:r>
              <a:rPr lang="zh-CN" altLang="en-US" dirty="0">
                <a:latin typeface="微软雅黑" panose="020B0503020204020204" pitchFamily="34" charset="-122"/>
                <a:ea typeface="微软雅黑" panose="020B0503020204020204" pitchFamily="34" charset="-122"/>
              </a:rPr>
              <a:t>请在此添加</a:t>
            </a:r>
            <a:r>
              <a:rPr lang="zh-CN" altLang="en-US" dirty="0" smtClean="0">
                <a:latin typeface="微软雅黑" panose="020B0503020204020204" pitchFamily="34" charset="-122"/>
                <a:ea typeface="微软雅黑" panose="020B0503020204020204" pitchFamily="34" charset="-122"/>
              </a:rPr>
              <a:t>文字请</a:t>
            </a:r>
            <a:r>
              <a:rPr lang="zh-CN" altLang="en-US" dirty="0">
                <a:latin typeface="微软雅黑" panose="020B0503020204020204" pitchFamily="34" charset="-122"/>
                <a:ea typeface="微软雅黑" panose="020B0503020204020204" pitchFamily="34" charset="-122"/>
              </a:rPr>
              <a:t>在此添加</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请在此添加</a:t>
            </a:r>
            <a:r>
              <a:rPr lang="zh-CN" altLang="en-US" dirty="0" smtClean="0">
                <a:latin typeface="微软雅黑" panose="020B0503020204020204" pitchFamily="34" charset="-122"/>
                <a:ea typeface="微软雅黑" panose="020B0503020204020204" pitchFamily="34" charset="-122"/>
              </a:rPr>
              <a:t>文字</a:t>
            </a:r>
            <a:endParaRPr lang="zh-CN" altLang="en-US" dirty="0">
              <a:latin typeface="微软雅黑" panose="020B0503020204020204" pitchFamily="34" charset="-122"/>
              <a:ea typeface="微软雅黑" panose="020B0503020204020204" pitchFamily="34" charset="-122"/>
            </a:endParaRPr>
          </a:p>
        </p:txBody>
      </p:sp>
      <p:sp>
        <p:nvSpPr>
          <p:cNvPr id="119" name="矩形 118"/>
          <p:cNvSpPr/>
          <p:nvPr/>
        </p:nvSpPr>
        <p:spPr>
          <a:xfrm>
            <a:off x="6284686" y="4736631"/>
            <a:ext cx="319314" cy="319314"/>
          </a:xfrm>
          <a:prstGeom prst="rect">
            <a:avLst/>
          </a:prstGeom>
          <a:pattFill prst="wdDnDiag">
            <a:fgClr>
              <a:srgbClr val="F7D54A"/>
            </a:fgClr>
            <a:bgClr>
              <a:schemeClr val="bg1"/>
            </a:bgClr>
          </a:pattFill>
          <a:ln w="222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文本框 119"/>
          <p:cNvSpPr txBox="1"/>
          <p:nvPr/>
        </p:nvSpPr>
        <p:spPr>
          <a:xfrm>
            <a:off x="6863687" y="4636386"/>
            <a:ext cx="3963970" cy="646331"/>
          </a:xfrm>
          <a:prstGeom prst="rect">
            <a:avLst/>
          </a:prstGeom>
          <a:noFill/>
        </p:spPr>
        <p:txBody>
          <a:bodyPr wrap="square" rtlCol="0">
            <a:spAutoFit/>
          </a:bodyPr>
          <a:lstStyle/>
          <a:p>
            <a:r>
              <a:rPr lang="zh-CN" altLang="en-US" dirty="0" smtClean="0">
                <a:latin typeface="微软雅黑" panose="020B0503020204020204" pitchFamily="34" charset="-122"/>
                <a:ea typeface="微软雅黑" panose="020B0503020204020204" pitchFamily="34" charset="-122"/>
              </a:rPr>
              <a:t>请在此添加文字</a:t>
            </a:r>
            <a:r>
              <a:rPr lang="zh-CN" altLang="en-US" dirty="0">
                <a:latin typeface="微软雅黑" panose="020B0503020204020204" pitchFamily="34" charset="-122"/>
                <a:ea typeface="微软雅黑" panose="020B0503020204020204" pitchFamily="34" charset="-122"/>
              </a:rPr>
              <a:t>请在此添加</a:t>
            </a:r>
            <a:r>
              <a:rPr lang="zh-CN" altLang="en-US" dirty="0" smtClean="0">
                <a:latin typeface="微软雅黑" panose="020B0503020204020204" pitchFamily="34" charset="-122"/>
                <a:ea typeface="微软雅黑" panose="020B0503020204020204" pitchFamily="34" charset="-122"/>
              </a:rPr>
              <a:t>文字请</a:t>
            </a:r>
            <a:r>
              <a:rPr lang="zh-CN" altLang="en-US" dirty="0">
                <a:latin typeface="微软雅黑" panose="020B0503020204020204" pitchFamily="34" charset="-122"/>
                <a:ea typeface="微软雅黑" panose="020B0503020204020204" pitchFamily="34" charset="-122"/>
              </a:rPr>
              <a:t>在此添加</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请在此添加</a:t>
            </a:r>
            <a:r>
              <a:rPr lang="zh-CN" altLang="en-US" dirty="0" smtClean="0">
                <a:latin typeface="微软雅黑" panose="020B0503020204020204" pitchFamily="34" charset="-122"/>
                <a:ea typeface="微软雅黑" panose="020B0503020204020204" pitchFamily="34" charset="-122"/>
              </a:rPr>
              <a:t>文字</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pattFill prst="pct10">
          <a:fgClr>
            <a:schemeClr val="bg1">
              <a:lumMod val="95000"/>
            </a:schemeClr>
          </a:fgClr>
          <a:bgClr>
            <a:schemeClr val="bg1"/>
          </a:bgClr>
        </a:pattFill>
        <a:effectLst/>
      </p:bgPr>
    </p:bg>
    <p:spTree>
      <p:nvGrpSpPr>
        <p:cNvPr id="1" name=""/>
        <p:cNvGrpSpPr/>
        <p:nvPr/>
      </p:nvGrpSpPr>
      <p:grpSpPr>
        <a:xfrm>
          <a:off x="0" y="0"/>
          <a:ext cx="0" cy="0"/>
          <a:chOff x="0" y="0"/>
          <a:chExt cx="0" cy="0"/>
        </a:xfrm>
      </p:grpSpPr>
      <p:pic>
        <p:nvPicPr>
          <p:cNvPr id="10" name="图片 9"/>
          <p:cNvPicPr>
            <a:picLocks noChangeAspect="1"/>
          </p:cNvPicPr>
          <p:nvPr/>
        </p:nvPicPr>
        <p:blipFill>
          <a:blip r:embed="rId1"/>
          <a:stretch>
            <a:fillRect/>
          </a:stretch>
        </p:blipFill>
        <p:spPr>
          <a:xfrm>
            <a:off x="360459" y="303448"/>
            <a:ext cx="786170" cy="556631"/>
          </a:xfrm>
          <a:prstGeom prst="rect">
            <a:avLst/>
          </a:prstGeom>
        </p:spPr>
      </p:pic>
      <p:sp>
        <p:nvSpPr>
          <p:cNvPr id="11" name="文本框 10"/>
          <p:cNvSpPr txBox="1"/>
          <p:nvPr/>
        </p:nvSpPr>
        <p:spPr>
          <a:xfrm>
            <a:off x="1322946" y="350930"/>
            <a:ext cx="2871683" cy="461665"/>
          </a:xfrm>
          <a:prstGeom prst="rect">
            <a:avLst/>
          </a:prstGeom>
          <a:noFill/>
        </p:spPr>
        <p:txBody>
          <a:bodyPr wrap="square" rtlCol="0">
            <a:spAutoFit/>
          </a:bodyPr>
          <a:lstStyle/>
          <a:p>
            <a:r>
              <a:rPr lang="zh-CN" altLang="en-US" sz="2400" dirty="0" smtClean="0">
                <a:solidFill>
                  <a:srgbClr val="262626"/>
                </a:solidFill>
                <a:latin typeface="微软雅黑" panose="020B0503020204020204" pitchFamily="34" charset="-122"/>
                <a:ea typeface="微软雅黑" panose="020B0503020204020204" pitchFamily="34" charset="-122"/>
              </a:rPr>
              <a:t>这是你的精彩标题</a:t>
            </a:r>
            <a:endParaRPr lang="zh-CN" altLang="en-US" sz="2400" dirty="0">
              <a:solidFill>
                <a:srgbClr val="262626"/>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5101087" y="2767916"/>
            <a:ext cx="1989825" cy="1989825"/>
          </a:xfrm>
          <a:prstGeom prst="rect">
            <a:avLst/>
          </a:prstGeom>
        </p:spPr>
      </p:pic>
      <p:sp>
        <p:nvSpPr>
          <p:cNvPr id="248" name="文本框 247"/>
          <p:cNvSpPr txBox="1"/>
          <p:nvPr/>
        </p:nvSpPr>
        <p:spPr>
          <a:xfrm>
            <a:off x="1777081" y="2235343"/>
            <a:ext cx="1996584" cy="1077218"/>
          </a:xfrm>
          <a:prstGeom prst="rect">
            <a:avLst/>
          </a:prstGeom>
          <a:noFill/>
        </p:spPr>
        <p:txBody>
          <a:bodyPr wrap="square" rtlCol="0">
            <a:spAutoFit/>
          </a:bodyPr>
          <a:lstStyle/>
          <a:p>
            <a:pPr algn="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请在此添加文字</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文字请</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文字请</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49" name="文本框 248"/>
          <p:cNvSpPr txBox="1"/>
          <p:nvPr/>
        </p:nvSpPr>
        <p:spPr>
          <a:xfrm>
            <a:off x="1823312" y="4511191"/>
            <a:ext cx="1996584" cy="1077218"/>
          </a:xfrm>
          <a:prstGeom prst="rect">
            <a:avLst/>
          </a:prstGeom>
          <a:noFill/>
        </p:spPr>
        <p:txBody>
          <a:bodyPr wrap="square" rtlCol="0">
            <a:spAutoFit/>
          </a:bodyPr>
          <a:lstStyle/>
          <a:p>
            <a:pPr algn="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请在此添加文字</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文字请</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文字请</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50" name="文本框 249"/>
          <p:cNvSpPr txBox="1"/>
          <p:nvPr/>
        </p:nvSpPr>
        <p:spPr>
          <a:xfrm>
            <a:off x="8418334" y="2229307"/>
            <a:ext cx="1996584" cy="1077218"/>
          </a:xfrm>
          <a:prstGeom prst="rect">
            <a:avLst/>
          </a:prstGeom>
          <a:noFill/>
        </p:spPr>
        <p:txBody>
          <a:bodyPr wrap="square" rtlCol="0">
            <a:spAutoFit/>
          </a:bodyPr>
          <a:lstStyle/>
          <a:p>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请在此添加文字</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文字请</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文字请</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51" name="文本框 250"/>
          <p:cNvSpPr txBox="1"/>
          <p:nvPr/>
        </p:nvSpPr>
        <p:spPr>
          <a:xfrm>
            <a:off x="8418334" y="4462147"/>
            <a:ext cx="1996584" cy="1077218"/>
          </a:xfrm>
          <a:prstGeom prst="rect">
            <a:avLst/>
          </a:prstGeom>
          <a:noFill/>
        </p:spPr>
        <p:txBody>
          <a:bodyPr wrap="square" rtlCol="0">
            <a:spAutoFit/>
          </a:bodyPr>
          <a:lstStyle/>
          <a:p>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请在此添加文字</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文字请</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文字请</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在此添加</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 name="椭圆 2"/>
          <p:cNvSpPr/>
          <p:nvPr/>
        </p:nvSpPr>
        <p:spPr>
          <a:xfrm>
            <a:off x="4028254" y="2280107"/>
            <a:ext cx="307521" cy="307521"/>
          </a:xfrm>
          <a:prstGeom prst="ellipse">
            <a:avLst/>
          </a:prstGeom>
          <a:pattFill prst="wdUpDiag">
            <a:fgClr>
              <a:srgbClr val="F7D54A"/>
            </a:fgClr>
            <a:bgClr>
              <a:schemeClr val="bg1"/>
            </a:bgClr>
          </a:pattFill>
          <a:ln w="22225">
            <a:solidFill>
              <a:srgbClr val="2626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 name="椭圆 251"/>
          <p:cNvSpPr/>
          <p:nvPr/>
        </p:nvSpPr>
        <p:spPr>
          <a:xfrm>
            <a:off x="4022325" y="4511191"/>
            <a:ext cx="307521" cy="307521"/>
          </a:xfrm>
          <a:prstGeom prst="ellipse">
            <a:avLst/>
          </a:prstGeom>
          <a:pattFill prst="wdUpDiag">
            <a:fgClr>
              <a:srgbClr val="F7D54A"/>
            </a:fgClr>
            <a:bgClr>
              <a:schemeClr val="bg1"/>
            </a:bgClr>
          </a:pattFill>
          <a:ln w="22225">
            <a:solidFill>
              <a:srgbClr val="2626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 name="椭圆 252"/>
          <p:cNvSpPr/>
          <p:nvPr/>
        </p:nvSpPr>
        <p:spPr>
          <a:xfrm>
            <a:off x="7980757" y="2280107"/>
            <a:ext cx="307521" cy="307521"/>
          </a:xfrm>
          <a:prstGeom prst="ellipse">
            <a:avLst/>
          </a:prstGeom>
          <a:pattFill prst="wdUpDiag">
            <a:fgClr>
              <a:srgbClr val="F7D54A"/>
            </a:fgClr>
            <a:bgClr>
              <a:schemeClr val="bg1"/>
            </a:bgClr>
          </a:pattFill>
          <a:ln w="22225">
            <a:solidFill>
              <a:srgbClr val="2626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 name="椭圆 253"/>
          <p:cNvSpPr/>
          <p:nvPr/>
        </p:nvSpPr>
        <p:spPr>
          <a:xfrm>
            <a:off x="7974828" y="4511191"/>
            <a:ext cx="307521" cy="307521"/>
          </a:xfrm>
          <a:prstGeom prst="ellipse">
            <a:avLst/>
          </a:prstGeom>
          <a:pattFill prst="wdUpDiag">
            <a:fgClr>
              <a:srgbClr val="F7D54A"/>
            </a:fgClr>
            <a:bgClr>
              <a:schemeClr val="bg1"/>
            </a:bgClr>
          </a:pattFill>
          <a:ln w="22225">
            <a:solidFill>
              <a:srgbClr val="2626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2751</Words>
  <Application>WPS 演示</Application>
  <PresentationFormat>宽屏</PresentationFormat>
  <Paragraphs>324</Paragraphs>
  <Slides>24</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24</vt:i4>
      </vt:variant>
    </vt:vector>
  </HeadingPairs>
  <TitlesOfParts>
    <vt:vector size="36" baseType="lpstr">
      <vt:lpstr>Arial</vt:lpstr>
      <vt:lpstr>宋体</vt:lpstr>
      <vt:lpstr>Wingdings</vt:lpstr>
      <vt:lpstr>微软雅黑</vt:lpstr>
      <vt:lpstr>汉仪乐喵体W</vt:lpstr>
      <vt:lpstr>华文细黑</vt:lpstr>
      <vt:lpstr>Calibri</vt:lpstr>
      <vt:lpstr>Arial Unicode MS</vt:lpstr>
      <vt:lpstr>Calibri Light</vt:lpstr>
      <vt:lpstr>新蒂下午茶基本版</vt:lpstr>
      <vt:lpstr>方正静蕾简体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PC</dc:creator>
  <cp:lastModifiedBy>李慧民</cp:lastModifiedBy>
  <cp:revision>13</cp:revision>
  <dcterms:created xsi:type="dcterms:W3CDTF">2016-07-16T07:28:00Z</dcterms:created>
  <dcterms:modified xsi:type="dcterms:W3CDTF">2018-01-23T10:49:22Z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2052-10.1.0.7106</vt:lpwstr>
  </property>
</Properties>
</file>