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831" r:id="rId2"/>
    <p:sldId id="744" r:id="rId3"/>
    <p:sldId id="870" r:id="rId4"/>
    <p:sldId id="862" r:id="rId5"/>
    <p:sldId id="863" r:id="rId6"/>
    <p:sldId id="849" r:id="rId7"/>
    <p:sldId id="850" r:id="rId8"/>
    <p:sldId id="851" r:id="rId9"/>
    <p:sldId id="786" r:id="rId10"/>
    <p:sldId id="841" r:id="rId11"/>
    <p:sldId id="842" r:id="rId12"/>
    <p:sldId id="864" r:id="rId13"/>
    <p:sldId id="865" r:id="rId14"/>
    <p:sldId id="843" r:id="rId15"/>
    <p:sldId id="844" r:id="rId16"/>
    <p:sldId id="846" r:id="rId17"/>
    <p:sldId id="798" r:id="rId18"/>
    <p:sldId id="852" r:id="rId19"/>
    <p:sldId id="853" r:id="rId20"/>
    <p:sldId id="867" r:id="rId21"/>
    <p:sldId id="854" r:id="rId22"/>
    <p:sldId id="855" r:id="rId23"/>
    <p:sldId id="856" r:id="rId24"/>
    <p:sldId id="857" r:id="rId25"/>
    <p:sldId id="830" r:id="rId26"/>
    <p:sldId id="823" r:id="rId27"/>
    <p:sldId id="813" r:id="rId28"/>
    <p:sldId id="868" r:id="rId29"/>
    <p:sldId id="869" r:id="rId30"/>
    <p:sldId id="820"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A0106"/>
    <a:srgbClr val="BA421E"/>
    <a:srgbClr val="D4631E"/>
    <a:srgbClr val="E1732F"/>
    <a:srgbClr val="31302E"/>
    <a:srgbClr val="DB5327"/>
    <a:srgbClr val="FDFDFD"/>
    <a:srgbClr val="080808"/>
    <a:srgbClr val="B2B2B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076" autoAdjust="0"/>
    <p:restoredTop sz="91579" autoAdjust="0"/>
  </p:normalViewPr>
  <p:slideViewPr>
    <p:cSldViewPr>
      <p:cViewPr varScale="1">
        <p:scale>
          <a:sx n="83" d="100"/>
          <a:sy n="83" d="100"/>
        </p:scale>
        <p:origin x="-920" y="-52"/>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pPr/>
              <a:t>2018/2/5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pPr/>
              <a:t>‹#›</a:t>
            </a:fld>
            <a:endParaRPr lang="zh-CN" altLang="en-US"/>
          </a:p>
        </p:txBody>
      </p:sp>
    </p:spTree>
    <p:extLst>
      <p:ext uri="{BB962C8B-B14F-4D97-AF65-F5344CB8AC3E}">
        <p14:creationId xmlns:p14="http://schemas.microsoft.com/office/powerpoint/2010/main" xmlns=""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xmlns="" val="4232149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xmlns="" val="3012551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xmlns="" val="2750351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xmlns="" val="1402022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xmlns="" val="548948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xmlns="" val="1901356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xmlns="" val="293706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xmlns="" val="462110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913104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xmlns="" val="908633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2638711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xmlns=""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3035488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16167027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xmlns="" val="1586867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1952131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xmlns="" val="2522662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xmlns="" val="582275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xmlns="" val="24007824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xmlns="" val="39644122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xmlns="" val="19771690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xmlns="" val="440574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xmlns="" val="30342083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xmlns="" val="2789021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xmlns="" val="1784285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xmlns="" val="2062892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xmlns="" val="3939308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xmlns="" val="3775646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xmlns="" val="306710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xmlns="" val="2485119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66469170"/>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2018/2/5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657523629"/>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2018/2/5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4088271094"/>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51291855"/>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2018/2/5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2916379201"/>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2018/2/5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2289229560"/>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2018/2/5</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817836571"/>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2018/2/5</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3824026523"/>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2018/2/5</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449632982"/>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2018/2/5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3596600671"/>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2018/2/5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xmlns="" val="4180307596"/>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4060" y="0"/>
            <a:ext cx="9135879" cy="5143500"/>
          </a:xfrm>
          <a:prstGeom prst="rect">
            <a:avLst/>
          </a:prstGeom>
        </p:spPr>
      </p:pic>
    </p:spTree>
    <p:extLst>
      <p:ext uri="{BB962C8B-B14F-4D97-AF65-F5344CB8AC3E}">
        <p14:creationId xmlns:p14="http://schemas.microsoft.com/office/powerpoint/2010/main" xmlns=""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060" y="0"/>
            <a:ext cx="9135879" cy="5143499"/>
          </a:xfrm>
          <a:prstGeom prst="rect">
            <a:avLst/>
          </a:prstGeom>
        </p:spPr>
      </p:pic>
      <p:sp>
        <p:nvSpPr>
          <p:cNvPr id="12" name="Text Box 160"/>
          <p:cNvSpPr txBox="1">
            <a:spLocks noChangeArrowheads="1"/>
          </p:cNvSpPr>
          <p:nvPr/>
        </p:nvSpPr>
        <p:spPr bwMode="auto">
          <a:xfrm>
            <a:off x="3563888" y="1851670"/>
            <a:ext cx="5436460" cy="10618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sz="6300" dirty="0" smtClean="0">
                <a:solidFill>
                  <a:srgbClr val="0A0106"/>
                </a:solidFill>
                <a:latin typeface="★日文毛笔" pitchFamily="49" charset="-128"/>
                <a:ea typeface="★日文毛笔" pitchFamily="49" charset="-128"/>
              </a:rPr>
              <a:t>古典文化</a:t>
            </a:r>
            <a:r>
              <a:rPr lang="zh-CN" altLang="en-US" sz="4200" dirty="0" smtClean="0">
                <a:solidFill>
                  <a:srgbClr val="0A0106"/>
                </a:solidFill>
                <a:latin typeface="★日文毛笔行书" pitchFamily="65" charset="-128"/>
                <a:ea typeface="★日文毛笔行书" pitchFamily="65" charset="-128"/>
              </a:rPr>
              <a:t>水墨</a:t>
            </a:r>
            <a:endParaRPr lang="zh-CN" altLang="en-US" sz="4200" dirty="0">
              <a:solidFill>
                <a:srgbClr val="0A0106"/>
              </a:solidFill>
              <a:latin typeface="★日文毛笔行书" pitchFamily="65" charset="-128"/>
              <a:ea typeface="★日文毛笔行书" pitchFamily="65" charset="-128"/>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339752" y="2516535"/>
            <a:ext cx="1767727" cy="1154642"/>
          </a:xfrm>
          <a:prstGeom prst="rect">
            <a:avLst/>
          </a:prstGeom>
        </p:spPr>
      </p:pic>
      <p:pic>
        <p:nvPicPr>
          <p:cNvPr id="14" name="1 - 忆江南水乡古筝音乐.mp3">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879897" y="5504212"/>
            <a:ext cx="418282" cy="418282"/>
          </a:xfrm>
          <a:prstGeom prst="rect">
            <a:avLst/>
          </a:prstGeom>
        </p:spPr>
      </p:pic>
    </p:spTree>
    <p:extLst>
      <p:ext uri="{BB962C8B-B14F-4D97-AF65-F5344CB8AC3E}">
        <p14:creationId xmlns:p14="http://schemas.microsoft.com/office/powerpoint/2010/main" xmlns="" val="3315180690"/>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wipe(left)">
                                      <p:cBhvr>
                                        <p:cTn id="10" dur="500"/>
                                        <p:tgtEl>
                                          <p:spTgt spid="12">
                                            <p:txEl>
                                              <p:pRg st="0" end="0"/>
                                            </p:txEl>
                                          </p:spTgt>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17" repeatCount="indefinite" fill="hold" display="0">
                  <p:stCondLst>
                    <p:cond delay="indefinite"/>
                  </p:stCondLst>
                  <p:endCondLst>
                    <p:cond evt="onStopAudio" delay="0">
                      <p:tgtEl>
                        <p:sldTgt/>
                      </p:tgtEl>
                    </p:cond>
                  </p:endCondLst>
                </p:cTn>
                <p:tgtEl>
                  <p:spTgt spid="1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971600" y="1625075"/>
            <a:ext cx="1568531" cy="1512168"/>
            <a:chOff x="1133646" y="1856676"/>
            <a:chExt cx="1568531" cy="1512168"/>
          </a:xfrm>
        </p:grpSpPr>
        <p:pic>
          <p:nvPicPr>
            <p:cNvPr id="9" name="Picture 2" descr="C:\Users\zjd\Desktop\Nipic_3702205_20091124134507402850.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133646" y="1856676"/>
              <a:ext cx="1568531" cy="151216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7"/>
            <p:cNvSpPr txBox="1"/>
            <p:nvPr/>
          </p:nvSpPr>
          <p:spPr>
            <a:xfrm>
              <a:off x="1259632" y="2347015"/>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1" name="组合 10"/>
          <p:cNvGrpSpPr/>
          <p:nvPr/>
        </p:nvGrpSpPr>
        <p:grpSpPr>
          <a:xfrm>
            <a:off x="3213560" y="1319180"/>
            <a:ext cx="2104711" cy="2029081"/>
            <a:chOff x="3375606" y="1550781"/>
            <a:chExt cx="2104711" cy="2029081"/>
          </a:xfrm>
        </p:grpSpPr>
        <p:pic>
          <p:nvPicPr>
            <p:cNvPr id="12"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3375606" y="1550781"/>
              <a:ext cx="2104711" cy="2029081"/>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extBox 10"/>
            <p:cNvSpPr txBox="1"/>
            <p:nvPr/>
          </p:nvSpPr>
          <p:spPr>
            <a:xfrm>
              <a:off x="3793092" y="2211710"/>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4" name="组合 13"/>
          <p:cNvGrpSpPr/>
          <p:nvPr/>
        </p:nvGrpSpPr>
        <p:grpSpPr>
          <a:xfrm>
            <a:off x="5634090" y="1131590"/>
            <a:ext cx="2592288" cy="2499138"/>
            <a:chOff x="5796136" y="1363191"/>
            <a:chExt cx="2592288" cy="2499138"/>
          </a:xfrm>
        </p:grpSpPr>
        <p:pic>
          <p:nvPicPr>
            <p:cNvPr id="15"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5796136" y="1363191"/>
              <a:ext cx="2592288" cy="2499138"/>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6"/>
            <p:cNvSpPr txBox="1"/>
            <p:nvPr/>
          </p:nvSpPr>
          <p:spPr>
            <a:xfrm>
              <a:off x="6408204" y="2230511"/>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pic>
        <p:nvPicPr>
          <p:cNvPr id="17" name="Picture 2" descr="C:\Users\zjd\Desktop\Nipic_2979770_20091213080916990658.png"/>
          <p:cNvPicPr>
            <a:picLocks noChangeAspect="1"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rot="15325098" flipV="1">
            <a:off x="2428097" y="1791382"/>
            <a:ext cx="1037454" cy="999830"/>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2" descr="C:\Users\zjd\Desktop\Nipic_2979770_20091213080916990658.png"/>
          <p:cNvPicPr>
            <a:picLocks noChangeAspect="1"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rot="15325098" flipV="1">
            <a:off x="4985774" y="1796025"/>
            <a:ext cx="1037454" cy="99983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7"/>
          <p:cNvSpPr>
            <a:spLocks noChangeArrowheads="1"/>
          </p:cNvSpPr>
          <p:nvPr/>
        </p:nvSpPr>
        <p:spPr bwMode="auto">
          <a:xfrm>
            <a:off x="1908386" y="3715167"/>
            <a:ext cx="532791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buClr>
                <a:srgbClr val="D7181F"/>
              </a:buClr>
              <a:buFont typeface="Wingdings" pitchFamily="2" charset="2"/>
              <a:buNone/>
            </a:pPr>
            <a:r>
              <a:rPr lang="en-US" altLang="zh-CN" sz="1600" b="1" dirty="0"/>
              <a:t> </a:t>
            </a:r>
            <a:r>
              <a:rPr lang="zh-CN" altLang="en-US" sz="1600" b="1" dirty="0"/>
              <a:t>在此添加您的文字在此添加您的文字在此添加您的文字在此添加您的文字</a:t>
            </a:r>
            <a:endParaRPr lang="zh-CN" altLang="en-US" sz="1600" dirty="0"/>
          </a:p>
        </p:txBody>
      </p:sp>
    </p:spTree>
    <p:extLst>
      <p:ext uri="{BB962C8B-B14F-4D97-AF65-F5344CB8AC3E}">
        <p14:creationId xmlns:p14="http://schemas.microsoft.com/office/powerpoint/2010/main" xmlns="" val="2693322834"/>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7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12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1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2" descr="C:\Users\Thinkpad\Desktop\PNG\1_0003_图层-9.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8398"/>
          <a:stretch/>
        </p:blipFill>
        <p:spPr bwMode="auto">
          <a:xfrm>
            <a:off x="2287321" y="2071109"/>
            <a:ext cx="6173111" cy="128121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矩形 8"/>
          <p:cNvSpPr/>
          <p:nvPr/>
        </p:nvSpPr>
        <p:spPr>
          <a:xfrm>
            <a:off x="3384494" y="2460796"/>
            <a:ext cx="806631" cy="553998"/>
          </a:xfrm>
          <a:prstGeom prst="rect">
            <a:avLst/>
          </a:prstGeom>
        </p:spPr>
        <p:txBody>
          <a:bodyPr wrap="none">
            <a:spAutoFit/>
          </a:bodyPr>
          <a:lstStyle/>
          <a:p>
            <a:pPr>
              <a:lnSpc>
                <a:spcPct val="125000"/>
              </a:lnSpc>
            </a:pPr>
            <a:r>
              <a:rPr lang="en-US" altLang="zh-CN" sz="2400" b="1" dirty="0" smtClean="0">
                <a:solidFill>
                  <a:srgbClr val="FFFFFF"/>
                </a:solidFill>
                <a:latin typeface="方正古隶简体" pitchFamily="65" charset="-122"/>
                <a:ea typeface="方正古隶简体" pitchFamily="65" charset="-122"/>
              </a:rPr>
              <a:t>201X</a:t>
            </a:r>
            <a:endParaRPr lang="zh-CN" altLang="en-US" sz="2400" b="1" dirty="0">
              <a:solidFill>
                <a:srgbClr val="FFFFFF"/>
              </a:solidFill>
              <a:latin typeface="方正古隶简体" pitchFamily="65" charset="-122"/>
              <a:ea typeface="方正古隶简体" pitchFamily="65" charset="-122"/>
            </a:endParaRPr>
          </a:p>
        </p:txBody>
      </p:sp>
      <p:sp>
        <p:nvSpPr>
          <p:cNvPr id="10" name="矩形 9"/>
          <p:cNvSpPr/>
          <p:nvPr/>
        </p:nvSpPr>
        <p:spPr>
          <a:xfrm>
            <a:off x="4694566" y="2420307"/>
            <a:ext cx="806631" cy="553998"/>
          </a:xfrm>
          <a:prstGeom prst="rect">
            <a:avLst/>
          </a:prstGeom>
        </p:spPr>
        <p:txBody>
          <a:bodyPr wrap="none">
            <a:spAutoFit/>
          </a:bodyPr>
          <a:lstStyle/>
          <a:p>
            <a:pPr>
              <a:lnSpc>
                <a:spcPct val="125000"/>
              </a:lnSpc>
            </a:pPr>
            <a:r>
              <a:rPr lang="en-US" altLang="zh-CN" sz="2400" b="1" dirty="0" smtClean="0">
                <a:solidFill>
                  <a:srgbClr val="FFFFFF"/>
                </a:solidFill>
                <a:latin typeface="方正古隶简体" pitchFamily="65" charset="-122"/>
                <a:ea typeface="方正古隶简体" pitchFamily="65" charset="-122"/>
              </a:rPr>
              <a:t>201X</a:t>
            </a:r>
            <a:endParaRPr lang="zh-CN" altLang="en-US" sz="2400" b="1" dirty="0">
              <a:solidFill>
                <a:srgbClr val="FFFFFF"/>
              </a:solidFill>
              <a:latin typeface="方正古隶简体" pitchFamily="65" charset="-122"/>
              <a:ea typeface="方正古隶简体" pitchFamily="65" charset="-122"/>
            </a:endParaRPr>
          </a:p>
        </p:txBody>
      </p:sp>
      <p:sp>
        <p:nvSpPr>
          <p:cNvPr id="11" name="矩形 10"/>
          <p:cNvSpPr/>
          <p:nvPr/>
        </p:nvSpPr>
        <p:spPr>
          <a:xfrm>
            <a:off x="6138091" y="2420307"/>
            <a:ext cx="806631" cy="553998"/>
          </a:xfrm>
          <a:prstGeom prst="rect">
            <a:avLst/>
          </a:prstGeom>
        </p:spPr>
        <p:txBody>
          <a:bodyPr wrap="none">
            <a:spAutoFit/>
          </a:bodyPr>
          <a:lstStyle/>
          <a:p>
            <a:pPr>
              <a:lnSpc>
                <a:spcPct val="125000"/>
              </a:lnSpc>
            </a:pPr>
            <a:r>
              <a:rPr lang="en-US" altLang="zh-CN" sz="2400" b="1" dirty="0" smtClean="0">
                <a:solidFill>
                  <a:srgbClr val="FFFFFF"/>
                </a:solidFill>
                <a:latin typeface="方正古隶简体" pitchFamily="65" charset="-122"/>
                <a:ea typeface="方正古隶简体" pitchFamily="65" charset="-122"/>
              </a:rPr>
              <a:t>201X</a:t>
            </a:r>
            <a:endParaRPr lang="zh-CN" altLang="en-US" sz="2400" b="1" dirty="0">
              <a:solidFill>
                <a:srgbClr val="FFFFFF"/>
              </a:solidFill>
              <a:latin typeface="方正古隶简体" pitchFamily="65" charset="-122"/>
              <a:ea typeface="方正古隶简体" pitchFamily="65" charset="-122"/>
            </a:endParaRPr>
          </a:p>
        </p:txBody>
      </p:sp>
      <p:cxnSp>
        <p:nvCxnSpPr>
          <p:cNvPr id="12" name="直接连接符 11"/>
          <p:cNvCxnSpPr/>
          <p:nvPr/>
        </p:nvCxnSpPr>
        <p:spPr>
          <a:xfrm>
            <a:off x="3383243" y="1448453"/>
            <a:ext cx="0" cy="1060724"/>
          </a:xfrm>
          <a:prstGeom prst="line">
            <a:avLst/>
          </a:prstGeom>
          <a:noFill/>
          <a:ln w="9525" cap="flat" cmpd="sng" algn="ctr">
            <a:solidFill>
              <a:srgbClr val="888888"/>
            </a:solidFill>
            <a:prstDash val="dash"/>
            <a:headEnd type="oval" w="med" len="med"/>
            <a:tailEnd type="oval" w="med" len="med"/>
          </a:ln>
          <a:effectLst/>
        </p:spPr>
      </p:cxnSp>
      <p:sp>
        <p:nvSpPr>
          <p:cNvPr id="13" name="TextBox 10"/>
          <p:cNvSpPr txBox="1"/>
          <p:nvPr/>
        </p:nvSpPr>
        <p:spPr>
          <a:xfrm>
            <a:off x="3383243" y="1336008"/>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cxnSp>
        <p:nvCxnSpPr>
          <p:cNvPr id="14" name="直接连接符 13"/>
          <p:cNvCxnSpPr/>
          <p:nvPr/>
        </p:nvCxnSpPr>
        <p:spPr>
          <a:xfrm>
            <a:off x="6095483" y="1386932"/>
            <a:ext cx="0" cy="1060724"/>
          </a:xfrm>
          <a:prstGeom prst="line">
            <a:avLst/>
          </a:prstGeom>
          <a:noFill/>
          <a:ln w="9525" cap="flat" cmpd="sng" algn="ctr">
            <a:solidFill>
              <a:srgbClr val="888888"/>
            </a:solidFill>
            <a:prstDash val="dash"/>
            <a:headEnd type="oval" w="med" len="med"/>
            <a:tailEnd type="oval" w="med" len="med"/>
          </a:ln>
          <a:effectLst/>
        </p:spPr>
      </p:cxnSp>
      <p:sp>
        <p:nvSpPr>
          <p:cNvPr id="15" name="TextBox 15"/>
          <p:cNvSpPr txBox="1"/>
          <p:nvPr/>
        </p:nvSpPr>
        <p:spPr>
          <a:xfrm>
            <a:off x="6095483" y="1274487"/>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cxnSp>
        <p:nvCxnSpPr>
          <p:cNvPr id="16" name="直接连接符 15"/>
          <p:cNvCxnSpPr/>
          <p:nvPr/>
        </p:nvCxnSpPr>
        <p:spPr>
          <a:xfrm>
            <a:off x="4679387" y="3046716"/>
            <a:ext cx="0" cy="1060724"/>
          </a:xfrm>
          <a:prstGeom prst="line">
            <a:avLst/>
          </a:prstGeom>
          <a:noFill/>
          <a:ln w="9525" cap="flat" cmpd="sng" algn="ctr">
            <a:solidFill>
              <a:srgbClr val="888888"/>
            </a:solidFill>
            <a:prstDash val="dash"/>
            <a:headEnd type="oval" w="med" len="med"/>
            <a:tailEnd type="oval" w="med" len="med"/>
          </a:ln>
          <a:effectLst/>
        </p:spPr>
      </p:cxnSp>
      <p:sp>
        <p:nvSpPr>
          <p:cNvPr id="17" name="TextBox 17"/>
          <p:cNvSpPr txBox="1"/>
          <p:nvPr/>
        </p:nvSpPr>
        <p:spPr>
          <a:xfrm>
            <a:off x="4679387" y="3278390"/>
            <a:ext cx="1490583" cy="87753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grpSp>
        <p:nvGrpSpPr>
          <p:cNvPr id="18" name="组合 17"/>
          <p:cNvGrpSpPr/>
          <p:nvPr/>
        </p:nvGrpSpPr>
        <p:grpSpPr>
          <a:xfrm>
            <a:off x="514955" y="1975897"/>
            <a:ext cx="1880669" cy="1672036"/>
            <a:chOff x="467544" y="1975897"/>
            <a:chExt cx="1880669" cy="1672036"/>
          </a:xfrm>
        </p:grpSpPr>
        <p:pic>
          <p:nvPicPr>
            <p:cNvPr id="19" name="Picture 3" descr="C:\Users\Thinkpad\Desktop\PNG\1_0010_imag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7544" y="1975897"/>
              <a:ext cx="1880669" cy="1672036"/>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矩形 19"/>
            <p:cNvSpPr/>
            <p:nvPr/>
          </p:nvSpPr>
          <p:spPr>
            <a:xfrm>
              <a:off x="964536" y="2292896"/>
              <a:ext cx="909223" cy="630942"/>
            </a:xfrm>
            <a:prstGeom prst="rect">
              <a:avLst/>
            </a:prstGeom>
          </p:spPr>
          <p:txBody>
            <a:bodyPr wrap="none">
              <a:spAutoFit/>
            </a:bodyPr>
            <a:lstStyle/>
            <a:p>
              <a:pPr>
                <a:lnSpc>
                  <a:spcPct val="125000"/>
                </a:lnSpc>
              </a:pPr>
              <a:r>
                <a:rPr lang="en-US" altLang="zh-CN" sz="2800" b="1" dirty="0" smtClean="0">
                  <a:solidFill>
                    <a:srgbClr val="FFFFFF"/>
                  </a:solidFill>
                  <a:latin typeface="方正古隶简体" pitchFamily="65" charset="-122"/>
                  <a:ea typeface="方正古隶简体" pitchFamily="65" charset="-122"/>
                </a:rPr>
                <a:t>201X</a:t>
              </a:r>
              <a:endParaRPr lang="zh-CN" altLang="en-US" sz="2800" b="1" dirty="0">
                <a:solidFill>
                  <a:srgbClr val="FFFFFF"/>
                </a:solidFill>
                <a:latin typeface="方正古隶简体" pitchFamily="65" charset="-122"/>
                <a:ea typeface="方正古隶简体" pitchFamily="65" charset="-122"/>
              </a:endParaRPr>
            </a:p>
          </p:txBody>
        </p:sp>
        <p:pic>
          <p:nvPicPr>
            <p:cNvPr id="21" name="Picture 4" descr="F:\360安全浏览器下载\水墨\1402\10.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43801" y="2833665"/>
              <a:ext cx="833815" cy="444724"/>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2320916608"/>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250"/>
                                        <p:tgtEl>
                                          <p:spTgt spid="8"/>
                                        </p:tgtEl>
                                      </p:cBhvr>
                                    </p:animEffect>
                                  </p:childTnLst>
                                </p:cTn>
                              </p:par>
                            </p:childTnLst>
                          </p:cTn>
                        </p:par>
                        <p:par>
                          <p:cTn id="12" fill="hold">
                            <p:stCondLst>
                              <p:cond delay="1750"/>
                            </p:stCondLst>
                            <p:childTnLst>
                              <p:par>
                                <p:cTn id="13" presetID="49" presetClass="entr" presetSubtype="0" decel="10000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360"/>
                                          </p:val>
                                        </p:tav>
                                        <p:tav tm="100000">
                                          <p:val>
                                            <p:fltVal val="0"/>
                                          </p:val>
                                        </p:tav>
                                      </p:tavLst>
                                    </p:anim>
                                    <p:animEffect transition="in" filter="fade">
                                      <p:cBhvr>
                                        <p:cTn id="18" dur="500"/>
                                        <p:tgtEl>
                                          <p:spTgt spid="9"/>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childTnLst>
                          </p:cTn>
                        </p:par>
                        <p:par>
                          <p:cTn id="31" fill="hold">
                            <p:stCondLst>
                              <p:cond delay="2250"/>
                            </p:stCondLst>
                            <p:childTnLst>
                              <p:par>
                                <p:cTn id="32" presetID="22" presetClass="entr" presetSubtype="4"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par>
                          <p:cTn id="35" fill="hold">
                            <p:stCondLst>
                              <p:cond delay="2750"/>
                            </p:stCondLst>
                            <p:childTnLst>
                              <p:par>
                                <p:cTn id="36" presetID="21"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2000"/>
                                        <p:tgtEl>
                                          <p:spTgt spid="13"/>
                                        </p:tgtEl>
                                      </p:cBhvr>
                                    </p:animEffect>
                                  </p:childTnLst>
                                </p:cTn>
                              </p:par>
                            </p:childTnLst>
                          </p:cTn>
                        </p:par>
                        <p:par>
                          <p:cTn id="39" fill="hold">
                            <p:stCondLst>
                              <p:cond delay="4750"/>
                            </p:stCondLst>
                            <p:childTnLst>
                              <p:par>
                                <p:cTn id="40" presetID="22" presetClass="entr" presetSubtype="1"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5250"/>
                            </p:stCondLst>
                            <p:childTnLst>
                              <p:par>
                                <p:cTn id="44" presetID="21" presetClass="entr" presetSubtype="1"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heel(1)">
                                      <p:cBhvr>
                                        <p:cTn id="46" dur="2000"/>
                                        <p:tgtEl>
                                          <p:spTgt spid="17"/>
                                        </p:tgtEl>
                                      </p:cBhvr>
                                    </p:animEffect>
                                  </p:childTnLst>
                                </p:cTn>
                              </p:par>
                            </p:childTnLst>
                          </p:cTn>
                        </p:par>
                        <p:par>
                          <p:cTn id="47" fill="hold">
                            <p:stCondLst>
                              <p:cond delay="7250"/>
                            </p:stCondLst>
                            <p:childTnLst>
                              <p:par>
                                <p:cTn id="48" presetID="22" presetClass="entr" presetSubtype="4"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down)">
                                      <p:cBhvr>
                                        <p:cTn id="50" dur="500"/>
                                        <p:tgtEl>
                                          <p:spTgt spid="14"/>
                                        </p:tgtEl>
                                      </p:cBhvr>
                                    </p:animEffect>
                                  </p:childTnLst>
                                </p:cTn>
                              </p:par>
                            </p:childTnLst>
                          </p:cTn>
                        </p:par>
                        <p:par>
                          <p:cTn id="51" fill="hold">
                            <p:stCondLst>
                              <p:cond delay="7750"/>
                            </p:stCondLst>
                            <p:childTnLst>
                              <p:par>
                                <p:cTn id="52" presetID="21" presetClass="entr" presetSubtype="1"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heel(1)">
                                      <p:cBhvr>
                                        <p:cTn id="5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3779912" y="1174448"/>
            <a:ext cx="1579278" cy="923330"/>
          </a:xfrm>
          <a:prstGeom prst="rect">
            <a:avLst/>
          </a:prstGeom>
          <a:noFill/>
        </p:spPr>
        <p:txBody>
          <a:bodyPr wrap="none" rtlCol="0">
            <a:spAutoFit/>
          </a:bodyPr>
          <a:lstStyle/>
          <a:p>
            <a:pPr algn="ctr"/>
            <a:r>
              <a:rPr lang="zh-CN" altLang="en-US" b="1" dirty="0" smtClean="0">
                <a:solidFill>
                  <a:sysClr val="windowText" lastClr="000000"/>
                </a:solidFill>
              </a:rPr>
              <a:t>此处</a:t>
            </a:r>
            <a:r>
              <a:rPr lang="zh-CN" altLang="en-US" b="1" dirty="0">
                <a:solidFill>
                  <a:sysClr val="windowText" lastClr="000000"/>
                </a:solidFill>
              </a:rPr>
              <a:t>添加</a:t>
            </a:r>
            <a:r>
              <a:rPr lang="zh-CN" altLang="en-US" b="1" dirty="0" smtClean="0">
                <a:solidFill>
                  <a:sysClr val="windowText" lastClr="000000"/>
                </a:solidFill>
              </a:rPr>
              <a:t>标题</a:t>
            </a:r>
            <a:endParaRPr lang="en-US" altLang="zh-CN" b="1" dirty="0" smtClean="0">
              <a:solidFill>
                <a:sysClr val="windowText" lastClr="000000"/>
              </a:solidFill>
            </a:endParaRPr>
          </a:p>
          <a:p>
            <a:pPr algn="ctr"/>
            <a:r>
              <a:rPr lang="zh-CN" altLang="en-US" sz="1200" dirty="0" smtClean="0"/>
              <a:t>单击此处添加文本</a:t>
            </a:r>
            <a:endParaRPr lang="en-US" altLang="zh-CN" sz="1200" dirty="0" smtClean="0"/>
          </a:p>
          <a:p>
            <a:pPr algn="ctr"/>
            <a:r>
              <a:rPr lang="zh-CN" altLang="en-US" sz="1200" dirty="0" smtClean="0"/>
              <a:t>单击</a:t>
            </a:r>
            <a:r>
              <a:rPr lang="zh-CN" altLang="en-US" sz="1200" dirty="0"/>
              <a:t>此处添加</a:t>
            </a:r>
            <a:r>
              <a:rPr lang="zh-CN" altLang="en-US" sz="1200" dirty="0" smtClean="0"/>
              <a:t>文本</a:t>
            </a:r>
            <a:endParaRPr lang="en-US" altLang="zh-CN" sz="1200" dirty="0" smtClean="0"/>
          </a:p>
          <a:p>
            <a:pPr algn="ctr"/>
            <a:r>
              <a:rPr lang="zh-CN" altLang="en-US" sz="1200" dirty="0" smtClean="0"/>
              <a:t>单击</a:t>
            </a:r>
            <a:r>
              <a:rPr lang="zh-CN" altLang="en-US" sz="1200" dirty="0"/>
              <a:t>此处添加</a:t>
            </a:r>
            <a:r>
              <a:rPr lang="zh-CN" altLang="en-US" sz="1200" dirty="0" smtClean="0"/>
              <a:t>文本</a:t>
            </a:r>
            <a:endParaRPr lang="zh-CN" altLang="en-US" sz="1200" dirty="0"/>
          </a:p>
        </p:txBody>
      </p:sp>
      <p:sp>
        <p:nvSpPr>
          <p:cNvPr id="9" name="TextBox 6"/>
          <p:cNvSpPr txBox="1"/>
          <p:nvPr/>
        </p:nvSpPr>
        <p:spPr>
          <a:xfrm>
            <a:off x="6799278" y="1746215"/>
            <a:ext cx="1733167" cy="1046440"/>
          </a:xfrm>
          <a:prstGeom prst="rect">
            <a:avLst/>
          </a:prstGeom>
          <a:noFill/>
        </p:spPr>
        <p:txBody>
          <a:bodyPr wrap="none" rtlCol="0">
            <a:spAutoFit/>
          </a:bodyPr>
          <a:lstStyle/>
          <a:p>
            <a:pPr algn="ctr"/>
            <a:r>
              <a:rPr lang="zh-CN" altLang="en-US" sz="2000" b="1" dirty="0" smtClean="0">
                <a:solidFill>
                  <a:sysClr val="windowText" lastClr="000000"/>
                </a:solidFill>
              </a:rPr>
              <a:t>此处</a:t>
            </a:r>
            <a:r>
              <a:rPr lang="zh-CN" altLang="en-US" sz="2000" b="1" dirty="0">
                <a:solidFill>
                  <a:sysClr val="windowText" lastClr="000000"/>
                </a:solidFill>
              </a:rPr>
              <a:t>添加</a:t>
            </a:r>
            <a:r>
              <a:rPr lang="zh-CN" altLang="en-US" sz="2000" b="1" dirty="0" smtClean="0">
                <a:solidFill>
                  <a:sysClr val="windowText" lastClr="000000"/>
                </a:solidFill>
              </a:rPr>
              <a:t>标题</a:t>
            </a:r>
            <a:endParaRPr lang="en-US" altLang="zh-CN" sz="2000" b="1" dirty="0" smtClean="0">
              <a:solidFill>
                <a:sysClr val="windowText" lastClr="000000"/>
              </a:solidFill>
            </a:endParaRPr>
          </a:p>
          <a:p>
            <a:pPr algn="ctr"/>
            <a:r>
              <a:rPr lang="zh-CN" altLang="en-US" sz="1400" dirty="0" smtClean="0"/>
              <a:t>单击此处添加文本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10" name="TextBox 7"/>
          <p:cNvSpPr txBox="1"/>
          <p:nvPr/>
        </p:nvSpPr>
        <p:spPr>
          <a:xfrm>
            <a:off x="5724133" y="3388721"/>
            <a:ext cx="1733167" cy="1046440"/>
          </a:xfrm>
          <a:prstGeom prst="rect">
            <a:avLst/>
          </a:prstGeom>
          <a:noFill/>
        </p:spPr>
        <p:txBody>
          <a:bodyPr wrap="none" rtlCol="0">
            <a:spAutoFit/>
          </a:bodyPr>
          <a:lstStyle/>
          <a:p>
            <a:pPr algn="ctr"/>
            <a:r>
              <a:rPr lang="zh-CN" altLang="en-US" sz="2000" b="1" dirty="0" smtClean="0">
                <a:solidFill>
                  <a:sysClr val="windowText" lastClr="000000"/>
                </a:solidFill>
              </a:rPr>
              <a:t>此处</a:t>
            </a:r>
            <a:r>
              <a:rPr lang="zh-CN" altLang="en-US" sz="2000" b="1" dirty="0">
                <a:solidFill>
                  <a:sysClr val="windowText" lastClr="000000"/>
                </a:solidFill>
              </a:rPr>
              <a:t>添加</a:t>
            </a:r>
            <a:r>
              <a:rPr lang="zh-CN" altLang="en-US" sz="2000" b="1" dirty="0" smtClean="0">
                <a:solidFill>
                  <a:sysClr val="windowText" lastClr="000000"/>
                </a:solidFill>
              </a:rPr>
              <a:t>标题</a:t>
            </a:r>
            <a:endParaRPr lang="en-US" altLang="zh-CN" sz="2000" b="1" dirty="0" smtClean="0">
              <a:solidFill>
                <a:sysClr val="windowText" lastClr="000000"/>
              </a:solidFill>
            </a:endParaRPr>
          </a:p>
          <a:p>
            <a:pPr algn="ctr"/>
            <a:r>
              <a:rPr lang="zh-CN" altLang="en-US" sz="1400" dirty="0" smtClean="0"/>
              <a:t>单击此处添加文本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en-US" altLang="zh-CN" sz="1400" dirty="0" smtClean="0"/>
          </a:p>
          <a:p>
            <a:pPr algn="ctr"/>
            <a:r>
              <a:rPr lang="zh-CN" altLang="en-US" sz="1400" dirty="0" smtClean="0"/>
              <a:t>单击</a:t>
            </a:r>
            <a:r>
              <a:rPr lang="zh-CN" altLang="en-US" sz="1400" dirty="0"/>
              <a:t>此处添加</a:t>
            </a:r>
            <a:r>
              <a:rPr lang="zh-CN" altLang="en-US" sz="1400" dirty="0" smtClean="0"/>
              <a:t>文本</a:t>
            </a:r>
            <a:endParaRPr lang="zh-CN" altLang="en-US" sz="1400" dirty="0"/>
          </a:p>
        </p:txBody>
      </p:sp>
      <p:grpSp>
        <p:nvGrpSpPr>
          <p:cNvPr id="11" name="组合 10"/>
          <p:cNvGrpSpPr/>
          <p:nvPr/>
        </p:nvGrpSpPr>
        <p:grpSpPr>
          <a:xfrm>
            <a:off x="-1" y="968529"/>
            <a:ext cx="3788866" cy="1469358"/>
            <a:chOff x="-1" y="843558"/>
            <a:chExt cx="3788866" cy="1632620"/>
          </a:xfrm>
        </p:grpSpPr>
        <p:pic>
          <p:nvPicPr>
            <p:cNvPr id="12" name="Picture 3" descr="C:\Users\Administrator\Desktop\水墨 .png"/>
            <p:cNvPicPr>
              <a:picLocks noChangeAspect="1" noChangeArrowheads="1"/>
            </p:cNvPicPr>
            <p:nvPr/>
          </p:nvPicPr>
          <p:blipFill rotWithShape="1">
            <a:blip r:embed="rId3"/>
            <a:srcRect r="2784"/>
            <a:stretch/>
          </p:blipFill>
          <p:spPr bwMode="auto">
            <a:xfrm flipH="1">
              <a:off x="-1" y="1779662"/>
              <a:ext cx="3788865" cy="696516"/>
            </a:xfrm>
            <a:prstGeom prst="rect">
              <a:avLst/>
            </a:prstGeom>
            <a:noFill/>
            <a:ln w="9525">
              <a:noFill/>
              <a:miter lim="800000"/>
              <a:headEnd/>
              <a:tailEnd/>
            </a:ln>
          </p:spPr>
        </p:pic>
        <p:pic>
          <p:nvPicPr>
            <p:cNvPr id="13" name="Picture 2" descr="C:\Users\Administrator\Desktop\11519219_230238617143_2副本.pn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rightnessContrast bright="-20000"/>
                      </a14:imgEffect>
                    </a14:imgLayer>
                  </a14:imgProps>
                </a:ext>
                <a:ext uri="{28A0092B-C50C-407E-A947-70E740481C1C}">
                  <a14:useLocalDpi xmlns:a14="http://schemas.microsoft.com/office/drawing/2010/main" xmlns="" val="0"/>
                </a:ext>
              </a:extLst>
            </a:blip>
            <a:srcRect/>
            <a:stretch>
              <a:fillRect/>
            </a:stretch>
          </p:blipFill>
          <p:spPr bwMode="auto">
            <a:xfrm rot="10800000">
              <a:off x="2215011" y="843558"/>
              <a:ext cx="1573854" cy="1537130"/>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1"/>
            <p:cNvSpPr txBox="1"/>
            <p:nvPr/>
          </p:nvSpPr>
          <p:spPr>
            <a:xfrm>
              <a:off x="2707185" y="1275606"/>
              <a:ext cx="601447" cy="649549"/>
            </a:xfrm>
            <a:prstGeom prst="rect">
              <a:avLst/>
            </a:prstGeom>
            <a:noFill/>
          </p:spPr>
          <p:txBody>
            <a:bodyPr wrap="none" rtlCol="0">
              <a:spAutoFit/>
            </a:bodyPr>
            <a:lstStyle/>
            <a:p>
              <a:r>
                <a:rPr lang="en-US" altLang="zh-CN" sz="3200" b="1" dirty="0" smtClean="0"/>
                <a:t>01</a:t>
              </a:r>
              <a:endParaRPr lang="zh-CN" altLang="en-US" sz="3200" b="1" dirty="0"/>
            </a:p>
          </p:txBody>
        </p:sp>
      </p:grpSp>
      <p:grpSp>
        <p:nvGrpSpPr>
          <p:cNvPr id="15" name="组合 14"/>
          <p:cNvGrpSpPr/>
          <p:nvPr/>
        </p:nvGrpSpPr>
        <p:grpSpPr>
          <a:xfrm>
            <a:off x="3" y="1561892"/>
            <a:ext cx="6684137" cy="1469358"/>
            <a:chOff x="0" y="1502850"/>
            <a:chExt cx="6684137" cy="1632620"/>
          </a:xfrm>
        </p:grpSpPr>
        <p:pic>
          <p:nvPicPr>
            <p:cNvPr id="16" name="Picture 3" descr="C:\Users\Administrator\Desktop\水墨 .png"/>
            <p:cNvPicPr>
              <a:picLocks noChangeAspect="1" noChangeArrowheads="1"/>
            </p:cNvPicPr>
            <p:nvPr/>
          </p:nvPicPr>
          <p:blipFill rotWithShape="1">
            <a:blip r:embed="rId3"/>
            <a:srcRect r="1656"/>
            <a:stretch/>
          </p:blipFill>
          <p:spPr bwMode="auto">
            <a:xfrm flipH="1">
              <a:off x="0" y="2438954"/>
              <a:ext cx="6444208" cy="696516"/>
            </a:xfrm>
            <a:prstGeom prst="rect">
              <a:avLst/>
            </a:prstGeom>
            <a:noFill/>
            <a:ln w="9525">
              <a:noFill/>
              <a:miter lim="800000"/>
              <a:headEnd/>
              <a:tailEnd/>
            </a:ln>
          </p:spPr>
        </p:pic>
        <p:pic>
          <p:nvPicPr>
            <p:cNvPr id="17" name="Picture 2" descr="C:\Users\Administrator\Desktop\11519219_230238617143_2副本.pn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rightnessContrast bright="-20000"/>
                      </a14:imgEffect>
                    </a14:imgLayer>
                  </a14:imgProps>
                </a:ext>
                <a:ext uri="{28A0092B-C50C-407E-A947-70E740481C1C}">
                  <a14:useLocalDpi xmlns:a14="http://schemas.microsoft.com/office/drawing/2010/main" xmlns="" val="0"/>
                </a:ext>
              </a:extLst>
            </a:blip>
            <a:srcRect/>
            <a:stretch>
              <a:fillRect/>
            </a:stretch>
          </p:blipFill>
          <p:spPr bwMode="auto">
            <a:xfrm rot="10800000">
              <a:off x="5110283" y="1502850"/>
              <a:ext cx="1573854" cy="153713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Box 18"/>
            <p:cNvSpPr txBox="1"/>
            <p:nvPr/>
          </p:nvSpPr>
          <p:spPr>
            <a:xfrm>
              <a:off x="5577250" y="1938487"/>
              <a:ext cx="601447" cy="649549"/>
            </a:xfrm>
            <a:prstGeom prst="rect">
              <a:avLst/>
            </a:prstGeom>
            <a:noFill/>
          </p:spPr>
          <p:txBody>
            <a:bodyPr wrap="none" rtlCol="0">
              <a:spAutoFit/>
            </a:bodyPr>
            <a:lstStyle/>
            <a:p>
              <a:r>
                <a:rPr lang="en-US" altLang="zh-CN" sz="3200" b="1" dirty="0" smtClean="0"/>
                <a:t>02</a:t>
              </a:r>
              <a:endParaRPr lang="zh-CN" altLang="en-US" sz="3200" b="1" dirty="0"/>
            </a:p>
          </p:txBody>
        </p:sp>
      </p:grpSp>
      <p:grpSp>
        <p:nvGrpSpPr>
          <p:cNvPr id="19" name="组合 18"/>
          <p:cNvGrpSpPr/>
          <p:nvPr/>
        </p:nvGrpSpPr>
        <p:grpSpPr>
          <a:xfrm>
            <a:off x="0" y="3107168"/>
            <a:ext cx="5569790" cy="1538414"/>
            <a:chOff x="0" y="3219822"/>
            <a:chExt cx="5569790" cy="1709349"/>
          </a:xfrm>
        </p:grpSpPr>
        <p:pic>
          <p:nvPicPr>
            <p:cNvPr id="20" name="Picture 3" descr="C:\Users\Administrator\Desktop\水墨 .png"/>
            <p:cNvPicPr>
              <a:picLocks noChangeAspect="1" noChangeArrowheads="1"/>
            </p:cNvPicPr>
            <p:nvPr/>
          </p:nvPicPr>
          <p:blipFill rotWithShape="1">
            <a:blip r:embed="rId3"/>
            <a:srcRect r="17943"/>
            <a:stretch/>
          </p:blipFill>
          <p:spPr bwMode="auto">
            <a:xfrm flipH="1">
              <a:off x="0" y="3219822"/>
              <a:ext cx="5436096" cy="696516"/>
            </a:xfrm>
            <a:prstGeom prst="rect">
              <a:avLst/>
            </a:prstGeom>
            <a:noFill/>
            <a:ln w="9525">
              <a:noFill/>
              <a:miter lim="800000"/>
              <a:headEnd/>
              <a:tailEnd/>
            </a:ln>
          </p:spPr>
        </p:pic>
        <p:pic>
          <p:nvPicPr>
            <p:cNvPr id="21" name="Picture 2" descr="C:\Users\Administrator\Desktop\11519219_230238617143_2副本.pn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rightnessContrast bright="-20000"/>
                      </a14:imgEffect>
                    </a14:imgLayer>
                  </a14:imgProps>
                </a:ext>
                <a:ext uri="{28A0092B-C50C-407E-A947-70E740481C1C}">
                  <a14:useLocalDpi xmlns:a14="http://schemas.microsoft.com/office/drawing/2010/main" xmlns="" val="0"/>
                </a:ext>
              </a:extLst>
            </a:blip>
            <a:srcRect/>
            <a:stretch>
              <a:fillRect/>
            </a:stretch>
          </p:blipFill>
          <p:spPr bwMode="auto">
            <a:xfrm rot="10800000" flipV="1">
              <a:off x="3995936" y="3392041"/>
              <a:ext cx="1573854" cy="153713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22"/>
            <p:cNvSpPr txBox="1"/>
            <p:nvPr/>
          </p:nvSpPr>
          <p:spPr>
            <a:xfrm>
              <a:off x="4470364" y="3868219"/>
              <a:ext cx="601447" cy="649549"/>
            </a:xfrm>
            <a:prstGeom prst="rect">
              <a:avLst/>
            </a:prstGeom>
            <a:noFill/>
          </p:spPr>
          <p:txBody>
            <a:bodyPr wrap="none" rtlCol="0">
              <a:spAutoFit/>
            </a:bodyPr>
            <a:lstStyle/>
            <a:p>
              <a:r>
                <a:rPr lang="en-US" altLang="zh-CN" sz="3200" b="1" dirty="0" smtClean="0"/>
                <a:t>03</a:t>
              </a:r>
              <a:endParaRPr lang="zh-CN" altLang="en-US" sz="3200" b="1" dirty="0"/>
            </a:p>
          </p:txBody>
        </p:sp>
      </p:grpSp>
    </p:spTree>
    <p:extLst>
      <p:ext uri="{BB962C8B-B14F-4D97-AF65-F5344CB8AC3E}">
        <p14:creationId xmlns:p14="http://schemas.microsoft.com/office/powerpoint/2010/main" xmlns="" val="29579997"/>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750"/>
                                        <p:tgtEl>
                                          <p:spTgt spid="8"/>
                                        </p:tgtEl>
                                      </p:cBhvr>
                                    </p:animEffect>
                                  </p:childTnLst>
                                </p:cTn>
                              </p:par>
                            </p:childTnLst>
                          </p:cTn>
                        </p:par>
                        <p:par>
                          <p:cTn id="13" fill="hold">
                            <p:stCondLst>
                              <p:cond delay="1750"/>
                            </p:stCondLst>
                            <p:childTnLst>
                              <p:par>
                                <p:cTn id="14" presetID="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0-#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275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750"/>
                                        <p:tgtEl>
                                          <p:spTgt spid="9"/>
                                        </p:tgtEl>
                                      </p:cBhvr>
                                    </p:animEffect>
                                  </p:childTnLst>
                                </p:cTn>
                              </p:par>
                            </p:childTnLst>
                          </p:cTn>
                        </p:par>
                        <p:par>
                          <p:cTn id="22" fill="hold">
                            <p:stCondLst>
                              <p:cond delay="3500"/>
                            </p:stCondLst>
                            <p:childTnLst>
                              <p:par>
                                <p:cTn id="23" presetID="2" presetClass="entr" presetSubtype="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1000" fill="hold"/>
                                        <p:tgtEl>
                                          <p:spTgt spid="19"/>
                                        </p:tgtEl>
                                        <p:attrNameLst>
                                          <p:attrName>ppt_x</p:attrName>
                                        </p:attrNameLst>
                                      </p:cBhvr>
                                      <p:tavLst>
                                        <p:tav tm="0">
                                          <p:val>
                                            <p:strVal val="0-#ppt_w/2"/>
                                          </p:val>
                                        </p:tav>
                                        <p:tav tm="100000">
                                          <p:val>
                                            <p:strVal val="#ppt_x"/>
                                          </p:val>
                                        </p:tav>
                                      </p:tavLst>
                                    </p:anim>
                                    <p:anim calcmode="lin" valueType="num">
                                      <p:cBhvr additive="base">
                                        <p:cTn id="26" dur="1000" fill="hold"/>
                                        <p:tgtEl>
                                          <p:spTgt spid="19"/>
                                        </p:tgtEl>
                                        <p:attrNameLst>
                                          <p:attrName>ppt_y</p:attrName>
                                        </p:attrNameLst>
                                      </p:cBhvr>
                                      <p:tavLst>
                                        <p:tav tm="0">
                                          <p:val>
                                            <p:strVal val="#ppt_y"/>
                                          </p:val>
                                        </p:tav>
                                        <p:tav tm="100000">
                                          <p:val>
                                            <p:strVal val="#ppt_y"/>
                                          </p:val>
                                        </p:tav>
                                      </p:tavLst>
                                    </p:anim>
                                  </p:childTnLst>
                                </p:cTn>
                              </p:par>
                            </p:childTnLst>
                          </p:cTn>
                        </p:par>
                        <p:par>
                          <p:cTn id="27" fill="hold">
                            <p:stCondLst>
                              <p:cond delay="4500"/>
                            </p:stCondLst>
                            <p:childTnLst>
                              <p:par>
                                <p:cTn id="28" presetID="2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750"/>
                                        <p:tgtEl>
                                          <p:spTgt spid="10"/>
                                        </p:tgtEl>
                                      </p:cBhvr>
                                    </p:animEffect>
                                  </p:childTnLst>
                                </p:cTn>
                              </p:par>
                            </p:childTnLst>
                          </p:cTn>
                        </p:par>
                        <p:par>
                          <p:cTn id="31" fill="hold">
                            <p:stCondLst>
                              <p:cond delay="5250"/>
                            </p:stCondLst>
                            <p:childTnLst>
                              <p:par>
                                <p:cTn id="32" presetID="2" presetClass="exit" presetSubtype="2" fill="hold" nodeType="afterEffect">
                                  <p:stCondLst>
                                    <p:cond delay="1000"/>
                                  </p:stCondLst>
                                  <p:childTnLst>
                                    <p:anim calcmode="lin" valueType="num">
                                      <p:cBhvr additive="base">
                                        <p:cTn id="33" dur="1000"/>
                                        <p:tgtEl>
                                          <p:spTgt spid="15"/>
                                        </p:tgtEl>
                                        <p:attrNameLst>
                                          <p:attrName>ppt_x</p:attrName>
                                        </p:attrNameLst>
                                      </p:cBhvr>
                                      <p:tavLst>
                                        <p:tav tm="0">
                                          <p:val>
                                            <p:strVal val="ppt_x"/>
                                          </p:val>
                                        </p:tav>
                                        <p:tav tm="100000">
                                          <p:val>
                                            <p:strVal val="1+ppt_w/2"/>
                                          </p:val>
                                        </p:tav>
                                      </p:tavLst>
                                    </p:anim>
                                    <p:anim calcmode="lin" valueType="num">
                                      <p:cBhvr additive="base">
                                        <p:cTn id="34" dur="1000"/>
                                        <p:tgtEl>
                                          <p:spTgt spid="15"/>
                                        </p:tgtEl>
                                        <p:attrNameLst>
                                          <p:attrName>ppt_y</p:attrName>
                                        </p:attrNameLst>
                                      </p:cBhvr>
                                      <p:tavLst>
                                        <p:tav tm="0">
                                          <p:val>
                                            <p:strVal val="ppt_y"/>
                                          </p:val>
                                        </p:tav>
                                        <p:tav tm="100000">
                                          <p:val>
                                            <p:strVal val="ppt_y"/>
                                          </p:val>
                                        </p:tav>
                                      </p:tavLst>
                                    </p:anim>
                                    <p:set>
                                      <p:cBhvr>
                                        <p:cTn id="35" dur="1" fill="hold">
                                          <p:stCondLst>
                                            <p:cond delay="999"/>
                                          </p:stCondLst>
                                        </p:cTn>
                                        <p:tgtEl>
                                          <p:spTgt spid="15"/>
                                        </p:tgtEl>
                                        <p:attrNameLst>
                                          <p:attrName>style.visibility</p:attrName>
                                        </p:attrNameLst>
                                      </p:cBhvr>
                                      <p:to>
                                        <p:strVal val="hidden"/>
                                      </p:to>
                                    </p:set>
                                  </p:childTnLst>
                                </p:cTn>
                              </p:par>
                              <p:par>
                                <p:cTn id="36" presetID="10" presetClass="exit" presetSubtype="0" fill="hold" grpId="1" nodeType="withEffect">
                                  <p:stCondLst>
                                    <p:cond delay="1000"/>
                                  </p:stCondLst>
                                  <p:childTnLst>
                                    <p:animEffect transition="out" filter="fade">
                                      <p:cBhvr>
                                        <p:cTn id="37" dur="750"/>
                                        <p:tgtEl>
                                          <p:spTgt spid="9"/>
                                        </p:tgtEl>
                                      </p:cBhvr>
                                    </p:animEffect>
                                    <p:set>
                                      <p:cBhvr>
                                        <p:cTn id="38" dur="1" fill="hold">
                                          <p:stCondLst>
                                            <p:cond delay="749"/>
                                          </p:stCondLst>
                                        </p:cTn>
                                        <p:tgtEl>
                                          <p:spTgt spid="9"/>
                                        </p:tgtEl>
                                        <p:attrNameLst>
                                          <p:attrName>style.visibility</p:attrName>
                                        </p:attrNameLst>
                                      </p:cBhvr>
                                      <p:to>
                                        <p:strVal val="hidden"/>
                                      </p:to>
                                    </p:set>
                                  </p:childTnLst>
                                </p:cTn>
                              </p:par>
                              <p:par>
                                <p:cTn id="39" presetID="2" presetClass="exit" presetSubtype="2" fill="hold" nodeType="withEffect">
                                  <p:stCondLst>
                                    <p:cond delay="1400"/>
                                  </p:stCondLst>
                                  <p:childTnLst>
                                    <p:anim calcmode="lin" valueType="num">
                                      <p:cBhvr additive="base">
                                        <p:cTn id="40" dur="1000"/>
                                        <p:tgtEl>
                                          <p:spTgt spid="11"/>
                                        </p:tgtEl>
                                        <p:attrNameLst>
                                          <p:attrName>ppt_x</p:attrName>
                                        </p:attrNameLst>
                                      </p:cBhvr>
                                      <p:tavLst>
                                        <p:tav tm="0">
                                          <p:val>
                                            <p:strVal val="ppt_x"/>
                                          </p:val>
                                        </p:tav>
                                        <p:tav tm="100000">
                                          <p:val>
                                            <p:strVal val="1+ppt_w/2"/>
                                          </p:val>
                                        </p:tav>
                                      </p:tavLst>
                                    </p:anim>
                                    <p:anim calcmode="lin" valueType="num">
                                      <p:cBhvr additive="base">
                                        <p:cTn id="41" dur="1000"/>
                                        <p:tgtEl>
                                          <p:spTgt spid="11"/>
                                        </p:tgtEl>
                                        <p:attrNameLst>
                                          <p:attrName>ppt_y</p:attrName>
                                        </p:attrNameLst>
                                      </p:cBhvr>
                                      <p:tavLst>
                                        <p:tav tm="0">
                                          <p:val>
                                            <p:strVal val="ppt_y"/>
                                          </p:val>
                                        </p:tav>
                                        <p:tav tm="100000">
                                          <p:val>
                                            <p:strVal val="ppt_y"/>
                                          </p:val>
                                        </p:tav>
                                      </p:tavLst>
                                    </p:anim>
                                    <p:set>
                                      <p:cBhvr>
                                        <p:cTn id="42" dur="1" fill="hold">
                                          <p:stCondLst>
                                            <p:cond delay="999"/>
                                          </p:stCondLst>
                                        </p:cTn>
                                        <p:tgtEl>
                                          <p:spTgt spid="11"/>
                                        </p:tgtEl>
                                        <p:attrNameLst>
                                          <p:attrName>style.visibility</p:attrName>
                                        </p:attrNameLst>
                                      </p:cBhvr>
                                      <p:to>
                                        <p:strVal val="hidden"/>
                                      </p:to>
                                    </p:set>
                                  </p:childTnLst>
                                </p:cTn>
                              </p:par>
                              <p:par>
                                <p:cTn id="43" presetID="10" presetClass="exit" presetSubtype="0" fill="hold" grpId="1" nodeType="withEffect">
                                  <p:stCondLst>
                                    <p:cond delay="1400"/>
                                  </p:stCondLst>
                                  <p:childTnLst>
                                    <p:animEffect transition="out" filter="fade">
                                      <p:cBhvr>
                                        <p:cTn id="44" dur="750"/>
                                        <p:tgtEl>
                                          <p:spTgt spid="8"/>
                                        </p:tgtEl>
                                      </p:cBhvr>
                                    </p:animEffect>
                                    <p:set>
                                      <p:cBhvr>
                                        <p:cTn id="45" dur="1" fill="hold">
                                          <p:stCondLst>
                                            <p:cond delay="749"/>
                                          </p:stCondLst>
                                        </p:cTn>
                                        <p:tgtEl>
                                          <p:spTgt spid="8"/>
                                        </p:tgtEl>
                                        <p:attrNameLst>
                                          <p:attrName>style.visibility</p:attrName>
                                        </p:attrNameLst>
                                      </p:cBhvr>
                                      <p:to>
                                        <p:strVal val="hidden"/>
                                      </p:to>
                                    </p:set>
                                  </p:childTnLst>
                                </p:cTn>
                              </p:par>
                              <p:par>
                                <p:cTn id="46" presetID="2" presetClass="exit" presetSubtype="2" fill="hold" nodeType="withEffect">
                                  <p:stCondLst>
                                    <p:cond delay="1800"/>
                                  </p:stCondLst>
                                  <p:childTnLst>
                                    <p:anim calcmode="lin" valueType="num">
                                      <p:cBhvr additive="base">
                                        <p:cTn id="47" dur="1000"/>
                                        <p:tgtEl>
                                          <p:spTgt spid="19"/>
                                        </p:tgtEl>
                                        <p:attrNameLst>
                                          <p:attrName>ppt_x</p:attrName>
                                        </p:attrNameLst>
                                      </p:cBhvr>
                                      <p:tavLst>
                                        <p:tav tm="0">
                                          <p:val>
                                            <p:strVal val="ppt_x"/>
                                          </p:val>
                                        </p:tav>
                                        <p:tav tm="100000">
                                          <p:val>
                                            <p:strVal val="1+ppt_w/2"/>
                                          </p:val>
                                        </p:tav>
                                      </p:tavLst>
                                    </p:anim>
                                    <p:anim calcmode="lin" valueType="num">
                                      <p:cBhvr additive="base">
                                        <p:cTn id="48" dur="1000"/>
                                        <p:tgtEl>
                                          <p:spTgt spid="19"/>
                                        </p:tgtEl>
                                        <p:attrNameLst>
                                          <p:attrName>ppt_y</p:attrName>
                                        </p:attrNameLst>
                                      </p:cBhvr>
                                      <p:tavLst>
                                        <p:tav tm="0">
                                          <p:val>
                                            <p:strVal val="ppt_y"/>
                                          </p:val>
                                        </p:tav>
                                        <p:tav tm="100000">
                                          <p:val>
                                            <p:strVal val="ppt_y"/>
                                          </p:val>
                                        </p:tav>
                                      </p:tavLst>
                                    </p:anim>
                                    <p:set>
                                      <p:cBhvr>
                                        <p:cTn id="49" dur="1" fill="hold">
                                          <p:stCondLst>
                                            <p:cond delay="999"/>
                                          </p:stCondLst>
                                        </p:cTn>
                                        <p:tgtEl>
                                          <p:spTgt spid="19"/>
                                        </p:tgtEl>
                                        <p:attrNameLst>
                                          <p:attrName>style.visibility</p:attrName>
                                        </p:attrNameLst>
                                      </p:cBhvr>
                                      <p:to>
                                        <p:strVal val="hidden"/>
                                      </p:to>
                                    </p:set>
                                  </p:childTnLst>
                                </p:cTn>
                              </p:par>
                              <p:par>
                                <p:cTn id="50" presetID="10" presetClass="exit" presetSubtype="0" fill="hold" grpId="1" nodeType="withEffect">
                                  <p:stCondLst>
                                    <p:cond delay="1800"/>
                                  </p:stCondLst>
                                  <p:childTnLst>
                                    <p:animEffect transition="out" filter="fade">
                                      <p:cBhvr>
                                        <p:cTn id="51" dur="750"/>
                                        <p:tgtEl>
                                          <p:spTgt spid="10"/>
                                        </p:tgtEl>
                                      </p:cBhvr>
                                    </p:animEffect>
                                    <p:set>
                                      <p:cBhvr>
                                        <p:cTn id="52" dur="1" fill="hold">
                                          <p:stCondLst>
                                            <p:cond delay="74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3" descr="C:\Users\Administrator\Desktop\水墨 .png"/>
          <p:cNvPicPr>
            <a:picLocks noChangeAspect="1" noChangeArrowheads="1"/>
          </p:cNvPicPr>
          <p:nvPr/>
        </p:nvPicPr>
        <p:blipFill rotWithShape="1">
          <a:blip r:embed="rId3"/>
          <a:srcRect r="2784"/>
          <a:stretch/>
        </p:blipFill>
        <p:spPr bwMode="auto">
          <a:xfrm rot="1502184" flipH="1">
            <a:off x="628632" y="2299773"/>
            <a:ext cx="1783912" cy="735360"/>
          </a:xfrm>
          <a:prstGeom prst="rect">
            <a:avLst/>
          </a:prstGeom>
          <a:noFill/>
          <a:ln w="9525">
            <a:noFill/>
            <a:miter lim="800000"/>
            <a:headEnd/>
            <a:tailEnd/>
          </a:ln>
        </p:spPr>
      </p:pic>
      <p:pic>
        <p:nvPicPr>
          <p:cNvPr id="9" name="Picture 3" descr="C:\Users\Administrator\Desktop\水墨 .png"/>
          <p:cNvPicPr>
            <a:picLocks noChangeAspect="1" noChangeArrowheads="1"/>
          </p:cNvPicPr>
          <p:nvPr/>
        </p:nvPicPr>
        <p:blipFill rotWithShape="1">
          <a:blip r:embed="rId3"/>
          <a:srcRect r="2784"/>
          <a:stretch/>
        </p:blipFill>
        <p:spPr bwMode="auto">
          <a:xfrm rot="20215312" flipH="1">
            <a:off x="1814595" y="2287222"/>
            <a:ext cx="1783912" cy="735360"/>
          </a:xfrm>
          <a:prstGeom prst="rect">
            <a:avLst/>
          </a:prstGeom>
          <a:noFill/>
          <a:ln w="9525">
            <a:noFill/>
            <a:miter lim="800000"/>
            <a:headEnd/>
            <a:tailEnd/>
          </a:ln>
        </p:spPr>
      </p:pic>
      <p:pic>
        <p:nvPicPr>
          <p:cNvPr id="10" name="Picture 3" descr="C:\Users\Administrator\Desktop\水墨 .png"/>
          <p:cNvPicPr>
            <a:picLocks noChangeAspect="1" noChangeArrowheads="1"/>
          </p:cNvPicPr>
          <p:nvPr/>
        </p:nvPicPr>
        <p:blipFill rotWithShape="1">
          <a:blip r:embed="rId3"/>
          <a:srcRect r="2784"/>
          <a:stretch/>
        </p:blipFill>
        <p:spPr bwMode="auto">
          <a:xfrm rot="1822163" flipH="1">
            <a:off x="3102929" y="2299771"/>
            <a:ext cx="1783912" cy="735360"/>
          </a:xfrm>
          <a:prstGeom prst="rect">
            <a:avLst/>
          </a:prstGeom>
          <a:noFill/>
          <a:ln w="9525">
            <a:noFill/>
            <a:miter lim="800000"/>
            <a:headEnd/>
            <a:tailEnd/>
          </a:ln>
        </p:spPr>
      </p:pic>
      <p:pic>
        <p:nvPicPr>
          <p:cNvPr id="11" name="Picture 3" descr="C:\Users\Administrator\Desktop\水墨 .png"/>
          <p:cNvPicPr>
            <a:picLocks noChangeAspect="1" noChangeArrowheads="1"/>
          </p:cNvPicPr>
          <p:nvPr/>
        </p:nvPicPr>
        <p:blipFill rotWithShape="1">
          <a:blip r:embed="rId3"/>
          <a:srcRect r="2784"/>
          <a:stretch/>
        </p:blipFill>
        <p:spPr bwMode="auto">
          <a:xfrm rot="20404567" flipH="1">
            <a:off x="4327843" y="2388980"/>
            <a:ext cx="1783912" cy="735360"/>
          </a:xfrm>
          <a:prstGeom prst="rect">
            <a:avLst/>
          </a:prstGeom>
          <a:noFill/>
          <a:ln w="9525">
            <a:noFill/>
            <a:miter lim="800000"/>
            <a:headEnd/>
            <a:tailEnd/>
          </a:ln>
        </p:spPr>
      </p:pic>
      <p:pic>
        <p:nvPicPr>
          <p:cNvPr id="12" name="Picture 3" descr="C:\Users\Administrator\Desktop\水墨 .png"/>
          <p:cNvPicPr>
            <a:picLocks noChangeAspect="1" noChangeArrowheads="1"/>
          </p:cNvPicPr>
          <p:nvPr/>
        </p:nvPicPr>
        <p:blipFill rotWithShape="1">
          <a:blip r:embed="rId3"/>
          <a:srcRect r="2784"/>
          <a:stretch/>
        </p:blipFill>
        <p:spPr bwMode="auto">
          <a:xfrm rot="852896" flipH="1">
            <a:off x="5616178" y="2299773"/>
            <a:ext cx="1783912" cy="735360"/>
          </a:xfrm>
          <a:prstGeom prst="rect">
            <a:avLst/>
          </a:prstGeom>
          <a:noFill/>
          <a:ln w="9525">
            <a:noFill/>
            <a:miter lim="800000"/>
            <a:headEnd/>
            <a:tailEnd/>
          </a:ln>
        </p:spPr>
      </p:pic>
      <p:pic>
        <p:nvPicPr>
          <p:cNvPr id="13" name="Picture 3" descr="C:\Users\Administrator\Desktop\水墨 .png"/>
          <p:cNvPicPr>
            <a:picLocks noChangeAspect="1" noChangeArrowheads="1"/>
          </p:cNvPicPr>
          <p:nvPr/>
        </p:nvPicPr>
        <p:blipFill rotWithShape="1">
          <a:blip r:embed="rId3"/>
          <a:srcRect r="2784"/>
          <a:stretch/>
        </p:blipFill>
        <p:spPr bwMode="auto">
          <a:xfrm rot="19242050" flipH="1">
            <a:off x="6766113" y="2147177"/>
            <a:ext cx="1783912" cy="735360"/>
          </a:xfrm>
          <a:prstGeom prst="rect">
            <a:avLst/>
          </a:prstGeom>
          <a:noFill/>
          <a:ln w="9525">
            <a:noFill/>
            <a:miter lim="800000"/>
            <a:headEnd/>
            <a:tailEnd/>
          </a:ln>
        </p:spPr>
      </p:pic>
      <p:sp>
        <p:nvSpPr>
          <p:cNvPr id="14" name="TextBox 11"/>
          <p:cNvSpPr txBox="1"/>
          <p:nvPr/>
        </p:nvSpPr>
        <p:spPr>
          <a:xfrm>
            <a:off x="2460313" y="1083238"/>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cxnSp>
        <p:nvCxnSpPr>
          <p:cNvPr id="15" name="直接连接符 14"/>
          <p:cNvCxnSpPr/>
          <p:nvPr/>
        </p:nvCxnSpPr>
        <p:spPr>
          <a:xfrm>
            <a:off x="3288841" y="1748039"/>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028555" y="3097753"/>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48835" y="3112400"/>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72971" y="1835769"/>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9"/>
          <p:cNvSpPr txBox="1"/>
          <p:nvPr/>
        </p:nvSpPr>
        <p:spPr>
          <a:xfrm>
            <a:off x="4908590" y="1083238"/>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
        <p:nvSpPr>
          <p:cNvPr id="20" name="TextBox 20"/>
          <p:cNvSpPr txBox="1"/>
          <p:nvPr/>
        </p:nvSpPr>
        <p:spPr>
          <a:xfrm>
            <a:off x="3645905" y="3668671"/>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
        <p:nvSpPr>
          <p:cNvPr id="21" name="TextBox 21"/>
          <p:cNvSpPr txBox="1"/>
          <p:nvPr/>
        </p:nvSpPr>
        <p:spPr>
          <a:xfrm>
            <a:off x="1128315" y="3668671"/>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cxnSp>
        <p:nvCxnSpPr>
          <p:cNvPr id="22" name="直接连接符 21"/>
          <p:cNvCxnSpPr/>
          <p:nvPr/>
        </p:nvCxnSpPr>
        <p:spPr>
          <a:xfrm>
            <a:off x="7100522" y="3112400"/>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TextBox 23"/>
          <p:cNvSpPr txBox="1"/>
          <p:nvPr/>
        </p:nvSpPr>
        <p:spPr>
          <a:xfrm>
            <a:off x="6197592" y="3668671"/>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Tree>
    <p:extLst>
      <p:ext uri="{BB962C8B-B14F-4D97-AF65-F5344CB8AC3E}">
        <p14:creationId xmlns:p14="http://schemas.microsoft.com/office/powerpoint/2010/main" xmlns="" val="1058893278"/>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800"/>
                                        <p:tgtEl>
                                          <p:spTgt spid="8"/>
                                        </p:tgtEl>
                                      </p:cBhvr>
                                    </p:animEffect>
                                  </p:childTnLst>
                                </p:cTn>
                              </p:par>
                            </p:childTnLst>
                          </p:cTn>
                        </p:par>
                        <p:par>
                          <p:cTn id="8" fill="hold">
                            <p:stCondLst>
                              <p:cond delay="8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1300"/>
                            </p:stCondLst>
                            <p:childTnLst>
                              <p:par>
                                <p:cTn id="13" presetID="42"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23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800"/>
                                        <p:tgtEl>
                                          <p:spTgt spid="9"/>
                                        </p:tgtEl>
                                      </p:cBhvr>
                                    </p:animEffect>
                                  </p:childTnLst>
                                </p:cTn>
                              </p:par>
                            </p:childTnLst>
                          </p:cTn>
                        </p:par>
                        <p:par>
                          <p:cTn id="22" fill="hold">
                            <p:stCondLst>
                              <p:cond delay="31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par>
                          <p:cTn id="26" fill="hold">
                            <p:stCondLst>
                              <p:cond delay="36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600"/>
                            </p:stCondLst>
                            <p:childTnLst>
                              <p:par>
                                <p:cTn id="33" presetID="22" presetClass="entr" presetSubtype="8"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800"/>
                                        <p:tgtEl>
                                          <p:spTgt spid="10"/>
                                        </p:tgtEl>
                                      </p:cBhvr>
                                    </p:animEffect>
                                  </p:childTnLst>
                                </p:cTn>
                              </p:par>
                            </p:childTnLst>
                          </p:cTn>
                        </p:par>
                        <p:par>
                          <p:cTn id="36" fill="hold">
                            <p:stCondLst>
                              <p:cond delay="5400"/>
                            </p:stCondLst>
                            <p:childTnLst>
                              <p:par>
                                <p:cTn id="37" presetID="22" presetClass="entr" presetSubtype="1"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5900"/>
                            </p:stCondLst>
                            <p:childTnLst>
                              <p:par>
                                <p:cTn id="41" presetID="42"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6900"/>
                            </p:stCondLst>
                            <p:childTnLst>
                              <p:par>
                                <p:cTn id="47" presetID="22" presetClass="entr" presetSubtype="8"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800"/>
                                        <p:tgtEl>
                                          <p:spTgt spid="11"/>
                                        </p:tgtEl>
                                      </p:cBhvr>
                                    </p:animEffect>
                                  </p:childTnLst>
                                </p:cTn>
                              </p:par>
                            </p:childTnLst>
                          </p:cTn>
                        </p:par>
                        <p:par>
                          <p:cTn id="50" fill="hold">
                            <p:stCondLst>
                              <p:cond delay="7700"/>
                            </p:stCondLst>
                            <p:childTnLst>
                              <p:par>
                                <p:cTn id="51" presetID="22" presetClass="entr" presetSubtype="1"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childTnLst>
                          </p:cTn>
                        </p:par>
                        <p:par>
                          <p:cTn id="54" fill="hold">
                            <p:stCondLst>
                              <p:cond delay="8200"/>
                            </p:stCondLst>
                            <p:childTnLst>
                              <p:par>
                                <p:cTn id="55" presetID="47"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par>
                          <p:cTn id="60" fill="hold">
                            <p:stCondLst>
                              <p:cond delay="9200"/>
                            </p:stCondLst>
                            <p:childTnLst>
                              <p:par>
                                <p:cTn id="61" presetID="22" presetClass="entr" presetSubtype="8"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800"/>
                                        <p:tgtEl>
                                          <p:spTgt spid="12"/>
                                        </p:tgtEl>
                                      </p:cBhvr>
                                    </p:animEffect>
                                  </p:childTnLst>
                                </p:cTn>
                              </p:par>
                            </p:childTnLst>
                          </p:cTn>
                        </p:par>
                        <p:par>
                          <p:cTn id="64" fill="hold">
                            <p:stCondLst>
                              <p:cond delay="10000"/>
                            </p:stCondLst>
                            <p:childTnLst>
                              <p:par>
                                <p:cTn id="65" presetID="22" presetClass="entr" presetSubtype="1"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up)">
                                      <p:cBhvr>
                                        <p:cTn id="67" dur="500"/>
                                        <p:tgtEl>
                                          <p:spTgt spid="22"/>
                                        </p:tgtEl>
                                      </p:cBhvr>
                                    </p:animEffect>
                                  </p:childTnLst>
                                </p:cTn>
                              </p:par>
                            </p:childTnLst>
                          </p:cTn>
                        </p:par>
                        <p:par>
                          <p:cTn id="68" fill="hold">
                            <p:stCondLst>
                              <p:cond delay="10500"/>
                            </p:stCondLst>
                            <p:childTnLst>
                              <p:par>
                                <p:cTn id="69" presetID="42"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11500"/>
                            </p:stCondLst>
                            <p:childTnLst>
                              <p:par>
                                <p:cTn id="75" presetID="22" presetClass="entr" presetSubtype="8" fill="hold" nodeType="after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wipe(left)">
                                      <p:cBhvr>
                                        <p:cTn id="77" dur="8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20" grpId="0"/>
      <p:bldP spid="21"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53"/>
          <p:cNvSpPr txBox="1">
            <a:spLocks noChangeArrowheads="1"/>
          </p:cNvSpPr>
          <p:nvPr/>
        </p:nvSpPr>
        <p:spPr bwMode="auto">
          <a:xfrm>
            <a:off x="5220072" y="2772823"/>
            <a:ext cx="1440954"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9" name="Picture 2" descr="C:\Users\Thinkpad\Desktop\PNG\1_0005s_0001_图层-13-副本-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9940" y="1351859"/>
            <a:ext cx="1037041" cy="1668283"/>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3" descr="C:\Users\Thinkpad\Desktop\PNG\1_0005s_0000_图层-13-副本.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01886" y="2730122"/>
            <a:ext cx="1020645" cy="1410046"/>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4" descr="C:\Users\Thinkpad\Desktop\PNG\1_0005s_0002_图层-13-副本-2.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96979" y="2576814"/>
            <a:ext cx="1811747" cy="207408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 name="Picture 5" descr="C:\Users\Thinkpad\Desktop\PNG\1_0005s_0003_图层-13.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540732">
            <a:off x="1296978" y="901990"/>
            <a:ext cx="1811747" cy="1856836"/>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1906977" y="1550428"/>
            <a:ext cx="995001" cy="646331"/>
          </a:xfrm>
          <a:prstGeom prst="rect">
            <a:avLst/>
          </a:prstGeom>
          <a:noFill/>
          <a:ln>
            <a:noFill/>
          </a:ln>
        </p:spPr>
        <p:txBody>
          <a:bodyPr wrap="square">
            <a:spAutoFit/>
          </a:bodyPr>
          <a:lstStyle/>
          <a:p>
            <a:pPr algn="ctr"/>
            <a:r>
              <a:rPr lang="zh-CN" altLang="en-US" dirty="0">
                <a:solidFill>
                  <a:srgbClr val="FFFFFF"/>
                </a:solidFill>
                <a:latin typeface="楷体" pitchFamily="49" charset="-122"/>
                <a:ea typeface="楷体" pitchFamily="49" charset="-122"/>
              </a:rPr>
              <a:t>点击录</a:t>
            </a:r>
            <a:endParaRPr lang="en-US" altLang="zh-CN" dirty="0">
              <a:solidFill>
                <a:srgbClr val="FFFFFF"/>
              </a:solidFill>
              <a:latin typeface="楷体" pitchFamily="49" charset="-122"/>
              <a:ea typeface="楷体" pitchFamily="49" charset="-122"/>
            </a:endParaRPr>
          </a:p>
          <a:p>
            <a:pPr algn="ctr"/>
            <a:r>
              <a:rPr lang="zh-CN" altLang="en-US" dirty="0">
                <a:solidFill>
                  <a:srgbClr val="FFFFFF"/>
                </a:solidFill>
                <a:latin typeface="楷体" pitchFamily="49" charset="-122"/>
                <a:ea typeface="楷体" pitchFamily="49" charset="-122"/>
              </a:rPr>
              <a:t>入内容</a:t>
            </a:r>
          </a:p>
        </p:txBody>
      </p:sp>
      <p:sp>
        <p:nvSpPr>
          <p:cNvPr id="14" name="矩形 13"/>
          <p:cNvSpPr/>
          <p:nvPr/>
        </p:nvSpPr>
        <p:spPr>
          <a:xfrm>
            <a:off x="1913873" y="3125201"/>
            <a:ext cx="995001" cy="646331"/>
          </a:xfrm>
          <a:prstGeom prst="rect">
            <a:avLst/>
          </a:prstGeom>
          <a:noFill/>
          <a:ln>
            <a:noFill/>
          </a:ln>
        </p:spPr>
        <p:txBody>
          <a:bodyPr wrap="square">
            <a:spAutoFit/>
          </a:bodyPr>
          <a:lstStyle/>
          <a:p>
            <a:pPr algn="ctr"/>
            <a:r>
              <a:rPr lang="zh-CN" altLang="en-US" dirty="0">
                <a:solidFill>
                  <a:srgbClr val="FFFFFF"/>
                </a:solidFill>
                <a:latin typeface="楷体" pitchFamily="49" charset="-122"/>
                <a:ea typeface="楷体" pitchFamily="49" charset="-122"/>
              </a:rPr>
              <a:t>点击录</a:t>
            </a:r>
            <a:endParaRPr lang="en-US" altLang="zh-CN" dirty="0">
              <a:solidFill>
                <a:srgbClr val="FFFFFF"/>
              </a:solidFill>
              <a:latin typeface="楷体" pitchFamily="49" charset="-122"/>
              <a:ea typeface="楷体" pitchFamily="49" charset="-122"/>
            </a:endParaRPr>
          </a:p>
          <a:p>
            <a:pPr algn="ctr"/>
            <a:r>
              <a:rPr lang="zh-CN" altLang="en-US" dirty="0">
                <a:solidFill>
                  <a:srgbClr val="FFFFFF"/>
                </a:solidFill>
                <a:latin typeface="楷体" pitchFamily="49" charset="-122"/>
                <a:ea typeface="楷体" pitchFamily="49" charset="-122"/>
              </a:rPr>
              <a:t>入内容</a:t>
            </a:r>
          </a:p>
        </p:txBody>
      </p:sp>
      <p:sp>
        <p:nvSpPr>
          <p:cNvPr id="15" name="矩形 14"/>
          <p:cNvSpPr/>
          <p:nvPr/>
        </p:nvSpPr>
        <p:spPr>
          <a:xfrm>
            <a:off x="3194680" y="3094962"/>
            <a:ext cx="747559" cy="523220"/>
          </a:xfrm>
          <a:prstGeom prst="rect">
            <a:avLst/>
          </a:prstGeom>
          <a:noFill/>
          <a:ln>
            <a:noFill/>
          </a:ln>
        </p:spPr>
        <p:txBody>
          <a:bodyPr wrap="square">
            <a:spAutoFit/>
          </a:bodyPr>
          <a:lstStyle/>
          <a:p>
            <a:pPr algn="ctr"/>
            <a:r>
              <a:rPr lang="zh-CN" altLang="en-US" sz="1400" dirty="0">
                <a:solidFill>
                  <a:srgbClr val="FFFFFF"/>
                </a:solidFill>
                <a:latin typeface="楷体" pitchFamily="49" charset="-122"/>
                <a:ea typeface="楷体" pitchFamily="49" charset="-122"/>
              </a:rPr>
              <a:t>点击录</a:t>
            </a:r>
            <a:endParaRPr lang="en-US" altLang="zh-CN" sz="1400" dirty="0">
              <a:solidFill>
                <a:srgbClr val="FFFFFF"/>
              </a:solidFill>
              <a:latin typeface="楷体" pitchFamily="49" charset="-122"/>
              <a:ea typeface="楷体" pitchFamily="49" charset="-122"/>
            </a:endParaRPr>
          </a:p>
          <a:p>
            <a:pPr algn="ctr"/>
            <a:r>
              <a:rPr lang="zh-CN" altLang="en-US" sz="1400" dirty="0">
                <a:solidFill>
                  <a:srgbClr val="FFFFFF"/>
                </a:solidFill>
                <a:latin typeface="楷体" pitchFamily="49" charset="-122"/>
                <a:ea typeface="楷体" pitchFamily="49" charset="-122"/>
              </a:rPr>
              <a:t>入内容</a:t>
            </a:r>
          </a:p>
        </p:txBody>
      </p:sp>
      <p:sp>
        <p:nvSpPr>
          <p:cNvPr id="16" name="矩形 15"/>
          <p:cNvSpPr/>
          <p:nvPr/>
        </p:nvSpPr>
        <p:spPr>
          <a:xfrm>
            <a:off x="3194680" y="1843370"/>
            <a:ext cx="747559" cy="523220"/>
          </a:xfrm>
          <a:prstGeom prst="rect">
            <a:avLst/>
          </a:prstGeom>
          <a:noFill/>
          <a:ln>
            <a:noFill/>
          </a:ln>
        </p:spPr>
        <p:txBody>
          <a:bodyPr wrap="square">
            <a:spAutoFit/>
          </a:bodyPr>
          <a:lstStyle/>
          <a:p>
            <a:pPr algn="ctr"/>
            <a:r>
              <a:rPr lang="zh-CN" altLang="en-US" sz="1400" dirty="0">
                <a:solidFill>
                  <a:srgbClr val="FFFFFF"/>
                </a:solidFill>
                <a:latin typeface="楷体" pitchFamily="49" charset="-122"/>
                <a:ea typeface="楷体" pitchFamily="49" charset="-122"/>
              </a:rPr>
              <a:t>点击录</a:t>
            </a:r>
            <a:endParaRPr lang="en-US" altLang="zh-CN" sz="1400" dirty="0">
              <a:solidFill>
                <a:srgbClr val="FFFFFF"/>
              </a:solidFill>
              <a:latin typeface="楷体" pitchFamily="49" charset="-122"/>
              <a:ea typeface="楷体" pitchFamily="49" charset="-122"/>
            </a:endParaRPr>
          </a:p>
          <a:p>
            <a:pPr algn="ctr"/>
            <a:r>
              <a:rPr lang="zh-CN" altLang="en-US" sz="1400" dirty="0">
                <a:solidFill>
                  <a:srgbClr val="FFFFFF"/>
                </a:solidFill>
                <a:latin typeface="楷体" pitchFamily="49" charset="-122"/>
                <a:ea typeface="楷体" pitchFamily="49" charset="-122"/>
              </a:rPr>
              <a:t>入内容</a:t>
            </a:r>
          </a:p>
        </p:txBody>
      </p:sp>
      <p:sp>
        <p:nvSpPr>
          <p:cNvPr id="17" name="TextBox 49"/>
          <p:cNvSpPr txBox="1">
            <a:spLocks noChangeArrowheads="1"/>
          </p:cNvSpPr>
          <p:nvPr/>
        </p:nvSpPr>
        <p:spPr bwMode="auto">
          <a:xfrm>
            <a:off x="5220072" y="2116040"/>
            <a:ext cx="1512168"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18" name="任意多边形 17"/>
          <p:cNvSpPr/>
          <p:nvPr/>
        </p:nvSpPr>
        <p:spPr>
          <a:xfrm>
            <a:off x="2530235" y="2379317"/>
            <a:ext cx="2563667" cy="240570"/>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 name="任意多边形 18"/>
          <p:cNvSpPr/>
          <p:nvPr/>
        </p:nvSpPr>
        <p:spPr>
          <a:xfrm flipV="1">
            <a:off x="2547067" y="2824464"/>
            <a:ext cx="2562218" cy="240570"/>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0" name="任意多边形 19"/>
          <p:cNvSpPr/>
          <p:nvPr/>
        </p:nvSpPr>
        <p:spPr>
          <a:xfrm flipV="1">
            <a:off x="3804300" y="3817371"/>
            <a:ext cx="2169480" cy="22897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1" name="TextBox 48"/>
          <p:cNvSpPr txBox="1">
            <a:spLocks noChangeArrowheads="1"/>
          </p:cNvSpPr>
          <p:nvPr/>
        </p:nvSpPr>
        <p:spPr bwMode="auto">
          <a:xfrm>
            <a:off x="6093376" y="3836150"/>
            <a:ext cx="1296144"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sp>
        <p:nvSpPr>
          <p:cNvPr id="22" name="TextBox 8"/>
          <p:cNvSpPr txBox="1">
            <a:spLocks noChangeArrowheads="1"/>
          </p:cNvSpPr>
          <p:nvPr/>
        </p:nvSpPr>
        <p:spPr bwMode="auto">
          <a:xfrm>
            <a:off x="6076708" y="1307565"/>
            <a:ext cx="1368152" cy="5847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pPr>
              <a:lnSpc>
                <a:spcPct val="100000"/>
              </a:lnSpc>
            </a:pPr>
            <a:r>
              <a:rPr lang="zh-CN" altLang="en-US" dirty="0"/>
              <a:t>在此插入内容</a:t>
            </a:r>
            <a:endParaRPr lang="en-US" altLang="zh-CN" dirty="0"/>
          </a:p>
          <a:p>
            <a:pPr>
              <a:lnSpc>
                <a:spcPct val="100000"/>
              </a:lnSpc>
            </a:pPr>
            <a:r>
              <a:rPr lang="zh-CN" altLang="en-US" dirty="0"/>
              <a:t>在此插入内容</a:t>
            </a:r>
            <a:endParaRPr lang="en-US" altLang="zh-CN" dirty="0"/>
          </a:p>
        </p:txBody>
      </p:sp>
      <p:sp>
        <p:nvSpPr>
          <p:cNvPr id="23" name="任意多边形 22"/>
          <p:cNvSpPr/>
          <p:nvPr/>
        </p:nvSpPr>
        <p:spPr>
          <a:xfrm>
            <a:off x="3862815" y="1535307"/>
            <a:ext cx="2168030" cy="22897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xmlns="" val="1100702193"/>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5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decel="5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2" decel="50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6" decel="5000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6" presetClass="emph" presetSubtype="0" fill="hold" nodeType="afterEffect">
                                  <p:stCondLst>
                                    <p:cond delay="0"/>
                                  </p:stCondLst>
                                  <p:childTnLst>
                                    <p:animEffect transition="out" filter="fade">
                                      <p:cBhvr>
                                        <p:cTn id="23" dur="500" tmFilter="0, 0; .2, .5; .8, .5; 1, 0"/>
                                        <p:tgtEl>
                                          <p:spTgt spid="12"/>
                                        </p:tgtEl>
                                      </p:cBhvr>
                                    </p:animEffect>
                                    <p:animScale>
                                      <p:cBhvr>
                                        <p:cTn id="24" dur="250" autoRev="1" fill="hold"/>
                                        <p:tgtEl>
                                          <p:spTgt spid="12"/>
                                        </p:tgtEl>
                                      </p:cBhvr>
                                      <p:by x="105000" y="105000"/>
                                    </p:animScale>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26" presetClass="emph" presetSubtype="0" fill="hold" nodeType="withEffect">
                                  <p:stCondLst>
                                    <p:cond delay="250"/>
                                  </p:stCondLst>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par>
                                <p:cTn id="31" presetID="10" presetClass="entr" presetSubtype="0" fill="hold" grpId="0" nodeType="withEffect">
                                  <p:stCondLst>
                                    <p:cond delay="25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26" presetClass="emph" presetSubtype="0" fill="hold" nodeType="withEffect">
                                  <p:stCondLst>
                                    <p:cond delay="500"/>
                                  </p:stCondLst>
                                  <p:childTnLst>
                                    <p:animEffect transition="out" filter="fade">
                                      <p:cBhvr>
                                        <p:cTn id="35" dur="500" tmFilter="0, 0; .2, .5; .8, .5; 1, 0"/>
                                        <p:tgtEl>
                                          <p:spTgt spid="11"/>
                                        </p:tgtEl>
                                      </p:cBhvr>
                                    </p:animEffect>
                                    <p:animScale>
                                      <p:cBhvr>
                                        <p:cTn id="36" dur="250" autoRev="1" fill="hold"/>
                                        <p:tgtEl>
                                          <p:spTgt spid="11"/>
                                        </p:tgtEl>
                                      </p:cBhvr>
                                      <p:by x="105000" y="105000"/>
                                    </p:animScale>
                                  </p:childTnLst>
                                </p:cTn>
                              </p:par>
                              <p:par>
                                <p:cTn id="37" presetID="10" presetClass="entr" presetSubtype="0" fill="hold" grpId="0" nodeType="withEffect">
                                  <p:stCondLst>
                                    <p:cond delay="5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26" presetClass="emph" presetSubtype="0" fill="hold" nodeType="withEffect">
                                  <p:stCondLst>
                                    <p:cond delay="750"/>
                                  </p:stCondLst>
                                  <p:childTnLst>
                                    <p:animEffect transition="out" filter="fade">
                                      <p:cBhvr>
                                        <p:cTn id="41" dur="500" tmFilter="0, 0; .2, .5; .8, .5; 1, 0"/>
                                        <p:tgtEl>
                                          <p:spTgt spid="10"/>
                                        </p:tgtEl>
                                      </p:cBhvr>
                                    </p:animEffect>
                                    <p:animScale>
                                      <p:cBhvr>
                                        <p:cTn id="42" dur="250" autoRev="1" fill="hold"/>
                                        <p:tgtEl>
                                          <p:spTgt spid="10"/>
                                        </p:tgtEl>
                                      </p:cBhvr>
                                      <p:by x="105000" y="105000"/>
                                    </p:animScale>
                                  </p:childTnLst>
                                </p:cTn>
                              </p:par>
                              <p:par>
                                <p:cTn id="43" presetID="10" presetClass="entr" presetSubtype="0" fill="hold" grpId="0" nodeType="withEffect">
                                  <p:stCondLst>
                                    <p:cond delay="75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17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250"/>
                                        <p:tgtEl>
                                          <p:spTgt spid="18"/>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250"/>
                                        <p:tgtEl>
                                          <p:spTgt spid="2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250"/>
                                        <p:tgtEl>
                                          <p:spTgt spid="19"/>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250"/>
                                        <p:tgtEl>
                                          <p:spTgt spid="23"/>
                                        </p:tgtEl>
                                      </p:cBhvr>
                                    </p:animEffect>
                                  </p:childTnLst>
                                </p:cTn>
                              </p:par>
                            </p:childTnLst>
                          </p:cTn>
                        </p:par>
                        <p:par>
                          <p:cTn id="59" fill="hold">
                            <p:stCondLst>
                              <p:cond delay="2250"/>
                            </p:stCondLst>
                            <p:childTnLst>
                              <p:par>
                                <p:cTn id="60" presetID="2" presetClass="entr" presetSubtype="2"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250" fill="hold"/>
                                        <p:tgtEl>
                                          <p:spTgt spid="22"/>
                                        </p:tgtEl>
                                        <p:attrNameLst>
                                          <p:attrName>ppt_x</p:attrName>
                                        </p:attrNameLst>
                                      </p:cBhvr>
                                      <p:tavLst>
                                        <p:tav tm="0">
                                          <p:val>
                                            <p:strVal val="1+#ppt_w/2"/>
                                          </p:val>
                                        </p:tav>
                                        <p:tav tm="100000">
                                          <p:val>
                                            <p:strVal val="#ppt_x"/>
                                          </p:val>
                                        </p:tav>
                                      </p:tavLst>
                                    </p:anim>
                                    <p:anim calcmode="lin" valueType="num">
                                      <p:cBhvr additive="base">
                                        <p:cTn id="63" dur="250" fill="hold"/>
                                        <p:tgtEl>
                                          <p:spTgt spid="22"/>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25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250" fill="hold"/>
                                        <p:tgtEl>
                                          <p:spTgt spid="17"/>
                                        </p:tgtEl>
                                        <p:attrNameLst>
                                          <p:attrName>ppt_x</p:attrName>
                                        </p:attrNameLst>
                                      </p:cBhvr>
                                      <p:tavLst>
                                        <p:tav tm="0">
                                          <p:val>
                                            <p:strVal val="1+#ppt_w/2"/>
                                          </p:val>
                                        </p:tav>
                                        <p:tav tm="100000">
                                          <p:val>
                                            <p:strVal val="#ppt_x"/>
                                          </p:val>
                                        </p:tav>
                                      </p:tavLst>
                                    </p:anim>
                                    <p:anim calcmode="lin" valueType="num">
                                      <p:cBhvr additive="base">
                                        <p:cTn id="67" dur="250" fill="hold"/>
                                        <p:tgtEl>
                                          <p:spTgt spid="17"/>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500"/>
                                  </p:stCondLst>
                                  <p:childTnLst>
                                    <p:set>
                                      <p:cBhvr>
                                        <p:cTn id="69" dur="1" fill="hold">
                                          <p:stCondLst>
                                            <p:cond delay="0"/>
                                          </p:stCondLst>
                                        </p:cTn>
                                        <p:tgtEl>
                                          <p:spTgt spid="8"/>
                                        </p:tgtEl>
                                        <p:attrNameLst>
                                          <p:attrName>style.visibility</p:attrName>
                                        </p:attrNameLst>
                                      </p:cBhvr>
                                      <p:to>
                                        <p:strVal val="visible"/>
                                      </p:to>
                                    </p:set>
                                    <p:anim calcmode="lin" valueType="num">
                                      <p:cBhvr additive="base">
                                        <p:cTn id="70" dur="250" fill="hold"/>
                                        <p:tgtEl>
                                          <p:spTgt spid="8"/>
                                        </p:tgtEl>
                                        <p:attrNameLst>
                                          <p:attrName>ppt_x</p:attrName>
                                        </p:attrNameLst>
                                      </p:cBhvr>
                                      <p:tavLst>
                                        <p:tav tm="0">
                                          <p:val>
                                            <p:strVal val="1+#ppt_w/2"/>
                                          </p:val>
                                        </p:tav>
                                        <p:tav tm="100000">
                                          <p:val>
                                            <p:strVal val="#ppt_x"/>
                                          </p:val>
                                        </p:tav>
                                      </p:tavLst>
                                    </p:anim>
                                    <p:anim calcmode="lin" valueType="num">
                                      <p:cBhvr additive="base">
                                        <p:cTn id="71" dur="250" fill="hold"/>
                                        <p:tgtEl>
                                          <p:spTgt spid="8"/>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75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250" fill="hold"/>
                                        <p:tgtEl>
                                          <p:spTgt spid="21"/>
                                        </p:tgtEl>
                                        <p:attrNameLst>
                                          <p:attrName>ppt_x</p:attrName>
                                        </p:attrNameLst>
                                      </p:cBhvr>
                                      <p:tavLst>
                                        <p:tav tm="0">
                                          <p:val>
                                            <p:strVal val="1+#ppt_w/2"/>
                                          </p:val>
                                        </p:tav>
                                        <p:tav tm="100000">
                                          <p:val>
                                            <p:strVal val="#ppt_x"/>
                                          </p:val>
                                        </p:tav>
                                      </p:tavLst>
                                    </p:anim>
                                    <p:anim calcmode="lin" valueType="num">
                                      <p:cBhvr additive="base">
                                        <p:cTn id="75" dur="2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15" grpId="0"/>
      <p:bldP spid="16" grpId="0"/>
      <p:bldP spid="17" grpId="0"/>
      <p:bldP spid="18" grpId="0" animBg="1"/>
      <p:bldP spid="19" grpId="0" animBg="1"/>
      <p:bldP spid="20" grpId="0" animBg="1"/>
      <p:bldP spid="21" grpId="0"/>
      <p:bldP spid="22" grpId="0"/>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12"/>
          <p:cNvSpPr>
            <a:spLocks noChangeArrowheads="1"/>
          </p:cNvSpPr>
          <p:nvPr/>
        </p:nvSpPr>
        <p:spPr bwMode="auto">
          <a:xfrm>
            <a:off x="2786403" y="4464393"/>
            <a:ext cx="3514985" cy="273329"/>
          </a:xfrm>
          <a:prstGeom prst="rect">
            <a:avLst/>
          </a:prstGeom>
          <a:noFill/>
          <a:ln w="9525" algn="ctr">
            <a:noFill/>
            <a:miter lim="800000"/>
            <a:headEnd/>
            <a:tailEnd/>
          </a:ln>
        </p:spPr>
        <p:txBody>
          <a:bodyPr lIns="72567" tIns="36283" rIns="72567" bIns="36283">
            <a:spAutoFit/>
          </a:bodyPr>
          <a:lstStyle/>
          <a:p>
            <a:pPr algn="ctr" eaLnBrk="0" hangingPunct="0"/>
            <a:r>
              <a:rPr lang="zh-CN" altLang="en-US" sz="1300" b="1" dirty="0">
                <a:solidFill>
                  <a:srgbClr val="000000"/>
                </a:solidFill>
                <a:latin typeface="微软雅黑" pitchFamily="34" charset="-122"/>
                <a:ea typeface="微软雅黑" pitchFamily="34" charset="-122"/>
              </a:rPr>
              <a:t>单击此处添加文字说明单击此处添加文字说明</a:t>
            </a:r>
          </a:p>
        </p:txBody>
      </p:sp>
      <p:grpSp>
        <p:nvGrpSpPr>
          <p:cNvPr id="9" name="Group 13"/>
          <p:cNvGrpSpPr>
            <a:grpSpLocks/>
          </p:cNvGrpSpPr>
          <p:nvPr/>
        </p:nvGrpSpPr>
        <p:grpSpPr bwMode="auto">
          <a:xfrm>
            <a:off x="1635090" y="899989"/>
            <a:ext cx="5906989" cy="3637090"/>
            <a:chOff x="900" y="879"/>
            <a:chExt cx="3915" cy="2678"/>
          </a:xfrm>
        </p:grpSpPr>
        <p:pic>
          <p:nvPicPr>
            <p:cNvPr id="10" name="Picture 2" descr="C:\Users\Administrator\Desktop\55.png"/>
            <p:cNvPicPr>
              <a:picLocks noChangeAspect="1" noChangeArrowheads="1"/>
            </p:cNvPicPr>
            <p:nvPr/>
          </p:nvPicPr>
          <p:blipFill>
            <a:blip r:embed="rId3"/>
            <a:srcRect/>
            <a:stretch>
              <a:fillRect/>
            </a:stretch>
          </p:blipFill>
          <p:spPr bwMode="auto">
            <a:xfrm>
              <a:off x="900" y="879"/>
              <a:ext cx="3915" cy="2678"/>
            </a:xfrm>
            <a:prstGeom prst="rect">
              <a:avLst/>
            </a:prstGeom>
            <a:noFill/>
            <a:ln w="9525">
              <a:noFill/>
              <a:miter lim="800000"/>
              <a:headEnd/>
              <a:tailEnd/>
            </a:ln>
          </p:spPr>
        </p:pic>
        <p:sp>
          <p:nvSpPr>
            <p:cNvPr id="11" name="TextBox 13"/>
            <p:cNvSpPr txBox="1">
              <a:spLocks noChangeArrowheads="1"/>
            </p:cNvSpPr>
            <p:nvPr/>
          </p:nvSpPr>
          <p:spPr bwMode="auto">
            <a:xfrm>
              <a:off x="1659" y="3204"/>
              <a:ext cx="536" cy="249"/>
            </a:xfrm>
            <a:prstGeom prst="rect">
              <a:avLst/>
            </a:prstGeom>
            <a:noFill/>
            <a:ln w="9525">
              <a:noFill/>
              <a:miter lim="800000"/>
              <a:headEnd/>
              <a:tailEnd/>
            </a:ln>
          </p:spPr>
          <p:txBody>
            <a:bodyPr wrap="none">
              <a:spAutoFit/>
            </a:bodyPr>
            <a:lstStyle/>
            <a:p>
              <a:r>
                <a:rPr lang="en-US" altLang="zh-CN" sz="1600" b="1" dirty="0" smtClean="0">
                  <a:solidFill>
                    <a:schemeClr val="bg1"/>
                  </a:solidFill>
                  <a:latin typeface="宋体" charset="-122"/>
                </a:rPr>
                <a:t>201X</a:t>
              </a:r>
              <a:r>
                <a:rPr lang="zh-CN" altLang="en-US" sz="1600" b="1" dirty="0" smtClean="0">
                  <a:solidFill>
                    <a:schemeClr val="bg1"/>
                  </a:solidFill>
                  <a:latin typeface="宋体" charset="-122"/>
                </a:rPr>
                <a:t>年</a:t>
              </a:r>
              <a:endParaRPr lang="zh-CN" altLang="en-US" sz="1600" b="1" dirty="0">
                <a:solidFill>
                  <a:schemeClr val="bg1"/>
                </a:solidFill>
                <a:latin typeface="宋体" charset="-122"/>
              </a:endParaRPr>
            </a:p>
          </p:txBody>
        </p:sp>
        <p:sp>
          <p:nvSpPr>
            <p:cNvPr id="12" name="TextBox 17"/>
            <p:cNvSpPr txBox="1">
              <a:spLocks noChangeArrowheads="1"/>
            </p:cNvSpPr>
            <p:nvPr/>
          </p:nvSpPr>
          <p:spPr bwMode="auto">
            <a:xfrm>
              <a:off x="2295" y="3204"/>
              <a:ext cx="536" cy="249"/>
            </a:xfrm>
            <a:prstGeom prst="rect">
              <a:avLst/>
            </a:prstGeom>
            <a:noFill/>
            <a:ln w="9525">
              <a:noFill/>
              <a:miter lim="800000"/>
              <a:headEnd/>
              <a:tailEnd/>
            </a:ln>
          </p:spPr>
          <p:txBody>
            <a:bodyPr wrap="none">
              <a:spAutoFit/>
            </a:bodyPr>
            <a:lstStyle/>
            <a:p>
              <a:r>
                <a:rPr lang="en-US" altLang="zh-CN" sz="1600" b="1" dirty="0" smtClean="0">
                  <a:solidFill>
                    <a:schemeClr val="bg1"/>
                  </a:solidFill>
                  <a:latin typeface="宋体" charset="-122"/>
                </a:rPr>
                <a:t>201X</a:t>
              </a:r>
              <a:r>
                <a:rPr lang="zh-CN" altLang="en-US" sz="1600" b="1" dirty="0" smtClean="0">
                  <a:solidFill>
                    <a:schemeClr val="bg1"/>
                  </a:solidFill>
                  <a:latin typeface="宋体" charset="-122"/>
                </a:rPr>
                <a:t>年</a:t>
              </a:r>
              <a:endParaRPr lang="zh-CN" altLang="en-US" sz="1600" b="1" dirty="0">
                <a:solidFill>
                  <a:schemeClr val="bg1"/>
                </a:solidFill>
                <a:latin typeface="宋体" charset="-122"/>
              </a:endParaRPr>
            </a:p>
          </p:txBody>
        </p:sp>
        <p:sp>
          <p:nvSpPr>
            <p:cNvPr id="13" name="TextBox 18"/>
            <p:cNvSpPr txBox="1">
              <a:spLocks noChangeArrowheads="1"/>
            </p:cNvSpPr>
            <p:nvPr/>
          </p:nvSpPr>
          <p:spPr bwMode="auto">
            <a:xfrm>
              <a:off x="2925" y="3204"/>
              <a:ext cx="536" cy="249"/>
            </a:xfrm>
            <a:prstGeom prst="rect">
              <a:avLst/>
            </a:prstGeom>
            <a:noFill/>
            <a:ln w="9525">
              <a:noFill/>
              <a:miter lim="800000"/>
              <a:headEnd/>
              <a:tailEnd/>
            </a:ln>
          </p:spPr>
          <p:txBody>
            <a:bodyPr wrap="none">
              <a:spAutoFit/>
            </a:bodyPr>
            <a:lstStyle/>
            <a:p>
              <a:r>
                <a:rPr lang="en-US" altLang="zh-CN" sz="1600" b="1" dirty="0" smtClean="0">
                  <a:solidFill>
                    <a:schemeClr val="bg1"/>
                  </a:solidFill>
                  <a:latin typeface="宋体" charset="-122"/>
                </a:rPr>
                <a:t>201X</a:t>
              </a:r>
              <a:r>
                <a:rPr lang="zh-CN" altLang="en-US" sz="1600" b="1" dirty="0" smtClean="0">
                  <a:solidFill>
                    <a:schemeClr val="bg1"/>
                  </a:solidFill>
                  <a:latin typeface="宋体" charset="-122"/>
                </a:rPr>
                <a:t>年</a:t>
              </a:r>
              <a:endParaRPr lang="zh-CN" altLang="en-US" sz="1600" b="1" dirty="0">
                <a:solidFill>
                  <a:schemeClr val="bg1"/>
                </a:solidFill>
                <a:latin typeface="宋体" charset="-122"/>
              </a:endParaRPr>
            </a:p>
          </p:txBody>
        </p:sp>
        <p:sp>
          <p:nvSpPr>
            <p:cNvPr id="14" name="TextBox 20"/>
            <p:cNvSpPr txBox="1">
              <a:spLocks noChangeArrowheads="1"/>
            </p:cNvSpPr>
            <p:nvPr/>
          </p:nvSpPr>
          <p:spPr bwMode="auto">
            <a:xfrm>
              <a:off x="3555" y="3204"/>
              <a:ext cx="536" cy="249"/>
            </a:xfrm>
            <a:prstGeom prst="rect">
              <a:avLst/>
            </a:prstGeom>
            <a:noFill/>
            <a:ln w="9525">
              <a:noFill/>
              <a:miter lim="800000"/>
              <a:headEnd/>
              <a:tailEnd/>
            </a:ln>
          </p:spPr>
          <p:txBody>
            <a:bodyPr wrap="none">
              <a:spAutoFit/>
            </a:bodyPr>
            <a:lstStyle/>
            <a:p>
              <a:r>
                <a:rPr lang="en-US" altLang="zh-CN" sz="1600" b="1" dirty="0" smtClean="0">
                  <a:solidFill>
                    <a:schemeClr val="bg1"/>
                  </a:solidFill>
                  <a:latin typeface="宋体" charset="-122"/>
                </a:rPr>
                <a:t>201X</a:t>
              </a:r>
              <a:r>
                <a:rPr lang="zh-CN" altLang="en-US" sz="1600" b="1" dirty="0" smtClean="0">
                  <a:solidFill>
                    <a:schemeClr val="bg1"/>
                  </a:solidFill>
                  <a:latin typeface="宋体" charset="-122"/>
                </a:rPr>
                <a:t>年</a:t>
              </a:r>
              <a:endParaRPr lang="zh-CN" altLang="en-US" sz="1600" b="1" dirty="0">
                <a:solidFill>
                  <a:schemeClr val="bg1"/>
                </a:solidFill>
                <a:latin typeface="宋体" charset="-122"/>
              </a:endParaRPr>
            </a:p>
          </p:txBody>
        </p:sp>
      </p:grpSp>
      <p:sp>
        <p:nvSpPr>
          <p:cNvPr id="15" name="Rectangle 12"/>
          <p:cNvSpPr>
            <a:spLocks noChangeArrowheads="1"/>
          </p:cNvSpPr>
          <p:nvPr/>
        </p:nvSpPr>
        <p:spPr bwMode="auto">
          <a:xfrm>
            <a:off x="1259635" y="1410152"/>
            <a:ext cx="2727579" cy="811938"/>
          </a:xfrm>
          <a:prstGeom prst="rect">
            <a:avLst/>
          </a:prstGeom>
          <a:noFill/>
          <a:ln w="9525" algn="ctr">
            <a:noFill/>
            <a:miter lim="800000"/>
            <a:headEnd/>
            <a:tailEnd/>
          </a:ln>
        </p:spPr>
        <p:txBody>
          <a:bodyPr wrap="square" lIns="72567" tIns="36283" rIns="72567" bIns="36283">
            <a:spAutoFit/>
          </a:bodyPr>
          <a:lstStyle/>
          <a:p>
            <a:pPr eaLnBrk="0" hangingPunct="0">
              <a:lnSpc>
                <a:spcPct val="150000"/>
              </a:lnSpc>
            </a:pPr>
            <a:r>
              <a:rPr lang="en-US" altLang="zh-CN" sz="1600" u="sng" dirty="0">
                <a:solidFill>
                  <a:srgbClr val="000000"/>
                </a:solidFill>
                <a:latin typeface="微软雅黑" pitchFamily="34" charset="-122"/>
                <a:ea typeface="微软雅黑" pitchFamily="34" charset="-122"/>
              </a:rPr>
              <a:t>·</a:t>
            </a:r>
            <a:r>
              <a:rPr lang="zh-CN" altLang="en-US" sz="1600" u="sng" dirty="0">
                <a:solidFill>
                  <a:srgbClr val="000000"/>
                </a:solidFill>
                <a:latin typeface="微软雅黑" pitchFamily="34" charset="-122"/>
                <a:ea typeface="微软雅黑" pitchFamily="34" charset="-122"/>
              </a:rPr>
              <a:t>单击此处添加文字说明</a:t>
            </a:r>
          </a:p>
          <a:p>
            <a:pPr eaLnBrk="0" hangingPunct="0">
              <a:lnSpc>
                <a:spcPct val="150000"/>
              </a:lnSpc>
            </a:pPr>
            <a:r>
              <a:rPr lang="en-US" altLang="zh-CN" sz="1600" u="sng" dirty="0">
                <a:solidFill>
                  <a:srgbClr val="000000"/>
                </a:solidFill>
                <a:latin typeface="微软雅黑" pitchFamily="34" charset="-122"/>
                <a:ea typeface="微软雅黑" pitchFamily="34" charset="-122"/>
              </a:rPr>
              <a:t>·</a:t>
            </a:r>
            <a:r>
              <a:rPr lang="zh-CN" altLang="en-US" sz="1600" u="sng" dirty="0">
                <a:solidFill>
                  <a:srgbClr val="000000"/>
                </a:solidFill>
                <a:latin typeface="微软雅黑" pitchFamily="34" charset="-122"/>
                <a:ea typeface="微软雅黑" pitchFamily="34" charset="-122"/>
              </a:rPr>
              <a:t>单击此处添加文字说明</a:t>
            </a:r>
          </a:p>
        </p:txBody>
      </p:sp>
    </p:spTree>
    <p:extLst>
      <p:ext uri="{BB962C8B-B14F-4D97-AF65-F5344CB8AC3E}">
        <p14:creationId xmlns:p14="http://schemas.microsoft.com/office/powerpoint/2010/main" xmlns="" val="4209570204"/>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par>
                                <p:cTn id="8" presetID="42" presetClass="entr" presetSubtype="0" fill="hold" grpId="0" nodeType="withEffect">
                                  <p:stCondLst>
                                    <p:cond delay="20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22" presetClass="entr" presetSubtype="4" fill="hold" grpId="0" nodeType="withEffect">
                                  <p:stCondLst>
                                    <p:cond delay="305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Line 13"/>
          <p:cNvSpPr>
            <a:spLocks noChangeShapeType="1"/>
          </p:cNvSpPr>
          <p:nvPr/>
        </p:nvSpPr>
        <p:spPr bwMode="auto">
          <a:xfrm>
            <a:off x="784303" y="2909277"/>
            <a:ext cx="7625637" cy="0"/>
          </a:xfrm>
          <a:prstGeom prst="line">
            <a:avLst/>
          </a:prstGeom>
          <a:noFill/>
          <a:ln w="101600">
            <a:solidFill>
              <a:schemeClr val="tx1"/>
            </a:solidFill>
            <a:round/>
            <a:headEnd/>
            <a:tailEnd type="triangle" w="med" len="med"/>
          </a:ln>
          <a:effectLst/>
          <a:extLst/>
        </p:spPr>
        <p:txBody>
          <a:bodyPr/>
          <a:lstStyle/>
          <a:p>
            <a:pPr fontAlgn="auto">
              <a:spcBef>
                <a:spcPts val="0"/>
              </a:spcBef>
              <a:spcAft>
                <a:spcPts val="0"/>
              </a:spcAft>
              <a:defRPr/>
            </a:pPr>
            <a:endParaRPr lang="zh-CN" altLang="en-US" sz="1600">
              <a:ln>
                <a:solidFill>
                  <a:srgbClr val="FFD347"/>
                </a:solidFill>
              </a:ln>
              <a:solidFill>
                <a:srgbClr val="FFFFFF"/>
              </a:solidFill>
              <a:latin typeface="微软雅黑" pitchFamily="34" charset="-122"/>
              <a:ea typeface="微软雅黑" pitchFamily="34" charset="-122"/>
              <a:cs typeface="宋体" charset="0"/>
            </a:endParaRPr>
          </a:p>
        </p:txBody>
      </p:sp>
      <p:pic>
        <p:nvPicPr>
          <p:cNvPr id="9"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77460" y="850960"/>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17376" y="2770500"/>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Line 16"/>
          <p:cNvSpPr>
            <a:spLocks noChangeShapeType="1"/>
          </p:cNvSpPr>
          <p:nvPr/>
        </p:nvSpPr>
        <p:spPr bwMode="auto">
          <a:xfrm flipH="1">
            <a:off x="266732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solidFill>
                <a:srgbClr val="FFFFFF"/>
              </a:solidFill>
              <a:latin typeface="微软雅黑" pitchFamily="34" charset="-122"/>
              <a:ea typeface="微软雅黑" pitchFamily="34" charset="-122"/>
            </a:endParaRPr>
          </a:p>
        </p:txBody>
      </p:sp>
      <p:sp>
        <p:nvSpPr>
          <p:cNvPr id="12" name="TextBox 57"/>
          <p:cNvSpPr txBox="1">
            <a:spLocks noChangeArrowheads="1"/>
          </p:cNvSpPr>
          <p:nvPr/>
        </p:nvSpPr>
        <p:spPr bwMode="auto">
          <a:xfrm>
            <a:off x="2703139" y="1196403"/>
            <a:ext cx="72241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方正宋黑简体" pitchFamily="2" charset="-122"/>
                <a:ea typeface="方正宋黑简体" pitchFamily="2" charset="-122"/>
              </a:rPr>
              <a:t>标题</a:t>
            </a:r>
          </a:p>
        </p:txBody>
      </p:sp>
      <p:sp>
        <p:nvSpPr>
          <p:cNvPr id="13" name="TextBox 57"/>
          <p:cNvSpPr txBox="1">
            <a:spLocks noChangeArrowheads="1"/>
          </p:cNvSpPr>
          <p:nvPr/>
        </p:nvSpPr>
        <p:spPr bwMode="auto">
          <a:xfrm>
            <a:off x="2719082" y="1531186"/>
            <a:ext cx="1412943" cy="7386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05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sz="1400" dirty="0">
                <a:solidFill>
                  <a:srgbClr val="FFFFFF"/>
                </a:solidFill>
              </a:rPr>
              <a:t>添加</a:t>
            </a:r>
            <a:r>
              <a:rPr lang="zh-CN" altLang="en-US" sz="1400" dirty="0" smtClean="0">
                <a:solidFill>
                  <a:srgbClr val="FFFFFF"/>
                </a:solidFill>
              </a:rPr>
              <a:t>文本内容</a:t>
            </a:r>
            <a:endParaRPr lang="en-US" altLang="zh-CN" sz="1400" dirty="0">
              <a:solidFill>
                <a:srgbClr val="FFFFFF"/>
              </a:solidFill>
            </a:endParaRPr>
          </a:p>
          <a:p>
            <a:r>
              <a:rPr lang="zh-CN" altLang="en-US" sz="1400" dirty="0">
                <a:solidFill>
                  <a:srgbClr val="FFFFFF"/>
                </a:solidFill>
              </a:rPr>
              <a:t>添加</a:t>
            </a:r>
            <a:r>
              <a:rPr lang="zh-CN" altLang="en-US" sz="1400" dirty="0" smtClean="0">
                <a:solidFill>
                  <a:srgbClr val="FFFFFF"/>
                </a:solidFill>
              </a:rPr>
              <a:t>文本内容</a:t>
            </a:r>
            <a:endParaRPr lang="zh-CN" altLang="en-US" sz="1400" dirty="0">
              <a:solidFill>
                <a:srgbClr val="FFFFFF"/>
              </a:solidFill>
            </a:endParaRPr>
          </a:p>
        </p:txBody>
      </p:sp>
      <p:pic>
        <p:nvPicPr>
          <p:cNvPr id="14"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06390" y="850960"/>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46306" y="2770500"/>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Line 16"/>
          <p:cNvSpPr>
            <a:spLocks noChangeShapeType="1"/>
          </p:cNvSpPr>
          <p:nvPr/>
        </p:nvSpPr>
        <p:spPr bwMode="auto">
          <a:xfrm flipH="1">
            <a:off x="519625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solidFill>
                <a:srgbClr val="FFFFFF"/>
              </a:solidFill>
              <a:latin typeface="微软雅黑" pitchFamily="34" charset="-122"/>
              <a:ea typeface="微软雅黑" pitchFamily="34" charset="-122"/>
            </a:endParaRPr>
          </a:p>
        </p:txBody>
      </p:sp>
      <p:sp>
        <p:nvSpPr>
          <p:cNvPr id="17" name="TextBox 57"/>
          <p:cNvSpPr txBox="1">
            <a:spLocks noChangeArrowheads="1"/>
          </p:cNvSpPr>
          <p:nvPr/>
        </p:nvSpPr>
        <p:spPr bwMode="auto">
          <a:xfrm>
            <a:off x="5232070" y="1196403"/>
            <a:ext cx="85209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rgbClr val="FFFFFF"/>
                </a:solidFill>
              </a:rPr>
              <a:t>标题</a:t>
            </a:r>
          </a:p>
        </p:txBody>
      </p:sp>
      <p:sp>
        <p:nvSpPr>
          <p:cNvPr id="18" name="TextBox 57"/>
          <p:cNvSpPr txBox="1">
            <a:spLocks noChangeArrowheads="1"/>
          </p:cNvSpPr>
          <p:nvPr/>
        </p:nvSpPr>
        <p:spPr bwMode="auto">
          <a:xfrm>
            <a:off x="5248012" y="1531186"/>
            <a:ext cx="1412943" cy="7386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rgbClr val="FFFFFF"/>
                </a:solidFill>
              </a:rPr>
              <a:t>添加文本内容</a:t>
            </a:r>
            <a:endParaRPr lang="en-US" altLang="zh-CN" dirty="0">
              <a:solidFill>
                <a:srgbClr val="FFFFFF"/>
              </a:solidFill>
            </a:endParaRPr>
          </a:p>
          <a:p>
            <a:r>
              <a:rPr lang="zh-CN" altLang="en-US" dirty="0">
                <a:solidFill>
                  <a:srgbClr val="FFFFFF"/>
                </a:solidFill>
              </a:rPr>
              <a:t>添加文本内容</a:t>
            </a:r>
          </a:p>
        </p:txBody>
      </p:sp>
      <p:pic>
        <p:nvPicPr>
          <p:cNvPr id="19"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2994" y="2983688"/>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52910" y="2789431"/>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Line 16"/>
          <p:cNvSpPr>
            <a:spLocks noChangeShapeType="1"/>
          </p:cNvSpPr>
          <p:nvPr/>
        </p:nvSpPr>
        <p:spPr bwMode="auto">
          <a:xfrm flipH="1">
            <a:off x="1402861"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solidFill>
                <a:srgbClr val="FFFFFF"/>
              </a:solidFill>
              <a:latin typeface="微软雅黑" pitchFamily="34" charset="-122"/>
              <a:ea typeface="微软雅黑" pitchFamily="34" charset="-122"/>
            </a:endParaRPr>
          </a:p>
        </p:txBody>
      </p:sp>
      <p:sp>
        <p:nvSpPr>
          <p:cNvPr id="22" name="TextBox 57"/>
          <p:cNvSpPr txBox="1">
            <a:spLocks noChangeArrowheads="1"/>
          </p:cNvSpPr>
          <p:nvPr/>
        </p:nvSpPr>
        <p:spPr bwMode="auto">
          <a:xfrm>
            <a:off x="1438674" y="3329130"/>
            <a:ext cx="82907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rgbClr val="FFFFFF"/>
                </a:solidFill>
              </a:rPr>
              <a:t>标题</a:t>
            </a:r>
          </a:p>
        </p:txBody>
      </p:sp>
      <p:sp>
        <p:nvSpPr>
          <p:cNvPr id="23" name="TextBox 57"/>
          <p:cNvSpPr txBox="1">
            <a:spLocks noChangeArrowheads="1"/>
          </p:cNvSpPr>
          <p:nvPr/>
        </p:nvSpPr>
        <p:spPr bwMode="auto">
          <a:xfrm>
            <a:off x="1454616" y="3663911"/>
            <a:ext cx="1412943" cy="7386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rgbClr val="FFFFFF"/>
                </a:solidFill>
              </a:rPr>
              <a:t>添加文本内容</a:t>
            </a:r>
            <a:endParaRPr lang="en-US" altLang="zh-CN" dirty="0">
              <a:solidFill>
                <a:srgbClr val="FFFFFF"/>
              </a:solidFill>
            </a:endParaRPr>
          </a:p>
          <a:p>
            <a:r>
              <a:rPr lang="zh-CN" altLang="en-US" dirty="0">
                <a:solidFill>
                  <a:srgbClr val="FFFFFF"/>
                </a:solidFill>
              </a:rPr>
              <a:t>添加文本内容</a:t>
            </a:r>
          </a:p>
        </p:txBody>
      </p:sp>
      <p:pic>
        <p:nvPicPr>
          <p:cNvPr id="24"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41925" y="2983688"/>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81841" y="2789431"/>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Line 16"/>
          <p:cNvSpPr>
            <a:spLocks noChangeShapeType="1"/>
          </p:cNvSpPr>
          <p:nvPr/>
        </p:nvSpPr>
        <p:spPr bwMode="auto">
          <a:xfrm flipH="1">
            <a:off x="3931792"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solidFill>
                <a:srgbClr val="FFFFFF"/>
              </a:solidFill>
              <a:latin typeface="微软雅黑" pitchFamily="34" charset="-122"/>
              <a:ea typeface="微软雅黑" pitchFamily="34" charset="-122"/>
            </a:endParaRPr>
          </a:p>
        </p:txBody>
      </p:sp>
      <p:sp>
        <p:nvSpPr>
          <p:cNvPr id="27" name="TextBox 57"/>
          <p:cNvSpPr txBox="1">
            <a:spLocks noChangeArrowheads="1"/>
          </p:cNvSpPr>
          <p:nvPr/>
        </p:nvSpPr>
        <p:spPr bwMode="auto">
          <a:xfrm>
            <a:off x="3967604" y="3329130"/>
            <a:ext cx="82041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rgbClr val="FFFFFF"/>
                </a:solidFill>
              </a:rPr>
              <a:t>标题</a:t>
            </a:r>
          </a:p>
        </p:txBody>
      </p:sp>
      <p:sp>
        <p:nvSpPr>
          <p:cNvPr id="28" name="TextBox 57"/>
          <p:cNvSpPr txBox="1">
            <a:spLocks noChangeArrowheads="1"/>
          </p:cNvSpPr>
          <p:nvPr/>
        </p:nvSpPr>
        <p:spPr bwMode="auto">
          <a:xfrm>
            <a:off x="3983547" y="3663911"/>
            <a:ext cx="1412943" cy="7386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rgbClr val="FFFFFF"/>
                </a:solidFill>
              </a:rPr>
              <a:t>添加文本内容</a:t>
            </a:r>
            <a:endParaRPr lang="en-US" altLang="zh-CN" dirty="0">
              <a:solidFill>
                <a:srgbClr val="FFFFFF"/>
              </a:solidFill>
            </a:endParaRPr>
          </a:p>
          <a:p>
            <a:r>
              <a:rPr lang="zh-CN" altLang="en-US" dirty="0">
                <a:solidFill>
                  <a:srgbClr val="FFFFFF"/>
                </a:solidFill>
              </a:rPr>
              <a:t>添加文本内容</a:t>
            </a:r>
          </a:p>
        </p:txBody>
      </p:sp>
      <p:pic>
        <p:nvPicPr>
          <p:cNvPr id="29" name="Picture 8"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70856" y="2983688"/>
            <a:ext cx="1791565" cy="1748302"/>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10772" y="2789431"/>
            <a:ext cx="313190" cy="277553"/>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Line 16"/>
          <p:cNvSpPr>
            <a:spLocks noChangeShapeType="1"/>
          </p:cNvSpPr>
          <p:nvPr/>
        </p:nvSpPr>
        <p:spPr bwMode="auto">
          <a:xfrm flipH="1">
            <a:off x="6460723"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sz="1600">
              <a:solidFill>
                <a:srgbClr val="FFFFFF"/>
              </a:solidFill>
              <a:latin typeface="微软雅黑" pitchFamily="34" charset="-122"/>
              <a:ea typeface="微软雅黑" pitchFamily="34" charset="-122"/>
            </a:endParaRPr>
          </a:p>
        </p:txBody>
      </p:sp>
      <p:sp>
        <p:nvSpPr>
          <p:cNvPr id="32" name="TextBox 57"/>
          <p:cNvSpPr txBox="1">
            <a:spLocks noChangeArrowheads="1"/>
          </p:cNvSpPr>
          <p:nvPr/>
        </p:nvSpPr>
        <p:spPr bwMode="auto">
          <a:xfrm>
            <a:off x="6496536" y="3329130"/>
            <a:ext cx="88377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rgbClr val="FFFFFF"/>
                </a:solidFill>
              </a:rPr>
              <a:t>标题</a:t>
            </a:r>
          </a:p>
        </p:txBody>
      </p:sp>
      <p:sp>
        <p:nvSpPr>
          <p:cNvPr id="33" name="TextBox 57"/>
          <p:cNvSpPr txBox="1">
            <a:spLocks noChangeArrowheads="1"/>
          </p:cNvSpPr>
          <p:nvPr/>
        </p:nvSpPr>
        <p:spPr bwMode="auto">
          <a:xfrm>
            <a:off x="6512478" y="3663911"/>
            <a:ext cx="1412943" cy="73866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rgbClr val="FFFFFF"/>
                </a:solidFill>
              </a:rPr>
              <a:t>添加文本内容</a:t>
            </a:r>
            <a:endParaRPr lang="en-US" altLang="zh-CN" dirty="0">
              <a:solidFill>
                <a:srgbClr val="FFFFFF"/>
              </a:solidFill>
            </a:endParaRPr>
          </a:p>
          <a:p>
            <a:r>
              <a:rPr lang="zh-CN" altLang="en-US" dirty="0">
                <a:solidFill>
                  <a:srgbClr val="FFFFFF"/>
                </a:solidFill>
              </a:rPr>
              <a:t>添加文本内容</a:t>
            </a:r>
          </a:p>
        </p:txBody>
      </p:sp>
    </p:spTree>
    <p:extLst>
      <p:ext uri="{BB962C8B-B14F-4D97-AF65-F5344CB8AC3E}">
        <p14:creationId xmlns:p14="http://schemas.microsoft.com/office/powerpoint/2010/main" xmlns="" val="597141179"/>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5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75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10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childTnLst>
                                </p:cTn>
                              </p:par>
                              <p:par>
                                <p:cTn id="38" presetID="53" presetClass="entr" presetSubtype="16"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1000" fill="hold"/>
                                        <p:tgtEl>
                                          <p:spTgt spid="19"/>
                                        </p:tgtEl>
                                        <p:attrNameLst>
                                          <p:attrName>ppt_w</p:attrName>
                                        </p:attrNameLst>
                                      </p:cBhvr>
                                      <p:tavLst>
                                        <p:tav tm="0">
                                          <p:val>
                                            <p:fltVal val="0"/>
                                          </p:val>
                                        </p:tav>
                                        <p:tav tm="100000">
                                          <p:val>
                                            <p:strVal val="#ppt_w"/>
                                          </p:val>
                                        </p:tav>
                                      </p:tavLst>
                                    </p:anim>
                                    <p:anim calcmode="lin" valueType="num">
                                      <p:cBhvr>
                                        <p:cTn id="41" dur="1000" fill="hold"/>
                                        <p:tgtEl>
                                          <p:spTgt spid="19"/>
                                        </p:tgtEl>
                                        <p:attrNameLst>
                                          <p:attrName>ppt_h</p:attrName>
                                        </p:attrNameLst>
                                      </p:cBhvr>
                                      <p:tavLst>
                                        <p:tav tm="0">
                                          <p:val>
                                            <p:fltVal val="0"/>
                                          </p:val>
                                        </p:tav>
                                        <p:tav tm="100000">
                                          <p:val>
                                            <p:strVal val="#ppt_h"/>
                                          </p:val>
                                        </p:tav>
                                      </p:tavLst>
                                    </p:anim>
                                    <p:animEffect transition="in" filter="fade">
                                      <p:cBhvr>
                                        <p:cTn id="42" dur="1000"/>
                                        <p:tgtEl>
                                          <p:spTgt spid="19"/>
                                        </p:tgtEl>
                                      </p:cBhvr>
                                    </p:animEffect>
                                  </p:childTnLst>
                                </p:cTn>
                              </p:par>
                            </p:childTnLst>
                          </p:cTn>
                        </p:par>
                        <p:par>
                          <p:cTn id="43" fill="hold">
                            <p:stCondLst>
                              <p:cond delay="3500"/>
                            </p:stCondLst>
                            <p:childTnLst>
                              <p:par>
                                <p:cTn id="44" presetID="16" presetClass="entr" presetSubtype="2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arn(inVertical)">
                                      <p:cBhvr>
                                        <p:cTn id="46" dur="500"/>
                                        <p:tgtEl>
                                          <p:spTgt spid="22"/>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par>
                          <p:cTn id="50" fill="hold">
                            <p:stCondLst>
                              <p:cond delay="4000"/>
                            </p:stCondLst>
                            <p:childTnLst>
                              <p:par>
                                <p:cTn id="51" presetID="22" presetClass="entr" presetSubtype="4"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down)">
                                      <p:cBhvr>
                                        <p:cTn id="53" dur="500"/>
                                        <p:tgtEl>
                                          <p:spTgt spid="11"/>
                                        </p:tgtEl>
                                      </p:cBhvr>
                                    </p:animEffect>
                                  </p:childTnLst>
                                </p:cTn>
                              </p:par>
                            </p:childTnLst>
                          </p:cTn>
                        </p:par>
                        <p:par>
                          <p:cTn id="54" fill="hold">
                            <p:stCondLst>
                              <p:cond delay="4500"/>
                            </p:stCondLst>
                            <p:childTnLst>
                              <p:par>
                                <p:cTn id="55" presetID="10" presetClass="entr" presetSubtype="0"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childTnLst>
                                </p:cTn>
                              </p:par>
                              <p:par>
                                <p:cTn id="58" presetID="53" presetClass="entr" presetSubtype="16"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1000" fill="hold"/>
                                        <p:tgtEl>
                                          <p:spTgt spid="9"/>
                                        </p:tgtEl>
                                        <p:attrNameLst>
                                          <p:attrName>ppt_w</p:attrName>
                                        </p:attrNameLst>
                                      </p:cBhvr>
                                      <p:tavLst>
                                        <p:tav tm="0">
                                          <p:val>
                                            <p:fltVal val="0"/>
                                          </p:val>
                                        </p:tav>
                                        <p:tav tm="100000">
                                          <p:val>
                                            <p:strVal val="#ppt_w"/>
                                          </p:val>
                                        </p:tav>
                                      </p:tavLst>
                                    </p:anim>
                                    <p:anim calcmode="lin" valueType="num">
                                      <p:cBhvr>
                                        <p:cTn id="61" dur="1000" fill="hold"/>
                                        <p:tgtEl>
                                          <p:spTgt spid="9"/>
                                        </p:tgtEl>
                                        <p:attrNameLst>
                                          <p:attrName>ppt_h</p:attrName>
                                        </p:attrNameLst>
                                      </p:cBhvr>
                                      <p:tavLst>
                                        <p:tav tm="0">
                                          <p:val>
                                            <p:fltVal val="0"/>
                                          </p:val>
                                        </p:tav>
                                        <p:tav tm="100000">
                                          <p:val>
                                            <p:strVal val="#ppt_h"/>
                                          </p:val>
                                        </p:tav>
                                      </p:tavLst>
                                    </p:anim>
                                    <p:animEffect transition="in" filter="fade">
                                      <p:cBhvr>
                                        <p:cTn id="62" dur="1000"/>
                                        <p:tgtEl>
                                          <p:spTgt spid="9"/>
                                        </p:tgtEl>
                                      </p:cBhvr>
                                    </p:animEffect>
                                  </p:childTnLst>
                                </p:cTn>
                              </p:par>
                            </p:childTnLst>
                          </p:cTn>
                        </p:par>
                        <p:par>
                          <p:cTn id="63" fill="hold">
                            <p:stCondLst>
                              <p:cond delay="5500"/>
                            </p:stCondLst>
                            <p:childTnLst>
                              <p:par>
                                <p:cTn id="64" presetID="16" presetClass="entr" presetSubtype="2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arn(inVertical)">
                                      <p:cBhvr>
                                        <p:cTn id="66" dur="500"/>
                                        <p:tgtEl>
                                          <p:spTgt spid="12"/>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barn(inVertical)">
                                      <p:cBhvr>
                                        <p:cTn id="69" dur="500"/>
                                        <p:tgtEl>
                                          <p:spTgt spid="13"/>
                                        </p:tgtEl>
                                      </p:cBhvr>
                                    </p:animEffect>
                                  </p:childTnLst>
                                </p:cTn>
                              </p:par>
                            </p:childTnLst>
                          </p:cTn>
                        </p:par>
                        <p:par>
                          <p:cTn id="70" fill="hold">
                            <p:stCondLst>
                              <p:cond delay="6000"/>
                            </p:stCondLst>
                            <p:childTnLst>
                              <p:par>
                                <p:cTn id="71" presetID="22" presetClass="entr" presetSubtype="1"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up)">
                                      <p:cBhvr>
                                        <p:cTn id="73" dur="500"/>
                                        <p:tgtEl>
                                          <p:spTgt spid="26"/>
                                        </p:tgtEl>
                                      </p:cBhvr>
                                    </p:animEffect>
                                  </p:childTnLst>
                                </p:cTn>
                              </p:par>
                            </p:childTnLst>
                          </p:cTn>
                        </p:par>
                        <p:par>
                          <p:cTn id="74" fill="hold">
                            <p:stCondLst>
                              <p:cond delay="6500"/>
                            </p:stCondLst>
                            <p:childTnLst>
                              <p:par>
                                <p:cTn id="75" presetID="10" presetClass="entr" presetSubtype="0"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childTnLst>
                                </p:cTn>
                              </p:par>
                              <p:par>
                                <p:cTn id="78" presetID="53" presetClass="entr" presetSubtype="16"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1000" fill="hold"/>
                                        <p:tgtEl>
                                          <p:spTgt spid="24"/>
                                        </p:tgtEl>
                                        <p:attrNameLst>
                                          <p:attrName>ppt_w</p:attrName>
                                        </p:attrNameLst>
                                      </p:cBhvr>
                                      <p:tavLst>
                                        <p:tav tm="0">
                                          <p:val>
                                            <p:fltVal val="0"/>
                                          </p:val>
                                        </p:tav>
                                        <p:tav tm="100000">
                                          <p:val>
                                            <p:strVal val="#ppt_w"/>
                                          </p:val>
                                        </p:tav>
                                      </p:tavLst>
                                    </p:anim>
                                    <p:anim calcmode="lin" valueType="num">
                                      <p:cBhvr>
                                        <p:cTn id="81" dur="1000" fill="hold"/>
                                        <p:tgtEl>
                                          <p:spTgt spid="24"/>
                                        </p:tgtEl>
                                        <p:attrNameLst>
                                          <p:attrName>ppt_h</p:attrName>
                                        </p:attrNameLst>
                                      </p:cBhvr>
                                      <p:tavLst>
                                        <p:tav tm="0">
                                          <p:val>
                                            <p:fltVal val="0"/>
                                          </p:val>
                                        </p:tav>
                                        <p:tav tm="100000">
                                          <p:val>
                                            <p:strVal val="#ppt_h"/>
                                          </p:val>
                                        </p:tav>
                                      </p:tavLst>
                                    </p:anim>
                                    <p:animEffect transition="in" filter="fade">
                                      <p:cBhvr>
                                        <p:cTn id="82" dur="1000"/>
                                        <p:tgtEl>
                                          <p:spTgt spid="24"/>
                                        </p:tgtEl>
                                      </p:cBhvr>
                                    </p:animEffect>
                                  </p:childTnLst>
                                </p:cTn>
                              </p:par>
                            </p:childTnLst>
                          </p:cTn>
                        </p:par>
                        <p:par>
                          <p:cTn id="83" fill="hold">
                            <p:stCondLst>
                              <p:cond delay="7500"/>
                            </p:stCondLst>
                            <p:childTnLst>
                              <p:par>
                                <p:cTn id="84" presetID="16" presetClass="entr" presetSubtype="21"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barn(inVertical)">
                                      <p:cBhvr>
                                        <p:cTn id="86" dur="500"/>
                                        <p:tgtEl>
                                          <p:spTgt spid="27"/>
                                        </p:tgtEl>
                                      </p:cBhvr>
                                    </p:animEffect>
                                  </p:childTnLst>
                                </p:cTn>
                              </p:par>
                              <p:par>
                                <p:cTn id="87" presetID="16" presetClass="entr" presetSubtype="21"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barn(inVertical)">
                                      <p:cBhvr>
                                        <p:cTn id="89" dur="500"/>
                                        <p:tgtEl>
                                          <p:spTgt spid="28"/>
                                        </p:tgtEl>
                                      </p:cBhvr>
                                    </p:animEffect>
                                  </p:childTnLst>
                                </p:cTn>
                              </p:par>
                            </p:childTnLst>
                          </p:cTn>
                        </p:par>
                        <p:par>
                          <p:cTn id="90" fill="hold">
                            <p:stCondLst>
                              <p:cond delay="8000"/>
                            </p:stCondLst>
                            <p:childTnLst>
                              <p:par>
                                <p:cTn id="91" presetID="22" presetClass="entr" presetSubtype="4" fill="hold" grpId="0" nodeType="after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down)">
                                      <p:cBhvr>
                                        <p:cTn id="93" dur="500"/>
                                        <p:tgtEl>
                                          <p:spTgt spid="16"/>
                                        </p:tgtEl>
                                      </p:cBhvr>
                                    </p:animEffect>
                                  </p:childTnLst>
                                </p:cTn>
                              </p:par>
                            </p:childTnLst>
                          </p:cTn>
                        </p:par>
                        <p:par>
                          <p:cTn id="94" fill="hold">
                            <p:stCondLst>
                              <p:cond delay="8500"/>
                            </p:stCondLst>
                            <p:childTnLst>
                              <p:par>
                                <p:cTn id="95" presetID="10" presetClass="entr" presetSubtype="0" fill="hold"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4"/>
                                        </p:tgtEl>
                                        <p:attrNameLst>
                                          <p:attrName>style.visibility</p:attrName>
                                        </p:attrNameLst>
                                      </p:cBhvr>
                                      <p:to>
                                        <p:strVal val="visible"/>
                                      </p:to>
                                    </p:set>
                                    <p:anim calcmode="lin" valueType="num">
                                      <p:cBhvr>
                                        <p:cTn id="100" dur="1000" fill="hold"/>
                                        <p:tgtEl>
                                          <p:spTgt spid="14"/>
                                        </p:tgtEl>
                                        <p:attrNameLst>
                                          <p:attrName>ppt_w</p:attrName>
                                        </p:attrNameLst>
                                      </p:cBhvr>
                                      <p:tavLst>
                                        <p:tav tm="0">
                                          <p:val>
                                            <p:fltVal val="0"/>
                                          </p:val>
                                        </p:tav>
                                        <p:tav tm="100000">
                                          <p:val>
                                            <p:strVal val="#ppt_w"/>
                                          </p:val>
                                        </p:tav>
                                      </p:tavLst>
                                    </p:anim>
                                    <p:anim calcmode="lin" valueType="num">
                                      <p:cBhvr>
                                        <p:cTn id="101" dur="1000" fill="hold"/>
                                        <p:tgtEl>
                                          <p:spTgt spid="14"/>
                                        </p:tgtEl>
                                        <p:attrNameLst>
                                          <p:attrName>ppt_h</p:attrName>
                                        </p:attrNameLst>
                                      </p:cBhvr>
                                      <p:tavLst>
                                        <p:tav tm="0">
                                          <p:val>
                                            <p:fltVal val="0"/>
                                          </p:val>
                                        </p:tav>
                                        <p:tav tm="100000">
                                          <p:val>
                                            <p:strVal val="#ppt_h"/>
                                          </p:val>
                                        </p:tav>
                                      </p:tavLst>
                                    </p:anim>
                                    <p:animEffect transition="in" filter="fade">
                                      <p:cBhvr>
                                        <p:cTn id="102" dur="1000"/>
                                        <p:tgtEl>
                                          <p:spTgt spid="14"/>
                                        </p:tgtEl>
                                      </p:cBhvr>
                                    </p:animEffect>
                                  </p:childTnLst>
                                </p:cTn>
                              </p:par>
                            </p:childTnLst>
                          </p:cTn>
                        </p:par>
                        <p:par>
                          <p:cTn id="103" fill="hold">
                            <p:stCondLst>
                              <p:cond delay="9500"/>
                            </p:stCondLst>
                            <p:childTnLst>
                              <p:par>
                                <p:cTn id="104" presetID="16" presetClass="entr" presetSubtype="21" fill="hold" grpId="0" nodeType="afterEffect">
                                  <p:stCondLst>
                                    <p:cond delay="0"/>
                                  </p:stCondLst>
                                  <p:childTnLst>
                                    <p:set>
                                      <p:cBhvr>
                                        <p:cTn id="105" dur="1" fill="hold">
                                          <p:stCondLst>
                                            <p:cond delay="0"/>
                                          </p:stCondLst>
                                        </p:cTn>
                                        <p:tgtEl>
                                          <p:spTgt spid="17"/>
                                        </p:tgtEl>
                                        <p:attrNameLst>
                                          <p:attrName>style.visibility</p:attrName>
                                        </p:attrNameLst>
                                      </p:cBhvr>
                                      <p:to>
                                        <p:strVal val="visible"/>
                                      </p:to>
                                    </p:set>
                                    <p:animEffect transition="in" filter="barn(inVertical)">
                                      <p:cBhvr>
                                        <p:cTn id="106" dur="500"/>
                                        <p:tgtEl>
                                          <p:spTgt spid="17"/>
                                        </p:tgtEl>
                                      </p:cBhvr>
                                    </p:animEffect>
                                  </p:childTnLst>
                                </p:cTn>
                              </p:par>
                              <p:par>
                                <p:cTn id="107" presetID="16" presetClass="entr" presetSubtype="21" fill="hold" grpId="0" nodeType="with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barn(inVertical)">
                                      <p:cBhvr>
                                        <p:cTn id="109" dur="500"/>
                                        <p:tgtEl>
                                          <p:spTgt spid="18"/>
                                        </p:tgtEl>
                                      </p:cBhvr>
                                    </p:animEffect>
                                  </p:childTnLst>
                                </p:cTn>
                              </p:par>
                            </p:childTnLst>
                          </p:cTn>
                        </p:par>
                        <p:par>
                          <p:cTn id="110" fill="hold">
                            <p:stCondLst>
                              <p:cond delay="10000"/>
                            </p:stCondLst>
                            <p:childTnLst>
                              <p:par>
                                <p:cTn id="111" presetID="22" presetClass="entr" presetSubtype="1" fill="hold" grpId="0" nodeType="afterEffect">
                                  <p:stCondLst>
                                    <p:cond delay="0"/>
                                  </p:stCondLst>
                                  <p:childTnLst>
                                    <p:set>
                                      <p:cBhvr>
                                        <p:cTn id="112" dur="1" fill="hold">
                                          <p:stCondLst>
                                            <p:cond delay="0"/>
                                          </p:stCondLst>
                                        </p:cTn>
                                        <p:tgtEl>
                                          <p:spTgt spid="31"/>
                                        </p:tgtEl>
                                        <p:attrNameLst>
                                          <p:attrName>style.visibility</p:attrName>
                                        </p:attrNameLst>
                                      </p:cBhvr>
                                      <p:to>
                                        <p:strVal val="visible"/>
                                      </p:to>
                                    </p:set>
                                    <p:animEffect transition="in" filter="wipe(up)">
                                      <p:cBhvr>
                                        <p:cTn id="113" dur="500"/>
                                        <p:tgtEl>
                                          <p:spTgt spid="31"/>
                                        </p:tgtEl>
                                      </p:cBhvr>
                                    </p:animEffect>
                                  </p:childTnLst>
                                </p:cTn>
                              </p:par>
                            </p:childTnLst>
                          </p:cTn>
                        </p:par>
                        <p:par>
                          <p:cTn id="114" fill="hold">
                            <p:stCondLst>
                              <p:cond delay="10500"/>
                            </p:stCondLst>
                            <p:childTnLst>
                              <p:par>
                                <p:cTn id="115" presetID="10" presetClass="entr" presetSubtype="0" fill="hold"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1000"/>
                                        <p:tgtEl>
                                          <p:spTgt spid="29"/>
                                        </p:tgtEl>
                                      </p:cBhvr>
                                    </p:animEffect>
                                  </p:childTnLst>
                                </p:cTn>
                              </p:par>
                              <p:par>
                                <p:cTn id="118" presetID="53" presetClass="entr" presetSubtype="16" fill="hold" nodeType="withEffect">
                                  <p:stCondLst>
                                    <p:cond delay="0"/>
                                  </p:stCondLst>
                                  <p:childTnLst>
                                    <p:set>
                                      <p:cBhvr>
                                        <p:cTn id="119" dur="1" fill="hold">
                                          <p:stCondLst>
                                            <p:cond delay="0"/>
                                          </p:stCondLst>
                                        </p:cTn>
                                        <p:tgtEl>
                                          <p:spTgt spid="29"/>
                                        </p:tgtEl>
                                        <p:attrNameLst>
                                          <p:attrName>style.visibility</p:attrName>
                                        </p:attrNameLst>
                                      </p:cBhvr>
                                      <p:to>
                                        <p:strVal val="visible"/>
                                      </p:to>
                                    </p:set>
                                    <p:anim calcmode="lin" valueType="num">
                                      <p:cBhvr>
                                        <p:cTn id="120" dur="1000" fill="hold"/>
                                        <p:tgtEl>
                                          <p:spTgt spid="29"/>
                                        </p:tgtEl>
                                        <p:attrNameLst>
                                          <p:attrName>ppt_w</p:attrName>
                                        </p:attrNameLst>
                                      </p:cBhvr>
                                      <p:tavLst>
                                        <p:tav tm="0">
                                          <p:val>
                                            <p:fltVal val="0"/>
                                          </p:val>
                                        </p:tav>
                                        <p:tav tm="100000">
                                          <p:val>
                                            <p:strVal val="#ppt_w"/>
                                          </p:val>
                                        </p:tav>
                                      </p:tavLst>
                                    </p:anim>
                                    <p:anim calcmode="lin" valueType="num">
                                      <p:cBhvr>
                                        <p:cTn id="121" dur="1000" fill="hold"/>
                                        <p:tgtEl>
                                          <p:spTgt spid="29"/>
                                        </p:tgtEl>
                                        <p:attrNameLst>
                                          <p:attrName>ppt_h</p:attrName>
                                        </p:attrNameLst>
                                      </p:cBhvr>
                                      <p:tavLst>
                                        <p:tav tm="0">
                                          <p:val>
                                            <p:fltVal val="0"/>
                                          </p:val>
                                        </p:tav>
                                        <p:tav tm="100000">
                                          <p:val>
                                            <p:strVal val="#ppt_h"/>
                                          </p:val>
                                        </p:tav>
                                      </p:tavLst>
                                    </p:anim>
                                    <p:animEffect transition="in" filter="fade">
                                      <p:cBhvr>
                                        <p:cTn id="122" dur="1000"/>
                                        <p:tgtEl>
                                          <p:spTgt spid="29"/>
                                        </p:tgtEl>
                                      </p:cBhvr>
                                    </p:animEffect>
                                  </p:childTnLst>
                                </p:cTn>
                              </p:par>
                            </p:childTnLst>
                          </p:cTn>
                        </p:par>
                        <p:par>
                          <p:cTn id="123" fill="hold">
                            <p:stCondLst>
                              <p:cond delay="11500"/>
                            </p:stCondLst>
                            <p:childTnLst>
                              <p:par>
                                <p:cTn id="124" presetID="16" presetClass="entr" presetSubtype="21"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barn(inVertical)">
                                      <p:cBhvr>
                                        <p:cTn id="126" dur="500"/>
                                        <p:tgtEl>
                                          <p:spTgt spid="32"/>
                                        </p:tgtEl>
                                      </p:cBhvr>
                                    </p:animEffect>
                                  </p:childTnLst>
                                </p:cTn>
                              </p:par>
                              <p:par>
                                <p:cTn id="127" presetID="16" presetClass="entr" presetSubtype="21"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barn(inVertical)">
                                      <p:cBhvr>
                                        <p:cTn id="12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13" grpId="0"/>
      <p:bldP spid="16" grpId="0" animBg="1"/>
      <p:bldP spid="17" grpId="0"/>
      <p:bldP spid="18" grpId="0"/>
      <p:bldP spid="21" grpId="0" animBg="1"/>
      <p:bldP spid="22" grpId="0"/>
      <p:bldP spid="23" grpId="0"/>
      <p:bldP spid="26" grpId="0" animBg="1"/>
      <p:bldP spid="27" grpId="0"/>
      <p:bldP spid="28" grpId="0"/>
      <p:bldP spid="31" grpId="0" animBg="1"/>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060" y="0"/>
            <a:ext cx="9135879" cy="5143500"/>
          </a:xfrm>
          <a:prstGeom prst="rect">
            <a:avLst/>
          </a:prstGeom>
        </p:spPr>
      </p:pic>
      <p:pic>
        <p:nvPicPr>
          <p:cNvPr id="3"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6016" y="1491630"/>
            <a:ext cx="2664296" cy="246410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29"/>
          <p:cNvSpPr txBox="1"/>
          <p:nvPr/>
        </p:nvSpPr>
        <p:spPr>
          <a:xfrm>
            <a:off x="5382890" y="2613489"/>
            <a:ext cx="1440000" cy="553998"/>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endParaRPr lang="zh-CN" altLang="en-US" sz="1200" dirty="0">
              <a:latin typeface="方正宋黑简体" pitchFamily="2" charset="-122"/>
              <a:ea typeface="方正宋黑简体" pitchFamily="2" charset="-122"/>
            </a:endParaRPr>
          </a:p>
        </p:txBody>
      </p:sp>
      <p:sp>
        <p:nvSpPr>
          <p:cNvPr id="5" name="矩形 4"/>
          <p:cNvSpPr/>
          <p:nvPr/>
        </p:nvSpPr>
        <p:spPr>
          <a:xfrm>
            <a:off x="5647432" y="1772111"/>
            <a:ext cx="652760" cy="1015663"/>
          </a:xfrm>
          <a:prstGeom prst="rect">
            <a:avLst/>
          </a:prstGeom>
        </p:spPr>
        <p:txBody>
          <a:bodyPr wrap="square">
            <a:spAutoFit/>
          </a:bodyPr>
          <a:lstStyle/>
          <a:p>
            <a:r>
              <a:rPr lang="zh-CN" altLang="en-US" sz="6000" dirty="0" smtClean="0">
                <a:latin typeface="汉仪程行简" panose="00020600040101010101" pitchFamily="18" charset="-122"/>
                <a:ea typeface="汉仪程行简" panose="00020600040101010101" pitchFamily="18" charset="-122"/>
              </a:rPr>
              <a:t>叁</a:t>
            </a:r>
            <a:endParaRPr lang="zh-CN" altLang="en-US" sz="6000" dirty="0">
              <a:latin typeface="汉仪程行简" panose="00020600040101010101" pitchFamily="18" charset="-122"/>
              <a:ea typeface="汉仪程行简" panose="00020600040101010101" pitchFamily="18" charset="-122"/>
            </a:endParaRPr>
          </a:p>
        </p:txBody>
      </p:sp>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832152" y="2842904"/>
            <a:ext cx="1767727" cy="1154642"/>
          </a:xfrm>
          <a:prstGeom prst="rect">
            <a:avLst/>
          </a:prstGeom>
        </p:spPr>
      </p:pic>
    </p:spTree>
    <p:extLst>
      <p:ext uri="{BB962C8B-B14F-4D97-AF65-F5344CB8AC3E}">
        <p14:creationId xmlns:p14="http://schemas.microsoft.com/office/powerpoint/2010/main" xmlns="" val="2237536530"/>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childTnLst>
                                </p:cTn>
                              </p:par>
                            </p:childTnLst>
                          </p:cTn>
                        </p:par>
                        <p:par>
                          <p:cTn id="21" fill="hold">
                            <p:stCondLst>
                              <p:cond delay="225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13" descr="1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27450" y="2178845"/>
            <a:ext cx="838200" cy="550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4" descr="1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37050" y="2796065"/>
            <a:ext cx="838200" cy="550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15" descr="1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60850" y="1560195"/>
            <a:ext cx="838200" cy="551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6" descr="1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32250" y="4030505"/>
            <a:ext cx="838200" cy="550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8" descr="1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8050" y="3530442"/>
            <a:ext cx="838200" cy="551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ectangle 25"/>
          <p:cNvSpPr>
            <a:spLocks noChangeArrowheads="1"/>
          </p:cNvSpPr>
          <p:nvPr/>
        </p:nvSpPr>
        <p:spPr bwMode="auto">
          <a:xfrm>
            <a:off x="4429125" y="1529946"/>
            <a:ext cx="350838" cy="551989"/>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rgbClr val="FFFFFF"/>
                </a:solidFill>
                <a:ea typeface="楷体" pitchFamily="49" charset="-122"/>
              </a:rPr>
              <a:t>1</a:t>
            </a:r>
            <a:endParaRPr lang="zh-CN" altLang="en-US" sz="2800" b="1">
              <a:solidFill>
                <a:srgbClr val="FFFFFF"/>
              </a:solidFill>
              <a:ea typeface="楷体" pitchFamily="49" charset="-122"/>
            </a:endParaRPr>
          </a:p>
        </p:txBody>
      </p:sp>
      <p:sp>
        <p:nvSpPr>
          <p:cNvPr id="14" name="Rectangle 26"/>
          <p:cNvSpPr>
            <a:spLocks noChangeArrowheads="1"/>
          </p:cNvSpPr>
          <p:nvPr/>
        </p:nvSpPr>
        <p:spPr bwMode="auto">
          <a:xfrm>
            <a:off x="4641850" y="2177167"/>
            <a:ext cx="30480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15" name="Rectangle 27"/>
          <p:cNvSpPr>
            <a:spLocks noChangeArrowheads="1"/>
          </p:cNvSpPr>
          <p:nvPr/>
        </p:nvSpPr>
        <p:spPr bwMode="auto">
          <a:xfrm>
            <a:off x="5175250" y="2845822"/>
            <a:ext cx="30480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16" name="Rectangle 28"/>
          <p:cNvSpPr>
            <a:spLocks noChangeArrowheads="1"/>
          </p:cNvSpPr>
          <p:nvPr/>
        </p:nvSpPr>
        <p:spPr bwMode="auto">
          <a:xfrm>
            <a:off x="5556250" y="3565912"/>
            <a:ext cx="30480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17" name="Rectangle 29"/>
          <p:cNvSpPr>
            <a:spLocks noChangeArrowheads="1"/>
          </p:cNvSpPr>
          <p:nvPr/>
        </p:nvSpPr>
        <p:spPr bwMode="auto">
          <a:xfrm>
            <a:off x="4870450" y="4080262"/>
            <a:ext cx="30480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18" name="Rectangle 26"/>
          <p:cNvSpPr>
            <a:spLocks noChangeArrowheads="1"/>
          </p:cNvSpPr>
          <p:nvPr/>
        </p:nvSpPr>
        <p:spPr bwMode="auto">
          <a:xfrm>
            <a:off x="5110163" y="1628527"/>
            <a:ext cx="3048000" cy="414836"/>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19" name="Rectangle 25"/>
          <p:cNvSpPr>
            <a:spLocks noChangeArrowheads="1"/>
          </p:cNvSpPr>
          <p:nvPr/>
        </p:nvSpPr>
        <p:spPr bwMode="auto">
          <a:xfrm>
            <a:off x="3911600" y="2151452"/>
            <a:ext cx="350838" cy="551989"/>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rgbClr val="FFFFFF"/>
                </a:solidFill>
                <a:ea typeface="楷体" pitchFamily="49" charset="-122"/>
              </a:rPr>
              <a:t>2</a:t>
            </a:r>
            <a:endParaRPr lang="zh-CN" altLang="en-US" sz="2800" b="1">
              <a:solidFill>
                <a:srgbClr val="FFFFFF"/>
              </a:solidFill>
              <a:ea typeface="楷体" pitchFamily="49" charset="-122"/>
            </a:endParaRPr>
          </a:p>
        </p:txBody>
      </p:sp>
      <p:sp>
        <p:nvSpPr>
          <p:cNvPr id="20" name="Rectangle 25"/>
          <p:cNvSpPr>
            <a:spLocks noChangeArrowheads="1"/>
          </p:cNvSpPr>
          <p:nvPr/>
        </p:nvSpPr>
        <p:spPr bwMode="auto">
          <a:xfrm>
            <a:off x="4519614" y="2768672"/>
            <a:ext cx="350837" cy="551989"/>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rgbClr val="FFFFFF"/>
                </a:solidFill>
                <a:ea typeface="楷体" pitchFamily="49" charset="-122"/>
              </a:rPr>
              <a:t>3</a:t>
            </a:r>
            <a:endParaRPr lang="zh-CN" altLang="en-US" sz="2800" b="1">
              <a:solidFill>
                <a:srgbClr val="FFFFFF"/>
              </a:solidFill>
              <a:ea typeface="楷体" pitchFamily="49" charset="-122"/>
            </a:endParaRPr>
          </a:p>
        </p:txBody>
      </p:sp>
      <p:sp>
        <p:nvSpPr>
          <p:cNvPr id="21" name="Rectangle 25"/>
          <p:cNvSpPr>
            <a:spLocks noChangeArrowheads="1"/>
          </p:cNvSpPr>
          <p:nvPr/>
        </p:nvSpPr>
        <p:spPr bwMode="auto">
          <a:xfrm>
            <a:off x="4906964" y="3513051"/>
            <a:ext cx="350837" cy="551989"/>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rgbClr val="FFFFFF"/>
                </a:solidFill>
                <a:ea typeface="楷体" pitchFamily="49" charset="-122"/>
              </a:rPr>
              <a:t>4</a:t>
            </a:r>
            <a:endParaRPr lang="zh-CN" altLang="en-US" sz="2800" b="1">
              <a:solidFill>
                <a:srgbClr val="FFFFFF"/>
              </a:solidFill>
              <a:ea typeface="楷体" pitchFamily="49" charset="-122"/>
            </a:endParaRPr>
          </a:p>
        </p:txBody>
      </p:sp>
      <p:sp>
        <p:nvSpPr>
          <p:cNvPr id="22" name="Rectangle 25"/>
          <p:cNvSpPr>
            <a:spLocks noChangeArrowheads="1"/>
          </p:cNvSpPr>
          <p:nvPr/>
        </p:nvSpPr>
        <p:spPr bwMode="auto">
          <a:xfrm>
            <a:off x="4214814" y="4018828"/>
            <a:ext cx="350837" cy="551989"/>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rgbClr val="FFFFFF"/>
                </a:solidFill>
                <a:ea typeface="楷体" pitchFamily="49" charset="-122"/>
              </a:rPr>
              <a:t>5</a:t>
            </a:r>
            <a:endParaRPr lang="zh-CN" altLang="en-US" sz="2800" b="1">
              <a:solidFill>
                <a:srgbClr val="FFFFFF"/>
              </a:solidFill>
              <a:ea typeface="楷体" pitchFamily="49" charset="-122"/>
            </a:endParaRPr>
          </a:p>
        </p:txBody>
      </p:sp>
      <p:pic>
        <p:nvPicPr>
          <p:cNvPr id="23" name="图片 2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23850" y="621507"/>
            <a:ext cx="4630738" cy="45305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66405106"/>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7" dur="1000" fill="hold"/>
                                        <p:tgtEl>
                                          <p:spTgt spid="10"/>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0"/>
                                        </p:tgtEl>
                                      </p:cBhvr>
                                    </p:animEffect>
                                  </p:childTnLst>
                                </p:cTn>
                              </p:par>
                              <p:par>
                                <p:cTn id="22" presetID="25"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38" presetClass="entr" presetSubtype="0" accel="50000" fill="hold" grpId="0" nodeType="clickEffect">
                                  <p:stCondLst>
                                    <p:cond delay="0"/>
                                  </p:stCondLst>
                                  <p:iterate type="lt">
                                    <p:tmPct val="50000"/>
                                  </p:iterate>
                                  <p:childTnLst>
                                    <p:set>
                                      <p:cBhvr>
                                        <p:cTn id="35" dur="1" fill="hold">
                                          <p:stCondLst>
                                            <p:cond delay="0"/>
                                          </p:stCondLst>
                                        </p:cTn>
                                        <p:tgtEl>
                                          <p:spTgt spid="18"/>
                                        </p:tgtEl>
                                        <p:attrNameLst>
                                          <p:attrName>style.visibility</p:attrName>
                                        </p:attrNameLst>
                                      </p:cBhvr>
                                      <p:to>
                                        <p:strVal val="visible"/>
                                      </p:to>
                                    </p:set>
                                    <p:set>
                                      <p:cBhvr>
                                        <p:cTn id="36" dur="227" fill="hold">
                                          <p:stCondLst>
                                            <p:cond delay="0"/>
                                          </p:stCondLst>
                                        </p:cTn>
                                        <p:tgtEl>
                                          <p:spTgt spid="18"/>
                                        </p:tgtEl>
                                        <p:attrNameLst>
                                          <p:attrName>style.rotation</p:attrName>
                                        </p:attrNameLst>
                                      </p:cBhvr>
                                      <p:to>
                                        <p:strVal val="-45.0"/>
                                      </p:to>
                                    </p:set>
                                    <p:anim calcmode="lin" valueType="num">
                                      <p:cBhvr>
                                        <p:cTn id="37" dur="227" fill="hold">
                                          <p:stCondLst>
                                            <p:cond delay="227"/>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38" dur="227"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39" dur="78" decel="50000" autoRev="1" fill="hold">
                                          <p:stCondLst>
                                            <p:cond delay="227"/>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40" dur="68" fill="hold">
                                          <p:stCondLst>
                                            <p:cond delay="432"/>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5"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8" dur="1000" fill="hold"/>
                                        <p:tgtEl>
                                          <p:spTgt spid="8"/>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8"/>
                                        </p:tgtEl>
                                      </p:cBhvr>
                                    </p:animEffect>
                                  </p:childTnLst>
                                </p:cTn>
                              </p:par>
                              <p:par>
                                <p:cTn id="53" presetID="25"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58" dur="1000" fill="hold"/>
                                        <p:tgtEl>
                                          <p:spTgt spid="1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8" presetClass="entr" presetSubtype="0" accel="50000" fill="hold" grpId="0" nodeType="clickEffect">
                                  <p:stCondLst>
                                    <p:cond delay="0"/>
                                  </p:stCondLst>
                                  <p:iterate type="lt">
                                    <p:tmPct val="50000"/>
                                  </p:iterate>
                                  <p:childTnLst>
                                    <p:set>
                                      <p:cBhvr>
                                        <p:cTn id="66" dur="1" fill="hold">
                                          <p:stCondLst>
                                            <p:cond delay="0"/>
                                          </p:stCondLst>
                                        </p:cTn>
                                        <p:tgtEl>
                                          <p:spTgt spid="14"/>
                                        </p:tgtEl>
                                        <p:attrNameLst>
                                          <p:attrName>style.visibility</p:attrName>
                                        </p:attrNameLst>
                                      </p:cBhvr>
                                      <p:to>
                                        <p:strVal val="visible"/>
                                      </p:to>
                                    </p:set>
                                    <p:set>
                                      <p:cBhvr>
                                        <p:cTn id="67" dur="227" fill="hold">
                                          <p:stCondLst>
                                            <p:cond delay="0"/>
                                          </p:stCondLst>
                                        </p:cTn>
                                        <p:tgtEl>
                                          <p:spTgt spid="14"/>
                                        </p:tgtEl>
                                        <p:attrNameLst>
                                          <p:attrName>style.rotation</p:attrName>
                                        </p:attrNameLst>
                                      </p:cBhvr>
                                      <p:to>
                                        <p:strVal val="-45.0"/>
                                      </p:to>
                                    </p:set>
                                    <p:anim calcmode="lin" valueType="num">
                                      <p:cBhvr>
                                        <p:cTn id="68" dur="227" fill="hold">
                                          <p:stCondLst>
                                            <p:cond delay="227"/>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69" dur="227"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70" dur="78" decel="50000" autoRev="1" fill="hold">
                                          <p:stCondLst>
                                            <p:cond delay="227"/>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71" dur="68" fill="hold">
                                          <p:stCondLst>
                                            <p:cond delay="432"/>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5" presetClass="entr" presetSubtype="0"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77"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78"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79" dur="1000" fill="hold"/>
                                        <p:tgtEl>
                                          <p:spTgt spid="20"/>
                                        </p:tgtEl>
                                        <p:attrNameLst>
                                          <p:attrName>ppt_h</p:attrName>
                                        </p:attrNameLst>
                                      </p:cBhvr>
                                      <p:tavLst>
                                        <p:tav tm="0">
                                          <p:val>
                                            <p:strVal val="#ppt_h"/>
                                          </p:val>
                                        </p:tav>
                                        <p:tav tm="100000">
                                          <p:val>
                                            <p:strVal val="#ppt_h"/>
                                          </p:val>
                                        </p:tav>
                                      </p:tavLst>
                                    </p:anim>
                                    <p:anim calcmode="lin" valueType="num">
                                      <p:cBhvr>
                                        <p:cTn id="80"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81"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82"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83" dur="1000" decel="50000">
                                          <p:stCondLst>
                                            <p:cond delay="0"/>
                                          </p:stCondLst>
                                        </p:cTn>
                                        <p:tgtEl>
                                          <p:spTgt spid="20"/>
                                        </p:tgtEl>
                                      </p:cBhvr>
                                    </p:animEffect>
                                  </p:childTnLst>
                                </p:cTn>
                              </p:par>
                              <p:par>
                                <p:cTn id="84" presetID="25" presetClass="entr" presetSubtype="0" fill="hold" nodeType="withEffect">
                                  <p:stCondLst>
                                    <p:cond delay="0"/>
                                  </p:stCondLst>
                                  <p:childTnLst>
                                    <p:set>
                                      <p:cBhvr>
                                        <p:cTn id="85" dur="1" fill="hold">
                                          <p:stCondLst>
                                            <p:cond delay="0"/>
                                          </p:stCondLst>
                                        </p:cTn>
                                        <p:tgtEl>
                                          <p:spTgt spid="9"/>
                                        </p:tgtEl>
                                        <p:attrNameLst>
                                          <p:attrName>style.visibility</p:attrName>
                                        </p:attrNameLst>
                                      </p:cBhvr>
                                      <p:to>
                                        <p:strVal val="visible"/>
                                      </p:to>
                                    </p:set>
                                    <p:anim calcmode="lin" valueType="num">
                                      <p:cBhvr>
                                        <p:cTn id="8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8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89" dur="1000" fill="hold"/>
                                        <p:tgtEl>
                                          <p:spTgt spid="9"/>
                                        </p:tgtEl>
                                        <p:attrNameLst>
                                          <p:attrName>ppt_h</p:attrName>
                                        </p:attrNameLst>
                                      </p:cBhvr>
                                      <p:tavLst>
                                        <p:tav tm="0">
                                          <p:val>
                                            <p:strVal val="#ppt_h"/>
                                          </p:val>
                                        </p:tav>
                                        <p:tav tm="100000">
                                          <p:val>
                                            <p:strVal val="#ppt_h"/>
                                          </p:val>
                                        </p:tav>
                                      </p:tavLst>
                                    </p:anim>
                                    <p:anim calcmode="lin" valueType="num">
                                      <p:cBhvr>
                                        <p:cTn id="9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9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9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93" dur="1000" decel="50000">
                                          <p:stCondLst>
                                            <p:cond delay="0"/>
                                          </p:stCondLst>
                                        </p:cTn>
                                        <p:tgtEl>
                                          <p:spTgt spid="9"/>
                                        </p:tgtEl>
                                      </p:cBhvr>
                                    </p:animEffect>
                                  </p:childTnLst>
                                </p:cTn>
                              </p:par>
                            </p:childTnLst>
                          </p:cTn>
                        </p:par>
                      </p:childTnLst>
                    </p:cTn>
                  </p:par>
                  <p:par>
                    <p:cTn id="94" fill="hold">
                      <p:stCondLst>
                        <p:cond delay="indefinite"/>
                      </p:stCondLst>
                      <p:childTnLst>
                        <p:par>
                          <p:cTn id="95" fill="hold">
                            <p:stCondLst>
                              <p:cond delay="0"/>
                            </p:stCondLst>
                            <p:childTnLst>
                              <p:par>
                                <p:cTn id="96" presetID="38" presetClass="entr" presetSubtype="0" accel="50000" fill="hold" grpId="0" nodeType="clickEffect">
                                  <p:stCondLst>
                                    <p:cond delay="0"/>
                                  </p:stCondLst>
                                  <p:iterate type="lt">
                                    <p:tmPct val="50000"/>
                                  </p:iterate>
                                  <p:childTnLst>
                                    <p:set>
                                      <p:cBhvr>
                                        <p:cTn id="97" dur="1" fill="hold">
                                          <p:stCondLst>
                                            <p:cond delay="0"/>
                                          </p:stCondLst>
                                        </p:cTn>
                                        <p:tgtEl>
                                          <p:spTgt spid="15"/>
                                        </p:tgtEl>
                                        <p:attrNameLst>
                                          <p:attrName>style.visibility</p:attrName>
                                        </p:attrNameLst>
                                      </p:cBhvr>
                                      <p:to>
                                        <p:strVal val="visible"/>
                                      </p:to>
                                    </p:set>
                                    <p:set>
                                      <p:cBhvr>
                                        <p:cTn id="98" dur="227" fill="hold">
                                          <p:stCondLst>
                                            <p:cond delay="0"/>
                                          </p:stCondLst>
                                        </p:cTn>
                                        <p:tgtEl>
                                          <p:spTgt spid="15"/>
                                        </p:tgtEl>
                                        <p:attrNameLst>
                                          <p:attrName>style.rotation</p:attrName>
                                        </p:attrNameLst>
                                      </p:cBhvr>
                                      <p:to>
                                        <p:strVal val="-45.0"/>
                                      </p:to>
                                    </p:set>
                                    <p:anim calcmode="lin" valueType="num">
                                      <p:cBhvr>
                                        <p:cTn id="99" dur="227" fill="hold">
                                          <p:stCondLst>
                                            <p:cond delay="227"/>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100" dur="227"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101" dur="78" decel="50000" autoRev="1" fill="hold">
                                          <p:stCondLst>
                                            <p:cond delay="227"/>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102" dur="68" fill="hold">
                                          <p:stCondLst>
                                            <p:cond delay="432"/>
                                          </p:stCondLst>
                                        </p:cTn>
                                        <p:tgtEl>
                                          <p:spTgt spid="15"/>
                                        </p:tgtEl>
                                        <p:attrNameLst>
                                          <p:attrName>ppt_y</p:attrName>
                                        </p:attrNameLst>
                                      </p:cBhvr>
                                      <p:tavLst>
                                        <p:tav tm="0">
                                          <p:val>
                                            <p:strVal val="#ppt_y-(0.354*#ppt_w-0.172*#ppt_h)"/>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5" presetClass="entr" presetSubtype="0" fill="hold" nodeType="clickEffect">
                                  <p:stCondLst>
                                    <p:cond delay="0"/>
                                  </p:stCondLst>
                                  <p:childTnLst>
                                    <p:set>
                                      <p:cBhvr>
                                        <p:cTn id="106" dur="1" fill="hold">
                                          <p:stCondLst>
                                            <p:cond delay="0"/>
                                          </p:stCondLst>
                                        </p:cTn>
                                        <p:tgtEl>
                                          <p:spTgt spid="12"/>
                                        </p:tgtEl>
                                        <p:attrNameLst>
                                          <p:attrName>style.visibility</p:attrName>
                                        </p:attrNameLst>
                                      </p:cBhvr>
                                      <p:to>
                                        <p:strVal val="visible"/>
                                      </p:to>
                                    </p:set>
                                    <p:anim calcmode="lin" valueType="num">
                                      <p:cBhvr>
                                        <p:cTn id="10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0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0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10" dur="1000" fill="hold"/>
                                        <p:tgtEl>
                                          <p:spTgt spid="12"/>
                                        </p:tgtEl>
                                        <p:attrNameLst>
                                          <p:attrName>ppt_h</p:attrName>
                                        </p:attrNameLst>
                                      </p:cBhvr>
                                      <p:tavLst>
                                        <p:tav tm="0">
                                          <p:val>
                                            <p:strVal val="#ppt_h"/>
                                          </p:val>
                                        </p:tav>
                                        <p:tav tm="100000">
                                          <p:val>
                                            <p:strVal val="#ppt_h"/>
                                          </p:val>
                                        </p:tav>
                                      </p:tavLst>
                                    </p:anim>
                                    <p:anim calcmode="lin" valueType="num">
                                      <p:cBhvr>
                                        <p:cTn id="11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1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1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14" dur="1000" decel="50000">
                                          <p:stCondLst>
                                            <p:cond delay="0"/>
                                          </p:stCondLst>
                                        </p:cTn>
                                        <p:tgtEl>
                                          <p:spTgt spid="12"/>
                                        </p:tgtEl>
                                      </p:cBhvr>
                                    </p:animEffect>
                                  </p:childTnLst>
                                </p:cTn>
                              </p:par>
                              <p:par>
                                <p:cTn id="115" presetID="25" presetClass="entr" presetSubtype="0" fill="hold" grpId="0" nodeType="withEffect">
                                  <p:stCondLst>
                                    <p:cond delay="0"/>
                                  </p:stCondLst>
                                  <p:childTnLst>
                                    <p:set>
                                      <p:cBhvr>
                                        <p:cTn id="116" dur="1" fill="hold">
                                          <p:stCondLst>
                                            <p:cond delay="0"/>
                                          </p:stCondLst>
                                        </p:cTn>
                                        <p:tgtEl>
                                          <p:spTgt spid="21"/>
                                        </p:tgtEl>
                                        <p:attrNameLst>
                                          <p:attrName>style.visibility</p:attrName>
                                        </p:attrNameLst>
                                      </p:cBhvr>
                                      <p:to>
                                        <p:strVal val="visible"/>
                                      </p:to>
                                    </p:set>
                                    <p:anim calcmode="lin" valueType="num">
                                      <p:cBhvr>
                                        <p:cTn id="117"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20" dur="1000" fill="hold"/>
                                        <p:tgtEl>
                                          <p:spTgt spid="21"/>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21"/>
                                        </p:tgtEl>
                                      </p:cBhvr>
                                    </p:animEffect>
                                  </p:childTnLst>
                                </p:cTn>
                              </p:par>
                            </p:childTnLst>
                          </p:cTn>
                        </p:par>
                      </p:childTnLst>
                    </p:cTn>
                  </p:par>
                  <p:par>
                    <p:cTn id="125" fill="hold">
                      <p:stCondLst>
                        <p:cond delay="indefinite"/>
                      </p:stCondLst>
                      <p:childTnLst>
                        <p:par>
                          <p:cTn id="126" fill="hold">
                            <p:stCondLst>
                              <p:cond delay="0"/>
                            </p:stCondLst>
                            <p:childTnLst>
                              <p:par>
                                <p:cTn id="127" presetID="38" presetClass="entr" presetSubtype="0" accel="50000" fill="hold" grpId="0" nodeType="clickEffect">
                                  <p:stCondLst>
                                    <p:cond delay="0"/>
                                  </p:stCondLst>
                                  <p:iterate type="lt">
                                    <p:tmPct val="50000"/>
                                  </p:iterate>
                                  <p:childTnLst>
                                    <p:set>
                                      <p:cBhvr>
                                        <p:cTn id="128" dur="1" fill="hold">
                                          <p:stCondLst>
                                            <p:cond delay="0"/>
                                          </p:stCondLst>
                                        </p:cTn>
                                        <p:tgtEl>
                                          <p:spTgt spid="16"/>
                                        </p:tgtEl>
                                        <p:attrNameLst>
                                          <p:attrName>style.visibility</p:attrName>
                                        </p:attrNameLst>
                                      </p:cBhvr>
                                      <p:to>
                                        <p:strVal val="visible"/>
                                      </p:to>
                                    </p:set>
                                    <p:set>
                                      <p:cBhvr>
                                        <p:cTn id="129" dur="227" fill="hold">
                                          <p:stCondLst>
                                            <p:cond delay="0"/>
                                          </p:stCondLst>
                                        </p:cTn>
                                        <p:tgtEl>
                                          <p:spTgt spid="16"/>
                                        </p:tgtEl>
                                        <p:attrNameLst>
                                          <p:attrName>style.rotation</p:attrName>
                                        </p:attrNameLst>
                                      </p:cBhvr>
                                      <p:to>
                                        <p:strVal val="-45.0"/>
                                      </p:to>
                                    </p:set>
                                    <p:anim calcmode="lin" valueType="num">
                                      <p:cBhvr>
                                        <p:cTn id="130" dur="227" fill="hold">
                                          <p:stCondLst>
                                            <p:cond delay="227"/>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31" dur="227"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132" dur="78" decel="50000" autoRev="1" fill="hold">
                                          <p:stCondLst>
                                            <p:cond delay="227"/>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133" dur="68" fill="hold">
                                          <p:stCondLst>
                                            <p:cond delay="432"/>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5" presetClass="entr" presetSubtype="0" fill="hold" nodeType="clickEffect">
                                  <p:stCondLst>
                                    <p:cond delay="0"/>
                                  </p:stCondLst>
                                  <p:childTnLst>
                                    <p:set>
                                      <p:cBhvr>
                                        <p:cTn id="137" dur="1" fill="hold">
                                          <p:stCondLst>
                                            <p:cond delay="0"/>
                                          </p:stCondLst>
                                        </p:cTn>
                                        <p:tgtEl>
                                          <p:spTgt spid="11"/>
                                        </p:tgtEl>
                                        <p:attrNameLst>
                                          <p:attrName>style.visibility</p:attrName>
                                        </p:attrNameLst>
                                      </p:cBhvr>
                                      <p:to>
                                        <p:strVal val="visible"/>
                                      </p:to>
                                    </p:set>
                                    <p:anim calcmode="lin" valueType="num">
                                      <p:cBhvr>
                                        <p:cTn id="13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3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4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41" dur="1000" fill="hold"/>
                                        <p:tgtEl>
                                          <p:spTgt spid="11"/>
                                        </p:tgtEl>
                                        <p:attrNameLst>
                                          <p:attrName>ppt_h</p:attrName>
                                        </p:attrNameLst>
                                      </p:cBhvr>
                                      <p:tavLst>
                                        <p:tav tm="0">
                                          <p:val>
                                            <p:strVal val="#ppt_h"/>
                                          </p:val>
                                        </p:tav>
                                        <p:tav tm="100000">
                                          <p:val>
                                            <p:strVal val="#ppt_h"/>
                                          </p:val>
                                        </p:tav>
                                      </p:tavLst>
                                    </p:anim>
                                    <p:anim calcmode="lin" valueType="num">
                                      <p:cBhvr>
                                        <p:cTn id="14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4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4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5" dur="1000" decel="50000">
                                          <p:stCondLst>
                                            <p:cond delay="0"/>
                                          </p:stCondLst>
                                        </p:cTn>
                                        <p:tgtEl>
                                          <p:spTgt spid="11"/>
                                        </p:tgtEl>
                                      </p:cBhvr>
                                    </p:animEffect>
                                  </p:childTnLst>
                                </p:cTn>
                              </p:par>
                              <p:par>
                                <p:cTn id="146" presetID="25" presetClass="entr" presetSubtype="0" fill="hold" grpId="0" nodeType="withEffect">
                                  <p:stCondLst>
                                    <p:cond delay="0"/>
                                  </p:stCondLst>
                                  <p:childTnLst>
                                    <p:set>
                                      <p:cBhvr>
                                        <p:cTn id="147" dur="1" fill="hold">
                                          <p:stCondLst>
                                            <p:cond delay="0"/>
                                          </p:stCondLst>
                                        </p:cTn>
                                        <p:tgtEl>
                                          <p:spTgt spid="22"/>
                                        </p:tgtEl>
                                        <p:attrNameLst>
                                          <p:attrName>style.visibility</p:attrName>
                                        </p:attrNameLst>
                                      </p:cBhvr>
                                      <p:to>
                                        <p:strVal val="visible"/>
                                      </p:to>
                                    </p:set>
                                    <p:anim calcmode="lin" valueType="num">
                                      <p:cBhvr>
                                        <p:cTn id="148"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49"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50"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51" dur="1000" fill="hold"/>
                                        <p:tgtEl>
                                          <p:spTgt spid="22"/>
                                        </p:tgtEl>
                                        <p:attrNameLst>
                                          <p:attrName>ppt_h</p:attrName>
                                        </p:attrNameLst>
                                      </p:cBhvr>
                                      <p:tavLst>
                                        <p:tav tm="0">
                                          <p:val>
                                            <p:strVal val="#ppt_h"/>
                                          </p:val>
                                        </p:tav>
                                        <p:tav tm="100000">
                                          <p:val>
                                            <p:strVal val="#ppt_h"/>
                                          </p:val>
                                        </p:tav>
                                      </p:tavLst>
                                    </p:anim>
                                    <p:anim calcmode="lin" valueType="num">
                                      <p:cBhvr>
                                        <p:cTn id="152"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53"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54"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55" dur="1000" decel="50000">
                                          <p:stCondLst>
                                            <p:cond delay="0"/>
                                          </p:stCondLst>
                                        </p:cTn>
                                        <p:tgtEl>
                                          <p:spTgt spid="22"/>
                                        </p:tgtEl>
                                      </p:cBhvr>
                                    </p:animEffect>
                                  </p:childTnLst>
                                </p:cTn>
                              </p:par>
                            </p:childTnLst>
                          </p:cTn>
                        </p:par>
                      </p:childTnLst>
                    </p:cTn>
                  </p:par>
                  <p:par>
                    <p:cTn id="156" fill="hold">
                      <p:stCondLst>
                        <p:cond delay="indefinite"/>
                      </p:stCondLst>
                      <p:childTnLst>
                        <p:par>
                          <p:cTn id="157" fill="hold">
                            <p:stCondLst>
                              <p:cond delay="0"/>
                            </p:stCondLst>
                            <p:childTnLst>
                              <p:par>
                                <p:cTn id="158" presetID="38" presetClass="entr" presetSubtype="0" accel="50000" fill="hold" grpId="0" nodeType="clickEffect">
                                  <p:stCondLst>
                                    <p:cond delay="0"/>
                                  </p:stCondLst>
                                  <p:iterate type="lt">
                                    <p:tmPct val="50000"/>
                                  </p:iterate>
                                  <p:childTnLst>
                                    <p:set>
                                      <p:cBhvr>
                                        <p:cTn id="159" dur="1" fill="hold">
                                          <p:stCondLst>
                                            <p:cond delay="0"/>
                                          </p:stCondLst>
                                        </p:cTn>
                                        <p:tgtEl>
                                          <p:spTgt spid="17"/>
                                        </p:tgtEl>
                                        <p:attrNameLst>
                                          <p:attrName>style.visibility</p:attrName>
                                        </p:attrNameLst>
                                      </p:cBhvr>
                                      <p:to>
                                        <p:strVal val="visible"/>
                                      </p:to>
                                    </p:set>
                                    <p:set>
                                      <p:cBhvr>
                                        <p:cTn id="160" dur="227" fill="hold">
                                          <p:stCondLst>
                                            <p:cond delay="0"/>
                                          </p:stCondLst>
                                        </p:cTn>
                                        <p:tgtEl>
                                          <p:spTgt spid="17"/>
                                        </p:tgtEl>
                                        <p:attrNameLst>
                                          <p:attrName>style.rotation</p:attrName>
                                        </p:attrNameLst>
                                      </p:cBhvr>
                                      <p:to>
                                        <p:strVal val="-45.0"/>
                                      </p:to>
                                    </p:set>
                                    <p:anim calcmode="lin" valueType="num">
                                      <p:cBhvr>
                                        <p:cTn id="161" dur="227" fill="hold">
                                          <p:stCondLst>
                                            <p:cond delay="227"/>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162" dur="227"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163" dur="78" decel="50000" autoRev="1" fill="hold">
                                          <p:stCondLst>
                                            <p:cond delay="227"/>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164" dur="68" fill="hold">
                                          <p:stCondLst>
                                            <p:cond delay="432"/>
                                          </p:stCondLst>
                                        </p:cTn>
                                        <p:tgtEl>
                                          <p:spTgt spid="1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2153384" y="2591043"/>
            <a:ext cx="4392301" cy="376760"/>
            <a:chOff x="2227579" y="2336572"/>
            <a:chExt cx="4392301" cy="376760"/>
          </a:xfrm>
        </p:grpSpPr>
        <p:cxnSp>
          <p:nvCxnSpPr>
            <p:cNvPr id="9"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xmlns="">
                  <a:noFill/>
                </a14:hiddenFill>
              </a:ext>
            </a:extLst>
          </p:spPr>
        </p:cxnSp>
        <p:cxnSp>
          <p:nvCxnSpPr>
            <p:cNvPr id="10"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xmlns="">
                  <a:noFill/>
                </a14:hiddenFill>
              </a:ext>
            </a:extLst>
          </p:spPr>
        </p:cxnSp>
        <p:cxnSp>
          <p:nvCxnSpPr>
            <p:cNvPr id="11"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xmlns="">
                  <a:noFill/>
                </a14:hiddenFill>
              </a:ext>
            </a:extLst>
          </p:spPr>
        </p:cxnSp>
      </p:grpSp>
      <p:pic>
        <p:nvPicPr>
          <p:cNvPr id="12" name="Picture 2" descr="C:\Users\Thinkpad\Desktop\PNG\1_0004_图层-10.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636" r="5288" b="6991"/>
          <a:stretch/>
        </p:blipFill>
        <p:spPr bwMode="auto">
          <a:xfrm>
            <a:off x="3450055" y="918441"/>
            <a:ext cx="1766888" cy="1626793"/>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extBox 41"/>
          <p:cNvSpPr txBox="1"/>
          <p:nvPr/>
        </p:nvSpPr>
        <p:spPr>
          <a:xfrm>
            <a:off x="3619450" y="1249209"/>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4" name="TextBox 42"/>
          <p:cNvSpPr txBox="1"/>
          <p:nvPr/>
        </p:nvSpPr>
        <p:spPr>
          <a:xfrm>
            <a:off x="3608309" y="1487881"/>
            <a:ext cx="1396199"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15"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31640" y="3054926"/>
            <a:ext cx="1940030" cy="1749072"/>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44"/>
          <p:cNvSpPr txBox="1"/>
          <p:nvPr/>
        </p:nvSpPr>
        <p:spPr>
          <a:xfrm>
            <a:off x="1616885" y="3385694"/>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7" name="TextBox 45"/>
          <p:cNvSpPr txBox="1"/>
          <p:nvPr/>
        </p:nvSpPr>
        <p:spPr>
          <a:xfrm>
            <a:off x="1631144" y="3624366"/>
            <a:ext cx="1316393"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18"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27791" y="3054926"/>
            <a:ext cx="1940030" cy="1749072"/>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47"/>
          <p:cNvSpPr txBox="1"/>
          <p:nvPr/>
        </p:nvSpPr>
        <p:spPr>
          <a:xfrm>
            <a:off x="3813037" y="3372994"/>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20" name="TextBox 48"/>
          <p:cNvSpPr txBox="1"/>
          <p:nvPr/>
        </p:nvSpPr>
        <p:spPr>
          <a:xfrm>
            <a:off x="3760833" y="3624366"/>
            <a:ext cx="1352490"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21"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23941" y="3054926"/>
            <a:ext cx="1940030" cy="1749072"/>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50"/>
          <p:cNvSpPr txBox="1"/>
          <p:nvPr/>
        </p:nvSpPr>
        <p:spPr>
          <a:xfrm>
            <a:off x="5996487" y="3385694"/>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23" name="TextBox 51"/>
          <p:cNvSpPr txBox="1"/>
          <p:nvPr/>
        </p:nvSpPr>
        <p:spPr>
          <a:xfrm>
            <a:off x="5985345" y="3624366"/>
            <a:ext cx="1388588"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spTree>
    <p:extLst>
      <p:ext uri="{BB962C8B-B14F-4D97-AF65-F5344CB8AC3E}">
        <p14:creationId xmlns:p14="http://schemas.microsoft.com/office/powerpoint/2010/main" xmlns="" val="275011574"/>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23" presetClass="entr" presetSubtype="528"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ppt_x</p:attrName>
                                        </p:attrNameLst>
                                      </p:cBhvr>
                                      <p:tavLst>
                                        <p:tav tm="0">
                                          <p:val>
                                            <p:fltVal val="0.5"/>
                                          </p:val>
                                        </p:tav>
                                        <p:tav tm="100000">
                                          <p:val>
                                            <p:strVal val="#ppt_x"/>
                                          </p:val>
                                        </p:tav>
                                      </p:tavLst>
                                    </p:anim>
                                    <p:anim calcmode="lin" valueType="num">
                                      <p:cBhvr>
                                        <p:cTn id="16" dur="50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ppt_x</p:attrName>
                                        </p:attrNameLst>
                                      </p:cBhvr>
                                      <p:tavLst>
                                        <p:tav tm="0">
                                          <p:val>
                                            <p:fltVal val="0.5"/>
                                          </p:val>
                                        </p:tav>
                                        <p:tav tm="100000">
                                          <p:val>
                                            <p:strVal val="#ppt_x"/>
                                          </p:val>
                                        </p:tav>
                                      </p:tavLst>
                                    </p:anim>
                                    <p:anim calcmode="lin" valueType="num">
                                      <p:cBhvr>
                                        <p:cTn id="22" dur="500" fill="hold"/>
                                        <p:tgtEl>
                                          <p:spTgt spid="14"/>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fltVal val="0"/>
                                          </p:val>
                                        </p:tav>
                                        <p:tav tm="100000">
                                          <p:val>
                                            <p:strVal val="#ppt_w"/>
                                          </p:val>
                                        </p:tav>
                                      </p:tavLst>
                                    </p:anim>
                                    <p:anim calcmode="lin" valueType="num">
                                      <p:cBhvr>
                                        <p:cTn id="31" dur="1000" fill="hold"/>
                                        <p:tgtEl>
                                          <p:spTgt spid="15"/>
                                        </p:tgtEl>
                                        <p:attrNameLst>
                                          <p:attrName>ppt_h</p:attrName>
                                        </p:attrNameLst>
                                      </p:cBhvr>
                                      <p:tavLst>
                                        <p:tav tm="0">
                                          <p:val>
                                            <p:fltVal val="0"/>
                                          </p:val>
                                        </p:tav>
                                        <p:tav tm="100000">
                                          <p:val>
                                            <p:strVal val="#ppt_h"/>
                                          </p:val>
                                        </p:tav>
                                      </p:tavLst>
                                    </p:anim>
                                    <p:anim calcmode="lin" valueType="num">
                                      <p:cBhvr>
                                        <p:cTn id="32" dur="1000" fill="hold"/>
                                        <p:tgtEl>
                                          <p:spTgt spid="15"/>
                                        </p:tgtEl>
                                        <p:attrNameLst>
                                          <p:attrName>style.rotation</p:attrName>
                                        </p:attrNameLst>
                                      </p:cBhvr>
                                      <p:tavLst>
                                        <p:tav tm="0">
                                          <p:val>
                                            <p:fltVal val="90"/>
                                          </p:val>
                                        </p:tav>
                                        <p:tav tm="100000">
                                          <p:val>
                                            <p:fltVal val="0"/>
                                          </p:val>
                                        </p:tav>
                                      </p:tavLst>
                                    </p:anim>
                                    <p:animEffect transition="in" filter="fade">
                                      <p:cBhvr>
                                        <p:cTn id="33" dur="1000"/>
                                        <p:tgtEl>
                                          <p:spTgt spid="15"/>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childTnLst>
                                </p:cTn>
                              </p:par>
                              <p:par>
                                <p:cTn id="40" presetID="31"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 calcmode="lin" valueType="num">
                                      <p:cBhvr>
                                        <p:cTn id="44" dur="1000" fill="hold"/>
                                        <p:tgtEl>
                                          <p:spTgt spid="18"/>
                                        </p:tgtEl>
                                        <p:attrNameLst>
                                          <p:attrName>style.rotation</p:attrName>
                                        </p:attrNameLst>
                                      </p:cBhvr>
                                      <p:tavLst>
                                        <p:tav tm="0">
                                          <p:val>
                                            <p:fltVal val="90"/>
                                          </p:val>
                                        </p:tav>
                                        <p:tav tm="100000">
                                          <p:val>
                                            <p:fltVal val="0"/>
                                          </p:val>
                                        </p:tav>
                                      </p:tavLst>
                                    </p:anim>
                                    <p:animEffect transition="in" filter="fade">
                                      <p:cBhvr>
                                        <p:cTn id="45" dur="1000"/>
                                        <p:tgtEl>
                                          <p:spTgt spid="18"/>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childTnLst>
                                </p:cTn>
                              </p:par>
                              <p:par>
                                <p:cTn id="52" presetID="31" presetClass="entr" presetSubtype="0"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1000" fill="hold"/>
                                        <p:tgtEl>
                                          <p:spTgt spid="21"/>
                                        </p:tgtEl>
                                        <p:attrNameLst>
                                          <p:attrName>ppt_w</p:attrName>
                                        </p:attrNameLst>
                                      </p:cBhvr>
                                      <p:tavLst>
                                        <p:tav tm="0">
                                          <p:val>
                                            <p:fltVal val="0"/>
                                          </p:val>
                                        </p:tav>
                                        <p:tav tm="100000">
                                          <p:val>
                                            <p:strVal val="#ppt_w"/>
                                          </p:val>
                                        </p:tav>
                                      </p:tavLst>
                                    </p:anim>
                                    <p:anim calcmode="lin" valueType="num">
                                      <p:cBhvr>
                                        <p:cTn id="55" dur="1000" fill="hold"/>
                                        <p:tgtEl>
                                          <p:spTgt spid="21"/>
                                        </p:tgtEl>
                                        <p:attrNameLst>
                                          <p:attrName>ppt_h</p:attrName>
                                        </p:attrNameLst>
                                      </p:cBhvr>
                                      <p:tavLst>
                                        <p:tav tm="0">
                                          <p:val>
                                            <p:fltVal val="0"/>
                                          </p:val>
                                        </p:tav>
                                        <p:tav tm="100000">
                                          <p:val>
                                            <p:strVal val="#ppt_h"/>
                                          </p:val>
                                        </p:tav>
                                      </p:tavLst>
                                    </p:anim>
                                    <p:anim calcmode="lin" valueType="num">
                                      <p:cBhvr>
                                        <p:cTn id="56" dur="1000" fill="hold"/>
                                        <p:tgtEl>
                                          <p:spTgt spid="21"/>
                                        </p:tgtEl>
                                        <p:attrNameLst>
                                          <p:attrName>style.rotation</p:attrName>
                                        </p:attrNameLst>
                                      </p:cBhvr>
                                      <p:tavLst>
                                        <p:tav tm="0">
                                          <p:val>
                                            <p:fltVal val="90"/>
                                          </p:val>
                                        </p:tav>
                                        <p:tav tm="100000">
                                          <p:val>
                                            <p:fltVal val="0"/>
                                          </p:val>
                                        </p:tav>
                                      </p:tavLst>
                                    </p:anim>
                                    <p:animEffect transition="in" filter="fade">
                                      <p:cBhvr>
                                        <p:cTn id="57" dur="1000"/>
                                        <p:tgtEl>
                                          <p:spTgt spid="21"/>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0"/>
                                        <p:tgtEl>
                                          <p:spTgt spid="22"/>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9" grpId="0"/>
      <p:bldP spid="20"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目录标题</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3"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4"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Picture 3" descr="E:\水墨图表素材\3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47664" y="1419622"/>
            <a:ext cx="6953250" cy="1296144"/>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 Box 9"/>
          <p:cNvSpPr txBox="1">
            <a:spLocks noChangeArrowheads="1"/>
          </p:cNvSpPr>
          <p:nvPr/>
        </p:nvSpPr>
        <p:spPr bwMode="auto">
          <a:xfrm>
            <a:off x="2108448" y="1784673"/>
            <a:ext cx="2895600" cy="4270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solidFill>
                  <a:srgbClr val="FFFFFF"/>
                </a:solidFill>
                <a:ea typeface="宋体" pitchFamily="2" charset="-122"/>
              </a:rPr>
              <a:t>① 单击此处添加文字</a:t>
            </a:r>
          </a:p>
        </p:txBody>
      </p:sp>
      <p:pic>
        <p:nvPicPr>
          <p:cNvPr id="7" name="Picture 3" descr="E:\水墨图表素材\3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19672" y="2499742"/>
            <a:ext cx="6953250" cy="129614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 Box 9"/>
          <p:cNvSpPr txBox="1">
            <a:spLocks noChangeArrowheads="1"/>
          </p:cNvSpPr>
          <p:nvPr/>
        </p:nvSpPr>
        <p:spPr bwMode="auto">
          <a:xfrm>
            <a:off x="2180456" y="2864793"/>
            <a:ext cx="2895600" cy="4270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srgbClr val="FFFFFF"/>
                </a:solidFill>
                <a:ea typeface="宋体" pitchFamily="2" charset="-122"/>
              </a:rPr>
              <a:t>② </a:t>
            </a:r>
            <a:r>
              <a:rPr lang="zh-CN" altLang="en-US" sz="2200" dirty="0">
                <a:solidFill>
                  <a:srgbClr val="FFFFFF"/>
                </a:solidFill>
                <a:ea typeface="宋体" pitchFamily="2" charset="-122"/>
              </a:rPr>
              <a:t>单击此处添加文字</a:t>
            </a:r>
          </a:p>
        </p:txBody>
      </p:sp>
      <p:pic>
        <p:nvPicPr>
          <p:cNvPr id="9" name="Picture 3" descr="E:\水墨图表素材\3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51198" y="3579862"/>
            <a:ext cx="6953250" cy="1296144"/>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 Box 9"/>
          <p:cNvSpPr txBox="1">
            <a:spLocks noChangeArrowheads="1"/>
          </p:cNvSpPr>
          <p:nvPr/>
        </p:nvSpPr>
        <p:spPr bwMode="auto">
          <a:xfrm>
            <a:off x="2211982" y="3944913"/>
            <a:ext cx="2895600" cy="4270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srgbClr val="FFFFFF"/>
                </a:solidFill>
                <a:ea typeface="宋体" pitchFamily="2" charset="-122"/>
              </a:rPr>
              <a:t>③ </a:t>
            </a:r>
            <a:r>
              <a:rPr lang="zh-CN" altLang="en-US" sz="2200" dirty="0">
                <a:solidFill>
                  <a:srgbClr val="FFFFFF"/>
                </a:solidFill>
                <a:ea typeface="宋体" pitchFamily="2" charset="-122"/>
              </a:rPr>
              <a:t>单击此处添加文字</a:t>
            </a:r>
          </a:p>
        </p:txBody>
      </p:sp>
    </p:spTree>
    <p:extLst>
      <p:ext uri="{BB962C8B-B14F-4D97-AF65-F5344CB8AC3E}">
        <p14:creationId xmlns:p14="http://schemas.microsoft.com/office/powerpoint/2010/main" xmlns="" val="1382209825"/>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8" name="Group 187"/>
          <p:cNvGrpSpPr>
            <a:grpSpLocks/>
          </p:cNvGrpSpPr>
          <p:nvPr/>
        </p:nvGrpSpPr>
        <p:grpSpPr bwMode="auto">
          <a:xfrm>
            <a:off x="539751" y="771525"/>
            <a:ext cx="1674813" cy="4373404"/>
            <a:chOff x="4225" y="672"/>
            <a:chExt cx="1055" cy="4080"/>
          </a:xfrm>
        </p:grpSpPr>
        <p:pic>
          <p:nvPicPr>
            <p:cNvPr id="9" name="Picture 188" descr="6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25" y="864"/>
              <a:ext cx="1055" cy="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189" descr="5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10" y="672"/>
              <a:ext cx="935" cy="1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 name="Text Box 190"/>
          <p:cNvSpPr txBox="1">
            <a:spLocks noChangeArrowheads="1"/>
          </p:cNvSpPr>
          <p:nvPr/>
        </p:nvSpPr>
        <p:spPr bwMode="auto">
          <a:xfrm>
            <a:off x="1071563" y="1340168"/>
            <a:ext cx="609600" cy="14982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sz="2300" b="1">
                <a:solidFill>
                  <a:srgbClr val="FFFFFF"/>
                </a:solidFill>
                <a:ea typeface="楷体" pitchFamily="49" charset="-122"/>
              </a:rPr>
              <a:t>文字标题</a:t>
            </a:r>
          </a:p>
        </p:txBody>
      </p:sp>
      <p:pic>
        <p:nvPicPr>
          <p:cNvPr id="12" name="图片 11"/>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48201" y="692944"/>
            <a:ext cx="5400675"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12"/>
          <p:cNvSpPr>
            <a:spLocks noChangeArrowheads="1"/>
          </p:cNvSpPr>
          <p:nvPr/>
        </p:nvSpPr>
        <p:spPr bwMode="auto">
          <a:xfrm>
            <a:off x="1928536" y="1407319"/>
            <a:ext cx="3508653" cy="2657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endParaRPr lang="en-US" altLang="zh-CN" i="0" u="sng">
              <a:solidFill>
                <a:srgbClr val="000000"/>
              </a:solidFill>
              <a:ea typeface="楷体" pitchFamily="49" charset="-122"/>
            </a:endParaRPr>
          </a:p>
        </p:txBody>
      </p:sp>
    </p:spTree>
    <p:extLst>
      <p:ext uri="{BB962C8B-B14F-4D97-AF65-F5344CB8AC3E}">
        <p14:creationId xmlns:p14="http://schemas.microsoft.com/office/powerpoint/2010/main" xmlns="" val="1300376116"/>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set>
                                      <p:cBhvr>
                                        <p:cTn id="12" dur="455" fill="hold">
                                          <p:stCondLst>
                                            <p:cond delay="0"/>
                                          </p:stCondLst>
                                        </p:cTn>
                                        <p:tgtEl>
                                          <p:spTgt spid="11"/>
                                        </p:tgtEl>
                                        <p:attrNameLst>
                                          <p:attrName>style.rotation</p:attrName>
                                        </p:attrNameLst>
                                      </p:cBhvr>
                                      <p:to>
                                        <p:strVal val="-45.0"/>
                                      </p:to>
                                    </p:set>
                                    <p:anim calcmode="lin" valueType="num">
                                      <p:cBhvr>
                                        <p:cTn id="13"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3"/>
                                        </p:tgtEl>
                                        <p:attrNameLst>
                                          <p:attrName>ppt_y</p:attrName>
                                        </p:attrNameLst>
                                      </p:cBhvr>
                                      <p:tavLst>
                                        <p:tav tm="0">
                                          <p:val>
                                            <p:strVal val="#ppt_y"/>
                                          </p:val>
                                        </p:tav>
                                        <p:tav tm="100000">
                                          <p:val>
                                            <p:strVal val="#ppt_y"/>
                                          </p:val>
                                        </p:tav>
                                      </p:tavLst>
                                    </p:anim>
                                    <p:anim calcmode="lin" valueType="num">
                                      <p:cBhvr>
                                        <p:cTn id="2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271" descr="21"/>
          <p:cNvPicPr>
            <a:picLocks noChangeAspect="1" noChangeArrowheads="1"/>
          </p:cNvPicPr>
          <p:nvPr/>
        </p:nvPicPr>
        <p:blipFill>
          <a:blip r:embed="rId3" cstate="print">
            <a:lum contrast="-32000"/>
            <a:extLst>
              <a:ext uri="{28A0092B-C50C-407E-A947-70E740481C1C}">
                <a14:useLocalDpi xmlns:a14="http://schemas.microsoft.com/office/drawing/2010/main" xmlns="" val="0"/>
              </a:ext>
            </a:extLst>
          </a:blip>
          <a:srcRect/>
          <a:stretch>
            <a:fillRect/>
          </a:stretch>
        </p:blipFill>
        <p:spPr bwMode="auto">
          <a:xfrm>
            <a:off x="6804025" y="951548"/>
            <a:ext cx="647700" cy="3050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71" descr="21"/>
          <p:cNvPicPr>
            <a:picLocks noChangeAspect="1" noChangeArrowheads="1"/>
          </p:cNvPicPr>
          <p:nvPr/>
        </p:nvPicPr>
        <p:blipFill>
          <a:blip r:embed="rId3" cstate="print">
            <a:lum contrast="-32000"/>
            <a:extLst>
              <a:ext uri="{28A0092B-C50C-407E-A947-70E740481C1C}">
                <a14:useLocalDpi xmlns:a14="http://schemas.microsoft.com/office/drawing/2010/main" xmlns="" val="0"/>
              </a:ext>
            </a:extLst>
          </a:blip>
          <a:srcRect/>
          <a:stretch>
            <a:fillRect/>
          </a:stretch>
        </p:blipFill>
        <p:spPr bwMode="auto">
          <a:xfrm>
            <a:off x="6011863" y="951548"/>
            <a:ext cx="647700" cy="3050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271" descr="21"/>
          <p:cNvPicPr>
            <a:picLocks noChangeAspect="1" noChangeArrowheads="1"/>
          </p:cNvPicPr>
          <p:nvPr/>
        </p:nvPicPr>
        <p:blipFill>
          <a:blip r:embed="rId4" cstate="print">
            <a:lum contrast="-32000"/>
            <a:extLst>
              <a:ext uri="{28A0092B-C50C-407E-A947-70E740481C1C}">
                <a14:useLocalDpi xmlns:a14="http://schemas.microsoft.com/office/drawing/2010/main" xmlns="" val="0"/>
              </a:ext>
            </a:extLst>
          </a:blip>
          <a:srcRect/>
          <a:stretch>
            <a:fillRect/>
          </a:stretch>
        </p:blipFill>
        <p:spPr bwMode="auto">
          <a:xfrm>
            <a:off x="5102226" y="951548"/>
            <a:ext cx="646113" cy="3050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271" descr="21"/>
          <p:cNvPicPr>
            <a:picLocks noChangeAspect="1" noChangeArrowheads="1"/>
          </p:cNvPicPr>
          <p:nvPr/>
        </p:nvPicPr>
        <p:blipFill>
          <a:blip r:embed="rId3" cstate="print">
            <a:lum contrast="-32000"/>
            <a:extLst>
              <a:ext uri="{28A0092B-C50C-407E-A947-70E740481C1C}">
                <a14:useLocalDpi xmlns:a14="http://schemas.microsoft.com/office/drawing/2010/main" xmlns="" val="0"/>
              </a:ext>
            </a:extLst>
          </a:blip>
          <a:srcRect/>
          <a:stretch>
            <a:fillRect/>
          </a:stretch>
        </p:blipFill>
        <p:spPr bwMode="auto">
          <a:xfrm>
            <a:off x="4140200" y="951548"/>
            <a:ext cx="647700" cy="3050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31"/>
          <p:cNvSpPr>
            <a:spLocks noChangeArrowheads="1"/>
          </p:cNvSpPr>
          <p:nvPr/>
        </p:nvSpPr>
        <p:spPr bwMode="auto">
          <a:xfrm>
            <a:off x="6925698" y="1263015"/>
            <a:ext cx="423407" cy="2172830"/>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3" name="Rectangle 131"/>
          <p:cNvSpPr>
            <a:spLocks noChangeArrowheads="1"/>
          </p:cNvSpPr>
          <p:nvPr/>
        </p:nvSpPr>
        <p:spPr bwMode="auto">
          <a:xfrm>
            <a:off x="6124010" y="1263015"/>
            <a:ext cx="423407" cy="2172830"/>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4" name="Rectangle 131"/>
          <p:cNvSpPr>
            <a:spLocks noChangeArrowheads="1"/>
          </p:cNvSpPr>
          <p:nvPr/>
        </p:nvSpPr>
        <p:spPr bwMode="auto">
          <a:xfrm>
            <a:off x="5213579" y="1263014"/>
            <a:ext cx="423407" cy="2244839"/>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5" name="Rectangle 131"/>
          <p:cNvSpPr>
            <a:spLocks noChangeArrowheads="1"/>
          </p:cNvSpPr>
          <p:nvPr/>
        </p:nvSpPr>
        <p:spPr bwMode="auto">
          <a:xfrm>
            <a:off x="4251554" y="1263014"/>
            <a:ext cx="423407" cy="2172831"/>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pic>
        <p:nvPicPr>
          <p:cNvPr id="16" name="Picture 46" descr="48"/>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30176" y="1248728"/>
            <a:ext cx="3978275" cy="2343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18005808"/>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30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000"/>
                                        <p:tgtEl>
                                          <p:spTgt spid="8"/>
                                        </p:tgtEl>
                                      </p:cBhvr>
                                    </p:animEffect>
                                  </p:childTnLst>
                                </p:cTn>
                              </p:par>
                              <p:par>
                                <p:cTn id="8" presetID="22" presetClass="entr" presetSubtype="1" fill="hold"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2000"/>
                                        <p:tgtEl>
                                          <p:spTgt spid="9"/>
                                        </p:tgtEl>
                                      </p:cBhvr>
                                    </p:animEffect>
                                  </p:childTnLst>
                                </p:cTn>
                              </p:par>
                              <p:par>
                                <p:cTn id="11" presetID="22" presetClass="entr" presetSubtype="1" fill="hold" nodeType="withEffect">
                                  <p:stCondLst>
                                    <p:cond delay="30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2000"/>
                                        <p:tgtEl>
                                          <p:spTgt spid="10"/>
                                        </p:tgtEl>
                                      </p:cBhvr>
                                    </p:animEffect>
                                  </p:childTnLst>
                                </p:cTn>
                              </p:par>
                              <p:par>
                                <p:cTn id="14" presetID="22" presetClass="entr" presetSubtype="1" fill="hold" nodeType="withEffect">
                                  <p:stCondLst>
                                    <p:cond delay="30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2000"/>
                                        <p:tgtEl>
                                          <p:spTgt spid="11"/>
                                        </p:tgtEl>
                                      </p:cBhvr>
                                    </p:animEffect>
                                  </p:childTnLst>
                                </p:cTn>
                              </p:par>
                            </p:childTnLst>
                          </p:cTn>
                        </p:par>
                        <p:par>
                          <p:cTn id="17" fill="hold">
                            <p:stCondLst>
                              <p:cond delay="2300"/>
                            </p:stCondLst>
                            <p:childTnLst>
                              <p:par>
                                <p:cTn id="18" presetID="47"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3300"/>
                            </p:stCondLst>
                            <p:childTnLst>
                              <p:par>
                                <p:cTn id="24" presetID="47"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par>
                          <p:cTn id="29" fill="hold">
                            <p:stCondLst>
                              <p:cond delay="4300"/>
                            </p:stCondLst>
                            <p:childTnLst>
                              <p:par>
                                <p:cTn id="30" presetID="47"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par>
                          <p:cTn id="35" fill="hold">
                            <p:stCondLst>
                              <p:cond delay="53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2" descr="C:\Users\Thinkpad\Desktop\PNG\1_0000_图层-11-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95434" y="1429733"/>
            <a:ext cx="1907076" cy="1550268"/>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3" descr="C:\Users\Thinkpad\Desktop\PNG\1_0001_图层-1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54104" y="1429733"/>
            <a:ext cx="1907076" cy="155026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 Box 53"/>
          <p:cNvSpPr txBox="1">
            <a:spLocks noChangeArrowheads="1"/>
          </p:cNvSpPr>
          <p:nvPr/>
        </p:nvSpPr>
        <p:spPr bwMode="auto">
          <a:xfrm>
            <a:off x="3295596" y="1326783"/>
            <a:ext cx="509517" cy="129413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1</a:t>
            </a:r>
            <a:endParaRPr lang="en-US" altLang="zh-CN" sz="6600" dirty="0">
              <a:solidFill>
                <a:schemeClr val="tx1"/>
              </a:solidFill>
            </a:endParaRPr>
          </a:p>
        </p:txBody>
      </p:sp>
      <p:sp>
        <p:nvSpPr>
          <p:cNvPr id="11" name="Text Box 53"/>
          <p:cNvSpPr txBox="1">
            <a:spLocks noChangeArrowheads="1"/>
          </p:cNvSpPr>
          <p:nvPr/>
        </p:nvSpPr>
        <p:spPr bwMode="auto">
          <a:xfrm>
            <a:off x="5237543" y="1370211"/>
            <a:ext cx="509517" cy="129413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2</a:t>
            </a:r>
            <a:endParaRPr lang="en-US" altLang="zh-CN" sz="6600" dirty="0">
              <a:solidFill>
                <a:schemeClr val="tx1"/>
              </a:solidFill>
            </a:endParaRPr>
          </a:p>
        </p:txBody>
      </p:sp>
      <p:sp>
        <p:nvSpPr>
          <p:cNvPr id="12" name="圆角矩形 11"/>
          <p:cNvSpPr/>
          <p:nvPr/>
        </p:nvSpPr>
        <p:spPr>
          <a:xfrm>
            <a:off x="960098"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804626" y="1228998"/>
            <a:ext cx="686121" cy="710798"/>
            <a:chOff x="611560" y="1470114"/>
            <a:chExt cx="864096" cy="895175"/>
          </a:xfrm>
        </p:grpSpPr>
        <p:pic>
          <p:nvPicPr>
            <p:cNvPr id="14"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1</a:t>
              </a:r>
              <a:endParaRPr lang="en-US" altLang="zh-CN" sz="3200" dirty="0"/>
            </a:p>
          </p:txBody>
        </p:sp>
      </p:grpSp>
      <p:sp>
        <p:nvSpPr>
          <p:cNvPr id="16" name="TextBox 44"/>
          <p:cNvSpPr txBox="1"/>
          <p:nvPr/>
        </p:nvSpPr>
        <p:spPr>
          <a:xfrm>
            <a:off x="1174220"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17" name="圆角矩形 16"/>
          <p:cNvSpPr/>
          <p:nvPr/>
        </p:nvSpPr>
        <p:spPr>
          <a:xfrm>
            <a:off x="6414317"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6258845" y="1228998"/>
            <a:ext cx="686121" cy="710798"/>
            <a:chOff x="611560" y="1470114"/>
            <a:chExt cx="864096" cy="895175"/>
          </a:xfrm>
        </p:grpSpPr>
        <p:pic>
          <p:nvPicPr>
            <p:cNvPr id="19"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2</a:t>
              </a:r>
              <a:endParaRPr lang="en-US" altLang="zh-CN" sz="3200" dirty="0"/>
            </a:p>
          </p:txBody>
        </p:sp>
      </p:grpSp>
      <p:sp>
        <p:nvSpPr>
          <p:cNvPr id="21" name="TextBox 49"/>
          <p:cNvSpPr txBox="1"/>
          <p:nvPr/>
        </p:nvSpPr>
        <p:spPr>
          <a:xfrm>
            <a:off x="6628439"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pic>
        <p:nvPicPr>
          <p:cNvPr id="22" name="Picture 4" descr="F:\360安全浏览器下载\水墨\1402\05.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7202" t="16589" r="17440" b="22437"/>
          <a:stretch/>
        </p:blipFill>
        <p:spPr bwMode="auto">
          <a:xfrm>
            <a:off x="2987824" y="3247798"/>
            <a:ext cx="3031455" cy="153741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84813346"/>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0" fill="hold"/>
                                        <p:tgtEl>
                                          <p:spTgt spid="9"/>
                                        </p:tgtEl>
                                        <p:attrNameLst>
                                          <p:attrName>ppt_w</p:attrName>
                                        </p:attrNameLst>
                                      </p:cBhvr>
                                      <p:tavLst>
                                        <p:tav tm="0">
                                          <p:val>
                                            <p:fltVal val="0"/>
                                          </p:val>
                                        </p:tav>
                                        <p:tav tm="100000">
                                          <p:val>
                                            <p:strVal val="#ppt_w"/>
                                          </p:val>
                                        </p:tav>
                                      </p:tavLst>
                                    </p:anim>
                                    <p:anim calcmode="lin" valueType="num">
                                      <p:cBhvr>
                                        <p:cTn id="8" dur="2000" fill="hold"/>
                                        <p:tgtEl>
                                          <p:spTgt spid="9"/>
                                        </p:tgtEl>
                                        <p:attrNameLst>
                                          <p:attrName>ppt_h</p:attrName>
                                        </p:attrNameLst>
                                      </p:cBhvr>
                                      <p:tavLst>
                                        <p:tav tm="0">
                                          <p:val>
                                            <p:fltVal val="0"/>
                                          </p:val>
                                        </p:tav>
                                        <p:tav tm="100000">
                                          <p:val>
                                            <p:strVal val="#ppt_h"/>
                                          </p:val>
                                        </p:tav>
                                      </p:tavLst>
                                    </p:anim>
                                    <p:anim calcmode="lin" valueType="num">
                                      <p:cBhvr>
                                        <p:cTn id="9" dur="2000" fill="hold"/>
                                        <p:tgtEl>
                                          <p:spTgt spid="9"/>
                                        </p:tgtEl>
                                        <p:attrNameLst>
                                          <p:attrName>style.rotation</p:attrName>
                                        </p:attrNameLst>
                                      </p:cBhvr>
                                      <p:tavLst>
                                        <p:tav tm="0">
                                          <p:val>
                                            <p:fltVal val="90"/>
                                          </p:val>
                                        </p:tav>
                                        <p:tav tm="100000">
                                          <p:val>
                                            <p:fltVal val="0"/>
                                          </p:val>
                                        </p:tav>
                                      </p:tavLst>
                                    </p:anim>
                                    <p:animEffect transition="in" filter="fade">
                                      <p:cBhvr>
                                        <p:cTn id="10" dur="2000"/>
                                        <p:tgtEl>
                                          <p:spTgt spid="9"/>
                                        </p:tgtEl>
                                      </p:cBhvr>
                                    </p:animEffect>
                                  </p:childTnLst>
                                </p:cTn>
                              </p:par>
                              <p:par>
                                <p:cTn id="11" presetID="3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2000" fill="hold"/>
                                        <p:tgtEl>
                                          <p:spTgt spid="8"/>
                                        </p:tgtEl>
                                        <p:attrNameLst>
                                          <p:attrName>ppt_w</p:attrName>
                                        </p:attrNameLst>
                                      </p:cBhvr>
                                      <p:tavLst>
                                        <p:tav tm="0">
                                          <p:val>
                                            <p:fltVal val="0"/>
                                          </p:val>
                                        </p:tav>
                                        <p:tav tm="100000">
                                          <p:val>
                                            <p:strVal val="#ppt_w"/>
                                          </p:val>
                                        </p:tav>
                                      </p:tavLst>
                                    </p:anim>
                                    <p:anim calcmode="lin" valueType="num">
                                      <p:cBhvr>
                                        <p:cTn id="14" dur="2000" fill="hold"/>
                                        <p:tgtEl>
                                          <p:spTgt spid="8"/>
                                        </p:tgtEl>
                                        <p:attrNameLst>
                                          <p:attrName>ppt_h</p:attrName>
                                        </p:attrNameLst>
                                      </p:cBhvr>
                                      <p:tavLst>
                                        <p:tav tm="0">
                                          <p:val>
                                            <p:fltVal val="0"/>
                                          </p:val>
                                        </p:tav>
                                        <p:tav tm="100000">
                                          <p:val>
                                            <p:strVal val="#ppt_h"/>
                                          </p:val>
                                        </p:tav>
                                      </p:tavLst>
                                    </p:anim>
                                    <p:anim calcmode="lin" valueType="num">
                                      <p:cBhvr>
                                        <p:cTn id="15" dur="2000" fill="hold"/>
                                        <p:tgtEl>
                                          <p:spTgt spid="8"/>
                                        </p:tgtEl>
                                        <p:attrNameLst>
                                          <p:attrName>style.rotation</p:attrName>
                                        </p:attrNameLst>
                                      </p:cBhvr>
                                      <p:tavLst>
                                        <p:tav tm="0">
                                          <p:val>
                                            <p:fltVal val="90"/>
                                          </p:val>
                                        </p:tav>
                                        <p:tav tm="100000">
                                          <p:val>
                                            <p:fltVal val="0"/>
                                          </p:val>
                                        </p:tav>
                                      </p:tavLst>
                                    </p:anim>
                                    <p:animEffect transition="in" filter="fade">
                                      <p:cBhvr>
                                        <p:cTn id="16" dur="2000"/>
                                        <p:tgtEl>
                                          <p:spTgt spid="8"/>
                                        </p:tgtEl>
                                      </p:cBhvr>
                                    </p:animEffect>
                                  </p:childTnLst>
                                </p:cTn>
                              </p:par>
                              <p:par>
                                <p:cTn id="17" presetID="3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200" decel="100000"/>
                                        <p:tgtEl>
                                          <p:spTgt spid="9"/>
                                        </p:tgtEl>
                                      </p:cBhvr>
                                    </p:animEffect>
                                    <p:anim calcmode="lin" valueType="num">
                                      <p:cBhvr>
                                        <p:cTn id="20" dur="1200" decel="100000" fill="hold"/>
                                        <p:tgtEl>
                                          <p:spTgt spid="9"/>
                                        </p:tgtEl>
                                        <p:attrNameLst>
                                          <p:attrName>style.rotation</p:attrName>
                                        </p:attrNameLst>
                                      </p:cBhvr>
                                      <p:tavLst>
                                        <p:tav tm="0">
                                          <p:val>
                                            <p:fltVal val="-90"/>
                                          </p:val>
                                        </p:tav>
                                        <p:tav tm="100000">
                                          <p:val>
                                            <p:fltVal val="0"/>
                                          </p:val>
                                        </p:tav>
                                      </p:tavLst>
                                    </p:anim>
                                    <p:anim calcmode="lin" valueType="num">
                                      <p:cBhvr>
                                        <p:cTn id="21" dur="1200" decel="100000" fill="hold"/>
                                        <p:tgtEl>
                                          <p:spTgt spid="9"/>
                                        </p:tgtEl>
                                        <p:attrNameLst>
                                          <p:attrName>ppt_x</p:attrName>
                                        </p:attrNameLst>
                                      </p:cBhvr>
                                      <p:tavLst>
                                        <p:tav tm="0">
                                          <p:val>
                                            <p:strVal val="#ppt_x+0.4"/>
                                          </p:val>
                                        </p:tav>
                                        <p:tav tm="100000">
                                          <p:val>
                                            <p:strVal val="#ppt_x-0.05"/>
                                          </p:val>
                                        </p:tav>
                                      </p:tavLst>
                                    </p:anim>
                                    <p:anim calcmode="lin" valueType="num">
                                      <p:cBhvr>
                                        <p:cTn id="22" dur="1200" decel="100000" fill="hold"/>
                                        <p:tgtEl>
                                          <p:spTgt spid="9"/>
                                        </p:tgtEl>
                                        <p:attrNameLst>
                                          <p:attrName>ppt_y</p:attrName>
                                        </p:attrNameLst>
                                      </p:cBhvr>
                                      <p:tavLst>
                                        <p:tav tm="0">
                                          <p:val>
                                            <p:strVal val="#ppt_y-0.4"/>
                                          </p:val>
                                        </p:tav>
                                        <p:tav tm="100000">
                                          <p:val>
                                            <p:strVal val="#ppt_y+0.1"/>
                                          </p:val>
                                        </p:tav>
                                      </p:tavLst>
                                    </p:anim>
                                    <p:anim calcmode="lin" valueType="num">
                                      <p:cBhvr>
                                        <p:cTn id="23" dur="300" accel="100000" fill="hold">
                                          <p:stCondLst>
                                            <p:cond delay="1200"/>
                                          </p:stCondLst>
                                        </p:cTn>
                                        <p:tgtEl>
                                          <p:spTgt spid="9"/>
                                        </p:tgtEl>
                                        <p:attrNameLst>
                                          <p:attrName>ppt_x</p:attrName>
                                        </p:attrNameLst>
                                      </p:cBhvr>
                                      <p:tavLst>
                                        <p:tav tm="0">
                                          <p:val>
                                            <p:strVal val="#ppt_x-0.05"/>
                                          </p:val>
                                        </p:tav>
                                        <p:tav tm="100000">
                                          <p:val>
                                            <p:strVal val="#ppt_x"/>
                                          </p:val>
                                        </p:tav>
                                      </p:tavLst>
                                    </p:anim>
                                    <p:anim calcmode="lin" valueType="num">
                                      <p:cBhvr>
                                        <p:cTn id="24" dur="300" accel="100000" fill="hold">
                                          <p:stCondLst>
                                            <p:cond delay="1200"/>
                                          </p:stCondLst>
                                        </p:cTn>
                                        <p:tgtEl>
                                          <p:spTgt spid="9"/>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200" decel="100000"/>
                                        <p:tgtEl>
                                          <p:spTgt spid="8"/>
                                        </p:tgtEl>
                                      </p:cBhvr>
                                    </p:animEffect>
                                    <p:anim calcmode="lin" valueType="num">
                                      <p:cBhvr>
                                        <p:cTn id="28" dur="1200" decel="100000" fill="hold"/>
                                        <p:tgtEl>
                                          <p:spTgt spid="8"/>
                                        </p:tgtEl>
                                        <p:attrNameLst>
                                          <p:attrName>style.rotation</p:attrName>
                                        </p:attrNameLst>
                                      </p:cBhvr>
                                      <p:tavLst>
                                        <p:tav tm="0">
                                          <p:val>
                                            <p:fltVal val="-90"/>
                                          </p:val>
                                        </p:tav>
                                        <p:tav tm="100000">
                                          <p:val>
                                            <p:fltVal val="0"/>
                                          </p:val>
                                        </p:tav>
                                      </p:tavLst>
                                    </p:anim>
                                    <p:anim calcmode="lin" valueType="num">
                                      <p:cBhvr>
                                        <p:cTn id="29" dur="1200" decel="100000" fill="hold"/>
                                        <p:tgtEl>
                                          <p:spTgt spid="8"/>
                                        </p:tgtEl>
                                        <p:attrNameLst>
                                          <p:attrName>ppt_x</p:attrName>
                                        </p:attrNameLst>
                                      </p:cBhvr>
                                      <p:tavLst>
                                        <p:tav tm="0">
                                          <p:val>
                                            <p:strVal val="#ppt_x+0.4"/>
                                          </p:val>
                                        </p:tav>
                                        <p:tav tm="100000">
                                          <p:val>
                                            <p:strVal val="#ppt_x-0.05"/>
                                          </p:val>
                                        </p:tav>
                                      </p:tavLst>
                                    </p:anim>
                                    <p:anim calcmode="lin" valueType="num">
                                      <p:cBhvr>
                                        <p:cTn id="30" dur="1200" decel="100000" fill="hold"/>
                                        <p:tgtEl>
                                          <p:spTgt spid="8"/>
                                        </p:tgtEl>
                                        <p:attrNameLst>
                                          <p:attrName>ppt_y</p:attrName>
                                        </p:attrNameLst>
                                      </p:cBhvr>
                                      <p:tavLst>
                                        <p:tav tm="0">
                                          <p:val>
                                            <p:strVal val="#ppt_y-0.4"/>
                                          </p:val>
                                        </p:tav>
                                        <p:tav tm="100000">
                                          <p:val>
                                            <p:strVal val="#ppt_y+0.1"/>
                                          </p:val>
                                        </p:tav>
                                      </p:tavLst>
                                    </p:anim>
                                    <p:anim calcmode="lin" valueType="num">
                                      <p:cBhvr>
                                        <p:cTn id="31" dur="300" accel="100000" fill="hold">
                                          <p:stCondLst>
                                            <p:cond delay="1200"/>
                                          </p:stCondLst>
                                        </p:cTn>
                                        <p:tgtEl>
                                          <p:spTgt spid="8"/>
                                        </p:tgtEl>
                                        <p:attrNameLst>
                                          <p:attrName>ppt_x</p:attrName>
                                        </p:attrNameLst>
                                      </p:cBhvr>
                                      <p:tavLst>
                                        <p:tav tm="0">
                                          <p:val>
                                            <p:strVal val="#ppt_x-0.05"/>
                                          </p:val>
                                        </p:tav>
                                        <p:tav tm="100000">
                                          <p:val>
                                            <p:strVal val="#ppt_x"/>
                                          </p:val>
                                        </p:tav>
                                      </p:tavLst>
                                    </p:anim>
                                    <p:anim calcmode="lin" valueType="num">
                                      <p:cBhvr>
                                        <p:cTn id="32" dur="300" accel="100000" fill="hold">
                                          <p:stCondLst>
                                            <p:cond delay="1200"/>
                                          </p:stCondLst>
                                        </p:cTn>
                                        <p:tgtEl>
                                          <p:spTgt spid="8"/>
                                        </p:tgtEl>
                                        <p:attrNameLst>
                                          <p:attrName>ppt_y</p:attrName>
                                        </p:attrNameLst>
                                      </p:cBhvr>
                                      <p:tavLst>
                                        <p:tav tm="0">
                                          <p:val>
                                            <p:strVal val="#ppt_y+0.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randombar(horizontal)">
                                      <p:cBhvr>
                                        <p:cTn id="64" dur="500"/>
                                        <p:tgtEl>
                                          <p:spTgt spid="1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randombar(horizontal)">
                                      <p:cBhvr>
                                        <p:cTn id="67" dur="500"/>
                                        <p:tgtEl>
                                          <p:spTgt spid="21"/>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6" grpId="0"/>
      <p:bldP spid="17" grpId="0" animBg="1"/>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880148" y="674544"/>
            <a:ext cx="3433942" cy="2626526"/>
            <a:chOff x="1226372" y="297473"/>
            <a:chExt cx="5914712" cy="4523997"/>
          </a:xfrm>
        </p:grpSpPr>
        <p:pic>
          <p:nvPicPr>
            <p:cNvPr id="9" name="Picture 2" descr="F:\360安全浏览器下载\水墨\1402\06.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3413" t="5782" r="21903" b="6290"/>
            <a:stretch/>
          </p:blipFill>
          <p:spPr bwMode="auto">
            <a:xfrm>
              <a:off x="1226372" y="297473"/>
              <a:ext cx="5914712" cy="4523997"/>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19"/>
            <p:cNvSpPr txBox="1">
              <a:spLocks noChangeArrowheads="1"/>
            </p:cNvSpPr>
            <p:nvPr/>
          </p:nvSpPr>
          <p:spPr bwMode="auto">
            <a:xfrm>
              <a:off x="4870809" y="1509641"/>
              <a:ext cx="1192775" cy="21698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000" spc="-150" dirty="0">
                  <a:solidFill>
                    <a:schemeClr val="bg1"/>
                  </a:solidFill>
                  <a:latin typeface="楷体" pitchFamily="49" charset="-122"/>
                  <a:ea typeface="楷体" pitchFamily="49" charset="-122"/>
                </a:rPr>
                <a:t>点击添加文字模板</a:t>
              </a:r>
            </a:p>
          </p:txBody>
        </p:sp>
      </p:grpSp>
      <p:grpSp>
        <p:nvGrpSpPr>
          <p:cNvPr id="11" name="组合 10"/>
          <p:cNvGrpSpPr/>
          <p:nvPr/>
        </p:nvGrpSpPr>
        <p:grpSpPr>
          <a:xfrm>
            <a:off x="1275363" y="2405209"/>
            <a:ext cx="5169694" cy="1654175"/>
            <a:chOff x="1943496" y="1919288"/>
            <a:chExt cx="5169694" cy="1654175"/>
          </a:xfrm>
        </p:grpSpPr>
        <p:cxnSp>
          <p:nvCxnSpPr>
            <p:cNvPr id="12" name="直接连接符 11"/>
            <p:cNvCxnSpPr/>
            <p:nvPr/>
          </p:nvCxnSpPr>
          <p:spPr>
            <a:xfrm>
              <a:off x="1943496" y="1919288"/>
              <a:ext cx="768351" cy="12414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711847" y="2074069"/>
              <a:ext cx="1239043" cy="1086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50890" y="2074069"/>
              <a:ext cx="500857" cy="149939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451747" y="2786063"/>
              <a:ext cx="1189831" cy="768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675709" y="2786063"/>
              <a:ext cx="1437481" cy="631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17" name="图片 22"/>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857851" y="2011509"/>
            <a:ext cx="835025"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图片 23"/>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1692876" y="3271984"/>
            <a:ext cx="833438"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图片 24"/>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2866039" y="2165496"/>
            <a:ext cx="833437" cy="78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图片 25"/>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3435951" y="3646634"/>
            <a:ext cx="833438"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图片 26"/>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4590064" y="2884634"/>
            <a:ext cx="835025"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图片 27"/>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6028339" y="3510109"/>
            <a:ext cx="833437"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文本框 29"/>
          <p:cNvSpPr txBox="1">
            <a:spLocks noChangeArrowheads="1"/>
          </p:cNvSpPr>
          <p:nvPr/>
        </p:nvSpPr>
        <p:spPr bwMode="auto">
          <a:xfrm>
            <a:off x="486885" y="1520278"/>
            <a:ext cx="162271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24" name="文本框 29"/>
          <p:cNvSpPr txBox="1">
            <a:spLocks noChangeArrowheads="1"/>
          </p:cNvSpPr>
          <p:nvPr/>
        </p:nvSpPr>
        <p:spPr bwMode="auto">
          <a:xfrm>
            <a:off x="1301136" y="4035899"/>
            <a:ext cx="162271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25" name="文本框 29"/>
          <p:cNvSpPr txBox="1">
            <a:spLocks noChangeArrowheads="1"/>
          </p:cNvSpPr>
          <p:nvPr/>
        </p:nvSpPr>
        <p:spPr bwMode="auto">
          <a:xfrm>
            <a:off x="2526314" y="1674503"/>
            <a:ext cx="162271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26" name="文本框 29"/>
          <p:cNvSpPr txBox="1">
            <a:spLocks noChangeArrowheads="1"/>
          </p:cNvSpPr>
          <p:nvPr/>
        </p:nvSpPr>
        <p:spPr bwMode="auto">
          <a:xfrm>
            <a:off x="3041315" y="4434034"/>
            <a:ext cx="162271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27" name="文本框 29"/>
          <p:cNvSpPr txBox="1">
            <a:spLocks noChangeArrowheads="1"/>
          </p:cNvSpPr>
          <p:nvPr/>
        </p:nvSpPr>
        <p:spPr bwMode="auto">
          <a:xfrm>
            <a:off x="4269389" y="2405209"/>
            <a:ext cx="162271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28" name="文本框 29"/>
          <p:cNvSpPr txBox="1">
            <a:spLocks noChangeArrowheads="1"/>
          </p:cNvSpPr>
          <p:nvPr/>
        </p:nvSpPr>
        <p:spPr bwMode="auto">
          <a:xfrm>
            <a:off x="5633702" y="4297509"/>
            <a:ext cx="162271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a:t>
            </a:r>
            <a:r>
              <a:rPr lang="zh-CN" altLang="en-US" sz="1400" dirty="0" smtClean="0">
                <a:latin typeface="楷体" pitchFamily="49" charset="-122"/>
                <a:ea typeface="楷体" pitchFamily="49" charset="-122"/>
              </a:rPr>
              <a:t>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Tree>
    <p:extLst>
      <p:ext uri="{BB962C8B-B14F-4D97-AF65-F5344CB8AC3E}">
        <p14:creationId xmlns:p14="http://schemas.microsoft.com/office/powerpoint/2010/main" xmlns="" val="1053761427"/>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nodeType="withEffect">
                                  <p:stCondLst>
                                    <p:cond delay="25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nodeType="withEffect">
                                  <p:stCondLst>
                                    <p:cond delay="5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nodeType="withEffect">
                                  <p:stCondLst>
                                    <p:cond delay="7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nodeType="withEffect">
                                  <p:stCondLst>
                                    <p:cond delay="100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nodeType="withEffect">
                                  <p:stCondLst>
                                    <p:cond delay="125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750"/>
                            </p:stCondLst>
                            <p:childTnLst>
                              <p:par>
                                <p:cTn id="28" presetID="22" presetClass="entr" presetSubtype="8"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2000"/>
                                        <p:tgtEl>
                                          <p:spTgt spid="11"/>
                                        </p:tgtEl>
                                      </p:cBhvr>
                                    </p:animEffect>
                                  </p:childTnLst>
                                </p:cTn>
                              </p:par>
                            </p:childTnLst>
                          </p:cTn>
                        </p:par>
                        <p:par>
                          <p:cTn id="31" fill="hold">
                            <p:stCondLst>
                              <p:cond delay="47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525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5750"/>
                            </p:stCondLst>
                            <p:childTnLst>
                              <p:par>
                                <p:cTn id="40" presetID="1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par>
                          <p:cTn id="43" fill="hold">
                            <p:stCondLst>
                              <p:cond delay="625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par>
                          <p:cTn id="47" fill="hold">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par>
                          <p:cTn id="51" fill="hold">
                            <p:stCondLst>
                              <p:cond delay="725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33385" y="1171810"/>
            <a:ext cx="2355850" cy="3809529"/>
            <a:chOff x="963587" y="903759"/>
            <a:chExt cx="2355850" cy="3809529"/>
          </a:xfrm>
        </p:grpSpPr>
        <p:sp>
          <p:nvSpPr>
            <p:cNvPr id="9" name="矩形 14"/>
            <p:cNvSpPr>
              <a:spLocks noChangeArrowheads="1"/>
            </p:cNvSpPr>
            <p:nvPr/>
          </p:nvSpPr>
          <p:spPr bwMode="auto">
            <a:xfrm>
              <a:off x="1008831" y="1785803"/>
              <a:ext cx="2273300" cy="289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smtClean="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p:txBody>
        </p:sp>
        <p:pic>
          <p:nvPicPr>
            <p:cNvPr id="10"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63587" y="1439863"/>
              <a:ext cx="2355850" cy="327342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980255" y="903759"/>
              <a:ext cx="2339033" cy="864096"/>
              <a:chOff x="3275856" y="411510"/>
              <a:chExt cx="1811189" cy="653152"/>
            </a:xfrm>
          </p:grpSpPr>
          <p:pic>
            <p:nvPicPr>
              <p:cNvPr id="12"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xmlns=""/>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extBox 23"/>
              <p:cNvSpPr txBox="1"/>
              <p:nvPr/>
            </p:nvSpPr>
            <p:spPr>
              <a:xfrm>
                <a:off x="3663376" y="520369"/>
                <a:ext cx="1210588" cy="400110"/>
              </a:xfrm>
              <a:prstGeom prst="rect">
                <a:avLst/>
              </a:prstGeom>
              <a:noFill/>
            </p:spPr>
            <p:txBody>
              <a:bodyPr wrap="none" rtlCol="0">
                <a:spAutoFit/>
              </a:bodyPr>
              <a:lstStyle/>
              <a:p>
                <a:r>
                  <a:rPr lang="zh-CN" altLang="en-US" sz="2000" b="1" dirty="0" smtClean="0">
                    <a:latin typeface="+mj-ea"/>
                    <a:ea typeface="+mj-ea"/>
                  </a:rPr>
                  <a:t>添加标题</a:t>
                </a:r>
                <a:endParaRPr lang="zh-CN" altLang="en-US" sz="2000" b="1" dirty="0">
                  <a:latin typeface="+mj-ea"/>
                  <a:ea typeface="+mj-ea"/>
                </a:endParaRPr>
              </a:p>
            </p:txBody>
          </p:sp>
        </p:grpSp>
      </p:grpSp>
      <p:grpSp>
        <p:nvGrpSpPr>
          <p:cNvPr id="14" name="组合 13"/>
          <p:cNvGrpSpPr/>
          <p:nvPr/>
        </p:nvGrpSpPr>
        <p:grpSpPr>
          <a:xfrm>
            <a:off x="3439463" y="1171810"/>
            <a:ext cx="2355850" cy="3809529"/>
            <a:chOff x="963587" y="903759"/>
            <a:chExt cx="2355850" cy="3809529"/>
          </a:xfrm>
        </p:grpSpPr>
        <p:sp>
          <p:nvSpPr>
            <p:cNvPr id="15" name="矩形 14"/>
            <p:cNvSpPr>
              <a:spLocks noChangeArrowheads="1"/>
            </p:cNvSpPr>
            <p:nvPr/>
          </p:nvSpPr>
          <p:spPr bwMode="auto">
            <a:xfrm>
              <a:off x="1008831" y="1785803"/>
              <a:ext cx="2273300" cy="289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smtClean="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p:txBody>
        </p:sp>
        <p:pic>
          <p:nvPicPr>
            <p:cNvPr id="16"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63587" y="1439863"/>
              <a:ext cx="2355850" cy="327342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7" name="组合 16"/>
            <p:cNvGrpSpPr/>
            <p:nvPr/>
          </p:nvGrpSpPr>
          <p:grpSpPr>
            <a:xfrm>
              <a:off x="980255" y="903759"/>
              <a:ext cx="2339033" cy="864096"/>
              <a:chOff x="3275856" y="411510"/>
              <a:chExt cx="1811189" cy="653152"/>
            </a:xfrm>
          </p:grpSpPr>
          <p:pic>
            <p:nvPicPr>
              <p:cNvPr id="18"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xmlns=""/>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30"/>
              <p:cNvSpPr txBox="1"/>
              <p:nvPr/>
            </p:nvSpPr>
            <p:spPr>
              <a:xfrm>
                <a:off x="3663376" y="520369"/>
                <a:ext cx="1210588" cy="400110"/>
              </a:xfrm>
              <a:prstGeom prst="rect">
                <a:avLst/>
              </a:prstGeom>
              <a:noFill/>
            </p:spPr>
            <p:txBody>
              <a:bodyPr wrap="none" rtlCol="0">
                <a:spAutoFit/>
              </a:bodyPr>
              <a:lstStyle/>
              <a:p>
                <a:r>
                  <a:rPr lang="zh-CN" altLang="en-US" sz="2000" b="1" dirty="0" smtClean="0">
                    <a:latin typeface="+mj-ea"/>
                    <a:ea typeface="+mj-ea"/>
                  </a:rPr>
                  <a:t>添加标题</a:t>
                </a:r>
                <a:endParaRPr lang="zh-CN" altLang="en-US" sz="2000" b="1" dirty="0">
                  <a:latin typeface="+mj-ea"/>
                  <a:ea typeface="+mj-ea"/>
                </a:endParaRPr>
              </a:p>
            </p:txBody>
          </p:sp>
        </p:grpSp>
      </p:grpSp>
      <p:grpSp>
        <p:nvGrpSpPr>
          <p:cNvPr id="20" name="组合 19"/>
          <p:cNvGrpSpPr/>
          <p:nvPr/>
        </p:nvGrpSpPr>
        <p:grpSpPr>
          <a:xfrm>
            <a:off x="6100942" y="1171810"/>
            <a:ext cx="2355850" cy="3809529"/>
            <a:chOff x="963587" y="903759"/>
            <a:chExt cx="2355850" cy="3809529"/>
          </a:xfrm>
        </p:grpSpPr>
        <p:sp>
          <p:nvSpPr>
            <p:cNvPr id="21" name="矩形 14"/>
            <p:cNvSpPr>
              <a:spLocks noChangeArrowheads="1"/>
            </p:cNvSpPr>
            <p:nvPr/>
          </p:nvSpPr>
          <p:spPr bwMode="auto">
            <a:xfrm>
              <a:off x="1008831" y="1785803"/>
              <a:ext cx="2273300" cy="289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a:t>
              </a:r>
              <a:r>
                <a:rPr lang="zh-CN" altLang="en-US" sz="1400" dirty="0" smtClean="0">
                  <a:latin typeface="微软雅黑" pitchFamily="34" charset="-122"/>
                  <a:ea typeface="微软雅黑" pitchFamily="34" charset="-122"/>
                </a:rPr>
                <a:t>文本</a:t>
              </a:r>
              <a:endParaRPr lang="en-US" altLang="zh-CN" sz="1400" dirty="0" smtClean="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endParaRPr lang="en-US" altLang="zh-CN"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r>
                <a:rPr lang="zh-CN" altLang="en-US" sz="1400" dirty="0">
                  <a:latin typeface="微软雅黑" pitchFamily="34" charset="-122"/>
                  <a:ea typeface="微软雅黑" pitchFamily="34" charset="-122"/>
                </a:rPr>
                <a:t>点击添加文本</a:t>
              </a: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a:p>
              <a:pPr marL="0" lvl="2" algn="ctr" defTabSz="912813" eaLnBrk="0" hangingPunct="0">
                <a:buClr>
                  <a:srgbClr val="0070C0"/>
                </a:buClr>
                <a:buSzPct val="80000"/>
                <a:tabLst>
                  <a:tab pos="136525" algn="l"/>
                </a:tabLst>
              </a:pPr>
              <a:endParaRPr lang="zh-CN" altLang="en-US" sz="1400" dirty="0">
                <a:latin typeface="微软雅黑" pitchFamily="34" charset="-122"/>
                <a:ea typeface="微软雅黑" pitchFamily="34" charset="-122"/>
              </a:endParaRPr>
            </a:p>
          </p:txBody>
        </p:sp>
        <p:pic>
          <p:nvPicPr>
            <p:cNvPr id="22" name="Picture 3" descr="E:\水墨图表素材\245444444.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63587" y="1439863"/>
              <a:ext cx="2355850" cy="327342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3" name="组合 22"/>
            <p:cNvGrpSpPr/>
            <p:nvPr/>
          </p:nvGrpSpPr>
          <p:grpSpPr>
            <a:xfrm>
              <a:off x="980255" y="903759"/>
              <a:ext cx="2339033" cy="864096"/>
              <a:chOff x="3275856" y="411510"/>
              <a:chExt cx="1811189" cy="653152"/>
            </a:xfrm>
          </p:grpSpPr>
          <p:pic>
            <p:nvPicPr>
              <p:cNvPr id="24"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xmlns=""/>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TextBox 36"/>
              <p:cNvSpPr txBox="1"/>
              <p:nvPr/>
            </p:nvSpPr>
            <p:spPr>
              <a:xfrm>
                <a:off x="3663376" y="520369"/>
                <a:ext cx="1210588" cy="400110"/>
              </a:xfrm>
              <a:prstGeom prst="rect">
                <a:avLst/>
              </a:prstGeom>
              <a:noFill/>
            </p:spPr>
            <p:txBody>
              <a:bodyPr wrap="none" rtlCol="0">
                <a:spAutoFit/>
              </a:bodyPr>
              <a:lstStyle/>
              <a:p>
                <a:r>
                  <a:rPr lang="zh-CN" altLang="en-US" sz="2000" b="1" dirty="0" smtClean="0">
                    <a:latin typeface="+mj-ea"/>
                    <a:ea typeface="+mj-ea"/>
                  </a:rPr>
                  <a:t>添加标题</a:t>
                </a:r>
                <a:endParaRPr lang="zh-CN" altLang="en-US" sz="2000" b="1" dirty="0">
                  <a:latin typeface="+mj-ea"/>
                  <a:ea typeface="+mj-ea"/>
                </a:endParaRPr>
              </a:p>
            </p:txBody>
          </p:sp>
        </p:grpSp>
      </p:grpSp>
    </p:spTree>
    <p:extLst>
      <p:ext uri="{BB962C8B-B14F-4D97-AF65-F5344CB8AC3E}">
        <p14:creationId xmlns:p14="http://schemas.microsoft.com/office/powerpoint/2010/main" xmlns="" val="2371498428"/>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060" y="0"/>
            <a:ext cx="9135879" cy="5143500"/>
          </a:xfrm>
          <a:prstGeom prst="rect">
            <a:avLst/>
          </a:prstGeom>
        </p:spPr>
      </p:pic>
      <p:pic>
        <p:nvPicPr>
          <p:cNvPr id="3"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6016" y="1491630"/>
            <a:ext cx="2664296" cy="246410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29"/>
          <p:cNvSpPr txBox="1"/>
          <p:nvPr/>
        </p:nvSpPr>
        <p:spPr>
          <a:xfrm>
            <a:off x="5382890" y="2613489"/>
            <a:ext cx="1440000" cy="553998"/>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endParaRPr lang="zh-CN" altLang="en-US" sz="1200" dirty="0">
              <a:latin typeface="方正宋黑简体" pitchFamily="2" charset="-122"/>
              <a:ea typeface="方正宋黑简体" pitchFamily="2" charset="-122"/>
            </a:endParaRPr>
          </a:p>
        </p:txBody>
      </p:sp>
      <p:sp>
        <p:nvSpPr>
          <p:cNvPr id="5" name="矩形 4"/>
          <p:cNvSpPr/>
          <p:nvPr/>
        </p:nvSpPr>
        <p:spPr>
          <a:xfrm>
            <a:off x="5647432" y="1772111"/>
            <a:ext cx="652760" cy="1015663"/>
          </a:xfrm>
          <a:prstGeom prst="rect">
            <a:avLst/>
          </a:prstGeom>
        </p:spPr>
        <p:txBody>
          <a:bodyPr wrap="square">
            <a:spAutoFit/>
          </a:bodyPr>
          <a:lstStyle/>
          <a:p>
            <a:r>
              <a:rPr lang="zh-CN" altLang="en-US" sz="6000" dirty="0" smtClean="0">
                <a:latin typeface="汉仪程行简" panose="00020600040101010101" pitchFamily="18" charset="-122"/>
                <a:ea typeface="汉仪程行简" panose="00020600040101010101" pitchFamily="18" charset="-122"/>
              </a:rPr>
              <a:t>肆</a:t>
            </a:r>
            <a:endParaRPr lang="zh-CN" altLang="en-US" sz="6000" dirty="0">
              <a:latin typeface="汉仪程行简" panose="00020600040101010101" pitchFamily="18" charset="-122"/>
              <a:ea typeface="汉仪程行简" panose="00020600040101010101" pitchFamily="18" charset="-122"/>
            </a:endParaRPr>
          </a:p>
        </p:txBody>
      </p:sp>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832152" y="2842904"/>
            <a:ext cx="1767727" cy="1154642"/>
          </a:xfrm>
          <a:prstGeom prst="rect">
            <a:avLst/>
          </a:prstGeom>
        </p:spPr>
      </p:pic>
    </p:spTree>
    <p:extLst>
      <p:ext uri="{BB962C8B-B14F-4D97-AF65-F5344CB8AC3E}">
        <p14:creationId xmlns:p14="http://schemas.microsoft.com/office/powerpoint/2010/main" xmlns="" val="829003721"/>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childTnLst>
                                </p:cTn>
                              </p:par>
                            </p:childTnLst>
                          </p:cTn>
                        </p:par>
                        <p:par>
                          <p:cTn id="21" fill="hold">
                            <p:stCondLst>
                              <p:cond delay="225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2213394" y="823634"/>
            <a:ext cx="4532272" cy="3980364"/>
            <a:chOff x="1835696" y="407529"/>
            <a:chExt cx="5256584" cy="4616474"/>
          </a:xfrm>
        </p:grpSpPr>
        <p:pic>
          <p:nvPicPr>
            <p:cNvPr id="9" name="Oval 11"/>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79777" y="1778025"/>
              <a:ext cx="4430713"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Oval 11"/>
            <p:cNvPicPr>
              <a:picLocks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022727" y="771550"/>
              <a:ext cx="2944813" cy="3773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Oval 11"/>
            <p:cNvPicPr>
              <a:picLocks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022727" y="771550"/>
              <a:ext cx="2944813" cy="3773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99792" y="411510"/>
              <a:ext cx="1363920" cy="1300125"/>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004048" y="407529"/>
              <a:ext cx="1363920" cy="1300125"/>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728360" y="2050648"/>
              <a:ext cx="1363920" cy="130012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080288" y="3723878"/>
              <a:ext cx="1363920" cy="1300125"/>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27784" y="3723878"/>
              <a:ext cx="1363920" cy="1300125"/>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 descr="E:\水墨图表素材\07.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835696" y="2050648"/>
              <a:ext cx="1363920" cy="130012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8" name="组合 17"/>
          <p:cNvGrpSpPr/>
          <p:nvPr/>
        </p:nvGrpSpPr>
        <p:grpSpPr>
          <a:xfrm>
            <a:off x="107727" y="1019002"/>
            <a:ext cx="8712522" cy="3249512"/>
            <a:chOff x="107727" y="1019002"/>
            <a:chExt cx="8712522" cy="3249512"/>
          </a:xfrm>
        </p:grpSpPr>
        <p:sp>
          <p:nvSpPr>
            <p:cNvPr id="19" name="Text Box 32"/>
            <p:cNvSpPr txBox="1">
              <a:spLocks noChangeArrowheads="1"/>
            </p:cNvSpPr>
            <p:nvPr/>
          </p:nvSpPr>
          <p:spPr bwMode="auto">
            <a:xfrm>
              <a:off x="6084168" y="1091010"/>
              <a:ext cx="2232025" cy="328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aseline="-25000" dirty="0">
                  <a:latin typeface="+mj-ea"/>
                  <a:ea typeface="+mj-ea"/>
                </a:rPr>
                <a:t>文字标题内容</a:t>
              </a:r>
              <a:endParaRPr lang="zh-CN" altLang="en-US" baseline="-25000" dirty="0">
                <a:latin typeface="+mj-ea"/>
                <a:ea typeface="+mj-ea"/>
              </a:endParaRPr>
            </a:p>
          </p:txBody>
        </p:sp>
        <p:sp>
          <p:nvSpPr>
            <p:cNvPr id="20" name="Text Box 32"/>
            <p:cNvSpPr txBox="1">
              <a:spLocks noChangeArrowheads="1"/>
            </p:cNvSpPr>
            <p:nvPr/>
          </p:nvSpPr>
          <p:spPr bwMode="auto">
            <a:xfrm>
              <a:off x="6588224" y="2531170"/>
              <a:ext cx="2232025" cy="328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aseline="-25000" dirty="0">
                  <a:latin typeface="+mj-ea"/>
                  <a:ea typeface="+mj-ea"/>
                </a:rPr>
                <a:t>文字标题内容</a:t>
              </a:r>
              <a:endParaRPr lang="zh-CN" altLang="en-US" baseline="-25000" dirty="0">
                <a:latin typeface="+mj-ea"/>
                <a:ea typeface="+mj-ea"/>
              </a:endParaRPr>
            </a:p>
          </p:txBody>
        </p:sp>
        <p:sp>
          <p:nvSpPr>
            <p:cNvPr id="21" name="Text Box 32"/>
            <p:cNvSpPr txBox="1">
              <a:spLocks noChangeArrowheads="1"/>
            </p:cNvSpPr>
            <p:nvPr/>
          </p:nvSpPr>
          <p:spPr bwMode="auto">
            <a:xfrm>
              <a:off x="6084168" y="3939902"/>
              <a:ext cx="2232025" cy="328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aseline="-25000" dirty="0">
                  <a:latin typeface="+mj-ea"/>
                  <a:ea typeface="+mj-ea"/>
                </a:rPr>
                <a:t>文字标题内容</a:t>
              </a:r>
              <a:endParaRPr lang="zh-CN" altLang="en-US" baseline="-25000" dirty="0">
                <a:latin typeface="+mj-ea"/>
                <a:ea typeface="+mj-ea"/>
              </a:endParaRPr>
            </a:p>
          </p:txBody>
        </p:sp>
        <p:sp>
          <p:nvSpPr>
            <p:cNvPr id="22" name="Text Box 32"/>
            <p:cNvSpPr txBox="1">
              <a:spLocks noChangeArrowheads="1"/>
            </p:cNvSpPr>
            <p:nvPr/>
          </p:nvSpPr>
          <p:spPr bwMode="auto">
            <a:xfrm>
              <a:off x="755799" y="1019002"/>
              <a:ext cx="2232025" cy="328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aseline="-25000" dirty="0">
                  <a:latin typeface="+mj-ea"/>
                  <a:ea typeface="+mj-ea"/>
                </a:rPr>
                <a:t>文字标题内容</a:t>
              </a:r>
              <a:endParaRPr lang="zh-CN" altLang="en-US" baseline="-25000" dirty="0">
                <a:latin typeface="+mj-ea"/>
                <a:ea typeface="+mj-ea"/>
              </a:endParaRPr>
            </a:p>
          </p:txBody>
        </p:sp>
        <p:sp>
          <p:nvSpPr>
            <p:cNvPr id="23" name="Text Box 32"/>
            <p:cNvSpPr txBox="1">
              <a:spLocks noChangeArrowheads="1"/>
            </p:cNvSpPr>
            <p:nvPr/>
          </p:nvSpPr>
          <p:spPr bwMode="auto">
            <a:xfrm>
              <a:off x="107727" y="2459162"/>
              <a:ext cx="2232025" cy="328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aseline="-25000" dirty="0">
                  <a:latin typeface="+mj-ea"/>
                  <a:ea typeface="+mj-ea"/>
                </a:rPr>
                <a:t>文字标题内容</a:t>
              </a:r>
              <a:endParaRPr lang="zh-CN" altLang="en-US" baseline="-25000" dirty="0">
                <a:latin typeface="+mj-ea"/>
                <a:ea typeface="+mj-ea"/>
              </a:endParaRPr>
            </a:p>
          </p:txBody>
        </p:sp>
        <p:sp>
          <p:nvSpPr>
            <p:cNvPr id="24" name="Text Box 32"/>
            <p:cNvSpPr txBox="1">
              <a:spLocks noChangeArrowheads="1"/>
            </p:cNvSpPr>
            <p:nvPr/>
          </p:nvSpPr>
          <p:spPr bwMode="auto">
            <a:xfrm>
              <a:off x="755799" y="3939902"/>
              <a:ext cx="2232025" cy="328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aseline="-25000" dirty="0">
                  <a:latin typeface="+mj-ea"/>
                  <a:ea typeface="+mj-ea"/>
                </a:rPr>
                <a:t>文字标题内容</a:t>
              </a:r>
              <a:endParaRPr lang="zh-CN" altLang="en-US" baseline="-25000" dirty="0">
                <a:latin typeface="+mj-ea"/>
                <a:ea typeface="+mj-ea"/>
              </a:endParaRPr>
            </a:p>
          </p:txBody>
        </p:sp>
      </p:grpSp>
    </p:spTree>
    <p:extLst>
      <p:ext uri="{BB962C8B-B14F-4D97-AF65-F5344CB8AC3E}">
        <p14:creationId xmlns:p14="http://schemas.microsoft.com/office/powerpoint/2010/main" xmlns="" val="1019374656"/>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87"/>
          <p:cNvSpPr>
            <a:spLocks noChangeArrowheads="1"/>
          </p:cNvSpPr>
          <p:nvPr/>
        </p:nvSpPr>
        <p:spPr bwMode="auto">
          <a:xfrm>
            <a:off x="1653381" y="2667868"/>
            <a:ext cx="893763"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9" name="矩形 87"/>
          <p:cNvSpPr>
            <a:spLocks noChangeArrowheads="1"/>
          </p:cNvSpPr>
          <p:nvPr/>
        </p:nvSpPr>
        <p:spPr bwMode="auto">
          <a:xfrm>
            <a:off x="3277394" y="1876498"/>
            <a:ext cx="893762"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10" name="矩形 87"/>
          <p:cNvSpPr>
            <a:spLocks noChangeArrowheads="1"/>
          </p:cNvSpPr>
          <p:nvPr/>
        </p:nvSpPr>
        <p:spPr bwMode="auto">
          <a:xfrm>
            <a:off x="4878700" y="2667868"/>
            <a:ext cx="893763"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11" name="矩形 87"/>
          <p:cNvSpPr>
            <a:spLocks noChangeArrowheads="1"/>
          </p:cNvSpPr>
          <p:nvPr/>
        </p:nvSpPr>
        <p:spPr bwMode="auto">
          <a:xfrm>
            <a:off x="6558557" y="1885503"/>
            <a:ext cx="893763"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600">
                <a:latin typeface="+mj-ea"/>
                <a:ea typeface="+mj-ea"/>
              </a:rPr>
              <a:t>点击添加文本</a:t>
            </a:r>
          </a:p>
        </p:txBody>
      </p:sp>
      <p:sp>
        <p:nvSpPr>
          <p:cNvPr id="12" name="TextBox 60"/>
          <p:cNvSpPr txBox="1">
            <a:spLocks noChangeArrowheads="1"/>
          </p:cNvSpPr>
          <p:nvPr/>
        </p:nvSpPr>
        <p:spPr bwMode="auto">
          <a:xfrm>
            <a:off x="1622896" y="4117751"/>
            <a:ext cx="1004888"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sp>
        <p:nvSpPr>
          <p:cNvPr id="13" name="TextBox 62"/>
          <p:cNvSpPr txBox="1">
            <a:spLocks noChangeArrowheads="1"/>
          </p:cNvSpPr>
          <p:nvPr/>
        </p:nvSpPr>
        <p:spPr bwMode="auto">
          <a:xfrm>
            <a:off x="3256756" y="3325663"/>
            <a:ext cx="1004888" cy="83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sp>
        <p:nvSpPr>
          <p:cNvPr id="14" name="TextBox 64"/>
          <p:cNvSpPr txBox="1">
            <a:spLocks noChangeArrowheads="1"/>
          </p:cNvSpPr>
          <p:nvPr/>
        </p:nvSpPr>
        <p:spPr bwMode="auto">
          <a:xfrm>
            <a:off x="4863257" y="4189759"/>
            <a:ext cx="1004887"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sp>
        <p:nvSpPr>
          <p:cNvPr id="15" name="TextBox 68"/>
          <p:cNvSpPr txBox="1">
            <a:spLocks noChangeArrowheads="1"/>
          </p:cNvSpPr>
          <p:nvPr/>
        </p:nvSpPr>
        <p:spPr bwMode="auto">
          <a:xfrm>
            <a:off x="6588224" y="3325663"/>
            <a:ext cx="1004888"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a:p>
            <a:pPr eaLnBrk="1" hangingPunct="1"/>
            <a:r>
              <a:rPr lang="zh-CN" altLang="en-US" sz="1600" dirty="0">
                <a:solidFill>
                  <a:srgbClr val="000000"/>
                </a:solidFill>
                <a:latin typeface="+mj-ea"/>
                <a:ea typeface="+mj-ea"/>
              </a:rPr>
              <a:t>添加文本</a:t>
            </a:r>
          </a:p>
        </p:txBody>
      </p:sp>
      <p:pic>
        <p:nvPicPr>
          <p:cNvPr id="16"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99356" y="1753744"/>
            <a:ext cx="1885553" cy="2278875"/>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43808" y="940514"/>
            <a:ext cx="1885553" cy="2278875"/>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27984" y="1753744"/>
            <a:ext cx="1885553" cy="2278875"/>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2" descr="E:\水墨图表素材\2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89848" y="940514"/>
            <a:ext cx="1885553" cy="22788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74540427"/>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300"/>
                                        <p:tgtEl>
                                          <p:spTgt spid="8"/>
                                        </p:tgtEl>
                                      </p:cBhvr>
                                    </p:animEffect>
                                  </p:childTnLst>
                                </p:cTn>
                              </p:par>
                            </p:childTnLst>
                          </p:cTn>
                        </p:par>
                        <p:par>
                          <p:cTn id="14" fill="hold">
                            <p:stCondLst>
                              <p:cond delay="1300"/>
                            </p:stCondLst>
                            <p:childTnLst>
                              <p:par>
                                <p:cTn id="15" presetID="47"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3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childTnLst>
                                </p:cTn>
                              </p:par>
                            </p:childTnLst>
                          </p:cTn>
                        </p:par>
                        <p:par>
                          <p:cTn id="24" fill="hold">
                            <p:stCondLst>
                              <p:cond delay="2600"/>
                            </p:stCondLst>
                            <p:childTnLst>
                              <p:par>
                                <p:cTn id="25" presetID="47"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36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300"/>
                                        <p:tgtEl>
                                          <p:spTgt spid="10"/>
                                        </p:tgtEl>
                                      </p:cBhvr>
                                    </p:animEffect>
                                  </p:childTnLst>
                                </p:cTn>
                              </p:par>
                            </p:childTnLst>
                          </p:cTn>
                        </p:par>
                        <p:par>
                          <p:cTn id="34" fill="hold">
                            <p:stCondLst>
                              <p:cond delay="3900"/>
                            </p:stCondLst>
                            <p:childTnLst>
                              <p:par>
                                <p:cTn id="35" presetID="47"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49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300"/>
                                        <p:tgtEl>
                                          <p:spTgt spid="11"/>
                                        </p:tgtEl>
                                      </p:cBhvr>
                                    </p:animEffect>
                                  </p:childTnLst>
                                </p:cTn>
                              </p:par>
                            </p:childTnLst>
                          </p:cTn>
                        </p:par>
                        <p:par>
                          <p:cTn id="44" fill="hold">
                            <p:stCondLst>
                              <p:cond delay="5200"/>
                            </p:stCondLst>
                            <p:childTnLst>
                              <p:par>
                                <p:cTn id="45" presetID="47"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6200"/>
                            </p:stCondLst>
                            <p:childTnLst>
                              <p:par>
                                <p:cTn id="51" presetID="47"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7200"/>
                            </p:stCondLst>
                            <p:childTnLst>
                              <p:par>
                                <p:cTn id="57" presetID="47"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8200"/>
                            </p:stCondLst>
                            <p:childTnLst>
                              <p:par>
                                <p:cTn id="63" presetID="47"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8" name="Picture 2" descr="E:\水墨图表素材\2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366789" y="438944"/>
            <a:ext cx="2701155" cy="2640012"/>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 Box 39"/>
          <p:cNvSpPr txBox="1">
            <a:spLocks noChangeArrowheads="1"/>
          </p:cNvSpPr>
          <p:nvPr/>
        </p:nvSpPr>
        <p:spPr bwMode="auto">
          <a:xfrm>
            <a:off x="2023220" y="1319659"/>
            <a:ext cx="1647825"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100" dirty="0">
                <a:latin typeface="+mj-ea"/>
                <a:ea typeface="+mj-ea"/>
              </a:rPr>
              <a:t>点击此处添加您要的内容文字点击此处添加您要的内容文字点击此处添加您要的内容文字</a:t>
            </a:r>
          </a:p>
        </p:txBody>
      </p:sp>
      <p:grpSp>
        <p:nvGrpSpPr>
          <p:cNvPr id="10" name="组合 9"/>
          <p:cNvGrpSpPr>
            <a:grpSpLocks/>
          </p:cNvGrpSpPr>
          <p:nvPr/>
        </p:nvGrpSpPr>
        <p:grpSpPr bwMode="auto">
          <a:xfrm>
            <a:off x="902921" y="4083918"/>
            <a:ext cx="2630487" cy="711200"/>
            <a:chOff x="1004888" y="5191125"/>
            <a:chExt cx="2630487" cy="711200"/>
          </a:xfrm>
        </p:grpSpPr>
        <p:sp>
          <p:nvSpPr>
            <p:cNvPr id="11" name="Text Box 39"/>
            <p:cNvSpPr txBox="1">
              <a:spLocks noChangeArrowheads="1"/>
            </p:cNvSpPr>
            <p:nvPr/>
          </p:nvSpPr>
          <p:spPr bwMode="auto">
            <a:xfrm>
              <a:off x="1004888" y="5191125"/>
              <a:ext cx="2622550"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sp>
          <p:nvSpPr>
            <p:cNvPr id="12" name="Text Box 39"/>
            <p:cNvSpPr txBox="1">
              <a:spLocks noChangeArrowheads="1"/>
            </p:cNvSpPr>
            <p:nvPr/>
          </p:nvSpPr>
          <p:spPr bwMode="auto">
            <a:xfrm>
              <a:off x="1012825" y="5556250"/>
              <a:ext cx="2622550"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grpSp>
      <p:sp>
        <p:nvSpPr>
          <p:cNvPr id="13" name="Text Box 39"/>
          <p:cNvSpPr txBox="1">
            <a:spLocks noChangeArrowheads="1"/>
          </p:cNvSpPr>
          <p:nvPr/>
        </p:nvSpPr>
        <p:spPr bwMode="auto">
          <a:xfrm>
            <a:off x="1644909" y="1040354"/>
            <a:ext cx="209814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zh-CN" altLang="en-US" sz="1500" b="1" dirty="0">
                <a:latin typeface="+mj-ea"/>
                <a:ea typeface="+mj-ea"/>
              </a:rPr>
              <a:t>此处添加文字</a:t>
            </a:r>
          </a:p>
        </p:txBody>
      </p:sp>
      <p:pic>
        <p:nvPicPr>
          <p:cNvPr id="14" name="Picture 2" descr="E:\水墨图表素材\2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4607149" y="438944"/>
            <a:ext cx="2701155" cy="2640012"/>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 Box 39"/>
          <p:cNvSpPr txBox="1">
            <a:spLocks noChangeArrowheads="1"/>
          </p:cNvSpPr>
          <p:nvPr/>
        </p:nvSpPr>
        <p:spPr bwMode="auto">
          <a:xfrm>
            <a:off x="5263580" y="1319659"/>
            <a:ext cx="1647825"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rgbClr val="7030A0"/>
              </a:buClr>
            </a:pPr>
            <a:r>
              <a:rPr lang="zh-CN" altLang="en-US" sz="1100" dirty="0">
                <a:latin typeface="+mj-ea"/>
                <a:ea typeface="+mj-ea"/>
              </a:rPr>
              <a:t>点击此处添加您要的内容文字点击此处添加您要的内容文字点击此处添加您要的内容文字</a:t>
            </a:r>
          </a:p>
        </p:txBody>
      </p:sp>
      <p:sp>
        <p:nvSpPr>
          <p:cNvPr id="16" name="Text Box 39"/>
          <p:cNvSpPr txBox="1">
            <a:spLocks noChangeArrowheads="1"/>
          </p:cNvSpPr>
          <p:nvPr/>
        </p:nvSpPr>
        <p:spPr bwMode="auto">
          <a:xfrm>
            <a:off x="4885269" y="1040354"/>
            <a:ext cx="209814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zh-CN" altLang="en-US" sz="1500" b="1" dirty="0">
                <a:latin typeface="+mj-ea"/>
                <a:ea typeface="+mj-ea"/>
              </a:rPr>
              <a:t>此处添加文字</a:t>
            </a:r>
          </a:p>
        </p:txBody>
      </p:sp>
      <p:grpSp>
        <p:nvGrpSpPr>
          <p:cNvPr id="17" name="组合 16"/>
          <p:cNvGrpSpPr/>
          <p:nvPr/>
        </p:nvGrpSpPr>
        <p:grpSpPr>
          <a:xfrm>
            <a:off x="899592" y="3357859"/>
            <a:ext cx="2057167" cy="726059"/>
            <a:chOff x="3275856" y="411510"/>
            <a:chExt cx="1811189" cy="653152"/>
          </a:xfrm>
        </p:grpSpPr>
        <p:pic>
          <p:nvPicPr>
            <p:cNvPr id="18"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xmlns=""/>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126"/>
            <p:cNvSpPr txBox="1"/>
            <p:nvPr/>
          </p:nvSpPr>
          <p:spPr>
            <a:xfrm>
              <a:off x="3663376" y="520369"/>
              <a:ext cx="981157" cy="332246"/>
            </a:xfrm>
            <a:prstGeom prst="rect">
              <a:avLst/>
            </a:prstGeom>
            <a:noFill/>
          </p:spPr>
          <p:txBody>
            <a:bodyPr wrap="none" rtlCol="0">
              <a:spAutoFit/>
            </a:bodyPr>
            <a:lstStyle/>
            <a:p>
              <a:r>
                <a:rPr lang="zh-CN" altLang="en-US" b="1" dirty="0" smtClean="0">
                  <a:latin typeface="+mj-ea"/>
                  <a:ea typeface="+mj-ea"/>
                </a:rPr>
                <a:t>添加标题</a:t>
              </a:r>
              <a:endParaRPr lang="zh-CN" altLang="en-US" b="1" dirty="0">
                <a:latin typeface="+mj-ea"/>
                <a:ea typeface="+mj-ea"/>
              </a:endParaRPr>
            </a:p>
          </p:txBody>
        </p:sp>
      </p:grpSp>
      <p:grpSp>
        <p:nvGrpSpPr>
          <p:cNvPr id="20" name="组合 19"/>
          <p:cNvGrpSpPr>
            <a:grpSpLocks/>
          </p:cNvGrpSpPr>
          <p:nvPr/>
        </p:nvGrpSpPr>
        <p:grpSpPr bwMode="auto">
          <a:xfrm>
            <a:off x="3437221" y="4083918"/>
            <a:ext cx="2630487" cy="711200"/>
            <a:chOff x="1004888" y="5191125"/>
            <a:chExt cx="2630487" cy="711200"/>
          </a:xfrm>
        </p:grpSpPr>
        <p:sp>
          <p:nvSpPr>
            <p:cNvPr id="21" name="Text Box 39"/>
            <p:cNvSpPr txBox="1">
              <a:spLocks noChangeArrowheads="1"/>
            </p:cNvSpPr>
            <p:nvPr/>
          </p:nvSpPr>
          <p:spPr bwMode="auto">
            <a:xfrm>
              <a:off x="1004888" y="5191125"/>
              <a:ext cx="2622550"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sp>
          <p:nvSpPr>
            <p:cNvPr id="22" name="Text Box 39"/>
            <p:cNvSpPr txBox="1">
              <a:spLocks noChangeArrowheads="1"/>
            </p:cNvSpPr>
            <p:nvPr/>
          </p:nvSpPr>
          <p:spPr bwMode="auto">
            <a:xfrm>
              <a:off x="1012825" y="5556250"/>
              <a:ext cx="2622550"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a:latin typeface="+mj-ea"/>
                  <a:ea typeface="+mj-ea"/>
                </a:rPr>
                <a:t>点击此处添加您要的内容文字</a:t>
              </a:r>
            </a:p>
          </p:txBody>
        </p:sp>
      </p:grpSp>
      <p:grpSp>
        <p:nvGrpSpPr>
          <p:cNvPr id="23" name="组合 22"/>
          <p:cNvGrpSpPr/>
          <p:nvPr/>
        </p:nvGrpSpPr>
        <p:grpSpPr>
          <a:xfrm>
            <a:off x="3433892" y="3357859"/>
            <a:ext cx="2057167" cy="726059"/>
            <a:chOff x="3275856" y="411510"/>
            <a:chExt cx="1811189" cy="653152"/>
          </a:xfrm>
        </p:grpSpPr>
        <p:pic>
          <p:nvPicPr>
            <p:cNvPr id="24"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xmlns=""/>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TextBox 150"/>
            <p:cNvSpPr txBox="1"/>
            <p:nvPr/>
          </p:nvSpPr>
          <p:spPr>
            <a:xfrm>
              <a:off x="3663376" y="520369"/>
              <a:ext cx="981157" cy="332246"/>
            </a:xfrm>
            <a:prstGeom prst="rect">
              <a:avLst/>
            </a:prstGeom>
            <a:noFill/>
          </p:spPr>
          <p:txBody>
            <a:bodyPr wrap="none" rtlCol="0">
              <a:spAutoFit/>
            </a:bodyPr>
            <a:lstStyle/>
            <a:p>
              <a:r>
                <a:rPr lang="zh-CN" altLang="en-US" b="1" dirty="0" smtClean="0">
                  <a:latin typeface="+mj-ea"/>
                  <a:ea typeface="+mj-ea"/>
                </a:rPr>
                <a:t>添加标题</a:t>
              </a:r>
              <a:endParaRPr lang="zh-CN" altLang="en-US" b="1" dirty="0">
                <a:latin typeface="+mj-ea"/>
                <a:ea typeface="+mj-ea"/>
              </a:endParaRPr>
            </a:p>
          </p:txBody>
        </p:sp>
      </p:grpSp>
      <p:grpSp>
        <p:nvGrpSpPr>
          <p:cNvPr id="26" name="组合 25"/>
          <p:cNvGrpSpPr>
            <a:grpSpLocks/>
          </p:cNvGrpSpPr>
          <p:nvPr/>
        </p:nvGrpSpPr>
        <p:grpSpPr bwMode="auto">
          <a:xfrm>
            <a:off x="5973961" y="4083918"/>
            <a:ext cx="2630487" cy="711200"/>
            <a:chOff x="1004888" y="5191125"/>
            <a:chExt cx="2630487" cy="711200"/>
          </a:xfrm>
        </p:grpSpPr>
        <p:sp>
          <p:nvSpPr>
            <p:cNvPr id="27" name="Text Box 39"/>
            <p:cNvSpPr txBox="1">
              <a:spLocks noChangeArrowheads="1"/>
            </p:cNvSpPr>
            <p:nvPr/>
          </p:nvSpPr>
          <p:spPr bwMode="auto">
            <a:xfrm>
              <a:off x="1004888" y="5191125"/>
              <a:ext cx="2622550"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dirty="0">
                  <a:latin typeface="+mj-ea"/>
                  <a:ea typeface="+mj-ea"/>
                </a:rPr>
                <a:t>点击此处添加您要的内容文字</a:t>
              </a:r>
            </a:p>
          </p:txBody>
        </p:sp>
        <p:sp>
          <p:nvSpPr>
            <p:cNvPr id="28" name="Text Box 39"/>
            <p:cNvSpPr txBox="1">
              <a:spLocks noChangeArrowheads="1"/>
            </p:cNvSpPr>
            <p:nvPr/>
          </p:nvSpPr>
          <p:spPr bwMode="auto">
            <a:xfrm>
              <a:off x="1012825" y="5556250"/>
              <a:ext cx="2622550" cy="34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buClr>
                  <a:schemeClr val="tx1"/>
                </a:buClr>
                <a:buFont typeface="Wingdings" pitchFamily="2" charset="2"/>
                <a:buChar char="u"/>
              </a:pPr>
              <a:r>
                <a:rPr lang="zh-CN" altLang="en-US" sz="1100">
                  <a:latin typeface="+mj-ea"/>
                  <a:ea typeface="+mj-ea"/>
                </a:rPr>
                <a:t>点击此处添加您要的内容文字</a:t>
              </a:r>
            </a:p>
          </p:txBody>
        </p:sp>
      </p:grpSp>
      <p:grpSp>
        <p:nvGrpSpPr>
          <p:cNvPr id="29" name="组合 28"/>
          <p:cNvGrpSpPr/>
          <p:nvPr/>
        </p:nvGrpSpPr>
        <p:grpSpPr>
          <a:xfrm>
            <a:off x="5970632" y="3357859"/>
            <a:ext cx="2057167" cy="726059"/>
            <a:chOff x="3275856" y="411510"/>
            <a:chExt cx="1811189" cy="653152"/>
          </a:xfrm>
        </p:grpSpPr>
        <p:pic>
          <p:nvPicPr>
            <p:cNvPr id="30" name="Picture 2" descr="C:\Users\zjd\Desktop\未标题-1.png"/>
            <p:cNvPicPr>
              <a:picLocks noChangeAspect="1" noChangeArrowheads="1"/>
            </p:cNvPicPr>
            <p:nvPr/>
          </p:nvPicPr>
          <p:blipFill rotWithShape="1">
            <a:blip r:embed="rId4" cstate="screen">
              <a:extLst>
                <a:ext uri="{28A0092B-C50C-407E-A947-70E740481C1C}">
                  <a14:useLocalDpi xmlns:a14="http://schemas.microsoft.com/office/drawing/2010/main" xmlns=""/>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Box 156"/>
            <p:cNvSpPr txBox="1"/>
            <p:nvPr/>
          </p:nvSpPr>
          <p:spPr>
            <a:xfrm>
              <a:off x="3663376" y="520369"/>
              <a:ext cx="981157" cy="332246"/>
            </a:xfrm>
            <a:prstGeom prst="rect">
              <a:avLst/>
            </a:prstGeom>
            <a:noFill/>
          </p:spPr>
          <p:txBody>
            <a:bodyPr wrap="none" rtlCol="0">
              <a:spAutoFit/>
            </a:bodyPr>
            <a:lstStyle/>
            <a:p>
              <a:r>
                <a:rPr lang="zh-CN" altLang="en-US" b="1" dirty="0" smtClean="0">
                  <a:latin typeface="+mj-ea"/>
                  <a:ea typeface="+mj-ea"/>
                </a:rPr>
                <a:t>添加标题</a:t>
              </a:r>
              <a:endParaRPr lang="zh-CN" altLang="en-US" b="1" dirty="0">
                <a:latin typeface="+mj-ea"/>
                <a:ea typeface="+mj-ea"/>
              </a:endParaRPr>
            </a:p>
          </p:txBody>
        </p:sp>
      </p:grpSp>
    </p:spTree>
    <p:extLst>
      <p:ext uri="{BB962C8B-B14F-4D97-AF65-F5344CB8AC3E}">
        <p14:creationId xmlns:p14="http://schemas.microsoft.com/office/powerpoint/2010/main" xmlns="" val="2529945033"/>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7"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7" presetClass="entr" presetSubtype="0"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7"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7" presetClass="entr" presetSubtype="0"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47" presetClass="entr" presetSubtype="0"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10000"/>
                            </p:stCondLst>
                            <p:childTnLst>
                              <p:par>
                                <p:cTn id="67" presetID="47" presetClass="entr" presetSubtype="0"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1000"/>
                                        <p:tgtEl>
                                          <p:spTgt spid="26"/>
                                        </p:tgtEl>
                                      </p:cBhvr>
                                    </p:animEffect>
                                    <p:anim calcmode="lin" valueType="num">
                                      <p:cBhvr>
                                        <p:cTn id="70" dur="1000" fill="hold"/>
                                        <p:tgtEl>
                                          <p:spTgt spid="26"/>
                                        </p:tgtEl>
                                        <p:attrNameLst>
                                          <p:attrName>ppt_x</p:attrName>
                                        </p:attrNameLst>
                                      </p:cBhvr>
                                      <p:tavLst>
                                        <p:tav tm="0">
                                          <p:val>
                                            <p:strVal val="#ppt_x"/>
                                          </p:val>
                                        </p:tav>
                                        <p:tav tm="100000">
                                          <p:val>
                                            <p:strVal val="#ppt_x"/>
                                          </p:val>
                                        </p:tav>
                                      </p:tavLst>
                                    </p:anim>
                                    <p:anim calcmode="lin" valueType="num">
                                      <p:cBhvr>
                                        <p:cTn id="7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8" name="Picture 3" descr="E:\水墨图表素材\118.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71509" y="969711"/>
            <a:ext cx="1058998" cy="1097983"/>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descr="E:\水墨图表素材\145475.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rot="10800000">
            <a:off x="1198534" y="1966532"/>
            <a:ext cx="2005315" cy="2504860"/>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 Box 52"/>
          <p:cNvSpPr txBox="1">
            <a:spLocks noChangeArrowheads="1"/>
          </p:cNvSpPr>
          <p:nvPr/>
        </p:nvSpPr>
        <p:spPr bwMode="auto">
          <a:xfrm rot="16200000">
            <a:off x="1899150" y="1265645"/>
            <a:ext cx="954107" cy="4984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squar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5000" b="1" i="0" u="none" strike="noStrike" kern="0" cap="none" spc="0" normalizeH="0" baseline="0" noProof="0" dirty="0" smtClean="0">
                <a:ln>
                  <a:noFill/>
                </a:ln>
                <a:solidFill>
                  <a:sysClr val="windowText" lastClr="000000"/>
                </a:solidFill>
                <a:effectLst/>
                <a:uLnTx/>
                <a:uFillTx/>
              </a:rPr>
              <a:t>1</a:t>
            </a:r>
            <a:endParaRPr kumimoji="0" lang="zh-CN" altLang="en-US" sz="5000" b="1" i="0" u="none" strike="noStrike" kern="0" cap="none" spc="0" normalizeH="0" baseline="0" noProof="0" dirty="0">
              <a:ln>
                <a:noFill/>
              </a:ln>
              <a:solidFill>
                <a:sysClr val="windowText" lastClr="000000"/>
              </a:solidFill>
              <a:effectLst/>
              <a:uLnTx/>
              <a:uFillTx/>
            </a:endParaRPr>
          </a:p>
        </p:txBody>
      </p:sp>
      <p:sp>
        <p:nvSpPr>
          <p:cNvPr id="11" name="矩形 10"/>
          <p:cNvSpPr/>
          <p:nvPr/>
        </p:nvSpPr>
        <p:spPr>
          <a:xfrm>
            <a:off x="1603284" y="2644423"/>
            <a:ext cx="1429357" cy="1477328"/>
          </a:xfrm>
          <a:prstGeom prst="rect">
            <a:avLst/>
          </a:prstGeom>
        </p:spPr>
        <p:txBody>
          <a:bodyPr wrap="square">
            <a:spAutoFit/>
          </a:bodyPr>
          <a:lstStyle/>
          <a:p>
            <a:pPr>
              <a:spcBef>
                <a:spcPct val="50000"/>
              </a:spcBef>
              <a:defRPr/>
            </a:pPr>
            <a:r>
              <a:rPr lang="zh-CN" altLang="en-US" sz="1500" dirty="0"/>
              <a:t>这里输入文本这里输入</a:t>
            </a:r>
            <a:r>
              <a:rPr lang="zh-CN" altLang="en-US" sz="1500" dirty="0" smtClean="0"/>
              <a:t>文本</a:t>
            </a:r>
            <a:endParaRPr lang="en-US" altLang="zh-CN" sz="1500" dirty="0" smtClean="0"/>
          </a:p>
          <a:p>
            <a:pPr>
              <a:spcBef>
                <a:spcPct val="50000"/>
              </a:spcBef>
              <a:defRPr/>
            </a:pPr>
            <a:r>
              <a:rPr lang="zh-CN" altLang="en-US" sz="1500" dirty="0"/>
              <a:t>这里输入文本这里输入文本</a:t>
            </a:r>
            <a:endParaRPr lang="en-US" altLang="zh-CN" sz="1500" dirty="0"/>
          </a:p>
          <a:p>
            <a:pPr>
              <a:spcBef>
                <a:spcPct val="50000"/>
              </a:spcBef>
              <a:defRPr/>
            </a:pPr>
            <a:endParaRPr lang="en-US" altLang="zh-CN" sz="1500" dirty="0"/>
          </a:p>
        </p:txBody>
      </p:sp>
      <p:pic>
        <p:nvPicPr>
          <p:cNvPr id="12" name="Picture 3" descr="E:\水墨图表素材\118.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03756" y="969711"/>
            <a:ext cx="1058998" cy="1097983"/>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2" descr="E:\水墨图表素材\145475.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rot="10800000">
            <a:off x="3430781" y="1966532"/>
            <a:ext cx="2005315" cy="2504860"/>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 Box 52"/>
          <p:cNvSpPr txBox="1">
            <a:spLocks noChangeArrowheads="1"/>
          </p:cNvSpPr>
          <p:nvPr/>
        </p:nvSpPr>
        <p:spPr bwMode="auto">
          <a:xfrm rot="16200000">
            <a:off x="4131397" y="1265645"/>
            <a:ext cx="954107" cy="4984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squar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5000" b="1" i="0" u="none" strike="noStrike" kern="0" cap="none" spc="0" normalizeH="0" baseline="0" noProof="0" dirty="0" smtClean="0">
                <a:ln>
                  <a:noFill/>
                </a:ln>
                <a:solidFill>
                  <a:sysClr val="windowText" lastClr="000000"/>
                </a:solidFill>
                <a:effectLst/>
                <a:uLnTx/>
                <a:uFillTx/>
              </a:rPr>
              <a:t>2</a:t>
            </a:r>
            <a:endParaRPr kumimoji="0" lang="zh-CN" altLang="en-US" sz="5000" b="1" i="0" u="none" strike="noStrike" kern="0" cap="none" spc="0" normalizeH="0" baseline="0" noProof="0" dirty="0">
              <a:ln>
                <a:noFill/>
              </a:ln>
              <a:solidFill>
                <a:sysClr val="windowText" lastClr="000000"/>
              </a:solidFill>
              <a:effectLst/>
              <a:uLnTx/>
              <a:uFillTx/>
            </a:endParaRPr>
          </a:p>
        </p:txBody>
      </p:sp>
      <p:sp>
        <p:nvSpPr>
          <p:cNvPr id="15" name="矩形 14"/>
          <p:cNvSpPr/>
          <p:nvPr/>
        </p:nvSpPr>
        <p:spPr>
          <a:xfrm>
            <a:off x="3835531" y="2644423"/>
            <a:ext cx="1429357" cy="1477328"/>
          </a:xfrm>
          <a:prstGeom prst="rect">
            <a:avLst/>
          </a:prstGeom>
        </p:spPr>
        <p:txBody>
          <a:bodyPr wrap="square">
            <a:spAutoFit/>
          </a:bodyPr>
          <a:lstStyle/>
          <a:p>
            <a:pPr>
              <a:spcBef>
                <a:spcPct val="50000"/>
              </a:spcBef>
              <a:defRPr/>
            </a:pPr>
            <a:r>
              <a:rPr lang="zh-CN" altLang="en-US" sz="1500" dirty="0"/>
              <a:t>这里输入文本这里输入</a:t>
            </a:r>
            <a:r>
              <a:rPr lang="zh-CN" altLang="en-US" sz="1500" dirty="0" smtClean="0"/>
              <a:t>文本</a:t>
            </a:r>
            <a:endParaRPr lang="en-US" altLang="zh-CN" sz="1500" dirty="0" smtClean="0"/>
          </a:p>
          <a:p>
            <a:pPr>
              <a:spcBef>
                <a:spcPct val="50000"/>
              </a:spcBef>
              <a:defRPr/>
            </a:pPr>
            <a:r>
              <a:rPr lang="zh-CN" altLang="en-US" sz="1500" dirty="0"/>
              <a:t>这里输入文本这里输入文本</a:t>
            </a:r>
            <a:endParaRPr lang="en-US" altLang="zh-CN" sz="1500" dirty="0"/>
          </a:p>
          <a:p>
            <a:pPr>
              <a:spcBef>
                <a:spcPct val="50000"/>
              </a:spcBef>
              <a:defRPr/>
            </a:pPr>
            <a:endParaRPr lang="en-US" altLang="zh-CN" sz="1500" dirty="0"/>
          </a:p>
        </p:txBody>
      </p:sp>
      <p:pic>
        <p:nvPicPr>
          <p:cNvPr id="16" name="Picture 3" descr="E:\水墨图表素材\118.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08012" y="969711"/>
            <a:ext cx="1058998" cy="1097983"/>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 descr="E:\水墨图表素材\145475.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rot="10800000">
            <a:off x="5735037" y="1966532"/>
            <a:ext cx="2005315" cy="250486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52"/>
          <p:cNvSpPr txBox="1">
            <a:spLocks noChangeArrowheads="1"/>
          </p:cNvSpPr>
          <p:nvPr/>
        </p:nvSpPr>
        <p:spPr bwMode="auto">
          <a:xfrm rot="16200000">
            <a:off x="6435653" y="1265645"/>
            <a:ext cx="954107" cy="4984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square">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5000" b="1" i="0" u="none" strike="noStrike" kern="0" cap="none" spc="0" normalizeH="0" baseline="0" noProof="0" dirty="0" smtClean="0">
                <a:ln>
                  <a:noFill/>
                </a:ln>
                <a:solidFill>
                  <a:sysClr val="windowText" lastClr="000000"/>
                </a:solidFill>
                <a:effectLst/>
                <a:uLnTx/>
                <a:uFillTx/>
              </a:rPr>
              <a:t>3</a:t>
            </a:r>
            <a:endParaRPr kumimoji="0" lang="zh-CN" altLang="en-US" sz="5000" b="1" i="0" u="none" strike="noStrike" kern="0" cap="none" spc="0" normalizeH="0" baseline="0" noProof="0" dirty="0">
              <a:ln>
                <a:noFill/>
              </a:ln>
              <a:solidFill>
                <a:sysClr val="windowText" lastClr="000000"/>
              </a:solidFill>
              <a:effectLst/>
              <a:uLnTx/>
              <a:uFillTx/>
            </a:endParaRPr>
          </a:p>
        </p:txBody>
      </p:sp>
      <p:sp>
        <p:nvSpPr>
          <p:cNvPr id="19" name="矩形 18"/>
          <p:cNvSpPr/>
          <p:nvPr/>
        </p:nvSpPr>
        <p:spPr>
          <a:xfrm>
            <a:off x="6139787" y="2644423"/>
            <a:ext cx="1429357" cy="1477328"/>
          </a:xfrm>
          <a:prstGeom prst="rect">
            <a:avLst/>
          </a:prstGeom>
        </p:spPr>
        <p:txBody>
          <a:bodyPr wrap="square">
            <a:spAutoFit/>
          </a:bodyPr>
          <a:lstStyle/>
          <a:p>
            <a:pPr>
              <a:spcBef>
                <a:spcPct val="50000"/>
              </a:spcBef>
              <a:defRPr/>
            </a:pPr>
            <a:r>
              <a:rPr lang="zh-CN" altLang="en-US" sz="1500" dirty="0"/>
              <a:t>这里输入文本这里输入</a:t>
            </a:r>
            <a:r>
              <a:rPr lang="zh-CN" altLang="en-US" sz="1500" dirty="0" smtClean="0"/>
              <a:t>文本</a:t>
            </a:r>
            <a:endParaRPr lang="en-US" altLang="zh-CN" sz="1500" dirty="0" smtClean="0"/>
          </a:p>
          <a:p>
            <a:pPr>
              <a:spcBef>
                <a:spcPct val="50000"/>
              </a:spcBef>
              <a:defRPr/>
            </a:pPr>
            <a:r>
              <a:rPr lang="zh-CN" altLang="en-US" sz="1500" dirty="0"/>
              <a:t>这里输入文本这里输入文本</a:t>
            </a:r>
            <a:endParaRPr lang="en-US" altLang="zh-CN" sz="1500" dirty="0"/>
          </a:p>
          <a:p>
            <a:pPr>
              <a:spcBef>
                <a:spcPct val="50000"/>
              </a:spcBef>
              <a:defRPr/>
            </a:pPr>
            <a:endParaRPr lang="en-US" altLang="zh-CN" sz="1500" dirty="0"/>
          </a:p>
        </p:txBody>
      </p:sp>
    </p:spTree>
    <p:extLst>
      <p:ext uri="{BB962C8B-B14F-4D97-AF65-F5344CB8AC3E}">
        <p14:creationId xmlns:p14="http://schemas.microsoft.com/office/powerpoint/2010/main" xmlns="" val="1899446919"/>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060" y="0"/>
            <a:ext cx="9135879" cy="5143500"/>
          </a:xfrm>
          <a:prstGeom prst="rect">
            <a:avLst/>
          </a:prstGeom>
        </p:spPr>
      </p:pic>
      <p:pic>
        <p:nvPicPr>
          <p:cNvPr id="3"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6016" y="1491630"/>
            <a:ext cx="2664296" cy="246410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29"/>
          <p:cNvSpPr txBox="1"/>
          <p:nvPr/>
        </p:nvSpPr>
        <p:spPr>
          <a:xfrm>
            <a:off x="5382890" y="2613489"/>
            <a:ext cx="1440000" cy="553998"/>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endParaRPr lang="zh-CN" altLang="en-US" sz="1200" dirty="0">
              <a:latin typeface="方正宋黑简体" pitchFamily="2" charset="-122"/>
              <a:ea typeface="方正宋黑简体" pitchFamily="2" charset="-122"/>
            </a:endParaRPr>
          </a:p>
        </p:txBody>
      </p:sp>
      <p:sp>
        <p:nvSpPr>
          <p:cNvPr id="5" name="矩形 4"/>
          <p:cNvSpPr/>
          <p:nvPr/>
        </p:nvSpPr>
        <p:spPr>
          <a:xfrm>
            <a:off x="5647432" y="1772111"/>
            <a:ext cx="652760" cy="1015663"/>
          </a:xfrm>
          <a:prstGeom prst="rect">
            <a:avLst/>
          </a:prstGeom>
        </p:spPr>
        <p:txBody>
          <a:bodyPr wrap="square">
            <a:spAutoFit/>
          </a:bodyPr>
          <a:lstStyle/>
          <a:p>
            <a:r>
              <a:rPr lang="zh-CN" altLang="en-US" sz="6000" dirty="0">
                <a:latin typeface="汉仪程行简" panose="00020600040101010101" pitchFamily="18" charset="-122"/>
                <a:ea typeface="汉仪程行简" panose="00020600040101010101" pitchFamily="18" charset="-122"/>
              </a:rPr>
              <a:t>壹</a:t>
            </a:r>
          </a:p>
        </p:txBody>
      </p:sp>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832152" y="2842904"/>
            <a:ext cx="1767727" cy="1154642"/>
          </a:xfrm>
          <a:prstGeom prst="rect">
            <a:avLst/>
          </a:prstGeom>
        </p:spPr>
      </p:pic>
    </p:spTree>
    <p:extLst>
      <p:ext uri="{BB962C8B-B14F-4D97-AF65-F5344CB8AC3E}">
        <p14:creationId xmlns:p14="http://schemas.microsoft.com/office/powerpoint/2010/main" xmlns="" val="2299119961"/>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childTnLst>
                                </p:cTn>
                              </p:par>
                            </p:childTnLst>
                          </p:cTn>
                        </p:par>
                        <p:par>
                          <p:cTn id="21" fill="hold">
                            <p:stCondLst>
                              <p:cond delay="2250"/>
                            </p:stCondLst>
                            <p:childTnLst>
                              <p:par>
                                <p:cTn id="22" presetID="42"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060" y="0"/>
            <a:ext cx="9135879" cy="5143499"/>
          </a:xfrm>
          <a:prstGeom prst="rect">
            <a:avLst/>
          </a:prstGeom>
        </p:spPr>
      </p:pic>
      <p:sp>
        <p:nvSpPr>
          <p:cNvPr id="3" name="Text Box 160"/>
          <p:cNvSpPr txBox="1">
            <a:spLocks noChangeArrowheads="1"/>
          </p:cNvSpPr>
          <p:nvPr/>
        </p:nvSpPr>
        <p:spPr bwMode="auto">
          <a:xfrm>
            <a:off x="4010193" y="3025095"/>
            <a:ext cx="3680460"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zh-CN" altLang="en-US" sz="5400" dirty="0">
                <a:solidFill>
                  <a:srgbClr val="0A0106"/>
                </a:solidFill>
                <a:ea typeface="宋体" pitchFamily="2" charset="-122"/>
              </a:rPr>
              <a:t>谢谢观看</a:t>
            </a:r>
          </a:p>
        </p:txBody>
      </p:sp>
      <p:sp>
        <p:nvSpPr>
          <p:cNvPr id="4" name="Text Box 160"/>
          <p:cNvSpPr txBox="1">
            <a:spLocks noChangeArrowheads="1"/>
          </p:cNvSpPr>
          <p:nvPr/>
        </p:nvSpPr>
        <p:spPr bwMode="auto">
          <a:xfrm>
            <a:off x="3563888" y="1986681"/>
            <a:ext cx="5436460" cy="10618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sz="6300" smtClean="0">
                <a:solidFill>
                  <a:srgbClr val="0A0106"/>
                </a:solidFill>
                <a:latin typeface="★日文毛笔" pitchFamily="49" charset="-128"/>
                <a:ea typeface="★日文毛笔" pitchFamily="49" charset="-128"/>
              </a:rPr>
              <a:t>古典文化</a:t>
            </a:r>
            <a:r>
              <a:rPr lang="zh-CN" altLang="en-US" sz="4200" smtClean="0">
                <a:solidFill>
                  <a:srgbClr val="0A0106"/>
                </a:solidFill>
                <a:latin typeface="★日文毛笔行书" pitchFamily="65" charset="-128"/>
                <a:ea typeface="★日文毛笔行书" pitchFamily="65" charset="-128"/>
              </a:rPr>
              <a:t>水墨</a:t>
            </a:r>
            <a:endParaRPr lang="zh-CN" altLang="en-US" sz="4200" dirty="0">
              <a:solidFill>
                <a:srgbClr val="0A0106"/>
              </a:solidFill>
              <a:latin typeface="★日文毛笔行书" pitchFamily="65" charset="-128"/>
              <a:ea typeface="★日文毛笔行书" pitchFamily="65" charset="-128"/>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588375" y="2713252"/>
            <a:ext cx="1767727" cy="1154642"/>
          </a:xfrm>
          <a:prstGeom prst="rect">
            <a:avLst/>
          </a:prstGeom>
        </p:spPr>
      </p:pic>
    </p:spTree>
    <p:extLst>
      <p:ext uri="{BB962C8B-B14F-4D97-AF65-F5344CB8AC3E}">
        <p14:creationId xmlns:p14="http://schemas.microsoft.com/office/powerpoint/2010/main" xmlns="" val="4153461772"/>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Box 9"/>
          <p:cNvSpPr txBox="1">
            <a:spLocks noChangeArrowheads="1"/>
          </p:cNvSpPr>
          <p:nvPr/>
        </p:nvSpPr>
        <p:spPr bwMode="auto">
          <a:xfrm>
            <a:off x="1115616" y="1833954"/>
            <a:ext cx="4056743" cy="144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ea typeface="宋体" pitchFamily="2" charset="-122"/>
              </a:rPr>
              <a:t>① 单击此处添加</a:t>
            </a:r>
            <a:r>
              <a:rPr lang="zh-CN" altLang="en-US" sz="2200" dirty="0" smtClean="0">
                <a:ea typeface="宋体" pitchFamily="2" charset="-122"/>
              </a:rPr>
              <a:t>文字内容    </a:t>
            </a:r>
            <a:endParaRPr lang="en-US" altLang="zh-CN" sz="2200" dirty="0" smtClean="0">
              <a:ea typeface="宋体" pitchFamily="2" charset="-122"/>
            </a:endParaRPr>
          </a:p>
          <a:p>
            <a:pPr eaLnBrk="1" hangingPunct="1">
              <a:spcBef>
                <a:spcPct val="50000"/>
              </a:spcBef>
            </a:pPr>
            <a:endParaRPr lang="zh-CN" altLang="en-US" sz="2200" dirty="0">
              <a:ea typeface="宋体" pitchFamily="2" charset="-122"/>
            </a:endParaRPr>
          </a:p>
          <a:p>
            <a:pPr eaLnBrk="1" hangingPunct="1">
              <a:spcBef>
                <a:spcPct val="50000"/>
              </a:spcBef>
            </a:pPr>
            <a:endParaRPr lang="zh-CN" altLang="en-US" sz="2200" dirty="0">
              <a:ea typeface="宋体" pitchFamily="2" charset="-122"/>
            </a:endParaRPr>
          </a:p>
        </p:txBody>
      </p:sp>
      <p:sp>
        <p:nvSpPr>
          <p:cNvPr id="9" name="Line 22"/>
          <p:cNvSpPr>
            <a:spLocks noChangeShapeType="1"/>
          </p:cNvSpPr>
          <p:nvPr/>
        </p:nvSpPr>
        <p:spPr bwMode="auto">
          <a:xfrm rot="16200000" flipH="1">
            <a:off x="3078063" y="508099"/>
            <a:ext cx="6350" cy="3557588"/>
          </a:xfrm>
          <a:prstGeom prst="line">
            <a:avLst/>
          </a:prstGeom>
          <a:noFill/>
          <a:ln w="9525">
            <a:solidFill>
              <a:srgbClr val="000000"/>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0" name="Text Box 9"/>
          <p:cNvSpPr txBox="1">
            <a:spLocks noChangeArrowheads="1"/>
          </p:cNvSpPr>
          <p:nvPr/>
        </p:nvSpPr>
        <p:spPr bwMode="auto">
          <a:xfrm>
            <a:off x="1124873" y="2499742"/>
            <a:ext cx="4056743" cy="144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ea typeface="宋体" pitchFamily="2" charset="-122"/>
              </a:rPr>
              <a:t>② </a:t>
            </a:r>
            <a:r>
              <a:rPr lang="zh-CN" altLang="en-US" sz="2200" dirty="0">
                <a:ea typeface="宋体" pitchFamily="2" charset="-122"/>
              </a:rPr>
              <a:t>单击此处添加</a:t>
            </a:r>
            <a:r>
              <a:rPr lang="zh-CN" altLang="en-US" sz="2200" dirty="0" smtClean="0">
                <a:ea typeface="宋体" pitchFamily="2" charset="-122"/>
              </a:rPr>
              <a:t>文字内容    </a:t>
            </a:r>
            <a:endParaRPr lang="en-US" altLang="zh-CN" sz="2200" dirty="0" smtClean="0">
              <a:ea typeface="宋体" pitchFamily="2" charset="-122"/>
            </a:endParaRPr>
          </a:p>
          <a:p>
            <a:pPr eaLnBrk="1" hangingPunct="1">
              <a:spcBef>
                <a:spcPct val="50000"/>
              </a:spcBef>
            </a:pPr>
            <a:endParaRPr lang="zh-CN" altLang="en-US" sz="2200" dirty="0">
              <a:ea typeface="宋体" pitchFamily="2" charset="-122"/>
            </a:endParaRPr>
          </a:p>
          <a:p>
            <a:pPr eaLnBrk="1" hangingPunct="1">
              <a:spcBef>
                <a:spcPct val="50000"/>
              </a:spcBef>
            </a:pPr>
            <a:endParaRPr lang="zh-CN" altLang="en-US" sz="2200" dirty="0">
              <a:ea typeface="宋体" pitchFamily="2" charset="-122"/>
            </a:endParaRPr>
          </a:p>
        </p:txBody>
      </p:sp>
      <p:sp>
        <p:nvSpPr>
          <p:cNvPr id="11" name="Line 22"/>
          <p:cNvSpPr>
            <a:spLocks noChangeShapeType="1"/>
          </p:cNvSpPr>
          <p:nvPr/>
        </p:nvSpPr>
        <p:spPr bwMode="auto">
          <a:xfrm rot="16200000" flipH="1">
            <a:off x="3087320" y="1173887"/>
            <a:ext cx="6350" cy="3557588"/>
          </a:xfrm>
          <a:prstGeom prst="line">
            <a:avLst/>
          </a:prstGeom>
          <a:noFill/>
          <a:ln w="9525">
            <a:solidFill>
              <a:srgbClr val="000000"/>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2" name="Text Box 9"/>
          <p:cNvSpPr txBox="1">
            <a:spLocks noChangeArrowheads="1"/>
          </p:cNvSpPr>
          <p:nvPr/>
        </p:nvSpPr>
        <p:spPr bwMode="auto">
          <a:xfrm>
            <a:off x="1121450" y="3223017"/>
            <a:ext cx="4056743" cy="144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ea typeface="宋体" pitchFamily="2" charset="-122"/>
              </a:rPr>
              <a:t>③ </a:t>
            </a:r>
            <a:r>
              <a:rPr lang="zh-CN" altLang="en-US" sz="2200" dirty="0">
                <a:ea typeface="宋体" pitchFamily="2" charset="-122"/>
              </a:rPr>
              <a:t>单击此处添加</a:t>
            </a:r>
            <a:r>
              <a:rPr lang="zh-CN" altLang="en-US" sz="2200" dirty="0" smtClean="0">
                <a:ea typeface="宋体" pitchFamily="2" charset="-122"/>
              </a:rPr>
              <a:t>文字内容    </a:t>
            </a:r>
            <a:endParaRPr lang="en-US" altLang="zh-CN" sz="2200" dirty="0" smtClean="0">
              <a:ea typeface="宋体" pitchFamily="2" charset="-122"/>
            </a:endParaRPr>
          </a:p>
          <a:p>
            <a:pPr eaLnBrk="1" hangingPunct="1">
              <a:spcBef>
                <a:spcPct val="50000"/>
              </a:spcBef>
            </a:pPr>
            <a:endParaRPr lang="zh-CN" altLang="en-US" sz="2200" dirty="0">
              <a:ea typeface="宋体" pitchFamily="2" charset="-122"/>
            </a:endParaRPr>
          </a:p>
          <a:p>
            <a:pPr eaLnBrk="1" hangingPunct="1">
              <a:spcBef>
                <a:spcPct val="50000"/>
              </a:spcBef>
            </a:pPr>
            <a:endParaRPr lang="zh-CN" altLang="en-US" sz="2200" dirty="0">
              <a:ea typeface="宋体" pitchFamily="2" charset="-122"/>
            </a:endParaRPr>
          </a:p>
        </p:txBody>
      </p:sp>
      <p:sp>
        <p:nvSpPr>
          <p:cNvPr id="13" name="Line 22"/>
          <p:cNvSpPr>
            <a:spLocks noChangeShapeType="1"/>
          </p:cNvSpPr>
          <p:nvPr/>
        </p:nvSpPr>
        <p:spPr bwMode="auto">
          <a:xfrm rot="16200000" flipH="1">
            <a:off x="3083897" y="1897162"/>
            <a:ext cx="6350" cy="3557588"/>
          </a:xfrm>
          <a:prstGeom prst="line">
            <a:avLst/>
          </a:prstGeom>
          <a:noFill/>
          <a:ln w="9525">
            <a:solidFill>
              <a:srgbClr val="000000"/>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zh-CN" altLang="en-US"/>
          </a:p>
        </p:txBody>
      </p:sp>
      <p:pic>
        <p:nvPicPr>
          <p:cNvPr id="14" name="Picture 2" descr="E:\水墨图表素材\9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57679" y="411510"/>
            <a:ext cx="4486321" cy="47299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41694058"/>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animBg="1"/>
      <p:bldP spid="12"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ChangeArrowheads="1"/>
          </p:cNvSpPr>
          <p:nvPr/>
        </p:nvSpPr>
        <p:spPr bwMode="auto">
          <a:xfrm>
            <a:off x="720824" y="1201316"/>
            <a:ext cx="5867400"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buClr>
                <a:srgbClr val="D7181F"/>
              </a:buClr>
              <a:tabLst>
                <a:tab pos="4460875" algn="l"/>
              </a:tabLst>
            </a:pPr>
            <a:r>
              <a:rPr lang="zh-CN" altLang="en-US" b="1" dirty="0" smtClean="0">
                <a:ea typeface="宋体" pitchFamily="2" charset="-122"/>
              </a:rPr>
              <a:t>在此</a:t>
            </a:r>
            <a:r>
              <a:rPr lang="zh-CN" altLang="en-US" b="1" dirty="0">
                <a:ea typeface="宋体" pitchFamily="2" charset="-122"/>
              </a:rPr>
              <a:t>添加您的文字在此添加您的文字在此添加您的文字在此添加您的文字</a:t>
            </a:r>
            <a:endParaRPr lang="zh-CN" altLang="en-US" dirty="0">
              <a:ea typeface="宋体" pitchFamily="2"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78783" y="1888644"/>
            <a:ext cx="7253657" cy="1863944"/>
          </a:xfrm>
          <a:prstGeom prst="rect">
            <a:avLst/>
          </a:prstGeom>
        </p:spPr>
      </p:pic>
      <p:sp>
        <p:nvSpPr>
          <p:cNvPr id="10" name="Text Box 9"/>
          <p:cNvSpPr txBox="1">
            <a:spLocks noChangeArrowheads="1"/>
          </p:cNvSpPr>
          <p:nvPr/>
        </p:nvSpPr>
        <p:spPr bwMode="auto">
          <a:xfrm>
            <a:off x="2334608" y="2585025"/>
            <a:ext cx="2895600" cy="4270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a:solidFill>
                  <a:srgbClr val="FFFFFF"/>
                </a:solidFill>
                <a:ea typeface="宋体" pitchFamily="2" charset="-122"/>
              </a:rPr>
              <a:t>① 单击此处添加文字</a:t>
            </a:r>
          </a:p>
        </p:txBody>
      </p:sp>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78783" y="3012062"/>
            <a:ext cx="7253657" cy="1863944"/>
          </a:xfrm>
          <a:prstGeom prst="rect">
            <a:avLst/>
          </a:prstGeom>
        </p:spPr>
      </p:pic>
      <p:sp>
        <p:nvSpPr>
          <p:cNvPr id="12" name="Text Box 9"/>
          <p:cNvSpPr txBox="1">
            <a:spLocks noChangeArrowheads="1"/>
          </p:cNvSpPr>
          <p:nvPr/>
        </p:nvSpPr>
        <p:spPr bwMode="auto">
          <a:xfrm>
            <a:off x="2334608" y="3708443"/>
            <a:ext cx="2895600" cy="4270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2200" dirty="0" smtClean="0">
                <a:solidFill>
                  <a:srgbClr val="FFFFFF"/>
                </a:solidFill>
                <a:ea typeface="宋体" pitchFamily="2" charset="-122"/>
              </a:rPr>
              <a:t>② </a:t>
            </a:r>
            <a:r>
              <a:rPr lang="zh-CN" altLang="en-US" sz="2200" dirty="0">
                <a:solidFill>
                  <a:srgbClr val="FFFFFF"/>
                </a:solidFill>
                <a:ea typeface="宋体" pitchFamily="2" charset="-122"/>
              </a:rPr>
              <a:t>单击此处添加文字</a:t>
            </a:r>
          </a:p>
        </p:txBody>
      </p:sp>
    </p:spTree>
    <p:extLst>
      <p:ext uri="{BB962C8B-B14F-4D97-AF65-F5344CB8AC3E}">
        <p14:creationId xmlns:p14="http://schemas.microsoft.com/office/powerpoint/2010/main" xmlns="" val="2873300500"/>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0"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2" descr="E:\水墨图表素材\454.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37714" y="962684"/>
            <a:ext cx="2317997" cy="242630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descr="E:\水墨图表素材\454.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5400000">
            <a:off x="4314786" y="1753552"/>
            <a:ext cx="2207621" cy="2547612"/>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2" descr="E:\水墨图表素材\454.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0800000">
            <a:off x="3348264" y="2665728"/>
            <a:ext cx="2317997" cy="2426302"/>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2" descr="E:\水墨图表素材\454.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6200000">
            <a:off x="2481567" y="1753551"/>
            <a:ext cx="2207622" cy="254761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Group 2"/>
          <p:cNvGrpSpPr>
            <a:grpSpLocks/>
          </p:cNvGrpSpPr>
          <p:nvPr/>
        </p:nvGrpSpPr>
        <p:grpSpPr bwMode="auto">
          <a:xfrm flipH="1">
            <a:off x="809128" y="1579254"/>
            <a:ext cx="2184400" cy="463550"/>
            <a:chOff x="0" y="0"/>
            <a:chExt cx="2183514" cy="463550"/>
          </a:xfrm>
        </p:grpSpPr>
        <p:sp>
          <p:nvSpPr>
            <p:cNvPr id="13" name="TextBox 17"/>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a:solidFill>
                  <a:srgbClr val="262626"/>
                </a:solidFill>
                <a:latin typeface="+mn-ea"/>
                <a:ea typeface="+mn-ea"/>
              </a:endParaRPr>
            </a:p>
          </p:txBody>
        </p:sp>
        <p:sp>
          <p:nvSpPr>
            <p:cNvPr id="14"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a:solidFill>
                  <a:srgbClr val="262626"/>
                </a:solidFill>
                <a:latin typeface="+mn-ea"/>
                <a:ea typeface="+mn-ea"/>
              </a:endParaRPr>
            </a:p>
          </p:txBody>
        </p:sp>
      </p:grpSp>
      <p:sp>
        <p:nvSpPr>
          <p:cNvPr id="15" name="TextBox 11"/>
          <p:cNvSpPr txBox="1">
            <a:spLocks noChangeArrowheads="1"/>
          </p:cNvSpPr>
          <p:nvPr/>
        </p:nvSpPr>
        <p:spPr bwMode="auto">
          <a:xfrm flipH="1">
            <a:off x="831353" y="1161741"/>
            <a:ext cx="145732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a:solidFill>
                <a:srgbClr val="000000"/>
              </a:solidFill>
              <a:latin typeface="+mn-ea"/>
              <a:ea typeface="+mn-ea"/>
            </a:endParaRPr>
          </a:p>
        </p:txBody>
      </p:sp>
      <p:grpSp>
        <p:nvGrpSpPr>
          <p:cNvPr id="16" name="Group 6"/>
          <p:cNvGrpSpPr>
            <a:grpSpLocks/>
          </p:cNvGrpSpPr>
          <p:nvPr/>
        </p:nvGrpSpPr>
        <p:grpSpPr bwMode="auto">
          <a:xfrm flipH="1">
            <a:off x="6005016" y="2515358"/>
            <a:ext cx="2184400" cy="463550"/>
            <a:chOff x="0" y="0"/>
            <a:chExt cx="2183514" cy="463550"/>
          </a:xfrm>
        </p:grpSpPr>
        <p:sp>
          <p:nvSpPr>
            <p:cNvPr id="17"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a:solidFill>
                  <a:srgbClr val="262626"/>
                </a:solidFill>
                <a:latin typeface="+mn-ea"/>
                <a:ea typeface="+mn-ea"/>
              </a:endParaRPr>
            </a:p>
          </p:txBody>
        </p:sp>
        <p:sp>
          <p:nvSpPr>
            <p:cNvPr id="18"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a:solidFill>
                  <a:srgbClr val="262626"/>
                </a:solidFill>
                <a:latin typeface="+mn-ea"/>
                <a:ea typeface="+mn-ea"/>
              </a:endParaRPr>
            </a:p>
          </p:txBody>
        </p:sp>
      </p:grpSp>
      <p:sp>
        <p:nvSpPr>
          <p:cNvPr id="19" name="TextBox 11"/>
          <p:cNvSpPr txBox="1">
            <a:spLocks noChangeArrowheads="1"/>
          </p:cNvSpPr>
          <p:nvPr/>
        </p:nvSpPr>
        <p:spPr bwMode="auto">
          <a:xfrm flipH="1">
            <a:off x="6027241" y="2099433"/>
            <a:ext cx="145732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a:solidFill>
                <a:srgbClr val="000000"/>
              </a:solidFill>
              <a:latin typeface="+mn-ea"/>
              <a:ea typeface="+mn-ea"/>
            </a:endParaRPr>
          </a:p>
        </p:txBody>
      </p:sp>
      <p:grpSp>
        <p:nvGrpSpPr>
          <p:cNvPr id="20" name="Group 10"/>
          <p:cNvGrpSpPr>
            <a:grpSpLocks/>
          </p:cNvGrpSpPr>
          <p:nvPr/>
        </p:nvGrpSpPr>
        <p:grpSpPr bwMode="auto">
          <a:xfrm flipH="1">
            <a:off x="6132017" y="3828469"/>
            <a:ext cx="2184400" cy="463550"/>
            <a:chOff x="0" y="0"/>
            <a:chExt cx="2183514" cy="463550"/>
          </a:xfrm>
        </p:grpSpPr>
        <p:sp>
          <p:nvSpPr>
            <p:cNvPr id="21"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a:solidFill>
                  <a:srgbClr val="262626"/>
                </a:solidFill>
                <a:latin typeface="+mn-ea"/>
                <a:ea typeface="+mn-ea"/>
              </a:endParaRPr>
            </a:p>
          </p:txBody>
        </p:sp>
        <p:sp>
          <p:nvSpPr>
            <p:cNvPr id="22" name="TextBox 70"/>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a:solidFill>
                  <a:srgbClr val="262626"/>
                </a:solidFill>
                <a:latin typeface="+mn-ea"/>
                <a:ea typeface="+mn-ea"/>
              </a:endParaRPr>
            </a:p>
          </p:txBody>
        </p:sp>
      </p:grpSp>
      <p:sp>
        <p:nvSpPr>
          <p:cNvPr id="23" name="TextBox 11"/>
          <p:cNvSpPr txBox="1">
            <a:spLocks noChangeArrowheads="1"/>
          </p:cNvSpPr>
          <p:nvPr/>
        </p:nvSpPr>
        <p:spPr bwMode="auto">
          <a:xfrm flipH="1">
            <a:off x="6154241" y="3410956"/>
            <a:ext cx="1455737"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a:solidFill>
                <a:srgbClr val="000000"/>
              </a:solidFill>
              <a:latin typeface="+mn-ea"/>
              <a:ea typeface="+mn-ea"/>
            </a:endParaRPr>
          </a:p>
        </p:txBody>
      </p:sp>
      <p:grpSp>
        <p:nvGrpSpPr>
          <p:cNvPr id="24" name="Group 14"/>
          <p:cNvGrpSpPr>
            <a:grpSpLocks/>
          </p:cNvGrpSpPr>
          <p:nvPr/>
        </p:nvGrpSpPr>
        <p:grpSpPr bwMode="auto">
          <a:xfrm flipH="1">
            <a:off x="785316" y="3036381"/>
            <a:ext cx="2184400" cy="463550"/>
            <a:chOff x="0" y="0"/>
            <a:chExt cx="2183514" cy="463550"/>
          </a:xfrm>
        </p:grpSpPr>
        <p:sp>
          <p:nvSpPr>
            <p:cNvPr id="25"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a:solidFill>
                  <a:srgbClr val="262626"/>
                </a:solidFill>
                <a:latin typeface="+mn-ea"/>
                <a:ea typeface="+mn-ea"/>
              </a:endParaRPr>
            </a:p>
          </p:txBody>
        </p:sp>
        <p:sp>
          <p:nvSpPr>
            <p:cNvPr id="26"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solidFill>
                    <a:srgbClr val="262626"/>
                  </a:solidFill>
                  <a:latin typeface="+mn-ea"/>
                  <a:ea typeface="+mn-ea"/>
                </a:rPr>
                <a:t>点击添加文本    </a:t>
              </a:r>
              <a:endParaRPr lang="en-US" sz="1200">
                <a:solidFill>
                  <a:srgbClr val="262626"/>
                </a:solidFill>
                <a:latin typeface="+mn-ea"/>
                <a:ea typeface="+mn-ea"/>
              </a:endParaRPr>
            </a:p>
            <a:p>
              <a:pPr eaLnBrk="1" hangingPunct="1"/>
              <a:r>
                <a:rPr lang="zh-CN" altLang="en-US" sz="1200">
                  <a:solidFill>
                    <a:srgbClr val="262626"/>
                  </a:solidFill>
                  <a:latin typeface="+mn-ea"/>
                  <a:ea typeface="+mn-ea"/>
                </a:rPr>
                <a:t>点击添加文本</a:t>
              </a:r>
              <a:endParaRPr lang="en-US" sz="1200">
                <a:solidFill>
                  <a:srgbClr val="262626"/>
                </a:solidFill>
                <a:latin typeface="+mn-ea"/>
                <a:ea typeface="+mn-ea"/>
              </a:endParaRPr>
            </a:p>
          </p:txBody>
        </p:sp>
      </p:grpSp>
      <p:sp>
        <p:nvSpPr>
          <p:cNvPr id="27" name="TextBox 11"/>
          <p:cNvSpPr txBox="1">
            <a:spLocks noChangeArrowheads="1"/>
          </p:cNvSpPr>
          <p:nvPr/>
        </p:nvSpPr>
        <p:spPr bwMode="auto">
          <a:xfrm flipH="1">
            <a:off x="807541" y="2618868"/>
            <a:ext cx="1455737"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00000"/>
                </a:solidFill>
                <a:latin typeface="+mn-ea"/>
                <a:ea typeface="+mn-ea"/>
              </a:rPr>
              <a:t>点击添加文本    </a:t>
            </a:r>
            <a:endParaRPr lang="en-US" sz="1600" b="1">
              <a:solidFill>
                <a:srgbClr val="000000"/>
              </a:solidFill>
              <a:latin typeface="+mn-ea"/>
              <a:ea typeface="+mn-ea"/>
            </a:endParaRPr>
          </a:p>
        </p:txBody>
      </p:sp>
      <p:cxnSp>
        <p:nvCxnSpPr>
          <p:cNvPr id="28" name="直接连接符 32"/>
          <p:cNvCxnSpPr>
            <a:cxnSpLocks noChangeShapeType="1"/>
          </p:cNvCxnSpPr>
          <p:nvPr/>
        </p:nvCxnSpPr>
        <p:spPr bwMode="auto">
          <a:xfrm flipH="1">
            <a:off x="831353" y="2042804"/>
            <a:ext cx="3246438" cy="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xmlns="">
                <a:noFill/>
              </a14:hiddenFill>
            </a:ext>
          </a:extLst>
        </p:spPr>
      </p:cxnSp>
      <p:cxnSp>
        <p:nvCxnSpPr>
          <p:cNvPr id="29" name="直接连接符 33"/>
          <p:cNvCxnSpPr>
            <a:cxnSpLocks noChangeShapeType="1"/>
          </p:cNvCxnSpPr>
          <p:nvPr/>
        </p:nvCxnSpPr>
        <p:spPr bwMode="auto">
          <a:xfrm flipH="1">
            <a:off x="5733553" y="2978908"/>
            <a:ext cx="2547938" cy="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xmlns="">
                <a:noFill/>
              </a14:hiddenFill>
            </a:ext>
          </a:extLst>
        </p:spPr>
      </p:cxnSp>
      <p:cxnSp>
        <p:nvCxnSpPr>
          <p:cNvPr id="30" name="直接连接符 34"/>
          <p:cNvCxnSpPr>
            <a:cxnSpLocks noChangeShapeType="1"/>
          </p:cNvCxnSpPr>
          <p:nvPr/>
        </p:nvCxnSpPr>
        <p:spPr bwMode="auto">
          <a:xfrm flipH="1" flipV="1">
            <a:off x="5012828" y="4292019"/>
            <a:ext cx="3263900" cy="635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xmlns="">
                <a:noFill/>
              </a14:hiddenFill>
            </a:ext>
          </a:extLst>
        </p:spPr>
      </p:cxnSp>
      <p:cxnSp>
        <p:nvCxnSpPr>
          <p:cNvPr id="31" name="直接连接符 36"/>
          <p:cNvCxnSpPr>
            <a:cxnSpLocks noChangeShapeType="1"/>
          </p:cNvCxnSpPr>
          <p:nvPr/>
        </p:nvCxnSpPr>
        <p:spPr bwMode="auto">
          <a:xfrm flipH="1">
            <a:off x="831353" y="3499931"/>
            <a:ext cx="2593975" cy="0"/>
          </a:xfrm>
          <a:prstGeom prst="line">
            <a:avLst/>
          </a:prstGeom>
          <a:noFill/>
          <a:ln w="12700">
            <a:solidFill>
              <a:schemeClr val="tx1"/>
            </a:solidFill>
            <a:prstDash val="sysDot"/>
            <a:round/>
            <a:headEnd type="oval" w="med" len="med"/>
            <a:tailEnd type="oval" w="med" len="med"/>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3915280082"/>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500"/>
                            </p:stCondLst>
                            <p:childTnLst>
                              <p:par>
                                <p:cTn id="24" presetID="12" presetClass="entr" presetSubtype="2"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p:tgtEl>
                                          <p:spTgt spid="28"/>
                                        </p:tgtEl>
                                        <p:attrNameLst>
                                          <p:attrName>ppt_x</p:attrName>
                                        </p:attrNameLst>
                                      </p:cBhvr>
                                      <p:tavLst>
                                        <p:tav tm="0">
                                          <p:val>
                                            <p:strVal val="#ppt_x+#ppt_w*1.125000"/>
                                          </p:val>
                                        </p:tav>
                                        <p:tav tm="100000">
                                          <p:val>
                                            <p:strVal val="#ppt_x"/>
                                          </p:val>
                                        </p:tav>
                                      </p:tavLst>
                                    </p:anim>
                                    <p:animEffect transition="in" filter="wipe(left)">
                                      <p:cBhvr>
                                        <p:cTn id="27" dur="500"/>
                                        <p:tgtEl>
                                          <p:spTgt spid="28"/>
                                        </p:tgtEl>
                                      </p:cBhvr>
                                    </p:animEffect>
                                  </p:childTnLst>
                                </p:cTn>
                              </p:par>
                            </p:childTnLst>
                          </p:cTn>
                        </p:par>
                        <p:par>
                          <p:cTn id="28" fill="hold">
                            <p:stCondLst>
                              <p:cond delay="1000"/>
                            </p:stCondLst>
                            <p:childTnLst>
                              <p:par>
                                <p:cTn id="29" presetID="12" presetClass="entr" presetSubtype="2"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p:tgtEl>
                                          <p:spTgt spid="31"/>
                                        </p:tgtEl>
                                        <p:attrNameLst>
                                          <p:attrName>ppt_x</p:attrName>
                                        </p:attrNameLst>
                                      </p:cBhvr>
                                      <p:tavLst>
                                        <p:tav tm="0">
                                          <p:val>
                                            <p:strVal val="#ppt_x+#ppt_w*1.125000"/>
                                          </p:val>
                                        </p:tav>
                                        <p:tav tm="100000">
                                          <p:val>
                                            <p:strVal val="#ppt_x"/>
                                          </p:val>
                                        </p:tav>
                                      </p:tavLst>
                                    </p:anim>
                                    <p:animEffect transition="in" filter="wipe(left)">
                                      <p:cBhvr>
                                        <p:cTn id="32" dur="500"/>
                                        <p:tgtEl>
                                          <p:spTgt spid="31"/>
                                        </p:tgtEl>
                                      </p:cBhvr>
                                    </p:animEffect>
                                  </p:childTnLst>
                                </p:cTn>
                              </p:par>
                            </p:childTnLst>
                          </p:cTn>
                        </p:par>
                        <p:par>
                          <p:cTn id="33" fill="hold">
                            <p:stCondLst>
                              <p:cond delay="1500"/>
                            </p:stCondLst>
                            <p:childTnLst>
                              <p:par>
                                <p:cTn id="34" presetID="12" presetClass="entr" presetSubtype="4"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up)">
                                      <p:cBhvr>
                                        <p:cTn id="37" dur="500"/>
                                        <p:tgtEl>
                                          <p:spTgt spid="12"/>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ppt_y</p:attrName>
                                        </p:attrNameLst>
                                      </p:cBhvr>
                                      <p:tavLst>
                                        <p:tav tm="0">
                                          <p:val>
                                            <p:strVal val="#ppt_y+#ppt_h*1.125000"/>
                                          </p:val>
                                        </p:tav>
                                        <p:tav tm="100000">
                                          <p:val>
                                            <p:strVal val="#ppt_y"/>
                                          </p:val>
                                        </p:tav>
                                      </p:tavLst>
                                    </p:anim>
                                    <p:animEffect transition="in" filter="wipe(up)">
                                      <p:cBhvr>
                                        <p:cTn id="42" dur="500"/>
                                        <p:tgtEl>
                                          <p:spTgt spid="15"/>
                                        </p:tgtEl>
                                      </p:cBhvr>
                                    </p:animEffect>
                                  </p:childTnLst>
                                </p:cTn>
                              </p:par>
                            </p:childTnLst>
                          </p:cTn>
                        </p:par>
                        <p:par>
                          <p:cTn id="43" fill="hold">
                            <p:stCondLst>
                              <p:cond delay="2500"/>
                            </p:stCondLst>
                            <p:childTnLst>
                              <p:par>
                                <p:cTn id="44" presetID="12" presetClass="entr" presetSubtype="4"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ppt_y</p:attrName>
                                        </p:attrNameLst>
                                      </p:cBhvr>
                                      <p:tavLst>
                                        <p:tav tm="0">
                                          <p:val>
                                            <p:strVal val="#ppt_y+#ppt_h*1.125000"/>
                                          </p:val>
                                        </p:tav>
                                        <p:tav tm="100000">
                                          <p:val>
                                            <p:strVal val="#ppt_y"/>
                                          </p:val>
                                        </p:tav>
                                      </p:tavLst>
                                    </p:anim>
                                    <p:animEffect transition="in" filter="wipe(up)">
                                      <p:cBhvr>
                                        <p:cTn id="47" dur="500"/>
                                        <p:tgtEl>
                                          <p:spTgt spid="24"/>
                                        </p:tgtEl>
                                      </p:cBhvr>
                                    </p:animEffect>
                                  </p:childTnLst>
                                </p:cTn>
                              </p:par>
                            </p:childTnLst>
                          </p:cTn>
                        </p:par>
                        <p:par>
                          <p:cTn id="48" fill="hold">
                            <p:stCondLst>
                              <p:cond delay="3000"/>
                            </p:stCondLst>
                            <p:childTnLst>
                              <p:par>
                                <p:cTn id="49" presetID="12" presetClass="entr" presetSubtype="4"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p:tgtEl>
                                          <p:spTgt spid="27"/>
                                        </p:tgtEl>
                                        <p:attrNameLst>
                                          <p:attrName>ppt_y</p:attrName>
                                        </p:attrNameLst>
                                      </p:cBhvr>
                                      <p:tavLst>
                                        <p:tav tm="0">
                                          <p:val>
                                            <p:strVal val="#ppt_y+#ppt_h*1.125000"/>
                                          </p:val>
                                        </p:tav>
                                        <p:tav tm="100000">
                                          <p:val>
                                            <p:strVal val="#ppt_y"/>
                                          </p:val>
                                        </p:tav>
                                      </p:tavLst>
                                    </p:anim>
                                    <p:animEffect transition="in" filter="wipe(up)">
                                      <p:cBhvr>
                                        <p:cTn id="52" dur="500"/>
                                        <p:tgtEl>
                                          <p:spTgt spid="27"/>
                                        </p:tgtEl>
                                      </p:cBhvr>
                                    </p:animEffect>
                                  </p:childTnLst>
                                </p:cTn>
                              </p:par>
                            </p:childTnLst>
                          </p:cTn>
                        </p:par>
                        <p:par>
                          <p:cTn id="53" fill="hold">
                            <p:stCondLst>
                              <p:cond delay="3500"/>
                            </p:stCondLst>
                            <p:childTnLst>
                              <p:par>
                                <p:cTn id="54" presetID="12" presetClass="entr" presetSubtype="8"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p:tgtEl>
                                          <p:spTgt spid="29"/>
                                        </p:tgtEl>
                                        <p:attrNameLst>
                                          <p:attrName>ppt_x</p:attrName>
                                        </p:attrNameLst>
                                      </p:cBhvr>
                                      <p:tavLst>
                                        <p:tav tm="0">
                                          <p:val>
                                            <p:strVal val="#ppt_x-#ppt_w*1.125000"/>
                                          </p:val>
                                        </p:tav>
                                        <p:tav tm="100000">
                                          <p:val>
                                            <p:strVal val="#ppt_x"/>
                                          </p:val>
                                        </p:tav>
                                      </p:tavLst>
                                    </p:anim>
                                    <p:animEffect transition="in" filter="wipe(right)">
                                      <p:cBhvr>
                                        <p:cTn id="57" dur="500"/>
                                        <p:tgtEl>
                                          <p:spTgt spid="29"/>
                                        </p:tgtEl>
                                      </p:cBhvr>
                                    </p:animEffect>
                                  </p:childTnLst>
                                </p:cTn>
                              </p:par>
                            </p:childTnLst>
                          </p:cTn>
                        </p:par>
                        <p:par>
                          <p:cTn id="58" fill="hold">
                            <p:stCondLst>
                              <p:cond delay="4000"/>
                            </p:stCondLst>
                            <p:childTnLst>
                              <p:par>
                                <p:cTn id="59" presetID="12" presetClass="entr" presetSubtype="8"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p:tgtEl>
                                          <p:spTgt spid="30"/>
                                        </p:tgtEl>
                                        <p:attrNameLst>
                                          <p:attrName>ppt_x</p:attrName>
                                        </p:attrNameLst>
                                      </p:cBhvr>
                                      <p:tavLst>
                                        <p:tav tm="0">
                                          <p:val>
                                            <p:strVal val="#ppt_x-#ppt_w*1.125000"/>
                                          </p:val>
                                        </p:tav>
                                        <p:tav tm="100000">
                                          <p:val>
                                            <p:strVal val="#ppt_x"/>
                                          </p:val>
                                        </p:tav>
                                      </p:tavLst>
                                    </p:anim>
                                    <p:animEffect transition="in" filter="wipe(right)">
                                      <p:cBhvr>
                                        <p:cTn id="62" dur="500"/>
                                        <p:tgtEl>
                                          <p:spTgt spid="30"/>
                                        </p:tgtEl>
                                      </p:cBhvr>
                                    </p:animEffect>
                                  </p:childTnLst>
                                </p:cTn>
                              </p:par>
                            </p:childTnLst>
                          </p:cTn>
                        </p:par>
                        <p:par>
                          <p:cTn id="63" fill="hold">
                            <p:stCondLst>
                              <p:cond delay="4500"/>
                            </p:stCondLst>
                            <p:childTnLst>
                              <p:par>
                                <p:cTn id="64" presetID="12" presetClass="entr" presetSubtype="4"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p:tgtEl>
                                          <p:spTgt spid="16"/>
                                        </p:tgtEl>
                                        <p:attrNameLst>
                                          <p:attrName>ppt_y</p:attrName>
                                        </p:attrNameLst>
                                      </p:cBhvr>
                                      <p:tavLst>
                                        <p:tav tm="0">
                                          <p:val>
                                            <p:strVal val="#ppt_y+#ppt_h*1.125000"/>
                                          </p:val>
                                        </p:tav>
                                        <p:tav tm="100000">
                                          <p:val>
                                            <p:strVal val="#ppt_y"/>
                                          </p:val>
                                        </p:tav>
                                      </p:tavLst>
                                    </p:anim>
                                    <p:animEffect transition="in" filter="wipe(up)">
                                      <p:cBhvr>
                                        <p:cTn id="67" dur="500"/>
                                        <p:tgtEl>
                                          <p:spTgt spid="16"/>
                                        </p:tgtEl>
                                      </p:cBhvr>
                                    </p:animEffect>
                                  </p:childTnLst>
                                </p:cTn>
                              </p:par>
                            </p:childTnLst>
                          </p:cTn>
                        </p:par>
                        <p:par>
                          <p:cTn id="68" fill="hold">
                            <p:stCondLst>
                              <p:cond delay="5000"/>
                            </p:stCondLst>
                            <p:childTnLst>
                              <p:par>
                                <p:cTn id="69" presetID="12" presetClass="entr" presetSubtype="4"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p:tgtEl>
                                          <p:spTgt spid="19"/>
                                        </p:tgtEl>
                                        <p:attrNameLst>
                                          <p:attrName>ppt_y</p:attrName>
                                        </p:attrNameLst>
                                      </p:cBhvr>
                                      <p:tavLst>
                                        <p:tav tm="0">
                                          <p:val>
                                            <p:strVal val="#ppt_y+#ppt_h*1.125000"/>
                                          </p:val>
                                        </p:tav>
                                        <p:tav tm="100000">
                                          <p:val>
                                            <p:strVal val="#ppt_y"/>
                                          </p:val>
                                        </p:tav>
                                      </p:tavLst>
                                    </p:anim>
                                    <p:animEffect transition="in" filter="wipe(up)">
                                      <p:cBhvr>
                                        <p:cTn id="72" dur="500"/>
                                        <p:tgtEl>
                                          <p:spTgt spid="19"/>
                                        </p:tgtEl>
                                      </p:cBhvr>
                                    </p:animEffect>
                                  </p:childTnLst>
                                </p:cTn>
                              </p:par>
                            </p:childTnLst>
                          </p:cTn>
                        </p:par>
                        <p:par>
                          <p:cTn id="73" fill="hold">
                            <p:stCondLst>
                              <p:cond delay="5500"/>
                            </p:stCondLst>
                            <p:childTnLst>
                              <p:par>
                                <p:cTn id="74" presetID="12" presetClass="entr" presetSubtype="4" fill="hold"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additive="base">
                                        <p:cTn id="76" dur="500"/>
                                        <p:tgtEl>
                                          <p:spTgt spid="20"/>
                                        </p:tgtEl>
                                        <p:attrNameLst>
                                          <p:attrName>ppt_y</p:attrName>
                                        </p:attrNameLst>
                                      </p:cBhvr>
                                      <p:tavLst>
                                        <p:tav tm="0">
                                          <p:val>
                                            <p:strVal val="#ppt_y+#ppt_h*1.125000"/>
                                          </p:val>
                                        </p:tav>
                                        <p:tav tm="100000">
                                          <p:val>
                                            <p:strVal val="#ppt_y"/>
                                          </p:val>
                                        </p:tav>
                                      </p:tavLst>
                                    </p:anim>
                                    <p:animEffect transition="in" filter="wipe(up)">
                                      <p:cBhvr>
                                        <p:cTn id="77" dur="500"/>
                                        <p:tgtEl>
                                          <p:spTgt spid="20"/>
                                        </p:tgtEl>
                                      </p:cBhvr>
                                    </p:animEffect>
                                  </p:childTnLst>
                                </p:cTn>
                              </p:par>
                            </p:childTnLst>
                          </p:cTn>
                        </p:par>
                        <p:par>
                          <p:cTn id="78" fill="hold">
                            <p:stCondLst>
                              <p:cond delay="6000"/>
                            </p:stCondLst>
                            <p:childTnLst>
                              <p:par>
                                <p:cTn id="79" presetID="12" presetClass="entr" presetSubtype="4"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p:tgtEl>
                                          <p:spTgt spid="23"/>
                                        </p:tgtEl>
                                        <p:attrNameLst>
                                          <p:attrName>ppt_y</p:attrName>
                                        </p:attrNameLst>
                                      </p:cBhvr>
                                      <p:tavLst>
                                        <p:tav tm="0">
                                          <p:val>
                                            <p:strVal val="#ppt_y+#ppt_h*1.125000"/>
                                          </p:val>
                                        </p:tav>
                                        <p:tav tm="100000">
                                          <p:val>
                                            <p:strVal val="#ppt_y"/>
                                          </p:val>
                                        </p:tav>
                                      </p:tavLst>
                                    </p:anim>
                                    <p:animEffect transition="in" filter="wipe(up)">
                                      <p:cBhvr>
                                        <p:cTn id="8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9" grpId="0" autoUpdateAnimBg="0"/>
      <p:bldP spid="23" grpId="0" autoUpdateAnimBg="0"/>
      <p:bldP spid="2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36"/>
          <p:cNvSpPr>
            <a:spLocks noChangeArrowheads="1"/>
          </p:cNvSpPr>
          <p:nvPr/>
        </p:nvSpPr>
        <p:spPr bwMode="auto">
          <a:xfrm>
            <a:off x="497645" y="3603669"/>
            <a:ext cx="4006850" cy="1200329"/>
          </a:xfrm>
          <a:prstGeom prst="rect">
            <a:avLst/>
          </a:prstGeom>
          <a:noFill/>
          <a:ln>
            <a:noFill/>
          </a:ln>
          <a:extLst/>
        </p:spPr>
        <p:txBody>
          <a:bodyPr>
            <a:spAutoFit/>
          </a:bodyPr>
          <a:lstStyle/>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单击此处添加文字内容</a:t>
            </a:r>
          </a:p>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单击此处添加文字内容</a:t>
            </a:r>
          </a:p>
          <a:p>
            <a:pPr fontAlgn="auto" latinLnBrk="1">
              <a:lnSpc>
                <a:spcPct val="120000"/>
              </a:lnSpc>
              <a:spcBef>
                <a:spcPts val="0"/>
              </a:spcBef>
              <a:spcAft>
                <a:spcPts val="0"/>
              </a:spcAft>
              <a:defRPr/>
            </a:pPr>
            <a:r>
              <a:rPr kumimoji="1" lang="zh-CN" altLang="en-US" sz="1200" dirty="0">
                <a:latin typeface="+mj-ea"/>
                <a:ea typeface="+mj-ea"/>
              </a:rPr>
              <a:t>单击此处添加文字内容  单击此处添加文字</a:t>
            </a:r>
            <a:r>
              <a:rPr kumimoji="1" lang="zh-CN" altLang="en-US" sz="1200" dirty="0" smtClean="0">
                <a:latin typeface="+mj-ea"/>
                <a:ea typeface="+mj-ea"/>
              </a:rPr>
              <a:t>内容</a:t>
            </a:r>
            <a:endParaRPr kumimoji="1" lang="en-US" altLang="zh-CN" sz="1200" dirty="0" smtClean="0">
              <a:latin typeface="+mj-ea"/>
              <a:ea typeface="+mj-ea"/>
            </a:endParaRPr>
          </a:p>
          <a:p>
            <a:pPr latinLnBrk="1">
              <a:lnSpc>
                <a:spcPct val="120000"/>
              </a:lnSpc>
              <a:defRPr/>
            </a:pPr>
            <a:r>
              <a:rPr kumimoji="1" lang="zh-CN" altLang="en-US" sz="1200" dirty="0">
                <a:latin typeface="+mj-ea"/>
              </a:rPr>
              <a:t>单击此处添加文字内容  单击此处添加文字内容</a:t>
            </a:r>
          </a:p>
          <a:p>
            <a:pPr fontAlgn="auto" latinLnBrk="1">
              <a:lnSpc>
                <a:spcPct val="120000"/>
              </a:lnSpc>
              <a:spcBef>
                <a:spcPts val="0"/>
              </a:spcBef>
              <a:spcAft>
                <a:spcPts val="0"/>
              </a:spcAft>
              <a:defRPr/>
            </a:pPr>
            <a:endParaRPr kumimoji="1" lang="zh-CN" altLang="en-US" sz="1200" dirty="0">
              <a:latin typeface="+mj-ea"/>
              <a:ea typeface="+mj-ea"/>
            </a:endParaRPr>
          </a:p>
        </p:txBody>
      </p:sp>
      <p:sp>
        <p:nvSpPr>
          <p:cNvPr id="9" name="Rectangle 37"/>
          <p:cNvSpPr>
            <a:spLocks noChangeArrowheads="1"/>
          </p:cNvSpPr>
          <p:nvPr/>
        </p:nvSpPr>
        <p:spPr bwMode="auto">
          <a:xfrm>
            <a:off x="497645" y="2667565"/>
            <a:ext cx="2236510" cy="412613"/>
          </a:xfrm>
          <a:prstGeom prst="rect">
            <a:avLst/>
          </a:prstGeom>
          <a:noFill/>
          <a:ln>
            <a:noFill/>
          </a:ln>
          <a:extLst/>
        </p:spPr>
        <p:txBody>
          <a:bodyPr wrap="none">
            <a:spAutoFit/>
          </a:bodyPr>
          <a:lstStyle/>
          <a:p>
            <a:pPr fontAlgn="auto" latinLnBrk="1">
              <a:lnSpc>
                <a:spcPct val="120000"/>
              </a:lnSpc>
              <a:spcBef>
                <a:spcPts val="0"/>
              </a:spcBef>
              <a:spcAft>
                <a:spcPts val="0"/>
              </a:spcAft>
              <a:defRPr/>
            </a:pPr>
            <a:r>
              <a:rPr kumimoji="1" lang="zh-CN" altLang="en-US" sz="2000" kern="0" dirty="0">
                <a:latin typeface="+mj-ea"/>
                <a:ea typeface="+mj-ea"/>
              </a:rPr>
              <a:t>单击此处添加文字</a:t>
            </a:r>
          </a:p>
        </p:txBody>
      </p:sp>
      <p:sp>
        <p:nvSpPr>
          <p:cNvPr id="10" name="Line 39"/>
          <p:cNvSpPr>
            <a:spLocks noChangeShapeType="1"/>
          </p:cNvSpPr>
          <p:nvPr/>
        </p:nvSpPr>
        <p:spPr bwMode="auto">
          <a:xfrm>
            <a:off x="565908" y="3425200"/>
            <a:ext cx="3057525" cy="0"/>
          </a:xfrm>
          <a:prstGeom prst="line">
            <a:avLst/>
          </a:prstGeom>
          <a:noFill/>
          <a:ln w="15875">
            <a:solidFill>
              <a:schemeClr val="tx1"/>
            </a:solidFill>
            <a:prstDash val="dash"/>
            <a:round/>
            <a:headEnd type="oval" w="med" len="med"/>
            <a:tailEnd type="triangle" w="med" len="med"/>
          </a:ln>
          <a:extLst/>
        </p:spPr>
        <p:txBody>
          <a:bodyPr wrap="none" anchor="ctr"/>
          <a:lstStyle/>
          <a:p>
            <a:pPr fontAlgn="auto">
              <a:spcBef>
                <a:spcPts val="0"/>
              </a:spcBef>
              <a:spcAft>
                <a:spcPts val="0"/>
              </a:spcAft>
              <a:defRPr/>
            </a:pPr>
            <a:endParaRPr lang="zh-CN" altLang="en-US" kern="0">
              <a:latin typeface="+mj-ea"/>
              <a:ea typeface="+mj-ea"/>
            </a:endParaRPr>
          </a:p>
        </p:txBody>
      </p:sp>
      <p:pic>
        <p:nvPicPr>
          <p:cNvPr id="11" name="Picture 2" descr="E:\水墨图表素材\11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688967">
            <a:off x="4688353" y="2652888"/>
            <a:ext cx="2893973" cy="222311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3572124" y="1411190"/>
            <a:ext cx="1797372" cy="1715433"/>
            <a:chOff x="3572124" y="1411190"/>
            <a:chExt cx="1797372" cy="1715433"/>
          </a:xfrm>
        </p:grpSpPr>
        <p:pic>
          <p:nvPicPr>
            <p:cNvPr id="13"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72124" y="1411190"/>
              <a:ext cx="1797372" cy="1715433"/>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 Box 23"/>
            <p:cNvSpPr txBox="1">
              <a:spLocks noChangeArrowheads="1"/>
            </p:cNvSpPr>
            <p:nvPr/>
          </p:nvSpPr>
          <p:spPr bwMode="auto">
            <a:xfrm>
              <a:off x="3868301" y="1969045"/>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sp>
        <p:nvSpPr>
          <p:cNvPr id="15" name="Text Box 13"/>
          <p:cNvSpPr txBox="1">
            <a:spLocks noChangeArrowheads="1"/>
          </p:cNvSpPr>
          <p:nvPr/>
        </p:nvSpPr>
        <p:spPr bwMode="auto">
          <a:xfrm>
            <a:off x="4998325" y="3693633"/>
            <a:ext cx="2553826" cy="553998"/>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fontAlgn="auto" latinLnBrk="1" hangingPunct="1">
              <a:spcBef>
                <a:spcPts val="0"/>
              </a:spcBef>
              <a:spcAft>
                <a:spcPts val="0"/>
              </a:spcAft>
              <a:defRPr/>
            </a:pPr>
            <a:r>
              <a:rPr kumimoji="1" lang="zh-CN" altLang="en-US" sz="3000" dirty="0">
                <a:latin typeface="+mj-ea"/>
                <a:ea typeface="+mj-ea"/>
              </a:rPr>
              <a:t>标题</a:t>
            </a:r>
            <a:r>
              <a:rPr kumimoji="1" lang="zh-CN" altLang="en-US" sz="3000" dirty="0" smtClean="0">
                <a:latin typeface="+mj-ea"/>
                <a:ea typeface="+mj-ea"/>
              </a:rPr>
              <a:t>文字</a:t>
            </a:r>
            <a:endParaRPr kumimoji="1" lang="zh-CN" altLang="en-US" sz="3000" dirty="0">
              <a:latin typeface="+mj-ea"/>
              <a:ea typeface="+mj-ea"/>
            </a:endParaRPr>
          </a:p>
        </p:txBody>
      </p:sp>
      <p:grpSp>
        <p:nvGrpSpPr>
          <p:cNvPr id="16" name="组合 15"/>
          <p:cNvGrpSpPr/>
          <p:nvPr/>
        </p:nvGrpSpPr>
        <p:grpSpPr>
          <a:xfrm>
            <a:off x="5236653" y="851871"/>
            <a:ext cx="1797372" cy="1715433"/>
            <a:chOff x="5236653" y="851871"/>
            <a:chExt cx="1797372" cy="1715433"/>
          </a:xfrm>
        </p:grpSpPr>
        <p:pic>
          <p:nvPicPr>
            <p:cNvPr id="17"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36653" y="851871"/>
              <a:ext cx="1797372" cy="1715433"/>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23"/>
            <p:cNvSpPr txBox="1">
              <a:spLocks noChangeArrowheads="1"/>
            </p:cNvSpPr>
            <p:nvPr/>
          </p:nvSpPr>
          <p:spPr bwMode="auto">
            <a:xfrm>
              <a:off x="5532830" y="1409726"/>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grpSp>
        <p:nvGrpSpPr>
          <p:cNvPr id="19" name="组合 18"/>
          <p:cNvGrpSpPr/>
          <p:nvPr/>
        </p:nvGrpSpPr>
        <p:grpSpPr>
          <a:xfrm>
            <a:off x="6879084" y="1531241"/>
            <a:ext cx="1797372" cy="1715433"/>
            <a:chOff x="6879084" y="1531241"/>
            <a:chExt cx="1797372" cy="1715433"/>
          </a:xfrm>
        </p:grpSpPr>
        <p:pic>
          <p:nvPicPr>
            <p:cNvPr id="20" name="Picture 3" descr="E:\水墨图表素材\24252 (13).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79084" y="1531241"/>
              <a:ext cx="1797372" cy="1715433"/>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Text Box 23"/>
            <p:cNvSpPr txBox="1">
              <a:spLocks noChangeArrowheads="1"/>
            </p:cNvSpPr>
            <p:nvPr/>
          </p:nvSpPr>
          <p:spPr bwMode="auto">
            <a:xfrm>
              <a:off x="7175261" y="2089096"/>
              <a:ext cx="1217001" cy="707886"/>
            </a:xfrm>
            <a:prstGeom prst="rect">
              <a:avLst/>
            </a:prstGeom>
            <a:no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kumimoji="1" lang="zh-CN" altLang="en-US" sz="2000" b="1" dirty="0">
                  <a:latin typeface="+mj-ea"/>
                  <a:ea typeface="+mj-ea"/>
                </a:rPr>
                <a:t>单击此处</a:t>
              </a:r>
            </a:p>
            <a:p>
              <a:pPr algn="ctr" eaLnBrk="1" hangingPunct="1"/>
              <a:r>
                <a:rPr kumimoji="1" lang="zh-CN" altLang="en-US" sz="2000" b="1" dirty="0">
                  <a:latin typeface="+mj-ea"/>
                  <a:ea typeface="+mj-ea"/>
                </a:rPr>
                <a:t>添加文字</a:t>
              </a:r>
              <a:endParaRPr kumimoji="1" lang="en-US" altLang="ko-KR" sz="2000" b="1" dirty="0">
                <a:latin typeface="+mj-ea"/>
                <a:ea typeface="+mj-ea"/>
              </a:endParaRPr>
            </a:p>
          </p:txBody>
        </p:sp>
      </p:grpSp>
    </p:spTree>
    <p:extLst>
      <p:ext uri="{BB962C8B-B14F-4D97-AF65-F5344CB8AC3E}">
        <p14:creationId xmlns:p14="http://schemas.microsoft.com/office/powerpoint/2010/main" xmlns="" val="905495141"/>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300"/>
                                        <p:tgtEl>
                                          <p:spTgt spid="11"/>
                                        </p:tgtEl>
                                      </p:cBhvr>
                                    </p:animEffect>
                                  </p:childTnLst>
                                </p:cTn>
                              </p:par>
                            </p:childTnLst>
                          </p:cTn>
                        </p:par>
                        <p:par>
                          <p:cTn id="8" fill="hold">
                            <p:stCondLst>
                              <p:cond delay="3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par>
                          <p:cTn id="30" fill="hold">
                            <p:stCondLst>
                              <p:cond delay="1800"/>
                            </p:stCondLst>
                            <p:childTnLst>
                              <p:par>
                                <p:cTn id="31" presetID="22" presetClass="entr" presetSubtype="8"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230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anim calcmode="lin" valueType="num">
                                      <p:cBhvr>
                                        <p:cTn id="38" dur="500" fill="hold"/>
                                        <p:tgtEl>
                                          <p:spTgt spid="9"/>
                                        </p:tgtEl>
                                        <p:attrNameLst>
                                          <p:attrName>ppt_x</p:attrName>
                                        </p:attrNameLst>
                                      </p:cBhvr>
                                      <p:tavLst>
                                        <p:tav tm="0">
                                          <p:val>
                                            <p:strVal val="#ppt_x"/>
                                          </p:val>
                                        </p:tav>
                                        <p:tav tm="100000">
                                          <p:val>
                                            <p:strVal val="#ppt_x"/>
                                          </p:val>
                                        </p:tav>
                                      </p:tavLst>
                                    </p:anim>
                                    <p:anim calcmode="lin" valueType="num">
                                      <p:cBhvr>
                                        <p:cTn id="39" dur="5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800"/>
                            </p:stCondLst>
                            <p:childTnLst>
                              <p:par>
                                <p:cTn id="41" presetID="42"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anim calcmode="lin" valueType="num">
                                      <p:cBhvr>
                                        <p:cTn id="44" dur="500" fill="hold"/>
                                        <p:tgtEl>
                                          <p:spTgt spid="8"/>
                                        </p:tgtEl>
                                        <p:attrNameLst>
                                          <p:attrName>ppt_x</p:attrName>
                                        </p:attrNameLst>
                                      </p:cBhvr>
                                      <p:tavLst>
                                        <p:tav tm="0">
                                          <p:val>
                                            <p:strVal val="#ppt_x"/>
                                          </p:val>
                                        </p:tav>
                                        <p:tav tm="100000">
                                          <p:val>
                                            <p:strVal val="#ppt_x"/>
                                          </p:val>
                                        </p:tav>
                                      </p:tavLst>
                                    </p:anim>
                                    <p:anim calcmode="lin" valueType="num">
                                      <p:cBhvr>
                                        <p:cTn id="45"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112054" y="3019917"/>
            <a:ext cx="864096" cy="588029"/>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313114" y="3607943"/>
            <a:ext cx="777032" cy="270160"/>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6182241" y="2436650"/>
            <a:ext cx="766323" cy="583267"/>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743902" y="2047807"/>
            <a:ext cx="1573854" cy="1383417"/>
            <a:chOff x="959633" y="1713534"/>
            <a:chExt cx="1573854" cy="1537130"/>
          </a:xfrm>
        </p:grpSpPr>
        <p:pic>
          <p:nvPicPr>
            <p:cNvPr id="12" name="Picture 2" descr="C:\Users\Administrator\Desktop\11519219_230238617143_2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9633" y="1713534"/>
              <a:ext cx="1573854" cy="1537130"/>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extBox 20"/>
            <p:cNvSpPr txBox="1"/>
            <p:nvPr/>
          </p:nvSpPr>
          <p:spPr>
            <a:xfrm>
              <a:off x="1397746" y="2297433"/>
              <a:ext cx="715260" cy="444567"/>
            </a:xfrm>
            <a:prstGeom prst="rect">
              <a:avLst/>
            </a:prstGeom>
            <a:noFill/>
          </p:spPr>
          <p:txBody>
            <a:bodyPr wrap="none" rtlCol="0">
              <a:spAutoFit/>
            </a:bodyPr>
            <a:lstStyle/>
            <a:p>
              <a:r>
                <a:rPr lang="en-US" altLang="zh-CN" sz="2000" b="1" dirty="0" smtClean="0">
                  <a:solidFill>
                    <a:prstClr val="black"/>
                  </a:solidFill>
                </a:rPr>
                <a:t>201X</a:t>
              </a:r>
              <a:endParaRPr lang="zh-CN" altLang="en-US" sz="2000" b="1" dirty="0">
                <a:solidFill>
                  <a:prstClr val="black"/>
                </a:solidFill>
              </a:endParaRPr>
            </a:p>
          </p:txBody>
        </p:sp>
      </p:grpSp>
      <p:grpSp>
        <p:nvGrpSpPr>
          <p:cNvPr id="14" name="组合 13"/>
          <p:cNvGrpSpPr/>
          <p:nvPr/>
        </p:nvGrpSpPr>
        <p:grpSpPr>
          <a:xfrm>
            <a:off x="2735267" y="3105891"/>
            <a:ext cx="1573854" cy="1383417"/>
            <a:chOff x="2950998" y="2889185"/>
            <a:chExt cx="1573854" cy="1537130"/>
          </a:xfrm>
        </p:grpSpPr>
        <p:pic>
          <p:nvPicPr>
            <p:cNvPr id="15" name="Picture 2" descr="C:\Users\Administrator\Desktop\11519219_230238617143_2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563716">
              <a:off x="2950998" y="2889185"/>
              <a:ext cx="1573854" cy="153713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23"/>
            <p:cNvSpPr txBox="1"/>
            <p:nvPr/>
          </p:nvSpPr>
          <p:spPr>
            <a:xfrm>
              <a:off x="3389111" y="3473084"/>
              <a:ext cx="715260" cy="444567"/>
            </a:xfrm>
            <a:prstGeom prst="rect">
              <a:avLst/>
            </a:prstGeom>
            <a:noFill/>
          </p:spPr>
          <p:txBody>
            <a:bodyPr wrap="none" rtlCol="0">
              <a:spAutoFit/>
            </a:bodyPr>
            <a:lstStyle/>
            <a:p>
              <a:r>
                <a:rPr lang="en-US" altLang="zh-CN" sz="2000" b="1" dirty="0" smtClean="0">
                  <a:solidFill>
                    <a:prstClr val="black"/>
                  </a:solidFill>
                </a:rPr>
                <a:t>201X</a:t>
              </a:r>
              <a:endParaRPr lang="zh-CN" altLang="en-US" sz="2000" b="1" dirty="0">
                <a:solidFill>
                  <a:prstClr val="black"/>
                </a:solidFill>
              </a:endParaRPr>
            </a:p>
          </p:txBody>
        </p:sp>
      </p:grpSp>
      <p:grpSp>
        <p:nvGrpSpPr>
          <p:cNvPr id="17" name="组合 16"/>
          <p:cNvGrpSpPr/>
          <p:nvPr/>
        </p:nvGrpSpPr>
        <p:grpSpPr>
          <a:xfrm>
            <a:off x="4913870" y="2619143"/>
            <a:ext cx="1537130" cy="1416469"/>
            <a:chOff x="5129601" y="2348354"/>
            <a:chExt cx="1537130" cy="1573854"/>
          </a:xfrm>
        </p:grpSpPr>
        <p:pic>
          <p:nvPicPr>
            <p:cNvPr id="18" name="Picture 2" descr="C:\Users\Administrator\Desktop\11519219_230238617143_2副本.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7306909">
              <a:off x="5111239" y="2366716"/>
              <a:ext cx="1573854" cy="153713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Box 26"/>
            <p:cNvSpPr txBox="1"/>
            <p:nvPr/>
          </p:nvSpPr>
          <p:spPr>
            <a:xfrm>
              <a:off x="5549352" y="2950615"/>
              <a:ext cx="715260" cy="444567"/>
            </a:xfrm>
            <a:prstGeom prst="rect">
              <a:avLst/>
            </a:prstGeom>
            <a:noFill/>
          </p:spPr>
          <p:txBody>
            <a:bodyPr wrap="none" rtlCol="0">
              <a:spAutoFit/>
            </a:bodyPr>
            <a:lstStyle/>
            <a:p>
              <a:r>
                <a:rPr lang="en-US" altLang="zh-CN" sz="2000" b="1" dirty="0" smtClean="0">
                  <a:solidFill>
                    <a:prstClr val="black"/>
                  </a:solidFill>
                </a:rPr>
                <a:t>201X</a:t>
              </a:r>
              <a:endParaRPr lang="zh-CN" altLang="en-US" sz="2000" b="1" dirty="0">
                <a:solidFill>
                  <a:prstClr val="black"/>
                </a:solidFill>
              </a:endParaRPr>
            </a:p>
          </p:txBody>
        </p:sp>
      </p:grpSp>
      <p:grpSp>
        <p:nvGrpSpPr>
          <p:cNvPr id="20" name="组合 19"/>
          <p:cNvGrpSpPr/>
          <p:nvPr/>
        </p:nvGrpSpPr>
        <p:grpSpPr>
          <a:xfrm>
            <a:off x="6570052" y="1188095"/>
            <a:ext cx="1537130" cy="1416469"/>
            <a:chOff x="6785783" y="758299"/>
            <a:chExt cx="1537130" cy="1573854"/>
          </a:xfrm>
        </p:grpSpPr>
        <p:pic>
          <p:nvPicPr>
            <p:cNvPr id="21" name="Picture 2" descr="C:\Users\Administrator\Desktop\11519219_230238617143_2副本.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7306909">
              <a:off x="6767421" y="776661"/>
              <a:ext cx="1573854" cy="153713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extBox 32"/>
            <p:cNvSpPr txBox="1"/>
            <p:nvPr/>
          </p:nvSpPr>
          <p:spPr>
            <a:xfrm>
              <a:off x="7156648" y="1360560"/>
              <a:ext cx="715260" cy="444567"/>
            </a:xfrm>
            <a:prstGeom prst="rect">
              <a:avLst/>
            </a:prstGeom>
            <a:noFill/>
          </p:spPr>
          <p:txBody>
            <a:bodyPr wrap="none" rtlCol="0">
              <a:spAutoFit/>
            </a:bodyPr>
            <a:lstStyle/>
            <a:p>
              <a:r>
                <a:rPr lang="en-US" altLang="zh-CN" sz="2000" b="1" dirty="0" smtClean="0">
                  <a:solidFill>
                    <a:prstClr val="black"/>
                  </a:solidFill>
                </a:rPr>
                <a:t>201X</a:t>
              </a:r>
              <a:endParaRPr lang="zh-CN" altLang="en-US" sz="2000" b="1" dirty="0">
                <a:solidFill>
                  <a:prstClr val="black"/>
                </a:solidFill>
              </a:endParaRPr>
            </a:p>
          </p:txBody>
        </p:sp>
      </p:grpSp>
      <p:sp>
        <p:nvSpPr>
          <p:cNvPr id="23" name="TextBox 33"/>
          <p:cNvSpPr txBox="1"/>
          <p:nvPr/>
        </p:nvSpPr>
        <p:spPr>
          <a:xfrm>
            <a:off x="539557" y="3581160"/>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
        <p:nvSpPr>
          <p:cNvPr id="24" name="TextBox 34"/>
          <p:cNvSpPr txBox="1"/>
          <p:nvPr/>
        </p:nvSpPr>
        <p:spPr>
          <a:xfrm>
            <a:off x="2650807" y="2240916"/>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
        <p:nvSpPr>
          <p:cNvPr id="25" name="TextBox 35"/>
          <p:cNvSpPr txBox="1"/>
          <p:nvPr/>
        </p:nvSpPr>
        <p:spPr>
          <a:xfrm>
            <a:off x="4829420" y="4065334"/>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
        <p:nvSpPr>
          <p:cNvPr id="26" name="TextBox 36"/>
          <p:cNvSpPr txBox="1"/>
          <p:nvPr/>
        </p:nvSpPr>
        <p:spPr>
          <a:xfrm>
            <a:off x="6516219" y="2662580"/>
            <a:ext cx="1800493" cy="738664"/>
          </a:xfrm>
          <a:prstGeom prst="rect">
            <a:avLst/>
          </a:prstGeom>
          <a:noFill/>
        </p:spPr>
        <p:txBody>
          <a:bodyPr wrap="none" rtlCol="0">
            <a:spAutoFit/>
          </a:bodyPr>
          <a:lstStyle/>
          <a:p>
            <a:r>
              <a:rPr lang="zh-CN" altLang="en-US" sz="1400" b="1" dirty="0" smtClean="0">
                <a:solidFill>
                  <a:srgbClr val="000000"/>
                </a:solidFill>
                <a:latin typeface="宋体" charset="-122"/>
              </a:rPr>
              <a:t>在此处</a:t>
            </a:r>
            <a:r>
              <a:rPr lang="zh-CN" altLang="en-US" sz="1400" b="1" dirty="0">
                <a:solidFill>
                  <a:srgbClr val="000000"/>
                </a:solidFill>
                <a:latin typeface="宋体" charset="-122"/>
              </a:rPr>
              <a:t>添加文字</a:t>
            </a:r>
            <a:r>
              <a:rPr lang="zh-CN" altLang="en-US" sz="1400" b="1" dirty="0" smtClean="0">
                <a:solidFill>
                  <a:srgbClr val="000000"/>
                </a:solidFill>
                <a:latin typeface="宋体" charset="-122"/>
              </a:rPr>
              <a:t>说明</a:t>
            </a:r>
            <a:endParaRPr lang="en-US" altLang="zh-CN" sz="1400" b="1" dirty="0" smtClean="0">
              <a:solidFill>
                <a:srgbClr val="000000"/>
              </a:solidFill>
              <a:latin typeface="宋体" charset="-122"/>
            </a:endParaRPr>
          </a:p>
          <a:p>
            <a:r>
              <a:rPr lang="zh-CN" altLang="en-US" sz="1400" b="1" dirty="0" smtClean="0">
                <a:solidFill>
                  <a:srgbClr val="000000"/>
                </a:solidFill>
                <a:latin typeface="宋体" charset="-122"/>
              </a:rPr>
              <a:t>在</a:t>
            </a:r>
            <a:r>
              <a:rPr lang="zh-CN" altLang="en-US" sz="1400" b="1" dirty="0">
                <a:solidFill>
                  <a:srgbClr val="000000"/>
                </a:solidFill>
                <a:latin typeface="宋体" charset="-122"/>
              </a:rPr>
              <a:t>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a:t>
            </a:r>
            <a:r>
              <a:rPr lang="zh-CN" altLang="en-US" sz="1400" b="1" dirty="0" smtClean="0">
                <a:solidFill>
                  <a:srgbClr val="000000"/>
                </a:solidFill>
                <a:latin typeface="宋体" charset="-122"/>
              </a:rPr>
              <a:t>说明</a:t>
            </a:r>
            <a:endParaRPr lang="zh-CN" altLang="en-US" sz="1400" dirty="0">
              <a:solidFill>
                <a:prstClr val="black"/>
              </a:solidFill>
            </a:endParaRPr>
          </a:p>
        </p:txBody>
      </p:sp>
    </p:spTree>
    <p:extLst>
      <p:ext uri="{BB962C8B-B14F-4D97-AF65-F5344CB8AC3E}">
        <p14:creationId xmlns:p14="http://schemas.microsoft.com/office/powerpoint/2010/main" xmlns="" val="566440489"/>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8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6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24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3400"/>
                            </p:stCondLst>
                            <p:childTnLst>
                              <p:par>
                                <p:cTn id="26" presetID="22" presetClass="entr" presetSubtype="1"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1000"/>
                                        <p:tgtEl>
                                          <p:spTgt spid="8"/>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4400"/>
                            </p:stCondLst>
                            <p:childTnLst>
                              <p:par>
                                <p:cTn id="35" presetID="2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1000"/>
                                        <p:tgtEl>
                                          <p:spTgt spid="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par>
                          <p:cTn id="43" fill="hold">
                            <p:stCondLst>
                              <p:cond delay="5400"/>
                            </p:stCondLst>
                            <p:childTnLst>
                              <p:par>
                                <p:cTn id="44" presetID="42"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1000"/>
                                        <p:tgtEl>
                                          <p:spTgt spid="25"/>
                                        </p:tgtEl>
                                      </p:cBhvr>
                                    </p:animEffect>
                                    <p:anim calcmode="lin" valueType="num">
                                      <p:cBhvr>
                                        <p:cTn id="47" dur="1000" fill="hold"/>
                                        <p:tgtEl>
                                          <p:spTgt spid="25"/>
                                        </p:tgtEl>
                                        <p:attrNameLst>
                                          <p:attrName>ppt_x</p:attrName>
                                        </p:attrNameLst>
                                      </p:cBhvr>
                                      <p:tavLst>
                                        <p:tav tm="0">
                                          <p:val>
                                            <p:strVal val="#ppt_x"/>
                                          </p:val>
                                        </p:tav>
                                        <p:tav tm="100000">
                                          <p:val>
                                            <p:strVal val="#ppt_x"/>
                                          </p:val>
                                        </p:tav>
                                      </p:tavLst>
                                    </p:anim>
                                    <p:anim calcmode="lin" valueType="num">
                                      <p:cBhvr>
                                        <p:cTn id="48" dur="100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6400"/>
                            </p:stCondLst>
                            <p:childTnLst>
                              <p:par>
                                <p:cTn id="50" presetID="22" presetClass="entr" presetSubtype="4"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1000"/>
                                        <p:tgtEl>
                                          <p:spTgt spid="10"/>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060" y="0"/>
            <a:ext cx="9135879" cy="5143500"/>
          </a:xfrm>
          <a:prstGeom prst="rect">
            <a:avLst/>
          </a:prstGeom>
        </p:spPr>
      </p:pic>
      <p:pic>
        <p:nvPicPr>
          <p:cNvPr id="3"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6016" y="1491630"/>
            <a:ext cx="2664296" cy="246410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29"/>
          <p:cNvSpPr txBox="1"/>
          <p:nvPr/>
        </p:nvSpPr>
        <p:spPr>
          <a:xfrm>
            <a:off x="5382890" y="2613489"/>
            <a:ext cx="1440000" cy="553998"/>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r>
              <a:rPr lang="zh-CN" altLang="en-US" sz="1200" dirty="0">
                <a:latin typeface="方正宋黑简体" pitchFamily="2" charset="-122"/>
                <a:ea typeface="方正宋黑简体" pitchFamily="2" charset="-122"/>
              </a:rPr>
              <a:t>点此输入</a:t>
            </a:r>
            <a:r>
              <a:rPr lang="zh-CN" altLang="en-US" sz="1200" dirty="0" smtClean="0">
                <a:latin typeface="方正宋黑简体" pitchFamily="2" charset="-122"/>
                <a:ea typeface="方正宋黑简体" pitchFamily="2" charset="-122"/>
              </a:rPr>
              <a:t>文字</a:t>
            </a:r>
            <a:endParaRPr lang="zh-CN" altLang="en-US" sz="1200" dirty="0">
              <a:latin typeface="方正宋黑简体" pitchFamily="2" charset="-122"/>
              <a:ea typeface="方正宋黑简体" pitchFamily="2" charset="-122"/>
            </a:endParaRPr>
          </a:p>
        </p:txBody>
      </p:sp>
      <p:sp>
        <p:nvSpPr>
          <p:cNvPr id="5" name="矩形 4"/>
          <p:cNvSpPr/>
          <p:nvPr/>
        </p:nvSpPr>
        <p:spPr>
          <a:xfrm>
            <a:off x="5647432" y="1772111"/>
            <a:ext cx="652760" cy="1015663"/>
          </a:xfrm>
          <a:prstGeom prst="rect">
            <a:avLst/>
          </a:prstGeom>
        </p:spPr>
        <p:txBody>
          <a:bodyPr wrap="square">
            <a:spAutoFit/>
          </a:bodyPr>
          <a:lstStyle/>
          <a:p>
            <a:r>
              <a:rPr lang="zh-CN" altLang="en-US" sz="6000" dirty="0" smtClean="0">
                <a:latin typeface="汉仪程行简" panose="00020600040101010101" pitchFamily="18" charset="-122"/>
                <a:ea typeface="汉仪程行简" panose="00020600040101010101" pitchFamily="18" charset="-122"/>
              </a:rPr>
              <a:t>贰</a:t>
            </a:r>
            <a:endParaRPr lang="zh-CN" altLang="en-US" sz="6000" dirty="0">
              <a:latin typeface="汉仪程行简" panose="00020600040101010101" pitchFamily="18" charset="-122"/>
              <a:ea typeface="汉仪程行简" panose="00020600040101010101" pitchFamily="18" charset="-122"/>
            </a:endParaRPr>
          </a:p>
        </p:txBody>
      </p:sp>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832152" y="2842904"/>
            <a:ext cx="1767727" cy="1154642"/>
          </a:xfrm>
          <a:prstGeom prst="rect">
            <a:avLst/>
          </a:prstGeom>
        </p:spPr>
      </p:pic>
    </p:spTree>
    <p:extLst>
      <p:ext uri="{BB962C8B-B14F-4D97-AF65-F5344CB8AC3E}">
        <p14:creationId xmlns:p14="http://schemas.microsoft.com/office/powerpoint/2010/main" xmlns="" val="2672382519"/>
      </p:ext>
    </p:extLst>
  </p:cSld>
  <p:clrMapOvr>
    <a:masterClrMapping/>
  </p:clrMapOvr>
  <mc:AlternateContent xmlns:mc="http://schemas.openxmlformats.org/markup-compatibility/2006">
    <mc:Choice xmlns:p14="http://schemas.microsoft.com/office/powerpoint/2010/main" xmlns=""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childTnLst>
                                </p:cTn>
                              </p:par>
                            </p:childTnLst>
                          </p:cTn>
                        </p:par>
                        <p:par>
                          <p:cTn id="21" fill="hold">
                            <p:stCondLst>
                              <p:cond delay="225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古典复古艺术中国风花开动态ppt模板"/>
</p:tagLst>
</file>

<file path=ppt/theme/theme1.xml><?xml version="1.0" encoding="utf-8"?>
<a:theme xmlns:a="http://schemas.openxmlformats.org/drawingml/2006/main" name="Office 主题​​">
  <a:themeElements>
    <a:clrScheme name="自定义 624">
      <a:dk1>
        <a:srgbClr val="000000"/>
      </a:dk1>
      <a:lt1>
        <a:srgbClr val="000000"/>
      </a:lt1>
      <a:dk2>
        <a:srgbClr val="000000"/>
      </a:dk2>
      <a:lt2>
        <a:srgbClr val="000000"/>
      </a:lt2>
      <a:accent1>
        <a:srgbClr val="000000"/>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8912</TotalTime>
  <Words>1283</Words>
  <PresentationFormat>全屏显示(16:9)</PresentationFormat>
  <Paragraphs>364</Paragraphs>
  <Slides>30</Slides>
  <Notes>30</Notes>
  <HiddenSlides>0</HiddenSlides>
  <MMClips>1</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2014-06-06T07:22:15Z</dcterms:created>
  <dcterms:modified xsi:type="dcterms:W3CDTF">2018-02-05T07:11:04Z</dcterms:modified>
</cp:coreProperties>
</file>