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77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80" r:id="rId23"/>
    <p:sldId id="281" r:id="rId24"/>
    <p:sldId id="282" r:id="rId25"/>
    <p:sldId id="283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 showGuides="1">
      <p:cViewPr>
        <p:scale>
          <a:sx n="90" d="100"/>
          <a:sy n="90" d="100"/>
        </p:scale>
        <p:origin x="1392" y="4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616B8D-5EF0-4469-82AA-C45C0BADC55A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ED4282-502B-42B9-BC9D-1831D5E4FC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870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ED4282-502B-42B9-BC9D-1831D5E4FC4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3693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5205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7516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6648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1692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462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7467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6653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391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0835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4419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1799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7325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9777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ED4282-502B-42B9-BC9D-1831D5E4FC4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19084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BCEB7-3BB1-40AA-9813-A3FECF44C1F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2499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105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2677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0953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4796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0004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9579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6307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4F07-673A-46D4-8069-655B855FB7A7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3208-2900-4EA0-8F4F-4A0C4D7C27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3527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4F07-673A-46D4-8069-655B855FB7A7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3208-2900-4EA0-8F4F-4A0C4D7C27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654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4F07-673A-46D4-8069-655B855FB7A7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3208-2900-4EA0-8F4F-4A0C4D7C27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9089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8624196"/>
      </p:ext>
    </p:extLst>
  </p:cSld>
  <p:clrMapOvr>
    <a:masterClrMapping/>
  </p:clrMapOvr>
  <p:transition spd="slow" advClick="0" advTm="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4F07-673A-46D4-8069-655B855FB7A7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3208-2900-4EA0-8F4F-4A0C4D7C27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771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4F07-673A-46D4-8069-655B855FB7A7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3208-2900-4EA0-8F4F-4A0C4D7C27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532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4F07-673A-46D4-8069-655B855FB7A7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3208-2900-4EA0-8F4F-4A0C4D7C27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523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4F07-673A-46D4-8069-655B855FB7A7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3208-2900-4EA0-8F4F-4A0C4D7C27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79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4F07-673A-46D4-8069-655B855FB7A7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3208-2900-4EA0-8F4F-4A0C4D7C27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177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4F07-673A-46D4-8069-655B855FB7A7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3208-2900-4EA0-8F4F-4A0C4D7C27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998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4F07-673A-46D4-8069-655B855FB7A7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3208-2900-4EA0-8F4F-4A0C4D7C27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5714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4F07-673A-46D4-8069-655B855FB7A7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3208-2900-4EA0-8F4F-4A0C4D7C27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010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E24F07-673A-46D4-8069-655B855FB7A7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163208-2900-4EA0-8F4F-4A0C4D7C27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980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microsoft.com/office/2007/relationships/hdphoto" Target="../media/hdphoto1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6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9.xml"/><Relationship Id="rId5" Type="http://schemas.openxmlformats.org/officeDocument/2006/relationships/image" Target="../media/image16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3.xml"/><Relationship Id="rId5" Type="http://schemas.openxmlformats.org/officeDocument/2006/relationships/image" Target="../media/image20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4.xml"/><Relationship Id="rId5" Type="http://schemas.openxmlformats.org/officeDocument/2006/relationships/image" Target="../media/image16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5.xml"/><Relationship Id="rId5" Type="http://schemas.openxmlformats.org/officeDocument/2006/relationships/image" Target="../media/image21.pn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7.xml"/><Relationship Id="rId5" Type="http://schemas.openxmlformats.org/officeDocument/2006/relationships/image" Target="../media/image22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8.xml"/><Relationship Id="rId5" Type="http://schemas.openxmlformats.org/officeDocument/2006/relationships/image" Target="../media/image23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9.xml"/><Relationship Id="rId5" Type="http://schemas.openxmlformats.org/officeDocument/2006/relationships/image" Target="../media/image24.pn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20.xml"/><Relationship Id="rId5" Type="http://schemas.openxmlformats.org/officeDocument/2006/relationships/image" Target="../media/image25.png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microsoft.com/office/2007/relationships/hdphoto" Target="../media/hdphoto1.wdp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chinappt.taobao.com/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5.xml"/><Relationship Id="rId5" Type="http://schemas.openxmlformats.org/officeDocument/2006/relationships/image" Target="../media/image13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6.xml"/><Relationship Id="rId5" Type="http://schemas.openxmlformats.org/officeDocument/2006/relationships/image" Target="../media/image14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8.xml"/><Relationship Id="rId5" Type="http://schemas.openxmlformats.org/officeDocument/2006/relationships/image" Target="../media/image15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6096000" y="1662978"/>
            <a:ext cx="6167153" cy="5154014"/>
            <a:chOff x="5898019" y="1606855"/>
            <a:chExt cx="6536712" cy="5462862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98019" y="3832712"/>
              <a:ext cx="2470075" cy="1852557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7218" y="1606855"/>
              <a:ext cx="5842050" cy="4381538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68094" y="4019739"/>
              <a:ext cx="4066637" cy="3049978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6090" y="4261543"/>
              <a:ext cx="2838200" cy="2128650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193963"/>
            <a:ext cx="2693210" cy="4793672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1070887" y="1965477"/>
            <a:ext cx="6058204" cy="2113375"/>
            <a:chOff x="971247" y="1793901"/>
            <a:chExt cx="6058204" cy="2113375"/>
          </a:xfrm>
        </p:grpSpPr>
        <p:sp>
          <p:nvSpPr>
            <p:cNvPr id="18" name="文本框 17"/>
            <p:cNvSpPr txBox="1"/>
            <p:nvPr/>
          </p:nvSpPr>
          <p:spPr>
            <a:xfrm>
              <a:off x="1387840" y="3384056"/>
              <a:ext cx="44766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Adobe Caslon Pro" panose="0205050205050A020403" pitchFamily="18" charset="0"/>
                  <a:cs typeface="Adobe Arabic" panose="02040503050201020203" pitchFamily="18" charset="-78"/>
                </a:rPr>
                <a:t>Love the Chinese wind</a:t>
              </a:r>
              <a:endParaRPr lang="zh-CN" altLang="en-US" sz="2800" dirty="0">
                <a:solidFill>
                  <a:schemeClr val="bg1"/>
                </a:solidFill>
                <a:latin typeface="Adobe Caslon Pro" panose="0205050205050A020403" pitchFamily="18" charset="0"/>
                <a:cs typeface="Adobe Arabic" panose="02040503050201020203" pitchFamily="18" charset="-78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247" y="1793901"/>
              <a:ext cx="6058204" cy="1851765"/>
            </a:xfrm>
            <a:prstGeom prst="rect">
              <a:avLst/>
            </a:prstGeom>
          </p:spPr>
        </p:pic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6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0071" y="3118543"/>
            <a:ext cx="2286000" cy="22860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645" b="22313"/>
          <a:stretch/>
        </p:blipFill>
        <p:spPr>
          <a:xfrm>
            <a:off x="6015823" y="924603"/>
            <a:ext cx="1231310" cy="1144818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39323847-7ADC-40FA-B671-1EF5076B027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23" y="6957112"/>
            <a:ext cx="1143000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065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491B96E-5CA4-44C9-B2F8-6FAA080C8F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CE2DF9FF-162A-4E6E-B483-3E3E70434ED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52" t="456" r="-1865" b="4740"/>
          <a:stretch/>
        </p:blipFill>
        <p:spPr>
          <a:xfrm>
            <a:off x="7639665" y="1327355"/>
            <a:ext cx="6902244" cy="5530645"/>
          </a:xfrm>
          <a:prstGeom prst="rect">
            <a:avLst/>
          </a:prstGeom>
        </p:spPr>
      </p:pic>
      <p:grpSp>
        <p:nvGrpSpPr>
          <p:cNvPr id="4" name="组合 7">
            <a:extLst>
              <a:ext uri="{FF2B5EF4-FFF2-40B4-BE49-F238E27FC236}">
                <a16:creationId xmlns:a16="http://schemas.microsoft.com/office/drawing/2014/main" id="{4A82462F-1EA8-4F8A-927C-5B73FCC6091C}"/>
              </a:ext>
            </a:extLst>
          </p:cNvPr>
          <p:cNvGrpSpPr>
            <a:grpSpLocks/>
          </p:cNvGrpSpPr>
          <p:nvPr/>
        </p:nvGrpSpPr>
        <p:grpSpPr bwMode="auto">
          <a:xfrm>
            <a:off x="1991859" y="1672225"/>
            <a:ext cx="3236912" cy="3236913"/>
            <a:chOff x="0" y="0"/>
            <a:chExt cx="3236976" cy="3236976"/>
          </a:xfrm>
        </p:grpSpPr>
        <p:sp>
          <p:nvSpPr>
            <p:cNvPr id="5" name="椭圆 8">
              <a:extLst>
                <a:ext uri="{FF2B5EF4-FFF2-40B4-BE49-F238E27FC236}">
                  <a16:creationId xmlns:a16="http://schemas.microsoft.com/office/drawing/2014/main" id="{C46DFA31-D2EC-40ED-8377-90E002A254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236976" cy="3236976"/>
            </a:xfrm>
            <a:prstGeom prst="ellipse">
              <a:avLst/>
            </a:prstGeom>
            <a:noFill/>
            <a:ln w="1270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0000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6" name="Freeform 106">
              <a:extLst>
                <a:ext uri="{FF2B5EF4-FFF2-40B4-BE49-F238E27FC236}">
                  <a16:creationId xmlns:a16="http://schemas.microsoft.com/office/drawing/2014/main" id="{7AFDA4A2-AFE8-4E53-938F-1B0A7955015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5105" y="370067"/>
              <a:ext cx="346765" cy="415609"/>
            </a:xfrm>
            <a:custGeom>
              <a:avLst/>
              <a:gdLst>
                <a:gd name="T0" fmla="*/ 184 w 240"/>
                <a:gd name="T1" fmla="*/ 0 h 288"/>
                <a:gd name="T2" fmla="*/ 128 w 240"/>
                <a:gd name="T3" fmla="*/ 67 h 288"/>
                <a:gd name="T4" fmla="*/ 163 w 240"/>
                <a:gd name="T5" fmla="*/ 67 h 288"/>
                <a:gd name="T6" fmla="*/ 163 w 240"/>
                <a:gd name="T7" fmla="*/ 100 h 288"/>
                <a:gd name="T8" fmla="*/ 163 w 240"/>
                <a:gd name="T9" fmla="*/ 101 h 288"/>
                <a:gd name="T10" fmla="*/ 154 w 240"/>
                <a:gd name="T11" fmla="*/ 122 h 288"/>
                <a:gd name="T12" fmla="*/ 128 w 240"/>
                <a:gd name="T13" fmla="*/ 152 h 288"/>
                <a:gd name="T14" fmla="*/ 120 w 240"/>
                <a:gd name="T15" fmla="*/ 160 h 288"/>
                <a:gd name="T16" fmla="*/ 112 w 240"/>
                <a:gd name="T17" fmla="*/ 152 h 288"/>
                <a:gd name="T18" fmla="*/ 86 w 240"/>
                <a:gd name="T19" fmla="*/ 122 h 288"/>
                <a:gd name="T20" fmla="*/ 78 w 240"/>
                <a:gd name="T21" fmla="*/ 101 h 288"/>
                <a:gd name="T22" fmla="*/ 78 w 240"/>
                <a:gd name="T23" fmla="*/ 100 h 288"/>
                <a:gd name="T24" fmla="*/ 78 w 240"/>
                <a:gd name="T25" fmla="*/ 67 h 288"/>
                <a:gd name="T26" fmla="*/ 112 w 240"/>
                <a:gd name="T27" fmla="*/ 67 h 288"/>
                <a:gd name="T28" fmla="*/ 56 w 240"/>
                <a:gd name="T29" fmla="*/ 0 h 288"/>
                <a:gd name="T30" fmla="*/ 0 w 240"/>
                <a:gd name="T31" fmla="*/ 67 h 288"/>
                <a:gd name="T32" fmla="*/ 35 w 240"/>
                <a:gd name="T33" fmla="*/ 67 h 288"/>
                <a:gd name="T34" fmla="*/ 35 w 240"/>
                <a:gd name="T35" fmla="*/ 100 h 288"/>
                <a:gd name="T36" fmla="*/ 60 w 240"/>
                <a:gd name="T37" fmla="*/ 158 h 288"/>
                <a:gd name="T38" fmla="*/ 89 w 240"/>
                <a:gd name="T39" fmla="*/ 189 h 288"/>
                <a:gd name="T40" fmla="*/ 89 w 240"/>
                <a:gd name="T41" fmla="*/ 189 h 288"/>
                <a:gd name="T42" fmla="*/ 89 w 240"/>
                <a:gd name="T43" fmla="*/ 288 h 288"/>
                <a:gd name="T44" fmla="*/ 152 w 240"/>
                <a:gd name="T45" fmla="*/ 288 h 288"/>
                <a:gd name="T46" fmla="*/ 152 w 240"/>
                <a:gd name="T47" fmla="*/ 188 h 288"/>
                <a:gd name="T48" fmla="*/ 180 w 240"/>
                <a:gd name="T49" fmla="*/ 158 h 288"/>
                <a:gd name="T50" fmla="*/ 205 w 240"/>
                <a:gd name="T51" fmla="*/ 100 h 288"/>
                <a:gd name="T52" fmla="*/ 205 w 240"/>
                <a:gd name="T53" fmla="*/ 67 h 288"/>
                <a:gd name="T54" fmla="*/ 240 w 240"/>
                <a:gd name="T55" fmla="*/ 67 h 288"/>
                <a:gd name="T56" fmla="*/ 184 w 240"/>
                <a:gd name="T57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0" h="288">
                  <a:moveTo>
                    <a:pt x="184" y="0"/>
                  </a:moveTo>
                  <a:cubicBezTo>
                    <a:pt x="128" y="67"/>
                    <a:pt x="128" y="67"/>
                    <a:pt x="128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3" y="76"/>
                    <a:pt x="163" y="83"/>
                    <a:pt x="163" y="100"/>
                  </a:cubicBezTo>
                  <a:cubicBezTo>
                    <a:pt x="163" y="101"/>
                    <a:pt x="163" y="101"/>
                    <a:pt x="163" y="101"/>
                  </a:cubicBezTo>
                  <a:cubicBezTo>
                    <a:pt x="163" y="106"/>
                    <a:pt x="160" y="113"/>
                    <a:pt x="154" y="122"/>
                  </a:cubicBezTo>
                  <a:cubicBezTo>
                    <a:pt x="148" y="131"/>
                    <a:pt x="139" y="141"/>
                    <a:pt x="128" y="152"/>
                  </a:cubicBezTo>
                  <a:cubicBezTo>
                    <a:pt x="126" y="155"/>
                    <a:pt x="123" y="157"/>
                    <a:pt x="120" y="160"/>
                  </a:cubicBezTo>
                  <a:cubicBezTo>
                    <a:pt x="117" y="157"/>
                    <a:pt x="114" y="155"/>
                    <a:pt x="112" y="152"/>
                  </a:cubicBezTo>
                  <a:cubicBezTo>
                    <a:pt x="101" y="141"/>
                    <a:pt x="92" y="131"/>
                    <a:pt x="86" y="122"/>
                  </a:cubicBezTo>
                  <a:cubicBezTo>
                    <a:pt x="80" y="113"/>
                    <a:pt x="78" y="106"/>
                    <a:pt x="78" y="101"/>
                  </a:cubicBezTo>
                  <a:cubicBezTo>
                    <a:pt x="78" y="101"/>
                    <a:pt x="78" y="101"/>
                    <a:pt x="78" y="100"/>
                  </a:cubicBezTo>
                  <a:cubicBezTo>
                    <a:pt x="78" y="83"/>
                    <a:pt x="78" y="76"/>
                    <a:pt x="78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76"/>
                    <a:pt x="35" y="83"/>
                    <a:pt x="35" y="100"/>
                  </a:cubicBezTo>
                  <a:cubicBezTo>
                    <a:pt x="35" y="123"/>
                    <a:pt x="47" y="142"/>
                    <a:pt x="60" y="158"/>
                  </a:cubicBezTo>
                  <a:cubicBezTo>
                    <a:pt x="69" y="169"/>
                    <a:pt x="79" y="179"/>
                    <a:pt x="89" y="189"/>
                  </a:cubicBezTo>
                  <a:cubicBezTo>
                    <a:pt x="89" y="189"/>
                    <a:pt x="89" y="189"/>
                    <a:pt x="89" y="189"/>
                  </a:cubicBezTo>
                  <a:cubicBezTo>
                    <a:pt x="89" y="288"/>
                    <a:pt x="89" y="288"/>
                    <a:pt x="89" y="288"/>
                  </a:cubicBezTo>
                  <a:cubicBezTo>
                    <a:pt x="152" y="288"/>
                    <a:pt x="152" y="288"/>
                    <a:pt x="152" y="2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62" y="179"/>
                    <a:pt x="172" y="169"/>
                    <a:pt x="180" y="158"/>
                  </a:cubicBezTo>
                  <a:cubicBezTo>
                    <a:pt x="194" y="142"/>
                    <a:pt x="205" y="123"/>
                    <a:pt x="205" y="100"/>
                  </a:cubicBezTo>
                  <a:cubicBezTo>
                    <a:pt x="205" y="83"/>
                    <a:pt x="205" y="76"/>
                    <a:pt x="205" y="67"/>
                  </a:cubicBezTo>
                  <a:cubicBezTo>
                    <a:pt x="240" y="67"/>
                    <a:pt x="240" y="67"/>
                    <a:pt x="240" y="67"/>
                  </a:cubicBezTo>
                  <a:lnTo>
                    <a:pt x="184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solidFill>
                  <a:srgbClr val="FF0000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</p:grp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DF4DB73E-7736-4804-808D-3365937DBA40}"/>
              </a:ext>
            </a:extLst>
          </p:cNvPr>
          <p:cNvSpPr/>
          <p:nvPr/>
        </p:nvSpPr>
        <p:spPr>
          <a:xfrm>
            <a:off x="3011940" y="2827946"/>
            <a:ext cx="1219200" cy="447089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746F07C-6871-4F6B-B058-B081788984DF}"/>
              </a:ext>
            </a:extLst>
          </p:cNvPr>
          <p:cNvSpPr txBox="1"/>
          <p:nvPr/>
        </p:nvSpPr>
        <p:spPr>
          <a:xfrm>
            <a:off x="2160409" y="2795022"/>
            <a:ext cx="2973613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  <a:endParaRPr lang="en-US" altLang="zh-CN" b="1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单击此处添加文本单击此处添加文本单击此处添加</a:t>
            </a:r>
          </a:p>
        </p:txBody>
      </p:sp>
      <p:grpSp>
        <p:nvGrpSpPr>
          <p:cNvPr id="9" name="组合 7">
            <a:extLst>
              <a:ext uri="{FF2B5EF4-FFF2-40B4-BE49-F238E27FC236}">
                <a16:creationId xmlns:a16="http://schemas.microsoft.com/office/drawing/2014/main" id="{7767D5A2-C94C-4CF2-B99A-7FD3D6E87D25}"/>
              </a:ext>
            </a:extLst>
          </p:cNvPr>
          <p:cNvGrpSpPr>
            <a:grpSpLocks/>
          </p:cNvGrpSpPr>
          <p:nvPr/>
        </p:nvGrpSpPr>
        <p:grpSpPr bwMode="auto">
          <a:xfrm>
            <a:off x="4923740" y="1672225"/>
            <a:ext cx="3236912" cy="3236913"/>
            <a:chOff x="0" y="0"/>
            <a:chExt cx="3236976" cy="3236976"/>
          </a:xfrm>
        </p:grpSpPr>
        <p:sp>
          <p:nvSpPr>
            <p:cNvPr id="10" name="椭圆 8">
              <a:extLst>
                <a:ext uri="{FF2B5EF4-FFF2-40B4-BE49-F238E27FC236}">
                  <a16:creationId xmlns:a16="http://schemas.microsoft.com/office/drawing/2014/main" id="{01211113-A8EB-4968-8078-89C87E9AF3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236976" cy="3236976"/>
            </a:xfrm>
            <a:prstGeom prst="ellipse">
              <a:avLst/>
            </a:prstGeom>
            <a:noFill/>
            <a:ln w="1270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0000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11" name="Freeform 106">
              <a:extLst>
                <a:ext uri="{FF2B5EF4-FFF2-40B4-BE49-F238E27FC236}">
                  <a16:creationId xmlns:a16="http://schemas.microsoft.com/office/drawing/2014/main" id="{3C592197-20C0-4FF1-AB13-E31D30D4D7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5105" y="370067"/>
              <a:ext cx="346765" cy="415609"/>
            </a:xfrm>
            <a:custGeom>
              <a:avLst/>
              <a:gdLst>
                <a:gd name="T0" fmla="*/ 184 w 240"/>
                <a:gd name="T1" fmla="*/ 0 h 288"/>
                <a:gd name="T2" fmla="*/ 128 w 240"/>
                <a:gd name="T3" fmla="*/ 67 h 288"/>
                <a:gd name="T4" fmla="*/ 163 w 240"/>
                <a:gd name="T5" fmla="*/ 67 h 288"/>
                <a:gd name="T6" fmla="*/ 163 w 240"/>
                <a:gd name="T7" fmla="*/ 100 h 288"/>
                <a:gd name="T8" fmla="*/ 163 w 240"/>
                <a:gd name="T9" fmla="*/ 101 h 288"/>
                <a:gd name="T10" fmla="*/ 154 w 240"/>
                <a:gd name="T11" fmla="*/ 122 h 288"/>
                <a:gd name="T12" fmla="*/ 128 w 240"/>
                <a:gd name="T13" fmla="*/ 152 h 288"/>
                <a:gd name="T14" fmla="*/ 120 w 240"/>
                <a:gd name="T15" fmla="*/ 160 h 288"/>
                <a:gd name="T16" fmla="*/ 112 w 240"/>
                <a:gd name="T17" fmla="*/ 152 h 288"/>
                <a:gd name="T18" fmla="*/ 86 w 240"/>
                <a:gd name="T19" fmla="*/ 122 h 288"/>
                <a:gd name="T20" fmla="*/ 78 w 240"/>
                <a:gd name="T21" fmla="*/ 101 h 288"/>
                <a:gd name="T22" fmla="*/ 78 w 240"/>
                <a:gd name="T23" fmla="*/ 100 h 288"/>
                <a:gd name="T24" fmla="*/ 78 w 240"/>
                <a:gd name="T25" fmla="*/ 67 h 288"/>
                <a:gd name="T26" fmla="*/ 112 w 240"/>
                <a:gd name="T27" fmla="*/ 67 h 288"/>
                <a:gd name="T28" fmla="*/ 56 w 240"/>
                <a:gd name="T29" fmla="*/ 0 h 288"/>
                <a:gd name="T30" fmla="*/ 0 w 240"/>
                <a:gd name="T31" fmla="*/ 67 h 288"/>
                <a:gd name="T32" fmla="*/ 35 w 240"/>
                <a:gd name="T33" fmla="*/ 67 h 288"/>
                <a:gd name="T34" fmla="*/ 35 w 240"/>
                <a:gd name="T35" fmla="*/ 100 h 288"/>
                <a:gd name="T36" fmla="*/ 60 w 240"/>
                <a:gd name="T37" fmla="*/ 158 h 288"/>
                <a:gd name="T38" fmla="*/ 89 w 240"/>
                <a:gd name="T39" fmla="*/ 189 h 288"/>
                <a:gd name="T40" fmla="*/ 89 w 240"/>
                <a:gd name="T41" fmla="*/ 189 h 288"/>
                <a:gd name="T42" fmla="*/ 89 w 240"/>
                <a:gd name="T43" fmla="*/ 288 h 288"/>
                <a:gd name="T44" fmla="*/ 152 w 240"/>
                <a:gd name="T45" fmla="*/ 288 h 288"/>
                <a:gd name="T46" fmla="*/ 152 w 240"/>
                <a:gd name="T47" fmla="*/ 188 h 288"/>
                <a:gd name="T48" fmla="*/ 180 w 240"/>
                <a:gd name="T49" fmla="*/ 158 h 288"/>
                <a:gd name="T50" fmla="*/ 205 w 240"/>
                <a:gd name="T51" fmla="*/ 100 h 288"/>
                <a:gd name="T52" fmla="*/ 205 w 240"/>
                <a:gd name="T53" fmla="*/ 67 h 288"/>
                <a:gd name="T54" fmla="*/ 240 w 240"/>
                <a:gd name="T55" fmla="*/ 67 h 288"/>
                <a:gd name="T56" fmla="*/ 184 w 240"/>
                <a:gd name="T57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0" h="288">
                  <a:moveTo>
                    <a:pt x="184" y="0"/>
                  </a:moveTo>
                  <a:cubicBezTo>
                    <a:pt x="128" y="67"/>
                    <a:pt x="128" y="67"/>
                    <a:pt x="128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3" y="76"/>
                    <a:pt x="163" y="83"/>
                    <a:pt x="163" y="100"/>
                  </a:cubicBezTo>
                  <a:cubicBezTo>
                    <a:pt x="163" y="101"/>
                    <a:pt x="163" y="101"/>
                    <a:pt x="163" y="101"/>
                  </a:cubicBezTo>
                  <a:cubicBezTo>
                    <a:pt x="163" y="106"/>
                    <a:pt x="160" y="113"/>
                    <a:pt x="154" y="122"/>
                  </a:cubicBezTo>
                  <a:cubicBezTo>
                    <a:pt x="148" y="131"/>
                    <a:pt x="139" y="141"/>
                    <a:pt x="128" y="152"/>
                  </a:cubicBezTo>
                  <a:cubicBezTo>
                    <a:pt x="126" y="155"/>
                    <a:pt x="123" y="157"/>
                    <a:pt x="120" y="160"/>
                  </a:cubicBezTo>
                  <a:cubicBezTo>
                    <a:pt x="117" y="157"/>
                    <a:pt x="114" y="155"/>
                    <a:pt x="112" y="152"/>
                  </a:cubicBezTo>
                  <a:cubicBezTo>
                    <a:pt x="101" y="141"/>
                    <a:pt x="92" y="131"/>
                    <a:pt x="86" y="122"/>
                  </a:cubicBezTo>
                  <a:cubicBezTo>
                    <a:pt x="80" y="113"/>
                    <a:pt x="78" y="106"/>
                    <a:pt x="78" y="101"/>
                  </a:cubicBezTo>
                  <a:cubicBezTo>
                    <a:pt x="78" y="101"/>
                    <a:pt x="78" y="101"/>
                    <a:pt x="78" y="100"/>
                  </a:cubicBezTo>
                  <a:cubicBezTo>
                    <a:pt x="78" y="83"/>
                    <a:pt x="78" y="76"/>
                    <a:pt x="78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76"/>
                    <a:pt x="35" y="83"/>
                    <a:pt x="35" y="100"/>
                  </a:cubicBezTo>
                  <a:cubicBezTo>
                    <a:pt x="35" y="123"/>
                    <a:pt x="47" y="142"/>
                    <a:pt x="60" y="158"/>
                  </a:cubicBezTo>
                  <a:cubicBezTo>
                    <a:pt x="69" y="169"/>
                    <a:pt x="79" y="179"/>
                    <a:pt x="89" y="189"/>
                  </a:cubicBezTo>
                  <a:cubicBezTo>
                    <a:pt x="89" y="189"/>
                    <a:pt x="89" y="189"/>
                    <a:pt x="89" y="189"/>
                  </a:cubicBezTo>
                  <a:cubicBezTo>
                    <a:pt x="89" y="288"/>
                    <a:pt x="89" y="288"/>
                    <a:pt x="89" y="288"/>
                  </a:cubicBezTo>
                  <a:cubicBezTo>
                    <a:pt x="152" y="288"/>
                    <a:pt x="152" y="288"/>
                    <a:pt x="152" y="2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62" y="179"/>
                    <a:pt x="172" y="169"/>
                    <a:pt x="180" y="158"/>
                  </a:cubicBezTo>
                  <a:cubicBezTo>
                    <a:pt x="194" y="142"/>
                    <a:pt x="205" y="123"/>
                    <a:pt x="205" y="100"/>
                  </a:cubicBezTo>
                  <a:cubicBezTo>
                    <a:pt x="205" y="83"/>
                    <a:pt x="205" y="76"/>
                    <a:pt x="205" y="67"/>
                  </a:cubicBezTo>
                  <a:cubicBezTo>
                    <a:pt x="240" y="67"/>
                    <a:pt x="240" y="67"/>
                    <a:pt x="240" y="67"/>
                  </a:cubicBezTo>
                  <a:lnTo>
                    <a:pt x="184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solidFill>
                  <a:srgbClr val="FF0000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</p:grp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F2AC434C-A626-41A2-AF09-6BCB198F2CF3}"/>
              </a:ext>
            </a:extLst>
          </p:cNvPr>
          <p:cNvSpPr/>
          <p:nvPr/>
        </p:nvSpPr>
        <p:spPr>
          <a:xfrm>
            <a:off x="5943821" y="2827946"/>
            <a:ext cx="1219200" cy="44708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8B635F2-E843-4769-9D66-D15327BE14D4}"/>
              </a:ext>
            </a:extLst>
          </p:cNvPr>
          <p:cNvSpPr txBox="1"/>
          <p:nvPr/>
        </p:nvSpPr>
        <p:spPr>
          <a:xfrm>
            <a:off x="5066614" y="2819524"/>
            <a:ext cx="2973613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  <a:endParaRPr lang="en-US" altLang="zh-CN" b="1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单击此处添加文本单击此处添加文本单击此处添加</a:t>
            </a:r>
          </a:p>
        </p:txBody>
      </p:sp>
    </p:spTree>
    <p:extLst>
      <p:ext uri="{BB962C8B-B14F-4D97-AF65-F5344CB8AC3E}">
        <p14:creationId xmlns:p14="http://schemas.microsoft.com/office/powerpoint/2010/main" val="3936772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2" grpId="0" animBg="1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491B96E-5CA4-44C9-B2F8-6FAA080C8F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98DAD7C-A178-4E31-A064-B7DC42AB93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780" y="1708566"/>
            <a:ext cx="4191400" cy="5149434"/>
          </a:xfrm>
          <a:prstGeom prst="rect">
            <a:avLst/>
          </a:prstGeom>
        </p:spPr>
      </p:pic>
      <p:sp>
        <p:nvSpPr>
          <p:cNvPr id="20" name="矩形 1">
            <a:extLst>
              <a:ext uri="{FF2B5EF4-FFF2-40B4-BE49-F238E27FC236}">
                <a16:creationId xmlns:a16="http://schemas.microsoft.com/office/drawing/2014/main" id="{347D1B41-ECFB-418E-ABBC-ECCFF5E1BB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6910" y="1613316"/>
            <a:ext cx="1814513" cy="25908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A1BD70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1" name="矩形 38">
            <a:extLst>
              <a:ext uri="{FF2B5EF4-FFF2-40B4-BE49-F238E27FC236}">
                <a16:creationId xmlns:a16="http://schemas.microsoft.com/office/drawing/2014/main" id="{8E7603DF-BEB3-4459-B845-7C707035EA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04510" y="1613316"/>
            <a:ext cx="1814513" cy="2590800"/>
          </a:xfrm>
          <a:prstGeom prst="rect">
            <a:avLst/>
          </a:prstGeom>
          <a:solidFill>
            <a:srgbClr val="A8B2BE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2" name="任意多边形 50">
            <a:extLst>
              <a:ext uri="{FF2B5EF4-FFF2-40B4-BE49-F238E27FC236}">
                <a16:creationId xmlns:a16="http://schemas.microsoft.com/office/drawing/2014/main" id="{2D1E91F3-76BD-4640-92E6-80C132E6DB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1410" y="3740566"/>
            <a:ext cx="925513" cy="925513"/>
          </a:xfrm>
          <a:custGeom>
            <a:avLst/>
            <a:gdLst>
              <a:gd name="T0" fmla="*/ 462867 w 925404"/>
              <a:gd name="T1" fmla="*/ 0 h 925404"/>
              <a:gd name="T2" fmla="*/ 925731 w 925404"/>
              <a:gd name="T3" fmla="*/ 462867 h 925404"/>
              <a:gd name="T4" fmla="*/ 462867 w 925404"/>
              <a:gd name="T5" fmla="*/ 925731 h 925404"/>
              <a:gd name="T6" fmla="*/ 0 w 925404"/>
              <a:gd name="T7" fmla="*/ 462867 h 925404"/>
              <a:gd name="T8" fmla="*/ 462867 w 925404"/>
              <a:gd name="T9" fmla="*/ 0 h 9254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25404"/>
              <a:gd name="T16" fmla="*/ 0 h 925404"/>
              <a:gd name="T17" fmla="*/ 925404 w 925404"/>
              <a:gd name="T18" fmla="*/ 925404 h 92540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25404" h="925404">
                <a:moveTo>
                  <a:pt x="462702" y="0"/>
                </a:moveTo>
                <a:cubicBezTo>
                  <a:pt x="718245" y="0"/>
                  <a:pt x="925404" y="207159"/>
                  <a:pt x="925404" y="462702"/>
                </a:cubicBezTo>
                <a:cubicBezTo>
                  <a:pt x="925404" y="718245"/>
                  <a:pt x="718245" y="925404"/>
                  <a:pt x="462702" y="925404"/>
                </a:cubicBezTo>
                <a:cubicBezTo>
                  <a:pt x="207159" y="925404"/>
                  <a:pt x="0" y="718245"/>
                  <a:pt x="0" y="462702"/>
                </a:cubicBezTo>
                <a:cubicBezTo>
                  <a:pt x="0" y="207159"/>
                  <a:pt x="207159" y="0"/>
                  <a:pt x="462702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69850" cap="flat" cmpd="sng">
            <a:solidFill>
              <a:srgbClr val="FFF6E7"/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3" name="任意多边形 48">
            <a:extLst>
              <a:ext uri="{FF2B5EF4-FFF2-40B4-BE49-F238E27FC236}">
                <a16:creationId xmlns:a16="http://schemas.microsoft.com/office/drawing/2014/main" id="{D7842F5F-1893-4A29-B818-FD49B3CBB9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49010" y="3740566"/>
            <a:ext cx="925513" cy="925513"/>
          </a:xfrm>
          <a:custGeom>
            <a:avLst/>
            <a:gdLst>
              <a:gd name="T0" fmla="*/ 462867 w 925404"/>
              <a:gd name="T1" fmla="*/ 0 h 925404"/>
              <a:gd name="T2" fmla="*/ 925731 w 925404"/>
              <a:gd name="T3" fmla="*/ 462867 h 925404"/>
              <a:gd name="T4" fmla="*/ 462867 w 925404"/>
              <a:gd name="T5" fmla="*/ 925731 h 925404"/>
              <a:gd name="T6" fmla="*/ 0 w 925404"/>
              <a:gd name="T7" fmla="*/ 462867 h 925404"/>
              <a:gd name="T8" fmla="*/ 462867 w 925404"/>
              <a:gd name="T9" fmla="*/ 0 h 9254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25404"/>
              <a:gd name="T16" fmla="*/ 0 h 925404"/>
              <a:gd name="T17" fmla="*/ 925404 w 925404"/>
              <a:gd name="T18" fmla="*/ 925404 h 92540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25404" h="925404">
                <a:moveTo>
                  <a:pt x="462702" y="0"/>
                </a:moveTo>
                <a:cubicBezTo>
                  <a:pt x="718245" y="0"/>
                  <a:pt x="925404" y="207159"/>
                  <a:pt x="925404" y="462702"/>
                </a:cubicBezTo>
                <a:cubicBezTo>
                  <a:pt x="925404" y="718245"/>
                  <a:pt x="718245" y="925404"/>
                  <a:pt x="462702" y="925404"/>
                </a:cubicBezTo>
                <a:cubicBezTo>
                  <a:pt x="207159" y="925404"/>
                  <a:pt x="0" y="718245"/>
                  <a:pt x="0" y="462702"/>
                </a:cubicBezTo>
                <a:cubicBezTo>
                  <a:pt x="0" y="207159"/>
                  <a:pt x="207159" y="0"/>
                  <a:pt x="462702" y="0"/>
                </a:cubicBezTo>
                <a:close/>
              </a:path>
            </a:pathLst>
          </a:custGeom>
          <a:solidFill>
            <a:srgbClr val="A8B2BE"/>
          </a:solidFill>
          <a:ln w="69850" cap="flat" cmpd="sng">
            <a:solidFill>
              <a:srgbClr val="FFF6E7"/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24" name="图片 55">
            <a:extLst>
              <a:ext uri="{FF2B5EF4-FFF2-40B4-BE49-F238E27FC236}">
                <a16:creationId xmlns:a16="http://schemas.microsoft.com/office/drawing/2014/main" id="{3235F724-0731-4122-B6F1-77E0CA995B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8673" y="1759366"/>
            <a:ext cx="1247775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59">
            <a:extLst>
              <a:ext uri="{FF2B5EF4-FFF2-40B4-BE49-F238E27FC236}">
                <a16:creationId xmlns:a16="http://schemas.microsoft.com/office/drawing/2014/main" id="{78501E29-6A07-49CE-A988-40EE629C7A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3310" y="1759366"/>
            <a:ext cx="963613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60">
            <a:extLst>
              <a:ext uri="{FF2B5EF4-FFF2-40B4-BE49-F238E27FC236}">
                <a16:creationId xmlns:a16="http://schemas.microsoft.com/office/drawing/2014/main" id="{D3D4CC1E-DEE3-4E0E-B22F-0443AEEEF1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7898" y="2842041"/>
            <a:ext cx="13500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F6E7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TITLE</a:t>
            </a:r>
            <a:endParaRPr lang="zh-CN" altLang="en-US" sz="3200" b="1">
              <a:solidFill>
                <a:srgbClr val="FFF6E7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7" name="文本框 61">
            <a:extLst>
              <a:ext uri="{FF2B5EF4-FFF2-40B4-BE49-F238E27FC236}">
                <a16:creationId xmlns:a16="http://schemas.microsoft.com/office/drawing/2014/main" id="{219D0D5F-86EF-4F8B-9588-0ACFD973DC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20423" y="2842041"/>
            <a:ext cx="13500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F6E7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TITLE</a:t>
            </a:r>
            <a:endParaRPr lang="zh-CN" altLang="en-US" sz="3200" b="1">
              <a:solidFill>
                <a:srgbClr val="FFF6E7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8" name="文本框 65">
            <a:extLst>
              <a:ext uri="{FF2B5EF4-FFF2-40B4-BE49-F238E27FC236}">
                <a16:creationId xmlns:a16="http://schemas.microsoft.com/office/drawing/2014/main" id="{EF932BC4-15D0-4F22-B05E-C30F3C0A13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90010" y="3891379"/>
            <a:ext cx="37702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F6E7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1</a:t>
            </a:r>
            <a:endParaRPr lang="zh-CN" altLang="en-US" sz="3600" b="1">
              <a:solidFill>
                <a:srgbClr val="FFF6E7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9" name="文本框 66">
            <a:extLst>
              <a:ext uri="{FF2B5EF4-FFF2-40B4-BE49-F238E27FC236}">
                <a16:creationId xmlns:a16="http://schemas.microsoft.com/office/drawing/2014/main" id="{7A1FEFAA-68C5-4290-B7B6-B0D668F9C6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77610" y="3891379"/>
            <a:ext cx="4026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F6E7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2</a:t>
            </a:r>
            <a:endParaRPr lang="zh-CN" altLang="en-US" sz="3600" b="1">
              <a:solidFill>
                <a:srgbClr val="FFF6E7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FDAA57E-41FF-4D65-AFAB-C92E976157C5}"/>
              </a:ext>
            </a:extLst>
          </p:cNvPr>
          <p:cNvSpPr txBox="1"/>
          <p:nvPr/>
        </p:nvSpPr>
        <p:spPr>
          <a:xfrm>
            <a:off x="6096000" y="5173269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FEFE8889-764A-474F-8054-B52C8F0C48FE}"/>
              </a:ext>
            </a:extLst>
          </p:cNvPr>
          <p:cNvSpPr txBox="1"/>
          <p:nvPr/>
        </p:nvSpPr>
        <p:spPr>
          <a:xfrm>
            <a:off x="6096000" y="5510335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7D113773-03D7-48B8-BAA6-BC4D42F107C2}"/>
              </a:ext>
            </a:extLst>
          </p:cNvPr>
          <p:cNvSpPr txBox="1"/>
          <p:nvPr/>
        </p:nvSpPr>
        <p:spPr>
          <a:xfrm>
            <a:off x="6413847" y="4773159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15CD0C41-3855-4F88-935D-487572175E9A}"/>
              </a:ext>
            </a:extLst>
          </p:cNvPr>
          <p:cNvSpPr txBox="1"/>
          <p:nvPr/>
        </p:nvSpPr>
        <p:spPr>
          <a:xfrm>
            <a:off x="8494019" y="5143980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1EFEFD16-26D2-4247-9994-C12CCC9B05A5}"/>
              </a:ext>
            </a:extLst>
          </p:cNvPr>
          <p:cNvSpPr txBox="1"/>
          <p:nvPr/>
        </p:nvSpPr>
        <p:spPr>
          <a:xfrm>
            <a:off x="8494019" y="5481046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112AD73-4A9C-4BC5-8DFF-8E0BF00CE80A}"/>
              </a:ext>
            </a:extLst>
          </p:cNvPr>
          <p:cNvSpPr txBox="1"/>
          <p:nvPr/>
        </p:nvSpPr>
        <p:spPr>
          <a:xfrm>
            <a:off x="8811866" y="4743870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1938235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491B96E-5CA4-44C9-B2F8-6FAA080C8F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68555CA-98C9-460E-85A1-EF47EB85CDF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72" t="54426" r="28175" b="6230"/>
          <a:stretch/>
        </p:blipFill>
        <p:spPr>
          <a:xfrm>
            <a:off x="7495082" y="3672589"/>
            <a:ext cx="3267856" cy="2698229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22F41651-2AA1-4162-B119-2CA06EDC1FBF}"/>
              </a:ext>
            </a:extLst>
          </p:cNvPr>
          <p:cNvGrpSpPr/>
          <p:nvPr/>
        </p:nvGrpSpPr>
        <p:grpSpPr>
          <a:xfrm>
            <a:off x="2537831" y="1721119"/>
            <a:ext cx="4303601" cy="1388089"/>
            <a:chOff x="2552618" y="2281887"/>
            <a:chExt cx="4303601" cy="1388089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AA5C99F-3BD6-4165-BE3B-900189BB5C88}"/>
                </a:ext>
              </a:extLst>
            </p:cNvPr>
            <p:cNvGrpSpPr/>
            <p:nvPr/>
          </p:nvGrpSpPr>
          <p:grpSpPr>
            <a:xfrm>
              <a:off x="5484280" y="2281887"/>
              <a:ext cx="1371939" cy="1371941"/>
              <a:chOff x="5135463" y="2241141"/>
              <a:chExt cx="1371939" cy="1371941"/>
            </a:xfrm>
          </p:grpSpPr>
          <p:sp>
            <p:nvSpPr>
              <p:cNvPr id="13" name="空心弧 12">
                <a:extLst>
                  <a:ext uri="{FF2B5EF4-FFF2-40B4-BE49-F238E27FC236}">
                    <a16:creationId xmlns:a16="http://schemas.microsoft.com/office/drawing/2014/main" id="{FF0753CD-49BE-47E5-9221-8FB7E4F7E96E}"/>
                  </a:ext>
                </a:extLst>
              </p:cNvPr>
              <p:cNvSpPr/>
              <p:nvPr/>
            </p:nvSpPr>
            <p:spPr bwMode="auto">
              <a:xfrm rot="10553107">
                <a:off x="5135463" y="2241141"/>
                <a:ext cx="1371939" cy="1371941"/>
              </a:xfrm>
              <a:prstGeom prst="blockArc">
                <a:avLst>
                  <a:gd name="adj1" fmla="val 10800000"/>
                  <a:gd name="adj2" fmla="val 6764416"/>
                  <a:gd name="adj3" fmla="val 10387"/>
                </a:avLst>
              </a:prstGeom>
              <a:solidFill>
                <a:schemeClr val="bg1">
                  <a:alpha val="20000"/>
                </a:schemeClr>
              </a:solidFill>
              <a:ln>
                <a:solidFill>
                  <a:schemeClr val="bg1">
                    <a:alpha val="36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A8B2BE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endParaRPr>
              </a:p>
            </p:txBody>
          </p:sp>
          <p:sp>
            <p:nvSpPr>
              <p:cNvPr id="14" name="TextBox 78">
                <a:extLst>
                  <a:ext uri="{FF2B5EF4-FFF2-40B4-BE49-F238E27FC236}">
                    <a16:creationId xmlns:a16="http://schemas.microsoft.com/office/drawing/2014/main" id="{84068412-9EB1-4960-943E-0776C4CF0CC4}"/>
                  </a:ext>
                </a:extLst>
              </p:cNvPr>
              <p:cNvSpPr txBox="1"/>
              <p:nvPr/>
            </p:nvSpPr>
            <p:spPr>
              <a:xfrm>
                <a:off x="5180007" y="2676718"/>
                <a:ext cx="1293244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1" dirty="0">
                    <a:solidFill>
                      <a:srgbClr val="A8B2BE"/>
                    </a:solidFill>
                    <a:latin typeface="WenYue GuDianMingChaoTi (Non-Commercial Use)" pitchFamily="50" charset="-122"/>
                    <a:ea typeface="WenYue GuDianMingChaoTi (Non-Commercial Use)" pitchFamily="50" charset="-122"/>
                    <a:cs typeface="Verdana" panose="020B0604030504040204" pitchFamily="34" charset="0"/>
                    <a:sym typeface="WenYue GuDianMingChaoTi (Non-Commercial Use)" pitchFamily="50" charset="-122"/>
                  </a:rPr>
                  <a:t>80%</a:t>
                </a:r>
                <a:endParaRPr lang="zh-CN" altLang="en-US" sz="2800" b="1" dirty="0">
                  <a:solidFill>
                    <a:srgbClr val="A8B2BE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cs typeface="Verdana" panose="020B0604030504040204" pitchFamily="34" charset="0"/>
                  <a:sym typeface="WenYue GuDianMingChaoTi (Non-Commercial Use)" pitchFamily="50" charset="-122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C789439A-4E63-40B7-A011-0160C32AB000}"/>
                </a:ext>
              </a:extLst>
            </p:cNvPr>
            <p:cNvGrpSpPr/>
            <p:nvPr/>
          </p:nvGrpSpPr>
          <p:grpSpPr>
            <a:xfrm>
              <a:off x="2552618" y="2288171"/>
              <a:ext cx="1405070" cy="1381805"/>
              <a:chOff x="2826938" y="2237486"/>
              <a:chExt cx="1405070" cy="1381805"/>
            </a:xfrm>
          </p:grpSpPr>
          <p:sp>
            <p:nvSpPr>
              <p:cNvPr id="11" name="空心弧 10">
                <a:extLst>
                  <a:ext uri="{FF2B5EF4-FFF2-40B4-BE49-F238E27FC236}">
                    <a16:creationId xmlns:a16="http://schemas.microsoft.com/office/drawing/2014/main" id="{36A7F986-7DB9-4531-88C6-8028CB9C4541}"/>
                  </a:ext>
                </a:extLst>
              </p:cNvPr>
              <p:cNvSpPr/>
              <p:nvPr/>
            </p:nvSpPr>
            <p:spPr bwMode="auto">
              <a:xfrm rot="10623553">
                <a:off x="2826938" y="2237486"/>
                <a:ext cx="1381805" cy="1381805"/>
              </a:xfrm>
              <a:prstGeom prst="blockArc">
                <a:avLst>
                  <a:gd name="adj1" fmla="val 12161371"/>
                  <a:gd name="adj2" fmla="val 6764416"/>
                  <a:gd name="adj3" fmla="val 10387"/>
                </a:avLst>
              </a:prstGeom>
              <a:solidFill>
                <a:schemeClr val="bg1">
                  <a:alpha val="3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dirty="0">
                  <a:solidFill>
                    <a:srgbClr val="A8B2BE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endParaRPr>
              </a:p>
            </p:txBody>
          </p:sp>
          <p:sp>
            <p:nvSpPr>
              <p:cNvPr id="12" name="TextBox 79">
                <a:extLst>
                  <a:ext uri="{FF2B5EF4-FFF2-40B4-BE49-F238E27FC236}">
                    <a16:creationId xmlns:a16="http://schemas.microsoft.com/office/drawing/2014/main" id="{5BD636D8-A524-44A8-95AA-AAEA5E6DC3DE}"/>
                  </a:ext>
                </a:extLst>
              </p:cNvPr>
              <p:cNvSpPr txBox="1"/>
              <p:nvPr/>
            </p:nvSpPr>
            <p:spPr>
              <a:xfrm>
                <a:off x="2886816" y="2676718"/>
                <a:ext cx="1345192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1" dirty="0">
                    <a:solidFill>
                      <a:srgbClr val="A8B2BE"/>
                    </a:solidFill>
                    <a:latin typeface="WenYue GuDianMingChaoTi (Non-Commercial Use)" pitchFamily="50" charset="-122"/>
                    <a:ea typeface="WenYue GuDianMingChaoTi (Non-Commercial Use)" pitchFamily="50" charset="-122"/>
                    <a:sym typeface="WenYue GuDianMingChaoTi (Non-Commercial Use)" pitchFamily="50" charset="-122"/>
                  </a:rPr>
                  <a:t>70%</a:t>
                </a:r>
                <a:endParaRPr lang="zh-CN" altLang="en-US" sz="2800" b="1" dirty="0">
                  <a:solidFill>
                    <a:srgbClr val="A8B2BE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endParaRPr>
              </a:p>
            </p:txBody>
          </p:sp>
        </p:grp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A3EE6933-CAD8-4CF9-B309-B124617F9374}"/>
              </a:ext>
            </a:extLst>
          </p:cNvPr>
          <p:cNvSpPr txBox="1"/>
          <p:nvPr/>
        </p:nvSpPr>
        <p:spPr>
          <a:xfrm>
            <a:off x="2371395" y="3795003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5B89AB9-1EF6-4C7D-88CA-AC74DEFB18D3}"/>
              </a:ext>
            </a:extLst>
          </p:cNvPr>
          <p:cNvSpPr txBox="1"/>
          <p:nvPr/>
        </p:nvSpPr>
        <p:spPr>
          <a:xfrm>
            <a:off x="2186251" y="4498193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A8B2BE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600" dirty="0">
              <a:solidFill>
                <a:srgbClr val="A8B2BE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C2DBCC0-F323-4F32-848C-6DF5723E0653}"/>
              </a:ext>
            </a:extLst>
          </p:cNvPr>
          <p:cNvSpPr txBox="1"/>
          <p:nvPr/>
        </p:nvSpPr>
        <p:spPr>
          <a:xfrm>
            <a:off x="2186251" y="4835259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A8B2BE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600" dirty="0">
              <a:solidFill>
                <a:srgbClr val="A8B2BE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1374493-D6F0-43A0-B15F-BC2D676E370F}"/>
              </a:ext>
            </a:extLst>
          </p:cNvPr>
          <p:cNvSpPr txBox="1"/>
          <p:nvPr/>
        </p:nvSpPr>
        <p:spPr>
          <a:xfrm>
            <a:off x="5394911" y="3733020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1C0884F-428D-4B69-AAE9-0AA668783ECD}"/>
              </a:ext>
            </a:extLst>
          </p:cNvPr>
          <p:cNvSpPr txBox="1"/>
          <p:nvPr/>
        </p:nvSpPr>
        <p:spPr>
          <a:xfrm>
            <a:off x="5209767" y="4436210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A8B2BE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600" dirty="0">
              <a:solidFill>
                <a:srgbClr val="A8B2BE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C4C8F22-3F2F-4221-9752-B564C6554F0C}"/>
              </a:ext>
            </a:extLst>
          </p:cNvPr>
          <p:cNvSpPr txBox="1"/>
          <p:nvPr/>
        </p:nvSpPr>
        <p:spPr>
          <a:xfrm>
            <a:off x="5209767" y="4773276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A8B2BE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600" dirty="0">
              <a:solidFill>
                <a:srgbClr val="A8B2BE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9677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5F3EF76-FDE5-4E8E-B73C-7C50538499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4" y="838200"/>
            <a:ext cx="14243033" cy="659130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F5DF755-8B83-4F80-A867-8532AA95936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78337">
            <a:off x="8762999" y="-2447927"/>
            <a:ext cx="6858000" cy="68580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DA6E93F-3B40-495F-B207-C1CCC7126245}"/>
              </a:ext>
            </a:extLst>
          </p:cNvPr>
          <p:cNvSpPr txBox="1"/>
          <p:nvPr/>
        </p:nvSpPr>
        <p:spPr>
          <a:xfrm>
            <a:off x="7067550" y="1447800"/>
            <a:ext cx="1428750" cy="34163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第三章节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290DAC7-0AC8-4F3E-9D8E-C6D013AE5FC5}"/>
              </a:ext>
            </a:extLst>
          </p:cNvPr>
          <p:cNvSpPr txBox="1"/>
          <p:nvPr/>
        </p:nvSpPr>
        <p:spPr>
          <a:xfrm>
            <a:off x="5910533" y="2609850"/>
            <a:ext cx="7810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单击此处添加标题</a:t>
            </a:r>
            <a:endParaRPr lang="en-US" altLang="zh-CN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 algn="dist"/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单击此处添加标题</a:t>
            </a:r>
          </a:p>
          <a:p>
            <a:endParaRPr lang="zh-CN" altLang="en-US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0803891-C96A-41D2-B4AB-2D2F9405397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72" t="54426" r="28175" b="6230"/>
          <a:stretch/>
        </p:blipFill>
        <p:spPr>
          <a:xfrm>
            <a:off x="3832545" y="4133850"/>
            <a:ext cx="2031351" cy="1677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446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491B96E-5CA4-44C9-B2F8-6FAA080C8F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F630C21-F0B1-477D-8AD7-5AC10DF983E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7862" y="3814110"/>
            <a:ext cx="3664034" cy="2973827"/>
          </a:xfrm>
          <a:prstGeom prst="rect">
            <a:avLst/>
          </a:prstGeom>
        </p:spPr>
      </p:pic>
      <p:grpSp>
        <p:nvGrpSpPr>
          <p:cNvPr id="5" name="Group 2">
            <a:extLst>
              <a:ext uri="{FF2B5EF4-FFF2-40B4-BE49-F238E27FC236}">
                <a16:creationId xmlns:a16="http://schemas.microsoft.com/office/drawing/2014/main" id="{7BDC3A48-71BE-4D14-8341-169FD6393843}"/>
              </a:ext>
            </a:extLst>
          </p:cNvPr>
          <p:cNvGrpSpPr>
            <a:grpSpLocks/>
          </p:cNvGrpSpPr>
          <p:nvPr/>
        </p:nvGrpSpPr>
        <p:grpSpPr bwMode="auto">
          <a:xfrm>
            <a:off x="1738399" y="1484313"/>
            <a:ext cx="2789061" cy="4535487"/>
            <a:chOff x="2006815" y="0"/>
            <a:chExt cx="2789239" cy="4535247"/>
          </a:xfrm>
        </p:grpSpPr>
        <p:sp>
          <p:nvSpPr>
            <p:cNvPr id="6" name="AutoShape 3">
              <a:extLst>
                <a:ext uri="{FF2B5EF4-FFF2-40B4-BE49-F238E27FC236}">
                  <a16:creationId xmlns:a16="http://schemas.microsoft.com/office/drawing/2014/main" id="{F1BAD741-52B7-47D0-BBFA-1851F8A775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13118" y="0"/>
              <a:ext cx="2182936" cy="2183268"/>
            </a:xfrm>
            <a:custGeom>
              <a:avLst/>
              <a:gdLst>
                <a:gd name="T0" fmla="*/ 2147483647 w 21600"/>
                <a:gd name="T1" fmla="*/ 2147483647 h 21600"/>
                <a:gd name="T2" fmla="*/ 1223148056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3163 w 21600"/>
                <a:gd name="T19" fmla="*/ 3163 h 21600"/>
                <a:gd name="T20" fmla="*/ 18437 w 21600"/>
                <a:gd name="T21" fmla="*/ 18437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2981" y="18941"/>
                  </a:moveTo>
                  <a:cubicBezTo>
                    <a:pt x="16666" y="17954"/>
                    <a:pt x="19229" y="14615"/>
                    <a:pt x="19229" y="10800"/>
                  </a:cubicBezTo>
                  <a:cubicBezTo>
                    <a:pt x="19229" y="6144"/>
                    <a:pt x="15455" y="2371"/>
                    <a:pt x="10800" y="2371"/>
                  </a:cubicBezTo>
                  <a:cubicBezTo>
                    <a:pt x="6144" y="2371"/>
                    <a:pt x="2371" y="6144"/>
                    <a:pt x="2371" y="10800"/>
                  </a:cubicBezTo>
                  <a:lnTo>
                    <a:pt x="0" y="10800"/>
                  </a:ln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5688"/>
                    <a:pt x="18316" y="19966"/>
                    <a:pt x="13595" y="21231"/>
                  </a:cubicBezTo>
                  <a:lnTo>
                    <a:pt x="14294" y="23839"/>
                  </a:lnTo>
                  <a:lnTo>
                    <a:pt x="9534" y="21093"/>
                  </a:lnTo>
                  <a:lnTo>
                    <a:pt x="12282" y="16333"/>
                  </a:lnTo>
                  <a:lnTo>
                    <a:pt x="12981" y="18941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7" name="Rectangle 4">
              <a:extLst>
                <a:ext uri="{FF2B5EF4-FFF2-40B4-BE49-F238E27FC236}">
                  <a16:creationId xmlns:a16="http://schemas.microsoft.com/office/drawing/2014/main" id="{A4AC7019-7A04-40B8-B2BD-CB6F90C418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5619" y="788226"/>
              <a:ext cx="1213015" cy="606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8" name="Rectangle 5">
              <a:extLst>
                <a:ext uri="{FF2B5EF4-FFF2-40B4-BE49-F238E27FC236}">
                  <a16:creationId xmlns:a16="http://schemas.microsoft.com/office/drawing/2014/main" id="{FFCE89E0-8D01-4341-98F6-1E73ACEF36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5619" y="788226"/>
              <a:ext cx="1213015" cy="606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0480" tIns="30480" rIns="30480" bIns="30480"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None/>
              </a:pPr>
              <a:r>
                <a:rPr lang="en-US" altLang="zh-CN" sz="4800" b="1" dirty="0">
                  <a:solidFill>
                    <a:schemeClr val="bg1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1</a:t>
              </a:r>
              <a:endParaRPr lang="zh-CN" altLang="en-US" sz="48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9" name="AutoShape 6">
              <a:extLst>
                <a:ext uri="{FF2B5EF4-FFF2-40B4-BE49-F238E27FC236}">
                  <a16:creationId xmlns:a16="http://schemas.microsoft.com/office/drawing/2014/main" id="{851608A2-691F-4CFE-949A-E8163DFBE6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06815" y="1254449"/>
              <a:ext cx="2182936" cy="218326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3163 w 21600"/>
                <a:gd name="T19" fmla="*/ 3163 h 21600"/>
                <a:gd name="T20" fmla="*/ 18437 w 21600"/>
                <a:gd name="T21" fmla="*/ 18437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8618" y="18941"/>
                  </a:moveTo>
                  <a:cubicBezTo>
                    <a:pt x="9329" y="19132"/>
                    <a:pt x="10063" y="19229"/>
                    <a:pt x="10800" y="19229"/>
                  </a:cubicBezTo>
                  <a:cubicBezTo>
                    <a:pt x="15455" y="19229"/>
                    <a:pt x="19229" y="15455"/>
                    <a:pt x="19229" y="10800"/>
                  </a:cubicBezTo>
                  <a:cubicBezTo>
                    <a:pt x="19229" y="8564"/>
                    <a:pt x="18340" y="6420"/>
                    <a:pt x="16760" y="4839"/>
                  </a:cubicBezTo>
                  <a:lnTo>
                    <a:pt x="18436" y="3163"/>
                  </a:lnTo>
                  <a:cubicBezTo>
                    <a:pt x="20462" y="5188"/>
                    <a:pt x="21599" y="7935"/>
                    <a:pt x="21600" y="10799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9856" y="21600"/>
                    <a:pt x="8916" y="21476"/>
                    <a:pt x="8004" y="21231"/>
                  </a:cubicBezTo>
                  <a:lnTo>
                    <a:pt x="7305" y="23839"/>
                  </a:lnTo>
                  <a:lnTo>
                    <a:pt x="4557" y="19081"/>
                  </a:lnTo>
                  <a:lnTo>
                    <a:pt x="9317" y="16333"/>
                  </a:lnTo>
                  <a:lnTo>
                    <a:pt x="8618" y="18941"/>
                  </a:lnTo>
                  <a:close/>
                </a:path>
              </a:pathLst>
            </a:custGeom>
            <a:solidFill>
              <a:srgbClr val="A8B2BE"/>
            </a:solidFill>
            <a:ln w="12700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10" name="Rectangle 7">
              <a:extLst>
                <a:ext uri="{FF2B5EF4-FFF2-40B4-BE49-F238E27FC236}">
                  <a16:creationId xmlns:a16="http://schemas.microsoft.com/office/drawing/2014/main" id="{09ACAA6B-B10C-40D7-B98F-EEC2B04E71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1776" y="2049932"/>
              <a:ext cx="1213015" cy="606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11" name="Rectangle 8">
              <a:extLst>
                <a:ext uri="{FF2B5EF4-FFF2-40B4-BE49-F238E27FC236}">
                  <a16:creationId xmlns:a16="http://schemas.microsoft.com/office/drawing/2014/main" id="{5FFDE721-83A8-43D9-8A9E-38B42CCF5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1776" y="2049932"/>
              <a:ext cx="1213015" cy="606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0480" tIns="30480" rIns="30480" bIns="30480"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None/>
              </a:pPr>
              <a:r>
                <a:rPr lang="en-US" altLang="zh-CN" sz="4800" b="1" dirty="0">
                  <a:solidFill>
                    <a:schemeClr val="bg1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2</a:t>
              </a:r>
              <a:endParaRPr lang="zh-CN" altLang="en-US" sz="48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12" name="AutoShape 9">
              <a:extLst>
                <a:ext uri="{FF2B5EF4-FFF2-40B4-BE49-F238E27FC236}">
                  <a16:creationId xmlns:a16="http://schemas.microsoft.com/office/drawing/2014/main" id="{7F62AFC5-5D50-4404-AC02-E4BC4FA4C5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8486" y="2659015"/>
              <a:ext cx="1875480" cy="1876232"/>
            </a:xfrm>
            <a:custGeom>
              <a:avLst/>
              <a:gdLst>
                <a:gd name="T0" fmla="*/ 2147483647 w 21600"/>
                <a:gd name="T1" fmla="*/ 0 h 21600"/>
                <a:gd name="T2" fmla="*/ 2147483647 w 21600"/>
                <a:gd name="T3" fmla="*/ 2147483647 h 21600"/>
                <a:gd name="T4" fmla="*/ 2147483647 w 21600"/>
                <a:gd name="T5" fmla="*/ 1802315495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95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107" y="5107"/>
                  </a:moveTo>
                  <a:cubicBezTo>
                    <a:pt x="6617" y="3598"/>
                    <a:pt x="8665" y="2750"/>
                    <a:pt x="10799" y="2750"/>
                  </a:cubicBezTo>
                  <a:cubicBezTo>
                    <a:pt x="12934" y="2749"/>
                    <a:pt x="14982" y="3598"/>
                    <a:pt x="16492" y="5107"/>
                  </a:cubicBezTo>
                  <a:lnTo>
                    <a:pt x="18436" y="3163"/>
                  </a:lnTo>
                  <a:cubicBezTo>
                    <a:pt x="16411" y="1137"/>
                    <a:pt x="13664" y="0"/>
                    <a:pt x="10800" y="0"/>
                  </a:cubicBezTo>
                  <a:cubicBezTo>
                    <a:pt x="7935" y="-1"/>
                    <a:pt x="5188" y="1137"/>
                    <a:pt x="3163" y="3163"/>
                  </a:cubicBezTo>
                  <a:lnTo>
                    <a:pt x="5107" y="5107"/>
                  </a:lnTo>
                  <a:close/>
                </a:path>
              </a:pathLst>
            </a:custGeom>
            <a:solidFill>
              <a:srgbClr val="2D3D56"/>
            </a:solidFill>
            <a:ln w="12700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13" name="Rectangle 10">
              <a:extLst>
                <a:ext uri="{FF2B5EF4-FFF2-40B4-BE49-F238E27FC236}">
                  <a16:creationId xmlns:a16="http://schemas.microsoft.com/office/drawing/2014/main" id="{6C3B36A4-B4BD-419D-A09E-BC8B134095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8489" y="3313452"/>
              <a:ext cx="1213015" cy="606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14" name="Rectangle 11">
              <a:extLst>
                <a:ext uri="{FF2B5EF4-FFF2-40B4-BE49-F238E27FC236}">
                  <a16:creationId xmlns:a16="http://schemas.microsoft.com/office/drawing/2014/main" id="{0DAA8175-DC43-40CF-A28B-560E5C8F44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8489" y="3313452"/>
              <a:ext cx="1213015" cy="606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rIns="45720"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None/>
              </a:pPr>
              <a:r>
                <a:rPr lang="en-US" altLang="zh-CN" sz="7200" b="1" dirty="0">
                  <a:solidFill>
                    <a:schemeClr val="bg1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3</a:t>
              </a:r>
              <a:endParaRPr lang="zh-CN" altLang="en-US" sz="72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</p:grpSp>
      <p:sp>
        <p:nvSpPr>
          <p:cNvPr id="15" name="椭圆 2">
            <a:extLst>
              <a:ext uri="{FF2B5EF4-FFF2-40B4-BE49-F238E27FC236}">
                <a16:creationId xmlns:a16="http://schemas.microsoft.com/office/drawing/2014/main" id="{B493AABC-C855-4188-9049-F71B81424F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5181" y="2706153"/>
            <a:ext cx="228600" cy="228600"/>
          </a:xfrm>
          <a:prstGeom prst="ellipse">
            <a:avLst/>
          </a:prstGeom>
          <a:solidFill>
            <a:srgbClr val="2D3D56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6" name="椭圆 327">
            <a:extLst>
              <a:ext uri="{FF2B5EF4-FFF2-40B4-BE49-F238E27FC236}">
                <a16:creationId xmlns:a16="http://schemas.microsoft.com/office/drawing/2014/main" id="{CBF05056-96C1-41A3-B055-1562C70CC2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5181" y="3555465"/>
            <a:ext cx="228600" cy="228600"/>
          </a:xfrm>
          <a:prstGeom prst="ellipse">
            <a:avLst/>
          </a:prstGeom>
          <a:solidFill>
            <a:srgbClr val="A8B2BE"/>
          </a:solidFill>
          <a:ln>
            <a:solidFill>
              <a:srgbClr val="A8B2BE"/>
            </a:solidFill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7" name="椭圆 339">
            <a:extLst>
              <a:ext uri="{FF2B5EF4-FFF2-40B4-BE49-F238E27FC236}">
                <a16:creationId xmlns:a16="http://schemas.microsoft.com/office/drawing/2014/main" id="{4A07E573-24B0-486A-BE26-47D5394F0E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5181" y="4403190"/>
            <a:ext cx="228600" cy="228600"/>
          </a:xfrm>
          <a:prstGeom prst="ellipse">
            <a:avLst/>
          </a:prstGeom>
          <a:solidFill>
            <a:srgbClr val="2D3D56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2D9126C-1FF9-4856-88AC-080E517DE838}"/>
              </a:ext>
            </a:extLst>
          </p:cNvPr>
          <p:cNvSpPr txBox="1"/>
          <p:nvPr/>
        </p:nvSpPr>
        <p:spPr>
          <a:xfrm>
            <a:off x="7073154" y="2710566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110CDDC-7061-4307-AFDA-2E6818813FB6}"/>
              </a:ext>
            </a:extLst>
          </p:cNvPr>
          <p:cNvSpPr txBox="1"/>
          <p:nvPr/>
        </p:nvSpPr>
        <p:spPr>
          <a:xfrm>
            <a:off x="5675828" y="2664400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D810AEC-4AF0-4B77-A981-ACA4AF1B4CDF}"/>
              </a:ext>
            </a:extLst>
          </p:cNvPr>
          <p:cNvSpPr txBox="1"/>
          <p:nvPr/>
        </p:nvSpPr>
        <p:spPr>
          <a:xfrm>
            <a:off x="7021188" y="3543777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82A9E61-3A63-4310-9CBE-DC337ECF352A}"/>
              </a:ext>
            </a:extLst>
          </p:cNvPr>
          <p:cNvSpPr txBox="1"/>
          <p:nvPr/>
        </p:nvSpPr>
        <p:spPr>
          <a:xfrm>
            <a:off x="5623862" y="3497611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3DF35BF-EC85-4BBF-B641-7AB3B3D317F8}"/>
              </a:ext>
            </a:extLst>
          </p:cNvPr>
          <p:cNvSpPr txBox="1"/>
          <p:nvPr/>
        </p:nvSpPr>
        <p:spPr>
          <a:xfrm>
            <a:off x="7021188" y="4443996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A867049-B8EE-4EF9-88F9-F03151DBCFD7}"/>
              </a:ext>
            </a:extLst>
          </p:cNvPr>
          <p:cNvSpPr txBox="1"/>
          <p:nvPr/>
        </p:nvSpPr>
        <p:spPr>
          <a:xfrm>
            <a:off x="5623862" y="4397830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326915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491B96E-5CA4-44C9-B2F8-6FAA080C8F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35F0D40-7E76-4FA4-A2BF-92D3E1A9FED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30" r="54505"/>
          <a:stretch/>
        </p:blipFill>
        <p:spPr>
          <a:xfrm>
            <a:off x="205063" y="2005781"/>
            <a:ext cx="5546808" cy="542372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209F37F0-E50A-4100-B2BB-911D11EEB968}"/>
              </a:ext>
            </a:extLst>
          </p:cNvPr>
          <p:cNvSpPr txBox="1"/>
          <p:nvPr/>
        </p:nvSpPr>
        <p:spPr>
          <a:xfrm>
            <a:off x="4520411" y="1263171"/>
            <a:ext cx="5724644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千古回首杏雨西湖边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纸伞朦胧间洒下阴影一片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眉眼低垂微敛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风声掠过指尖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素衣映湖中月 水光潋滟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把盏笑谈世间 酒色清浅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琴音何处寄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4403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491B96E-5CA4-44C9-B2F8-6FAA080C8F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58300DD9-EC96-40A0-B9B3-C37BE8C23D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0001" y="0"/>
            <a:ext cx="2391436" cy="6315110"/>
          </a:xfrm>
          <a:prstGeom prst="rect">
            <a:avLst/>
          </a:prstGeom>
        </p:spPr>
      </p:pic>
      <p:grpSp>
        <p:nvGrpSpPr>
          <p:cNvPr id="5" name="组合 50">
            <a:extLst>
              <a:ext uri="{FF2B5EF4-FFF2-40B4-BE49-F238E27FC236}">
                <a16:creationId xmlns:a16="http://schemas.microsoft.com/office/drawing/2014/main" id="{E7E3C303-9DDB-4256-9E64-9B92DAAEC543}"/>
              </a:ext>
            </a:extLst>
          </p:cNvPr>
          <p:cNvGrpSpPr>
            <a:grpSpLocks/>
          </p:cNvGrpSpPr>
          <p:nvPr/>
        </p:nvGrpSpPr>
        <p:grpSpPr bwMode="auto">
          <a:xfrm>
            <a:off x="2344738" y="1415368"/>
            <a:ext cx="2162175" cy="2343150"/>
            <a:chOff x="0" y="0"/>
            <a:chExt cx="2162114" cy="2343355"/>
          </a:xfrm>
        </p:grpSpPr>
        <p:sp>
          <p:nvSpPr>
            <p:cNvPr id="6" name="椭圆 20">
              <a:extLst>
                <a:ext uri="{FF2B5EF4-FFF2-40B4-BE49-F238E27FC236}">
                  <a16:creationId xmlns:a16="http://schemas.microsoft.com/office/drawing/2014/main" id="{A6016AAB-2E88-4D4B-8ECA-E344FDAE75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36" y="208277"/>
              <a:ext cx="2135078" cy="21350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FFFFFF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7" name="椭圆 24">
              <a:extLst>
                <a:ext uri="{FF2B5EF4-FFF2-40B4-BE49-F238E27FC236}">
                  <a16:creationId xmlns:a16="http://schemas.microsoft.com/office/drawing/2014/main" id="{F37A666D-5793-4657-A24D-51AD970AFA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721354" cy="721354"/>
            </a:xfrm>
            <a:prstGeom prst="ellipse">
              <a:avLst/>
            </a:prstGeom>
            <a:solidFill>
              <a:schemeClr val="tx1"/>
            </a:solidFill>
            <a:ln w="63500">
              <a:solidFill>
                <a:srgbClr val="FFFBEF"/>
              </a:solidFill>
              <a:bevel/>
              <a:headEnd/>
              <a:tailEnd/>
            </a:ln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FFFFFF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8" name="文本框 30">
              <a:extLst>
                <a:ext uri="{FF2B5EF4-FFF2-40B4-BE49-F238E27FC236}">
                  <a16:creationId xmlns:a16="http://schemas.microsoft.com/office/drawing/2014/main" id="{E4EA07A9-36F4-42EF-AF02-3ABAD302A4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066" y="118116"/>
              <a:ext cx="335339" cy="523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1</a:t>
              </a:r>
              <a:endParaRPr lang="zh-CN" altLang="en-US" b="1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grpSp>
          <p:nvGrpSpPr>
            <p:cNvPr id="9" name="组合 35">
              <a:extLst>
                <a:ext uri="{FF2B5EF4-FFF2-40B4-BE49-F238E27FC236}">
                  <a16:creationId xmlns:a16="http://schemas.microsoft.com/office/drawing/2014/main" id="{B4E2C904-4E20-461E-A51E-03EE7A0A7C6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43084" y="740403"/>
              <a:ext cx="1120387" cy="1176809"/>
              <a:chOff x="0" y="0"/>
              <a:chExt cx="1249291" cy="1312205"/>
            </a:xfrm>
          </p:grpSpPr>
          <p:sp>
            <p:nvSpPr>
              <p:cNvPr id="10" name="Freeform 913">
                <a:extLst>
                  <a:ext uri="{FF2B5EF4-FFF2-40B4-BE49-F238E27FC236}">
                    <a16:creationId xmlns:a16="http://schemas.microsoft.com/office/drawing/2014/main" id="{85B8B8AB-7969-4010-BA4D-5FAE06A0D2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754" y="260644"/>
                <a:ext cx="1069537" cy="1051561"/>
              </a:xfrm>
              <a:custGeom>
                <a:avLst/>
                <a:gdLst>
                  <a:gd name="T0" fmla="*/ 2147483647 w 234"/>
                  <a:gd name="T1" fmla="*/ 2147483647 h 230"/>
                  <a:gd name="T2" fmla="*/ 2147483647 w 234"/>
                  <a:gd name="T3" fmla="*/ 0 h 230"/>
                  <a:gd name="T4" fmla="*/ 2147483647 w 234"/>
                  <a:gd name="T5" fmla="*/ 2147483647 h 230"/>
                  <a:gd name="T6" fmla="*/ 2147483647 w 234"/>
                  <a:gd name="T7" fmla="*/ 2147483647 h 230"/>
                  <a:gd name="T8" fmla="*/ 2147483647 w 234"/>
                  <a:gd name="T9" fmla="*/ 2147483647 h 230"/>
                  <a:gd name="T10" fmla="*/ 2147483647 w 234"/>
                  <a:gd name="T11" fmla="*/ 2147483647 h 230"/>
                  <a:gd name="T12" fmla="*/ 2147483647 w 234"/>
                  <a:gd name="T13" fmla="*/ 2147483647 h 230"/>
                  <a:gd name="T14" fmla="*/ 2147483647 w 234"/>
                  <a:gd name="T15" fmla="*/ 2147483647 h 230"/>
                  <a:gd name="T16" fmla="*/ 2147483647 w 234"/>
                  <a:gd name="T17" fmla="*/ 2147483647 h 230"/>
                  <a:gd name="T18" fmla="*/ 2147483647 w 234"/>
                  <a:gd name="T19" fmla="*/ 2147483647 h 230"/>
                  <a:gd name="T20" fmla="*/ 2147483647 w 234"/>
                  <a:gd name="T21" fmla="*/ 2147483647 h 230"/>
                  <a:gd name="T22" fmla="*/ 2147483647 w 234"/>
                  <a:gd name="T23" fmla="*/ 2147483647 h 230"/>
                  <a:gd name="T24" fmla="*/ 2147483647 w 234"/>
                  <a:gd name="T25" fmla="*/ 2147483647 h 230"/>
                  <a:gd name="T26" fmla="*/ 2147483647 w 234"/>
                  <a:gd name="T27" fmla="*/ 2147483647 h 230"/>
                  <a:gd name="T28" fmla="*/ 0 w 234"/>
                  <a:gd name="T29" fmla="*/ 2147483647 h 230"/>
                  <a:gd name="T30" fmla="*/ 2147483647 w 234"/>
                  <a:gd name="T31" fmla="*/ 2147483647 h 230"/>
                  <a:gd name="T32" fmla="*/ 2147483647 w 234"/>
                  <a:gd name="T33" fmla="*/ 2147483647 h 230"/>
                  <a:gd name="T34" fmla="*/ 2147483647 w 234"/>
                  <a:gd name="T35" fmla="*/ 2147483647 h 230"/>
                  <a:gd name="T36" fmla="*/ 2147483647 w 234"/>
                  <a:gd name="T37" fmla="*/ 2147483647 h 230"/>
                  <a:gd name="T38" fmla="*/ 2147483647 w 234"/>
                  <a:gd name="T39" fmla="*/ 2147483647 h 230"/>
                  <a:gd name="T40" fmla="*/ 2147483647 w 234"/>
                  <a:gd name="T41" fmla="*/ 2147483647 h 230"/>
                  <a:gd name="T42" fmla="*/ 2147483647 w 234"/>
                  <a:gd name="T43" fmla="*/ 2147483647 h 230"/>
                  <a:gd name="T44" fmla="*/ 2147483647 w 234"/>
                  <a:gd name="T45" fmla="*/ 2147483647 h 230"/>
                  <a:gd name="T46" fmla="*/ 2147483647 w 234"/>
                  <a:gd name="T47" fmla="*/ 2147483647 h 230"/>
                  <a:gd name="T48" fmla="*/ 2147483647 w 234"/>
                  <a:gd name="T49" fmla="*/ 2147483647 h 23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234"/>
                  <a:gd name="T76" fmla="*/ 0 h 230"/>
                  <a:gd name="T77" fmla="*/ 234 w 234"/>
                  <a:gd name="T78" fmla="*/ 230 h 230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234" h="230">
                    <a:moveTo>
                      <a:pt x="224" y="11"/>
                    </a:moveTo>
                    <a:cubicBezTo>
                      <a:pt x="222" y="7"/>
                      <a:pt x="219" y="3"/>
                      <a:pt x="216" y="0"/>
                    </a:cubicBezTo>
                    <a:cubicBezTo>
                      <a:pt x="216" y="3"/>
                      <a:pt x="216" y="6"/>
                      <a:pt x="216" y="9"/>
                    </a:cubicBezTo>
                    <a:cubicBezTo>
                      <a:pt x="216" y="25"/>
                      <a:pt x="213" y="40"/>
                      <a:pt x="207" y="55"/>
                    </a:cubicBezTo>
                    <a:cubicBezTo>
                      <a:pt x="201" y="70"/>
                      <a:pt x="193" y="82"/>
                      <a:pt x="184" y="91"/>
                    </a:cubicBezTo>
                    <a:cubicBezTo>
                      <a:pt x="175" y="101"/>
                      <a:pt x="165" y="108"/>
                      <a:pt x="154" y="113"/>
                    </a:cubicBezTo>
                    <a:cubicBezTo>
                      <a:pt x="143" y="117"/>
                      <a:pt x="131" y="121"/>
                      <a:pt x="115" y="123"/>
                    </a:cubicBezTo>
                    <a:cubicBezTo>
                      <a:pt x="105" y="124"/>
                      <a:pt x="92" y="125"/>
                      <a:pt x="69" y="125"/>
                    </a:cubicBezTo>
                    <a:cubicBezTo>
                      <a:pt x="64" y="125"/>
                      <a:pt x="64" y="125"/>
                      <a:pt x="64" y="125"/>
                    </a:cubicBezTo>
                    <a:cubicBezTo>
                      <a:pt x="51" y="187"/>
                      <a:pt x="51" y="187"/>
                      <a:pt x="51" y="187"/>
                    </a:cubicBezTo>
                    <a:cubicBezTo>
                      <a:pt x="49" y="196"/>
                      <a:pt x="49" y="196"/>
                      <a:pt x="49" y="196"/>
                    </a:cubicBezTo>
                    <a:cubicBezTo>
                      <a:pt x="46" y="212"/>
                      <a:pt x="46" y="212"/>
                      <a:pt x="46" y="212"/>
                    </a:cubicBezTo>
                    <a:cubicBezTo>
                      <a:pt x="29" y="212"/>
                      <a:pt x="29" y="212"/>
                      <a:pt x="29" y="212"/>
                    </a:cubicBezTo>
                    <a:cubicBezTo>
                      <a:pt x="4" y="212"/>
                      <a:pt x="4" y="212"/>
                      <a:pt x="4" y="212"/>
                    </a:cubicBezTo>
                    <a:cubicBezTo>
                      <a:pt x="0" y="230"/>
                      <a:pt x="0" y="230"/>
                      <a:pt x="0" y="230"/>
                    </a:cubicBezTo>
                    <a:cubicBezTo>
                      <a:pt x="68" y="230"/>
                      <a:pt x="68" y="230"/>
                      <a:pt x="68" y="230"/>
                    </a:cubicBezTo>
                    <a:cubicBezTo>
                      <a:pt x="70" y="222"/>
                      <a:pt x="70" y="222"/>
                      <a:pt x="70" y="222"/>
                    </a:cubicBezTo>
                    <a:cubicBezTo>
                      <a:pt x="86" y="143"/>
                      <a:pt x="86" y="143"/>
                      <a:pt x="86" y="143"/>
                    </a:cubicBezTo>
                    <a:cubicBezTo>
                      <a:pt x="108" y="143"/>
                      <a:pt x="108" y="143"/>
                      <a:pt x="108" y="143"/>
                    </a:cubicBezTo>
                    <a:cubicBezTo>
                      <a:pt x="129" y="143"/>
                      <a:pt x="142" y="143"/>
                      <a:pt x="151" y="141"/>
                    </a:cubicBezTo>
                    <a:cubicBezTo>
                      <a:pt x="164" y="140"/>
                      <a:pt x="175" y="137"/>
                      <a:pt x="184" y="133"/>
                    </a:cubicBezTo>
                    <a:cubicBezTo>
                      <a:pt x="193" y="129"/>
                      <a:pt x="201" y="123"/>
                      <a:pt x="208" y="116"/>
                    </a:cubicBezTo>
                    <a:cubicBezTo>
                      <a:pt x="216" y="108"/>
                      <a:pt x="222" y="98"/>
                      <a:pt x="227" y="86"/>
                    </a:cubicBezTo>
                    <a:cubicBezTo>
                      <a:pt x="232" y="74"/>
                      <a:pt x="234" y="61"/>
                      <a:pt x="234" y="49"/>
                    </a:cubicBezTo>
                    <a:cubicBezTo>
                      <a:pt x="234" y="35"/>
                      <a:pt x="231" y="22"/>
                      <a:pt x="224" y="1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endParaRPr>
              </a:p>
            </p:txBody>
          </p:sp>
          <p:sp>
            <p:nvSpPr>
              <p:cNvPr id="11" name="Freeform 914">
                <a:extLst>
                  <a:ext uri="{FF2B5EF4-FFF2-40B4-BE49-F238E27FC236}">
                    <a16:creationId xmlns:a16="http://schemas.microsoft.com/office/drawing/2014/main" id="{1ACAC404-DCEC-465A-9A00-537BF13C92AC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1069537" cy="1132451"/>
              </a:xfrm>
              <a:custGeom>
                <a:avLst/>
                <a:gdLst>
                  <a:gd name="T0" fmla="*/ 2147483647 w 234"/>
                  <a:gd name="T1" fmla="*/ 0 h 249"/>
                  <a:gd name="T2" fmla="*/ 2147483647 w 234"/>
                  <a:gd name="T3" fmla="*/ 0 h 249"/>
                  <a:gd name="T4" fmla="*/ 0 w 234"/>
                  <a:gd name="T5" fmla="*/ 2147483647 h 249"/>
                  <a:gd name="T6" fmla="*/ 2147483647 w 234"/>
                  <a:gd name="T7" fmla="*/ 2147483647 h 249"/>
                  <a:gd name="T8" fmla="*/ 2147483647 w 234"/>
                  <a:gd name="T9" fmla="*/ 2147483647 h 249"/>
                  <a:gd name="T10" fmla="*/ 2147483647 w 234"/>
                  <a:gd name="T11" fmla="*/ 2147483647 h 249"/>
                  <a:gd name="T12" fmla="*/ 2147483647 w 234"/>
                  <a:gd name="T13" fmla="*/ 2147483647 h 249"/>
                  <a:gd name="T14" fmla="*/ 2147483647 w 234"/>
                  <a:gd name="T15" fmla="*/ 2147483647 h 249"/>
                  <a:gd name="T16" fmla="*/ 2147483647 w 234"/>
                  <a:gd name="T17" fmla="*/ 2147483647 h 249"/>
                  <a:gd name="T18" fmla="*/ 2147483647 w 234"/>
                  <a:gd name="T19" fmla="*/ 2147483647 h 249"/>
                  <a:gd name="T20" fmla="*/ 2147483647 w 234"/>
                  <a:gd name="T21" fmla="*/ 2147483647 h 249"/>
                  <a:gd name="T22" fmla="*/ 2147483647 w 234"/>
                  <a:gd name="T23" fmla="*/ 2147483647 h 249"/>
                  <a:gd name="T24" fmla="*/ 2147483647 w 234"/>
                  <a:gd name="T25" fmla="*/ 2147483647 h 249"/>
                  <a:gd name="T26" fmla="*/ 2147483647 w 234"/>
                  <a:gd name="T27" fmla="*/ 2147483647 h 249"/>
                  <a:gd name="T28" fmla="*/ 2147483647 w 234"/>
                  <a:gd name="T29" fmla="*/ 0 h 249"/>
                  <a:gd name="T30" fmla="*/ 2147483647 w 234"/>
                  <a:gd name="T31" fmla="*/ 2147483647 h 249"/>
                  <a:gd name="T32" fmla="*/ 2147483647 w 234"/>
                  <a:gd name="T33" fmla="*/ 2147483647 h 249"/>
                  <a:gd name="T34" fmla="*/ 2147483647 w 234"/>
                  <a:gd name="T35" fmla="*/ 2147483647 h 249"/>
                  <a:gd name="T36" fmla="*/ 2147483647 w 234"/>
                  <a:gd name="T37" fmla="*/ 2147483647 h 249"/>
                  <a:gd name="T38" fmla="*/ 2147483647 w 234"/>
                  <a:gd name="T39" fmla="*/ 2147483647 h 249"/>
                  <a:gd name="T40" fmla="*/ 2147483647 w 234"/>
                  <a:gd name="T41" fmla="*/ 2147483647 h 249"/>
                  <a:gd name="T42" fmla="*/ 2147483647 w 234"/>
                  <a:gd name="T43" fmla="*/ 2147483647 h 249"/>
                  <a:gd name="T44" fmla="*/ 2147483647 w 234"/>
                  <a:gd name="T45" fmla="*/ 2147483647 h 249"/>
                  <a:gd name="T46" fmla="*/ 2147483647 w 234"/>
                  <a:gd name="T47" fmla="*/ 2147483647 h 249"/>
                  <a:gd name="T48" fmla="*/ 2147483647 w 234"/>
                  <a:gd name="T49" fmla="*/ 2147483647 h 249"/>
                  <a:gd name="T50" fmla="*/ 2147483647 w 234"/>
                  <a:gd name="T51" fmla="*/ 2147483647 h 249"/>
                  <a:gd name="T52" fmla="*/ 2147483647 w 234"/>
                  <a:gd name="T53" fmla="*/ 2147483647 h 249"/>
                  <a:gd name="T54" fmla="*/ 2147483647 w 234"/>
                  <a:gd name="T55" fmla="*/ 2147483647 h 249"/>
                  <a:gd name="T56" fmla="*/ 2147483647 w 234"/>
                  <a:gd name="T57" fmla="*/ 2147483647 h 24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34"/>
                  <a:gd name="T88" fmla="*/ 0 h 249"/>
                  <a:gd name="T89" fmla="*/ 234 w 234"/>
                  <a:gd name="T90" fmla="*/ 249 h 249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34" h="249">
                    <a:moveTo>
                      <a:pt x="153" y="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0" y="249"/>
                      <a:pt x="0" y="249"/>
                      <a:pt x="0" y="249"/>
                    </a:cubicBezTo>
                    <a:cubicBezTo>
                      <a:pt x="68" y="249"/>
                      <a:pt x="68" y="249"/>
                      <a:pt x="68" y="249"/>
                    </a:cubicBezTo>
                    <a:cubicBezTo>
                      <a:pt x="70" y="241"/>
                      <a:pt x="70" y="241"/>
                      <a:pt x="70" y="241"/>
                    </a:cubicBezTo>
                    <a:cubicBezTo>
                      <a:pt x="86" y="162"/>
                      <a:pt x="86" y="162"/>
                      <a:pt x="86" y="162"/>
                    </a:cubicBezTo>
                    <a:cubicBezTo>
                      <a:pt x="108" y="162"/>
                      <a:pt x="108" y="162"/>
                      <a:pt x="108" y="162"/>
                    </a:cubicBezTo>
                    <a:cubicBezTo>
                      <a:pt x="129" y="162"/>
                      <a:pt x="142" y="162"/>
                      <a:pt x="151" y="160"/>
                    </a:cubicBezTo>
                    <a:cubicBezTo>
                      <a:pt x="164" y="159"/>
                      <a:pt x="175" y="156"/>
                      <a:pt x="184" y="152"/>
                    </a:cubicBezTo>
                    <a:cubicBezTo>
                      <a:pt x="193" y="148"/>
                      <a:pt x="201" y="142"/>
                      <a:pt x="208" y="135"/>
                    </a:cubicBezTo>
                    <a:cubicBezTo>
                      <a:pt x="216" y="127"/>
                      <a:pt x="222" y="117"/>
                      <a:pt x="227" y="105"/>
                    </a:cubicBezTo>
                    <a:cubicBezTo>
                      <a:pt x="232" y="93"/>
                      <a:pt x="234" y="80"/>
                      <a:pt x="234" y="68"/>
                    </a:cubicBezTo>
                    <a:cubicBezTo>
                      <a:pt x="234" y="53"/>
                      <a:pt x="231" y="41"/>
                      <a:pt x="224" y="30"/>
                    </a:cubicBezTo>
                    <a:cubicBezTo>
                      <a:pt x="218" y="19"/>
                      <a:pt x="208" y="11"/>
                      <a:pt x="197" y="6"/>
                    </a:cubicBezTo>
                    <a:cubicBezTo>
                      <a:pt x="185" y="2"/>
                      <a:pt x="171" y="0"/>
                      <a:pt x="153" y="0"/>
                    </a:cubicBezTo>
                    <a:close/>
                    <a:moveTo>
                      <a:pt x="108" y="58"/>
                    </a:moveTo>
                    <a:cubicBezTo>
                      <a:pt x="133" y="58"/>
                      <a:pt x="133" y="58"/>
                      <a:pt x="133" y="58"/>
                    </a:cubicBezTo>
                    <a:cubicBezTo>
                      <a:pt x="134" y="58"/>
                      <a:pt x="135" y="58"/>
                      <a:pt x="135" y="58"/>
                    </a:cubicBezTo>
                    <a:cubicBezTo>
                      <a:pt x="147" y="58"/>
                      <a:pt x="156" y="59"/>
                      <a:pt x="159" y="60"/>
                    </a:cubicBezTo>
                    <a:cubicBezTo>
                      <a:pt x="159" y="60"/>
                      <a:pt x="159" y="60"/>
                      <a:pt x="159" y="60"/>
                    </a:cubicBezTo>
                    <a:cubicBezTo>
                      <a:pt x="162" y="61"/>
                      <a:pt x="163" y="62"/>
                      <a:pt x="165" y="64"/>
                    </a:cubicBezTo>
                    <a:cubicBezTo>
                      <a:pt x="166" y="65"/>
                      <a:pt x="167" y="67"/>
                      <a:pt x="167" y="71"/>
                    </a:cubicBezTo>
                    <a:cubicBezTo>
                      <a:pt x="166" y="78"/>
                      <a:pt x="165" y="83"/>
                      <a:pt x="161" y="88"/>
                    </a:cubicBezTo>
                    <a:cubicBezTo>
                      <a:pt x="158" y="93"/>
                      <a:pt x="153" y="97"/>
                      <a:pt x="146" y="99"/>
                    </a:cubicBezTo>
                    <a:cubicBezTo>
                      <a:pt x="146" y="100"/>
                      <a:pt x="145" y="100"/>
                      <a:pt x="144" y="100"/>
                    </a:cubicBezTo>
                    <a:cubicBezTo>
                      <a:pt x="137" y="102"/>
                      <a:pt x="122" y="103"/>
                      <a:pt x="102" y="103"/>
                    </a:cubicBezTo>
                    <a:cubicBezTo>
                      <a:pt x="101" y="103"/>
                      <a:pt x="101" y="103"/>
                      <a:pt x="100" y="103"/>
                    </a:cubicBezTo>
                    <a:cubicBezTo>
                      <a:pt x="98" y="103"/>
                      <a:pt x="98" y="103"/>
                      <a:pt x="98" y="103"/>
                    </a:cubicBezTo>
                    <a:lnTo>
                      <a:pt x="108" y="58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endParaRPr>
              </a:p>
            </p:txBody>
          </p:sp>
        </p:grpSp>
      </p:grpSp>
      <p:grpSp>
        <p:nvGrpSpPr>
          <p:cNvPr id="17" name="组合 51">
            <a:extLst>
              <a:ext uri="{FF2B5EF4-FFF2-40B4-BE49-F238E27FC236}">
                <a16:creationId xmlns:a16="http://schemas.microsoft.com/office/drawing/2014/main" id="{C98D9AB3-0D24-408B-88FA-B1D40DAF3210}"/>
              </a:ext>
            </a:extLst>
          </p:cNvPr>
          <p:cNvGrpSpPr>
            <a:grpSpLocks/>
          </p:cNvGrpSpPr>
          <p:nvPr/>
        </p:nvGrpSpPr>
        <p:grpSpPr bwMode="auto">
          <a:xfrm>
            <a:off x="6429375" y="1415368"/>
            <a:ext cx="2133600" cy="2324100"/>
            <a:chOff x="0" y="0"/>
            <a:chExt cx="2135078" cy="2324306"/>
          </a:xfrm>
        </p:grpSpPr>
        <p:sp>
          <p:nvSpPr>
            <p:cNvPr id="18" name="椭圆 21">
              <a:extLst>
                <a:ext uri="{FF2B5EF4-FFF2-40B4-BE49-F238E27FC236}">
                  <a16:creationId xmlns:a16="http://schemas.microsoft.com/office/drawing/2014/main" id="{EA7EFF17-08C0-4E08-9572-0D160F2676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89228"/>
              <a:ext cx="2135078" cy="2135078"/>
            </a:xfrm>
            <a:prstGeom prst="ellipse">
              <a:avLst/>
            </a:prstGeom>
            <a:solidFill>
              <a:srgbClr val="A8B2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FFFFFF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19" name="椭圆 28">
              <a:extLst>
                <a:ext uri="{FF2B5EF4-FFF2-40B4-BE49-F238E27FC236}">
                  <a16:creationId xmlns:a16="http://schemas.microsoft.com/office/drawing/2014/main" id="{20A41D76-EDB1-472E-86C2-99F951DA2A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270" y="0"/>
              <a:ext cx="721354" cy="721354"/>
            </a:xfrm>
            <a:prstGeom prst="ellipse">
              <a:avLst/>
            </a:prstGeom>
            <a:solidFill>
              <a:srgbClr val="A8B2BE"/>
            </a:solidFill>
            <a:ln w="63500">
              <a:solidFill>
                <a:srgbClr val="FFFBEF"/>
              </a:solidFill>
              <a:bevel/>
              <a:headEnd/>
              <a:tailEnd/>
            </a:ln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FFFFFF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20" name="文本框 31">
              <a:extLst>
                <a:ext uri="{FF2B5EF4-FFF2-40B4-BE49-F238E27FC236}">
                  <a16:creationId xmlns:a16="http://schemas.microsoft.com/office/drawing/2014/main" id="{8714A16B-1833-4E23-8CAD-15EC829A9D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007" y="99067"/>
              <a:ext cx="354830" cy="523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2</a:t>
              </a:r>
              <a:endParaRPr lang="zh-CN" altLang="en-US" b="1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21" name="Freeform 905">
              <a:extLst>
                <a:ext uri="{FF2B5EF4-FFF2-40B4-BE49-F238E27FC236}">
                  <a16:creationId xmlns:a16="http://schemas.microsoft.com/office/drawing/2014/main" id="{780234BE-3F58-4E18-AE4F-FB62DFB668D7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523900" y="820421"/>
              <a:ext cx="1077742" cy="1077742"/>
            </a:xfrm>
            <a:custGeom>
              <a:avLst/>
              <a:gdLst>
                <a:gd name="T0" fmla="*/ 2147483647 w 288"/>
                <a:gd name="T1" fmla="*/ 0 h 288"/>
                <a:gd name="T2" fmla="*/ 0 w 288"/>
                <a:gd name="T3" fmla="*/ 2147483647 h 288"/>
                <a:gd name="T4" fmla="*/ 2147483647 w 288"/>
                <a:gd name="T5" fmla="*/ 2147483647 h 288"/>
                <a:gd name="T6" fmla="*/ 2147483647 w 288"/>
                <a:gd name="T7" fmla="*/ 2147483647 h 288"/>
                <a:gd name="T8" fmla="*/ 2147483647 w 288"/>
                <a:gd name="T9" fmla="*/ 0 h 288"/>
                <a:gd name="T10" fmla="*/ 2147483647 w 288"/>
                <a:gd name="T11" fmla="*/ 2147483647 h 288"/>
                <a:gd name="T12" fmla="*/ 2147483647 w 288"/>
                <a:gd name="T13" fmla="*/ 2147483647 h 288"/>
                <a:gd name="T14" fmla="*/ 2147483647 w 288"/>
                <a:gd name="T15" fmla="*/ 2147483647 h 288"/>
                <a:gd name="T16" fmla="*/ 2147483647 w 288"/>
                <a:gd name="T17" fmla="*/ 2147483647 h 288"/>
                <a:gd name="T18" fmla="*/ 2147483647 w 288"/>
                <a:gd name="T19" fmla="*/ 2147483647 h 288"/>
                <a:gd name="T20" fmla="*/ 2147483647 w 288"/>
                <a:gd name="T21" fmla="*/ 2147483647 h 288"/>
                <a:gd name="T22" fmla="*/ 2147483647 w 288"/>
                <a:gd name="T23" fmla="*/ 2147483647 h 288"/>
                <a:gd name="T24" fmla="*/ 2147483647 w 288"/>
                <a:gd name="T25" fmla="*/ 2147483647 h 288"/>
                <a:gd name="T26" fmla="*/ 2147483647 w 288"/>
                <a:gd name="T27" fmla="*/ 2147483647 h 288"/>
                <a:gd name="T28" fmla="*/ 2147483647 w 288"/>
                <a:gd name="T29" fmla="*/ 2147483647 h 288"/>
                <a:gd name="T30" fmla="*/ 2147483647 w 288"/>
                <a:gd name="T31" fmla="*/ 2147483647 h 288"/>
                <a:gd name="T32" fmla="*/ 2147483647 w 288"/>
                <a:gd name="T33" fmla="*/ 2147483647 h 288"/>
                <a:gd name="T34" fmla="*/ 2147483647 w 288"/>
                <a:gd name="T35" fmla="*/ 2147483647 h 288"/>
                <a:gd name="T36" fmla="*/ 2147483647 w 288"/>
                <a:gd name="T37" fmla="*/ 2147483647 h 288"/>
                <a:gd name="T38" fmla="*/ 2147483647 w 288"/>
                <a:gd name="T39" fmla="*/ 2147483647 h 288"/>
                <a:gd name="T40" fmla="*/ 2147483647 w 288"/>
                <a:gd name="T41" fmla="*/ 2147483647 h 288"/>
                <a:gd name="T42" fmla="*/ 2147483647 w 288"/>
                <a:gd name="T43" fmla="*/ 2147483647 h 288"/>
                <a:gd name="T44" fmla="*/ 2147483647 w 288"/>
                <a:gd name="T45" fmla="*/ 2147483647 h 288"/>
                <a:gd name="T46" fmla="*/ 2147483647 w 288"/>
                <a:gd name="T47" fmla="*/ 2147483647 h 288"/>
                <a:gd name="T48" fmla="*/ 2147483647 w 288"/>
                <a:gd name="T49" fmla="*/ 2147483647 h 288"/>
                <a:gd name="T50" fmla="*/ 2147483647 w 288"/>
                <a:gd name="T51" fmla="*/ 2147483647 h 288"/>
                <a:gd name="T52" fmla="*/ 2147483647 w 288"/>
                <a:gd name="T53" fmla="*/ 2147483647 h 288"/>
                <a:gd name="T54" fmla="*/ 2147483647 w 288"/>
                <a:gd name="T55" fmla="*/ 2147483647 h 288"/>
                <a:gd name="T56" fmla="*/ 2147483647 w 288"/>
                <a:gd name="T57" fmla="*/ 2147483647 h 288"/>
                <a:gd name="T58" fmla="*/ 2147483647 w 288"/>
                <a:gd name="T59" fmla="*/ 2147483647 h 288"/>
                <a:gd name="T60" fmla="*/ 2147483647 w 288"/>
                <a:gd name="T61" fmla="*/ 2147483647 h 288"/>
                <a:gd name="T62" fmla="*/ 2147483647 w 288"/>
                <a:gd name="T63" fmla="*/ 2147483647 h 288"/>
                <a:gd name="T64" fmla="*/ 2147483647 w 288"/>
                <a:gd name="T65" fmla="*/ 2147483647 h 288"/>
                <a:gd name="T66" fmla="*/ 2147483647 w 288"/>
                <a:gd name="T67" fmla="*/ 2147483647 h 288"/>
                <a:gd name="T68" fmla="*/ 2147483647 w 288"/>
                <a:gd name="T69" fmla="*/ 2147483647 h 288"/>
                <a:gd name="T70" fmla="*/ 2147483647 w 288"/>
                <a:gd name="T71" fmla="*/ 2147483647 h 288"/>
                <a:gd name="T72" fmla="*/ 2147483647 w 288"/>
                <a:gd name="T73" fmla="*/ 2147483647 h 288"/>
                <a:gd name="T74" fmla="*/ 2147483647 w 288"/>
                <a:gd name="T75" fmla="*/ 2147483647 h 288"/>
                <a:gd name="T76" fmla="*/ 2147483647 w 288"/>
                <a:gd name="T77" fmla="*/ 2147483647 h 288"/>
                <a:gd name="T78" fmla="*/ 2147483647 w 288"/>
                <a:gd name="T79" fmla="*/ 2147483647 h 28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88"/>
                <a:gd name="T121" fmla="*/ 0 h 288"/>
                <a:gd name="T122" fmla="*/ 288 w 288"/>
                <a:gd name="T123" fmla="*/ 288 h 288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88" h="288">
                  <a:moveTo>
                    <a:pt x="144" y="0"/>
                  </a:moveTo>
                  <a:cubicBezTo>
                    <a:pt x="65" y="0"/>
                    <a:pt x="0" y="64"/>
                    <a:pt x="0" y="144"/>
                  </a:cubicBezTo>
                  <a:cubicBezTo>
                    <a:pt x="0" y="223"/>
                    <a:pt x="65" y="288"/>
                    <a:pt x="144" y="288"/>
                  </a:cubicBezTo>
                  <a:cubicBezTo>
                    <a:pt x="224" y="288"/>
                    <a:pt x="288" y="223"/>
                    <a:pt x="288" y="144"/>
                  </a:cubicBezTo>
                  <a:cubicBezTo>
                    <a:pt x="288" y="64"/>
                    <a:pt x="224" y="0"/>
                    <a:pt x="144" y="0"/>
                  </a:cubicBezTo>
                  <a:close/>
                  <a:moveTo>
                    <a:pt x="264" y="143"/>
                  </a:moveTo>
                  <a:cubicBezTo>
                    <a:pt x="245" y="139"/>
                    <a:pt x="228" y="137"/>
                    <a:pt x="212" y="137"/>
                  </a:cubicBezTo>
                  <a:cubicBezTo>
                    <a:pt x="199" y="137"/>
                    <a:pt x="187" y="138"/>
                    <a:pt x="176" y="141"/>
                  </a:cubicBezTo>
                  <a:cubicBezTo>
                    <a:pt x="173" y="132"/>
                    <a:pt x="169" y="124"/>
                    <a:pt x="166" y="116"/>
                  </a:cubicBezTo>
                  <a:cubicBezTo>
                    <a:pt x="191" y="105"/>
                    <a:pt x="216" y="90"/>
                    <a:pt x="235" y="66"/>
                  </a:cubicBezTo>
                  <a:cubicBezTo>
                    <a:pt x="253" y="87"/>
                    <a:pt x="263" y="114"/>
                    <a:pt x="264" y="143"/>
                  </a:cubicBezTo>
                  <a:close/>
                  <a:moveTo>
                    <a:pt x="222" y="53"/>
                  </a:moveTo>
                  <a:cubicBezTo>
                    <a:pt x="205" y="75"/>
                    <a:pt x="182" y="89"/>
                    <a:pt x="158" y="99"/>
                  </a:cubicBezTo>
                  <a:cubicBezTo>
                    <a:pt x="140" y="64"/>
                    <a:pt x="123" y="41"/>
                    <a:pt x="113" y="29"/>
                  </a:cubicBezTo>
                  <a:cubicBezTo>
                    <a:pt x="123" y="26"/>
                    <a:pt x="133" y="24"/>
                    <a:pt x="144" y="24"/>
                  </a:cubicBezTo>
                  <a:cubicBezTo>
                    <a:pt x="174" y="24"/>
                    <a:pt x="201" y="35"/>
                    <a:pt x="222" y="53"/>
                  </a:cubicBezTo>
                  <a:close/>
                  <a:moveTo>
                    <a:pt x="94" y="35"/>
                  </a:moveTo>
                  <a:cubicBezTo>
                    <a:pt x="102" y="44"/>
                    <a:pt x="120" y="67"/>
                    <a:pt x="140" y="106"/>
                  </a:cubicBezTo>
                  <a:cubicBezTo>
                    <a:pt x="102" y="118"/>
                    <a:pt x="64" y="120"/>
                    <a:pt x="41" y="120"/>
                  </a:cubicBezTo>
                  <a:cubicBezTo>
                    <a:pt x="35" y="120"/>
                    <a:pt x="30" y="120"/>
                    <a:pt x="27" y="120"/>
                  </a:cubicBezTo>
                  <a:cubicBezTo>
                    <a:pt x="35" y="82"/>
                    <a:pt x="60" y="51"/>
                    <a:pt x="94" y="35"/>
                  </a:cubicBezTo>
                  <a:close/>
                  <a:moveTo>
                    <a:pt x="25" y="144"/>
                  </a:moveTo>
                  <a:cubicBezTo>
                    <a:pt x="25" y="142"/>
                    <a:pt x="25" y="140"/>
                    <a:pt x="25" y="138"/>
                  </a:cubicBezTo>
                  <a:cubicBezTo>
                    <a:pt x="28" y="138"/>
                    <a:pt x="34" y="138"/>
                    <a:pt x="41" y="138"/>
                  </a:cubicBezTo>
                  <a:cubicBezTo>
                    <a:pt x="65" y="138"/>
                    <a:pt x="107" y="136"/>
                    <a:pt x="148" y="122"/>
                  </a:cubicBezTo>
                  <a:cubicBezTo>
                    <a:pt x="152" y="130"/>
                    <a:pt x="155" y="137"/>
                    <a:pt x="158" y="145"/>
                  </a:cubicBezTo>
                  <a:cubicBezTo>
                    <a:pt x="129" y="154"/>
                    <a:pt x="107" y="169"/>
                    <a:pt x="91" y="184"/>
                  </a:cubicBezTo>
                  <a:cubicBezTo>
                    <a:pt x="73" y="200"/>
                    <a:pt x="62" y="216"/>
                    <a:pt x="57" y="225"/>
                  </a:cubicBezTo>
                  <a:cubicBezTo>
                    <a:pt x="37" y="203"/>
                    <a:pt x="25" y="175"/>
                    <a:pt x="25" y="144"/>
                  </a:cubicBezTo>
                  <a:close/>
                  <a:moveTo>
                    <a:pt x="70" y="237"/>
                  </a:moveTo>
                  <a:cubicBezTo>
                    <a:pt x="71" y="237"/>
                    <a:pt x="71" y="237"/>
                    <a:pt x="71" y="236"/>
                  </a:cubicBezTo>
                  <a:cubicBezTo>
                    <a:pt x="79" y="223"/>
                    <a:pt x="108" y="179"/>
                    <a:pt x="165" y="162"/>
                  </a:cubicBezTo>
                  <a:cubicBezTo>
                    <a:pt x="175" y="189"/>
                    <a:pt x="183" y="219"/>
                    <a:pt x="190" y="254"/>
                  </a:cubicBezTo>
                  <a:cubicBezTo>
                    <a:pt x="176" y="260"/>
                    <a:pt x="160" y="263"/>
                    <a:pt x="144" y="263"/>
                  </a:cubicBezTo>
                  <a:cubicBezTo>
                    <a:pt x="116" y="263"/>
                    <a:pt x="91" y="254"/>
                    <a:pt x="70" y="237"/>
                  </a:cubicBezTo>
                  <a:close/>
                  <a:moveTo>
                    <a:pt x="207" y="245"/>
                  </a:moveTo>
                  <a:cubicBezTo>
                    <a:pt x="200" y="213"/>
                    <a:pt x="192" y="183"/>
                    <a:pt x="183" y="158"/>
                  </a:cubicBezTo>
                  <a:cubicBezTo>
                    <a:pt x="192" y="156"/>
                    <a:pt x="202" y="155"/>
                    <a:pt x="212" y="155"/>
                  </a:cubicBezTo>
                  <a:cubicBezTo>
                    <a:pt x="227" y="155"/>
                    <a:pt x="244" y="157"/>
                    <a:pt x="262" y="162"/>
                  </a:cubicBezTo>
                  <a:cubicBezTo>
                    <a:pt x="257" y="197"/>
                    <a:pt x="236" y="227"/>
                    <a:pt x="207" y="245"/>
                  </a:cubicBezTo>
                  <a:close/>
                </a:path>
              </a:pathLst>
            </a:custGeom>
            <a:solidFill>
              <a:srgbClr val="FFF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5B27D6AB-0371-4BD9-8A61-D645817A8E06}"/>
              </a:ext>
            </a:extLst>
          </p:cNvPr>
          <p:cNvSpPr txBox="1"/>
          <p:nvPr/>
        </p:nvSpPr>
        <p:spPr>
          <a:xfrm>
            <a:off x="2474808" y="4613668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C602F97-B8AE-46A8-824E-F2E9B1D2B0A6}"/>
              </a:ext>
            </a:extLst>
          </p:cNvPr>
          <p:cNvSpPr txBox="1"/>
          <p:nvPr/>
        </p:nvSpPr>
        <p:spPr>
          <a:xfrm>
            <a:off x="2474808" y="4950734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94FFF3B-2D75-4BA1-A15A-1B4B6F8A35E7}"/>
              </a:ext>
            </a:extLst>
          </p:cNvPr>
          <p:cNvSpPr txBox="1"/>
          <p:nvPr/>
        </p:nvSpPr>
        <p:spPr>
          <a:xfrm>
            <a:off x="2792655" y="4213558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CFE52C1-3AAE-4891-A781-D3D4E6519BF0}"/>
              </a:ext>
            </a:extLst>
          </p:cNvPr>
          <p:cNvSpPr txBox="1"/>
          <p:nvPr/>
        </p:nvSpPr>
        <p:spPr>
          <a:xfrm>
            <a:off x="6561774" y="4552542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ACF9507-446A-4B65-BEE4-53C92E850626}"/>
              </a:ext>
            </a:extLst>
          </p:cNvPr>
          <p:cNvSpPr txBox="1"/>
          <p:nvPr/>
        </p:nvSpPr>
        <p:spPr>
          <a:xfrm>
            <a:off x="6561774" y="4889608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0E51AAAD-F5E8-4332-A20F-B410A3460946}"/>
              </a:ext>
            </a:extLst>
          </p:cNvPr>
          <p:cNvSpPr txBox="1"/>
          <p:nvPr/>
        </p:nvSpPr>
        <p:spPr>
          <a:xfrm>
            <a:off x="6879621" y="4152432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2105312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5F3EF76-FDE5-4E8E-B73C-7C50538499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4" y="838200"/>
            <a:ext cx="14243033" cy="659130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F5DF755-8B83-4F80-A867-8532AA95936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78337">
            <a:off x="8762999" y="-2447927"/>
            <a:ext cx="6858000" cy="68580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DA6E93F-3B40-495F-B207-C1CCC7126245}"/>
              </a:ext>
            </a:extLst>
          </p:cNvPr>
          <p:cNvSpPr txBox="1"/>
          <p:nvPr/>
        </p:nvSpPr>
        <p:spPr>
          <a:xfrm>
            <a:off x="7067550" y="1447800"/>
            <a:ext cx="1428750" cy="34163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第四章节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290DAC7-0AC8-4F3E-9D8E-C6D013AE5FC5}"/>
              </a:ext>
            </a:extLst>
          </p:cNvPr>
          <p:cNvSpPr txBox="1"/>
          <p:nvPr/>
        </p:nvSpPr>
        <p:spPr>
          <a:xfrm>
            <a:off x="5910533" y="2609850"/>
            <a:ext cx="7810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单击此处添加标题</a:t>
            </a:r>
            <a:endParaRPr lang="en-US" altLang="zh-CN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 algn="dist"/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单击此处添加标题</a:t>
            </a:r>
          </a:p>
          <a:p>
            <a:endParaRPr lang="zh-CN" altLang="en-US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F1E00FB-9D64-4DBA-82A8-3726B8D9D89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72" t="54426" r="28175" b="6230"/>
          <a:stretch/>
        </p:blipFill>
        <p:spPr>
          <a:xfrm>
            <a:off x="3832545" y="4133850"/>
            <a:ext cx="2031351" cy="1677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656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491B96E-5CA4-44C9-B2F8-6FAA080C8F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9C5B16F-810E-44BE-AC6F-46CA634BCEE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605" y="0"/>
            <a:ext cx="2321433" cy="68580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FFD7EEF4-2E05-4EF5-B98A-A2059FEAC22A}"/>
              </a:ext>
            </a:extLst>
          </p:cNvPr>
          <p:cNvSpPr txBox="1"/>
          <p:nvPr/>
        </p:nvSpPr>
        <p:spPr>
          <a:xfrm>
            <a:off x="5561922" y="595168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花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73CB083-DC65-410C-B72C-E1E002CFA998}"/>
              </a:ext>
            </a:extLst>
          </p:cNvPr>
          <p:cNvSpPr txBox="1"/>
          <p:nvPr/>
        </p:nvSpPr>
        <p:spPr>
          <a:xfrm>
            <a:off x="7056473" y="1526192"/>
            <a:ext cx="20029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defRPr>
            </a:lvl1pPr>
          </a:lstStyle>
          <a:p>
            <a:r>
              <a:rPr lang="zh-CN" altLang="en-US" sz="4400" dirty="0">
                <a:solidFill>
                  <a:schemeClr val="bg1"/>
                </a:solidFill>
                <a:effectLst/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开富贵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D5F3810-455E-47FB-8136-151C803DD443}"/>
              </a:ext>
            </a:extLst>
          </p:cNvPr>
          <p:cNvSpPr/>
          <p:nvPr/>
        </p:nvSpPr>
        <p:spPr>
          <a:xfrm>
            <a:off x="9650782" y="2676730"/>
            <a:ext cx="555613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风雨送春归</a:t>
            </a:r>
            <a:endParaRPr lang="en-US" altLang="zh-CN" sz="28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 algn="ctr"/>
            <a:endParaRPr lang="en-US" altLang="zh-CN" sz="2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8C16DA8-593B-445A-BB59-090FD0FCCA21}"/>
              </a:ext>
            </a:extLst>
          </p:cNvPr>
          <p:cNvSpPr/>
          <p:nvPr/>
        </p:nvSpPr>
        <p:spPr>
          <a:xfrm>
            <a:off x="9048217" y="2676730"/>
            <a:ext cx="30932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飞雪迎春到</a:t>
            </a:r>
            <a:endParaRPr lang="zh-CN" altLang="en-US" sz="20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2B8E5E9-E137-400A-9719-3FDB4DB001CF}"/>
              </a:ext>
            </a:extLst>
          </p:cNvPr>
          <p:cNvSpPr/>
          <p:nvPr/>
        </p:nvSpPr>
        <p:spPr>
          <a:xfrm>
            <a:off x="8344244" y="2697276"/>
            <a:ext cx="42245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已是悬崖百丈冰</a:t>
            </a:r>
            <a:endParaRPr lang="zh-CN" altLang="en-US" sz="20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EF3B8A9-166C-42E8-8551-C38DDF8BD5AB}"/>
              </a:ext>
            </a:extLst>
          </p:cNvPr>
          <p:cNvSpPr/>
          <p:nvPr/>
        </p:nvSpPr>
        <p:spPr>
          <a:xfrm>
            <a:off x="7684866" y="2741689"/>
            <a:ext cx="42245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犹有花枝俏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6E3317F-4290-455C-9EA1-44151D95DE31}"/>
              </a:ext>
            </a:extLst>
          </p:cNvPr>
          <p:cNvSpPr/>
          <p:nvPr/>
        </p:nvSpPr>
        <p:spPr>
          <a:xfrm>
            <a:off x="7011816" y="2741689"/>
            <a:ext cx="32828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俏也不争春</a:t>
            </a:r>
            <a:endParaRPr lang="zh-CN" altLang="en-US" sz="2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8D6E0E9-565F-4F98-AC7B-A5CA862707BF}"/>
              </a:ext>
            </a:extLst>
          </p:cNvPr>
          <p:cNvSpPr/>
          <p:nvPr/>
        </p:nvSpPr>
        <p:spPr>
          <a:xfrm>
            <a:off x="6278482" y="2774382"/>
            <a:ext cx="29129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只把春来报</a:t>
            </a:r>
            <a:endParaRPr lang="zh-CN" altLang="en-US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F149CEB-1F8D-47FC-8F34-3953043396DC}"/>
              </a:ext>
            </a:extLst>
          </p:cNvPr>
          <p:cNvSpPr/>
          <p:nvPr/>
        </p:nvSpPr>
        <p:spPr>
          <a:xfrm flipH="1">
            <a:off x="5398416" y="2743442"/>
            <a:ext cx="406191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待到山花烂漫时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F7E89C6-986C-4C15-BD52-4B9317C69210}"/>
              </a:ext>
            </a:extLst>
          </p:cNvPr>
          <p:cNvSpPr txBox="1"/>
          <p:nvPr/>
        </p:nvSpPr>
        <p:spPr>
          <a:xfrm>
            <a:off x="4514328" y="2697276"/>
            <a:ext cx="62614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她在丛中笑</a:t>
            </a:r>
            <a:endParaRPr lang="zh-CN" altLang="en-US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BEC703D2-242B-4BDF-B6D5-417173DDFD7E}"/>
              </a:ext>
            </a:extLst>
          </p:cNvPr>
          <p:cNvCxnSpPr/>
          <p:nvPr/>
        </p:nvCxnSpPr>
        <p:spPr>
          <a:xfrm>
            <a:off x="4880410" y="2419936"/>
            <a:ext cx="477037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8739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1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491B96E-5CA4-44C9-B2F8-6FAA080C8F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8A22891-D2D7-441A-9EE8-DA8306C4B4B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9048" y="-1535244"/>
            <a:ext cx="3355240" cy="3977253"/>
          </a:xfrm>
          <a:prstGeom prst="rect">
            <a:avLst/>
          </a:prstGeom>
        </p:spPr>
      </p:pic>
      <p:sp>
        <p:nvSpPr>
          <p:cNvPr id="5" name="椭圆 127">
            <a:extLst>
              <a:ext uri="{FF2B5EF4-FFF2-40B4-BE49-F238E27FC236}">
                <a16:creationId xmlns:a16="http://schemas.microsoft.com/office/drawing/2014/main" id="{DF3945CB-67C2-4D93-AFF9-1AAE116AAD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95413" y="1681524"/>
            <a:ext cx="2784475" cy="278447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6" name="Freeform 1672">
            <a:extLst>
              <a:ext uri="{FF2B5EF4-FFF2-40B4-BE49-F238E27FC236}">
                <a16:creationId xmlns:a16="http://schemas.microsoft.com/office/drawing/2014/main" id="{F8525E0A-5A3D-4BCD-A380-993E05E3E2CA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1987550" y="2413362"/>
            <a:ext cx="1689100" cy="1462087"/>
          </a:xfrm>
          <a:custGeom>
            <a:avLst/>
            <a:gdLst>
              <a:gd name="T0" fmla="*/ 2147483647 w 174"/>
              <a:gd name="T1" fmla="*/ 2147483647 h 152"/>
              <a:gd name="T2" fmla="*/ 2147483647 w 174"/>
              <a:gd name="T3" fmla="*/ 2147483647 h 152"/>
              <a:gd name="T4" fmla="*/ 2147483647 w 174"/>
              <a:gd name="T5" fmla="*/ 2147483647 h 152"/>
              <a:gd name="T6" fmla="*/ 2147483647 w 174"/>
              <a:gd name="T7" fmla="*/ 2147483647 h 152"/>
              <a:gd name="T8" fmla="*/ 2147483647 w 174"/>
              <a:gd name="T9" fmla="*/ 2147483647 h 152"/>
              <a:gd name="T10" fmla="*/ 2147483647 w 174"/>
              <a:gd name="T11" fmla="*/ 2147483647 h 152"/>
              <a:gd name="T12" fmla="*/ 2147483647 w 174"/>
              <a:gd name="T13" fmla="*/ 2147483647 h 152"/>
              <a:gd name="T14" fmla="*/ 2147483647 w 174"/>
              <a:gd name="T15" fmla="*/ 2147483647 h 152"/>
              <a:gd name="T16" fmla="*/ 2147483647 w 174"/>
              <a:gd name="T17" fmla="*/ 2147483647 h 152"/>
              <a:gd name="T18" fmla="*/ 2147483647 w 174"/>
              <a:gd name="T19" fmla="*/ 2147483647 h 152"/>
              <a:gd name="T20" fmla="*/ 2147483647 w 174"/>
              <a:gd name="T21" fmla="*/ 2147483647 h 152"/>
              <a:gd name="T22" fmla="*/ 2147483647 w 174"/>
              <a:gd name="T23" fmla="*/ 0 h 152"/>
              <a:gd name="T24" fmla="*/ 2147483647 w 174"/>
              <a:gd name="T25" fmla="*/ 0 h 152"/>
              <a:gd name="T26" fmla="*/ 0 w 174"/>
              <a:gd name="T27" fmla="*/ 2147483647 h 152"/>
              <a:gd name="T28" fmla="*/ 0 w 174"/>
              <a:gd name="T29" fmla="*/ 2147483647 h 152"/>
              <a:gd name="T30" fmla="*/ 2147483647 w 174"/>
              <a:gd name="T31" fmla="*/ 2147483647 h 152"/>
              <a:gd name="T32" fmla="*/ 2147483647 w 174"/>
              <a:gd name="T33" fmla="*/ 2147483647 h 152"/>
              <a:gd name="T34" fmla="*/ 2147483647 w 174"/>
              <a:gd name="T35" fmla="*/ 2147483647 h 152"/>
              <a:gd name="T36" fmla="*/ 2147483647 w 174"/>
              <a:gd name="T37" fmla="*/ 2147483647 h 152"/>
              <a:gd name="T38" fmla="*/ 2147483647 w 174"/>
              <a:gd name="T39" fmla="*/ 0 h 152"/>
              <a:gd name="T40" fmla="*/ 2147483647 w 174"/>
              <a:gd name="T41" fmla="*/ 2147483647 h 152"/>
              <a:gd name="T42" fmla="*/ 2147483647 w 174"/>
              <a:gd name="T43" fmla="*/ 2147483647 h 152"/>
              <a:gd name="T44" fmla="*/ 2147483647 w 174"/>
              <a:gd name="T45" fmla="*/ 2147483647 h 152"/>
              <a:gd name="T46" fmla="*/ 2147483647 w 174"/>
              <a:gd name="T47" fmla="*/ 2147483647 h 152"/>
              <a:gd name="T48" fmla="*/ 2147483647 w 174"/>
              <a:gd name="T49" fmla="*/ 2147483647 h 15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74"/>
              <a:gd name="T76" fmla="*/ 0 h 152"/>
              <a:gd name="T77" fmla="*/ 174 w 174"/>
              <a:gd name="T78" fmla="*/ 152 h 152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74" h="152">
                <a:moveTo>
                  <a:pt x="109" y="132"/>
                </a:moveTo>
                <a:cubicBezTo>
                  <a:pt x="108" y="130"/>
                  <a:pt x="108" y="129"/>
                  <a:pt x="108" y="127"/>
                </a:cubicBezTo>
                <a:cubicBezTo>
                  <a:pt x="66" y="127"/>
                  <a:pt x="66" y="127"/>
                  <a:pt x="66" y="127"/>
                </a:cubicBezTo>
                <a:cubicBezTo>
                  <a:pt x="66" y="130"/>
                  <a:pt x="65" y="133"/>
                  <a:pt x="64" y="137"/>
                </a:cubicBezTo>
                <a:cubicBezTo>
                  <a:pt x="63" y="140"/>
                  <a:pt x="61" y="143"/>
                  <a:pt x="59" y="145"/>
                </a:cubicBezTo>
                <a:cubicBezTo>
                  <a:pt x="57" y="147"/>
                  <a:pt x="54" y="148"/>
                  <a:pt x="50" y="148"/>
                </a:cubicBezTo>
                <a:cubicBezTo>
                  <a:pt x="50" y="152"/>
                  <a:pt x="50" y="152"/>
                  <a:pt x="50" y="152"/>
                </a:cubicBezTo>
                <a:cubicBezTo>
                  <a:pt x="124" y="152"/>
                  <a:pt x="124" y="152"/>
                  <a:pt x="124" y="152"/>
                </a:cubicBezTo>
                <a:cubicBezTo>
                  <a:pt x="124" y="148"/>
                  <a:pt x="124" y="148"/>
                  <a:pt x="124" y="148"/>
                </a:cubicBezTo>
                <a:cubicBezTo>
                  <a:pt x="120" y="148"/>
                  <a:pt x="117" y="147"/>
                  <a:pt x="115" y="145"/>
                </a:cubicBezTo>
                <a:cubicBezTo>
                  <a:pt x="112" y="142"/>
                  <a:pt x="110" y="137"/>
                  <a:pt x="109" y="132"/>
                </a:cubicBezTo>
                <a:close/>
                <a:moveTo>
                  <a:pt x="169" y="0"/>
                </a:move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3"/>
                  <a:pt x="0" y="5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16"/>
                  <a:pt x="2" y="118"/>
                  <a:pt x="5" y="118"/>
                </a:cubicBezTo>
                <a:cubicBezTo>
                  <a:pt x="169" y="118"/>
                  <a:pt x="169" y="118"/>
                  <a:pt x="169" y="118"/>
                </a:cubicBezTo>
                <a:cubicBezTo>
                  <a:pt x="172" y="118"/>
                  <a:pt x="174" y="116"/>
                  <a:pt x="174" y="113"/>
                </a:cubicBezTo>
                <a:cubicBezTo>
                  <a:pt x="174" y="5"/>
                  <a:pt x="174" y="5"/>
                  <a:pt x="174" y="5"/>
                </a:cubicBezTo>
                <a:cubicBezTo>
                  <a:pt x="174" y="3"/>
                  <a:pt x="172" y="0"/>
                  <a:pt x="169" y="0"/>
                </a:cubicBezTo>
                <a:close/>
                <a:moveTo>
                  <a:pt x="162" y="106"/>
                </a:moveTo>
                <a:cubicBezTo>
                  <a:pt x="12" y="106"/>
                  <a:pt x="12" y="106"/>
                  <a:pt x="12" y="106"/>
                </a:cubicBezTo>
                <a:cubicBezTo>
                  <a:pt x="12" y="13"/>
                  <a:pt x="12" y="13"/>
                  <a:pt x="12" y="13"/>
                </a:cubicBezTo>
                <a:cubicBezTo>
                  <a:pt x="162" y="13"/>
                  <a:pt x="162" y="13"/>
                  <a:pt x="162" y="13"/>
                </a:cubicBezTo>
                <a:lnTo>
                  <a:pt x="162" y="106"/>
                </a:lnTo>
                <a:close/>
              </a:path>
            </a:pathLst>
          </a:custGeom>
          <a:solidFill>
            <a:srgbClr val="FFFB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grpSp>
        <p:nvGrpSpPr>
          <p:cNvPr id="7" name="组合 12">
            <a:extLst>
              <a:ext uri="{FF2B5EF4-FFF2-40B4-BE49-F238E27FC236}">
                <a16:creationId xmlns:a16="http://schemas.microsoft.com/office/drawing/2014/main" id="{080A00ED-79C0-4BC3-8B3F-434042E82230}"/>
              </a:ext>
            </a:extLst>
          </p:cNvPr>
          <p:cNvGrpSpPr>
            <a:grpSpLocks/>
          </p:cNvGrpSpPr>
          <p:nvPr/>
        </p:nvGrpSpPr>
        <p:grpSpPr bwMode="auto">
          <a:xfrm>
            <a:off x="8407400" y="1751374"/>
            <a:ext cx="2714625" cy="2714625"/>
            <a:chOff x="0" y="0"/>
            <a:chExt cx="2715124" cy="2715124"/>
          </a:xfrm>
        </p:grpSpPr>
        <p:sp>
          <p:nvSpPr>
            <p:cNvPr id="8" name="椭圆 125">
              <a:extLst>
                <a:ext uri="{FF2B5EF4-FFF2-40B4-BE49-F238E27FC236}">
                  <a16:creationId xmlns:a16="http://schemas.microsoft.com/office/drawing/2014/main" id="{D5A88D99-D4B2-4B17-B974-AB93C6BF24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715124" cy="2715124"/>
            </a:xfrm>
            <a:prstGeom prst="ellipse">
              <a:avLst/>
            </a:prstGeom>
            <a:noFill/>
            <a:ln w="12700">
              <a:solidFill>
                <a:srgbClr val="A8B2BE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9" name="Freeform 1639">
              <a:extLst>
                <a:ext uri="{FF2B5EF4-FFF2-40B4-BE49-F238E27FC236}">
                  <a16:creationId xmlns:a16="http://schemas.microsoft.com/office/drawing/2014/main" id="{171E06C1-51E8-4597-8235-4BA8D28F50D7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450446" y="728305"/>
              <a:ext cx="1781286" cy="1329319"/>
            </a:xfrm>
            <a:custGeom>
              <a:avLst/>
              <a:gdLst>
                <a:gd name="T0" fmla="*/ 2147483647 w 174"/>
                <a:gd name="T1" fmla="*/ 2147483647 h 130"/>
                <a:gd name="T2" fmla="*/ 2147483647 w 174"/>
                <a:gd name="T3" fmla="*/ 2147483647 h 130"/>
                <a:gd name="T4" fmla="*/ 2147483647 w 174"/>
                <a:gd name="T5" fmla="*/ 2147483647 h 130"/>
                <a:gd name="T6" fmla="*/ 2147483647 w 174"/>
                <a:gd name="T7" fmla="*/ 2147483647 h 130"/>
                <a:gd name="T8" fmla="*/ 2147483647 w 174"/>
                <a:gd name="T9" fmla="*/ 2147483647 h 130"/>
                <a:gd name="T10" fmla="*/ 2147483647 w 174"/>
                <a:gd name="T11" fmla="*/ 2147483647 h 130"/>
                <a:gd name="T12" fmla="*/ 2147483647 w 174"/>
                <a:gd name="T13" fmla="*/ 2147483647 h 130"/>
                <a:gd name="T14" fmla="*/ 2147483647 w 174"/>
                <a:gd name="T15" fmla="*/ 2147483647 h 130"/>
                <a:gd name="T16" fmla="*/ 2147483647 w 174"/>
                <a:gd name="T17" fmla="*/ 2147483647 h 130"/>
                <a:gd name="T18" fmla="*/ 2147483647 w 174"/>
                <a:gd name="T19" fmla="*/ 2147483647 h 130"/>
                <a:gd name="T20" fmla="*/ 2147483647 w 174"/>
                <a:gd name="T21" fmla="*/ 2147483647 h 130"/>
                <a:gd name="T22" fmla="*/ 2147483647 w 174"/>
                <a:gd name="T23" fmla="*/ 2147483647 h 130"/>
                <a:gd name="T24" fmla="*/ 2147483647 w 174"/>
                <a:gd name="T25" fmla="*/ 2147483647 h 130"/>
                <a:gd name="T26" fmla="*/ 2147483647 w 174"/>
                <a:gd name="T27" fmla="*/ 2147483647 h 130"/>
                <a:gd name="T28" fmla="*/ 2147483647 w 174"/>
                <a:gd name="T29" fmla="*/ 0 h 130"/>
                <a:gd name="T30" fmla="*/ 2147483647 w 174"/>
                <a:gd name="T31" fmla="*/ 0 h 130"/>
                <a:gd name="T32" fmla="*/ 2147483647 w 174"/>
                <a:gd name="T33" fmla="*/ 2147483647 h 130"/>
                <a:gd name="T34" fmla="*/ 2147483647 w 174"/>
                <a:gd name="T35" fmla="*/ 2147483647 h 130"/>
                <a:gd name="T36" fmla="*/ 2147483647 w 174"/>
                <a:gd name="T37" fmla="*/ 2147483647 h 130"/>
                <a:gd name="T38" fmla="*/ 2147483647 w 174"/>
                <a:gd name="T39" fmla="*/ 2147483647 h 130"/>
                <a:gd name="T40" fmla="*/ 2147483647 w 174"/>
                <a:gd name="T41" fmla="*/ 2147483647 h 130"/>
                <a:gd name="T42" fmla="*/ 2147483647 w 174"/>
                <a:gd name="T43" fmla="*/ 2147483647 h 130"/>
                <a:gd name="T44" fmla="*/ 2147483647 w 174"/>
                <a:gd name="T45" fmla="*/ 2147483647 h 130"/>
                <a:gd name="T46" fmla="*/ 2147483647 w 174"/>
                <a:gd name="T47" fmla="*/ 2147483647 h 130"/>
                <a:gd name="T48" fmla="*/ 2147483647 w 174"/>
                <a:gd name="T49" fmla="*/ 2147483647 h 130"/>
                <a:gd name="T50" fmla="*/ 2147483647 w 174"/>
                <a:gd name="T51" fmla="*/ 2147483647 h 130"/>
                <a:gd name="T52" fmla="*/ 2147483647 w 174"/>
                <a:gd name="T53" fmla="*/ 2147483647 h 130"/>
                <a:gd name="T54" fmla="*/ 2147483647 w 174"/>
                <a:gd name="T55" fmla="*/ 2147483647 h 130"/>
                <a:gd name="T56" fmla="*/ 2147483647 w 174"/>
                <a:gd name="T57" fmla="*/ 2147483647 h 130"/>
                <a:gd name="T58" fmla="*/ 2147483647 w 174"/>
                <a:gd name="T59" fmla="*/ 2147483647 h 130"/>
                <a:gd name="T60" fmla="*/ 0 w 174"/>
                <a:gd name="T61" fmla="*/ 2147483647 h 130"/>
                <a:gd name="T62" fmla="*/ 2147483647 w 174"/>
                <a:gd name="T63" fmla="*/ 2147483647 h 130"/>
                <a:gd name="T64" fmla="*/ 2147483647 w 174"/>
                <a:gd name="T65" fmla="*/ 2147483647 h 130"/>
                <a:gd name="T66" fmla="*/ 2147483647 w 174"/>
                <a:gd name="T67" fmla="*/ 2147483647 h 130"/>
                <a:gd name="T68" fmla="*/ 2147483647 w 174"/>
                <a:gd name="T69" fmla="*/ 2147483647 h 13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74"/>
                <a:gd name="T106" fmla="*/ 0 h 130"/>
                <a:gd name="T107" fmla="*/ 174 w 174"/>
                <a:gd name="T108" fmla="*/ 130 h 13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74" h="130">
                  <a:moveTo>
                    <a:pt x="160" y="97"/>
                  </a:moveTo>
                  <a:cubicBezTo>
                    <a:pt x="14" y="97"/>
                    <a:pt x="14" y="97"/>
                    <a:pt x="14" y="97"/>
                  </a:cubicBezTo>
                  <a:cubicBezTo>
                    <a:pt x="3" y="118"/>
                    <a:pt x="3" y="118"/>
                    <a:pt x="3" y="118"/>
                  </a:cubicBezTo>
                  <a:cubicBezTo>
                    <a:pt x="171" y="118"/>
                    <a:pt x="171" y="118"/>
                    <a:pt x="171" y="118"/>
                  </a:cubicBezTo>
                  <a:lnTo>
                    <a:pt x="160" y="97"/>
                  </a:lnTo>
                  <a:close/>
                  <a:moveTo>
                    <a:pt x="69" y="113"/>
                  </a:moveTo>
                  <a:cubicBezTo>
                    <a:pt x="73" y="105"/>
                    <a:pt x="73" y="105"/>
                    <a:pt x="73" y="105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05" y="113"/>
                    <a:pt x="105" y="113"/>
                    <a:pt x="105" y="113"/>
                  </a:cubicBezTo>
                  <a:lnTo>
                    <a:pt x="69" y="113"/>
                  </a:lnTo>
                  <a:close/>
                  <a:moveTo>
                    <a:pt x="157" y="92"/>
                  </a:moveTo>
                  <a:cubicBezTo>
                    <a:pt x="157" y="92"/>
                    <a:pt x="157" y="92"/>
                    <a:pt x="157" y="92"/>
                  </a:cubicBezTo>
                  <a:cubicBezTo>
                    <a:pt x="157" y="92"/>
                    <a:pt x="157" y="92"/>
                    <a:pt x="157" y="91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7" y="2"/>
                    <a:pt x="156" y="0"/>
                    <a:pt x="15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0"/>
                    <a:pt x="17" y="2"/>
                    <a:pt x="17" y="4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58" y="92"/>
                    <a:pt x="158" y="92"/>
                    <a:pt x="158" y="92"/>
                  </a:cubicBezTo>
                  <a:lnTo>
                    <a:pt x="157" y="92"/>
                  </a:lnTo>
                  <a:close/>
                  <a:moveTo>
                    <a:pt x="147" y="85"/>
                  </a:moveTo>
                  <a:cubicBezTo>
                    <a:pt x="27" y="85"/>
                    <a:pt x="27" y="85"/>
                    <a:pt x="27" y="85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147" y="10"/>
                    <a:pt x="147" y="10"/>
                    <a:pt x="147" y="10"/>
                  </a:cubicBezTo>
                  <a:lnTo>
                    <a:pt x="147" y="85"/>
                  </a:lnTo>
                  <a:close/>
                  <a:moveTo>
                    <a:pt x="173" y="123"/>
                  </a:moveTo>
                  <a:cubicBezTo>
                    <a:pt x="1" y="123"/>
                    <a:pt x="1" y="123"/>
                    <a:pt x="1" y="123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6"/>
                    <a:pt x="2" y="130"/>
                    <a:pt x="4" y="130"/>
                  </a:cubicBezTo>
                  <a:cubicBezTo>
                    <a:pt x="170" y="130"/>
                    <a:pt x="170" y="130"/>
                    <a:pt x="170" y="130"/>
                  </a:cubicBezTo>
                  <a:cubicBezTo>
                    <a:pt x="172" y="130"/>
                    <a:pt x="174" y="126"/>
                    <a:pt x="174" y="124"/>
                  </a:cubicBezTo>
                  <a:lnTo>
                    <a:pt x="173" y="123"/>
                  </a:lnTo>
                  <a:close/>
                </a:path>
              </a:pathLst>
            </a:custGeom>
            <a:solidFill>
              <a:schemeClr val="bg1"/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</p:grpSp>
      <p:sp>
        <p:nvSpPr>
          <p:cNvPr id="10" name="椭圆 11">
            <a:extLst>
              <a:ext uri="{FF2B5EF4-FFF2-40B4-BE49-F238E27FC236}">
                <a16:creationId xmlns:a16="http://schemas.microsoft.com/office/drawing/2014/main" id="{17E29269-DD10-494E-A8A4-C6D40DC056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70338" y="2256199"/>
            <a:ext cx="1600200" cy="1600200"/>
          </a:xfrm>
          <a:prstGeom prst="ellipse">
            <a:avLst/>
          </a:prstGeom>
          <a:noFill/>
          <a:ln w="85725">
            <a:solidFill>
              <a:srgbClr val="FFFBEF"/>
            </a:solidFill>
            <a:bevel/>
            <a:headEnd/>
            <a:tailEnd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1" name="文本框 135">
            <a:extLst>
              <a:ext uri="{FF2B5EF4-FFF2-40B4-BE49-F238E27FC236}">
                <a16:creationId xmlns:a16="http://schemas.microsoft.com/office/drawing/2014/main" id="{6C057B5F-E8A1-49C1-A4C6-C163CA87BC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4163" y="2611799"/>
            <a:ext cx="109196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54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65</a:t>
            </a:r>
            <a:r>
              <a:rPr lang="en-US" altLang="zh-CN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%</a:t>
            </a:r>
            <a:endParaRPr lang="zh-CN" altLang="en-US" sz="4000" b="1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2" name="椭圆 136">
            <a:extLst>
              <a:ext uri="{FF2B5EF4-FFF2-40B4-BE49-F238E27FC236}">
                <a16:creationId xmlns:a16="http://schemas.microsoft.com/office/drawing/2014/main" id="{6C900BE7-F48D-4E25-99C7-490689D6E4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4225" y="2243499"/>
            <a:ext cx="1600200" cy="16002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3" name="文本框 137">
            <a:extLst>
              <a:ext uri="{FF2B5EF4-FFF2-40B4-BE49-F238E27FC236}">
                <a16:creationId xmlns:a16="http://schemas.microsoft.com/office/drawing/2014/main" id="{BF605394-77D2-4C52-9F9D-040FE82250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4550" y="2611799"/>
            <a:ext cx="105189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5400" b="1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35</a:t>
            </a:r>
            <a:r>
              <a:rPr lang="en-US" altLang="zh-CN" b="1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%</a:t>
            </a:r>
            <a:endParaRPr lang="zh-CN" altLang="en-US" sz="4000" b="1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4" name="文本框 138">
            <a:extLst>
              <a:ext uri="{FF2B5EF4-FFF2-40B4-BE49-F238E27FC236}">
                <a16:creationId xmlns:a16="http://schemas.microsoft.com/office/drawing/2014/main" id="{74283BC9-2003-4953-8A2C-455AFCDE7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3588" y="2437174"/>
            <a:ext cx="87556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VS</a:t>
            </a:r>
            <a:endParaRPr lang="zh-CN" altLang="en-US" sz="4400" b="1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DE3A17A-D316-4412-9678-AB1AC5985662}"/>
              </a:ext>
            </a:extLst>
          </p:cNvPr>
          <p:cNvSpPr txBox="1"/>
          <p:nvPr/>
        </p:nvSpPr>
        <p:spPr>
          <a:xfrm>
            <a:off x="1863551" y="5132658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9FCEFE5-B580-49FC-A163-2480E8D85DBF}"/>
              </a:ext>
            </a:extLst>
          </p:cNvPr>
          <p:cNvSpPr txBox="1"/>
          <p:nvPr/>
        </p:nvSpPr>
        <p:spPr>
          <a:xfrm>
            <a:off x="2181398" y="4732548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8515D54-4879-4F43-8D34-BC55B7CE1F61}"/>
              </a:ext>
            </a:extLst>
          </p:cNvPr>
          <p:cNvSpPr txBox="1"/>
          <p:nvPr/>
        </p:nvSpPr>
        <p:spPr>
          <a:xfrm>
            <a:off x="8831468" y="5103369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F332CCC-CC21-46E5-B167-52DA52A05DE4}"/>
              </a:ext>
            </a:extLst>
          </p:cNvPr>
          <p:cNvSpPr txBox="1"/>
          <p:nvPr/>
        </p:nvSpPr>
        <p:spPr>
          <a:xfrm>
            <a:off x="9149315" y="4703259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630553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1" grpId="0"/>
      <p:bldP spid="12" grpId="0" animBg="1"/>
      <p:bldP spid="13" grpId="0"/>
      <p:bldP spid="14" grpId="0"/>
      <p:bldP spid="15" grpId="0"/>
      <p:bldP spid="17" grpId="0"/>
      <p:bldP spid="18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491B96E-5CA4-44C9-B2F8-6FAA080C8F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ED94892-DAEB-405B-8926-96ACAADA98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778" y="344774"/>
            <a:ext cx="5205222" cy="68580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CC32928-E68D-4B76-8C33-020AB2DB1376}"/>
              </a:ext>
            </a:extLst>
          </p:cNvPr>
          <p:cNvSpPr txBox="1"/>
          <p:nvPr/>
        </p:nvSpPr>
        <p:spPr>
          <a:xfrm>
            <a:off x="2895600" y="2228850"/>
            <a:ext cx="1066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目录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A48065D-D066-4AD0-89C8-E827DE4EE3A4}"/>
              </a:ext>
            </a:extLst>
          </p:cNvPr>
          <p:cNvSpPr txBox="1"/>
          <p:nvPr/>
        </p:nvSpPr>
        <p:spPr>
          <a:xfrm>
            <a:off x="10222180" y="1905506"/>
            <a:ext cx="571500" cy="30469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第一章节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46A2D7C-A5ED-4387-81D6-EB450E409EBF}"/>
              </a:ext>
            </a:extLst>
          </p:cNvPr>
          <p:cNvSpPr txBox="1"/>
          <p:nvPr/>
        </p:nvSpPr>
        <p:spPr>
          <a:xfrm>
            <a:off x="8621980" y="1905506"/>
            <a:ext cx="571500" cy="30469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第二章节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BBCE9B7-505A-4F92-83B0-55BF6486900B}"/>
              </a:ext>
            </a:extLst>
          </p:cNvPr>
          <p:cNvSpPr txBox="1"/>
          <p:nvPr/>
        </p:nvSpPr>
        <p:spPr>
          <a:xfrm>
            <a:off x="7124700" y="1905506"/>
            <a:ext cx="571500" cy="30469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第三章节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D782A7F-2B09-444B-B3FD-4441005CF828}"/>
              </a:ext>
            </a:extLst>
          </p:cNvPr>
          <p:cNvSpPr txBox="1"/>
          <p:nvPr/>
        </p:nvSpPr>
        <p:spPr>
          <a:xfrm>
            <a:off x="5524500" y="1905506"/>
            <a:ext cx="571500" cy="30469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第四章节</a:t>
            </a:r>
          </a:p>
        </p:txBody>
      </p:sp>
    </p:spTree>
    <p:extLst>
      <p:ext uri="{BB962C8B-B14F-4D97-AF65-F5344CB8AC3E}">
        <p14:creationId xmlns:p14="http://schemas.microsoft.com/office/powerpoint/2010/main" val="169442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491B96E-5CA4-44C9-B2F8-6FAA080C8F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5F3CB483-3E5B-465F-B10D-EE616EF6197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5776" y="1714500"/>
            <a:ext cx="1714500" cy="17145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9EF1443B-E896-48EE-B781-8475C18EC361}"/>
              </a:ext>
            </a:extLst>
          </p:cNvPr>
          <p:cNvSpPr txBox="1"/>
          <p:nvPr/>
        </p:nvSpPr>
        <p:spPr>
          <a:xfrm>
            <a:off x="4114209" y="3520670"/>
            <a:ext cx="5403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壹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1CE5088F-4ED9-4272-A5A2-00637AC19D94}"/>
              </a:ext>
            </a:extLst>
          </p:cNvPr>
          <p:cNvCxnSpPr>
            <a:cxnSpLocks/>
          </p:cNvCxnSpPr>
          <p:nvPr/>
        </p:nvCxnSpPr>
        <p:spPr>
          <a:xfrm>
            <a:off x="4028301" y="3553423"/>
            <a:ext cx="0" cy="149410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572420A6-40D0-41AC-9030-124FED464384}"/>
              </a:ext>
            </a:extLst>
          </p:cNvPr>
          <p:cNvSpPr txBox="1"/>
          <p:nvPr/>
        </p:nvSpPr>
        <p:spPr>
          <a:xfrm>
            <a:off x="3487965" y="3429000"/>
            <a:ext cx="5403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单击添加文本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0BCA7C7-F7CC-41D4-8072-110A540D6850}"/>
              </a:ext>
            </a:extLst>
          </p:cNvPr>
          <p:cNvSpPr txBox="1"/>
          <p:nvPr/>
        </p:nvSpPr>
        <p:spPr>
          <a:xfrm>
            <a:off x="3039851" y="3429000"/>
            <a:ext cx="5403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单击添加文本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2F170A0-62B8-42E0-90C5-787B19AC5640}"/>
              </a:ext>
            </a:extLst>
          </p:cNvPr>
          <p:cNvSpPr txBox="1"/>
          <p:nvPr/>
        </p:nvSpPr>
        <p:spPr>
          <a:xfrm>
            <a:off x="2535958" y="3474964"/>
            <a:ext cx="5403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单击添加文本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925D83E-712A-4468-B40B-4546C45AC013}"/>
              </a:ext>
            </a:extLst>
          </p:cNvPr>
          <p:cNvSpPr txBox="1"/>
          <p:nvPr/>
        </p:nvSpPr>
        <p:spPr>
          <a:xfrm>
            <a:off x="7697948" y="3498353"/>
            <a:ext cx="7210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4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贰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E099C951-40EC-41FA-8EEB-057530718C15}"/>
              </a:ext>
            </a:extLst>
          </p:cNvPr>
          <p:cNvCxnSpPr>
            <a:cxnSpLocks/>
          </p:cNvCxnSpPr>
          <p:nvPr/>
        </p:nvCxnSpPr>
        <p:spPr>
          <a:xfrm>
            <a:off x="7689348" y="3546775"/>
            <a:ext cx="8600" cy="154671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E07B89F4-D227-4F2A-A25A-76D568C9CB6D}"/>
              </a:ext>
            </a:extLst>
          </p:cNvPr>
          <p:cNvSpPr txBox="1"/>
          <p:nvPr/>
        </p:nvSpPr>
        <p:spPr>
          <a:xfrm>
            <a:off x="7071887" y="3474964"/>
            <a:ext cx="5403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单击添加文本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44718CC-C6AC-45A8-867B-79535F1CA167}"/>
              </a:ext>
            </a:extLst>
          </p:cNvPr>
          <p:cNvSpPr txBox="1"/>
          <p:nvPr/>
        </p:nvSpPr>
        <p:spPr>
          <a:xfrm>
            <a:off x="6623773" y="3474964"/>
            <a:ext cx="5403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单击添加文本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20DDAC7-E0AB-4CB6-A36C-88CC4F077D7D}"/>
              </a:ext>
            </a:extLst>
          </p:cNvPr>
          <p:cNvSpPr txBox="1"/>
          <p:nvPr/>
        </p:nvSpPr>
        <p:spPr>
          <a:xfrm>
            <a:off x="6119880" y="3520928"/>
            <a:ext cx="5403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单击添加文本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2AA3D0FE-648B-4A71-92B2-D9B4D919926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0745" y="1710831"/>
            <a:ext cx="17145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254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491B96E-5CA4-44C9-B2F8-6FAA080C8F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1FE7FAC-4F8C-47A5-8E1C-BAB1EBAD885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7" r="66077" b="69013"/>
          <a:stretch/>
        </p:blipFill>
        <p:spPr>
          <a:xfrm>
            <a:off x="9810750" y="-190500"/>
            <a:ext cx="2381250" cy="264795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E284362-11BE-4423-888F-E2872CF92EF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73" t="-17389" r="-1757" b="66338"/>
          <a:stretch/>
        </p:blipFill>
        <p:spPr>
          <a:xfrm>
            <a:off x="1088220" y="2694750"/>
            <a:ext cx="3274229" cy="332505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2F6DCC0-4D8B-4BF4-93C5-386749C08642}"/>
              </a:ext>
            </a:extLst>
          </p:cNvPr>
          <p:cNvSpPr txBox="1"/>
          <p:nvPr/>
        </p:nvSpPr>
        <p:spPr>
          <a:xfrm>
            <a:off x="3167870" y="1285049"/>
            <a:ext cx="5724644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千古回首杏雨西湖边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纸伞朦胧间洒下阴影一片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眉眼低垂微敛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风声掠过指尖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素衣映湖中月 水光潋滟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把盏笑谈世间 酒色清浅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琴音何处寄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4265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6096000" y="1662978"/>
            <a:ext cx="6167153" cy="5154014"/>
            <a:chOff x="5898019" y="1606855"/>
            <a:chExt cx="6536712" cy="5462862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98019" y="3832712"/>
              <a:ext cx="2470075" cy="1852557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7218" y="1606855"/>
              <a:ext cx="5842050" cy="4381538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68094" y="4019739"/>
              <a:ext cx="4066637" cy="3049978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6090" y="4261543"/>
              <a:ext cx="2838200" cy="2128650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193963"/>
            <a:ext cx="2693210" cy="4793672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1070887" y="1965477"/>
            <a:ext cx="6058204" cy="2113375"/>
            <a:chOff x="971247" y="1793901"/>
            <a:chExt cx="6058204" cy="2113375"/>
          </a:xfrm>
        </p:grpSpPr>
        <p:sp>
          <p:nvSpPr>
            <p:cNvPr id="18" name="文本框 17"/>
            <p:cNvSpPr txBox="1"/>
            <p:nvPr/>
          </p:nvSpPr>
          <p:spPr>
            <a:xfrm>
              <a:off x="1387840" y="3384056"/>
              <a:ext cx="44766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Adobe Caslon Pro" panose="0205050205050A020403" pitchFamily="18" charset="0"/>
                  <a:cs typeface="Adobe Arabic" panose="02040503050201020203" pitchFamily="18" charset="-78"/>
                </a:rPr>
                <a:t>Love the Chinese wind</a:t>
              </a:r>
              <a:endParaRPr lang="zh-CN" altLang="en-US" sz="2800" dirty="0">
                <a:solidFill>
                  <a:schemeClr val="bg1"/>
                </a:solidFill>
                <a:latin typeface="Adobe Caslon Pro" panose="0205050205050A020403" pitchFamily="18" charset="0"/>
                <a:cs typeface="Adobe Arabic" panose="02040503050201020203" pitchFamily="18" charset="-78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247" y="1793901"/>
              <a:ext cx="6058204" cy="1851765"/>
            </a:xfrm>
            <a:prstGeom prst="rect">
              <a:avLst/>
            </a:prstGeom>
          </p:spPr>
        </p:pic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6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0071" y="3118543"/>
            <a:ext cx="2286000" cy="22860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645" b="22313"/>
          <a:stretch/>
        </p:blipFill>
        <p:spPr>
          <a:xfrm>
            <a:off x="6015823" y="924603"/>
            <a:ext cx="1231310" cy="1144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463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8344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676275" y="5915025"/>
            <a:ext cx="4467225" cy="5334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91358" y="5997059"/>
            <a:ext cx="42370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hlinkClick r:id="rId4"/>
              </a:rPr>
              <a:t>进店链接： </a:t>
            </a:r>
            <a:r>
              <a:rPr lang="en-US" altLang="zh-CN" dirty="0">
                <a:solidFill>
                  <a:schemeClr val="bg1"/>
                </a:solidFill>
                <a:hlinkClick r:id="rId4"/>
              </a:rPr>
              <a:t>https://chinappt.taobao.com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894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9538709-1ED1-4714-8BA0-7182415E3E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7066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5F3EF76-FDE5-4E8E-B73C-7C50538499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4" y="838200"/>
            <a:ext cx="14243033" cy="659130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F5DF755-8B83-4F80-A867-8532AA95936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78337">
            <a:off x="8762999" y="-2447927"/>
            <a:ext cx="6858000" cy="68580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DA6E93F-3B40-495F-B207-C1CCC7126245}"/>
              </a:ext>
            </a:extLst>
          </p:cNvPr>
          <p:cNvSpPr txBox="1"/>
          <p:nvPr/>
        </p:nvSpPr>
        <p:spPr>
          <a:xfrm>
            <a:off x="7067550" y="1447800"/>
            <a:ext cx="1428750" cy="34163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第一章节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290DAC7-0AC8-4F3E-9D8E-C6D013AE5FC5}"/>
              </a:ext>
            </a:extLst>
          </p:cNvPr>
          <p:cNvSpPr txBox="1"/>
          <p:nvPr/>
        </p:nvSpPr>
        <p:spPr>
          <a:xfrm>
            <a:off x="5910533" y="2609850"/>
            <a:ext cx="7810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单击此处添加标题</a:t>
            </a:r>
            <a:endParaRPr lang="en-US" altLang="zh-CN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 algn="dist"/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单击此处添加标题</a:t>
            </a:r>
          </a:p>
          <a:p>
            <a:endParaRPr lang="zh-CN" altLang="en-US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31848A9-9259-43A2-A7A3-A030A558B43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72" t="54426" r="28175" b="6230"/>
          <a:stretch/>
        </p:blipFill>
        <p:spPr>
          <a:xfrm>
            <a:off x="3832545" y="4133850"/>
            <a:ext cx="2031351" cy="1677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107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491B96E-5CA4-44C9-B2F8-6FAA080C8F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114BDB2-BFD4-4D41-8280-E152635893C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32355"/>
            <a:ext cx="3226000" cy="2787445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B6CAAC55-0BCD-4FA7-AB7C-07F09101E997}"/>
              </a:ext>
            </a:extLst>
          </p:cNvPr>
          <p:cNvCxnSpPr/>
          <p:nvPr/>
        </p:nvCxnSpPr>
        <p:spPr>
          <a:xfrm>
            <a:off x="4664755" y="914400"/>
            <a:ext cx="0" cy="45339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DDA3B63-52E3-4AF8-9E17-E5FBB610F7AC}"/>
              </a:ext>
            </a:extLst>
          </p:cNvPr>
          <p:cNvSpPr/>
          <p:nvPr/>
        </p:nvSpPr>
        <p:spPr>
          <a:xfrm>
            <a:off x="4483781" y="1447800"/>
            <a:ext cx="438148" cy="43814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9D196D7C-4294-4A5C-9362-58F1222FFB69}"/>
              </a:ext>
            </a:extLst>
          </p:cNvPr>
          <p:cNvSpPr/>
          <p:nvPr/>
        </p:nvSpPr>
        <p:spPr>
          <a:xfrm>
            <a:off x="4483781" y="2962276"/>
            <a:ext cx="438148" cy="43814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62C3C8DC-5AE0-47E9-959C-65741134CEAD}"/>
              </a:ext>
            </a:extLst>
          </p:cNvPr>
          <p:cNvSpPr/>
          <p:nvPr/>
        </p:nvSpPr>
        <p:spPr>
          <a:xfrm>
            <a:off x="4445681" y="4657726"/>
            <a:ext cx="438148" cy="43814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336B3F5-3BF6-47F1-847F-974BF0E7F8D4}"/>
              </a:ext>
            </a:extLst>
          </p:cNvPr>
          <p:cNvSpPr txBox="1"/>
          <p:nvPr/>
        </p:nvSpPr>
        <p:spPr>
          <a:xfrm>
            <a:off x="5086350" y="1447800"/>
            <a:ext cx="4667248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  <a:endParaRPr lang="en-US" altLang="zh-CN" sz="2000" b="1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单击此处添加文本单击此处添加文本</a:t>
            </a:r>
          </a:p>
          <a:p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</a:t>
            </a:r>
          </a:p>
          <a:p>
            <a:endParaRPr lang="zh-CN" altLang="en-US" sz="20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687AF09-3681-48FD-8DB5-4B490908CE35}"/>
              </a:ext>
            </a:extLst>
          </p:cNvPr>
          <p:cNvSpPr txBox="1"/>
          <p:nvPr/>
        </p:nvSpPr>
        <p:spPr>
          <a:xfrm>
            <a:off x="5086350" y="2866489"/>
            <a:ext cx="4667248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  <a:endParaRPr lang="en-US" altLang="zh-CN" sz="2000" b="1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单击此处添加文本单击此处添加文本</a:t>
            </a:r>
          </a:p>
          <a:p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</a:t>
            </a:r>
          </a:p>
          <a:p>
            <a:endParaRPr lang="zh-CN" altLang="en-US" sz="20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5F3E6F1-2A40-4759-9E67-D1452C0FB0C1}"/>
              </a:ext>
            </a:extLst>
          </p:cNvPr>
          <p:cNvSpPr txBox="1"/>
          <p:nvPr/>
        </p:nvSpPr>
        <p:spPr>
          <a:xfrm>
            <a:off x="5086350" y="4361378"/>
            <a:ext cx="46672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  <a:endParaRPr lang="en-US" altLang="zh-CN" sz="2000" b="1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单击此处添加文本单击此处添加文本</a:t>
            </a:r>
          </a:p>
          <a:p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1805507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491B96E-5CA4-44C9-B2F8-6FAA080C8F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F9B4B74-0CD8-4827-8E4A-524314A770C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57" t="69247"/>
          <a:stretch/>
        </p:blipFill>
        <p:spPr>
          <a:xfrm>
            <a:off x="4925961" y="1076633"/>
            <a:ext cx="6327812" cy="4704734"/>
          </a:xfrm>
          <a:prstGeom prst="rect">
            <a:avLst/>
          </a:prstGeom>
        </p:spPr>
      </p:pic>
      <p:sp>
        <p:nvSpPr>
          <p:cNvPr id="5" name="椭圆 1">
            <a:extLst>
              <a:ext uri="{FF2B5EF4-FFF2-40B4-BE49-F238E27FC236}">
                <a16:creationId xmlns:a16="http://schemas.microsoft.com/office/drawing/2014/main" id="{E08F8C7B-D499-4BB7-8858-ABD4E939FD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0" y="1371600"/>
            <a:ext cx="4114800" cy="4114800"/>
          </a:xfrm>
          <a:prstGeom prst="ellipse">
            <a:avLst/>
          </a:prstGeom>
          <a:noFill/>
          <a:ln w="12700">
            <a:solidFill>
              <a:srgbClr val="D8D8D8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10DFBE71-BF76-4C9D-B17F-52231AEE75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1650" y="1577975"/>
            <a:ext cx="1238250" cy="12382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7" name="椭圆 16">
            <a:extLst>
              <a:ext uri="{FF2B5EF4-FFF2-40B4-BE49-F238E27FC236}">
                <a16:creationId xmlns:a16="http://schemas.microsoft.com/office/drawing/2014/main" id="{912D76F2-B0AF-4D4A-A200-EFEE838CAD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1650" y="4092575"/>
            <a:ext cx="1238250" cy="1238250"/>
          </a:xfrm>
          <a:prstGeom prst="ellipse">
            <a:avLst/>
          </a:prstGeom>
          <a:solidFill>
            <a:srgbClr val="A8B2BE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8" name="椭圆 17">
            <a:extLst>
              <a:ext uri="{FF2B5EF4-FFF2-40B4-BE49-F238E27FC236}">
                <a16:creationId xmlns:a16="http://schemas.microsoft.com/office/drawing/2014/main" id="{EF744C38-A38F-4198-9111-BAA910EB16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9838" y="1457325"/>
            <a:ext cx="1446212" cy="1447800"/>
          </a:xfrm>
          <a:prstGeom prst="ellipse">
            <a:avLst/>
          </a:prstGeom>
          <a:solidFill>
            <a:srgbClr val="A8B2BE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9" name="椭圆 18">
            <a:extLst>
              <a:ext uri="{FF2B5EF4-FFF2-40B4-BE49-F238E27FC236}">
                <a16:creationId xmlns:a16="http://schemas.microsoft.com/office/drawing/2014/main" id="{B0071C4E-1E7B-44B5-8590-784BEE4301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1288" y="4092575"/>
            <a:ext cx="1238250" cy="12382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0" name="Freeform 1736">
            <a:extLst>
              <a:ext uri="{FF2B5EF4-FFF2-40B4-BE49-F238E27FC236}">
                <a16:creationId xmlns:a16="http://schemas.microsoft.com/office/drawing/2014/main" id="{887D470C-905D-406C-BF37-0ACFBEBE1F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8888" y="3419475"/>
            <a:ext cx="974725" cy="1825625"/>
          </a:xfrm>
          <a:custGeom>
            <a:avLst/>
            <a:gdLst>
              <a:gd name="T0" fmla="*/ 2147483647 w 101"/>
              <a:gd name="T1" fmla="*/ 2147483647 h 191"/>
              <a:gd name="T2" fmla="*/ 2147483647 w 101"/>
              <a:gd name="T3" fmla="*/ 2147483647 h 191"/>
              <a:gd name="T4" fmla="*/ 2147483647 w 101"/>
              <a:gd name="T5" fmla="*/ 2147483647 h 191"/>
              <a:gd name="T6" fmla="*/ 2147483647 w 101"/>
              <a:gd name="T7" fmla="*/ 2147483647 h 191"/>
              <a:gd name="T8" fmla="*/ 2147483647 w 101"/>
              <a:gd name="T9" fmla="*/ 2147483647 h 191"/>
              <a:gd name="T10" fmla="*/ 2147483647 w 101"/>
              <a:gd name="T11" fmla="*/ 2147483647 h 191"/>
              <a:gd name="T12" fmla="*/ 2147483647 w 101"/>
              <a:gd name="T13" fmla="*/ 2147483647 h 191"/>
              <a:gd name="T14" fmla="*/ 2147483647 w 101"/>
              <a:gd name="T15" fmla="*/ 2147483647 h 191"/>
              <a:gd name="T16" fmla="*/ 2147483647 w 101"/>
              <a:gd name="T17" fmla="*/ 2147483647 h 191"/>
              <a:gd name="T18" fmla="*/ 2147483647 w 101"/>
              <a:gd name="T19" fmla="*/ 2147483647 h 191"/>
              <a:gd name="T20" fmla="*/ 2147483647 w 101"/>
              <a:gd name="T21" fmla="*/ 2147483647 h 191"/>
              <a:gd name="T22" fmla="*/ 2147483647 w 101"/>
              <a:gd name="T23" fmla="*/ 2147483647 h 191"/>
              <a:gd name="T24" fmla="*/ 2147483647 w 101"/>
              <a:gd name="T25" fmla="*/ 2147483647 h 191"/>
              <a:gd name="T26" fmla="*/ 2147483647 w 101"/>
              <a:gd name="T27" fmla="*/ 2147483647 h 191"/>
              <a:gd name="T28" fmla="*/ 0 w 101"/>
              <a:gd name="T29" fmla="*/ 2147483647 h 191"/>
              <a:gd name="T30" fmla="*/ 2147483647 w 101"/>
              <a:gd name="T31" fmla="*/ 2147483647 h 191"/>
              <a:gd name="T32" fmla="*/ 2147483647 w 101"/>
              <a:gd name="T33" fmla="*/ 2147483647 h 191"/>
              <a:gd name="T34" fmla="*/ 2147483647 w 101"/>
              <a:gd name="T35" fmla="*/ 2147483647 h 191"/>
              <a:gd name="T36" fmla="*/ 2147483647 w 101"/>
              <a:gd name="T37" fmla="*/ 2147483647 h 191"/>
              <a:gd name="T38" fmla="*/ 2147483647 w 101"/>
              <a:gd name="T39" fmla="*/ 2147483647 h 191"/>
              <a:gd name="T40" fmla="*/ 2147483647 w 101"/>
              <a:gd name="T41" fmla="*/ 2147483647 h 191"/>
              <a:gd name="T42" fmla="*/ 2147483647 w 101"/>
              <a:gd name="T43" fmla="*/ 2147483647 h 191"/>
              <a:gd name="T44" fmla="*/ 2147483647 w 101"/>
              <a:gd name="T45" fmla="*/ 2147483647 h 191"/>
              <a:gd name="T46" fmla="*/ 2147483647 w 101"/>
              <a:gd name="T47" fmla="*/ 2147483647 h 191"/>
              <a:gd name="T48" fmla="*/ 2147483647 w 101"/>
              <a:gd name="T49" fmla="*/ 2147483647 h 191"/>
              <a:gd name="T50" fmla="*/ 2147483647 w 101"/>
              <a:gd name="T51" fmla="*/ 2147483647 h 191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101"/>
              <a:gd name="T79" fmla="*/ 0 h 191"/>
              <a:gd name="T80" fmla="*/ 101 w 101"/>
              <a:gd name="T81" fmla="*/ 191 h 191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101" h="191">
                <a:moveTo>
                  <a:pt x="71" y="88"/>
                </a:moveTo>
                <a:cubicBezTo>
                  <a:pt x="63" y="86"/>
                  <a:pt x="63" y="86"/>
                  <a:pt x="63" y="86"/>
                </a:cubicBezTo>
                <a:cubicBezTo>
                  <a:pt x="62" y="82"/>
                  <a:pt x="61" y="78"/>
                  <a:pt x="58" y="76"/>
                </a:cubicBezTo>
                <a:cubicBezTo>
                  <a:pt x="57" y="75"/>
                  <a:pt x="56" y="74"/>
                  <a:pt x="55" y="73"/>
                </a:cubicBezTo>
                <a:cubicBezTo>
                  <a:pt x="52" y="71"/>
                  <a:pt x="48" y="70"/>
                  <a:pt x="44" y="70"/>
                </a:cubicBezTo>
                <a:cubicBezTo>
                  <a:pt x="44" y="70"/>
                  <a:pt x="43" y="70"/>
                  <a:pt x="43" y="70"/>
                </a:cubicBezTo>
                <a:cubicBezTo>
                  <a:pt x="43" y="70"/>
                  <a:pt x="43" y="70"/>
                  <a:pt x="43" y="70"/>
                </a:cubicBezTo>
                <a:cubicBezTo>
                  <a:pt x="42" y="69"/>
                  <a:pt x="42" y="69"/>
                  <a:pt x="42" y="69"/>
                </a:cubicBezTo>
                <a:cubicBezTo>
                  <a:pt x="43" y="69"/>
                  <a:pt x="43" y="69"/>
                  <a:pt x="43" y="69"/>
                </a:cubicBezTo>
                <a:cubicBezTo>
                  <a:pt x="39" y="13"/>
                  <a:pt x="39" y="13"/>
                  <a:pt x="39" y="13"/>
                </a:cubicBezTo>
                <a:cubicBezTo>
                  <a:pt x="38" y="0"/>
                  <a:pt x="23" y="1"/>
                  <a:pt x="23" y="12"/>
                </a:cubicBezTo>
                <a:cubicBezTo>
                  <a:pt x="23" y="16"/>
                  <a:pt x="22" y="80"/>
                  <a:pt x="22" y="90"/>
                </a:cubicBezTo>
                <a:cubicBezTo>
                  <a:pt x="22" y="92"/>
                  <a:pt x="23" y="93"/>
                  <a:pt x="21" y="94"/>
                </a:cubicBezTo>
                <a:cubicBezTo>
                  <a:pt x="19" y="95"/>
                  <a:pt x="17" y="96"/>
                  <a:pt x="15" y="96"/>
                </a:cubicBezTo>
                <a:cubicBezTo>
                  <a:pt x="8" y="100"/>
                  <a:pt x="1" y="102"/>
                  <a:pt x="0" y="111"/>
                </a:cubicBezTo>
                <a:cubicBezTo>
                  <a:pt x="11" y="163"/>
                  <a:pt x="11" y="163"/>
                  <a:pt x="11" y="163"/>
                </a:cubicBezTo>
                <a:cubicBezTo>
                  <a:pt x="13" y="166"/>
                  <a:pt x="16" y="168"/>
                  <a:pt x="18" y="171"/>
                </a:cubicBezTo>
                <a:cubicBezTo>
                  <a:pt x="22" y="177"/>
                  <a:pt x="26" y="184"/>
                  <a:pt x="27" y="191"/>
                </a:cubicBezTo>
                <a:cubicBezTo>
                  <a:pt x="89" y="191"/>
                  <a:pt x="89" y="191"/>
                  <a:pt x="89" y="191"/>
                </a:cubicBezTo>
                <a:cubicBezTo>
                  <a:pt x="88" y="187"/>
                  <a:pt x="87" y="184"/>
                  <a:pt x="86" y="181"/>
                </a:cubicBezTo>
                <a:cubicBezTo>
                  <a:pt x="85" y="177"/>
                  <a:pt x="84" y="175"/>
                  <a:pt x="86" y="171"/>
                </a:cubicBezTo>
                <a:cubicBezTo>
                  <a:pt x="90" y="164"/>
                  <a:pt x="92" y="156"/>
                  <a:pt x="94" y="148"/>
                </a:cubicBezTo>
                <a:cubicBezTo>
                  <a:pt x="96" y="140"/>
                  <a:pt x="101" y="128"/>
                  <a:pt x="97" y="120"/>
                </a:cubicBezTo>
                <a:cubicBezTo>
                  <a:pt x="95" y="118"/>
                  <a:pt x="93" y="117"/>
                  <a:pt x="91" y="115"/>
                </a:cubicBezTo>
                <a:cubicBezTo>
                  <a:pt x="86" y="111"/>
                  <a:pt x="86" y="103"/>
                  <a:pt x="82" y="98"/>
                </a:cubicBezTo>
                <a:cubicBezTo>
                  <a:pt x="79" y="94"/>
                  <a:pt x="75" y="90"/>
                  <a:pt x="71" y="88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1" name="文本框 38">
            <a:extLst>
              <a:ext uri="{FF2B5EF4-FFF2-40B4-BE49-F238E27FC236}">
                <a16:creationId xmlns:a16="http://schemas.microsoft.com/office/drawing/2014/main" id="{26B5BC7B-8CCF-4C87-AD63-EBD0C6D2A9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9450" y="2397125"/>
            <a:ext cx="1412566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66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80</a:t>
            </a:r>
            <a:r>
              <a:rPr lang="en-US" altLang="zh-CN" sz="44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%</a:t>
            </a:r>
            <a:endParaRPr lang="zh-CN" altLang="en-US" sz="5400" b="1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grpSp>
        <p:nvGrpSpPr>
          <p:cNvPr id="12" name="组合 15">
            <a:extLst>
              <a:ext uri="{FF2B5EF4-FFF2-40B4-BE49-F238E27FC236}">
                <a16:creationId xmlns:a16="http://schemas.microsoft.com/office/drawing/2014/main" id="{A8A2A120-B29F-4DDF-9681-97655B1461D4}"/>
              </a:ext>
            </a:extLst>
          </p:cNvPr>
          <p:cNvGrpSpPr>
            <a:grpSpLocks/>
          </p:cNvGrpSpPr>
          <p:nvPr/>
        </p:nvGrpSpPr>
        <p:grpSpPr bwMode="auto">
          <a:xfrm>
            <a:off x="2090738" y="4379913"/>
            <a:ext cx="642937" cy="711200"/>
            <a:chOff x="0" y="0"/>
            <a:chExt cx="1396091" cy="1541695"/>
          </a:xfrm>
        </p:grpSpPr>
        <p:sp>
          <p:nvSpPr>
            <p:cNvPr id="13" name="Freeform 139">
              <a:extLst>
                <a:ext uri="{FF2B5EF4-FFF2-40B4-BE49-F238E27FC236}">
                  <a16:creationId xmlns:a16="http://schemas.microsoft.com/office/drawing/2014/main" id="{C14B8ECF-28D5-4572-AF06-E8E94C7991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396091" cy="693763"/>
            </a:xfrm>
            <a:custGeom>
              <a:avLst/>
              <a:gdLst>
                <a:gd name="T0" fmla="*/ 2147483647 w 282"/>
                <a:gd name="T1" fmla="*/ 2147483647 h 139"/>
                <a:gd name="T2" fmla="*/ 2147483647 w 282"/>
                <a:gd name="T3" fmla="*/ 2147483647 h 139"/>
                <a:gd name="T4" fmla="*/ 2147483647 w 282"/>
                <a:gd name="T5" fmla="*/ 2147483647 h 139"/>
                <a:gd name="T6" fmla="*/ 2147483647 w 282"/>
                <a:gd name="T7" fmla="*/ 2147483647 h 139"/>
                <a:gd name="T8" fmla="*/ 2147483647 w 282"/>
                <a:gd name="T9" fmla="*/ 2147483647 h 139"/>
                <a:gd name="T10" fmla="*/ 2147483647 w 282"/>
                <a:gd name="T11" fmla="*/ 2147483647 h 139"/>
                <a:gd name="T12" fmla="*/ 2147483647 w 282"/>
                <a:gd name="T13" fmla="*/ 2147483647 h 139"/>
                <a:gd name="T14" fmla="*/ 0 w 282"/>
                <a:gd name="T15" fmla="*/ 2147483647 h 139"/>
                <a:gd name="T16" fmla="*/ 0 w 282"/>
                <a:gd name="T17" fmla="*/ 2147483647 h 139"/>
                <a:gd name="T18" fmla="*/ 2147483647 w 282"/>
                <a:gd name="T19" fmla="*/ 2147483647 h 1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82"/>
                <a:gd name="T31" fmla="*/ 0 h 139"/>
                <a:gd name="T32" fmla="*/ 282 w 282"/>
                <a:gd name="T33" fmla="*/ 139 h 13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82" h="139">
                  <a:moveTo>
                    <a:pt x="11" y="94"/>
                  </a:moveTo>
                  <a:cubicBezTo>
                    <a:pt x="14" y="92"/>
                    <a:pt x="72" y="37"/>
                    <a:pt x="130" y="94"/>
                  </a:cubicBezTo>
                  <a:cubicBezTo>
                    <a:pt x="157" y="121"/>
                    <a:pt x="185" y="139"/>
                    <a:pt x="211" y="139"/>
                  </a:cubicBezTo>
                  <a:cubicBezTo>
                    <a:pt x="239" y="139"/>
                    <a:pt x="264" y="120"/>
                    <a:pt x="282" y="107"/>
                  </a:cubicBezTo>
                  <a:cubicBezTo>
                    <a:pt x="282" y="60"/>
                    <a:pt x="282" y="60"/>
                    <a:pt x="282" y="60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1" y="71"/>
                    <a:pt x="213" y="127"/>
                    <a:pt x="154" y="69"/>
                  </a:cubicBezTo>
                  <a:cubicBezTo>
                    <a:pt x="86" y="0"/>
                    <a:pt x="47" y="24"/>
                    <a:pt x="0" y="58"/>
                  </a:cubicBezTo>
                  <a:cubicBezTo>
                    <a:pt x="0" y="105"/>
                    <a:pt x="0" y="105"/>
                    <a:pt x="0" y="105"/>
                  </a:cubicBezTo>
                  <a:lnTo>
                    <a:pt x="11" y="94"/>
                  </a:lnTo>
                  <a:close/>
                </a:path>
              </a:pathLst>
            </a:custGeom>
            <a:solidFill>
              <a:srgbClr val="FFF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14" name="Freeform 140">
              <a:extLst>
                <a:ext uri="{FF2B5EF4-FFF2-40B4-BE49-F238E27FC236}">
                  <a16:creationId xmlns:a16="http://schemas.microsoft.com/office/drawing/2014/main" id="{E8485C76-7258-420D-B830-BDEF865452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36813"/>
              <a:ext cx="1396091" cy="685198"/>
            </a:xfrm>
            <a:custGeom>
              <a:avLst/>
              <a:gdLst>
                <a:gd name="T0" fmla="*/ 2147483647 w 282"/>
                <a:gd name="T1" fmla="*/ 2147483647 h 139"/>
                <a:gd name="T2" fmla="*/ 0 w 282"/>
                <a:gd name="T3" fmla="*/ 2147483647 h 139"/>
                <a:gd name="T4" fmla="*/ 0 w 282"/>
                <a:gd name="T5" fmla="*/ 2147483647 h 139"/>
                <a:gd name="T6" fmla="*/ 2147483647 w 282"/>
                <a:gd name="T7" fmla="*/ 2147483647 h 139"/>
                <a:gd name="T8" fmla="*/ 2147483647 w 282"/>
                <a:gd name="T9" fmla="*/ 2147483647 h 139"/>
                <a:gd name="T10" fmla="*/ 2147483647 w 282"/>
                <a:gd name="T11" fmla="*/ 2147483647 h 139"/>
                <a:gd name="T12" fmla="*/ 2147483647 w 282"/>
                <a:gd name="T13" fmla="*/ 2147483647 h 139"/>
                <a:gd name="T14" fmla="*/ 2147483647 w 282"/>
                <a:gd name="T15" fmla="*/ 2147483647 h 139"/>
                <a:gd name="T16" fmla="*/ 2147483647 w 282"/>
                <a:gd name="T17" fmla="*/ 2147483647 h 139"/>
                <a:gd name="T18" fmla="*/ 2147483647 w 282"/>
                <a:gd name="T19" fmla="*/ 2147483647 h 1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82"/>
                <a:gd name="T31" fmla="*/ 0 h 139"/>
                <a:gd name="T32" fmla="*/ 282 w 282"/>
                <a:gd name="T33" fmla="*/ 139 h 13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82" h="139">
                  <a:moveTo>
                    <a:pt x="154" y="69"/>
                  </a:moveTo>
                  <a:cubicBezTo>
                    <a:pt x="86" y="0"/>
                    <a:pt x="47" y="24"/>
                    <a:pt x="0" y="58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4" y="92"/>
                    <a:pt x="72" y="36"/>
                    <a:pt x="130" y="94"/>
                  </a:cubicBezTo>
                  <a:cubicBezTo>
                    <a:pt x="157" y="121"/>
                    <a:pt x="185" y="139"/>
                    <a:pt x="211" y="139"/>
                  </a:cubicBezTo>
                  <a:cubicBezTo>
                    <a:pt x="239" y="139"/>
                    <a:pt x="264" y="120"/>
                    <a:pt x="282" y="107"/>
                  </a:cubicBezTo>
                  <a:cubicBezTo>
                    <a:pt x="282" y="60"/>
                    <a:pt x="282" y="60"/>
                    <a:pt x="282" y="60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1" y="71"/>
                    <a:pt x="213" y="127"/>
                    <a:pt x="154" y="69"/>
                  </a:cubicBezTo>
                  <a:close/>
                </a:path>
              </a:pathLst>
            </a:custGeom>
            <a:solidFill>
              <a:srgbClr val="FFF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15" name="Freeform 141">
              <a:extLst>
                <a:ext uri="{FF2B5EF4-FFF2-40B4-BE49-F238E27FC236}">
                  <a16:creationId xmlns:a16="http://schemas.microsoft.com/office/drawing/2014/main" id="{FB1BA96A-AC9C-495F-8AD7-88FAC5E748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865062"/>
              <a:ext cx="1396091" cy="676633"/>
            </a:xfrm>
            <a:custGeom>
              <a:avLst/>
              <a:gdLst>
                <a:gd name="T0" fmla="*/ 2147483647 w 282"/>
                <a:gd name="T1" fmla="*/ 2147483647 h 138"/>
                <a:gd name="T2" fmla="*/ 2147483647 w 282"/>
                <a:gd name="T3" fmla="*/ 2147483647 h 138"/>
                <a:gd name="T4" fmla="*/ 0 w 282"/>
                <a:gd name="T5" fmla="*/ 2147483647 h 138"/>
                <a:gd name="T6" fmla="*/ 0 w 282"/>
                <a:gd name="T7" fmla="*/ 2147483647 h 138"/>
                <a:gd name="T8" fmla="*/ 2147483647 w 282"/>
                <a:gd name="T9" fmla="*/ 2147483647 h 138"/>
                <a:gd name="T10" fmla="*/ 2147483647 w 282"/>
                <a:gd name="T11" fmla="*/ 2147483647 h 138"/>
                <a:gd name="T12" fmla="*/ 2147483647 w 282"/>
                <a:gd name="T13" fmla="*/ 2147483647 h 138"/>
                <a:gd name="T14" fmla="*/ 2147483647 w 282"/>
                <a:gd name="T15" fmla="*/ 2147483647 h 138"/>
                <a:gd name="T16" fmla="*/ 2147483647 w 282"/>
                <a:gd name="T17" fmla="*/ 2147483647 h 138"/>
                <a:gd name="T18" fmla="*/ 2147483647 w 282"/>
                <a:gd name="T19" fmla="*/ 2147483647 h 13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82"/>
                <a:gd name="T31" fmla="*/ 0 h 138"/>
                <a:gd name="T32" fmla="*/ 282 w 282"/>
                <a:gd name="T33" fmla="*/ 138 h 13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82" h="138">
                  <a:moveTo>
                    <a:pt x="273" y="69"/>
                  </a:moveTo>
                  <a:cubicBezTo>
                    <a:pt x="271" y="71"/>
                    <a:pt x="213" y="127"/>
                    <a:pt x="154" y="69"/>
                  </a:cubicBezTo>
                  <a:cubicBezTo>
                    <a:pt x="86" y="0"/>
                    <a:pt x="47" y="24"/>
                    <a:pt x="0" y="57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4" y="91"/>
                    <a:pt x="72" y="36"/>
                    <a:pt x="130" y="94"/>
                  </a:cubicBezTo>
                  <a:cubicBezTo>
                    <a:pt x="157" y="121"/>
                    <a:pt x="185" y="138"/>
                    <a:pt x="211" y="138"/>
                  </a:cubicBezTo>
                  <a:cubicBezTo>
                    <a:pt x="239" y="138"/>
                    <a:pt x="264" y="120"/>
                    <a:pt x="282" y="107"/>
                  </a:cubicBezTo>
                  <a:cubicBezTo>
                    <a:pt x="282" y="60"/>
                    <a:pt x="282" y="60"/>
                    <a:pt x="282" y="60"/>
                  </a:cubicBezTo>
                  <a:lnTo>
                    <a:pt x="273" y="69"/>
                  </a:lnTo>
                  <a:close/>
                </a:path>
              </a:pathLst>
            </a:custGeom>
            <a:solidFill>
              <a:srgbClr val="FFF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</p:grpSp>
      <p:sp>
        <p:nvSpPr>
          <p:cNvPr id="16" name="Freeform 144">
            <a:extLst>
              <a:ext uri="{FF2B5EF4-FFF2-40B4-BE49-F238E27FC236}">
                <a16:creationId xmlns:a16="http://schemas.microsoft.com/office/drawing/2014/main" id="{08E3C0E3-9441-46CD-8121-739C4A1320E0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5410200" y="1803400"/>
            <a:ext cx="785813" cy="692150"/>
          </a:xfrm>
          <a:custGeom>
            <a:avLst/>
            <a:gdLst>
              <a:gd name="T0" fmla="*/ 2147483647 w 288"/>
              <a:gd name="T1" fmla="*/ 2147483647 h 253"/>
              <a:gd name="T2" fmla="*/ 2147483647 w 288"/>
              <a:gd name="T3" fmla="*/ 2147483647 h 253"/>
              <a:gd name="T4" fmla="*/ 2147483647 w 288"/>
              <a:gd name="T5" fmla="*/ 2147483647 h 253"/>
              <a:gd name="T6" fmla="*/ 2147483647 w 288"/>
              <a:gd name="T7" fmla="*/ 0 h 253"/>
              <a:gd name="T8" fmla="*/ 2147483647 w 288"/>
              <a:gd name="T9" fmla="*/ 0 h 253"/>
              <a:gd name="T10" fmla="*/ 2147483647 w 288"/>
              <a:gd name="T11" fmla="*/ 2147483647 h 253"/>
              <a:gd name="T12" fmla="*/ 0 w 288"/>
              <a:gd name="T13" fmla="*/ 2147483647 h 253"/>
              <a:gd name="T14" fmla="*/ 0 w 288"/>
              <a:gd name="T15" fmla="*/ 2147483647 h 253"/>
              <a:gd name="T16" fmla="*/ 0 w 288"/>
              <a:gd name="T17" fmla="*/ 2147483647 h 253"/>
              <a:gd name="T18" fmla="*/ 2147483647 w 288"/>
              <a:gd name="T19" fmla="*/ 2147483647 h 253"/>
              <a:gd name="T20" fmla="*/ 2147483647 w 288"/>
              <a:gd name="T21" fmla="*/ 2147483647 h 253"/>
              <a:gd name="T22" fmla="*/ 2147483647 w 288"/>
              <a:gd name="T23" fmla="*/ 2147483647 h 253"/>
              <a:gd name="T24" fmla="*/ 2147483647 w 288"/>
              <a:gd name="T25" fmla="*/ 2147483647 h 253"/>
              <a:gd name="T26" fmla="*/ 2147483647 w 288"/>
              <a:gd name="T27" fmla="*/ 2147483647 h 253"/>
              <a:gd name="T28" fmla="*/ 2147483647 w 288"/>
              <a:gd name="T29" fmla="*/ 2147483647 h 253"/>
              <a:gd name="T30" fmla="*/ 2147483647 w 288"/>
              <a:gd name="T31" fmla="*/ 2147483647 h 253"/>
              <a:gd name="T32" fmla="*/ 2147483647 w 288"/>
              <a:gd name="T33" fmla="*/ 2147483647 h 253"/>
              <a:gd name="T34" fmla="*/ 2147483647 w 288"/>
              <a:gd name="T35" fmla="*/ 2147483647 h 253"/>
              <a:gd name="T36" fmla="*/ 2147483647 w 288"/>
              <a:gd name="T37" fmla="*/ 2147483647 h 253"/>
              <a:gd name="T38" fmla="*/ 2147483647 w 288"/>
              <a:gd name="T39" fmla="*/ 2147483647 h 253"/>
              <a:gd name="T40" fmla="*/ 2147483647 w 288"/>
              <a:gd name="T41" fmla="*/ 2147483647 h 253"/>
              <a:gd name="T42" fmla="*/ 2147483647 w 288"/>
              <a:gd name="T43" fmla="*/ 2147483647 h 253"/>
              <a:gd name="T44" fmla="*/ 2147483647 w 288"/>
              <a:gd name="T45" fmla="*/ 2147483647 h 253"/>
              <a:gd name="T46" fmla="*/ 2147483647 w 288"/>
              <a:gd name="T47" fmla="*/ 2147483647 h 253"/>
              <a:gd name="T48" fmla="*/ 2147483647 w 288"/>
              <a:gd name="T49" fmla="*/ 2147483647 h 253"/>
              <a:gd name="T50" fmla="*/ 2147483647 w 288"/>
              <a:gd name="T51" fmla="*/ 2147483647 h 253"/>
              <a:gd name="T52" fmla="*/ 2147483647 w 288"/>
              <a:gd name="T53" fmla="*/ 2147483647 h 253"/>
              <a:gd name="T54" fmla="*/ 2147483647 w 288"/>
              <a:gd name="T55" fmla="*/ 2147483647 h 253"/>
              <a:gd name="T56" fmla="*/ 2147483647 w 288"/>
              <a:gd name="T57" fmla="*/ 2147483647 h 253"/>
              <a:gd name="T58" fmla="*/ 2147483647 w 288"/>
              <a:gd name="T59" fmla="*/ 2147483647 h 253"/>
              <a:gd name="T60" fmla="*/ 2147483647 w 288"/>
              <a:gd name="T61" fmla="*/ 2147483647 h 25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288"/>
              <a:gd name="T94" fmla="*/ 0 h 253"/>
              <a:gd name="T95" fmla="*/ 288 w 288"/>
              <a:gd name="T96" fmla="*/ 253 h 253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288" h="253">
                <a:moveTo>
                  <a:pt x="288" y="63"/>
                </a:moveTo>
                <a:cubicBezTo>
                  <a:pt x="288" y="40"/>
                  <a:pt x="288" y="40"/>
                  <a:pt x="288" y="40"/>
                </a:cubicBezTo>
                <a:cubicBezTo>
                  <a:pt x="288" y="34"/>
                  <a:pt x="277" y="26"/>
                  <a:pt x="259" y="19"/>
                </a:cubicBezTo>
                <a:cubicBezTo>
                  <a:pt x="233" y="9"/>
                  <a:pt x="192" y="0"/>
                  <a:pt x="145" y="0"/>
                </a:cubicBezTo>
                <a:cubicBezTo>
                  <a:pt x="145" y="0"/>
                  <a:pt x="144" y="0"/>
                  <a:pt x="144" y="0"/>
                </a:cubicBezTo>
                <a:cubicBezTo>
                  <a:pt x="97" y="0"/>
                  <a:pt x="55" y="9"/>
                  <a:pt x="29" y="19"/>
                </a:cubicBezTo>
                <a:cubicBezTo>
                  <a:pt x="12" y="26"/>
                  <a:pt x="1" y="34"/>
                  <a:pt x="0" y="40"/>
                </a:cubicBezTo>
                <a:cubicBezTo>
                  <a:pt x="0" y="40"/>
                  <a:pt x="0" y="40"/>
                  <a:pt x="0" y="41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228"/>
                  <a:pt x="64" y="253"/>
                  <a:pt x="143" y="253"/>
                </a:cubicBezTo>
                <a:cubicBezTo>
                  <a:pt x="143" y="253"/>
                  <a:pt x="144" y="253"/>
                  <a:pt x="144" y="253"/>
                </a:cubicBezTo>
                <a:cubicBezTo>
                  <a:pt x="224" y="253"/>
                  <a:pt x="288" y="228"/>
                  <a:pt x="288" y="212"/>
                </a:cubicBezTo>
                <a:lnTo>
                  <a:pt x="288" y="63"/>
                </a:lnTo>
                <a:close/>
                <a:moveTo>
                  <a:pt x="144" y="29"/>
                </a:moveTo>
                <a:cubicBezTo>
                  <a:pt x="145" y="29"/>
                  <a:pt x="145" y="29"/>
                  <a:pt x="145" y="29"/>
                </a:cubicBezTo>
                <a:cubicBezTo>
                  <a:pt x="201" y="29"/>
                  <a:pt x="244" y="43"/>
                  <a:pt x="259" y="51"/>
                </a:cubicBezTo>
                <a:cubicBezTo>
                  <a:pt x="259" y="52"/>
                  <a:pt x="259" y="52"/>
                  <a:pt x="259" y="52"/>
                </a:cubicBezTo>
                <a:cubicBezTo>
                  <a:pt x="244" y="60"/>
                  <a:pt x="201" y="73"/>
                  <a:pt x="144" y="73"/>
                </a:cubicBezTo>
                <a:cubicBezTo>
                  <a:pt x="143" y="73"/>
                  <a:pt x="143" y="73"/>
                  <a:pt x="143" y="73"/>
                </a:cubicBezTo>
                <a:cubicBezTo>
                  <a:pt x="87" y="73"/>
                  <a:pt x="44" y="60"/>
                  <a:pt x="29" y="52"/>
                </a:cubicBezTo>
                <a:cubicBezTo>
                  <a:pt x="29" y="51"/>
                  <a:pt x="29" y="51"/>
                  <a:pt x="29" y="51"/>
                </a:cubicBezTo>
                <a:cubicBezTo>
                  <a:pt x="44" y="43"/>
                  <a:pt x="87" y="29"/>
                  <a:pt x="144" y="29"/>
                </a:cubicBezTo>
                <a:close/>
                <a:moveTo>
                  <a:pt x="144" y="162"/>
                </a:moveTo>
                <a:cubicBezTo>
                  <a:pt x="143" y="162"/>
                  <a:pt x="143" y="162"/>
                  <a:pt x="143" y="162"/>
                </a:cubicBezTo>
                <a:cubicBezTo>
                  <a:pt x="87" y="162"/>
                  <a:pt x="44" y="148"/>
                  <a:pt x="29" y="140"/>
                </a:cubicBezTo>
                <a:cubicBezTo>
                  <a:pt x="29" y="83"/>
                  <a:pt x="29" y="83"/>
                  <a:pt x="29" y="83"/>
                </a:cubicBezTo>
                <a:cubicBezTo>
                  <a:pt x="55" y="94"/>
                  <a:pt x="96" y="102"/>
                  <a:pt x="143" y="102"/>
                </a:cubicBezTo>
                <a:cubicBezTo>
                  <a:pt x="143" y="102"/>
                  <a:pt x="144" y="102"/>
                  <a:pt x="144" y="102"/>
                </a:cubicBezTo>
                <a:cubicBezTo>
                  <a:pt x="191" y="102"/>
                  <a:pt x="233" y="94"/>
                  <a:pt x="259" y="83"/>
                </a:cubicBezTo>
                <a:cubicBezTo>
                  <a:pt x="259" y="140"/>
                  <a:pt x="259" y="140"/>
                  <a:pt x="259" y="140"/>
                </a:cubicBezTo>
                <a:cubicBezTo>
                  <a:pt x="244" y="148"/>
                  <a:pt x="201" y="161"/>
                  <a:pt x="144" y="162"/>
                </a:cubicBezTo>
                <a:close/>
              </a:path>
            </a:pathLst>
          </a:custGeom>
          <a:solidFill>
            <a:srgbClr val="FFF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7" name="Freeform 289">
            <a:extLst>
              <a:ext uri="{FF2B5EF4-FFF2-40B4-BE49-F238E27FC236}">
                <a16:creationId xmlns:a16="http://schemas.microsoft.com/office/drawing/2014/main" id="{D4CA02CA-A720-4929-9381-F13F0C9FB423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2090738" y="1914525"/>
            <a:ext cx="573087" cy="581025"/>
          </a:xfrm>
          <a:custGeom>
            <a:avLst/>
            <a:gdLst>
              <a:gd name="T0" fmla="*/ 2147483647 w 284"/>
              <a:gd name="T1" fmla="*/ 2147483647 h 288"/>
              <a:gd name="T2" fmla="*/ 2147483647 w 284"/>
              <a:gd name="T3" fmla="*/ 0 h 288"/>
              <a:gd name="T4" fmla="*/ 0 w 284"/>
              <a:gd name="T5" fmla="*/ 0 h 288"/>
              <a:gd name="T6" fmla="*/ 0 w 284"/>
              <a:gd name="T7" fmla="*/ 2147483647 h 288"/>
              <a:gd name="T8" fmla="*/ 2147483647 w 284"/>
              <a:gd name="T9" fmla="*/ 2147483647 h 288"/>
              <a:gd name="T10" fmla="*/ 2147483647 w 284"/>
              <a:gd name="T11" fmla="*/ 2147483647 h 288"/>
              <a:gd name="T12" fmla="*/ 2147483647 w 284"/>
              <a:gd name="T13" fmla="*/ 2147483647 h 288"/>
              <a:gd name="T14" fmla="*/ 2147483647 w 284"/>
              <a:gd name="T15" fmla="*/ 2147483647 h 288"/>
              <a:gd name="T16" fmla="*/ 2147483647 w 284"/>
              <a:gd name="T17" fmla="*/ 2147483647 h 288"/>
              <a:gd name="T18" fmla="*/ 0 w 284"/>
              <a:gd name="T19" fmla="*/ 2147483647 h 288"/>
              <a:gd name="T20" fmla="*/ 0 w 284"/>
              <a:gd name="T21" fmla="*/ 2147483647 h 288"/>
              <a:gd name="T22" fmla="*/ 2147483647 w 284"/>
              <a:gd name="T23" fmla="*/ 2147483647 h 288"/>
              <a:gd name="T24" fmla="*/ 2147483647 w 284"/>
              <a:gd name="T25" fmla="*/ 2147483647 h 288"/>
              <a:gd name="T26" fmla="*/ 2147483647 w 284"/>
              <a:gd name="T27" fmla="*/ 2147483647 h 288"/>
              <a:gd name="T28" fmla="*/ 2147483647 w 284"/>
              <a:gd name="T29" fmla="*/ 2147483647 h 288"/>
              <a:gd name="T30" fmla="*/ 2147483647 w 284"/>
              <a:gd name="T31" fmla="*/ 2147483647 h 288"/>
              <a:gd name="T32" fmla="*/ 2147483647 w 284"/>
              <a:gd name="T33" fmla="*/ 2147483647 h 288"/>
              <a:gd name="T34" fmla="*/ 2147483647 w 284"/>
              <a:gd name="T35" fmla="*/ 2147483647 h 288"/>
              <a:gd name="T36" fmla="*/ 2147483647 w 284"/>
              <a:gd name="T37" fmla="*/ 2147483647 h 288"/>
              <a:gd name="T38" fmla="*/ 2147483647 w 284"/>
              <a:gd name="T39" fmla="*/ 2147483647 h 288"/>
              <a:gd name="T40" fmla="*/ 2147483647 w 284"/>
              <a:gd name="T41" fmla="*/ 2147483647 h 288"/>
              <a:gd name="T42" fmla="*/ 2147483647 w 284"/>
              <a:gd name="T43" fmla="*/ 2147483647 h 288"/>
              <a:gd name="T44" fmla="*/ 2147483647 w 284"/>
              <a:gd name="T45" fmla="*/ 2147483647 h 288"/>
              <a:gd name="T46" fmla="*/ 2147483647 w 284"/>
              <a:gd name="T47" fmla="*/ 2147483647 h 288"/>
              <a:gd name="T48" fmla="*/ 2147483647 w 284"/>
              <a:gd name="T49" fmla="*/ 2147483647 h 288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284"/>
              <a:gd name="T76" fmla="*/ 0 h 288"/>
              <a:gd name="T77" fmla="*/ 284 w 284"/>
              <a:gd name="T78" fmla="*/ 288 h 288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284" h="288">
                <a:moveTo>
                  <a:pt x="211" y="18"/>
                </a:moveTo>
                <a:cubicBezTo>
                  <a:pt x="177" y="1"/>
                  <a:pt x="144" y="0"/>
                  <a:pt x="14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7"/>
                  <a:pt x="0" y="67"/>
                  <a:pt x="0" y="67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41" y="67"/>
                  <a:pt x="161" y="68"/>
                  <a:pt x="180" y="78"/>
                </a:cubicBezTo>
                <a:cubicBezTo>
                  <a:pt x="205" y="91"/>
                  <a:pt x="217" y="112"/>
                  <a:pt x="217" y="145"/>
                </a:cubicBezTo>
                <a:cubicBezTo>
                  <a:pt x="217" y="177"/>
                  <a:pt x="206" y="198"/>
                  <a:pt x="182" y="210"/>
                </a:cubicBezTo>
                <a:cubicBezTo>
                  <a:pt x="162" y="221"/>
                  <a:pt x="140" y="221"/>
                  <a:pt x="140" y="221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288"/>
                  <a:pt x="0" y="288"/>
                  <a:pt x="0" y="288"/>
                </a:cubicBezTo>
                <a:cubicBezTo>
                  <a:pt x="140" y="288"/>
                  <a:pt x="140" y="288"/>
                  <a:pt x="140" y="288"/>
                </a:cubicBezTo>
                <a:cubicBezTo>
                  <a:pt x="144" y="288"/>
                  <a:pt x="177" y="288"/>
                  <a:pt x="210" y="271"/>
                </a:cubicBezTo>
                <a:cubicBezTo>
                  <a:pt x="258" y="247"/>
                  <a:pt x="284" y="203"/>
                  <a:pt x="284" y="145"/>
                </a:cubicBezTo>
                <a:cubicBezTo>
                  <a:pt x="284" y="87"/>
                  <a:pt x="258" y="42"/>
                  <a:pt x="211" y="18"/>
                </a:cubicBezTo>
                <a:close/>
                <a:moveTo>
                  <a:pt x="52" y="50"/>
                </a:moveTo>
                <a:cubicBezTo>
                  <a:pt x="19" y="50"/>
                  <a:pt x="19" y="50"/>
                  <a:pt x="19" y="50"/>
                </a:cubicBezTo>
                <a:cubicBezTo>
                  <a:pt x="19" y="17"/>
                  <a:pt x="19" y="17"/>
                  <a:pt x="19" y="17"/>
                </a:cubicBezTo>
                <a:cubicBezTo>
                  <a:pt x="52" y="17"/>
                  <a:pt x="52" y="17"/>
                  <a:pt x="52" y="17"/>
                </a:cubicBezTo>
                <a:lnTo>
                  <a:pt x="52" y="50"/>
                </a:lnTo>
                <a:close/>
                <a:moveTo>
                  <a:pt x="52" y="272"/>
                </a:moveTo>
                <a:cubicBezTo>
                  <a:pt x="19" y="272"/>
                  <a:pt x="19" y="272"/>
                  <a:pt x="19" y="272"/>
                </a:cubicBezTo>
                <a:cubicBezTo>
                  <a:pt x="19" y="238"/>
                  <a:pt x="19" y="238"/>
                  <a:pt x="19" y="238"/>
                </a:cubicBezTo>
                <a:cubicBezTo>
                  <a:pt x="52" y="238"/>
                  <a:pt x="52" y="238"/>
                  <a:pt x="52" y="238"/>
                </a:cubicBezTo>
                <a:lnTo>
                  <a:pt x="52" y="27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grpSp>
        <p:nvGrpSpPr>
          <p:cNvPr id="18" name="组合 10">
            <a:extLst>
              <a:ext uri="{FF2B5EF4-FFF2-40B4-BE49-F238E27FC236}">
                <a16:creationId xmlns:a16="http://schemas.microsoft.com/office/drawing/2014/main" id="{3AB30A2B-DAEC-4891-B5B8-BBF8240CC9FA}"/>
              </a:ext>
            </a:extLst>
          </p:cNvPr>
          <p:cNvGrpSpPr>
            <a:grpSpLocks/>
          </p:cNvGrpSpPr>
          <p:nvPr/>
        </p:nvGrpSpPr>
        <p:grpSpPr bwMode="auto">
          <a:xfrm>
            <a:off x="5487283" y="4340384"/>
            <a:ext cx="741362" cy="719137"/>
            <a:chOff x="0" y="0"/>
            <a:chExt cx="1438915" cy="1396091"/>
          </a:xfrm>
          <a:solidFill>
            <a:schemeClr val="tx1"/>
          </a:solidFill>
        </p:grpSpPr>
        <p:sp>
          <p:nvSpPr>
            <p:cNvPr id="19" name="Freeform 394">
              <a:extLst>
                <a:ext uri="{FF2B5EF4-FFF2-40B4-BE49-F238E27FC236}">
                  <a16:creationId xmlns:a16="http://schemas.microsoft.com/office/drawing/2014/main" id="{C1FBFEB6-BDB7-475E-BDCF-B8A497A016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925017"/>
              <a:ext cx="1438915" cy="471074"/>
            </a:xfrm>
            <a:custGeom>
              <a:avLst/>
              <a:gdLst>
                <a:gd name="T0" fmla="*/ 2147483647 w 290"/>
                <a:gd name="T1" fmla="*/ 2147483647 h 95"/>
                <a:gd name="T2" fmla="*/ 2147483647 w 290"/>
                <a:gd name="T3" fmla="*/ 2147483647 h 95"/>
                <a:gd name="T4" fmla="*/ 2147483647 w 290"/>
                <a:gd name="T5" fmla="*/ 2147483647 h 95"/>
                <a:gd name="T6" fmla="*/ 2147483647 w 290"/>
                <a:gd name="T7" fmla="*/ 2147483647 h 95"/>
                <a:gd name="T8" fmla="*/ 2147483647 w 290"/>
                <a:gd name="T9" fmla="*/ 2147483647 h 95"/>
                <a:gd name="T10" fmla="*/ 2147483647 w 290"/>
                <a:gd name="T11" fmla="*/ 2147483647 h 95"/>
                <a:gd name="T12" fmla="*/ 2147483647 w 290"/>
                <a:gd name="T13" fmla="*/ 2147483647 h 95"/>
                <a:gd name="T14" fmla="*/ 2147483647 w 290"/>
                <a:gd name="T15" fmla="*/ 2147483647 h 95"/>
                <a:gd name="T16" fmla="*/ 2147483647 w 290"/>
                <a:gd name="T17" fmla="*/ 2147483647 h 95"/>
                <a:gd name="T18" fmla="*/ 2147483647 w 290"/>
                <a:gd name="T19" fmla="*/ 2147483647 h 95"/>
                <a:gd name="T20" fmla="*/ 2147483647 w 290"/>
                <a:gd name="T21" fmla="*/ 2147483647 h 95"/>
                <a:gd name="T22" fmla="*/ 2147483647 w 290"/>
                <a:gd name="T23" fmla="*/ 2147483647 h 95"/>
                <a:gd name="T24" fmla="*/ 2147483647 w 290"/>
                <a:gd name="T25" fmla="*/ 2147483647 h 95"/>
                <a:gd name="T26" fmla="*/ 2147483647 w 290"/>
                <a:gd name="T27" fmla="*/ 0 h 95"/>
                <a:gd name="T28" fmla="*/ 2147483647 w 290"/>
                <a:gd name="T29" fmla="*/ 2147483647 h 95"/>
                <a:gd name="T30" fmla="*/ 0 w 290"/>
                <a:gd name="T31" fmla="*/ 2147483647 h 95"/>
                <a:gd name="T32" fmla="*/ 2147483647 w 290"/>
                <a:gd name="T33" fmla="*/ 2147483647 h 95"/>
                <a:gd name="T34" fmla="*/ 2147483647 w 290"/>
                <a:gd name="T35" fmla="*/ 2147483647 h 95"/>
                <a:gd name="T36" fmla="*/ 2147483647 w 290"/>
                <a:gd name="T37" fmla="*/ 2147483647 h 95"/>
                <a:gd name="T38" fmla="*/ 2147483647 w 290"/>
                <a:gd name="T39" fmla="*/ 2147483647 h 95"/>
                <a:gd name="T40" fmla="*/ 2147483647 w 290"/>
                <a:gd name="T41" fmla="*/ 2147483647 h 95"/>
                <a:gd name="T42" fmla="*/ 2147483647 w 290"/>
                <a:gd name="T43" fmla="*/ 2147483647 h 95"/>
                <a:gd name="T44" fmla="*/ 2147483647 w 290"/>
                <a:gd name="T45" fmla="*/ 2147483647 h 95"/>
                <a:gd name="T46" fmla="*/ 2147483647 w 290"/>
                <a:gd name="T47" fmla="*/ 2147483647 h 95"/>
                <a:gd name="T48" fmla="*/ 2147483647 w 290"/>
                <a:gd name="T49" fmla="*/ 2147483647 h 9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90"/>
                <a:gd name="T76" fmla="*/ 0 h 95"/>
                <a:gd name="T77" fmla="*/ 290 w 290"/>
                <a:gd name="T78" fmla="*/ 95 h 9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90" h="95">
                  <a:moveTo>
                    <a:pt x="277" y="1"/>
                  </a:moveTo>
                  <a:cubicBezTo>
                    <a:pt x="275" y="3"/>
                    <a:pt x="274" y="4"/>
                    <a:pt x="272" y="5"/>
                  </a:cubicBezTo>
                  <a:cubicBezTo>
                    <a:pt x="263" y="10"/>
                    <a:pt x="254" y="15"/>
                    <a:pt x="244" y="19"/>
                  </a:cubicBezTo>
                  <a:cubicBezTo>
                    <a:pt x="244" y="21"/>
                    <a:pt x="245" y="23"/>
                    <a:pt x="244" y="24"/>
                  </a:cubicBezTo>
                  <a:cubicBezTo>
                    <a:pt x="241" y="28"/>
                    <a:pt x="238" y="32"/>
                    <a:pt x="234" y="35"/>
                  </a:cubicBezTo>
                  <a:cubicBezTo>
                    <a:pt x="217" y="47"/>
                    <a:pt x="194" y="51"/>
                    <a:pt x="174" y="54"/>
                  </a:cubicBezTo>
                  <a:cubicBezTo>
                    <a:pt x="164" y="55"/>
                    <a:pt x="155" y="55"/>
                    <a:pt x="146" y="55"/>
                  </a:cubicBezTo>
                  <a:cubicBezTo>
                    <a:pt x="132" y="55"/>
                    <a:pt x="118" y="54"/>
                    <a:pt x="105" y="52"/>
                  </a:cubicBezTo>
                  <a:cubicBezTo>
                    <a:pt x="94" y="50"/>
                    <a:pt x="83" y="47"/>
                    <a:pt x="72" y="43"/>
                  </a:cubicBezTo>
                  <a:cubicBezTo>
                    <a:pt x="63" y="39"/>
                    <a:pt x="54" y="34"/>
                    <a:pt x="48" y="27"/>
                  </a:cubicBezTo>
                  <a:cubicBezTo>
                    <a:pt x="46" y="25"/>
                    <a:pt x="44" y="22"/>
                    <a:pt x="45" y="20"/>
                  </a:cubicBezTo>
                  <a:cubicBezTo>
                    <a:pt x="45" y="19"/>
                    <a:pt x="45" y="18"/>
                    <a:pt x="45" y="18"/>
                  </a:cubicBezTo>
                  <a:cubicBezTo>
                    <a:pt x="43" y="17"/>
                    <a:pt x="40" y="16"/>
                    <a:pt x="37" y="15"/>
                  </a:cubicBezTo>
                  <a:cubicBezTo>
                    <a:pt x="27" y="10"/>
                    <a:pt x="18" y="5"/>
                    <a:pt x="11" y="0"/>
                  </a:cubicBezTo>
                  <a:cubicBezTo>
                    <a:pt x="8" y="4"/>
                    <a:pt x="4" y="8"/>
                    <a:pt x="2" y="13"/>
                  </a:cubicBezTo>
                  <a:cubicBezTo>
                    <a:pt x="0" y="17"/>
                    <a:pt x="0" y="21"/>
                    <a:pt x="0" y="26"/>
                  </a:cubicBezTo>
                  <a:cubicBezTo>
                    <a:pt x="1" y="31"/>
                    <a:pt x="1" y="37"/>
                    <a:pt x="3" y="42"/>
                  </a:cubicBezTo>
                  <a:cubicBezTo>
                    <a:pt x="9" y="59"/>
                    <a:pt x="28" y="70"/>
                    <a:pt x="43" y="77"/>
                  </a:cubicBezTo>
                  <a:cubicBezTo>
                    <a:pt x="75" y="90"/>
                    <a:pt x="110" y="95"/>
                    <a:pt x="144" y="95"/>
                  </a:cubicBezTo>
                  <a:cubicBezTo>
                    <a:pt x="149" y="95"/>
                    <a:pt x="154" y="95"/>
                    <a:pt x="159" y="95"/>
                  </a:cubicBezTo>
                  <a:cubicBezTo>
                    <a:pt x="195" y="94"/>
                    <a:pt x="233" y="88"/>
                    <a:pt x="264" y="68"/>
                  </a:cubicBezTo>
                  <a:cubicBezTo>
                    <a:pt x="274" y="62"/>
                    <a:pt x="285" y="52"/>
                    <a:pt x="287" y="39"/>
                  </a:cubicBezTo>
                  <a:cubicBezTo>
                    <a:pt x="287" y="35"/>
                    <a:pt x="288" y="32"/>
                    <a:pt x="288" y="28"/>
                  </a:cubicBezTo>
                  <a:cubicBezTo>
                    <a:pt x="290" y="20"/>
                    <a:pt x="287" y="12"/>
                    <a:pt x="282" y="6"/>
                  </a:cubicBezTo>
                  <a:cubicBezTo>
                    <a:pt x="280" y="5"/>
                    <a:pt x="279" y="3"/>
                    <a:pt x="27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20" name="Freeform 395">
              <a:extLst>
                <a:ext uri="{FF2B5EF4-FFF2-40B4-BE49-F238E27FC236}">
                  <a16:creationId xmlns:a16="http://schemas.microsoft.com/office/drawing/2014/main" id="{23218425-2AD5-4D62-AC4C-B52D807F05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7525" y="950712"/>
              <a:ext cx="8565" cy="17130"/>
            </a:xfrm>
            <a:custGeom>
              <a:avLst/>
              <a:gdLst>
                <a:gd name="T0" fmla="*/ 0 w 3"/>
                <a:gd name="T1" fmla="*/ 0 h 3"/>
                <a:gd name="T2" fmla="*/ 2147483647 w 3"/>
                <a:gd name="T3" fmla="*/ 2147483647 h 3"/>
                <a:gd name="T4" fmla="*/ 2147483647 w 3"/>
                <a:gd name="T5" fmla="*/ 2147483647 h 3"/>
                <a:gd name="T6" fmla="*/ 0 w 3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0"/>
                  </a:moveTo>
                  <a:cubicBezTo>
                    <a:pt x="0" y="0"/>
                    <a:pt x="1" y="0"/>
                    <a:pt x="2" y="1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21" name="Freeform 396">
              <a:extLst>
                <a:ext uri="{FF2B5EF4-FFF2-40B4-BE49-F238E27FC236}">
                  <a16:creationId xmlns:a16="http://schemas.microsoft.com/office/drawing/2014/main" id="{B2C39CAD-44F9-4D3B-97A1-51408026A8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548158"/>
              <a:ext cx="1438915" cy="471074"/>
            </a:xfrm>
            <a:custGeom>
              <a:avLst/>
              <a:gdLst>
                <a:gd name="T0" fmla="*/ 2147483647 w 290"/>
                <a:gd name="T1" fmla="*/ 2147483647 h 95"/>
                <a:gd name="T2" fmla="*/ 2147483647 w 290"/>
                <a:gd name="T3" fmla="*/ 2147483647 h 95"/>
                <a:gd name="T4" fmla="*/ 2147483647 w 290"/>
                <a:gd name="T5" fmla="*/ 2147483647 h 95"/>
                <a:gd name="T6" fmla="*/ 2147483647 w 290"/>
                <a:gd name="T7" fmla="*/ 2147483647 h 95"/>
                <a:gd name="T8" fmla="*/ 2147483647 w 290"/>
                <a:gd name="T9" fmla="*/ 2147483647 h 95"/>
                <a:gd name="T10" fmla="*/ 2147483647 w 290"/>
                <a:gd name="T11" fmla="*/ 2147483647 h 95"/>
                <a:gd name="T12" fmla="*/ 2147483647 w 290"/>
                <a:gd name="T13" fmla="*/ 2147483647 h 95"/>
                <a:gd name="T14" fmla="*/ 2147483647 w 290"/>
                <a:gd name="T15" fmla="*/ 2147483647 h 95"/>
                <a:gd name="T16" fmla="*/ 2147483647 w 290"/>
                <a:gd name="T17" fmla="*/ 2147483647 h 95"/>
                <a:gd name="T18" fmla="*/ 2147483647 w 290"/>
                <a:gd name="T19" fmla="*/ 2147483647 h 95"/>
                <a:gd name="T20" fmla="*/ 2147483647 w 290"/>
                <a:gd name="T21" fmla="*/ 2147483647 h 95"/>
                <a:gd name="T22" fmla="*/ 2147483647 w 290"/>
                <a:gd name="T23" fmla="*/ 2147483647 h 95"/>
                <a:gd name="T24" fmla="*/ 2147483647 w 290"/>
                <a:gd name="T25" fmla="*/ 2147483647 h 95"/>
                <a:gd name="T26" fmla="*/ 2147483647 w 290"/>
                <a:gd name="T27" fmla="*/ 2147483647 h 95"/>
                <a:gd name="T28" fmla="*/ 2147483647 w 290"/>
                <a:gd name="T29" fmla="*/ 2147483647 h 95"/>
                <a:gd name="T30" fmla="*/ 2147483647 w 290"/>
                <a:gd name="T31" fmla="*/ 0 h 95"/>
                <a:gd name="T32" fmla="*/ 2147483647 w 290"/>
                <a:gd name="T33" fmla="*/ 2147483647 h 95"/>
                <a:gd name="T34" fmla="*/ 0 w 290"/>
                <a:gd name="T35" fmla="*/ 2147483647 h 95"/>
                <a:gd name="T36" fmla="*/ 2147483647 w 290"/>
                <a:gd name="T37" fmla="*/ 2147483647 h 95"/>
                <a:gd name="T38" fmla="*/ 2147483647 w 290"/>
                <a:gd name="T39" fmla="*/ 2147483647 h 95"/>
                <a:gd name="T40" fmla="*/ 2147483647 w 290"/>
                <a:gd name="T41" fmla="*/ 2147483647 h 95"/>
                <a:gd name="T42" fmla="*/ 2147483647 w 290"/>
                <a:gd name="T43" fmla="*/ 2147483647 h 95"/>
                <a:gd name="T44" fmla="*/ 2147483647 w 290"/>
                <a:gd name="T45" fmla="*/ 2147483647 h 95"/>
                <a:gd name="T46" fmla="*/ 2147483647 w 290"/>
                <a:gd name="T47" fmla="*/ 2147483647 h 95"/>
                <a:gd name="T48" fmla="*/ 2147483647 w 290"/>
                <a:gd name="T49" fmla="*/ 2147483647 h 9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90"/>
                <a:gd name="T76" fmla="*/ 0 h 95"/>
                <a:gd name="T77" fmla="*/ 290 w 290"/>
                <a:gd name="T78" fmla="*/ 95 h 9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90" h="95">
                  <a:moveTo>
                    <a:pt x="288" y="28"/>
                  </a:moveTo>
                  <a:cubicBezTo>
                    <a:pt x="290" y="20"/>
                    <a:pt x="287" y="12"/>
                    <a:pt x="282" y="6"/>
                  </a:cubicBezTo>
                  <a:cubicBezTo>
                    <a:pt x="280" y="4"/>
                    <a:pt x="279" y="3"/>
                    <a:pt x="277" y="1"/>
                  </a:cubicBezTo>
                  <a:cubicBezTo>
                    <a:pt x="275" y="2"/>
                    <a:pt x="274" y="4"/>
                    <a:pt x="272" y="5"/>
                  </a:cubicBezTo>
                  <a:cubicBezTo>
                    <a:pt x="263" y="10"/>
                    <a:pt x="254" y="15"/>
                    <a:pt x="244" y="19"/>
                  </a:cubicBezTo>
                  <a:cubicBezTo>
                    <a:pt x="244" y="21"/>
                    <a:pt x="245" y="22"/>
                    <a:pt x="244" y="24"/>
                  </a:cubicBezTo>
                  <a:cubicBezTo>
                    <a:pt x="241" y="28"/>
                    <a:pt x="238" y="32"/>
                    <a:pt x="234" y="34"/>
                  </a:cubicBezTo>
                  <a:cubicBezTo>
                    <a:pt x="217" y="47"/>
                    <a:pt x="194" y="51"/>
                    <a:pt x="174" y="53"/>
                  </a:cubicBezTo>
                  <a:cubicBezTo>
                    <a:pt x="164" y="54"/>
                    <a:pt x="155" y="55"/>
                    <a:pt x="146" y="55"/>
                  </a:cubicBezTo>
                  <a:cubicBezTo>
                    <a:pt x="132" y="55"/>
                    <a:pt x="118" y="54"/>
                    <a:pt x="105" y="51"/>
                  </a:cubicBezTo>
                  <a:cubicBezTo>
                    <a:pt x="94" y="50"/>
                    <a:pt x="83" y="47"/>
                    <a:pt x="72" y="43"/>
                  </a:cubicBezTo>
                  <a:cubicBezTo>
                    <a:pt x="63" y="39"/>
                    <a:pt x="54" y="34"/>
                    <a:pt x="48" y="27"/>
                  </a:cubicBezTo>
                  <a:cubicBezTo>
                    <a:pt x="46" y="25"/>
                    <a:pt x="44" y="22"/>
                    <a:pt x="45" y="19"/>
                  </a:cubicBezTo>
                  <a:cubicBezTo>
                    <a:pt x="45" y="19"/>
                    <a:pt x="45" y="18"/>
                    <a:pt x="45" y="18"/>
                  </a:cubicBezTo>
                  <a:cubicBezTo>
                    <a:pt x="43" y="16"/>
                    <a:pt x="40" y="15"/>
                    <a:pt x="37" y="14"/>
                  </a:cubicBezTo>
                  <a:cubicBezTo>
                    <a:pt x="27" y="10"/>
                    <a:pt x="18" y="5"/>
                    <a:pt x="11" y="0"/>
                  </a:cubicBezTo>
                  <a:cubicBezTo>
                    <a:pt x="8" y="3"/>
                    <a:pt x="4" y="8"/>
                    <a:pt x="2" y="12"/>
                  </a:cubicBezTo>
                  <a:cubicBezTo>
                    <a:pt x="0" y="17"/>
                    <a:pt x="0" y="21"/>
                    <a:pt x="0" y="26"/>
                  </a:cubicBezTo>
                  <a:cubicBezTo>
                    <a:pt x="1" y="31"/>
                    <a:pt x="1" y="37"/>
                    <a:pt x="3" y="42"/>
                  </a:cubicBezTo>
                  <a:cubicBezTo>
                    <a:pt x="9" y="59"/>
                    <a:pt x="28" y="70"/>
                    <a:pt x="43" y="77"/>
                  </a:cubicBezTo>
                  <a:cubicBezTo>
                    <a:pt x="75" y="90"/>
                    <a:pt x="110" y="95"/>
                    <a:pt x="144" y="95"/>
                  </a:cubicBezTo>
                  <a:cubicBezTo>
                    <a:pt x="149" y="95"/>
                    <a:pt x="154" y="95"/>
                    <a:pt x="159" y="95"/>
                  </a:cubicBezTo>
                  <a:cubicBezTo>
                    <a:pt x="195" y="93"/>
                    <a:pt x="233" y="87"/>
                    <a:pt x="264" y="68"/>
                  </a:cubicBezTo>
                  <a:cubicBezTo>
                    <a:pt x="274" y="61"/>
                    <a:pt x="285" y="52"/>
                    <a:pt x="287" y="39"/>
                  </a:cubicBezTo>
                  <a:cubicBezTo>
                    <a:pt x="287" y="35"/>
                    <a:pt x="288" y="32"/>
                    <a:pt x="288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22" name="Freeform 397">
              <a:extLst>
                <a:ext uri="{FF2B5EF4-FFF2-40B4-BE49-F238E27FC236}">
                  <a16:creationId xmlns:a16="http://schemas.microsoft.com/office/drawing/2014/main" id="{CFB85749-1ED7-4F5D-9872-D9D7CF47F0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7525" y="573853"/>
              <a:ext cx="8565" cy="17130"/>
            </a:xfrm>
            <a:custGeom>
              <a:avLst/>
              <a:gdLst>
                <a:gd name="T0" fmla="*/ 0 w 3"/>
                <a:gd name="T1" fmla="*/ 0 h 4"/>
                <a:gd name="T2" fmla="*/ 2147483647 w 3"/>
                <a:gd name="T3" fmla="*/ 2147483647 h 4"/>
                <a:gd name="T4" fmla="*/ 2147483647 w 3"/>
                <a:gd name="T5" fmla="*/ 2147483647 h 4"/>
                <a:gd name="T6" fmla="*/ 0 w 3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4"/>
                <a:gd name="T14" fmla="*/ 3 w 3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4">
                  <a:moveTo>
                    <a:pt x="0" y="0"/>
                  </a:moveTo>
                  <a:cubicBezTo>
                    <a:pt x="0" y="0"/>
                    <a:pt x="1" y="1"/>
                    <a:pt x="2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23" name="Freeform 398">
              <a:extLst>
                <a:ext uri="{FF2B5EF4-FFF2-40B4-BE49-F238E27FC236}">
                  <a16:creationId xmlns:a16="http://schemas.microsoft.com/office/drawing/2014/main" id="{1F26F8A6-EC27-4B89-AB7A-9E797F73CA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8158" y="102779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24" name="Freeform 399">
              <a:extLst>
                <a:ext uri="{FF2B5EF4-FFF2-40B4-BE49-F238E27FC236}">
                  <a16:creationId xmlns:a16="http://schemas.microsoft.com/office/drawing/2014/main" id="{868F4DB4-10CC-4B5F-9357-82E939A62E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7525" y="196994"/>
              <a:ext cx="8565" cy="17130"/>
            </a:xfrm>
            <a:custGeom>
              <a:avLst/>
              <a:gdLst>
                <a:gd name="T0" fmla="*/ 0 w 3"/>
                <a:gd name="T1" fmla="*/ 0 h 4"/>
                <a:gd name="T2" fmla="*/ 2147483647 w 3"/>
                <a:gd name="T3" fmla="*/ 2147483647 h 4"/>
                <a:gd name="T4" fmla="*/ 2147483647 w 3"/>
                <a:gd name="T5" fmla="*/ 2147483647 h 4"/>
                <a:gd name="T6" fmla="*/ 0 w 3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4"/>
                <a:gd name="T14" fmla="*/ 3 w 3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4">
                  <a:moveTo>
                    <a:pt x="0" y="0"/>
                  </a:moveTo>
                  <a:cubicBezTo>
                    <a:pt x="0" y="0"/>
                    <a:pt x="1" y="1"/>
                    <a:pt x="2" y="2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3" y="4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25" name="Freeform 400">
              <a:extLst>
                <a:ext uri="{FF2B5EF4-FFF2-40B4-BE49-F238E27FC236}">
                  <a16:creationId xmlns:a16="http://schemas.microsoft.com/office/drawing/2014/main" id="{6A3F3781-CDC2-4BFC-8531-55003A0E0C1A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0"/>
              <a:ext cx="1438915" cy="642373"/>
            </a:xfrm>
            <a:custGeom>
              <a:avLst/>
              <a:gdLst>
                <a:gd name="T0" fmla="*/ 2147483647 w 290"/>
                <a:gd name="T1" fmla="*/ 2147483647 h 130"/>
                <a:gd name="T2" fmla="*/ 2147483647 w 290"/>
                <a:gd name="T3" fmla="*/ 2147483647 h 130"/>
                <a:gd name="T4" fmla="*/ 2147483647 w 290"/>
                <a:gd name="T5" fmla="*/ 2147483647 h 130"/>
                <a:gd name="T6" fmla="*/ 2147483647 w 290"/>
                <a:gd name="T7" fmla="*/ 2147483647 h 130"/>
                <a:gd name="T8" fmla="*/ 2147483647 w 290"/>
                <a:gd name="T9" fmla="*/ 2147483647 h 130"/>
                <a:gd name="T10" fmla="*/ 2147483647 w 290"/>
                <a:gd name="T11" fmla="*/ 2147483647 h 130"/>
                <a:gd name="T12" fmla="*/ 2147483647 w 290"/>
                <a:gd name="T13" fmla="*/ 2147483647 h 130"/>
                <a:gd name="T14" fmla="*/ 2147483647 w 290"/>
                <a:gd name="T15" fmla="*/ 2147483647 h 130"/>
                <a:gd name="T16" fmla="*/ 2147483647 w 290"/>
                <a:gd name="T17" fmla="*/ 0 h 130"/>
                <a:gd name="T18" fmla="*/ 2147483647 w 290"/>
                <a:gd name="T19" fmla="*/ 0 h 130"/>
                <a:gd name="T20" fmla="*/ 2147483647 w 290"/>
                <a:gd name="T21" fmla="*/ 2147483647 h 130"/>
                <a:gd name="T22" fmla="*/ 2147483647 w 290"/>
                <a:gd name="T23" fmla="*/ 2147483647 h 130"/>
                <a:gd name="T24" fmla="*/ 2147483647 w 290"/>
                <a:gd name="T25" fmla="*/ 2147483647 h 130"/>
                <a:gd name="T26" fmla="*/ 0 w 290"/>
                <a:gd name="T27" fmla="*/ 2147483647 h 130"/>
                <a:gd name="T28" fmla="*/ 2147483647 w 290"/>
                <a:gd name="T29" fmla="*/ 2147483647 h 130"/>
                <a:gd name="T30" fmla="*/ 2147483647 w 290"/>
                <a:gd name="T31" fmla="*/ 2147483647 h 130"/>
                <a:gd name="T32" fmla="*/ 2147483647 w 290"/>
                <a:gd name="T33" fmla="*/ 2147483647 h 130"/>
                <a:gd name="T34" fmla="*/ 2147483647 w 290"/>
                <a:gd name="T35" fmla="*/ 2147483647 h 130"/>
                <a:gd name="T36" fmla="*/ 2147483647 w 290"/>
                <a:gd name="T37" fmla="*/ 2147483647 h 130"/>
                <a:gd name="T38" fmla="*/ 2147483647 w 290"/>
                <a:gd name="T39" fmla="*/ 2147483647 h 130"/>
                <a:gd name="T40" fmla="*/ 2147483647 w 290"/>
                <a:gd name="T41" fmla="*/ 2147483647 h 130"/>
                <a:gd name="T42" fmla="*/ 2147483647 w 290"/>
                <a:gd name="T43" fmla="*/ 2147483647 h 130"/>
                <a:gd name="T44" fmla="*/ 2147483647 w 290"/>
                <a:gd name="T45" fmla="*/ 2147483647 h 130"/>
                <a:gd name="T46" fmla="*/ 2147483647 w 290"/>
                <a:gd name="T47" fmla="*/ 2147483647 h 130"/>
                <a:gd name="T48" fmla="*/ 2147483647 w 290"/>
                <a:gd name="T49" fmla="*/ 2147483647 h 130"/>
                <a:gd name="T50" fmla="*/ 2147483647 w 290"/>
                <a:gd name="T51" fmla="*/ 2147483647 h 130"/>
                <a:gd name="T52" fmla="*/ 2147483647 w 290"/>
                <a:gd name="T53" fmla="*/ 2147483647 h 130"/>
                <a:gd name="T54" fmla="*/ 2147483647 w 290"/>
                <a:gd name="T55" fmla="*/ 2147483647 h 130"/>
                <a:gd name="T56" fmla="*/ 2147483647 w 290"/>
                <a:gd name="T57" fmla="*/ 2147483647 h 130"/>
                <a:gd name="T58" fmla="*/ 2147483647 w 290"/>
                <a:gd name="T59" fmla="*/ 2147483647 h 130"/>
                <a:gd name="T60" fmla="*/ 2147483647 w 290"/>
                <a:gd name="T61" fmla="*/ 2147483647 h 130"/>
                <a:gd name="T62" fmla="*/ 2147483647 w 290"/>
                <a:gd name="T63" fmla="*/ 2147483647 h 130"/>
                <a:gd name="T64" fmla="*/ 2147483647 w 290"/>
                <a:gd name="T65" fmla="*/ 2147483647 h 130"/>
                <a:gd name="T66" fmla="*/ 2147483647 w 290"/>
                <a:gd name="T67" fmla="*/ 2147483647 h 13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90"/>
                <a:gd name="T103" fmla="*/ 0 h 130"/>
                <a:gd name="T104" fmla="*/ 290 w 290"/>
                <a:gd name="T105" fmla="*/ 130 h 13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90" h="130">
                  <a:moveTo>
                    <a:pt x="43" y="111"/>
                  </a:moveTo>
                  <a:cubicBezTo>
                    <a:pt x="75" y="125"/>
                    <a:pt x="110" y="130"/>
                    <a:pt x="144" y="130"/>
                  </a:cubicBezTo>
                  <a:cubicBezTo>
                    <a:pt x="149" y="130"/>
                    <a:pt x="154" y="130"/>
                    <a:pt x="159" y="129"/>
                  </a:cubicBezTo>
                  <a:cubicBezTo>
                    <a:pt x="195" y="128"/>
                    <a:pt x="233" y="122"/>
                    <a:pt x="264" y="103"/>
                  </a:cubicBezTo>
                  <a:cubicBezTo>
                    <a:pt x="274" y="96"/>
                    <a:pt x="285" y="87"/>
                    <a:pt x="287" y="74"/>
                  </a:cubicBezTo>
                  <a:cubicBezTo>
                    <a:pt x="287" y="70"/>
                    <a:pt x="288" y="66"/>
                    <a:pt x="288" y="63"/>
                  </a:cubicBezTo>
                  <a:cubicBezTo>
                    <a:pt x="290" y="55"/>
                    <a:pt x="287" y="47"/>
                    <a:pt x="282" y="41"/>
                  </a:cubicBezTo>
                  <a:cubicBezTo>
                    <a:pt x="269" y="25"/>
                    <a:pt x="247" y="17"/>
                    <a:pt x="228" y="11"/>
                  </a:cubicBezTo>
                  <a:cubicBezTo>
                    <a:pt x="205" y="4"/>
                    <a:pt x="181" y="1"/>
                    <a:pt x="157" y="0"/>
                  </a:cubicBezTo>
                  <a:cubicBezTo>
                    <a:pt x="152" y="0"/>
                    <a:pt x="147" y="0"/>
                    <a:pt x="142" y="0"/>
                  </a:cubicBezTo>
                  <a:cubicBezTo>
                    <a:pt x="123" y="0"/>
                    <a:pt x="104" y="1"/>
                    <a:pt x="86" y="4"/>
                  </a:cubicBezTo>
                  <a:cubicBezTo>
                    <a:pt x="64" y="8"/>
                    <a:pt x="42" y="14"/>
                    <a:pt x="23" y="26"/>
                  </a:cubicBezTo>
                  <a:cubicBezTo>
                    <a:pt x="15" y="31"/>
                    <a:pt x="6" y="38"/>
                    <a:pt x="2" y="47"/>
                  </a:cubicBezTo>
                  <a:cubicBezTo>
                    <a:pt x="0" y="51"/>
                    <a:pt x="0" y="56"/>
                    <a:pt x="0" y="60"/>
                  </a:cubicBezTo>
                  <a:cubicBezTo>
                    <a:pt x="1" y="66"/>
                    <a:pt x="1" y="72"/>
                    <a:pt x="3" y="77"/>
                  </a:cubicBezTo>
                  <a:cubicBezTo>
                    <a:pt x="9" y="94"/>
                    <a:pt x="28" y="105"/>
                    <a:pt x="43" y="111"/>
                  </a:cubicBezTo>
                  <a:close/>
                  <a:moveTo>
                    <a:pt x="45" y="54"/>
                  </a:moveTo>
                  <a:cubicBezTo>
                    <a:pt x="45" y="53"/>
                    <a:pt x="45" y="52"/>
                    <a:pt x="46" y="51"/>
                  </a:cubicBezTo>
                  <a:cubicBezTo>
                    <a:pt x="48" y="47"/>
                    <a:pt x="52" y="43"/>
                    <a:pt x="56" y="40"/>
                  </a:cubicBezTo>
                  <a:cubicBezTo>
                    <a:pt x="71" y="28"/>
                    <a:pt x="9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21" y="19"/>
                    <a:pt x="132" y="19"/>
                    <a:pt x="143" y="19"/>
                  </a:cubicBezTo>
                  <a:cubicBezTo>
                    <a:pt x="155" y="19"/>
                    <a:pt x="166" y="20"/>
                    <a:pt x="178" y="21"/>
                  </a:cubicBezTo>
                  <a:cubicBezTo>
                    <a:pt x="192" y="23"/>
                    <a:pt x="206" y="27"/>
                    <a:pt x="219" y="33"/>
                  </a:cubicBezTo>
                  <a:cubicBezTo>
                    <a:pt x="227" y="37"/>
                    <a:pt x="235" y="41"/>
                    <a:pt x="240" y="48"/>
                  </a:cubicBezTo>
                  <a:cubicBezTo>
                    <a:pt x="242" y="51"/>
                    <a:pt x="246" y="55"/>
                    <a:pt x="244" y="59"/>
                  </a:cubicBezTo>
                  <a:cubicBezTo>
                    <a:pt x="241" y="63"/>
                    <a:pt x="238" y="66"/>
                    <a:pt x="234" y="69"/>
                  </a:cubicBezTo>
                  <a:cubicBezTo>
                    <a:pt x="217" y="81"/>
                    <a:pt x="194" y="86"/>
                    <a:pt x="174" y="88"/>
                  </a:cubicBezTo>
                  <a:cubicBezTo>
                    <a:pt x="164" y="89"/>
                    <a:pt x="155" y="90"/>
                    <a:pt x="146" y="90"/>
                  </a:cubicBezTo>
                  <a:cubicBezTo>
                    <a:pt x="132" y="90"/>
                    <a:pt x="118" y="88"/>
                    <a:pt x="105" y="86"/>
                  </a:cubicBezTo>
                  <a:cubicBezTo>
                    <a:pt x="94" y="84"/>
                    <a:pt x="83" y="82"/>
                    <a:pt x="72" y="77"/>
                  </a:cubicBezTo>
                  <a:cubicBezTo>
                    <a:pt x="63" y="74"/>
                    <a:pt x="54" y="69"/>
                    <a:pt x="48" y="61"/>
                  </a:cubicBezTo>
                  <a:cubicBezTo>
                    <a:pt x="46" y="59"/>
                    <a:pt x="44" y="57"/>
                    <a:pt x="45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26" name="Freeform 401">
              <a:extLst>
                <a:ext uri="{FF2B5EF4-FFF2-40B4-BE49-F238E27FC236}">
                  <a16:creationId xmlns:a16="http://schemas.microsoft.com/office/drawing/2014/main" id="{C5C61F33-C401-42DD-92B9-BBEBAEB444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8158" y="102779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2821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491B96E-5CA4-44C9-B2F8-6FAA080C8F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sp>
        <p:nvSpPr>
          <p:cNvPr id="125" name="矩形: 圆角 124">
            <a:extLst>
              <a:ext uri="{FF2B5EF4-FFF2-40B4-BE49-F238E27FC236}">
                <a16:creationId xmlns:a16="http://schemas.microsoft.com/office/drawing/2014/main" id="{01591C1B-785D-4483-9251-04380FC96989}"/>
              </a:ext>
            </a:extLst>
          </p:cNvPr>
          <p:cNvSpPr/>
          <p:nvPr/>
        </p:nvSpPr>
        <p:spPr>
          <a:xfrm>
            <a:off x="1727329" y="1701658"/>
            <a:ext cx="1219200" cy="447089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DEC5CBA5-6A7F-4486-A6D9-11C5DA2AA401}"/>
              </a:ext>
            </a:extLst>
          </p:cNvPr>
          <p:cNvSpPr txBox="1"/>
          <p:nvPr/>
        </p:nvSpPr>
        <p:spPr>
          <a:xfrm>
            <a:off x="1727329" y="1678668"/>
            <a:ext cx="596129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  <a:endParaRPr lang="en-US" altLang="zh-CN" sz="2000" b="1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单击此处添加文本单击此处添加单击此处添加文本单击此处添加</a:t>
            </a:r>
          </a:p>
          <a:p>
            <a:pPr algn="ctr">
              <a:lnSpc>
                <a:spcPct val="150000"/>
              </a:lnSpc>
            </a:pP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27" name="矩形: 圆角 126">
            <a:extLst>
              <a:ext uri="{FF2B5EF4-FFF2-40B4-BE49-F238E27FC236}">
                <a16:creationId xmlns:a16="http://schemas.microsoft.com/office/drawing/2014/main" id="{299B09E8-61B5-49CC-B538-98427F32100B}"/>
              </a:ext>
            </a:extLst>
          </p:cNvPr>
          <p:cNvSpPr/>
          <p:nvPr/>
        </p:nvSpPr>
        <p:spPr>
          <a:xfrm>
            <a:off x="1727329" y="2962970"/>
            <a:ext cx="1219200" cy="447089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D6F5085A-3AD4-4311-B590-CC6D54641A92}"/>
              </a:ext>
            </a:extLst>
          </p:cNvPr>
          <p:cNvSpPr txBox="1"/>
          <p:nvPr/>
        </p:nvSpPr>
        <p:spPr>
          <a:xfrm>
            <a:off x="1727329" y="2887355"/>
            <a:ext cx="596129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  <a:endParaRPr lang="en-US" altLang="zh-CN" sz="2000" b="1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单击此处添加文本单击此处添加单击此处添加文本单击此处添加</a:t>
            </a:r>
          </a:p>
          <a:p>
            <a:pPr algn="ctr">
              <a:lnSpc>
                <a:spcPct val="150000"/>
              </a:lnSpc>
            </a:pP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29" name="矩形: 圆角 128">
            <a:extLst>
              <a:ext uri="{FF2B5EF4-FFF2-40B4-BE49-F238E27FC236}">
                <a16:creationId xmlns:a16="http://schemas.microsoft.com/office/drawing/2014/main" id="{AE009C73-12D9-4784-8027-0F2686E1BE0E}"/>
              </a:ext>
            </a:extLst>
          </p:cNvPr>
          <p:cNvSpPr/>
          <p:nvPr/>
        </p:nvSpPr>
        <p:spPr>
          <a:xfrm>
            <a:off x="1727329" y="4133850"/>
            <a:ext cx="1219200" cy="447089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A2D80FA1-1C0E-4267-9069-6E263321AD44}"/>
              </a:ext>
            </a:extLst>
          </p:cNvPr>
          <p:cNvSpPr txBox="1"/>
          <p:nvPr/>
        </p:nvSpPr>
        <p:spPr>
          <a:xfrm>
            <a:off x="1727329" y="4047429"/>
            <a:ext cx="596129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  <a:endParaRPr lang="en-US" altLang="zh-CN" sz="2000" b="1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单击此处添加文本单击此处添加单击此处添加文本单击此处添加</a:t>
            </a:r>
          </a:p>
          <a:p>
            <a:pPr algn="ctr">
              <a:lnSpc>
                <a:spcPct val="150000"/>
              </a:lnSpc>
            </a:pP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131" name="图片 130">
            <a:extLst>
              <a:ext uri="{FF2B5EF4-FFF2-40B4-BE49-F238E27FC236}">
                <a16:creationId xmlns:a16="http://schemas.microsoft.com/office/drawing/2014/main" id="{8BA5F90B-6AEA-4C21-951B-EEACB19D884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360" b="39939"/>
          <a:stretch/>
        </p:blipFill>
        <p:spPr>
          <a:xfrm>
            <a:off x="7777652" y="2084080"/>
            <a:ext cx="3964567" cy="3926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756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" grpId="0" animBg="1"/>
      <p:bldP spid="126" grpId="0"/>
      <p:bldP spid="127" grpId="0" animBg="1"/>
      <p:bldP spid="128" grpId="0"/>
      <p:bldP spid="129" grpId="0" animBg="1"/>
      <p:bldP spid="1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491B96E-5CA4-44C9-B2F8-6FAA080C8F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EF88B05-1CFF-40E1-A3CC-FA1E758AF0E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417" y="3128749"/>
            <a:ext cx="4945873" cy="2839432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55032C18-F96C-4DC4-A39A-2167BD5A9AF4}"/>
              </a:ext>
            </a:extLst>
          </p:cNvPr>
          <p:cNvSpPr txBox="1"/>
          <p:nvPr/>
        </p:nvSpPr>
        <p:spPr>
          <a:xfrm>
            <a:off x="5464870" y="4438441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0A2E3E0-5C5B-480C-9BDD-FA5662D5555B}"/>
              </a:ext>
            </a:extLst>
          </p:cNvPr>
          <p:cNvSpPr txBox="1"/>
          <p:nvPr/>
        </p:nvSpPr>
        <p:spPr>
          <a:xfrm>
            <a:off x="5464870" y="4775507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F9122B3-B1E6-4D2B-94A0-A9BC20AC5DDD}"/>
              </a:ext>
            </a:extLst>
          </p:cNvPr>
          <p:cNvSpPr txBox="1"/>
          <p:nvPr/>
        </p:nvSpPr>
        <p:spPr>
          <a:xfrm>
            <a:off x="5782717" y="4038331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CBC130E1-3160-4A06-8E8E-6FD4C9837082}"/>
              </a:ext>
            </a:extLst>
          </p:cNvPr>
          <p:cNvSpPr/>
          <p:nvPr/>
        </p:nvSpPr>
        <p:spPr>
          <a:xfrm>
            <a:off x="5438572" y="1823074"/>
            <a:ext cx="1907480" cy="190748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1D5B7CC8-0D1C-46FB-AB58-9E622D60966A}"/>
              </a:ext>
            </a:extLst>
          </p:cNvPr>
          <p:cNvSpPr/>
          <p:nvPr/>
        </p:nvSpPr>
        <p:spPr>
          <a:xfrm>
            <a:off x="5744612" y="2133600"/>
            <a:ext cx="1295400" cy="12954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55357DB-4E33-45CE-AC25-267B93A59983}"/>
              </a:ext>
            </a:extLst>
          </p:cNvPr>
          <p:cNvSpPr txBox="1"/>
          <p:nvPr/>
        </p:nvSpPr>
        <p:spPr>
          <a:xfrm>
            <a:off x="6021908" y="2361315"/>
            <a:ext cx="10025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01</a:t>
            </a:r>
            <a:endParaRPr lang="zh-CN" altLang="en-US" sz="4800" b="1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1C94807B-33C5-4529-A8E6-1DF0ED7AAD0E}"/>
              </a:ext>
            </a:extLst>
          </p:cNvPr>
          <p:cNvSpPr txBox="1"/>
          <p:nvPr/>
        </p:nvSpPr>
        <p:spPr>
          <a:xfrm>
            <a:off x="8759654" y="4409152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35CEC9CE-FE3B-49D7-8E82-264466294AE0}"/>
              </a:ext>
            </a:extLst>
          </p:cNvPr>
          <p:cNvSpPr txBox="1"/>
          <p:nvPr/>
        </p:nvSpPr>
        <p:spPr>
          <a:xfrm>
            <a:off x="8759654" y="4746218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F9D9F7E-7EF3-4BD1-9172-B362B766E124}"/>
              </a:ext>
            </a:extLst>
          </p:cNvPr>
          <p:cNvSpPr txBox="1"/>
          <p:nvPr/>
        </p:nvSpPr>
        <p:spPr>
          <a:xfrm>
            <a:off x="9077501" y="4009042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2973FA40-DC91-443D-A3F4-C015071EAB00}"/>
              </a:ext>
            </a:extLst>
          </p:cNvPr>
          <p:cNvSpPr/>
          <p:nvPr/>
        </p:nvSpPr>
        <p:spPr>
          <a:xfrm>
            <a:off x="8733356" y="1793785"/>
            <a:ext cx="1907480" cy="190748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40F55B9A-F0A0-4F56-BF79-8A372BBC2015}"/>
              </a:ext>
            </a:extLst>
          </p:cNvPr>
          <p:cNvSpPr/>
          <p:nvPr/>
        </p:nvSpPr>
        <p:spPr>
          <a:xfrm>
            <a:off x="9039396" y="2104311"/>
            <a:ext cx="1295400" cy="12954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C177B589-DDAC-4F8F-918C-276B575BE425}"/>
              </a:ext>
            </a:extLst>
          </p:cNvPr>
          <p:cNvSpPr txBox="1"/>
          <p:nvPr/>
        </p:nvSpPr>
        <p:spPr>
          <a:xfrm>
            <a:off x="9316692" y="2332026"/>
            <a:ext cx="10025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02</a:t>
            </a:r>
            <a:endParaRPr lang="zh-CN" altLang="en-US" sz="4800" b="1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3365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3" grpId="0" animBg="1"/>
      <p:bldP spid="20" grpId="0" animBg="1"/>
      <p:bldP spid="6" grpId="0"/>
      <p:bldP spid="36" grpId="0"/>
      <p:bldP spid="37" grpId="0"/>
      <p:bldP spid="38" grpId="0"/>
      <p:bldP spid="39" grpId="0" animBg="1"/>
      <p:bldP spid="40" grpId="0" animBg="1"/>
      <p:bldP spid="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5F3EF76-FDE5-4E8E-B73C-7C50538499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4" y="838200"/>
            <a:ext cx="14243033" cy="659130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F5DF755-8B83-4F80-A867-8532AA95936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78337">
            <a:off x="8762999" y="-2447927"/>
            <a:ext cx="6858000" cy="68580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DA6E93F-3B40-495F-B207-C1CCC7126245}"/>
              </a:ext>
            </a:extLst>
          </p:cNvPr>
          <p:cNvSpPr txBox="1"/>
          <p:nvPr/>
        </p:nvSpPr>
        <p:spPr>
          <a:xfrm>
            <a:off x="7067550" y="1447800"/>
            <a:ext cx="1428750" cy="34163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第二章节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290DAC7-0AC8-4F3E-9D8E-C6D013AE5FC5}"/>
              </a:ext>
            </a:extLst>
          </p:cNvPr>
          <p:cNvSpPr txBox="1"/>
          <p:nvPr/>
        </p:nvSpPr>
        <p:spPr>
          <a:xfrm>
            <a:off x="5910533" y="2609850"/>
            <a:ext cx="7810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单击此处添加标题</a:t>
            </a:r>
            <a:endParaRPr lang="en-US" altLang="zh-CN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 algn="dist"/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单击此处添加标题</a:t>
            </a:r>
          </a:p>
          <a:p>
            <a:endParaRPr lang="zh-CN" altLang="en-US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CAA4F1A-1846-4D0C-A602-CA3ACB0D727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72" t="54426" r="28175" b="6230"/>
          <a:stretch/>
        </p:blipFill>
        <p:spPr>
          <a:xfrm>
            <a:off x="3832545" y="4133850"/>
            <a:ext cx="2031351" cy="1677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829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491B96E-5CA4-44C9-B2F8-6FAA080C8F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2E5C8FD-192F-412C-B840-7BE18161BEA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0529" y="1173332"/>
            <a:ext cx="5241471" cy="396771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81943338-4F3F-4A5B-8083-33CDF9956BA5}"/>
              </a:ext>
            </a:extLst>
          </p:cNvPr>
          <p:cNvSpPr txBox="1"/>
          <p:nvPr/>
        </p:nvSpPr>
        <p:spPr>
          <a:xfrm>
            <a:off x="1015211" y="1450547"/>
            <a:ext cx="5724644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千古回首杏雨西湖边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纸伞朦胧间洒下阴影一片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眉眼低垂微敛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风声掠过指尖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素衣映湖中月 水光潋滟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把盏笑谈世间 酒色清浅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琴音何处寄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3974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A038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215A69"/>
      </a:accent1>
      <a:accent2>
        <a:srgbClr val="215A69"/>
      </a:accent2>
      <a:accent3>
        <a:srgbClr val="215A69"/>
      </a:accent3>
      <a:accent4>
        <a:srgbClr val="215A69"/>
      </a:accent4>
      <a:accent5>
        <a:srgbClr val="215A69"/>
      </a:accent5>
      <a:accent6>
        <a:srgbClr val="215A69"/>
      </a:accent6>
      <a:hlink>
        <a:srgbClr val="2B2B2B"/>
      </a:hlink>
      <a:folHlink>
        <a:srgbClr val="2B2B2B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538</Words>
  <Application>Microsoft Office PowerPoint</Application>
  <PresentationFormat>宽屏</PresentationFormat>
  <Paragraphs>170</Paragraphs>
  <Slides>25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Adobe Arabic</vt:lpstr>
      <vt:lpstr>Adobe Caslon Pro</vt:lpstr>
      <vt:lpstr>WenYue GuDianMingChaoTi (Non-Commercial Use)</vt:lpstr>
      <vt:lpstr>等线</vt:lpstr>
      <vt:lpstr>等线 Light</vt:lpstr>
      <vt:lpstr>文悦古典明朝体 (非商业使用) W5</vt:lpstr>
      <vt:lpstr>Arial</vt:lpstr>
      <vt:lpstr>Verdana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BOSSPPT顶尖职业文案</dc:title>
  <dc:subject>BOSSPPT顶尖职业文案</dc:subject>
  <dc:creator>顶尖职业文案  |  https://chinappt.taobao.com</dc:creator>
  <dc:description>淘宝店铺名称：BOSSPPT顶尖职业文案_x000d_
以下网址https://chinappt.taobao.com购买享受店家咨询售后服务，非上述网址购买均属于盗版。_x000d_
BOSSPPT属于中国合法商标，凡是带有BOSSPPT字样，图样均属于侵权行为，我店发现盗版盗售行为将追究到底！_x000d_
https://chinappt.taobao.com</dc:description>
  <cp:lastModifiedBy>微软用户</cp:lastModifiedBy>
  <cp:revision>1</cp:revision>
  <dcterms:created xsi:type="dcterms:W3CDTF">2018-04-10T13:14:40Z</dcterms:created>
  <dcterms:modified xsi:type="dcterms:W3CDTF">2018-09-28T05:12:59Z</dcterms:modified>
</cp:coreProperties>
</file>