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27.xml" ContentType="application/vnd.openxmlformats-officedocument.themeOverrid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953" r:id="rId2"/>
    <p:sldId id="955" r:id="rId3"/>
    <p:sldId id="957" r:id="rId4"/>
    <p:sldId id="958" r:id="rId5"/>
    <p:sldId id="959" r:id="rId6"/>
    <p:sldId id="961" r:id="rId7"/>
    <p:sldId id="962" r:id="rId8"/>
    <p:sldId id="984" r:id="rId9"/>
    <p:sldId id="963" r:id="rId10"/>
    <p:sldId id="964" r:id="rId11"/>
    <p:sldId id="965" r:id="rId12"/>
    <p:sldId id="966" r:id="rId13"/>
    <p:sldId id="967" r:id="rId14"/>
    <p:sldId id="968" r:id="rId15"/>
    <p:sldId id="969" r:id="rId16"/>
    <p:sldId id="970" r:id="rId17"/>
    <p:sldId id="985" r:id="rId18"/>
    <p:sldId id="971" r:id="rId19"/>
    <p:sldId id="972" r:id="rId20"/>
    <p:sldId id="973" r:id="rId21"/>
    <p:sldId id="974" r:id="rId22"/>
    <p:sldId id="986" r:id="rId23"/>
    <p:sldId id="977" r:id="rId24"/>
    <p:sldId id="978" r:id="rId25"/>
    <p:sldId id="980" r:id="rId26"/>
    <p:sldId id="981" r:id="rId27"/>
    <p:sldId id="982" r:id="rId28"/>
    <p:sldId id="952" r:id="rId29"/>
    <p:sldId id="954" r:id="rId30"/>
  </p:sldIdLst>
  <p:sldSz cx="9144000" cy="5143500" type="screen16x9"/>
  <p:notesSz cx="9144000" cy="6858000"/>
  <p:custDataLst>
    <p:tags r:id="rId33"/>
  </p:custDataLst>
  <p:defaultTextStyle>
    <a:defPPr>
      <a:defRPr lang="en-US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0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D5A"/>
    <a:srgbClr val="AAB77F"/>
    <a:srgbClr val="81AD70"/>
    <a:srgbClr val="A9D7B0"/>
    <a:srgbClr val="C57E8E"/>
    <a:srgbClr val="726986"/>
    <a:srgbClr val="99AABA"/>
    <a:srgbClr val="EBEBEB"/>
    <a:srgbClr val="BAD226"/>
    <a:srgbClr val="3B3B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3" autoAdjust="0"/>
    <p:restoredTop sz="92250" autoAdjust="0"/>
  </p:normalViewPr>
  <p:slideViewPr>
    <p:cSldViewPr snapToObjects="1">
      <p:cViewPr varScale="1">
        <p:scale>
          <a:sx n="110" d="100"/>
          <a:sy n="110" d="100"/>
        </p:scale>
        <p:origin x="1176" y="176"/>
      </p:cViewPr>
      <p:guideLst>
        <p:guide orient="horz" pos="260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7134"/>
    </p:cViewPr>
  </p:sorterViewPr>
  <p:notesViewPr>
    <p:cSldViewPr snapToObjects="1">
      <p:cViewPr varScale="1">
        <p:scale>
          <a:sx n="74" d="100"/>
          <a:sy n="74" d="100"/>
        </p:scale>
        <p:origin x="-1908" y="-96"/>
      </p:cViewPr>
      <p:guideLst>
        <p:guide orient="horz" pos="2160"/>
        <p:guide pos="2880"/>
      </p:guideLst>
    </p:cSldViewPr>
  </p:notesViewPr>
  <p:gridSpacing cx="57607" cy="57607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gs" Target="tags/tag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cat>
            <c:numRef>
              <c:f>Sheet1!$A$2:$A$5</c:f>
              <c:numCache>
                <c:formatCode>General</c:formatCode>
                <c:ptCount val="4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2.6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0.0</c:v>
                </c:pt>
                <c:pt idx="1">
                  <c:v>1.0</c:v>
                </c:pt>
                <c:pt idx="2">
                  <c:v>1.0</c:v>
                </c:pt>
                <c:pt idx="3">
                  <c:v>3.0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CD-4ED8-A6E3-122069CBA4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cat>
            <c:numRef>
              <c:f>Sheet1!$A$2:$A$5</c:f>
              <c:numCache>
                <c:formatCode>General</c:formatCode>
                <c:ptCount val="4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2.6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0.0</c:v>
                </c:pt>
                <c:pt idx="1">
                  <c:v>2.0</c:v>
                </c:pt>
                <c:pt idx="2">
                  <c:v>2.0</c:v>
                </c:pt>
                <c:pt idx="3">
                  <c:v>1.0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ECD-4ED8-A6E3-122069CBA4B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ln>
              <a:solidFill>
                <a:schemeClr val="bg1">
                  <a:lumMod val="65000"/>
                </a:schemeClr>
              </a:solidFill>
            </a:ln>
          </c:spPr>
          <c:cat>
            <c:numRef>
              <c:f>Sheet1!$A$2:$A$5</c:f>
              <c:numCache>
                <c:formatCode>General</c:formatCode>
                <c:ptCount val="4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2.6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0.0</c:v>
                </c:pt>
                <c:pt idx="1">
                  <c:v>3.0</c:v>
                </c:pt>
                <c:pt idx="2">
                  <c:v>3.1</c:v>
                </c:pt>
                <c:pt idx="3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ECD-4ED8-A6E3-122069CBA4B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Column3</c:v>
                </c:pt>
              </c:strCache>
            </c:strRef>
          </c:tx>
          <c:cat>
            <c:numRef>
              <c:f>Sheet1!$A$2:$A$5</c:f>
              <c:numCache>
                <c:formatCode>General</c:formatCode>
                <c:ptCount val="4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2.6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ECD-4ED8-A6E3-122069CBA4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18548144"/>
        <c:axId val="2076239712"/>
      </c:areaChart>
      <c:catAx>
        <c:axId val="1818548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crossAx val="2076239712"/>
        <c:crosses val="autoZero"/>
        <c:auto val="1"/>
        <c:lblAlgn val="ctr"/>
        <c:lblOffset val="100"/>
        <c:noMultiLvlLbl val="0"/>
      </c:catAx>
      <c:valAx>
        <c:axId val="207623971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  <a:prstDash val="sysDash"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crossAx val="181854814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79-41ED-A8D3-B34DF19BA18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79-41ED-A8D3-B34DF19BA18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70.0</c:v>
                </c:pt>
                <c:pt idx="1">
                  <c:v>30.0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079-41ED-A8D3-B34DF19BA1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34-405B-AE25-B0A0047BDE7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34-405B-AE25-B0A0047BDE7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30.0</c:v>
                </c:pt>
                <c:pt idx="1">
                  <c:v>30.0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434-405B-AE25-B0A0047BDE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88E-4CAB-8713-31DF95C42AE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88E-4CAB-8713-31DF95C42AE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10.0</c:v>
                </c:pt>
                <c:pt idx="1">
                  <c:v>90.0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88E-4CAB-8713-31DF95C42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4"/>
            </a:solidFill>
          </c:spPr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0.0</c:v>
                </c:pt>
                <c:pt idx="1">
                  <c:v>100.0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A4C-4E43-955C-15EFE8AE5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8764587" y="228600"/>
            <a:ext cx="37941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65897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My First Template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  <a:pPr/>
              <a:t>6/17/19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This is me Adam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01185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074121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605347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72212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6118003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1363526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56119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986214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940437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204738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268395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590935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337108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55237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382391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194052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804560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0" r="61853" b="56160"/>
          <a:stretch/>
        </p:blipFill>
        <p:spPr>
          <a:xfrm>
            <a:off x="6872321" y="4069532"/>
            <a:ext cx="2281764" cy="10739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90" t="43840" b="24240"/>
          <a:stretch/>
        </p:blipFill>
        <p:spPr>
          <a:xfrm>
            <a:off x="0" y="0"/>
            <a:ext cx="1345132" cy="16417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1944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9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1" Type="http://schemas.openxmlformats.org/officeDocument/2006/relationships/themeOverride" Target="../theme/themeOverride1.xml"/><Relationship Id="rId2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0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4.xml"/><Relationship Id="rId2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5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6.xml"/><Relationship Id="rId2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1" Type="http://schemas.openxmlformats.org/officeDocument/2006/relationships/themeOverride" Target="../theme/themeOverride17.x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8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9.xml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1" Type="http://schemas.openxmlformats.org/officeDocument/2006/relationships/themeOverride" Target="../theme/themeOverride2.x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0.xml"/><Relationship Id="rId2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1" Type="http://schemas.openxmlformats.org/officeDocument/2006/relationships/themeOverride" Target="../theme/themeOverride22.x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4.xml"/><Relationship Id="rId2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5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4" Type="http://schemas.openxmlformats.org/officeDocument/2006/relationships/chart" Target="../charts/chart1.xml"/><Relationship Id="rId1" Type="http://schemas.openxmlformats.org/officeDocument/2006/relationships/themeOverride" Target="../theme/themeOverride26.xml"/><Relationship Id="rId2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4" Type="http://schemas.openxmlformats.org/officeDocument/2006/relationships/chart" Target="../charts/chart2.xml"/><Relationship Id="rId5" Type="http://schemas.openxmlformats.org/officeDocument/2006/relationships/chart" Target="../charts/chart3.xml"/><Relationship Id="rId6" Type="http://schemas.openxmlformats.org/officeDocument/2006/relationships/chart" Target="../charts/chart4.xml"/><Relationship Id="rId7" Type="http://schemas.openxmlformats.org/officeDocument/2006/relationships/chart" Target="../charts/chart5.xml"/><Relationship Id="rId1" Type="http://schemas.openxmlformats.org/officeDocument/2006/relationships/themeOverride" Target="../theme/themeOverride27.xml"/><Relationship Id="rId2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8.xml"/><Relationship Id="rId2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1" Type="http://schemas.openxmlformats.org/officeDocument/2006/relationships/themeOverride" Target="../theme/themeOverride29.x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5.png"/><Relationship Id="rId5" Type="http://schemas.openxmlformats.org/officeDocument/2006/relationships/image" Target="../media/image6.jpg"/><Relationship Id="rId1" Type="http://schemas.openxmlformats.org/officeDocument/2006/relationships/themeOverride" Target="../theme/themeOverride5.xml"/><Relationship Id="rId2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6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7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3.png"/><Relationship Id="rId1" Type="http://schemas.openxmlformats.org/officeDocument/2006/relationships/themeOverride" Target="../theme/themeOverride8.x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9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0" b="56160"/>
          <a:stretch/>
        </p:blipFill>
        <p:spPr>
          <a:xfrm>
            <a:off x="-35043" y="3501701"/>
            <a:ext cx="9144000" cy="164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40" b="24240"/>
          <a:stretch/>
        </p:blipFill>
        <p:spPr>
          <a:xfrm>
            <a:off x="10085" y="0"/>
            <a:ext cx="9144000" cy="16417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88401" y="1863660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手绘小清新夏季模板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87170" y="291050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rgbClr val="4A5D5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</a:t>
            </a:r>
            <a:r>
              <a:rPr lang="zh-CN" altLang="en-US" sz="1800" dirty="0" smtClean="0">
                <a:solidFill>
                  <a:srgbClr val="4A5D5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1800" dirty="0" smtClean="0">
                <a:solidFill>
                  <a:srgbClr val="4A5D5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</a:t>
            </a:r>
            <a:endParaRPr lang="zh-CN" altLang="en-US" sz="1800" dirty="0">
              <a:solidFill>
                <a:srgbClr val="4A5D5A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69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lowchart: Off-page Connector 24"/>
          <p:cNvSpPr/>
          <p:nvPr/>
        </p:nvSpPr>
        <p:spPr>
          <a:xfrm>
            <a:off x="679819" y="1380983"/>
            <a:ext cx="723797" cy="7030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lowchart: Off-page Connector 30"/>
          <p:cNvSpPr/>
          <p:nvPr/>
        </p:nvSpPr>
        <p:spPr>
          <a:xfrm>
            <a:off x="679819" y="2387672"/>
            <a:ext cx="723797" cy="703077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lowchart: Off-page Connector 35"/>
          <p:cNvSpPr/>
          <p:nvPr/>
        </p:nvSpPr>
        <p:spPr>
          <a:xfrm>
            <a:off x="679819" y="3395794"/>
            <a:ext cx="723797" cy="703077"/>
          </a:xfrm>
          <a:prstGeom prst="flowChartOffpage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576436" y="1389782"/>
            <a:ext cx="2649923" cy="511530"/>
            <a:chOff x="5638262" y="1447391"/>
            <a:chExt cx="2649923" cy="511532"/>
          </a:xfrm>
        </p:grpSpPr>
        <p:sp>
          <p:nvSpPr>
            <p:cNvPr id="57" name="TextBox 56"/>
            <p:cNvSpPr txBox="1"/>
            <p:nvPr/>
          </p:nvSpPr>
          <p:spPr>
            <a:xfrm>
              <a:off x="5638263" y="1447391"/>
              <a:ext cx="1077218" cy="21544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638262" y="1651145"/>
              <a:ext cx="2649923" cy="3077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59" name="Flowchart: Off-page Connector 58"/>
          <p:cNvSpPr/>
          <p:nvPr/>
        </p:nvSpPr>
        <p:spPr>
          <a:xfrm>
            <a:off x="7740386" y="1379549"/>
            <a:ext cx="723797" cy="703077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576436" y="2365296"/>
            <a:ext cx="2649923" cy="544139"/>
            <a:chOff x="5638262" y="2422907"/>
            <a:chExt cx="2649923" cy="544139"/>
          </a:xfrm>
        </p:grpSpPr>
        <p:sp>
          <p:nvSpPr>
            <p:cNvPr id="61" name="TextBox 60"/>
            <p:cNvSpPr txBox="1"/>
            <p:nvPr/>
          </p:nvSpPr>
          <p:spPr>
            <a:xfrm>
              <a:off x="5638263" y="2422907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638262" y="2659269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63" name="Flowchart: Off-page Connector 62"/>
          <p:cNvSpPr/>
          <p:nvPr/>
        </p:nvSpPr>
        <p:spPr>
          <a:xfrm>
            <a:off x="7740386" y="2387672"/>
            <a:ext cx="723797" cy="703077"/>
          </a:xfrm>
          <a:prstGeom prst="flowChartOffpage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576436" y="3396502"/>
            <a:ext cx="2649923" cy="511531"/>
            <a:chOff x="5638262" y="3454112"/>
            <a:chExt cx="2649923" cy="511531"/>
          </a:xfrm>
        </p:grpSpPr>
        <p:sp>
          <p:nvSpPr>
            <p:cNvPr id="65" name="TextBox 64"/>
            <p:cNvSpPr txBox="1"/>
            <p:nvPr/>
          </p:nvSpPr>
          <p:spPr>
            <a:xfrm>
              <a:off x="5638263" y="3454112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638262" y="3657866"/>
              <a:ext cx="264992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67" name="Flowchart: Off-page Connector 66"/>
          <p:cNvSpPr/>
          <p:nvPr/>
        </p:nvSpPr>
        <p:spPr>
          <a:xfrm>
            <a:off x="7740386" y="3395793"/>
            <a:ext cx="723797" cy="703078"/>
          </a:xfrm>
          <a:prstGeom prst="flowChartOffpage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V="1">
            <a:off x="4572000" y="1330753"/>
            <a:ext cx="0" cy="2746157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56"/>
          <p:cNvSpPr>
            <a:spLocks noEditPoints="1"/>
          </p:cNvSpPr>
          <p:nvPr/>
        </p:nvSpPr>
        <p:spPr bwMode="auto">
          <a:xfrm>
            <a:off x="7929462" y="2566389"/>
            <a:ext cx="345642" cy="345642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856531" y="1547335"/>
            <a:ext cx="370370" cy="37037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245"/>
          <p:cNvSpPr>
            <a:spLocks/>
          </p:cNvSpPr>
          <p:nvPr/>
        </p:nvSpPr>
        <p:spPr bwMode="auto">
          <a:xfrm>
            <a:off x="875910" y="2573403"/>
            <a:ext cx="331612" cy="33161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893396" y="3530644"/>
            <a:ext cx="296640" cy="43337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217"/>
          <p:cNvSpPr>
            <a:spLocks noEditPoints="1"/>
          </p:cNvSpPr>
          <p:nvPr/>
        </p:nvSpPr>
        <p:spPr bwMode="auto">
          <a:xfrm>
            <a:off x="7912844" y="1589007"/>
            <a:ext cx="378880" cy="28416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135"/>
          <p:cNvSpPr>
            <a:spLocks noEditPoints="1"/>
          </p:cNvSpPr>
          <p:nvPr/>
        </p:nvSpPr>
        <p:spPr bwMode="auto">
          <a:xfrm>
            <a:off x="7950604" y="3605253"/>
            <a:ext cx="303361" cy="28416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4917642" y="1380980"/>
            <a:ext cx="2621652" cy="518900"/>
            <a:chOff x="885153" y="1438589"/>
            <a:chExt cx="2621652" cy="518900"/>
          </a:xfrm>
        </p:grpSpPr>
        <p:sp>
          <p:nvSpPr>
            <p:cNvPr id="49" name="TextBox 48"/>
            <p:cNvSpPr txBox="1"/>
            <p:nvPr/>
          </p:nvSpPr>
          <p:spPr>
            <a:xfrm>
              <a:off x="2429587" y="1438589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85153" y="1649712"/>
              <a:ext cx="262165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917643" y="2397905"/>
            <a:ext cx="2621653" cy="511531"/>
            <a:chOff x="885153" y="2455515"/>
            <a:chExt cx="2621653" cy="511531"/>
          </a:xfrm>
        </p:grpSpPr>
        <p:sp>
          <p:nvSpPr>
            <p:cNvPr id="52" name="TextBox 51"/>
            <p:cNvSpPr txBox="1"/>
            <p:nvPr/>
          </p:nvSpPr>
          <p:spPr>
            <a:xfrm>
              <a:off x="1876551" y="2455515"/>
              <a:ext cx="163025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885153" y="2659269"/>
              <a:ext cx="262165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917643" y="3406027"/>
            <a:ext cx="2621653" cy="521056"/>
            <a:chOff x="885152" y="3463637"/>
            <a:chExt cx="2621653" cy="521056"/>
          </a:xfrm>
        </p:grpSpPr>
        <p:sp>
          <p:nvSpPr>
            <p:cNvPr id="55" name="TextBox 54"/>
            <p:cNvSpPr txBox="1"/>
            <p:nvPr/>
          </p:nvSpPr>
          <p:spPr>
            <a:xfrm>
              <a:off x="2429587" y="3463637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85152" y="3676916"/>
              <a:ext cx="262165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52425871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 animBg="1"/>
      <p:bldP spid="36" grpId="0" animBg="1"/>
      <p:bldP spid="59" grpId="0" animBg="1"/>
      <p:bldP spid="63" grpId="0" animBg="1"/>
      <p:bldP spid="6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3232636" y="1678839"/>
            <a:ext cx="2678730" cy="267872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935196" y="1057443"/>
            <a:ext cx="1273608" cy="621397"/>
            <a:chOff x="695086" y="1192989"/>
            <a:chExt cx="1273608" cy="621397"/>
          </a:xfrm>
        </p:grpSpPr>
        <p:sp>
          <p:nvSpPr>
            <p:cNvPr id="10" name="Down Arrow Callout 9"/>
            <p:cNvSpPr/>
            <p:nvPr/>
          </p:nvSpPr>
          <p:spPr>
            <a:xfrm>
              <a:off x="695086" y="1192989"/>
              <a:ext cx="1273608" cy="621397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70227" y="1332778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Sev01"/>
          <p:cNvSpPr>
            <a:spLocks noChangeAspect="1"/>
          </p:cNvSpPr>
          <p:nvPr/>
        </p:nvSpPr>
        <p:spPr>
          <a:xfrm>
            <a:off x="2755012" y="1362003"/>
            <a:ext cx="722456" cy="722454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Sev01"/>
          <p:cNvSpPr>
            <a:spLocks noChangeAspect="1"/>
          </p:cNvSpPr>
          <p:nvPr/>
        </p:nvSpPr>
        <p:spPr>
          <a:xfrm>
            <a:off x="2339731" y="2656976"/>
            <a:ext cx="722456" cy="722454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ev01"/>
          <p:cNvSpPr>
            <a:spLocks noChangeAspect="1"/>
          </p:cNvSpPr>
          <p:nvPr/>
        </p:nvSpPr>
        <p:spPr>
          <a:xfrm>
            <a:off x="2755012" y="3840081"/>
            <a:ext cx="722456" cy="722454"/>
          </a:xfrm>
          <a:prstGeom prst="ellipse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784341" y="2042157"/>
            <a:ext cx="2079646" cy="286009"/>
            <a:chOff x="539510" y="1997706"/>
            <a:chExt cx="2079646" cy="286009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2386109" y="1997706"/>
              <a:ext cx="233047" cy="285164"/>
            </a:xfrm>
            <a:prstGeom prst="line">
              <a:avLst/>
            </a:prstGeom>
            <a:ln w="19050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539510" y="2283715"/>
              <a:ext cx="1843424" cy="0"/>
            </a:xfrm>
            <a:prstGeom prst="line">
              <a:avLst/>
            </a:prstGeom>
            <a:ln w="19050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Straight Connector 22"/>
          <p:cNvCxnSpPr/>
          <p:nvPr/>
        </p:nvCxnSpPr>
        <p:spPr>
          <a:xfrm flipH="1">
            <a:off x="784342" y="3018203"/>
            <a:ext cx="1555389" cy="0"/>
          </a:xfrm>
          <a:prstGeom prst="line">
            <a:avLst/>
          </a:prstGeom>
          <a:ln w="190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 flipV="1">
            <a:off x="784341" y="3610703"/>
            <a:ext cx="2079646" cy="286009"/>
            <a:chOff x="539510" y="1997706"/>
            <a:chExt cx="2079646" cy="286009"/>
          </a:xfrm>
        </p:grpSpPr>
        <p:cxnSp>
          <p:nvCxnSpPr>
            <p:cNvPr id="26" name="Straight Connector 25"/>
            <p:cNvCxnSpPr/>
            <p:nvPr/>
          </p:nvCxnSpPr>
          <p:spPr>
            <a:xfrm flipH="1">
              <a:off x="2386109" y="1997706"/>
              <a:ext cx="233047" cy="285164"/>
            </a:xfrm>
            <a:prstGeom prst="line">
              <a:avLst/>
            </a:prstGeom>
            <a:ln w="19050">
              <a:solidFill>
                <a:schemeClr val="accent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539510" y="2283715"/>
              <a:ext cx="1843424" cy="0"/>
            </a:xfrm>
            <a:prstGeom prst="line">
              <a:avLst/>
            </a:prstGeom>
            <a:ln w="19050">
              <a:solidFill>
                <a:schemeClr val="accent3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973497" y="2099050"/>
            <a:ext cx="1093249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r>
              <a: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73497" y="2802178"/>
            <a:ext cx="1093249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r>
              <a: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73497" y="3379430"/>
            <a:ext cx="1093249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r>
              <a: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1" name="Sev01"/>
          <p:cNvSpPr>
            <a:spLocks noChangeAspect="1"/>
          </p:cNvSpPr>
          <p:nvPr/>
        </p:nvSpPr>
        <p:spPr>
          <a:xfrm flipH="1">
            <a:off x="5691571" y="1362003"/>
            <a:ext cx="722456" cy="722454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ev01"/>
          <p:cNvSpPr>
            <a:spLocks noChangeAspect="1"/>
          </p:cNvSpPr>
          <p:nvPr/>
        </p:nvSpPr>
        <p:spPr>
          <a:xfrm flipH="1">
            <a:off x="6112645" y="2656976"/>
            <a:ext cx="722456" cy="722454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ev01"/>
          <p:cNvSpPr>
            <a:spLocks noChangeAspect="1"/>
          </p:cNvSpPr>
          <p:nvPr/>
        </p:nvSpPr>
        <p:spPr>
          <a:xfrm flipH="1">
            <a:off x="5691571" y="3840081"/>
            <a:ext cx="722456" cy="722454"/>
          </a:xfrm>
          <a:prstGeom prst="ellipse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 flipH="1">
            <a:off x="6330758" y="2042157"/>
            <a:ext cx="2079646" cy="286009"/>
            <a:chOff x="539510" y="1997706"/>
            <a:chExt cx="2079646" cy="286009"/>
          </a:xfrm>
        </p:grpSpPr>
        <p:cxnSp>
          <p:nvCxnSpPr>
            <p:cNvPr id="35" name="Straight Connector 34"/>
            <p:cNvCxnSpPr/>
            <p:nvPr/>
          </p:nvCxnSpPr>
          <p:spPr>
            <a:xfrm flipH="1">
              <a:off x="2386109" y="1997706"/>
              <a:ext cx="233047" cy="285164"/>
            </a:xfrm>
            <a:prstGeom prst="line">
              <a:avLst/>
            </a:prstGeom>
            <a:ln w="19050">
              <a:solidFill>
                <a:schemeClr val="accent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539510" y="2283715"/>
              <a:ext cx="1843424" cy="0"/>
            </a:xfrm>
            <a:prstGeom prst="line">
              <a:avLst/>
            </a:prstGeom>
            <a:ln w="19050">
              <a:solidFill>
                <a:schemeClr val="accent4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" name="Straight Connector 36"/>
          <p:cNvCxnSpPr/>
          <p:nvPr/>
        </p:nvCxnSpPr>
        <p:spPr>
          <a:xfrm>
            <a:off x="6876281" y="3018203"/>
            <a:ext cx="1555389" cy="0"/>
          </a:xfrm>
          <a:prstGeom prst="line">
            <a:avLst/>
          </a:prstGeom>
          <a:ln w="19050">
            <a:solidFill>
              <a:schemeClr val="accent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 flipH="1" flipV="1">
            <a:off x="6330758" y="3610703"/>
            <a:ext cx="2079646" cy="286009"/>
            <a:chOff x="539510" y="1997706"/>
            <a:chExt cx="2079646" cy="286009"/>
          </a:xfrm>
        </p:grpSpPr>
        <p:cxnSp>
          <p:nvCxnSpPr>
            <p:cNvPr id="39" name="Straight Connector 38"/>
            <p:cNvCxnSpPr/>
            <p:nvPr/>
          </p:nvCxnSpPr>
          <p:spPr>
            <a:xfrm flipH="1">
              <a:off x="2386109" y="1997706"/>
              <a:ext cx="233047" cy="285164"/>
            </a:xfrm>
            <a:prstGeom prst="line">
              <a:avLst/>
            </a:prstGeom>
            <a:ln w="19050">
              <a:solidFill>
                <a:schemeClr val="accent6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39510" y="2283715"/>
              <a:ext cx="1843424" cy="0"/>
            </a:xfrm>
            <a:prstGeom prst="line">
              <a:avLst/>
            </a:prstGeom>
            <a:ln w="19050">
              <a:solidFill>
                <a:schemeClr val="accent6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40"/>
          <p:cNvSpPr txBox="1"/>
          <p:nvPr/>
        </p:nvSpPr>
        <p:spPr>
          <a:xfrm flipH="1">
            <a:off x="7108867" y="2099050"/>
            <a:ext cx="1093249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r>
              <a: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2" name="TextBox 41"/>
          <p:cNvSpPr txBox="1"/>
          <p:nvPr/>
        </p:nvSpPr>
        <p:spPr>
          <a:xfrm flipH="1">
            <a:off x="7023106" y="2802178"/>
            <a:ext cx="1264770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r>
              <a:rPr 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43" name="TextBox 42"/>
          <p:cNvSpPr txBox="1"/>
          <p:nvPr/>
        </p:nvSpPr>
        <p:spPr>
          <a:xfrm flipH="1">
            <a:off x="7108867" y="3379430"/>
            <a:ext cx="1093249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r>
              <a:rPr 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44" name="Freeform 71"/>
          <p:cNvSpPr>
            <a:spLocks noEditPoints="1"/>
          </p:cNvSpPr>
          <p:nvPr/>
        </p:nvSpPr>
        <p:spPr bwMode="auto">
          <a:xfrm>
            <a:off x="2919420" y="1547525"/>
            <a:ext cx="391577" cy="366911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103"/>
          <p:cNvSpPr>
            <a:spLocks/>
          </p:cNvSpPr>
          <p:nvPr/>
        </p:nvSpPr>
        <p:spPr bwMode="auto">
          <a:xfrm>
            <a:off x="2572372" y="2884390"/>
            <a:ext cx="257175" cy="267629"/>
          </a:xfrm>
          <a:custGeom>
            <a:avLst/>
            <a:gdLst/>
            <a:ahLst/>
            <a:cxnLst>
              <a:cxn ang="0">
                <a:pos x="56" y="5"/>
              </a:cxn>
              <a:cxn ang="0">
                <a:pos x="33" y="27"/>
              </a:cxn>
              <a:cxn ang="0">
                <a:pos x="33" y="55"/>
              </a:cxn>
              <a:cxn ang="0">
                <a:pos x="45" y="55"/>
              </a:cxn>
              <a:cxn ang="0">
                <a:pos x="47" y="57"/>
              </a:cxn>
              <a:cxn ang="0">
                <a:pos x="45" y="59"/>
              </a:cxn>
              <a:cxn ang="0">
                <a:pos x="13" y="59"/>
              </a:cxn>
              <a:cxn ang="0">
                <a:pos x="10" y="57"/>
              </a:cxn>
              <a:cxn ang="0">
                <a:pos x="13" y="55"/>
              </a:cxn>
              <a:cxn ang="0">
                <a:pos x="24" y="55"/>
              </a:cxn>
              <a:cxn ang="0">
                <a:pos x="24" y="27"/>
              </a:cxn>
              <a:cxn ang="0">
                <a:pos x="2" y="5"/>
              </a:cxn>
              <a:cxn ang="0">
                <a:pos x="0" y="2"/>
              </a:cxn>
              <a:cxn ang="0">
                <a:pos x="4" y="0"/>
              </a:cxn>
              <a:cxn ang="0">
                <a:pos x="54" y="0"/>
              </a:cxn>
              <a:cxn ang="0">
                <a:pos x="57" y="2"/>
              </a:cxn>
              <a:cxn ang="0">
                <a:pos x="56" y="5"/>
              </a:cxn>
            </a:cxnLst>
            <a:rect l="0" t="0" r="r" b="b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113"/>
          <p:cNvSpPr>
            <a:spLocks noEditPoints="1"/>
          </p:cNvSpPr>
          <p:nvPr/>
        </p:nvSpPr>
        <p:spPr bwMode="auto">
          <a:xfrm>
            <a:off x="2955012" y="4074878"/>
            <a:ext cx="322456" cy="252861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56"/>
          <p:cNvSpPr>
            <a:spLocks noEditPoints="1"/>
          </p:cNvSpPr>
          <p:nvPr/>
        </p:nvSpPr>
        <p:spPr bwMode="auto">
          <a:xfrm>
            <a:off x="5891571" y="1562003"/>
            <a:ext cx="322456" cy="32245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144"/>
          <p:cNvSpPr>
            <a:spLocks noEditPoints="1"/>
          </p:cNvSpPr>
          <p:nvPr/>
        </p:nvSpPr>
        <p:spPr bwMode="auto">
          <a:xfrm>
            <a:off x="6294078" y="2862288"/>
            <a:ext cx="359591" cy="311833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20"/>
          <p:cNvSpPr>
            <a:spLocks/>
          </p:cNvSpPr>
          <p:nvPr/>
        </p:nvSpPr>
        <p:spPr bwMode="auto">
          <a:xfrm>
            <a:off x="5919866" y="4068377"/>
            <a:ext cx="265866" cy="265863"/>
          </a:xfrm>
          <a:custGeom>
            <a:avLst/>
            <a:gdLst/>
            <a:ahLst/>
            <a:cxnLst>
              <a:cxn ang="0">
                <a:pos x="33" y="27"/>
              </a:cxn>
              <a:cxn ang="0">
                <a:pos x="46" y="40"/>
              </a:cxn>
              <a:cxn ang="0">
                <a:pos x="51" y="35"/>
              </a:cxn>
              <a:cxn ang="0">
                <a:pos x="53" y="34"/>
              </a:cxn>
              <a:cxn ang="0">
                <a:pos x="55" y="36"/>
              </a:cxn>
              <a:cxn ang="0">
                <a:pos x="55" y="52"/>
              </a:cxn>
              <a:cxn ang="0">
                <a:pos x="52" y="55"/>
              </a:cxn>
              <a:cxn ang="0">
                <a:pos x="36" y="55"/>
              </a:cxn>
              <a:cxn ang="0">
                <a:pos x="34" y="53"/>
              </a:cxn>
              <a:cxn ang="0">
                <a:pos x="35" y="51"/>
              </a:cxn>
              <a:cxn ang="0">
                <a:pos x="40" y="46"/>
              </a:cxn>
              <a:cxn ang="0">
                <a:pos x="27" y="33"/>
              </a:cxn>
              <a:cxn ang="0">
                <a:pos x="15" y="46"/>
              </a:cxn>
              <a:cxn ang="0">
                <a:pos x="20" y="51"/>
              </a:cxn>
              <a:cxn ang="0">
                <a:pos x="20" y="53"/>
              </a:cxn>
              <a:cxn ang="0">
                <a:pos x="18" y="55"/>
              </a:cxn>
              <a:cxn ang="0">
                <a:pos x="2" y="55"/>
              </a:cxn>
              <a:cxn ang="0">
                <a:pos x="0" y="52"/>
              </a:cxn>
              <a:cxn ang="0">
                <a:pos x="0" y="36"/>
              </a:cxn>
              <a:cxn ang="0">
                <a:pos x="1" y="34"/>
              </a:cxn>
              <a:cxn ang="0">
                <a:pos x="4" y="35"/>
              </a:cxn>
              <a:cxn ang="0">
                <a:pos x="9" y="40"/>
              </a:cxn>
              <a:cxn ang="0">
                <a:pos x="21" y="27"/>
              </a:cxn>
              <a:cxn ang="0">
                <a:pos x="9" y="14"/>
              </a:cxn>
              <a:cxn ang="0">
                <a:pos x="4" y="20"/>
              </a:cxn>
              <a:cxn ang="0">
                <a:pos x="2" y="20"/>
              </a:cxn>
              <a:cxn ang="0">
                <a:pos x="1" y="20"/>
              </a:cxn>
              <a:cxn ang="0">
                <a:pos x="0" y="18"/>
              </a:cxn>
              <a:cxn ang="0">
                <a:pos x="0" y="2"/>
              </a:cxn>
              <a:cxn ang="0">
                <a:pos x="2" y="0"/>
              </a:cxn>
              <a:cxn ang="0">
                <a:pos x="18" y="0"/>
              </a:cxn>
              <a:cxn ang="0">
                <a:pos x="20" y="1"/>
              </a:cxn>
              <a:cxn ang="0">
                <a:pos x="20" y="4"/>
              </a:cxn>
              <a:cxn ang="0">
                <a:pos x="15" y="9"/>
              </a:cxn>
              <a:cxn ang="0">
                <a:pos x="27" y="21"/>
              </a:cxn>
              <a:cxn ang="0">
                <a:pos x="40" y="9"/>
              </a:cxn>
              <a:cxn ang="0">
                <a:pos x="35" y="4"/>
              </a:cxn>
              <a:cxn ang="0">
                <a:pos x="34" y="1"/>
              </a:cxn>
              <a:cxn ang="0">
                <a:pos x="36" y="0"/>
              </a:cxn>
              <a:cxn ang="0">
                <a:pos x="52" y="0"/>
              </a:cxn>
              <a:cxn ang="0">
                <a:pos x="55" y="2"/>
              </a:cxn>
              <a:cxn ang="0">
                <a:pos x="55" y="18"/>
              </a:cxn>
              <a:cxn ang="0">
                <a:pos x="53" y="20"/>
              </a:cxn>
              <a:cxn ang="0">
                <a:pos x="52" y="20"/>
              </a:cxn>
              <a:cxn ang="0">
                <a:pos x="51" y="20"/>
              </a:cxn>
              <a:cxn ang="0">
                <a:pos x="46" y="14"/>
              </a:cxn>
              <a:cxn ang="0">
                <a:pos x="33" y="27"/>
              </a:cxn>
            </a:cxnLst>
            <a:rect l="0" t="0" r="r" b="b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130"/>
          <p:cNvSpPr>
            <a:spLocks noEditPoints="1"/>
          </p:cNvSpPr>
          <p:nvPr/>
        </p:nvSpPr>
        <p:spPr bwMode="auto">
          <a:xfrm>
            <a:off x="3785535" y="2261062"/>
            <a:ext cx="1572935" cy="1514282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71257279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500"/>
                            </p:stCondLst>
                            <p:childTnLst>
                              <p:par>
                                <p:cTn id="1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28" grpId="0"/>
      <p:bldP spid="29" grpId="0"/>
      <p:bldP spid="30" grpId="0"/>
      <p:bldP spid="31" grpId="0" animBg="1"/>
      <p:bldP spid="32" grpId="0" animBg="1"/>
      <p:bldP spid="33" grpId="0" animBg="1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/>
          <p:cNvSpPr/>
          <p:nvPr/>
        </p:nvSpPr>
        <p:spPr>
          <a:xfrm>
            <a:off x="424296" y="2101008"/>
            <a:ext cx="1875666" cy="18756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56"/>
          <p:cNvGrpSpPr/>
          <p:nvPr/>
        </p:nvGrpSpPr>
        <p:grpSpPr>
          <a:xfrm>
            <a:off x="704702" y="2713779"/>
            <a:ext cx="1314852" cy="709468"/>
            <a:chOff x="664833" y="1363501"/>
            <a:chExt cx="1314852" cy="709467"/>
          </a:xfrm>
        </p:grpSpPr>
        <p:sp>
          <p:nvSpPr>
            <p:cNvPr id="55" name="TextBox 54"/>
            <p:cNvSpPr txBox="1"/>
            <p:nvPr/>
          </p:nvSpPr>
          <p:spPr>
            <a:xfrm>
              <a:off x="664833" y="1611304"/>
              <a:ext cx="1314852" cy="461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83650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Oval 35"/>
          <p:cNvSpPr/>
          <p:nvPr/>
        </p:nvSpPr>
        <p:spPr>
          <a:xfrm>
            <a:off x="2066305" y="1963238"/>
            <a:ext cx="2151201" cy="21512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Group 56"/>
          <p:cNvGrpSpPr/>
          <p:nvPr/>
        </p:nvGrpSpPr>
        <p:grpSpPr>
          <a:xfrm>
            <a:off x="2491341" y="2706646"/>
            <a:ext cx="1314852" cy="709468"/>
            <a:chOff x="664833" y="1363501"/>
            <a:chExt cx="1314852" cy="709467"/>
          </a:xfrm>
        </p:grpSpPr>
        <p:sp>
          <p:nvSpPr>
            <p:cNvPr id="27" name="TextBox 26"/>
            <p:cNvSpPr txBox="1"/>
            <p:nvPr/>
          </p:nvSpPr>
          <p:spPr>
            <a:xfrm>
              <a:off x="664833" y="1611304"/>
              <a:ext cx="1314852" cy="461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83650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Oval 44"/>
          <p:cNvSpPr/>
          <p:nvPr/>
        </p:nvSpPr>
        <p:spPr>
          <a:xfrm>
            <a:off x="3923398" y="1795236"/>
            <a:ext cx="2487210" cy="24872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56"/>
          <p:cNvGrpSpPr/>
          <p:nvPr/>
        </p:nvGrpSpPr>
        <p:grpSpPr>
          <a:xfrm>
            <a:off x="4466895" y="2682391"/>
            <a:ext cx="1314852" cy="709468"/>
            <a:chOff x="664833" y="1363501"/>
            <a:chExt cx="1314852" cy="709467"/>
          </a:xfrm>
        </p:grpSpPr>
        <p:sp>
          <p:nvSpPr>
            <p:cNvPr id="30" name="TextBox 29"/>
            <p:cNvSpPr txBox="1"/>
            <p:nvPr/>
          </p:nvSpPr>
          <p:spPr>
            <a:xfrm>
              <a:off x="664833" y="1611304"/>
              <a:ext cx="1314852" cy="461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83650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Oval 49"/>
          <p:cNvSpPr/>
          <p:nvPr/>
        </p:nvSpPr>
        <p:spPr>
          <a:xfrm>
            <a:off x="5917311" y="1720111"/>
            <a:ext cx="2637458" cy="26374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Group 56"/>
          <p:cNvGrpSpPr/>
          <p:nvPr/>
        </p:nvGrpSpPr>
        <p:grpSpPr>
          <a:xfrm>
            <a:off x="6578613" y="2669077"/>
            <a:ext cx="1314852" cy="709468"/>
            <a:chOff x="664833" y="1363501"/>
            <a:chExt cx="1314852" cy="709467"/>
          </a:xfrm>
        </p:grpSpPr>
        <p:sp>
          <p:nvSpPr>
            <p:cNvPr id="39" name="TextBox 38"/>
            <p:cNvSpPr txBox="1"/>
            <p:nvPr/>
          </p:nvSpPr>
          <p:spPr>
            <a:xfrm>
              <a:off x="664833" y="1611304"/>
              <a:ext cx="1314852" cy="461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783650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Freeform 245"/>
          <p:cNvSpPr>
            <a:spLocks/>
          </p:cNvSpPr>
          <p:nvPr/>
        </p:nvSpPr>
        <p:spPr bwMode="auto">
          <a:xfrm>
            <a:off x="1146306" y="2273828"/>
            <a:ext cx="439951" cy="43995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4926219" y="2270908"/>
            <a:ext cx="403249" cy="301016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105"/>
          <p:cNvSpPr>
            <a:spLocks noEditPoints="1"/>
          </p:cNvSpPr>
          <p:nvPr/>
        </p:nvSpPr>
        <p:spPr bwMode="auto">
          <a:xfrm>
            <a:off x="2953769" y="2252004"/>
            <a:ext cx="382873" cy="377324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34"/>
          <p:cNvSpPr>
            <a:spLocks noEditPoints="1"/>
          </p:cNvSpPr>
          <p:nvPr/>
        </p:nvSpPr>
        <p:spPr bwMode="auto">
          <a:xfrm>
            <a:off x="7070634" y="2284219"/>
            <a:ext cx="330812" cy="33081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554817" y="1628419"/>
            <a:ext cx="770510" cy="770510"/>
            <a:chOff x="2786183" y="1189182"/>
            <a:chExt cx="921712" cy="921712"/>
          </a:xfrm>
        </p:grpSpPr>
        <p:sp>
          <p:nvSpPr>
            <p:cNvPr id="34" name="Oval 33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419860" y="1570813"/>
            <a:ext cx="770510" cy="770510"/>
            <a:chOff x="2786183" y="1189182"/>
            <a:chExt cx="921712" cy="921712"/>
          </a:xfrm>
        </p:grpSpPr>
        <p:sp>
          <p:nvSpPr>
            <p:cNvPr id="42" name="Oval 41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567564" y="1340385"/>
            <a:ext cx="770510" cy="770510"/>
            <a:chOff x="2786183" y="1189182"/>
            <a:chExt cx="921712" cy="921712"/>
          </a:xfrm>
        </p:grpSpPr>
        <p:sp>
          <p:nvSpPr>
            <p:cNvPr id="47" name="Oval 46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493712" y="1362004"/>
            <a:ext cx="770510" cy="770510"/>
            <a:chOff x="2786183" y="1189182"/>
            <a:chExt cx="921712" cy="921712"/>
          </a:xfrm>
        </p:grpSpPr>
        <p:sp>
          <p:nvSpPr>
            <p:cNvPr id="53" name="Oval 52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65288025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6" grpId="0" animBg="1"/>
      <p:bldP spid="45" grpId="0" animBg="1"/>
      <p:bldP spid="50" grpId="0" animBg="1"/>
      <p:bldP spid="52" grpId="0" animBg="1"/>
      <p:bldP spid="54" grpId="0" animBg="1"/>
      <p:bldP spid="58" grpId="0" animBg="1"/>
      <p:bldP spid="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Freeform 5"/>
          <p:cNvSpPr>
            <a:spLocks/>
          </p:cNvSpPr>
          <p:nvPr/>
        </p:nvSpPr>
        <p:spPr bwMode="auto">
          <a:xfrm>
            <a:off x="4579939" y="1165275"/>
            <a:ext cx="1514475" cy="1439863"/>
          </a:xfrm>
          <a:custGeom>
            <a:avLst/>
            <a:gdLst/>
            <a:ahLst/>
            <a:cxnLst>
              <a:cxn ang="0">
                <a:pos x="451" y="262"/>
              </a:cxn>
              <a:cxn ang="0">
                <a:pos x="395" y="429"/>
              </a:cxn>
              <a:cxn ang="0">
                <a:pos x="243" y="385"/>
              </a:cxn>
              <a:cxn ang="0">
                <a:pos x="243" y="384"/>
              </a:cxn>
              <a:cxn ang="0">
                <a:pos x="194" y="318"/>
              </a:cxn>
              <a:cxn ang="0">
                <a:pos x="5" y="240"/>
              </a:cxn>
              <a:cxn ang="0">
                <a:pos x="0" y="240"/>
              </a:cxn>
              <a:cxn ang="0">
                <a:pos x="125" y="120"/>
              </a:cxn>
              <a:cxn ang="0">
                <a:pos x="13" y="0"/>
              </a:cxn>
              <a:cxn ang="0">
                <a:pos x="363" y="148"/>
              </a:cxn>
              <a:cxn ang="0">
                <a:pos x="451" y="262"/>
              </a:cxn>
            </a:cxnLst>
            <a:rect l="0" t="0" r="r" b="b"/>
            <a:pathLst>
              <a:path w="451" h="429">
                <a:moveTo>
                  <a:pt x="451" y="262"/>
                </a:moveTo>
                <a:cubicBezTo>
                  <a:pt x="395" y="429"/>
                  <a:pt x="395" y="429"/>
                  <a:pt x="395" y="429"/>
                </a:cubicBezTo>
                <a:cubicBezTo>
                  <a:pt x="243" y="385"/>
                  <a:pt x="243" y="385"/>
                  <a:pt x="243" y="385"/>
                </a:cubicBezTo>
                <a:cubicBezTo>
                  <a:pt x="243" y="385"/>
                  <a:pt x="243" y="384"/>
                  <a:pt x="243" y="384"/>
                </a:cubicBezTo>
                <a:cubicBezTo>
                  <a:pt x="230" y="360"/>
                  <a:pt x="214" y="338"/>
                  <a:pt x="194" y="318"/>
                </a:cubicBezTo>
                <a:cubicBezTo>
                  <a:pt x="142" y="266"/>
                  <a:pt x="79" y="240"/>
                  <a:pt x="5" y="240"/>
                </a:cubicBezTo>
                <a:cubicBezTo>
                  <a:pt x="4" y="240"/>
                  <a:pt x="2" y="240"/>
                  <a:pt x="0" y="240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3" y="0"/>
                  <a:pt x="13" y="0"/>
                  <a:pt x="13" y="0"/>
                </a:cubicBezTo>
                <a:cubicBezTo>
                  <a:pt x="149" y="2"/>
                  <a:pt x="266" y="51"/>
                  <a:pt x="363" y="148"/>
                </a:cubicBezTo>
                <a:cubicBezTo>
                  <a:pt x="399" y="183"/>
                  <a:pt x="428" y="222"/>
                  <a:pt x="451" y="26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4" name="Freeform 6"/>
          <p:cNvSpPr>
            <a:spLocks/>
          </p:cNvSpPr>
          <p:nvPr/>
        </p:nvSpPr>
        <p:spPr bwMode="auto">
          <a:xfrm>
            <a:off x="5380039" y="2087613"/>
            <a:ext cx="919163" cy="1776413"/>
          </a:xfrm>
          <a:custGeom>
            <a:avLst/>
            <a:gdLst/>
            <a:ahLst/>
            <a:cxnLst>
              <a:cxn ang="0">
                <a:pos x="220" y="0"/>
              </a:cxn>
              <a:cxn ang="0">
                <a:pos x="274" y="231"/>
              </a:cxn>
              <a:cxn ang="0">
                <a:pos x="202" y="494"/>
              </a:cxn>
              <a:cxn ang="0">
                <a:pos x="32" y="529"/>
              </a:cxn>
              <a:cxn ang="0">
                <a:pos x="0" y="362"/>
              </a:cxn>
              <a:cxn ang="0">
                <a:pos x="34" y="231"/>
              </a:cxn>
              <a:cxn ang="0">
                <a:pos x="12" y="123"/>
              </a:cxn>
              <a:cxn ang="0">
                <a:pos x="166" y="166"/>
              </a:cxn>
              <a:cxn ang="0">
                <a:pos x="220" y="0"/>
              </a:cxn>
            </a:cxnLst>
            <a:rect l="0" t="0" r="r" b="b"/>
            <a:pathLst>
              <a:path w="274" h="529">
                <a:moveTo>
                  <a:pt x="220" y="0"/>
                </a:moveTo>
                <a:cubicBezTo>
                  <a:pt x="256" y="70"/>
                  <a:pt x="274" y="147"/>
                  <a:pt x="274" y="231"/>
                </a:cubicBezTo>
                <a:cubicBezTo>
                  <a:pt x="274" y="329"/>
                  <a:pt x="250" y="416"/>
                  <a:pt x="202" y="494"/>
                </a:cubicBezTo>
                <a:cubicBezTo>
                  <a:pt x="32" y="529"/>
                  <a:pt x="32" y="529"/>
                  <a:pt x="32" y="529"/>
                </a:cubicBezTo>
                <a:cubicBezTo>
                  <a:pt x="0" y="362"/>
                  <a:pt x="0" y="362"/>
                  <a:pt x="0" y="362"/>
                </a:cubicBezTo>
                <a:cubicBezTo>
                  <a:pt x="22" y="323"/>
                  <a:pt x="34" y="279"/>
                  <a:pt x="34" y="231"/>
                </a:cubicBezTo>
                <a:cubicBezTo>
                  <a:pt x="34" y="192"/>
                  <a:pt x="26" y="156"/>
                  <a:pt x="12" y="123"/>
                </a:cubicBezTo>
                <a:cubicBezTo>
                  <a:pt x="166" y="166"/>
                  <a:pt x="166" y="166"/>
                  <a:pt x="166" y="166"/>
                </a:cubicBezTo>
                <a:lnTo>
                  <a:pt x="22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5" name="Freeform 7"/>
          <p:cNvSpPr>
            <a:spLocks/>
          </p:cNvSpPr>
          <p:nvPr/>
        </p:nvSpPr>
        <p:spPr bwMode="auto">
          <a:xfrm>
            <a:off x="4200526" y="3357612"/>
            <a:ext cx="1824038" cy="1208088"/>
          </a:xfrm>
          <a:custGeom>
            <a:avLst/>
            <a:gdLst/>
            <a:ahLst/>
            <a:cxnLst>
              <a:cxn ang="0">
                <a:pos x="476" y="211"/>
              </a:cxn>
              <a:cxn ang="0">
                <a:pos x="118" y="360"/>
              </a:cxn>
              <a:cxn ang="0">
                <a:pos x="104" y="360"/>
              </a:cxn>
              <a:cxn ang="0">
                <a:pos x="0" y="235"/>
              </a:cxn>
              <a:cxn ang="0">
                <a:pos x="138" y="119"/>
              </a:cxn>
              <a:cxn ang="0">
                <a:pos x="307" y="41"/>
              </a:cxn>
              <a:cxn ang="0">
                <a:pos x="341" y="0"/>
              </a:cxn>
              <a:cxn ang="0">
                <a:pos x="375" y="164"/>
              </a:cxn>
              <a:cxn ang="0">
                <a:pos x="543" y="131"/>
              </a:cxn>
              <a:cxn ang="0">
                <a:pos x="476" y="211"/>
              </a:cxn>
            </a:cxnLst>
            <a:rect l="0" t="0" r="r" b="b"/>
            <a:pathLst>
              <a:path w="543" h="360">
                <a:moveTo>
                  <a:pt x="476" y="211"/>
                </a:moveTo>
                <a:cubicBezTo>
                  <a:pt x="378" y="310"/>
                  <a:pt x="258" y="360"/>
                  <a:pt x="118" y="360"/>
                </a:cubicBezTo>
                <a:cubicBezTo>
                  <a:pt x="113" y="360"/>
                  <a:pt x="109" y="360"/>
                  <a:pt x="104" y="360"/>
                </a:cubicBezTo>
                <a:cubicBezTo>
                  <a:pt x="0" y="235"/>
                  <a:pt x="0" y="235"/>
                  <a:pt x="0" y="235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203" y="115"/>
                  <a:pt x="259" y="89"/>
                  <a:pt x="307" y="41"/>
                </a:cubicBezTo>
                <a:cubicBezTo>
                  <a:pt x="320" y="28"/>
                  <a:pt x="331" y="14"/>
                  <a:pt x="341" y="0"/>
                </a:cubicBezTo>
                <a:cubicBezTo>
                  <a:pt x="375" y="164"/>
                  <a:pt x="375" y="164"/>
                  <a:pt x="375" y="164"/>
                </a:cubicBezTo>
                <a:cubicBezTo>
                  <a:pt x="543" y="131"/>
                  <a:pt x="543" y="131"/>
                  <a:pt x="543" y="131"/>
                </a:cubicBezTo>
                <a:cubicBezTo>
                  <a:pt x="524" y="159"/>
                  <a:pt x="502" y="186"/>
                  <a:pt x="476" y="21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3100389" y="1165275"/>
            <a:ext cx="1843088" cy="1271588"/>
          </a:xfrm>
          <a:custGeom>
            <a:avLst/>
            <a:gdLst/>
            <a:ahLst/>
            <a:cxnLst>
              <a:cxn ang="0">
                <a:pos x="88" y="148"/>
              </a:cxn>
              <a:cxn ang="0">
                <a:pos x="436" y="0"/>
              </a:cxn>
              <a:cxn ang="0">
                <a:pos x="549" y="119"/>
              </a:cxn>
              <a:cxn ang="0">
                <a:pos x="426" y="241"/>
              </a:cxn>
              <a:cxn ang="0">
                <a:pos x="258" y="318"/>
              </a:cxn>
              <a:cxn ang="0">
                <a:pos x="212" y="379"/>
              </a:cxn>
              <a:cxn ang="0">
                <a:pos x="178" y="221"/>
              </a:cxn>
              <a:cxn ang="0">
                <a:pos x="0" y="264"/>
              </a:cxn>
              <a:cxn ang="0">
                <a:pos x="88" y="148"/>
              </a:cxn>
            </a:cxnLst>
            <a:rect l="0" t="0" r="r" b="b"/>
            <a:pathLst>
              <a:path w="549" h="379">
                <a:moveTo>
                  <a:pt x="88" y="148"/>
                </a:moveTo>
                <a:cubicBezTo>
                  <a:pt x="185" y="52"/>
                  <a:pt x="301" y="2"/>
                  <a:pt x="436" y="0"/>
                </a:cubicBezTo>
                <a:cubicBezTo>
                  <a:pt x="549" y="119"/>
                  <a:pt x="549" y="119"/>
                  <a:pt x="549" y="119"/>
                </a:cubicBezTo>
                <a:cubicBezTo>
                  <a:pt x="426" y="241"/>
                  <a:pt x="426" y="241"/>
                  <a:pt x="426" y="241"/>
                </a:cubicBezTo>
                <a:cubicBezTo>
                  <a:pt x="361" y="245"/>
                  <a:pt x="305" y="271"/>
                  <a:pt x="258" y="318"/>
                </a:cubicBezTo>
                <a:cubicBezTo>
                  <a:pt x="239" y="337"/>
                  <a:pt x="224" y="357"/>
                  <a:pt x="212" y="379"/>
                </a:cubicBezTo>
                <a:cubicBezTo>
                  <a:pt x="178" y="221"/>
                  <a:pt x="178" y="221"/>
                  <a:pt x="178" y="221"/>
                </a:cubicBezTo>
                <a:cubicBezTo>
                  <a:pt x="0" y="264"/>
                  <a:pt x="0" y="264"/>
                  <a:pt x="0" y="264"/>
                </a:cubicBezTo>
                <a:cubicBezTo>
                  <a:pt x="23" y="223"/>
                  <a:pt x="52" y="184"/>
                  <a:pt x="88" y="14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>
            <a:off x="3149601" y="3252838"/>
            <a:ext cx="1450975" cy="1309688"/>
          </a:xfrm>
          <a:custGeom>
            <a:avLst/>
            <a:gdLst/>
            <a:ahLst/>
            <a:cxnLst>
              <a:cxn ang="0">
                <a:pos x="431" y="150"/>
              </a:cxn>
              <a:cxn ang="0">
                <a:pos x="432" y="150"/>
              </a:cxn>
              <a:cxn ang="0">
                <a:pos x="298" y="266"/>
              </a:cxn>
              <a:cxn ang="0">
                <a:pos x="402" y="390"/>
              </a:cxn>
              <a:cxn ang="0">
                <a:pos x="73" y="242"/>
              </a:cxn>
              <a:cxn ang="0">
                <a:pos x="0" y="152"/>
              </a:cxn>
              <a:cxn ang="0">
                <a:pos x="47" y="0"/>
              </a:cxn>
              <a:cxn ang="0">
                <a:pos x="212" y="36"/>
              </a:cxn>
              <a:cxn ang="0">
                <a:pos x="243" y="72"/>
              </a:cxn>
              <a:cxn ang="0">
                <a:pos x="431" y="150"/>
              </a:cxn>
            </a:cxnLst>
            <a:rect l="0" t="0" r="r" b="b"/>
            <a:pathLst>
              <a:path w="432" h="390">
                <a:moveTo>
                  <a:pt x="431" y="150"/>
                </a:moveTo>
                <a:cubicBezTo>
                  <a:pt x="432" y="150"/>
                  <a:pt x="432" y="150"/>
                  <a:pt x="432" y="150"/>
                </a:cubicBezTo>
                <a:cubicBezTo>
                  <a:pt x="298" y="266"/>
                  <a:pt x="298" y="266"/>
                  <a:pt x="298" y="266"/>
                </a:cubicBezTo>
                <a:cubicBezTo>
                  <a:pt x="402" y="390"/>
                  <a:pt x="402" y="390"/>
                  <a:pt x="402" y="390"/>
                </a:cubicBezTo>
                <a:cubicBezTo>
                  <a:pt x="275" y="384"/>
                  <a:pt x="165" y="334"/>
                  <a:pt x="73" y="242"/>
                </a:cubicBezTo>
                <a:cubicBezTo>
                  <a:pt x="45" y="214"/>
                  <a:pt x="20" y="184"/>
                  <a:pt x="0" y="152"/>
                </a:cubicBezTo>
                <a:cubicBezTo>
                  <a:pt x="47" y="0"/>
                  <a:pt x="47" y="0"/>
                  <a:pt x="47" y="0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21" y="48"/>
                  <a:pt x="232" y="61"/>
                  <a:pt x="243" y="72"/>
                </a:cubicBezTo>
                <a:cubicBezTo>
                  <a:pt x="295" y="124"/>
                  <a:pt x="358" y="150"/>
                  <a:pt x="431" y="15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8" name="Freeform 10"/>
          <p:cNvSpPr>
            <a:spLocks/>
          </p:cNvSpPr>
          <p:nvPr/>
        </p:nvSpPr>
        <p:spPr bwMode="auto">
          <a:xfrm>
            <a:off x="2898776" y="1947913"/>
            <a:ext cx="936625" cy="1774825"/>
          </a:xfrm>
          <a:custGeom>
            <a:avLst/>
            <a:gdLst/>
            <a:ahLst/>
            <a:cxnLst>
              <a:cxn ang="0">
                <a:pos x="53" y="43"/>
              </a:cxn>
              <a:cxn ang="0">
                <a:pos x="229" y="0"/>
              </a:cxn>
              <a:cxn ang="0">
                <a:pos x="264" y="162"/>
              </a:cxn>
              <a:cxn ang="0">
                <a:pos x="240" y="273"/>
              </a:cxn>
              <a:cxn ang="0">
                <a:pos x="279" y="413"/>
              </a:cxn>
              <a:cxn ang="0">
                <a:pos x="115" y="374"/>
              </a:cxn>
              <a:cxn ang="0">
                <a:pos x="115" y="374"/>
              </a:cxn>
              <a:cxn ang="0">
                <a:pos x="68" y="529"/>
              </a:cxn>
              <a:cxn ang="0">
                <a:pos x="0" y="273"/>
              </a:cxn>
              <a:cxn ang="0">
                <a:pos x="53" y="43"/>
              </a:cxn>
            </a:cxnLst>
            <a:rect l="0" t="0" r="r" b="b"/>
            <a:pathLst>
              <a:path w="279" h="529">
                <a:moveTo>
                  <a:pt x="53" y="43"/>
                </a:moveTo>
                <a:cubicBezTo>
                  <a:pt x="229" y="0"/>
                  <a:pt x="229" y="0"/>
                  <a:pt x="229" y="0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48" y="196"/>
                  <a:pt x="240" y="233"/>
                  <a:pt x="240" y="273"/>
                </a:cubicBezTo>
                <a:cubicBezTo>
                  <a:pt x="240" y="325"/>
                  <a:pt x="253" y="372"/>
                  <a:pt x="279" y="413"/>
                </a:cubicBezTo>
                <a:cubicBezTo>
                  <a:pt x="115" y="374"/>
                  <a:pt x="115" y="374"/>
                  <a:pt x="115" y="374"/>
                </a:cubicBezTo>
                <a:cubicBezTo>
                  <a:pt x="115" y="374"/>
                  <a:pt x="115" y="374"/>
                  <a:pt x="115" y="374"/>
                </a:cubicBezTo>
                <a:cubicBezTo>
                  <a:pt x="68" y="529"/>
                  <a:pt x="68" y="529"/>
                  <a:pt x="68" y="529"/>
                </a:cubicBezTo>
                <a:cubicBezTo>
                  <a:pt x="22" y="453"/>
                  <a:pt x="0" y="368"/>
                  <a:pt x="0" y="273"/>
                </a:cubicBezTo>
                <a:cubicBezTo>
                  <a:pt x="0" y="189"/>
                  <a:pt x="18" y="112"/>
                  <a:pt x="53" y="4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59"/>
          <p:cNvGrpSpPr/>
          <p:nvPr/>
        </p:nvGrpSpPr>
        <p:grpSpPr>
          <a:xfrm>
            <a:off x="6107883" y="3878526"/>
            <a:ext cx="2276195" cy="555580"/>
            <a:chOff x="7154104" y="3206176"/>
            <a:chExt cx="2276195" cy="555580"/>
          </a:xfrm>
        </p:grpSpPr>
        <p:sp>
          <p:nvSpPr>
            <p:cNvPr id="12" name="TextBox 11"/>
            <p:cNvSpPr txBox="1"/>
            <p:nvPr/>
          </p:nvSpPr>
          <p:spPr>
            <a:xfrm>
              <a:off x="7154105" y="3453979"/>
              <a:ext cx="22761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54104" y="3206176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8"/>
          <p:cNvGrpSpPr/>
          <p:nvPr/>
        </p:nvGrpSpPr>
        <p:grpSpPr>
          <a:xfrm>
            <a:off x="6069783" y="1228605"/>
            <a:ext cx="2276195" cy="555580"/>
            <a:chOff x="7174424" y="1352592"/>
            <a:chExt cx="2276195" cy="555580"/>
          </a:xfrm>
        </p:grpSpPr>
        <p:sp>
          <p:nvSpPr>
            <p:cNvPr id="15" name="TextBox 14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6"/>
          <p:cNvGrpSpPr/>
          <p:nvPr/>
        </p:nvGrpSpPr>
        <p:grpSpPr>
          <a:xfrm>
            <a:off x="740907" y="1228605"/>
            <a:ext cx="2276197" cy="555580"/>
            <a:chOff x="-296510" y="1363501"/>
            <a:chExt cx="2276197" cy="555580"/>
          </a:xfrm>
        </p:grpSpPr>
        <p:sp>
          <p:nvSpPr>
            <p:cNvPr id="18" name="TextBox 17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712332" y="3860343"/>
            <a:ext cx="2276197" cy="555580"/>
            <a:chOff x="-296510" y="1363501"/>
            <a:chExt cx="2276197" cy="555580"/>
          </a:xfrm>
        </p:grpSpPr>
        <p:sp>
          <p:nvSpPr>
            <p:cNvPr id="21" name="TextBox 20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 Placeholder 3"/>
          <p:cNvSpPr txBox="1">
            <a:spLocks/>
          </p:cNvSpPr>
          <p:nvPr/>
        </p:nvSpPr>
        <p:spPr>
          <a:xfrm>
            <a:off x="4456431" y="1408769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5611617" y="2203891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5523472" y="3471198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3336379" y="2071256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4381008" y="4024472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3354871" y="3375948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Freeform 122"/>
          <p:cNvSpPr>
            <a:spLocks noEditPoints="1"/>
          </p:cNvSpPr>
          <p:nvPr/>
        </p:nvSpPr>
        <p:spPr bwMode="auto">
          <a:xfrm>
            <a:off x="3116702" y="2621966"/>
            <a:ext cx="439353" cy="344809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66"/>
          <p:cNvSpPr>
            <a:spLocks noEditPoints="1"/>
          </p:cNvSpPr>
          <p:nvPr/>
        </p:nvSpPr>
        <p:spPr bwMode="auto">
          <a:xfrm>
            <a:off x="3862486" y="1543270"/>
            <a:ext cx="377030" cy="379802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40"/>
          <p:cNvSpPr>
            <a:spLocks noEditPoints="1"/>
          </p:cNvSpPr>
          <p:nvPr/>
        </p:nvSpPr>
        <p:spPr bwMode="auto">
          <a:xfrm>
            <a:off x="5187952" y="1662145"/>
            <a:ext cx="359334" cy="361976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145"/>
          <p:cNvSpPr>
            <a:spLocks/>
          </p:cNvSpPr>
          <p:nvPr/>
        </p:nvSpPr>
        <p:spPr bwMode="auto">
          <a:xfrm>
            <a:off x="5645912" y="2889240"/>
            <a:ext cx="378651" cy="326519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22"/>
          <p:cNvSpPr>
            <a:spLocks/>
          </p:cNvSpPr>
          <p:nvPr/>
        </p:nvSpPr>
        <p:spPr bwMode="auto">
          <a:xfrm>
            <a:off x="4943476" y="3879393"/>
            <a:ext cx="339402" cy="320676"/>
          </a:xfrm>
          <a:custGeom>
            <a:avLst/>
            <a:gdLst/>
            <a:ahLst/>
            <a:cxnLst>
              <a:cxn ang="0">
                <a:pos x="60" y="52"/>
              </a:cxn>
              <a:cxn ang="0">
                <a:pos x="49" y="48"/>
              </a:cxn>
              <a:cxn ang="0">
                <a:pos x="45" y="53"/>
              </a:cxn>
              <a:cxn ang="0">
                <a:pos x="46" y="62"/>
              </a:cxn>
              <a:cxn ang="0">
                <a:pos x="46" y="62"/>
              </a:cxn>
              <a:cxn ang="0">
                <a:pos x="45" y="62"/>
              </a:cxn>
              <a:cxn ang="0">
                <a:pos x="32" y="63"/>
              </a:cxn>
              <a:cxn ang="0">
                <a:pos x="26" y="59"/>
              </a:cxn>
              <a:cxn ang="0">
                <a:pos x="31" y="48"/>
              </a:cxn>
              <a:cxn ang="0">
                <a:pos x="23" y="41"/>
              </a:cxn>
              <a:cxn ang="0">
                <a:pos x="15" y="48"/>
              </a:cxn>
              <a:cxn ang="0">
                <a:pos x="19" y="58"/>
              </a:cxn>
              <a:cxn ang="0">
                <a:pos x="17" y="62"/>
              </a:cxn>
              <a:cxn ang="0">
                <a:pos x="13" y="63"/>
              </a:cxn>
              <a:cxn ang="0">
                <a:pos x="3" y="62"/>
              </a:cxn>
              <a:cxn ang="0">
                <a:pos x="0" y="62"/>
              </a:cxn>
              <a:cxn ang="0">
                <a:pos x="0" y="62"/>
              </a:cxn>
              <a:cxn ang="0">
                <a:pos x="0" y="62"/>
              </a:cxn>
              <a:cxn ang="0">
                <a:pos x="0" y="21"/>
              </a:cxn>
              <a:cxn ang="0">
                <a:pos x="3" y="21"/>
              </a:cxn>
              <a:cxn ang="0">
                <a:pos x="13" y="22"/>
              </a:cxn>
              <a:cxn ang="0">
                <a:pos x="17" y="21"/>
              </a:cxn>
              <a:cxn ang="0">
                <a:pos x="19" y="17"/>
              </a:cxn>
              <a:cxn ang="0">
                <a:pos x="15" y="7"/>
              </a:cxn>
              <a:cxn ang="0">
                <a:pos x="23" y="0"/>
              </a:cxn>
              <a:cxn ang="0">
                <a:pos x="31" y="7"/>
              </a:cxn>
              <a:cxn ang="0">
                <a:pos x="26" y="18"/>
              </a:cxn>
              <a:cxn ang="0">
                <a:pos x="32" y="22"/>
              </a:cxn>
              <a:cxn ang="0">
                <a:pos x="46" y="21"/>
              </a:cxn>
              <a:cxn ang="0">
                <a:pos x="46" y="21"/>
              </a:cxn>
              <a:cxn ang="0">
                <a:pos x="46" y="24"/>
              </a:cxn>
              <a:cxn ang="0">
                <a:pos x="45" y="34"/>
              </a:cxn>
              <a:cxn ang="0">
                <a:pos x="46" y="38"/>
              </a:cxn>
              <a:cxn ang="0">
                <a:pos x="50" y="40"/>
              </a:cxn>
              <a:cxn ang="0">
                <a:pos x="60" y="36"/>
              </a:cxn>
              <a:cxn ang="0">
                <a:pos x="67" y="44"/>
              </a:cxn>
              <a:cxn ang="0">
                <a:pos x="60" y="52"/>
              </a:cxn>
            </a:cxnLst>
            <a:rect l="0" t="0" r="r" b="b"/>
            <a:pathLst>
              <a:path w="67" h="63">
                <a:moveTo>
                  <a:pt x="60" y="52"/>
                </a:moveTo>
                <a:cubicBezTo>
                  <a:pt x="55" y="52"/>
                  <a:pt x="54" y="48"/>
                  <a:pt x="49" y="48"/>
                </a:cubicBezTo>
                <a:cubicBezTo>
                  <a:pt x="46" y="48"/>
                  <a:pt x="45" y="50"/>
                  <a:pt x="45" y="53"/>
                </a:cubicBezTo>
                <a:cubicBezTo>
                  <a:pt x="45" y="56"/>
                  <a:pt x="46" y="59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2"/>
                </a:cubicBezTo>
                <a:cubicBezTo>
                  <a:pt x="41" y="62"/>
                  <a:pt x="36" y="63"/>
                  <a:pt x="32" y="63"/>
                </a:cubicBezTo>
                <a:cubicBezTo>
                  <a:pt x="29" y="63"/>
                  <a:pt x="26" y="62"/>
                  <a:pt x="26" y="59"/>
                </a:cubicBezTo>
                <a:cubicBezTo>
                  <a:pt x="26" y="54"/>
                  <a:pt x="31" y="53"/>
                  <a:pt x="31" y="48"/>
                </a:cubicBezTo>
                <a:cubicBezTo>
                  <a:pt x="31" y="44"/>
                  <a:pt x="27" y="41"/>
                  <a:pt x="23" y="41"/>
                </a:cubicBezTo>
                <a:cubicBezTo>
                  <a:pt x="19" y="41"/>
                  <a:pt x="15" y="44"/>
                  <a:pt x="15" y="48"/>
                </a:cubicBezTo>
                <a:cubicBezTo>
                  <a:pt x="15" y="53"/>
                  <a:pt x="19" y="56"/>
                  <a:pt x="19" y="58"/>
                </a:cubicBezTo>
                <a:cubicBezTo>
                  <a:pt x="19" y="60"/>
                  <a:pt x="18" y="61"/>
                  <a:pt x="17" y="62"/>
                </a:cubicBezTo>
                <a:cubicBezTo>
                  <a:pt x="16" y="63"/>
                  <a:pt x="14" y="63"/>
                  <a:pt x="13" y="63"/>
                </a:cubicBezTo>
                <a:cubicBezTo>
                  <a:pt x="9" y="63"/>
                  <a:pt x="6" y="63"/>
                  <a:pt x="3" y="62"/>
                </a:cubicBezTo>
                <a:cubicBezTo>
                  <a:pt x="2" y="62"/>
                  <a:pt x="1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2" y="21"/>
                  <a:pt x="3" y="21"/>
                </a:cubicBezTo>
                <a:cubicBezTo>
                  <a:pt x="6" y="22"/>
                  <a:pt x="9" y="22"/>
                  <a:pt x="13" y="22"/>
                </a:cubicBezTo>
                <a:cubicBezTo>
                  <a:pt x="14" y="22"/>
                  <a:pt x="16" y="22"/>
                  <a:pt x="17" y="21"/>
                </a:cubicBezTo>
                <a:cubicBezTo>
                  <a:pt x="18" y="20"/>
                  <a:pt x="19" y="19"/>
                  <a:pt x="19" y="17"/>
                </a:cubicBezTo>
                <a:cubicBezTo>
                  <a:pt x="19" y="15"/>
                  <a:pt x="15" y="12"/>
                  <a:pt x="15" y="7"/>
                </a:cubicBezTo>
                <a:cubicBezTo>
                  <a:pt x="15" y="3"/>
                  <a:pt x="19" y="0"/>
                  <a:pt x="23" y="0"/>
                </a:cubicBezTo>
                <a:cubicBezTo>
                  <a:pt x="27" y="0"/>
                  <a:pt x="31" y="3"/>
                  <a:pt x="31" y="7"/>
                </a:cubicBezTo>
                <a:cubicBezTo>
                  <a:pt x="31" y="12"/>
                  <a:pt x="26" y="13"/>
                  <a:pt x="26" y="18"/>
                </a:cubicBezTo>
                <a:cubicBezTo>
                  <a:pt x="26" y="21"/>
                  <a:pt x="29" y="22"/>
                  <a:pt x="32" y="22"/>
                </a:cubicBezTo>
                <a:cubicBezTo>
                  <a:pt x="37" y="22"/>
                  <a:pt x="41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3"/>
                  <a:pt x="46" y="24"/>
                </a:cubicBezTo>
                <a:cubicBezTo>
                  <a:pt x="45" y="27"/>
                  <a:pt x="45" y="30"/>
                  <a:pt x="45" y="34"/>
                </a:cubicBezTo>
                <a:cubicBezTo>
                  <a:pt x="45" y="35"/>
                  <a:pt x="45" y="37"/>
                  <a:pt x="46" y="38"/>
                </a:cubicBezTo>
                <a:cubicBezTo>
                  <a:pt x="47" y="39"/>
                  <a:pt x="48" y="40"/>
                  <a:pt x="50" y="40"/>
                </a:cubicBezTo>
                <a:cubicBezTo>
                  <a:pt x="52" y="40"/>
                  <a:pt x="55" y="36"/>
                  <a:pt x="60" y="36"/>
                </a:cubicBezTo>
                <a:cubicBezTo>
                  <a:pt x="64" y="36"/>
                  <a:pt x="67" y="40"/>
                  <a:pt x="67" y="44"/>
                </a:cubicBezTo>
                <a:cubicBezTo>
                  <a:pt x="67" y="49"/>
                  <a:pt x="64" y="52"/>
                  <a:pt x="60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07"/>
          <p:cNvSpPr>
            <a:spLocks noEditPoints="1"/>
          </p:cNvSpPr>
          <p:nvPr/>
        </p:nvSpPr>
        <p:spPr bwMode="auto">
          <a:xfrm>
            <a:off x="3674366" y="3739946"/>
            <a:ext cx="361596" cy="366725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56"/>
          <p:cNvGrpSpPr/>
          <p:nvPr/>
        </p:nvGrpSpPr>
        <p:grpSpPr>
          <a:xfrm>
            <a:off x="424296" y="2490114"/>
            <a:ext cx="2276197" cy="555580"/>
            <a:chOff x="-296510" y="1363501"/>
            <a:chExt cx="2276197" cy="555580"/>
          </a:xfrm>
        </p:grpSpPr>
        <p:sp>
          <p:nvSpPr>
            <p:cNvPr id="37" name="TextBox 36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59"/>
          <p:cNvGrpSpPr/>
          <p:nvPr/>
        </p:nvGrpSpPr>
        <p:grpSpPr>
          <a:xfrm>
            <a:off x="6501117" y="2490114"/>
            <a:ext cx="2276195" cy="555580"/>
            <a:chOff x="7154104" y="3206176"/>
            <a:chExt cx="2276195" cy="555580"/>
          </a:xfrm>
        </p:grpSpPr>
        <p:sp>
          <p:nvSpPr>
            <p:cNvPr id="40" name="TextBox 39"/>
            <p:cNvSpPr txBox="1"/>
            <p:nvPr/>
          </p:nvSpPr>
          <p:spPr>
            <a:xfrm>
              <a:off x="7154105" y="3453979"/>
              <a:ext cx="22761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154104" y="3206176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31"/>
          <p:cNvSpPr>
            <a:spLocks noEditPoints="1"/>
          </p:cNvSpPr>
          <p:nvPr/>
        </p:nvSpPr>
        <p:spPr bwMode="auto">
          <a:xfrm>
            <a:off x="4198064" y="2448525"/>
            <a:ext cx="804312" cy="804312"/>
          </a:xfrm>
          <a:custGeom>
            <a:avLst/>
            <a:gdLst/>
            <a:ahLst/>
            <a:cxnLst>
              <a:cxn ang="0">
                <a:pos x="602" y="178"/>
              </a:cxn>
              <a:cxn ang="0">
                <a:pos x="450" y="390"/>
              </a:cxn>
              <a:cxn ang="0">
                <a:pos x="330" y="390"/>
              </a:cxn>
              <a:cxn ang="0">
                <a:pos x="421" y="339"/>
              </a:cxn>
              <a:cxn ang="0">
                <a:pos x="390" y="781"/>
              </a:cxn>
              <a:cxn ang="0">
                <a:pos x="390" y="0"/>
              </a:cxn>
              <a:cxn ang="0">
                <a:pos x="695" y="522"/>
              </a:cxn>
              <a:cxn ang="0">
                <a:pos x="652" y="488"/>
              </a:cxn>
              <a:cxn ang="0">
                <a:pos x="722" y="405"/>
              </a:cxn>
              <a:cxn ang="0">
                <a:pos x="669" y="375"/>
              </a:cxn>
              <a:cxn ang="0">
                <a:pos x="699" y="268"/>
              </a:cxn>
              <a:cxn ang="0">
                <a:pos x="645" y="275"/>
              </a:cxn>
              <a:cxn ang="0">
                <a:pos x="522" y="85"/>
              </a:cxn>
              <a:cxn ang="0">
                <a:pos x="488" y="129"/>
              </a:cxn>
              <a:cxn ang="0">
                <a:pos x="405" y="58"/>
              </a:cxn>
              <a:cxn ang="0">
                <a:pos x="375" y="111"/>
              </a:cxn>
              <a:cxn ang="0">
                <a:pos x="268" y="81"/>
              </a:cxn>
              <a:cxn ang="0">
                <a:pos x="275" y="136"/>
              </a:cxn>
              <a:cxn ang="0">
                <a:pos x="166" y="145"/>
              </a:cxn>
              <a:cxn ang="0">
                <a:pos x="182" y="203"/>
              </a:cxn>
              <a:cxn ang="0">
                <a:pos x="85" y="258"/>
              </a:cxn>
              <a:cxn ang="0">
                <a:pos x="129" y="292"/>
              </a:cxn>
              <a:cxn ang="0">
                <a:pos x="58" y="375"/>
              </a:cxn>
              <a:cxn ang="0">
                <a:pos x="111" y="405"/>
              </a:cxn>
              <a:cxn ang="0">
                <a:pos x="81" y="512"/>
              </a:cxn>
              <a:cxn ang="0">
                <a:pos x="136" y="506"/>
              </a:cxn>
              <a:cxn ang="0">
                <a:pos x="145" y="614"/>
              </a:cxn>
              <a:cxn ang="0">
                <a:pos x="203" y="598"/>
              </a:cxn>
              <a:cxn ang="0">
                <a:pos x="390" y="723"/>
              </a:cxn>
              <a:cxn ang="0">
                <a:pos x="577" y="598"/>
              </a:cxn>
              <a:cxn ang="0">
                <a:pos x="635" y="614"/>
              </a:cxn>
              <a:cxn ang="0">
                <a:pos x="280" y="599"/>
              </a:cxn>
              <a:cxn ang="0">
                <a:pos x="500" y="555"/>
              </a:cxn>
              <a:cxn ang="0">
                <a:pos x="280" y="599"/>
              </a:cxn>
              <a:cxn ang="0">
                <a:pos x="280" y="599"/>
              </a:cxn>
            </a:cxnLst>
            <a:rect l="0" t="0" r="r" b="b"/>
            <a:pathLst>
              <a:path w="781" h="781">
                <a:moveTo>
                  <a:pt x="421" y="339"/>
                </a:moveTo>
                <a:cubicBezTo>
                  <a:pt x="602" y="178"/>
                  <a:pt x="602" y="178"/>
                  <a:pt x="602" y="178"/>
                </a:cubicBezTo>
                <a:cubicBezTo>
                  <a:pt x="442" y="361"/>
                  <a:pt x="442" y="361"/>
                  <a:pt x="442" y="361"/>
                </a:cubicBezTo>
                <a:cubicBezTo>
                  <a:pt x="447" y="370"/>
                  <a:pt x="450" y="379"/>
                  <a:pt x="450" y="390"/>
                </a:cubicBezTo>
                <a:cubicBezTo>
                  <a:pt x="450" y="423"/>
                  <a:pt x="423" y="450"/>
                  <a:pt x="390" y="450"/>
                </a:cubicBezTo>
                <a:cubicBezTo>
                  <a:pt x="357" y="450"/>
                  <a:pt x="330" y="423"/>
                  <a:pt x="330" y="390"/>
                </a:cubicBezTo>
                <a:cubicBezTo>
                  <a:pt x="330" y="357"/>
                  <a:pt x="357" y="330"/>
                  <a:pt x="390" y="330"/>
                </a:cubicBezTo>
                <a:cubicBezTo>
                  <a:pt x="401" y="330"/>
                  <a:pt x="412" y="334"/>
                  <a:pt x="421" y="339"/>
                </a:cubicBezTo>
                <a:close/>
                <a:moveTo>
                  <a:pt x="781" y="390"/>
                </a:moveTo>
                <a:cubicBezTo>
                  <a:pt x="781" y="605"/>
                  <a:pt x="605" y="781"/>
                  <a:pt x="390" y="781"/>
                </a:cubicBezTo>
                <a:cubicBezTo>
                  <a:pt x="175" y="781"/>
                  <a:pt x="0" y="605"/>
                  <a:pt x="0" y="390"/>
                </a:cubicBezTo>
                <a:cubicBezTo>
                  <a:pt x="0" y="175"/>
                  <a:pt x="175" y="0"/>
                  <a:pt x="390" y="0"/>
                </a:cubicBezTo>
                <a:cubicBezTo>
                  <a:pt x="605" y="0"/>
                  <a:pt x="781" y="175"/>
                  <a:pt x="781" y="390"/>
                </a:cubicBezTo>
                <a:close/>
                <a:moveTo>
                  <a:pt x="695" y="522"/>
                </a:moveTo>
                <a:cubicBezTo>
                  <a:pt x="646" y="503"/>
                  <a:pt x="646" y="503"/>
                  <a:pt x="646" y="503"/>
                </a:cubicBezTo>
                <a:cubicBezTo>
                  <a:pt x="652" y="488"/>
                  <a:pt x="652" y="488"/>
                  <a:pt x="652" y="488"/>
                </a:cubicBezTo>
                <a:cubicBezTo>
                  <a:pt x="701" y="508"/>
                  <a:pt x="701" y="508"/>
                  <a:pt x="701" y="508"/>
                </a:cubicBezTo>
                <a:cubicBezTo>
                  <a:pt x="713" y="476"/>
                  <a:pt x="720" y="442"/>
                  <a:pt x="722" y="405"/>
                </a:cubicBezTo>
                <a:cubicBezTo>
                  <a:pt x="669" y="405"/>
                  <a:pt x="669" y="405"/>
                  <a:pt x="669" y="405"/>
                </a:cubicBezTo>
                <a:cubicBezTo>
                  <a:pt x="669" y="375"/>
                  <a:pt x="669" y="375"/>
                  <a:pt x="669" y="375"/>
                </a:cubicBezTo>
                <a:cubicBezTo>
                  <a:pt x="722" y="375"/>
                  <a:pt x="722" y="375"/>
                  <a:pt x="722" y="375"/>
                </a:cubicBezTo>
                <a:cubicBezTo>
                  <a:pt x="720" y="337"/>
                  <a:pt x="712" y="302"/>
                  <a:pt x="699" y="268"/>
                </a:cubicBezTo>
                <a:cubicBezTo>
                  <a:pt x="651" y="289"/>
                  <a:pt x="651" y="289"/>
                  <a:pt x="651" y="289"/>
                </a:cubicBezTo>
                <a:cubicBezTo>
                  <a:pt x="645" y="275"/>
                  <a:pt x="645" y="275"/>
                  <a:pt x="645" y="275"/>
                </a:cubicBezTo>
                <a:cubicBezTo>
                  <a:pt x="693" y="254"/>
                  <a:pt x="693" y="254"/>
                  <a:pt x="693" y="254"/>
                </a:cubicBezTo>
                <a:cubicBezTo>
                  <a:pt x="659" y="179"/>
                  <a:pt x="598" y="118"/>
                  <a:pt x="522" y="85"/>
                </a:cubicBezTo>
                <a:cubicBezTo>
                  <a:pt x="503" y="134"/>
                  <a:pt x="503" y="134"/>
                  <a:pt x="503" y="134"/>
                </a:cubicBezTo>
                <a:cubicBezTo>
                  <a:pt x="488" y="129"/>
                  <a:pt x="488" y="129"/>
                  <a:pt x="488" y="129"/>
                </a:cubicBezTo>
                <a:cubicBezTo>
                  <a:pt x="508" y="80"/>
                  <a:pt x="508" y="80"/>
                  <a:pt x="508" y="80"/>
                </a:cubicBezTo>
                <a:cubicBezTo>
                  <a:pt x="476" y="67"/>
                  <a:pt x="442" y="60"/>
                  <a:pt x="405" y="58"/>
                </a:cubicBezTo>
                <a:cubicBezTo>
                  <a:pt x="405" y="111"/>
                  <a:pt x="405" y="111"/>
                  <a:pt x="405" y="111"/>
                </a:cubicBezTo>
                <a:cubicBezTo>
                  <a:pt x="375" y="111"/>
                  <a:pt x="375" y="111"/>
                  <a:pt x="375" y="111"/>
                </a:cubicBezTo>
                <a:cubicBezTo>
                  <a:pt x="375" y="58"/>
                  <a:pt x="375" y="58"/>
                  <a:pt x="375" y="58"/>
                </a:cubicBezTo>
                <a:cubicBezTo>
                  <a:pt x="337" y="60"/>
                  <a:pt x="302" y="68"/>
                  <a:pt x="268" y="81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75" y="136"/>
                  <a:pt x="275" y="136"/>
                  <a:pt x="275" y="136"/>
                </a:cubicBezTo>
                <a:cubicBezTo>
                  <a:pt x="254" y="87"/>
                  <a:pt x="254" y="87"/>
                  <a:pt x="254" y="87"/>
                </a:cubicBezTo>
                <a:cubicBezTo>
                  <a:pt x="222" y="102"/>
                  <a:pt x="192" y="121"/>
                  <a:pt x="166" y="145"/>
                </a:cubicBezTo>
                <a:cubicBezTo>
                  <a:pt x="203" y="182"/>
                  <a:pt x="203" y="182"/>
                  <a:pt x="203" y="182"/>
                </a:cubicBezTo>
                <a:cubicBezTo>
                  <a:pt x="182" y="203"/>
                  <a:pt x="182" y="203"/>
                  <a:pt x="182" y="203"/>
                </a:cubicBezTo>
                <a:cubicBezTo>
                  <a:pt x="145" y="166"/>
                  <a:pt x="145" y="166"/>
                  <a:pt x="145" y="166"/>
                </a:cubicBezTo>
                <a:cubicBezTo>
                  <a:pt x="120" y="193"/>
                  <a:pt x="100" y="224"/>
                  <a:pt x="85" y="258"/>
                </a:cubicBezTo>
                <a:cubicBezTo>
                  <a:pt x="134" y="278"/>
                  <a:pt x="134" y="278"/>
                  <a:pt x="134" y="278"/>
                </a:cubicBezTo>
                <a:cubicBezTo>
                  <a:pt x="129" y="292"/>
                  <a:pt x="129" y="292"/>
                  <a:pt x="129" y="292"/>
                </a:cubicBezTo>
                <a:cubicBezTo>
                  <a:pt x="80" y="272"/>
                  <a:pt x="80" y="272"/>
                  <a:pt x="80" y="272"/>
                </a:cubicBezTo>
                <a:cubicBezTo>
                  <a:pt x="67" y="304"/>
                  <a:pt x="60" y="339"/>
                  <a:pt x="58" y="375"/>
                </a:cubicBezTo>
                <a:cubicBezTo>
                  <a:pt x="111" y="375"/>
                  <a:pt x="111" y="375"/>
                  <a:pt x="111" y="375"/>
                </a:cubicBezTo>
                <a:cubicBezTo>
                  <a:pt x="111" y="405"/>
                  <a:pt x="111" y="405"/>
                  <a:pt x="111" y="405"/>
                </a:cubicBezTo>
                <a:cubicBezTo>
                  <a:pt x="58" y="405"/>
                  <a:pt x="58" y="405"/>
                  <a:pt x="58" y="405"/>
                </a:cubicBezTo>
                <a:cubicBezTo>
                  <a:pt x="60" y="443"/>
                  <a:pt x="68" y="479"/>
                  <a:pt x="81" y="512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6" y="506"/>
                  <a:pt x="136" y="506"/>
                  <a:pt x="136" y="506"/>
                </a:cubicBezTo>
                <a:cubicBezTo>
                  <a:pt x="87" y="526"/>
                  <a:pt x="87" y="526"/>
                  <a:pt x="87" y="526"/>
                </a:cubicBezTo>
                <a:cubicBezTo>
                  <a:pt x="102" y="558"/>
                  <a:pt x="121" y="588"/>
                  <a:pt x="145" y="614"/>
                </a:cubicBezTo>
                <a:cubicBezTo>
                  <a:pt x="182" y="577"/>
                  <a:pt x="182" y="577"/>
                  <a:pt x="182" y="577"/>
                </a:cubicBezTo>
                <a:cubicBezTo>
                  <a:pt x="203" y="598"/>
                  <a:pt x="203" y="598"/>
                  <a:pt x="203" y="598"/>
                </a:cubicBezTo>
                <a:cubicBezTo>
                  <a:pt x="166" y="635"/>
                  <a:pt x="166" y="635"/>
                  <a:pt x="166" y="635"/>
                </a:cubicBezTo>
                <a:cubicBezTo>
                  <a:pt x="226" y="689"/>
                  <a:pt x="304" y="723"/>
                  <a:pt x="390" y="723"/>
                </a:cubicBezTo>
                <a:cubicBezTo>
                  <a:pt x="476" y="723"/>
                  <a:pt x="555" y="689"/>
                  <a:pt x="614" y="635"/>
                </a:cubicBezTo>
                <a:cubicBezTo>
                  <a:pt x="577" y="598"/>
                  <a:pt x="577" y="598"/>
                  <a:pt x="577" y="598"/>
                </a:cubicBezTo>
                <a:cubicBezTo>
                  <a:pt x="598" y="577"/>
                  <a:pt x="598" y="577"/>
                  <a:pt x="598" y="577"/>
                </a:cubicBezTo>
                <a:cubicBezTo>
                  <a:pt x="635" y="614"/>
                  <a:pt x="635" y="614"/>
                  <a:pt x="635" y="614"/>
                </a:cubicBezTo>
                <a:cubicBezTo>
                  <a:pt x="660" y="587"/>
                  <a:pt x="680" y="556"/>
                  <a:pt x="695" y="522"/>
                </a:cubicBezTo>
                <a:close/>
                <a:moveTo>
                  <a:pt x="280" y="599"/>
                </a:moveTo>
                <a:cubicBezTo>
                  <a:pt x="500" y="599"/>
                  <a:pt x="500" y="599"/>
                  <a:pt x="500" y="599"/>
                </a:cubicBezTo>
                <a:cubicBezTo>
                  <a:pt x="500" y="555"/>
                  <a:pt x="500" y="555"/>
                  <a:pt x="500" y="555"/>
                </a:cubicBezTo>
                <a:cubicBezTo>
                  <a:pt x="280" y="555"/>
                  <a:pt x="280" y="555"/>
                  <a:pt x="280" y="555"/>
                </a:cubicBezTo>
                <a:lnTo>
                  <a:pt x="280" y="599"/>
                </a:lnTo>
                <a:close/>
                <a:moveTo>
                  <a:pt x="280" y="599"/>
                </a:moveTo>
                <a:cubicBezTo>
                  <a:pt x="280" y="599"/>
                  <a:pt x="280" y="599"/>
                  <a:pt x="280" y="599"/>
                </a:cubicBezTo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22904683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 animBg="1"/>
      <p:bldP spid="2055" grpId="0" animBg="1"/>
      <p:bldP spid="2056" grpId="0" animBg="1"/>
      <p:bldP spid="2057" grpId="0" animBg="1"/>
      <p:bldP spid="2058" grpId="0" animBg="1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U-Turn Arrow 39"/>
          <p:cNvSpPr/>
          <p:nvPr/>
        </p:nvSpPr>
        <p:spPr>
          <a:xfrm>
            <a:off x="6461473" y="1269966"/>
            <a:ext cx="2034359" cy="1877854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U-Turn Arrow 38"/>
          <p:cNvSpPr/>
          <p:nvPr/>
        </p:nvSpPr>
        <p:spPr>
          <a:xfrm rot="10800000" flipH="1">
            <a:off x="5000544" y="2710142"/>
            <a:ext cx="2034359" cy="1877854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U-Turn Arrow 37"/>
          <p:cNvSpPr/>
          <p:nvPr/>
        </p:nvSpPr>
        <p:spPr>
          <a:xfrm>
            <a:off x="3546438" y="1269966"/>
            <a:ext cx="2034359" cy="1877854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U-Turn Arrow 36"/>
          <p:cNvSpPr/>
          <p:nvPr/>
        </p:nvSpPr>
        <p:spPr>
          <a:xfrm rot="10800000" flipH="1">
            <a:off x="2088166" y="2710142"/>
            <a:ext cx="2034359" cy="1877854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U-Turn Arrow 34"/>
          <p:cNvSpPr/>
          <p:nvPr/>
        </p:nvSpPr>
        <p:spPr>
          <a:xfrm>
            <a:off x="648170" y="1269966"/>
            <a:ext cx="2034359" cy="1877854"/>
          </a:xfrm>
          <a:prstGeom prst="uturnArrow">
            <a:avLst>
              <a:gd name="adj1" fmla="val 20076"/>
              <a:gd name="adj2" fmla="val 19764"/>
              <a:gd name="adj3" fmla="val 23347"/>
              <a:gd name="adj4" fmla="val 49304"/>
              <a:gd name="adj5" fmla="val 99251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1092559" y="1734859"/>
            <a:ext cx="966528" cy="966528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2533396" y="3173514"/>
            <a:ext cx="966528" cy="966528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2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3985656" y="1734859"/>
            <a:ext cx="966528" cy="966528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3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5446379" y="3173514"/>
            <a:ext cx="966528" cy="966528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4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6904852" y="1734859"/>
            <a:ext cx="966528" cy="966528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5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2880" tIns="182880" rIns="158008" bIns="158008" numCol="1" spcCol="1270" anchor="ctr" anchorCtr="0">
            <a:noAutofit/>
          </a:bodyPr>
          <a:lstStyle/>
          <a:p>
            <a:pPr algn="ctr" defTabSz="88897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287803" y="2868279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2006</a:t>
            </a:r>
            <a:endParaRPr lang="en-US" sz="18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795033" y="241516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18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sz="1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37937" y="2868279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18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  <a:endParaRPr lang="en-US" sz="18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727347" y="241516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18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sz="1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188071" y="2868279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en-US" sz="1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18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39709" y="1016362"/>
            <a:ext cx="165127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737977" y="1016362"/>
            <a:ext cx="165127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653012" y="1016362"/>
            <a:ext cx="165127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279705" y="4663318"/>
            <a:ext cx="165127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192083" y="4663318"/>
            <a:ext cx="165127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78"/>
          <p:cNvSpPr>
            <a:spLocks noEditPoints="1"/>
          </p:cNvSpPr>
          <p:nvPr/>
        </p:nvSpPr>
        <p:spPr bwMode="auto">
          <a:xfrm>
            <a:off x="4215680" y="2011824"/>
            <a:ext cx="515095" cy="38795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116"/>
          <p:cNvSpPr>
            <a:spLocks noEditPoints="1"/>
          </p:cNvSpPr>
          <p:nvPr/>
        </p:nvSpPr>
        <p:spPr bwMode="auto">
          <a:xfrm>
            <a:off x="1377049" y="2057823"/>
            <a:ext cx="397548" cy="320603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05"/>
          <p:cNvSpPr>
            <a:spLocks noEditPoints="1"/>
          </p:cNvSpPr>
          <p:nvPr/>
        </p:nvSpPr>
        <p:spPr bwMode="auto">
          <a:xfrm>
            <a:off x="2817934" y="3473955"/>
            <a:ext cx="433281" cy="42700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62"/>
          <p:cNvSpPr>
            <a:spLocks noChangeAspect="1" noEditPoints="1"/>
          </p:cNvSpPr>
          <p:nvPr/>
        </p:nvSpPr>
        <p:spPr bwMode="auto">
          <a:xfrm>
            <a:off x="5717837" y="3443277"/>
            <a:ext cx="423615" cy="427002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45"/>
          <p:cNvSpPr>
            <a:spLocks noEditPoints="1"/>
          </p:cNvSpPr>
          <p:nvPr/>
        </p:nvSpPr>
        <p:spPr bwMode="auto">
          <a:xfrm>
            <a:off x="7193490" y="2023497"/>
            <a:ext cx="389255" cy="38925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02068258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500"/>
                            </p:stCondLst>
                            <p:childTnLst>
                              <p:par>
                                <p:cTn id="1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9" grpId="0" animBg="1"/>
      <p:bldP spid="38" grpId="0" animBg="1"/>
      <p:bldP spid="37" grpId="0" animBg="1"/>
      <p:bldP spid="35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60" grpId="0"/>
      <p:bldP spid="61" grpId="0"/>
      <p:bldP spid="62" grpId="0"/>
      <p:bldP spid="68" grpId="0"/>
      <p:bldP spid="69" grpId="0"/>
      <p:bldP spid="26" grpId="0" animBg="1"/>
      <p:bldP spid="28" grpId="0" animBg="1"/>
      <p:bldP spid="30" grpId="0" animBg="1"/>
      <p:bldP spid="32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9"/>
          <p:cNvGrpSpPr/>
          <p:nvPr/>
        </p:nvGrpSpPr>
        <p:grpSpPr>
          <a:xfrm>
            <a:off x="793499" y="1263696"/>
            <a:ext cx="2228412" cy="2228408"/>
            <a:chOff x="953424" y="1486519"/>
            <a:chExt cx="2228412" cy="2228408"/>
          </a:xfrm>
          <a:solidFill>
            <a:schemeClr val="accent1"/>
          </a:solidFill>
        </p:grpSpPr>
        <p:sp>
          <p:nvSpPr>
            <p:cNvPr id="42" name="Freeform 4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33346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0"/>
          <p:cNvGrpSpPr/>
          <p:nvPr/>
        </p:nvGrpSpPr>
        <p:grpSpPr>
          <a:xfrm>
            <a:off x="3001051" y="1311438"/>
            <a:ext cx="1546429" cy="1546426"/>
            <a:chOff x="953424" y="1486519"/>
            <a:chExt cx="2228412" cy="2228408"/>
          </a:xfrm>
          <a:solidFill>
            <a:schemeClr val="accent2"/>
          </a:solidFill>
        </p:grpSpPr>
        <p:sp>
          <p:nvSpPr>
            <p:cNvPr id="52" name="Freeform 51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33346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3"/>
          <p:cNvGrpSpPr/>
          <p:nvPr/>
        </p:nvGrpSpPr>
        <p:grpSpPr>
          <a:xfrm>
            <a:off x="4471387" y="1263696"/>
            <a:ext cx="2228412" cy="2228408"/>
            <a:chOff x="953424" y="1486519"/>
            <a:chExt cx="2228412" cy="2228408"/>
          </a:xfrm>
          <a:solidFill>
            <a:schemeClr val="accent3"/>
          </a:solidFill>
        </p:grpSpPr>
        <p:sp>
          <p:nvSpPr>
            <p:cNvPr id="55" name="Freeform 54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33346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6"/>
          <p:cNvGrpSpPr/>
          <p:nvPr/>
        </p:nvGrpSpPr>
        <p:grpSpPr>
          <a:xfrm>
            <a:off x="6611807" y="1311438"/>
            <a:ext cx="1546429" cy="1546426"/>
            <a:chOff x="953424" y="1486519"/>
            <a:chExt cx="2228412" cy="2228408"/>
          </a:xfrm>
          <a:solidFill>
            <a:schemeClr val="accent4"/>
          </a:solidFill>
        </p:grpSpPr>
        <p:sp>
          <p:nvSpPr>
            <p:cNvPr id="58" name="Freeform 57"/>
            <p:cNvSpPr/>
            <p:nvPr/>
          </p:nvSpPr>
          <p:spPr>
            <a:xfrm>
              <a:off x="953424" y="1486519"/>
              <a:ext cx="2228412" cy="2228408"/>
            </a:xfrm>
            <a:custGeom>
              <a:avLst/>
              <a:gdLst>
                <a:gd name="connsiteX0" fmla="*/ 1124074 w 1583637"/>
                <a:gd name="connsiteY0" fmla="*/ 252493 h 1583637"/>
                <a:gd name="connsiteX1" fmla="*/ 1247256 w 1583637"/>
                <a:gd name="connsiteY1" fmla="*/ 149126 h 1583637"/>
                <a:gd name="connsiteX2" fmla="*/ 1345663 w 1583637"/>
                <a:gd name="connsiteY2" fmla="*/ 231701 h 1583637"/>
                <a:gd name="connsiteX3" fmla="*/ 1265256 w 1583637"/>
                <a:gd name="connsiteY3" fmla="*/ 370961 h 1583637"/>
                <a:gd name="connsiteX4" fmla="*/ 1393012 w 1583637"/>
                <a:gd name="connsiteY4" fmla="*/ 592241 h 1583637"/>
                <a:gd name="connsiteX5" fmla="*/ 1553818 w 1583637"/>
                <a:gd name="connsiteY5" fmla="*/ 592237 h 1583637"/>
                <a:gd name="connsiteX6" fmla="*/ 1576125 w 1583637"/>
                <a:gd name="connsiteY6" fmla="*/ 718748 h 1583637"/>
                <a:gd name="connsiteX7" fmla="*/ 1425015 w 1583637"/>
                <a:gd name="connsiteY7" fmla="*/ 773743 h 1583637"/>
                <a:gd name="connsiteX8" fmla="*/ 1380646 w 1583637"/>
                <a:gd name="connsiteY8" fmla="*/ 1025372 h 1583637"/>
                <a:gd name="connsiteX9" fmla="*/ 1503833 w 1583637"/>
                <a:gd name="connsiteY9" fmla="*/ 1128733 h 1583637"/>
                <a:gd name="connsiteX10" fmla="*/ 1439602 w 1583637"/>
                <a:gd name="connsiteY10" fmla="*/ 1239984 h 1583637"/>
                <a:gd name="connsiteX11" fmla="*/ 1288495 w 1583637"/>
                <a:gd name="connsiteY11" fmla="*/ 1184982 h 1583637"/>
                <a:gd name="connsiteX12" fmla="*/ 1092761 w 1583637"/>
                <a:gd name="connsiteY12" fmla="*/ 1349222 h 1583637"/>
                <a:gd name="connsiteX13" fmla="*/ 1120689 w 1583637"/>
                <a:gd name="connsiteY13" fmla="*/ 1507584 h 1583637"/>
                <a:gd name="connsiteX14" fmla="*/ 999974 w 1583637"/>
                <a:gd name="connsiteY14" fmla="*/ 1551521 h 1583637"/>
                <a:gd name="connsiteX15" fmla="*/ 919574 w 1583637"/>
                <a:gd name="connsiteY15" fmla="*/ 1412257 h 1583637"/>
                <a:gd name="connsiteX16" fmla="*/ 664062 w 1583637"/>
                <a:gd name="connsiteY16" fmla="*/ 1412257 h 1583637"/>
                <a:gd name="connsiteX17" fmla="*/ 583663 w 1583637"/>
                <a:gd name="connsiteY17" fmla="*/ 1551521 h 1583637"/>
                <a:gd name="connsiteX18" fmla="*/ 462948 w 1583637"/>
                <a:gd name="connsiteY18" fmla="*/ 1507584 h 1583637"/>
                <a:gd name="connsiteX19" fmla="*/ 490876 w 1583637"/>
                <a:gd name="connsiteY19" fmla="*/ 1349222 h 1583637"/>
                <a:gd name="connsiteX20" fmla="*/ 295142 w 1583637"/>
                <a:gd name="connsiteY20" fmla="*/ 1184981 h 1583637"/>
                <a:gd name="connsiteX21" fmla="*/ 144035 w 1583637"/>
                <a:gd name="connsiteY21" fmla="*/ 1239984 h 1583637"/>
                <a:gd name="connsiteX22" fmla="*/ 79804 w 1583637"/>
                <a:gd name="connsiteY22" fmla="*/ 1128733 h 1583637"/>
                <a:gd name="connsiteX23" fmla="*/ 202991 w 1583637"/>
                <a:gd name="connsiteY23" fmla="*/ 1025372 h 1583637"/>
                <a:gd name="connsiteX24" fmla="*/ 158622 w 1583637"/>
                <a:gd name="connsiteY24" fmla="*/ 773743 h 1583637"/>
                <a:gd name="connsiteX25" fmla="*/ 7512 w 1583637"/>
                <a:gd name="connsiteY25" fmla="*/ 718748 h 1583637"/>
                <a:gd name="connsiteX26" fmla="*/ 29819 w 1583637"/>
                <a:gd name="connsiteY26" fmla="*/ 592237 h 1583637"/>
                <a:gd name="connsiteX27" fmla="*/ 190625 w 1583637"/>
                <a:gd name="connsiteY27" fmla="*/ 592241 h 1583637"/>
                <a:gd name="connsiteX28" fmla="*/ 318381 w 1583637"/>
                <a:gd name="connsiteY28" fmla="*/ 370961 h 1583637"/>
                <a:gd name="connsiteX29" fmla="*/ 237974 w 1583637"/>
                <a:gd name="connsiteY29" fmla="*/ 231701 h 1583637"/>
                <a:gd name="connsiteX30" fmla="*/ 336381 w 1583637"/>
                <a:gd name="connsiteY30" fmla="*/ 149126 h 1583637"/>
                <a:gd name="connsiteX31" fmla="*/ 459563 w 1583637"/>
                <a:gd name="connsiteY31" fmla="*/ 252493 h 1583637"/>
                <a:gd name="connsiteX32" fmla="*/ 699666 w 1583637"/>
                <a:gd name="connsiteY32" fmla="*/ 165103 h 1583637"/>
                <a:gd name="connsiteX33" fmla="*/ 727586 w 1583637"/>
                <a:gd name="connsiteY33" fmla="*/ 6739 h 1583637"/>
                <a:gd name="connsiteX34" fmla="*/ 856051 w 1583637"/>
                <a:gd name="connsiteY34" fmla="*/ 6739 h 1583637"/>
                <a:gd name="connsiteX35" fmla="*/ 883970 w 1583637"/>
                <a:gd name="connsiteY35" fmla="*/ 165102 h 1583637"/>
                <a:gd name="connsiteX36" fmla="*/ 1124073 w 1583637"/>
                <a:gd name="connsiteY36" fmla="*/ 252493 h 1583637"/>
                <a:gd name="connsiteX37" fmla="*/ 1124074 w 1583637"/>
                <a:gd name="connsiteY37" fmla="*/ 252493 h 158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83637" h="1583637">
                  <a:moveTo>
                    <a:pt x="1124074" y="252493"/>
                  </a:moveTo>
                  <a:lnTo>
                    <a:pt x="1247256" y="149126"/>
                  </a:lnTo>
                  <a:lnTo>
                    <a:pt x="1345663" y="231701"/>
                  </a:lnTo>
                  <a:lnTo>
                    <a:pt x="1265256" y="370961"/>
                  </a:lnTo>
                  <a:cubicBezTo>
                    <a:pt x="1322430" y="435278"/>
                    <a:pt x="1365899" y="510569"/>
                    <a:pt x="1393012" y="592241"/>
                  </a:cubicBezTo>
                  <a:lnTo>
                    <a:pt x="1553818" y="592237"/>
                  </a:lnTo>
                  <a:lnTo>
                    <a:pt x="1576125" y="718748"/>
                  </a:lnTo>
                  <a:lnTo>
                    <a:pt x="1425015" y="773743"/>
                  </a:lnTo>
                  <a:cubicBezTo>
                    <a:pt x="1427471" y="859762"/>
                    <a:pt x="1412374" y="945380"/>
                    <a:pt x="1380646" y="1025372"/>
                  </a:cubicBezTo>
                  <a:lnTo>
                    <a:pt x="1503833" y="1128733"/>
                  </a:lnTo>
                  <a:lnTo>
                    <a:pt x="1439602" y="1239984"/>
                  </a:lnTo>
                  <a:lnTo>
                    <a:pt x="1288495" y="1184982"/>
                  </a:lnTo>
                  <a:cubicBezTo>
                    <a:pt x="1235084" y="1252456"/>
                    <a:pt x="1168484" y="1308339"/>
                    <a:pt x="1092761" y="1349222"/>
                  </a:cubicBezTo>
                  <a:lnTo>
                    <a:pt x="1120689" y="1507584"/>
                  </a:lnTo>
                  <a:lnTo>
                    <a:pt x="999974" y="1551521"/>
                  </a:lnTo>
                  <a:lnTo>
                    <a:pt x="919574" y="1412257"/>
                  </a:lnTo>
                  <a:cubicBezTo>
                    <a:pt x="835287" y="1429613"/>
                    <a:pt x="748348" y="1429613"/>
                    <a:pt x="664062" y="1412257"/>
                  </a:cubicBezTo>
                  <a:lnTo>
                    <a:pt x="583663" y="1551521"/>
                  </a:lnTo>
                  <a:lnTo>
                    <a:pt x="462948" y="1507584"/>
                  </a:lnTo>
                  <a:lnTo>
                    <a:pt x="490876" y="1349222"/>
                  </a:lnTo>
                  <a:cubicBezTo>
                    <a:pt x="415153" y="1308339"/>
                    <a:pt x="348553" y="1252455"/>
                    <a:pt x="295142" y="1184981"/>
                  </a:cubicBezTo>
                  <a:lnTo>
                    <a:pt x="144035" y="1239984"/>
                  </a:lnTo>
                  <a:lnTo>
                    <a:pt x="79804" y="1128733"/>
                  </a:lnTo>
                  <a:lnTo>
                    <a:pt x="202991" y="1025372"/>
                  </a:lnTo>
                  <a:cubicBezTo>
                    <a:pt x="171263" y="945380"/>
                    <a:pt x="156166" y="859762"/>
                    <a:pt x="158622" y="773743"/>
                  </a:cubicBezTo>
                  <a:lnTo>
                    <a:pt x="7512" y="718748"/>
                  </a:lnTo>
                  <a:lnTo>
                    <a:pt x="29819" y="592237"/>
                  </a:lnTo>
                  <a:lnTo>
                    <a:pt x="190625" y="592241"/>
                  </a:lnTo>
                  <a:cubicBezTo>
                    <a:pt x="217738" y="510569"/>
                    <a:pt x="261208" y="435277"/>
                    <a:pt x="318381" y="370961"/>
                  </a:cubicBezTo>
                  <a:lnTo>
                    <a:pt x="237974" y="231701"/>
                  </a:lnTo>
                  <a:lnTo>
                    <a:pt x="336381" y="149126"/>
                  </a:lnTo>
                  <a:lnTo>
                    <a:pt x="459563" y="252493"/>
                  </a:lnTo>
                  <a:cubicBezTo>
                    <a:pt x="532831" y="207356"/>
                    <a:pt x="614527" y="177621"/>
                    <a:pt x="699666" y="165103"/>
                  </a:cubicBezTo>
                  <a:lnTo>
                    <a:pt x="727586" y="6739"/>
                  </a:lnTo>
                  <a:lnTo>
                    <a:pt x="856051" y="6739"/>
                  </a:lnTo>
                  <a:lnTo>
                    <a:pt x="883970" y="165102"/>
                  </a:lnTo>
                  <a:cubicBezTo>
                    <a:pt x="969110" y="177621"/>
                    <a:pt x="1050806" y="207356"/>
                    <a:pt x="1124073" y="252493"/>
                  </a:cubicBezTo>
                  <a:lnTo>
                    <a:pt x="1124074" y="25249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6481" tIns="548640" rIns="356481" bIns="436755" numCol="1" spcCol="1270" anchor="ctr" anchorCtr="0">
              <a:noAutofit/>
            </a:bodyPr>
            <a:lstStyle/>
            <a:p>
              <a:pPr algn="ctr" defTabSz="133346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1376346" y="1909439"/>
              <a:ext cx="1382568" cy="1382568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2" name="Arc 61"/>
          <p:cNvSpPr/>
          <p:nvPr/>
        </p:nvSpPr>
        <p:spPr>
          <a:xfrm rot="19051047">
            <a:off x="2110597" y="950890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Arc 62"/>
          <p:cNvSpPr/>
          <p:nvPr/>
        </p:nvSpPr>
        <p:spPr>
          <a:xfrm rot="19051047">
            <a:off x="5674627" y="967798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Arc 63"/>
          <p:cNvSpPr/>
          <p:nvPr/>
        </p:nvSpPr>
        <p:spPr>
          <a:xfrm rot="3261709" flipV="1">
            <a:off x="3433288" y="1775512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152"/>
          <p:cNvSpPr>
            <a:spLocks noEditPoints="1"/>
          </p:cNvSpPr>
          <p:nvPr/>
        </p:nvSpPr>
        <p:spPr bwMode="auto">
          <a:xfrm>
            <a:off x="7165363" y="1881657"/>
            <a:ext cx="439316" cy="405988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42"/>
          <p:cNvSpPr>
            <a:spLocks noEditPoints="1"/>
          </p:cNvSpPr>
          <p:nvPr/>
        </p:nvSpPr>
        <p:spPr bwMode="auto">
          <a:xfrm>
            <a:off x="1610035" y="2121677"/>
            <a:ext cx="595343" cy="51244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44"/>
          <p:cNvSpPr>
            <a:spLocks noEditPoints="1"/>
          </p:cNvSpPr>
          <p:nvPr/>
        </p:nvSpPr>
        <p:spPr bwMode="auto">
          <a:xfrm>
            <a:off x="3507309" y="1834489"/>
            <a:ext cx="535027" cy="414990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234"/>
          <p:cNvSpPr>
            <a:spLocks/>
          </p:cNvSpPr>
          <p:nvPr/>
        </p:nvSpPr>
        <p:spPr bwMode="auto">
          <a:xfrm>
            <a:off x="5298749" y="2029319"/>
            <a:ext cx="634275" cy="642905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014967" y="3697525"/>
            <a:ext cx="1651278" cy="640303"/>
            <a:chOff x="965101" y="1992704"/>
            <a:chExt cx="1651278" cy="640303"/>
          </a:xfrm>
        </p:grpSpPr>
        <p:sp>
          <p:nvSpPr>
            <p:cNvPr id="29" name="TextBox 28"/>
            <p:cNvSpPr txBox="1"/>
            <p:nvPr/>
          </p:nvSpPr>
          <p:spPr>
            <a:xfrm>
              <a:off x="965101" y="1992704"/>
              <a:ext cx="16512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65102" y="2171342"/>
              <a:ext cx="1651277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898370" y="3697525"/>
            <a:ext cx="1651278" cy="640303"/>
            <a:chOff x="965101" y="1992704"/>
            <a:chExt cx="1651278" cy="640303"/>
          </a:xfrm>
        </p:grpSpPr>
        <p:sp>
          <p:nvSpPr>
            <p:cNvPr id="32" name="TextBox 31"/>
            <p:cNvSpPr txBox="1"/>
            <p:nvPr/>
          </p:nvSpPr>
          <p:spPr>
            <a:xfrm>
              <a:off x="965101" y="1992704"/>
              <a:ext cx="16512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65102" y="2171342"/>
              <a:ext cx="1651277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781773" y="3697525"/>
            <a:ext cx="1651278" cy="640303"/>
            <a:chOff x="965101" y="1992704"/>
            <a:chExt cx="1651278" cy="640303"/>
          </a:xfrm>
        </p:grpSpPr>
        <p:sp>
          <p:nvSpPr>
            <p:cNvPr id="35" name="TextBox 34"/>
            <p:cNvSpPr txBox="1"/>
            <p:nvPr/>
          </p:nvSpPr>
          <p:spPr>
            <a:xfrm>
              <a:off x="965101" y="1992704"/>
              <a:ext cx="16512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65102" y="2171342"/>
              <a:ext cx="1651277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665177" y="3697525"/>
            <a:ext cx="1651278" cy="640303"/>
            <a:chOff x="965101" y="1992704"/>
            <a:chExt cx="1651278" cy="640303"/>
          </a:xfrm>
        </p:grpSpPr>
        <p:sp>
          <p:nvSpPr>
            <p:cNvPr id="38" name="TextBox 37"/>
            <p:cNvSpPr txBox="1"/>
            <p:nvPr/>
          </p:nvSpPr>
          <p:spPr>
            <a:xfrm>
              <a:off x="965101" y="1992704"/>
              <a:ext cx="1651278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65102" y="2171342"/>
              <a:ext cx="1651277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422067815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ardrop 6"/>
          <p:cNvSpPr/>
          <p:nvPr/>
        </p:nvSpPr>
        <p:spPr>
          <a:xfrm rot="8100000">
            <a:off x="3207402" y="1151141"/>
            <a:ext cx="2729198" cy="2729199"/>
          </a:xfrm>
          <a:prstGeom prst="teardrop">
            <a:avLst>
              <a:gd name="adj" fmla="val 112833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ardrop 34"/>
          <p:cNvSpPr/>
          <p:nvPr/>
        </p:nvSpPr>
        <p:spPr>
          <a:xfrm rot="8100000">
            <a:off x="3492543" y="1883956"/>
            <a:ext cx="2158916" cy="2158916"/>
          </a:xfrm>
          <a:prstGeom prst="teardrop">
            <a:avLst>
              <a:gd name="adj" fmla="val 112833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ardrop 35"/>
          <p:cNvSpPr/>
          <p:nvPr/>
        </p:nvSpPr>
        <p:spPr>
          <a:xfrm rot="8100000">
            <a:off x="3694947" y="2525005"/>
            <a:ext cx="1754106" cy="1754106"/>
          </a:xfrm>
          <a:prstGeom prst="teardrop">
            <a:avLst>
              <a:gd name="adj" fmla="val 112833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ardrop 36"/>
          <p:cNvSpPr/>
          <p:nvPr/>
        </p:nvSpPr>
        <p:spPr>
          <a:xfrm rot="8100000">
            <a:off x="3890267" y="3057357"/>
            <a:ext cx="1363468" cy="1363468"/>
          </a:xfrm>
          <a:prstGeom prst="teardrop">
            <a:avLst>
              <a:gd name="adj" fmla="val 112833"/>
            </a:avLst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69"/>
          <p:cNvSpPr>
            <a:spLocks/>
          </p:cNvSpPr>
          <p:nvPr/>
        </p:nvSpPr>
        <p:spPr bwMode="auto">
          <a:xfrm>
            <a:off x="4422800" y="1235142"/>
            <a:ext cx="298402" cy="56051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23"/>
          <p:cNvSpPr>
            <a:spLocks noEditPoints="1"/>
          </p:cNvSpPr>
          <p:nvPr/>
        </p:nvSpPr>
        <p:spPr bwMode="auto">
          <a:xfrm>
            <a:off x="4373806" y="2606615"/>
            <a:ext cx="396391" cy="374818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44"/>
          <p:cNvSpPr>
            <a:spLocks noEditPoints="1"/>
          </p:cNvSpPr>
          <p:nvPr/>
        </p:nvSpPr>
        <p:spPr bwMode="auto">
          <a:xfrm>
            <a:off x="4318308" y="2063170"/>
            <a:ext cx="451888" cy="391872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56"/>
          <p:cNvSpPr>
            <a:spLocks noEditPoints="1"/>
          </p:cNvSpPr>
          <p:nvPr/>
        </p:nvSpPr>
        <p:spPr bwMode="auto">
          <a:xfrm>
            <a:off x="4356409" y="3566751"/>
            <a:ext cx="456695" cy="456695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Group 57"/>
          <p:cNvGrpSpPr/>
          <p:nvPr/>
        </p:nvGrpSpPr>
        <p:grpSpPr>
          <a:xfrm>
            <a:off x="711916" y="3551811"/>
            <a:ext cx="2247089" cy="555580"/>
            <a:chOff x="-267404" y="3168889"/>
            <a:chExt cx="2247089" cy="555580"/>
          </a:xfrm>
        </p:grpSpPr>
        <p:sp>
          <p:nvSpPr>
            <p:cNvPr id="45" name="TextBox 44"/>
            <p:cNvSpPr txBox="1"/>
            <p:nvPr/>
          </p:nvSpPr>
          <p:spPr>
            <a:xfrm>
              <a:off x="-267404" y="3416692"/>
              <a:ext cx="22470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02467" y="3168889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58"/>
          <p:cNvGrpSpPr/>
          <p:nvPr/>
        </p:nvGrpSpPr>
        <p:grpSpPr>
          <a:xfrm>
            <a:off x="6213572" y="1362746"/>
            <a:ext cx="2276195" cy="555580"/>
            <a:chOff x="7174424" y="1352592"/>
            <a:chExt cx="2276195" cy="555580"/>
          </a:xfrm>
        </p:grpSpPr>
        <p:sp>
          <p:nvSpPr>
            <p:cNvPr id="48" name="TextBox 47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56"/>
          <p:cNvGrpSpPr/>
          <p:nvPr/>
        </p:nvGrpSpPr>
        <p:grpSpPr>
          <a:xfrm>
            <a:off x="682809" y="1362746"/>
            <a:ext cx="2276197" cy="555580"/>
            <a:chOff x="-296510" y="1363501"/>
            <a:chExt cx="2276197" cy="555580"/>
          </a:xfrm>
        </p:grpSpPr>
        <p:sp>
          <p:nvSpPr>
            <p:cNvPr id="51" name="TextBox 50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8"/>
          <p:cNvGrpSpPr/>
          <p:nvPr/>
        </p:nvGrpSpPr>
        <p:grpSpPr>
          <a:xfrm>
            <a:off x="6184997" y="3494205"/>
            <a:ext cx="2276195" cy="555580"/>
            <a:chOff x="7174424" y="1352592"/>
            <a:chExt cx="2276195" cy="555580"/>
          </a:xfrm>
        </p:grpSpPr>
        <p:sp>
          <p:nvSpPr>
            <p:cNvPr id="54" name="TextBox 53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421049916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0" r="61853" b="56160"/>
          <a:stretch/>
        </p:blipFill>
        <p:spPr>
          <a:xfrm>
            <a:off x="3567722" y="2514142"/>
            <a:ext cx="5586363" cy="26293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0" t="43840" b="24240"/>
          <a:stretch/>
        </p:blipFill>
        <p:spPr>
          <a:xfrm>
            <a:off x="5297" y="0"/>
            <a:ext cx="4639692" cy="16417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99857" y="1971586"/>
            <a:ext cx="25442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lang="en-US" altLang="zh-CN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r>
              <a:rPr lang="zh-CN" altLang="en-US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210078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24"/>
          <p:cNvSpPr/>
          <p:nvPr/>
        </p:nvSpPr>
        <p:spPr>
          <a:xfrm>
            <a:off x="3716540" y="1050940"/>
            <a:ext cx="1710921" cy="1710921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0" y="1710921"/>
                </a:moveTo>
                <a:lnTo>
                  <a:pt x="855461" y="0"/>
                </a:lnTo>
                <a:lnTo>
                  <a:pt x="1710921" y="1710921"/>
                </a:lnTo>
                <a:lnTo>
                  <a:pt x="0" y="17109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5360" tIns="943091" rIns="515360" bIns="365760" numCol="1" spcCol="1270" anchor="ctr" anchorCtr="0">
            <a:noAutofit/>
          </a:bodyPr>
          <a:lstStyle/>
          <a:p>
            <a:pPr algn="ctr" defTabSz="102232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3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2861080" y="2761861"/>
            <a:ext cx="1710921" cy="1710921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0" y="1710921"/>
                </a:moveTo>
                <a:lnTo>
                  <a:pt x="855461" y="0"/>
                </a:lnTo>
                <a:lnTo>
                  <a:pt x="1710921" y="1710921"/>
                </a:lnTo>
                <a:lnTo>
                  <a:pt x="0" y="17109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15360" tIns="943091" rIns="640080" bIns="87630" numCol="1" spcCol="1270" anchor="ctr" anchorCtr="0">
            <a:noAutofit/>
          </a:bodyPr>
          <a:lstStyle/>
          <a:p>
            <a:pPr algn="ctr" defTabSz="102232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3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4572002" y="2761861"/>
            <a:ext cx="1710921" cy="1710921"/>
          </a:xfrm>
          <a:custGeom>
            <a:avLst/>
            <a:gdLst>
              <a:gd name="connsiteX0" fmla="*/ 0 w 1710921"/>
              <a:gd name="connsiteY0" fmla="*/ 1710921 h 1710921"/>
              <a:gd name="connsiteX1" fmla="*/ 855461 w 1710921"/>
              <a:gd name="connsiteY1" fmla="*/ 0 h 1710921"/>
              <a:gd name="connsiteX2" fmla="*/ 1710921 w 1710921"/>
              <a:gd name="connsiteY2" fmla="*/ 1710921 h 1710921"/>
              <a:gd name="connsiteX3" fmla="*/ 0 w 1710921"/>
              <a:gd name="connsiteY3" fmla="*/ 1710921 h 171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0921" h="1710921">
                <a:moveTo>
                  <a:pt x="0" y="1710921"/>
                </a:moveTo>
                <a:lnTo>
                  <a:pt x="855461" y="0"/>
                </a:lnTo>
                <a:lnTo>
                  <a:pt x="1710921" y="1710921"/>
                </a:lnTo>
                <a:lnTo>
                  <a:pt x="0" y="171092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0080" tIns="943091" rIns="515360" bIns="87630" numCol="1" spcCol="1270" anchor="ctr" anchorCtr="0">
            <a:noAutofit/>
          </a:bodyPr>
          <a:lstStyle/>
          <a:p>
            <a:pPr algn="ctr" defTabSz="102232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134"/>
          <p:cNvGrpSpPr>
            <a:grpSpLocks noChangeAspect="1"/>
          </p:cNvGrpSpPr>
          <p:nvPr/>
        </p:nvGrpSpPr>
        <p:grpSpPr>
          <a:xfrm>
            <a:off x="4182902" y="2507305"/>
            <a:ext cx="778199" cy="778850"/>
            <a:chOff x="3287425" y="1417883"/>
            <a:chExt cx="648499" cy="649042"/>
          </a:xfrm>
        </p:grpSpPr>
        <p:sp>
          <p:nvSpPr>
            <p:cNvPr id="24" name="Oval 23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5" name="Group 129"/>
          <p:cNvGrpSpPr>
            <a:grpSpLocks noChangeAspect="1"/>
          </p:cNvGrpSpPr>
          <p:nvPr/>
        </p:nvGrpSpPr>
        <p:grpSpPr>
          <a:xfrm>
            <a:off x="3803328" y="3175468"/>
            <a:ext cx="778199" cy="778850"/>
            <a:chOff x="2779491" y="2517212"/>
            <a:chExt cx="648499" cy="649042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0"/>
          <p:cNvGrpSpPr>
            <a:grpSpLocks noChangeAspect="1"/>
          </p:cNvGrpSpPr>
          <p:nvPr/>
        </p:nvGrpSpPr>
        <p:grpSpPr>
          <a:xfrm>
            <a:off x="4592176" y="3175468"/>
            <a:ext cx="778199" cy="778850"/>
            <a:chOff x="3287425" y="3613920"/>
            <a:chExt cx="648499" cy="649042"/>
          </a:xfrm>
        </p:grpSpPr>
        <p:sp>
          <p:nvSpPr>
            <p:cNvPr id="36" name="Oval 35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8"/>
          <p:cNvGrpSpPr/>
          <p:nvPr/>
        </p:nvGrpSpPr>
        <p:grpSpPr>
          <a:xfrm>
            <a:off x="1592659" y="1853065"/>
            <a:ext cx="2076062" cy="518900"/>
            <a:chOff x="1430743" y="1438589"/>
            <a:chExt cx="2076062" cy="518901"/>
          </a:xfrm>
        </p:grpSpPr>
        <p:sp>
          <p:nvSpPr>
            <p:cNvPr id="39" name="TextBox 38"/>
            <p:cNvSpPr txBox="1"/>
            <p:nvPr/>
          </p:nvSpPr>
          <p:spPr>
            <a:xfrm>
              <a:off x="2429587" y="1438589"/>
              <a:ext cx="1077218" cy="21544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30743" y="1649712"/>
              <a:ext cx="2076062" cy="3077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suffered alteration</a:t>
              </a:r>
            </a:p>
          </p:txBody>
        </p:sp>
      </p:grpSp>
      <p:grpSp>
        <p:nvGrpSpPr>
          <p:cNvPr id="8" name="Group 39"/>
          <p:cNvGrpSpPr/>
          <p:nvPr/>
        </p:nvGrpSpPr>
        <p:grpSpPr>
          <a:xfrm>
            <a:off x="604041" y="3807359"/>
            <a:ext cx="2076064" cy="511531"/>
            <a:chOff x="1430743" y="2455515"/>
            <a:chExt cx="2076064" cy="511531"/>
          </a:xfrm>
        </p:grpSpPr>
        <p:sp>
          <p:nvSpPr>
            <p:cNvPr id="42" name="TextBox 41"/>
            <p:cNvSpPr txBox="1"/>
            <p:nvPr/>
          </p:nvSpPr>
          <p:spPr>
            <a:xfrm>
              <a:off x="1711855" y="2455515"/>
              <a:ext cx="1794952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430743" y="2659269"/>
              <a:ext cx="207606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suffered alteration</a:t>
              </a:r>
            </a:p>
          </p:txBody>
        </p:sp>
      </p:grpSp>
      <p:grpSp>
        <p:nvGrpSpPr>
          <p:cNvPr id="9" name="Group 32"/>
          <p:cNvGrpSpPr/>
          <p:nvPr/>
        </p:nvGrpSpPr>
        <p:grpSpPr>
          <a:xfrm>
            <a:off x="6454804" y="3807361"/>
            <a:ext cx="2063693" cy="511530"/>
            <a:chOff x="5638262" y="1447392"/>
            <a:chExt cx="2063693" cy="511531"/>
          </a:xfrm>
        </p:grpSpPr>
        <p:sp>
          <p:nvSpPr>
            <p:cNvPr id="45" name="TextBox 44"/>
            <p:cNvSpPr txBox="1"/>
            <p:nvPr/>
          </p:nvSpPr>
          <p:spPr>
            <a:xfrm>
              <a:off x="5638263" y="1447392"/>
              <a:ext cx="1077218" cy="215445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638262" y="1651145"/>
              <a:ext cx="2063693" cy="30777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 Placeholder 3"/>
          <p:cNvSpPr txBox="1">
            <a:spLocks/>
          </p:cNvSpPr>
          <p:nvPr/>
        </p:nvSpPr>
        <p:spPr>
          <a:xfrm>
            <a:off x="2530588" y="1227858"/>
            <a:ext cx="1130118" cy="67710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4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48" name="Text Placeholder 3"/>
          <p:cNvSpPr txBox="1">
            <a:spLocks/>
          </p:cNvSpPr>
          <p:nvPr/>
        </p:nvSpPr>
        <p:spPr>
          <a:xfrm>
            <a:off x="6462819" y="3187344"/>
            <a:ext cx="1130118" cy="67710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4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1541972" y="3161997"/>
            <a:ext cx="1130118" cy="67710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29" name="Freeform 69"/>
          <p:cNvSpPr>
            <a:spLocks/>
          </p:cNvSpPr>
          <p:nvPr/>
        </p:nvSpPr>
        <p:spPr bwMode="auto">
          <a:xfrm>
            <a:off x="4422800" y="1765253"/>
            <a:ext cx="298402" cy="560513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44"/>
          <p:cNvSpPr>
            <a:spLocks noEditPoints="1"/>
          </p:cNvSpPr>
          <p:nvPr/>
        </p:nvSpPr>
        <p:spPr bwMode="auto">
          <a:xfrm>
            <a:off x="3372528" y="3840207"/>
            <a:ext cx="451888" cy="391872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23"/>
          <p:cNvSpPr>
            <a:spLocks noEditPoints="1"/>
          </p:cNvSpPr>
          <p:nvPr/>
        </p:nvSpPr>
        <p:spPr bwMode="auto">
          <a:xfrm>
            <a:off x="5263285" y="3839105"/>
            <a:ext cx="396391" cy="374818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0791270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7" grpId="0"/>
      <p:bldP spid="48" grpId="0"/>
      <p:bldP spid="49" grpId="0"/>
      <p:bldP spid="29" grpId="0" animBg="1"/>
      <p:bldP spid="30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Freeform 6"/>
          <p:cNvSpPr>
            <a:spLocks/>
          </p:cNvSpPr>
          <p:nvPr/>
        </p:nvSpPr>
        <p:spPr bwMode="auto">
          <a:xfrm>
            <a:off x="2643393" y="2353972"/>
            <a:ext cx="1786978" cy="1181993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40" y="0"/>
              </a:cxn>
              <a:cxn ang="0">
                <a:pos x="452" y="0"/>
              </a:cxn>
              <a:cxn ang="0">
                <a:pos x="667" y="221"/>
              </a:cxn>
              <a:cxn ang="0">
                <a:pos x="452" y="441"/>
              </a:cxn>
              <a:cxn ang="0">
                <a:pos x="40" y="441"/>
              </a:cxn>
              <a:cxn ang="0">
                <a:pos x="0" y="401"/>
              </a:cxn>
              <a:cxn ang="0">
                <a:pos x="0" y="40"/>
              </a:cxn>
            </a:cxnLst>
            <a:rect l="0" t="0" r="r" b="b"/>
            <a:pathLst>
              <a:path w="667" h="441">
                <a:moveTo>
                  <a:pt x="0" y="40"/>
                </a:moveTo>
                <a:cubicBezTo>
                  <a:pt x="0" y="13"/>
                  <a:pt x="13" y="0"/>
                  <a:pt x="40" y="0"/>
                </a:cubicBezTo>
                <a:cubicBezTo>
                  <a:pt x="452" y="0"/>
                  <a:pt x="452" y="0"/>
                  <a:pt x="452" y="0"/>
                </a:cubicBezTo>
                <a:cubicBezTo>
                  <a:pt x="667" y="221"/>
                  <a:pt x="667" y="221"/>
                  <a:pt x="667" y="221"/>
                </a:cubicBezTo>
                <a:cubicBezTo>
                  <a:pt x="452" y="441"/>
                  <a:pt x="452" y="441"/>
                  <a:pt x="452" y="441"/>
                </a:cubicBezTo>
                <a:cubicBezTo>
                  <a:pt x="40" y="441"/>
                  <a:pt x="40" y="441"/>
                  <a:pt x="40" y="441"/>
                </a:cubicBezTo>
                <a:cubicBezTo>
                  <a:pt x="13" y="441"/>
                  <a:pt x="0" y="428"/>
                  <a:pt x="0" y="401"/>
                </a:cubicBezTo>
                <a:lnTo>
                  <a:pt x="0" y="4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1" name="Freeform 5"/>
          <p:cNvSpPr>
            <a:spLocks/>
          </p:cNvSpPr>
          <p:nvPr/>
        </p:nvSpPr>
        <p:spPr bwMode="auto">
          <a:xfrm>
            <a:off x="3979256" y="3107579"/>
            <a:ext cx="1185490" cy="1767744"/>
          </a:xfrm>
          <a:custGeom>
            <a:avLst/>
            <a:gdLst/>
            <a:ahLst/>
            <a:cxnLst>
              <a:cxn ang="0">
                <a:pos x="221" y="0"/>
              </a:cxn>
              <a:cxn ang="0">
                <a:pos x="442" y="208"/>
              </a:cxn>
              <a:cxn ang="0">
                <a:pos x="442" y="620"/>
              </a:cxn>
              <a:cxn ang="0">
                <a:pos x="402" y="660"/>
              </a:cxn>
              <a:cxn ang="0">
                <a:pos x="40" y="660"/>
              </a:cxn>
              <a:cxn ang="0">
                <a:pos x="0" y="620"/>
              </a:cxn>
              <a:cxn ang="0">
                <a:pos x="0" y="208"/>
              </a:cxn>
              <a:cxn ang="0">
                <a:pos x="221" y="0"/>
              </a:cxn>
            </a:cxnLst>
            <a:rect l="0" t="0" r="r" b="b"/>
            <a:pathLst>
              <a:path w="442" h="660">
                <a:moveTo>
                  <a:pt x="221" y="0"/>
                </a:moveTo>
                <a:cubicBezTo>
                  <a:pt x="442" y="208"/>
                  <a:pt x="442" y="208"/>
                  <a:pt x="442" y="208"/>
                </a:cubicBezTo>
                <a:cubicBezTo>
                  <a:pt x="442" y="620"/>
                  <a:pt x="442" y="620"/>
                  <a:pt x="442" y="620"/>
                </a:cubicBezTo>
                <a:cubicBezTo>
                  <a:pt x="442" y="646"/>
                  <a:pt x="428" y="660"/>
                  <a:pt x="402" y="660"/>
                </a:cubicBezTo>
                <a:cubicBezTo>
                  <a:pt x="40" y="660"/>
                  <a:pt x="40" y="660"/>
                  <a:pt x="40" y="660"/>
                </a:cubicBezTo>
                <a:cubicBezTo>
                  <a:pt x="13" y="660"/>
                  <a:pt x="0" y="646"/>
                  <a:pt x="0" y="620"/>
                </a:cubicBezTo>
                <a:cubicBezTo>
                  <a:pt x="0" y="208"/>
                  <a:pt x="0" y="208"/>
                  <a:pt x="0" y="208"/>
                </a:cubicBezTo>
                <a:lnTo>
                  <a:pt x="221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3" name="Freeform 7"/>
          <p:cNvSpPr>
            <a:spLocks/>
          </p:cNvSpPr>
          <p:nvPr/>
        </p:nvSpPr>
        <p:spPr bwMode="auto">
          <a:xfrm>
            <a:off x="3979256" y="1016361"/>
            <a:ext cx="1185490" cy="1759002"/>
          </a:xfrm>
          <a:custGeom>
            <a:avLst/>
            <a:gdLst/>
            <a:ahLst/>
            <a:cxnLst>
              <a:cxn ang="0">
                <a:pos x="402" y="0"/>
              </a:cxn>
              <a:cxn ang="0">
                <a:pos x="442" y="40"/>
              </a:cxn>
              <a:cxn ang="0">
                <a:pos x="442" y="452"/>
              </a:cxn>
              <a:cxn ang="0">
                <a:pos x="219" y="656"/>
              </a:cxn>
              <a:cxn ang="0">
                <a:pos x="0" y="452"/>
              </a:cxn>
              <a:cxn ang="0">
                <a:pos x="0" y="40"/>
              </a:cxn>
              <a:cxn ang="0">
                <a:pos x="40" y="0"/>
              </a:cxn>
              <a:cxn ang="0">
                <a:pos x="402" y="0"/>
              </a:cxn>
            </a:cxnLst>
            <a:rect l="0" t="0" r="r" b="b"/>
            <a:pathLst>
              <a:path w="442" h="656">
                <a:moveTo>
                  <a:pt x="402" y="0"/>
                </a:moveTo>
                <a:cubicBezTo>
                  <a:pt x="428" y="0"/>
                  <a:pt x="442" y="13"/>
                  <a:pt x="442" y="40"/>
                </a:cubicBezTo>
                <a:cubicBezTo>
                  <a:pt x="442" y="452"/>
                  <a:pt x="442" y="452"/>
                  <a:pt x="442" y="452"/>
                </a:cubicBezTo>
                <a:cubicBezTo>
                  <a:pt x="219" y="656"/>
                  <a:pt x="219" y="656"/>
                  <a:pt x="219" y="656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3"/>
                  <a:pt x="13" y="0"/>
                  <a:pt x="40" y="0"/>
                </a:cubicBezTo>
                <a:lnTo>
                  <a:pt x="402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>
            <a:off x="4699641" y="2353972"/>
            <a:ext cx="1800966" cy="1181993"/>
          </a:xfrm>
          <a:custGeom>
            <a:avLst/>
            <a:gdLst/>
            <a:ahLst/>
            <a:cxnLst>
              <a:cxn ang="0">
                <a:pos x="632" y="0"/>
              </a:cxn>
              <a:cxn ang="0">
                <a:pos x="672" y="40"/>
              </a:cxn>
              <a:cxn ang="0">
                <a:pos x="672" y="401"/>
              </a:cxn>
              <a:cxn ang="0">
                <a:pos x="632" y="441"/>
              </a:cxn>
              <a:cxn ang="0">
                <a:pos x="220" y="441"/>
              </a:cxn>
              <a:cxn ang="0">
                <a:pos x="0" y="221"/>
              </a:cxn>
              <a:cxn ang="0">
                <a:pos x="220" y="0"/>
              </a:cxn>
              <a:cxn ang="0">
                <a:pos x="632" y="0"/>
              </a:cxn>
            </a:cxnLst>
            <a:rect l="0" t="0" r="r" b="b"/>
            <a:pathLst>
              <a:path w="672" h="441">
                <a:moveTo>
                  <a:pt x="632" y="0"/>
                </a:moveTo>
                <a:cubicBezTo>
                  <a:pt x="658" y="0"/>
                  <a:pt x="672" y="13"/>
                  <a:pt x="672" y="40"/>
                </a:cubicBezTo>
                <a:cubicBezTo>
                  <a:pt x="672" y="401"/>
                  <a:pt x="672" y="401"/>
                  <a:pt x="672" y="401"/>
                </a:cubicBezTo>
                <a:cubicBezTo>
                  <a:pt x="672" y="428"/>
                  <a:pt x="658" y="441"/>
                  <a:pt x="632" y="441"/>
                </a:cubicBezTo>
                <a:cubicBezTo>
                  <a:pt x="220" y="441"/>
                  <a:pt x="220" y="441"/>
                  <a:pt x="220" y="441"/>
                </a:cubicBezTo>
                <a:cubicBezTo>
                  <a:pt x="0" y="221"/>
                  <a:pt x="0" y="221"/>
                  <a:pt x="0" y="221"/>
                </a:cubicBezTo>
                <a:cubicBezTo>
                  <a:pt x="220" y="0"/>
                  <a:pt x="220" y="0"/>
                  <a:pt x="220" y="0"/>
                </a:cubicBezTo>
                <a:lnTo>
                  <a:pt x="632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5052500" y="569106"/>
            <a:ext cx="1006078" cy="1006078"/>
          </a:xfrm>
          <a:custGeom>
            <a:avLst/>
            <a:gdLst>
              <a:gd name="connsiteX0" fmla="*/ 0 w 1006078"/>
              <a:gd name="connsiteY0" fmla="*/ 0 h 1006078"/>
              <a:gd name="connsiteX1" fmla="*/ 1006078 w 1006078"/>
              <a:gd name="connsiteY1" fmla="*/ 0 h 1006078"/>
              <a:gd name="connsiteX2" fmla="*/ 1006078 w 1006078"/>
              <a:gd name="connsiteY2" fmla="*/ 1006078 h 1006078"/>
              <a:gd name="connsiteX3" fmla="*/ 0 w 1006078"/>
              <a:gd name="connsiteY3" fmla="*/ 1006078 h 1006078"/>
              <a:gd name="connsiteX4" fmla="*/ 0 w 1006078"/>
              <a:gd name="connsiteY4" fmla="*/ 0 h 100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078" h="1006078">
                <a:moveTo>
                  <a:pt x="0" y="0"/>
                </a:moveTo>
                <a:lnTo>
                  <a:pt x="1006078" y="0"/>
                </a:lnTo>
                <a:lnTo>
                  <a:pt x="1006078" y="1006078"/>
                </a:lnTo>
                <a:lnTo>
                  <a:pt x="0" y="10060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5660360" y="2324693"/>
            <a:ext cx="1006078" cy="1006078"/>
          </a:xfrm>
          <a:custGeom>
            <a:avLst/>
            <a:gdLst>
              <a:gd name="connsiteX0" fmla="*/ 0 w 1006078"/>
              <a:gd name="connsiteY0" fmla="*/ 0 h 1006078"/>
              <a:gd name="connsiteX1" fmla="*/ 1006078 w 1006078"/>
              <a:gd name="connsiteY1" fmla="*/ 0 h 1006078"/>
              <a:gd name="connsiteX2" fmla="*/ 1006078 w 1006078"/>
              <a:gd name="connsiteY2" fmla="*/ 1006078 h 1006078"/>
              <a:gd name="connsiteX3" fmla="*/ 0 w 1006078"/>
              <a:gd name="connsiteY3" fmla="*/ 1006078 h 1006078"/>
              <a:gd name="connsiteX4" fmla="*/ 0 w 1006078"/>
              <a:gd name="connsiteY4" fmla="*/ 0 h 100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078" h="1006078">
                <a:moveTo>
                  <a:pt x="0" y="0"/>
                </a:moveTo>
                <a:lnTo>
                  <a:pt x="1006078" y="0"/>
                </a:lnTo>
                <a:lnTo>
                  <a:pt x="1006078" y="1006078"/>
                </a:lnTo>
                <a:lnTo>
                  <a:pt x="0" y="10060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085422" y="569106"/>
            <a:ext cx="1006078" cy="1006078"/>
          </a:xfrm>
          <a:custGeom>
            <a:avLst/>
            <a:gdLst>
              <a:gd name="connsiteX0" fmla="*/ 0 w 1006078"/>
              <a:gd name="connsiteY0" fmla="*/ 0 h 1006078"/>
              <a:gd name="connsiteX1" fmla="*/ 1006078 w 1006078"/>
              <a:gd name="connsiteY1" fmla="*/ 0 h 1006078"/>
              <a:gd name="connsiteX2" fmla="*/ 1006078 w 1006078"/>
              <a:gd name="connsiteY2" fmla="*/ 1006078 h 1006078"/>
              <a:gd name="connsiteX3" fmla="*/ 0 w 1006078"/>
              <a:gd name="connsiteY3" fmla="*/ 1006078 h 1006078"/>
              <a:gd name="connsiteX4" fmla="*/ 0 w 1006078"/>
              <a:gd name="connsiteY4" fmla="*/ 0 h 100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078" h="1006078">
                <a:moveTo>
                  <a:pt x="0" y="0"/>
                </a:moveTo>
                <a:lnTo>
                  <a:pt x="1006078" y="0"/>
                </a:lnTo>
                <a:lnTo>
                  <a:pt x="1006078" y="1006078"/>
                </a:lnTo>
                <a:lnTo>
                  <a:pt x="0" y="10060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ctr" anchorCtr="0">
            <a:noAutofit/>
          </a:bodyPr>
          <a:lstStyle/>
          <a:p>
            <a:pPr algn="ctr" defTabSz="133346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3077504" y="3627727"/>
            <a:ext cx="621771" cy="746125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5310338" y="3723891"/>
            <a:ext cx="748239" cy="623357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5445896" y="1497396"/>
            <a:ext cx="623887" cy="748770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8"/>
          <p:cNvSpPr>
            <a:spLocks noEditPoints="1"/>
          </p:cNvSpPr>
          <p:nvPr/>
        </p:nvSpPr>
        <p:spPr bwMode="auto">
          <a:xfrm>
            <a:off x="3074219" y="1489125"/>
            <a:ext cx="746123" cy="621770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187"/>
          <p:cNvSpPr>
            <a:spLocks noEditPoints="1"/>
          </p:cNvSpPr>
          <p:nvPr/>
        </p:nvSpPr>
        <p:spPr bwMode="auto">
          <a:xfrm>
            <a:off x="4897146" y="2776862"/>
            <a:ext cx="435239" cy="281277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52"/>
          <p:cNvSpPr>
            <a:spLocks noEditPoints="1"/>
          </p:cNvSpPr>
          <p:nvPr/>
        </p:nvSpPr>
        <p:spPr bwMode="auto">
          <a:xfrm>
            <a:off x="4368728" y="2072215"/>
            <a:ext cx="418835" cy="41883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51"/>
          <p:cNvSpPr>
            <a:spLocks noEditPoints="1"/>
          </p:cNvSpPr>
          <p:nvPr/>
        </p:nvSpPr>
        <p:spPr bwMode="auto">
          <a:xfrm>
            <a:off x="4379597" y="3379145"/>
            <a:ext cx="361141" cy="511277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152"/>
          <p:cNvSpPr>
            <a:spLocks noEditPoints="1"/>
          </p:cNvSpPr>
          <p:nvPr/>
        </p:nvSpPr>
        <p:spPr bwMode="auto">
          <a:xfrm>
            <a:off x="3771779" y="2740724"/>
            <a:ext cx="396972" cy="366856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" name="Group 58"/>
          <p:cNvGrpSpPr/>
          <p:nvPr/>
        </p:nvGrpSpPr>
        <p:grpSpPr>
          <a:xfrm>
            <a:off x="3994390" y="1280043"/>
            <a:ext cx="1196048" cy="680894"/>
            <a:chOff x="7363712" y="1381167"/>
            <a:chExt cx="1196048" cy="680892"/>
          </a:xfrm>
        </p:grpSpPr>
        <p:sp>
          <p:nvSpPr>
            <p:cNvPr id="46" name="TextBox 45"/>
            <p:cNvSpPr txBox="1"/>
            <p:nvPr/>
          </p:nvSpPr>
          <p:spPr>
            <a:xfrm>
              <a:off x="7363712" y="1600395"/>
              <a:ext cx="1196048" cy="461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7538543" y="1381167"/>
              <a:ext cx="846386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58"/>
          <p:cNvGrpSpPr/>
          <p:nvPr/>
        </p:nvGrpSpPr>
        <p:grpSpPr>
          <a:xfrm>
            <a:off x="3994390" y="4033407"/>
            <a:ext cx="1196048" cy="680894"/>
            <a:chOff x="7363712" y="1381167"/>
            <a:chExt cx="1196048" cy="680892"/>
          </a:xfrm>
        </p:grpSpPr>
        <p:sp>
          <p:nvSpPr>
            <p:cNvPr id="49" name="TextBox 48"/>
            <p:cNvSpPr txBox="1"/>
            <p:nvPr/>
          </p:nvSpPr>
          <p:spPr>
            <a:xfrm>
              <a:off x="7363712" y="1600395"/>
              <a:ext cx="1196048" cy="461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38543" y="1381167"/>
              <a:ext cx="846386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8"/>
          <p:cNvGrpSpPr/>
          <p:nvPr/>
        </p:nvGrpSpPr>
        <p:grpSpPr>
          <a:xfrm>
            <a:off x="5161770" y="2657934"/>
            <a:ext cx="1196048" cy="633269"/>
            <a:chOff x="7363712" y="1428792"/>
            <a:chExt cx="1196048" cy="633267"/>
          </a:xfrm>
        </p:grpSpPr>
        <p:sp>
          <p:nvSpPr>
            <p:cNvPr id="52" name="TextBox 51"/>
            <p:cNvSpPr txBox="1"/>
            <p:nvPr/>
          </p:nvSpPr>
          <p:spPr>
            <a:xfrm>
              <a:off x="7363712" y="1600395"/>
              <a:ext cx="1196048" cy="461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13373" y="1428792"/>
              <a:ext cx="846387" cy="16927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8"/>
          <p:cNvGrpSpPr/>
          <p:nvPr/>
        </p:nvGrpSpPr>
        <p:grpSpPr>
          <a:xfrm>
            <a:off x="2742276" y="2667460"/>
            <a:ext cx="1196048" cy="623744"/>
            <a:chOff x="7481694" y="1438317"/>
            <a:chExt cx="1196048" cy="623742"/>
          </a:xfrm>
        </p:grpSpPr>
        <p:sp>
          <p:nvSpPr>
            <p:cNvPr id="55" name="TextBox 54"/>
            <p:cNvSpPr txBox="1"/>
            <p:nvPr/>
          </p:nvSpPr>
          <p:spPr>
            <a:xfrm>
              <a:off x="7481694" y="1600395"/>
              <a:ext cx="1196048" cy="461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481694" y="1438317"/>
              <a:ext cx="846386" cy="16927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Text Placeholder 3"/>
          <p:cNvSpPr txBox="1">
            <a:spLocks/>
          </p:cNvSpPr>
          <p:nvPr/>
        </p:nvSpPr>
        <p:spPr>
          <a:xfrm>
            <a:off x="2578999" y="1332516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2578999" y="4227657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5883451" y="1332516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5883451" y="4227657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92444408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  <p:bldP spid="4101" grpId="0" animBg="1"/>
      <p:bldP spid="4103" grpId="0" animBg="1"/>
      <p:bldP spid="4104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0" r="61853" b="56160"/>
          <a:stretch/>
        </p:blipFill>
        <p:spPr>
          <a:xfrm>
            <a:off x="3567722" y="2514142"/>
            <a:ext cx="5586363" cy="26293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0" t="43840" b="24240"/>
          <a:stretch/>
        </p:blipFill>
        <p:spPr>
          <a:xfrm>
            <a:off x="5297" y="0"/>
            <a:ext cx="4639692" cy="16417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99857" y="1971586"/>
            <a:ext cx="25442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lang="en-US" altLang="zh-CN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251912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 rot="10800000">
            <a:off x="1" y="1187837"/>
            <a:ext cx="1000364" cy="67749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Pentagon 35"/>
          <p:cNvSpPr/>
          <p:nvPr/>
        </p:nvSpPr>
        <p:spPr>
          <a:xfrm rot="10800000" flipH="1">
            <a:off x="712332" y="992473"/>
            <a:ext cx="4262918" cy="677493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ight Triangle 38"/>
          <p:cNvSpPr/>
          <p:nvPr/>
        </p:nvSpPr>
        <p:spPr>
          <a:xfrm rot="10800000">
            <a:off x="712331" y="1663180"/>
            <a:ext cx="288033" cy="202151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 rot="10800000" flipH="1">
            <a:off x="8143636" y="2104799"/>
            <a:ext cx="1000364" cy="67749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Pentagon 45"/>
          <p:cNvSpPr/>
          <p:nvPr/>
        </p:nvSpPr>
        <p:spPr>
          <a:xfrm rot="10800000">
            <a:off x="4168752" y="1909433"/>
            <a:ext cx="4262918" cy="677493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ight Triangle 43"/>
          <p:cNvSpPr/>
          <p:nvPr/>
        </p:nvSpPr>
        <p:spPr>
          <a:xfrm rot="10800000" flipH="1">
            <a:off x="8143637" y="2580141"/>
            <a:ext cx="288033" cy="202151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 rot="10800000">
            <a:off x="1" y="3021760"/>
            <a:ext cx="1000364" cy="67749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Pentagon 51"/>
          <p:cNvSpPr/>
          <p:nvPr/>
        </p:nvSpPr>
        <p:spPr>
          <a:xfrm rot="10800000" flipH="1">
            <a:off x="712332" y="2826395"/>
            <a:ext cx="4262918" cy="67749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ight Triangle 49"/>
          <p:cNvSpPr/>
          <p:nvPr/>
        </p:nvSpPr>
        <p:spPr>
          <a:xfrm rot="10800000">
            <a:off x="712331" y="3497102"/>
            <a:ext cx="288033" cy="20215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 rot="10800000" flipH="1">
            <a:off x="8143636" y="3938720"/>
            <a:ext cx="1000364" cy="6774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Pentagon 57"/>
          <p:cNvSpPr/>
          <p:nvPr/>
        </p:nvSpPr>
        <p:spPr>
          <a:xfrm rot="10800000">
            <a:off x="4168752" y="3743356"/>
            <a:ext cx="4262918" cy="677493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ight Triangle 55"/>
          <p:cNvSpPr/>
          <p:nvPr/>
        </p:nvSpPr>
        <p:spPr>
          <a:xfrm rot="10800000" flipH="1">
            <a:off x="8143637" y="4414063"/>
            <a:ext cx="288033" cy="202151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113"/>
          <p:cNvSpPr>
            <a:spLocks noEditPoints="1"/>
          </p:cNvSpPr>
          <p:nvPr/>
        </p:nvSpPr>
        <p:spPr bwMode="auto">
          <a:xfrm>
            <a:off x="995749" y="1159402"/>
            <a:ext cx="501554" cy="346580"/>
          </a:xfrm>
          <a:custGeom>
            <a:avLst/>
            <a:gdLst/>
            <a:ahLst/>
            <a:cxnLst>
              <a:cxn ang="0">
                <a:pos x="82" y="49"/>
              </a:cxn>
              <a:cxn ang="0">
                <a:pos x="74" y="57"/>
              </a:cxn>
              <a:cxn ang="0">
                <a:pos x="7" y="57"/>
              </a:cxn>
              <a:cxn ang="0">
                <a:pos x="0" y="49"/>
              </a:cxn>
              <a:cxn ang="0">
                <a:pos x="0" y="6"/>
              </a:cxn>
              <a:cxn ang="0">
                <a:pos x="10" y="6"/>
              </a:cxn>
              <a:cxn ang="0">
                <a:pos x="10" y="0"/>
              </a:cxn>
              <a:cxn ang="0">
                <a:pos x="82" y="0"/>
              </a:cxn>
              <a:cxn ang="0">
                <a:pos x="82" y="49"/>
              </a:cxn>
              <a:cxn ang="0">
                <a:pos x="10" y="11"/>
              </a:cxn>
              <a:cxn ang="0">
                <a:pos x="5" y="11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10" y="11"/>
              </a:cxn>
              <a:cxn ang="0">
                <a:pos x="77" y="6"/>
              </a:cxn>
              <a:cxn ang="0">
                <a:pos x="15" y="6"/>
              </a:cxn>
              <a:cxn ang="0">
                <a:pos x="15" y="49"/>
              </a:cxn>
              <a:cxn ang="0">
                <a:pos x="15" y="52"/>
              </a:cxn>
              <a:cxn ang="0">
                <a:pos x="74" y="52"/>
              </a:cxn>
              <a:cxn ang="0">
                <a:pos x="77" y="49"/>
              </a:cxn>
              <a:cxn ang="0">
                <a:pos x="77" y="6"/>
              </a:cxn>
              <a:cxn ang="0">
                <a:pos x="46" y="36"/>
              </a:cxn>
              <a:cxn ang="0">
                <a:pos x="20" y="36"/>
              </a:cxn>
              <a:cxn ang="0">
                <a:pos x="20" y="11"/>
              </a:cxn>
              <a:cxn ang="0">
                <a:pos x="46" y="11"/>
              </a:cxn>
              <a:cxn ang="0">
                <a:pos x="46" y="36"/>
              </a:cxn>
              <a:cxn ang="0">
                <a:pos x="46" y="47"/>
              </a:cxn>
              <a:cxn ang="0">
                <a:pos x="20" y="47"/>
              </a:cxn>
              <a:cxn ang="0">
                <a:pos x="20" y="42"/>
              </a:cxn>
              <a:cxn ang="0">
                <a:pos x="46" y="42"/>
              </a:cxn>
              <a:cxn ang="0">
                <a:pos x="46" y="47"/>
              </a:cxn>
              <a:cxn ang="0">
                <a:pos x="25" y="16"/>
              </a:cxn>
              <a:cxn ang="0">
                <a:pos x="25" y="31"/>
              </a:cxn>
              <a:cxn ang="0">
                <a:pos x="41" y="31"/>
              </a:cxn>
              <a:cxn ang="0">
                <a:pos x="41" y="16"/>
              </a:cxn>
              <a:cxn ang="0">
                <a:pos x="25" y="16"/>
              </a:cxn>
              <a:cxn ang="0">
                <a:pos x="72" y="16"/>
              </a:cxn>
              <a:cxn ang="0">
                <a:pos x="51" y="16"/>
              </a:cxn>
              <a:cxn ang="0">
                <a:pos x="51" y="11"/>
              </a:cxn>
              <a:cxn ang="0">
                <a:pos x="72" y="11"/>
              </a:cxn>
              <a:cxn ang="0">
                <a:pos x="72" y="16"/>
              </a:cxn>
              <a:cxn ang="0">
                <a:pos x="72" y="26"/>
              </a:cxn>
              <a:cxn ang="0">
                <a:pos x="51" y="26"/>
              </a:cxn>
              <a:cxn ang="0">
                <a:pos x="51" y="21"/>
              </a:cxn>
              <a:cxn ang="0">
                <a:pos x="72" y="21"/>
              </a:cxn>
              <a:cxn ang="0">
                <a:pos x="72" y="26"/>
              </a:cxn>
              <a:cxn ang="0">
                <a:pos x="72" y="36"/>
              </a:cxn>
              <a:cxn ang="0">
                <a:pos x="51" y="36"/>
              </a:cxn>
              <a:cxn ang="0">
                <a:pos x="51" y="31"/>
              </a:cxn>
              <a:cxn ang="0">
                <a:pos x="72" y="31"/>
              </a:cxn>
              <a:cxn ang="0">
                <a:pos x="72" y="36"/>
              </a:cxn>
              <a:cxn ang="0">
                <a:pos x="72" y="47"/>
              </a:cxn>
              <a:cxn ang="0">
                <a:pos x="51" y="47"/>
              </a:cxn>
              <a:cxn ang="0">
                <a:pos x="51" y="42"/>
              </a:cxn>
              <a:cxn ang="0">
                <a:pos x="72" y="42"/>
              </a:cxn>
              <a:cxn ang="0">
                <a:pos x="72" y="47"/>
              </a:cxn>
            </a:cxnLst>
            <a:rect l="0" t="0" r="r" b="b"/>
            <a:pathLst>
              <a:path w="82" h="57">
                <a:moveTo>
                  <a:pt x="82" y="49"/>
                </a:moveTo>
                <a:cubicBezTo>
                  <a:pt x="82" y="54"/>
                  <a:pt x="79" y="57"/>
                  <a:pt x="74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3" y="57"/>
                  <a:pt x="0" y="54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0"/>
                  <a:pt x="10" y="0"/>
                  <a:pt x="10" y="0"/>
                </a:cubicBezTo>
                <a:cubicBezTo>
                  <a:pt x="82" y="0"/>
                  <a:pt x="82" y="0"/>
                  <a:pt x="82" y="0"/>
                </a:cubicBezTo>
                <a:lnTo>
                  <a:pt x="82" y="49"/>
                </a:lnTo>
                <a:close/>
                <a:moveTo>
                  <a:pt x="10" y="11"/>
                </a:moveTo>
                <a:cubicBezTo>
                  <a:pt x="5" y="11"/>
                  <a:pt x="5" y="11"/>
                  <a:pt x="5" y="11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lnTo>
                  <a:pt x="10" y="11"/>
                </a:lnTo>
                <a:close/>
                <a:moveTo>
                  <a:pt x="77" y="6"/>
                </a:moveTo>
                <a:cubicBezTo>
                  <a:pt x="15" y="6"/>
                  <a:pt x="15" y="6"/>
                  <a:pt x="15" y="6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50"/>
                  <a:pt x="15" y="51"/>
                  <a:pt x="15" y="52"/>
                </a:cubicBezTo>
                <a:cubicBezTo>
                  <a:pt x="74" y="52"/>
                  <a:pt x="74" y="52"/>
                  <a:pt x="74" y="52"/>
                </a:cubicBezTo>
                <a:cubicBezTo>
                  <a:pt x="76" y="52"/>
                  <a:pt x="77" y="51"/>
                  <a:pt x="77" y="49"/>
                </a:cubicBezTo>
                <a:lnTo>
                  <a:pt x="77" y="6"/>
                </a:lnTo>
                <a:close/>
                <a:moveTo>
                  <a:pt x="46" y="36"/>
                </a:moveTo>
                <a:cubicBezTo>
                  <a:pt x="20" y="36"/>
                  <a:pt x="20" y="36"/>
                  <a:pt x="20" y="36"/>
                </a:cubicBezTo>
                <a:cubicBezTo>
                  <a:pt x="20" y="11"/>
                  <a:pt x="20" y="11"/>
                  <a:pt x="20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36"/>
                </a:lnTo>
                <a:close/>
                <a:moveTo>
                  <a:pt x="46" y="47"/>
                </a:moveTo>
                <a:cubicBezTo>
                  <a:pt x="20" y="47"/>
                  <a:pt x="20" y="47"/>
                  <a:pt x="20" y="47"/>
                </a:cubicBezTo>
                <a:cubicBezTo>
                  <a:pt x="20" y="42"/>
                  <a:pt x="20" y="42"/>
                  <a:pt x="20" y="42"/>
                </a:cubicBezTo>
                <a:cubicBezTo>
                  <a:pt x="46" y="42"/>
                  <a:pt x="46" y="42"/>
                  <a:pt x="46" y="42"/>
                </a:cubicBezTo>
                <a:lnTo>
                  <a:pt x="46" y="47"/>
                </a:lnTo>
                <a:close/>
                <a:moveTo>
                  <a:pt x="25" y="16"/>
                </a:moveTo>
                <a:cubicBezTo>
                  <a:pt x="25" y="31"/>
                  <a:pt x="25" y="31"/>
                  <a:pt x="25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16"/>
                  <a:pt x="41" y="16"/>
                  <a:pt x="41" y="16"/>
                </a:cubicBezTo>
                <a:lnTo>
                  <a:pt x="25" y="16"/>
                </a:lnTo>
                <a:close/>
                <a:moveTo>
                  <a:pt x="72" y="16"/>
                </a:moveTo>
                <a:cubicBezTo>
                  <a:pt x="51" y="16"/>
                  <a:pt x="51" y="16"/>
                  <a:pt x="51" y="16"/>
                </a:cubicBezTo>
                <a:cubicBezTo>
                  <a:pt x="51" y="11"/>
                  <a:pt x="51" y="11"/>
                  <a:pt x="51" y="11"/>
                </a:cubicBezTo>
                <a:cubicBezTo>
                  <a:pt x="72" y="11"/>
                  <a:pt x="72" y="11"/>
                  <a:pt x="72" y="11"/>
                </a:cubicBezTo>
                <a:lnTo>
                  <a:pt x="72" y="16"/>
                </a:lnTo>
                <a:close/>
                <a:moveTo>
                  <a:pt x="72" y="26"/>
                </a:moveTo>
                <a:cubicBezTo>
                  <a:pt x="51" y="26"/>
                  <a:pt x="51" y="26"/>
                  <a:pt x="51" y="26"/>
                </a:cubicBezTo>
                <a:cubicBezTo>
                  <a:pt x="51" y="21"/>
                  <a:pt x="51" y="21"/>
                  <a:pt x="51" y="21"/>
                </a:cubicBezTo>
                <a:cubicBezTo>
                  <a:pt x="72" y="21"/>
                  <a:pt x="72" y="21"/>
                  <a:pt x="72" y="21"/>
                </a:cubicBezTo>
                <a:lnTo>
                  <a:pt x="72" y="26"/>
                </a:lnTo>
                <a:close/>
                <a:moveTo>
                  <a:pt x="72" y="36"/>
                </a:moveTo>
                <a:cubicBezTo>
                  <a:pt x="51" y="36"/>
                  <a:pt x="51" y="36"/>
                  <a:pt x="51" y="36"/>
                </a:cubicBezTo>
                <a:cubicBezTo>
                  <a:pt x="51" y="31"/>
                  <a:pt x="51" y="31"/>
                  <a:pt x="51" y="31"/>
                </a:cubicBezTo>
                <a:cubicBezTo>
                  <a:pt x="72" y="31"/>
                  <a:pt x="72" y="31"/>
                  <a:pt x="72" y="31"/>
                </a:cubicBezTo>
                <a:lnTo>
                  <a:pt x="72" y="36"/>
                </a:lnTo>
                <a:close/>
                <a:moveTo>
                  <a:pt x="72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1" y="42"/>
                  <a:pt x="51" y="42"/>
                  <a:pt x="51" y="42"/>
                </a:cubicBezTo>
                <a:cubicBezTo>
                  <a:pt x="72" y="42"/>
                  <a:pt x="72" y="42"/>
                  <a:pt x="72" y="42"/>
                </a:cubicBezTo>
                <a:lnTo>
                  <a:pt x="72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120"/>
          <p:cNvSpPr>
            <a:spLocks noEditPoints="1"/>
          </p:cNvSpPr>
          <p:nvPr/>
        </p:nvSpPr>
        <p:spPr bwMode="auto">
          <a:xfrm>
            <a:off x="7692811" y="2045670"/>
            <a:ext cx="442899" cy="379627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204"/>
          <p:cNvSpPr>
            <a:spLocks noEditPoints="1"/>
          </p:cNvSpPr>
          <p:nvPr/>
        </p:nvSpPr>
        <p:spPr bwMode="auto">
          <a:xfrm>
            <a:off x="991133" y="3021760"/>
            <a:ext cx="510787" cy="339620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124"/>
          <p:cNvSpPr>
            <a:spLocks noEditPoints="1"/>
          </p:cNvSpPr>
          <p:nvPr/>
        </p:nvSpPr>
        <p:spPr bwMode="auto">
          <a:xfrm>
            <a:off x="7719992" y="3949233"/>
            <a:ext cx="423646" cy="285313"/>
          </a:xfrm>
          <a:custGeom>
            <a:avLst/>
            <a:gdLst/>
            <a:ahLst/>
            <a:cxnLst>
              <a:cxn ang="0">
                <a:pos x="68" y="43"/>
              </a:cxn>
              <a:cxn ang="0">
                <a:pos x="66" y="46"/>
              </a:cxn>
              <a:cxn ang="0">
                <a:pos x="2" y="46"/>
              </a:cxn>
              <a:cxn ang="0">
                <a:pos x="0" y="43"/>
              </a:cxn>
              <a:cxn ang="0">
                <a:pos x="0" y="2"/>
              </a:cxn>
              <a:cxn ang="0">
                <a:pos x="2" y="0"/>
              </a:cxn>
              <a:cxn ang="0">
                <a:pos x="66" y="0"/>
              </a:cxn>
              <a:cxn ang="0">
                <a:pos x="68" y="2"/>
              </a:cxn>
              <a:cxn ang="0">
                <a:pos x="68" y="43"/>
              </a:cxn>
              <a:cxn ang="0">
                <a:pos x="64" y="14"/>
              </a:cxn>
              <a:cxn ang="0">
                <a:pos x="55" y="4"/>
              </a:cxn>
              <a:cxn ang="0">
                <a:pos x="13" y="4"/>
              </a:cxn>
              <a:cxn ang="0">
                <a:pos x="4" y="14"/>
              </a:cxn>
              <a:cxn ang="0">
                <a:pos x="4" y="32"/>
              </a:cxn>
              <a:cxn ang="0">
                <a:pos x="13" y="41"/>
              </a:cxn>
              <a:cxn ang="0">
                <a:pos x="55" y="41"/>
              </a:cxn>
              <a:cxn ang="0">
                <a:pos x="64" y="32"/>
              </a:cxn>
              <a:cxn ang="0">
                <a:pos x="64" y="14"/>
              </a:cxn>
              <a:cxn ang="0">
                <a:pos x="34" y="38"/>
              </a:cxn>
              <a:cxn ang="0">
                <a:pos x="23" y="23"/>
              </a:cxn>
              <a:cxn ang="0">
                <a:pos x="34" y="8"/>
              </a:cxn>
              <a:cxn ang="0">
                <a:pos x="45" y="23"/>
              </a:cxn>
              <a:cxn ang="0">
                <a:pos x="34" y="38"/>
              </a:cxn>
              <a:cxn ang="0">
                <a:pos x="41" y="32"/>
              </a:cxn>
              <a:cxn ang="0">
                <a:pos x="41" y="28"/>
              </a:cxn>
              <a:cxn ang="0">
                <a:pos x="36" y="28"/>
              </a:cxn>
              <a:cxn ang="0">
                <a:pos x="36" y="12"/>
              </a:cxn>
              <a:cxn ang="0">
                <a:pos x="32" y="12"/>
              </a:cxn>
              <a:cxn ang="0">
                <a:pos x="27" y="17"/>
              </a:cxn>
              <a:cxn ang="0">
                <a:pos x="30" y="20"/>
              </a:cxn>
              <a:cxn ang="0">
                <a:pos x="32" y="18"/>
              </a:cxn>
              <a:cxn ang="0">
                <a:pos x="32" y="18"/>
              </a:cxn>
              <a:cxn ang="0">
                <a:pos x="32" y="28"/>
              </a:cxn>
              <a:cxn ang="0">
                <a:pos x="27" y="28"/>
              </a:cxn>
              <a:cxn ang="0">
                <a:pos x="27" y="32"/>
              </a:cxn>
              <a:cxn ang="0">
                <a:pos x="41" y="32"/>
              </a:cxn>
            </a:cxnLst>
            <a:rect l="0" t="0" r="r" b="b"/>
            <a:pathLst>
              <a:path w="68" h="46">
                <a:moveTo>
                  <a:pt x="68" y="43"/>
                </a:moveTo>
                <a:cubicBezTo>
                  <a:pt x="68" y="45"/>
                  <a:pt x="67" y="46"/>
                  <a:pt x="66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1" y="46"/>
                  <a:pt x="0" y="45"/>
                  <a:pt x="0" y="4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7" y="0"/>
                  <a:pt x="68" y="1"/>
                  <a:pt x="68" y="2"/>
                </a:cubicBezTo>
                <a:lnTo>
                  <a:pt x="68" y="43"/>
                </a:lnTo>
                <a:close/>
                <a:moveTo>
                  <a:pt x="64" y="14"/>
                </a:moveTo>
                <a:cubicBezTo>
                  <a:pt x="59" y="14"/>
                  <a:pt x="55" y="10"/>
                  <a:pt x="55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10"/>
                  <a:pt x="9" y="14"/>
                  <a:pt x="4" y="14"/>
                </a:cubicBezTo>
                <a:cubicBezTo>
                  <a:pt x="4" y="32"/>
                  <a:pt x="4" y="32"/>
                  <a:pt x="4" y="32"/>
                </a:cubicBezTo>
                <a:cubicBezTo>
                  <a:pt x="9" y="32"/>
                  <a:pt x="13" y="36"/>
                  <a:pt x="13" y="41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36"/>
                  <a:pt x="59" y="32"/>
                  <a:pt x="64" y="32"/>
                </a:cubicBezTo>
                <a:lnTo>
                  <a:pt x="64" y="14"/>
                </a:lnTo>
                <a:close/>
                <a:moveTo>
                  <a:pt x="34" y="38"/>
                </a:moveTo>
                <a:cubicBezTo>
                  <a:pt x="27" y="38"/>
                  <a:pt x="23" y="29"/>
                  <a:pt x="23" y="23"/>
                </a:cubicBezTo>
                <a:cubicBezTo>
                  <a:pt x="23" y="16"/>
                  <a:pt x="27" y="8"/>
                  <a:pt x="34" y="8"/>
                </a:cubicBezTo>
                <a:cubicBezTo>
                  <a:pt x="42" y="8"/>
                  <a:pt x="45" y="16"/>
                  <a:pt x="45" y="23"/>
                </a:cubicBezTo>
                <a:cubicBezTo>
                  <a:pt x="45" y="29"/>
                  <a:pt x="42" y="38"/>
                  <a:pt x="34" y="38"/>
                </a:cubicBezTo>
                <a:close/>
                <a:moveTo>
                  <a:pt x="41" y="32"/>
                </a:moveTo>
                <a:cubicBezTo>
                  <a:pt x="41" y="28"/>
                  <a:pt x="41" y="28"/>
                  <a:pt x="41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12"/>
                  <a:pt x="36" y="12"/>
                  <a:pt x="3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1" y="19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28"/>
                  <a:pt x="32" y="28"/>
                  <a:pt x="32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2"/>
                  <a:pt x="27" y="32"/>
                  <a:pt x="27" y="32"/>
                </a:cubicBezTo>
                <a:lnTo>
                  <a:pt x="41" y="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58"/>
          <p:cNvGrpSpPr/>
          <p:nvPr/>
        </p:nvGrpSpPr>
        <p:grpSpPr>
          <a:xfrm>
            <a:off x="1711504" y="1087694"/>
            <a:ext cx="2588972" cy="466872"/>
            <a:chOff x="7174424" y="1352592"/>
            <a:chExt cx="2588972" cy="466872"/>
          </a:xfrm>
        </p:grpSpPr>
        <p:sp>
          <p:nvSpPr>
            <p:cNvPr id="17" name="TextBox 16"/>
            <p:cNvSpPr txBox="1"/>
            <p:nvPr/>
          </p:nvSpPr>
          <p:spPr>
            <a:xfrm>
              <a:off x="7174424" y="1511687"/>
              <a:ext cx="258897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74424" y="1352592"/>
              <a:ext cx="846386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58"/>
          <p:cNvGrpSpPr/>
          <p:nvPr/>
        </p:nvGrpSpPr>
        <p:grpSpPr>
          <a:xfrm>
            <a:off x="4860036" y="2004574"/>
            <a:ext cx="2588972" cy="466872"/>
            <a:chOff x="7174424" y="1352592"/>
            <a:chExt cx="2588972" cy="466872"/>
          </a:xfrm>
        </p:grpSpPr>
        <p:sp>
          <p:nvSpPr>
            <p:cNvPr id="64" name="TextBox 63"/>
            <p:cNvSpPr txBox="1"/>
            <p:nvPr/>
          </p:nvSpPr>
          <p:spPr>
            <a:xfrm>
              <a:off x="7174424" y="1511687"/>
              <a:ext cx="258897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8917009" y="1352592"/>
              <a:ext cx="846387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58"/>
          <p:cNvGrpSpPr/>
          <p:nvPr/>
        </p:nvGrpSpPr>
        <p:grpSpPr>
          <a:xfrm>
            <a:off x="1711504" y="2918861"/>
            <a:ext cx="2588972" cy="466872"/>
            <a:chOff x="7174424" y="1352592"/>
            <a:chExt cx="2588972" cy="466872"/>
          </a:xfrm>
        </p:grpSpPr>
        <p:sp>
          <p:nvSpPr>
            <p:cNvPr id="67" name="TextBox 66"/>
            <p:cNvSpPr txBox="1"/>
            <p:nvPr/>
          </p:nvSpPr>
          <p:spPr>
            <a:xfrm>
              <a:off x="7174424" y="1511687"/>
              <a:ext cx="258897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174424" y="1352592"/>
              <a:ext cx="846386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71"/>
          <p:cNvGrpSpPr/>
          <p:nvPr/>
        </p:nvGrpSpPr>
        <p:grpSpPr>
          <a:xfrm>
            <a:off x="5896961" y="1003448"/>
            <a:ext cx="2592315" cy="565922"/>
            <a:chOff x="1315498" y="1113764"/>
            <a:chExt cx="2592315" cy="565921"/>
          </a:xfrm>
        </p:grpSpPr>
        <p:sp>
          <p:nvSpPr>
            <p:cNvPr id="73" name="Text Placeholder 3"/>
            <p:cNvSpPr txBox="1">
              <a:spLocks/>
            </p:cNvSpPr>
            <p:nvPr/>
          </p:nvSpPr>
          <p:spPr>
            <a:xfrm>
              <a:off x="1315499" y="1113764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Text Placeholder 3"/>
            <p:cNvSpPr txBox="1">
              <a:spLocks/>
            </p:cNvSpPr>
            <p:nvPr/>
          </p:nvSpPr>
          <p:spPr>
            <a:xfrm>
              <a:off x="1315498" y="1371909"/>
              <a:ext cx="2592315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5" name="Text Placeholder 3"/>
          <p:cNvSpPr txBox="1">
            <a:spLocks/>
          </p:cNvSpPr>
          <p:nvPr/>
        </p:nvSpPr>
        <p:spPr>
          <a:xfrm>
            <a:off x="5171391" y="958755"/>
            <a:ext cx="686085" cy="73866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4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21" name="Group 91"/>
          <p:cNvGrpSpPr/>
          <p:nvPr/>
        </p:nvGrpSpPr>
        <p:grpSpPr>
          <a:xfrm>
            <a:off x="5896961" y="2789265"/>
            <a:ext cx="2592315" cy="565922"/>
            <a:chOff x="1315498" y="1113764"/>
            <a:chExt cx="2592315" cy="565921"/>
          </a:xfrm>
        </p:grpSpPr>
        <p:sp>
          <p:nvSpPr>
            <p:cNvPr id="93" name="Text Placeholder 3"/>
            <p:cNvSpPr txBox="1">
              <a:spLocks/>
            </p:cNvSpPr>
            <p:nvPr/>
          </p:nvSpPr>
          <p:spPr>
            <a:xfrm>
              <a:off x="1315499" y="1113764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1315498" y="1371909"/>
              <a:ext cx="2592315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5" name="Text Placeholder 3"/>
          <p:cNvSpPr txBox="1">
            <a:spLocks/>
          </p:cNvSpPr>
          <p:nvPr/>
        </p:nvSpPr>
        <p:spPr>
          <a:xfrm>
            <a:off x="5171391" y="2744572"/>
            <a:ext cx="686085" cy="73866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4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grpSp>
        <p:nvGrpSpPr>
          <p:cNvPr id="69" name="Group 87"/>
          <p:cNvGrpSpPr/>
          <p:nvPr/>
        </p:nvGrpSpPr>
        <p:grpSpPr>
          <a:xfrm>
            <a:off x="1553117" y="1865335"/>
            <a:ext cx="2592315" cy="565922"/>
            <a:chOff x="1315498" y="1113764"/>
            <a:chExt cx="2592315" cy="565921"/>
          </a:xfrm>
        </p:grpSpPr>
        <p:sp>
          <p:nvSpPr>
            <p:cNvPr id="72" name="Text Placeholder 3"/>
            <p:cNvSpPr txBox="1">
              <a:spLocks/>
            </p:cNvSpPr>
            <p:nvPr/>
          </p:nvSpPr>
          <p:spPr>
            <a:xfrm>
              <a:off x="1315499" y="1113764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 Placeholder 3"/>
            <p:cNvSpPr txBox="1">
              <a:spLocks/>
            </p:cNvSpPr>
            <p:nvPr/>
          </p:nvSpPr>
          <p:spPr>
            <a:xfrm>
              <a:off x="1315498" y="1371909"/>
              <a:ext cx="2592315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 Placeholder 3"/>
          <p:cNvSpPr txBox="1">
            <a:spLocks/>
          </p:cNvSpPr>
          <p:nvPr/>
        </p:nvSpPr>
        <p:spPr>
          <a:xfrm>
            <a:off x="827546" y="1820641"/>
            <a:ext cx="686085" cy="73866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4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grpSp>
        <p:nvGrpSpPr>
          <p:cNvPr id="78" name="Group 95"/>
          <p:cNvGrpSpPr/>
          <p:nvPr/>
        </p:nvGrpSpPr>
        <p:grpSpPr>
          <a:xfrm>
            <a:off x="1605229" y="3720092"/>
            <a:ext cx="2592315" cy="565922"/>
            <a:chOff x="1315498" y="1113764"/>
            <a:chExt cx="2592315" cy="565921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1315499" y="1113764"/>
              <a:ext cx="615553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1315498" y="1371909"/>
              <a:ext cx="2592315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1" name="Text Placeholder 3"/>
          <p:cNvSpPr txBox="1">
            <a:spLocks/>
          </p:cNvSpPr>
          <p:nvPr/>
        </p:nvSpPr>
        <p:spPr>
          <a:xfrm>
            <a:off x="879658" y="3675399"/>
            <a:ext cx="686085" cy="73866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4378">
              <a:spcBef>
                <a:spcPct val="20000"/>
              </a:spcBef>
              <a:defRPr/>
            </a:pPr>
            <a:r>
              <a:rPr lang="en-US" sz="48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83" name="Group 58"/>
          <p:cNvGrpSpPr/>
          <p:nvPr/>
        </p:nvGrpSpPr>
        <p:grpSpPr>
          <a:xfrm>
            <a:off x="4860036" y="3822814"/>
            <a:ext cx="2588972" cy="466872"/>
            <a:chOff x="7174424" y="1352592"/>
            <a:chExt cx="2588972" cy="466872"/>
          </a:xfrm>
        </p:grpSpPr>
        <p:sp>
          <p:nvSpPr>
            <p:cNvPr id="84" name="TextBox 83"/>
            <p:cNvSpPr txBox="1"/>
            <p:nvPr/>
          </p:nvSpPr>
          <p:spPr>
            <a:xfrm>
              <a:off x="7174424" y="1511687"/>
              <a:ext cx="258897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我们专注于视觉表达，喜欢把老的动西，融入心的创意，更多作品请搜索：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8917009" y="1352592"/>
              <a:ext cx="846387" cy="1692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07389197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00"/>
                            </p:stCondLst>
                            <p:childTnLst>
                              <p:par>
                                <p:cTn id="1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1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6" grpId="0" animBg="1"/>
      <p:bldP spid="39" grpId="0" animBg="1"/>
      <p:bldP spid="42" grpId="0" animBg="1"/>
      <p:bldP spid="46" grpId="0" animBg="1"/>
      <p:bldP spid="44" grpId="0" animBg="1"/>
      <p:bldP spid="48" grpId="0" animBg="1"/>
      <p:bldP spid="52" grpId="0" animBg="1"/>
      <p:bldP spid="50" grpId="0" animBg="1"/>
      <p:bldP spid="54" grpId="0" animBg="1"/>
      <p:bldP spid="58" grpId="0" animBg="1"/>
      <p:bldP spid="56" grpId="0" animBg="1"/>
      <p:bldP spid="59" grpId="0" animBg="1"/>
      <p:bldP spid="60" grpId="0" animBg="1"/>
      <p:bldP spid="61" grpId="0" animBg="1"/>
      <p:bldP spid="62" grpId="0" animBg="1"/>
      <p:bldP spid="75" grpId="0"/>
      <p:bldP spid="95" grpId="0"/>
      <p:bldP spid="77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5"/>
          <p:cNvGrpSpPr/>
          <p:nvPr/>
        </p:nvGrpSpPr>
        <p:grpSpPr>
          <a:xfrm>
            <a:off x="3419865" y="1131576"/>
            <a:ext cx="1094533" cy="1209746"/>
            <a:chOff x="3419864" y="1304397"/>
            <a:chExt cx="1094533" cy="1209746"/>
          </a:xfrm>
          <a:solidFill>
            <a:schemeClr val="accent1"/>
          </a:solidFill>
        </p:grpSpPr>
        <p:sp>
          <p:nvSpPr>
            <p:cNvPr id="45" name="Freeform 44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703276" y="1468512"/>
              <a:ext cx="527709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6"/>
          <p:cNvGrpSpPr/>
          <p:nvPr/>
        </p:nvGrpSpPr>
        <p:grpSpPr>
          <a:xfrm>
            <a:off x="4740720" y="1131576"/>
            <a:ext cx="1094533" cy="1209746"/>
            <a:chOff x="4740719" y="1304398"/>
            <a:chExt cx="1094533" cy="1209746"/>
          </a:xfrm>
          <a:solidFill>
            <a:schemeClr val="accent2"/>
          </a:solidFill>
        </p:grpSpPr>
        <p:sp>
          <p:nvSpPr>
            <p:cNvPr id="54" name="Freeform 53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5024131" y="1468513"/>
              <a:ext cx="527709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3419865" y="2571751"/>
            <a:ext cx="1094533" cy="1209746"/>
            <a:chOff x="3419864" y="1304397"/>
            <a:chExt cx="1094533" cy="1209746"/>
          </a:xfrm>
          <a:solidFill>
            <a:schemeClr val="accent3"/>
          </a:solidFill>
        </p:grpSpPr>
        <p:sp>
          <p:nvSpPr>
            <p:cNvPr id="69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3703276" y="1468512"/>
              <a:ext cx="527709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70"/>
          <p:cNvGrpSpPr/>
          <p:nvPr/>
        </p:nvGrpSpPr>
        <p:grpSpPr>
          <a:xfrm>
            <a:off x="4740720" y="2571751"/>
            <a:ext cx="1094533" cy="1209746"/>
            <a:chOff x="4740719" y="1304398"/>
            <a:chExt cx="1094533" cy="1209746"/>
          </a:xfrm>
          <a:solidFill>
            <a:schemeClr val="accent4"/>
          </a:solidFill>
        </p:grpSpPr>
        <p:sp>
          <p:nvSpPr>
            <p:cNvPr id="72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5024131" y="1468513"/>
              <a:ext cx="527709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72"/>
          <p:cNvGrpSpPr/>
          <p:nvPr/>
        </p:nvGrpSpPr>
        <p:grpSpPr>
          <a:xfrm>
            <a:off x="1160548" y="1393897"/>
            <a:ext cx="1913671" cy="505503"/>
            <a:chOff x="5486105" y="1609114"/>
            <a:chExt cx="1913671" cy="505503"/>
          </a:xfrm>
        </p:grpSpPr>
        <p:sp>
          <p:nvSpPr>
            <p:cNvPr id="34" name="Text Placeholder 3"/>
            <p:cNvSpPr txBox="1">
              <a:spLocks/>
            </p:cNvSpPr>
            <p:nvPr/>
          </p:nvSpPr>
          <p:spPr>
            <a:xfrm>
              <a:off x="6476446" y="1609114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 Placeholder 3"/>
            <p:cNvSpPr txBox="1">
              <a:spLocks/>
            </p:cNvSpPr>
            <p:nvPr/>
          </p:nvSpPr>
          <p:spPr>
            <a:xfrm>
              <a:off x="5486105" y="1806840"/>
              <a:ext cx="1913671" cy="3077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have in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slig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72"/>
          <p:cNvGrpSpPr/>
          <p:nvPr/>
        </p:nvGrpSpPr>
        <p:grpSpPr>
          <a:xfrm>
            <a:off x="6136992" y="1395210"/>
            <a:ext cx="1962196" cy="502878"/>
            <a:chOff x="5776018" y="1548154"/>
            <a:chExt cx="1962196" cy="502878"/>
          </a:xfrm>
        </p:grpSpPr>
        <p:sp>
          <p:nvSpPr>
            <p:cNvPr id="37" name="Text Placeholder 3"/>
            <p:cNvSpPr txBox="1">
              <a:spLocks/>
            </p:cNvSpPr>
            <p:nvPr/>
          </p:nvSpPr>
          <p:spPr>
            <a:xfrm>
              <a:off x="5776018" y="1548154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 Placeholder 3"/>
            <p:cNvSpPr txBox="1">
              <a:spLocks/>
            </p:cNvSpPr>
            <p:nvPr/>
          </p:nvSpPr>
          <p:spPr>
            <a:xfrm>
              <a:off x="5776018" y="1743255"/>
              <a:ext cx="1962196" cy="3077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have in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slig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72"/>
          <p:cNvGrpSpPr/>
          <p:nvPr/>
        </p:nvGrpSpPr>
        <p:grpSpPr>
          <a:xfrm>
            <a:off x="6127390" y="2782286"/>
            <a:ext cx="1971797" cy="499680"/>
            <a:chOff x="5776018" y="1537993"/>
            <a:chExt cx="1971797" cy="499680"/>
          </a:xfrm>
        </p:grpSpPr>
        <p:sp>
          <p:nvSpPr>
            <p:cNvPr id="40" name="Text Placeholder 3"/>
            <p:cNvSpPr txBox="1">
              <a:spLocks/>
            </p:cNvSpPr>
            <p:nvPr/>
          </p:nvSpPr>
          <p:spPr>
            <a:xfrm>
              <a:off x="5776019" y="1537993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 Placeholder 3"/>
            <p:cNvSpPr txBox="1">
              <a:spLocks/>
            </p:cNvSpPr>
            <p:nvPr/>
          </p:nvSpPr>
          <p:spPr>
            <a:xfrm>
              <a:off x="5776018" y="1729896"/>
              <a:ext cx="1971797" cy="3077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have in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slig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72"/>
          <p:cNvGrpSpPr/>
          <p:nvPr/>
        </p:nvGrpSpPr>
        <p:grpSpPr>
          <a:xfrm>
            <a:off x="1160548" y="2786133"/>
            <a:ext cx="1913671" cy="491986"/>
            <a:chOff x="5473465" y="1545687"/>
            <a:chExt cx="1913671" cy="491986"/>
          </a:xfrm>
        </p:grpSpPr>
        <p:sp>
          <p:nvSpPr>
            <p:cNvPr id="43" name="Text Placeholder 3"/>
            <p:cNvSpPr txBox="1">
              <a:spLocks/>
            </p:cNvSpPr>
            <p:nvPr/>
          </p:nvSpPr>
          <p:spPr>
            <a:xfrm>
              <a:off x="6540749" y="1545687"/>
              <a:ext cx="846387" cy="16927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5473465" y="1729896"/>
              <a:ext cx="1913671" cy="307777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have in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slig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Footer Text"/>
          <p:cNvSpPr txBox="1"/>
          <p:nvPr/>
        </p:nvSpPr>
        <p:spPr>
          <a:xfrm>
            <a:off x="692057" y="4140653"/>
            <a:ext cx="775988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；我们专注于视觉表达，喜欢把老的动西，融入心的创意；我们专注于视觉表达，喜欢把老的动西，融入心的创意；我们专注于视觉表达，喜欢把老的动西，融入心的创意；我们专注于视觉表达，喜欢把老的动西，融入心的创意；我们专注于视觉表达，喜欢把老的动西，融入心的创意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7" name="Straight Line buttom"/>
          <p:cNvCxnSpPr/>
          <p:nvPr/>
        </p:nvCxnSpPr>
        <p:spPr>
          <a:xfrm>
            <a:off x="685800" y="4007201"/>
            <a:ext cx="77724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40274968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0" r="61853" b="56160"/>
          <a:stretch/>
        </p:blipFill>
        <p:spPr>
          <a:xfrm>
            <a:off x="3567722" y="2514142"/>
            <a:ext cx="5586363" cy="26293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0" t="43840" b="24240"/>
          <a:stretch/>
        </p:blipFill>
        <p:spPr>
          <a:xfrm>
            <a:off x="5297" y="0"/>
            <a:ext cx="4639692" cy="16417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99857" y="1971586"/>
            <a:ext cx="25442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lang="en-US" altLang="zh-CN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368660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3" name="Straight Connector 212"/>
          <p:cNvCxnSpPr>
            <a:endCxn id="209" idx="6"/>
          </p:cNvCxnSpPr>
          <p:nvPr/>
        </p:nvCxnSpPr>
        <p:spPr>
          <a:xfrm flipH="1">
            <a:off x="3273538" y="2784186"/>
            <a:ext cx="41108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Freeform 130"/>
          <p:cNvSpPr>
            <a:spLocks noEditPoints="1"/>
          </p:cNvSpPr>
          <p:nvPr/>
        </p:nvSpPr>
        <p:spPr bwMode="auto">
          <a:xfrm>
            <a:off x="3784646" y="2006497"/>
            <a:ext cx="1572935" cy="1514282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210"/>
          <p:cNvGrpSpPr/>
          <p:nvPr/>
        </p:nvGrpSpPr>
        <p:grpSpPr>
          <a:xfrm>
            <a:off x="1979685" y="2137260"/>
            <a:ext cx="1293852" cy="1293852"/>
            <a:chOff x="2183615" y="1663567"/>
            <a:chExt cx="1293852" cy="1293852"/>
          </a:xfrm>
        </p:grpSpPr>
        <p:sp>
          <p:nvSpPr>
            <p:cNvPr id="196" name="Oval 195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9" name="Oval 208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1"/>
          <p:cNvGrpSpPr/>
          <p:nvPr/>
        </p:nvGrpSpPr>
        <p:grpSpPr>
          <a:xfrm>
            <a:off x="597118" y="2298533"/>
            <a:ext cx="971309" cy="971307"/>
            <a:chOff x="864537" y="1822859"/>
            <a:chExt cx="971309" cy="971307"/>
          </a:xfrm>
        </p:grpSpPr>
        <p:sp>
          <p:nvSpPr>
            <p:cNvPr id="190" name="Oval 189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Oval 209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5" name="Arc 214"/>
          <p:cNvSpPr/>
          <p:nvPr/>
        </p:nvSpPr>
        <p:spPr>
          <a:xfrm>
            <a:off x="3684622" y="1902501"/>
            <a:ext cx="1763370" cy="1763370"/>
          </a:xfrm>
          <a:prstGeom prst="arc">
            <a:avLst>
              <a:gd name="adj1" fmla="val 21578092"/>
              <a:gd name="adj2" fmla="val 21479725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20" name="Straight Connector 219"/>
          <p:cNvCxnSpPr/>
          <p:nvPr/>
        </p:nvCxnSpPr>
        <p:spPr>
          <a:xfrm flipH="1">
            <a:off x="1568427" y="2784186"/>
            <a:ext cx="41108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220"/>
          <p:cNvCxnSpPr/>
          <p:nvPr/>
        </p:nvCxnSpPr>
        <p:spPr>
          <a:xfrm flipH="1">
            <a:off x="5447992" y="2784186"/>
            <a:ext cx="41108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221"/>
          <p:cNvGrpSpPr/>
          <p:nvPr/>
        </p:nvGrpSpPr>
        <p:grpSpPr>
          <a:xfrm>
            <a:off x="5859078" y="2137260"/>
            <a:ext cx="1293852" cy="1293852"/>
            <a:chOff x="2183615" y="1663567"/>
            <a:chExt cx="1293852" cy="1293852"/>
          </a:xfrm>
        </p:grpSpPr>
        <p:sp>
          <p:nvSpPr>
            <p:cNvPr id="223" name="Oval 222"/>
            <p:cNvSpPr/>
            <p:nvPr/>
          </p:nvSpPr>
          <p:spPr>
            <a:xfrm>
              <a:off x="2283175" y="1763127"/>
              <a:ext cx="1094733" cy="10947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Oval 223"/>
            <p:cNvSpPr/>
            <p:nvPr/>
          </p:nvSpPr>
          <p:spPr>
            <a:xfrm>
              <a:off x="2183615" y="1663567"/>
              <a:ext cx="1293852" cy="1293852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25" name="Straight Connector 224"/>
          <p:cNvCxnSpPr/>
          <p:nvPr/>
        </p:nvCxnSpPr>
        <p:spPr>
          <a:xfrm flipH="1">
            <a:off x="7152931" y="2784186"/>
            <a:ext cx="41108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25"/>
          <p:cNvGrpSpPr/>
          <p:nvPr/>
        </p:nvGrpSpPr>
        <p:grpSpPr>
          <a:xfrm>
            <a:off x="7564017" y="2298533"/>
            <a:ext cx="971309" cy="971307"/>
            <a:chOff x="864537" y="1822859"/>
            <a:chExt cx="971309" cy="971307"/>
          </a:xfrm>
        </p:grpSpPr>
        <p:sp>
          <p:nvSpPr>
            <p:cNvPr id="227" name="Oval 226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8" name="Oval 227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53" name="Freeform 5"/>
          <p:cNvSpPr>
            <a:spLocks noEditPoints="1"/>
          </p:cNvSpPr>
          <p:nvPr/>
        </p:nvSpPr>
        <p:spPr bwMode="auto">
          <a:xfrm>
            <a:off x="868656" y="2479445"/>
            <a:ext cx="420202" cy="496602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7" name="Freeform 9"/>
          <p:cNvSpPr>
            <a:spLocks noEditPoints="1"/>
          </p:cNvSpPr>
          <p:nvPr/>
        </p:nvSpPr>
        <p:spPr bwMode="auto">
          <a:xfrm>
            <a:off x="2373313" y="2504634"/>
            <a:ext cx="511175" cy="515938"/>
          </a:xfrm>
          <a:custGeom>
            <a:avLst/>
            <a:gdLst/>
            <a:ahLst/>
            <a:cxnLst>
              <a:cxn ang="0">
                <a:pos x="46" y="125"/>
              </a:cxn>
              <a:cxn ang="0">
                <a:pos x="46" y="98"/>
              </a:cxn>
              <a:cxn ang="0">
                <a:pos x="49" y="90"/>
              </a:cxn>
              <a:cxn ang="0">
                <a:pos x="132" y="118"/>
              </a:cxn>
              <a:cxn ang="0">
                <a:pos x="216" y="90"/>
              </a:cxn>
              <a:cxn ang="0">
                <a:pos x="218" y="98"/>
              </a:cxn>
              <a:cxn ang="0">
                <a:pos x="218" y="125"/>
              </a:cxn>
              <a:cxn ang="0">
                <a:pos x="132" y="161"/>
              </a:cxn>
              <a:cxn ang="0">
                <a:pos x="46" y="125"/>
              </a:cxn>
              <a:cxn ang="0">
                <a:pos x="132" y="216"/>
              </a:cxn>
              <a:cxn ang="0">
                <a:pos x="218" y="179"/>
              </a:cxn>
              <a:cxn ang="0">
                <a:pos x="218" y="153"/>
              </a:cxn>
              <a:cxn ang="0">
                <a:pos x="216" y="144"/>
              </a:cxn>
              <a:cxn ang="0">
                <a:pos x="132" y="172"/>
              </a:cxn>
              <a:cxn ang="0">
                <a:pos x="49" y="144"/>
              </a:cxn>
              <a:cxn ang="0">
                <a:pos x="46" y="153"/>
              </a:cxn>
              <a:cxn ang="0">
                <a:pos x="46" y="179"/>
              </a:cxn>
              <a:cxn ang="0">
                <a:pos x="132" y="216"/>
              </a:cxn>
              <a:cxn ang="0">
                <a:pos x="132" y="109"/>
              </a:cxn>
              <a:cxn ang="0">
                <a:pos x="218" y="72"/>
              </a:cxn>
              <a:cxn ang="0">
                <a:pos x="218" y="46"/>
              </a:cxn>
              <a:cxn ang="0">
                <a:pos x="216" y="37"/>
              </a:cxn>
              <a:cxn ang="0">
                <a:pos x="132" y="64"/>
              </a:cxn>
              <a:cxn ang="0">
                <a:pos x="48" y="37"/>
              </a:cxn>
              <a:cxn ang="0">
                <a:pos x="46" y="46"/>
              </a:cxn>
              <a:cxn ang="0">
                <a:pos x="46" y="72"/>
              </a:cxn>
              <a:cxn ang="0">
                <a:pos x="132" y="109"/>
              </a:cxn>
              <a:cxn ang="0">
                <a:pos x="132" y="56"/>
              </a:cxn>
              <a:cxn ang="0">
                <a:pos x="216" y="28"/>
              </a:cxn>
              <a:cxn ang="0">
                <a:pos x="132" y="0"/>
              </a:cxn>
              <a:cxn ang="0">
                <a:pos x="48" y="28"/>
              </a:cxn>
              <a:cxn ang="0">
                <a:pos x="132" y="56"/>
              </a:cxn>
              <a:cxn ang="0">
                <a:pos x="138" y="257"/>
              </a:cxn>
              <a:cxn ang="0">
                <a:pos x="138" y="222"/>
              </a:cxn>
              <a:cxn ang="0">
                <a:pos x="126" y="222"/>
              </a:cxn>
              <a:cxn ang="0">
                <a:pos x="126" y="257"/>
              </a:cxn>
              <a:cxn ang="0">
                <a:pos x="0" y="257"/>
              </a:cxn>
              <a:cxn ang="0">
                <a:pos x="0" y="267"/>
              </a:cxn>
              <a:cxn ang="0">
                <a:pos x="264" y="267"/>
              </a:cxn>
              <a:cxn ang="0">
                <a:pos x="264" y="257"/>
              </a:cxn>
              <a:cxn ang="0">
                <a:pos x="138" y="257"/>
              </a:cxn>
              <a:cxn ang="0">
                <a:pos x="138" y="257"/>
              </a:cxn>
              <a:cxn ang="0">
                <a:pos x="138" y="257"/>
              </a:cxn>
            </a:cxnLst>
            <a:rect l="0" t="0" r="r" b="b"/>
            <a:pathLst>
              <a:path w="264" h="267">
                <a:moveTo>
                  <a:pt x="46" y="125"/>
                </a:moveTo>
                <a:cubicBezTo>
                  <a:pt x="46" y="98"/>
                  <a:pt x="46" y="98"/>
                  <a:pt x="46" y="98"/>
                </a:cubicBezTo>
                <a:cubicBezTo>
                  <a:pt x="46" y="95"/>
                  <a:pt x="47" y="92"/>
                  <a:pt x="49" y="90"/>
                </a:cubicBezTo>
                <a:cubicBezTo>
                  <a:pt x="58" y="106"/>
                  <a:pt x="92" y="118"/>
                  <a:pt x="132" y="118"/>
                </a:cubicBezTo>
                <a:cubicBezTo>
                  <a:pt x="173" y="118"/>
                  <a:pt x="207" y="106"/>
                  <a:pt x="216" y="90"/>
                </a:cubicBezTo>
                <a:cubicBezTo>
                  <a:pt x="217" y="92"/>
                  <a:pt x="218" y="95"/>
                  <a:pt x="218" y="98"/>
                </a:cubicBezTo>
                <a:cubicBezTo>
                  <a:pt x="218" y="125"/>
                  <a:pt x="218" y="125"/>
                  <a:pt x="218" y="125"/>
                </a:cubicBezTo>
                <a:cubicBezTo>
                  <a:pt x="218" y="145"/>
                  <a:pt x="180" y="161"/>
                  <a:pt x="132" y="161"/>
                </a:cubicBezTo>
                <a:cubicBezTo>
                  <a:pt x="85" y="161"/>
                  <a:pt x="46" y="145"/>
                  <a:pt x="46" y="125"/>
                </a:cubicBezTo>
                <a:close/>
                <a:moveTo>
                  <a:pt x="132" y="216"/>
                </a:moveTo>
                <a:cubicBezTo>
                  <a:pt x="180" y="216"/>
                  <a:pt x="218" y="199"/>
                  <a:pt x="218" y="179"/>
                </a:cubicBezTo>
                <a:cubicBezTo>
                  <a:pt x="218" y="153"/>
                  <a:pt x="218" y="153"/>
                  <a:pt x="218" y="153"/>
                </a:cubicBezTo>
                <a:cubicBezTo>
                  <a:pt x="218" y="150"/>
                  <a:pt x="217" y="147"/>
                  <a:pt x="216" y="144"/>
                </a:cubicBezTo>
                <a:cubicBezTo>
                  <a:pt x="207" y="160"/>
                  <a:pt x="173" y="172"/>
                  <a:pt x="132" y="172"/>
                </a:cubicBezTo>
                <a:cubicBezTo>
                  <a:pt x="92" y="172"/>
                  <a:pt x="58" y="160"/>
                  <a:pt x="49" y="144"/>
                </a:cubicBezTo>
                <a:cubicBezTo>
                  <a:pt x="47" y="147"/>
                  <a:pt x="46" y="150"/>
                  <a:pt x="46" y="153"/>
                </a:cubicBezTo>
                <a:cubicBezTo>
                  <a:pt x="46" y="179"/>
                  <a:pt x="46" y="179"/>
                  <a:pt x="46" y="179"/>
                </a:cubicBezTo>
                <a:cubicBezTo>
                  <a:pt x="46" y="199"/>
                  <a:pt x="85" y="216"/>
                  <a:pt x="132" y="216"/>
                </a:cubicBezTo>
                <a:close/>
                <a:moveTo>
                  <a:pt x="132" y="109"/>
                </a:moveTo>
                <a:cubicBezTo>
                  <a:pt x="180" y="109"/>
                  <a:pt x="218" y="92"/>
                  <a:pt x="218" y="72"/>
                </a:cubicBezTo>
                <a:cubicBezTo>
                  <a:pt x="218" y="46"/>
                  <a:pt x="218" y="46"/>
                  <a:pt x="218" y="46"/>
                </a:cubicBezTo>
                <a:cubicBezTo>
                  <a:pt x="218" y="43"/>
                  <a:pt x="218" y="40"/>
                  <a:pt x="216" y="37"/>
                </a:cubicBezTo>
                <a:cubicBezTo>
                  <a:pt x="214" y="52"/>
                  <a:pt x="178" y="64"/>
                  <a:pt x="132" y="64"/>
                </a:cubicBezTo>
                <a:cubicBezTo>
                  <a:pt x="87" y="64"/>
                  <a:pt x="50" y="52"/>
                  <a:pt x="48" y="37"/>
                </a:cubicBezTo>
                <a:cubicBezTo>
                  <a:pt x="47" y="40"/>
                  <a:pt x="46" y="43"/>
                  <a:pt x="46" y="46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92"/>
                  <a:pt x="85" y="109"/>
                  <a:pt x="132" y="109"/>
                </a:cubicBezTo>
                <a:close/>
                <a:moveTo>
                  <a:pt x="132" y="56"/>
                </a:moveTo>
                <a:cubicBezTo>
                  <a:pt x="179" y="56"/>
                  <a:pt x="216" y="43"/>
                  <a:pt x="216" y="28"/>
                </a:cubicBezTo>
                <a:cubicBezTo>
                  <a:pt x="216" y="12"/>
                  <a:pt x="179" y="0"/>
                  <a:pt x="132" y="0"/>
                </a:cubicBezTo>
                <a:cubicBezTo>
                  <a:pt x="86" y="0"/>
                  <a:pt x="48" y="12"/>
                  <a:pt x="48" y="28"/>
                </a:cubicBezTo>
                <a:cubicBezTo>
                  <a:pt x="48" y="43"/>
                  <a:pt x="86" y="56"/>
                  <a:pt x="132" y="56"/>
                </a:cubicBezTo>
                <a:close/>
                <a:moveTo>
                  <a:pt x="138" y="257"/>
                </a:moveTo>
                <a:cubicBezTo>
                  <a:pt x="138" y="222"/>
                  <a:pt x="138" y="222"/>
                  <a:pt x="138" y="222"/>
                </a:cubicBezTo>
                <a:cubicBezTo>
                  <a:pt x="126" y="222"/>
                  <a:pt x="126" y="222"/>
                  <a:pt x="126" y="222"/>
                </a:cubicBezTo>
                <a:cubicBezTo>
                  <a:pt x="126" y="257"/>
                  <a:pt x="126" y="257"/>
                  <a:pt x="126" y="257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67"/>
                  <a:pt x="0" y="267"/>
                  <a:pt x="0" y="267"/>
                </a:cubicBezTo>
                <a:cubicBezTo>
                  <a:pt x="264" y="267"/>
                  <a:pt x="264" y="267"/>
                  <a:pt x="264" y="267"/>
                </a:cubicBezTo>
                <a:cubicBezTo>
                  <a:pt x="264" y="257"/>
                  <a:pt x="264" y="257"/>
                  <a:pt x="264" y="257"/>
                </a:cubicBezTo>
                <a:lnTo>
                  <a:pt x="138" y="257"/>
                </a:lnTo>
                <a:close/>
                <a:moveTo>
                  <a:pt x="138" y="257"/>
                </a:moveTo>
                <a:cubicBezTo>
                  <a:pt x="138" y="257"/>
                  <a:pt x="138" y="257"/>
                  <a:pt x="138" y="25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57"/>
          <p:cNvGrpSpPr/>
          <p:nvPr/>
        </p:nvGrpSpPr>
        <p:grpSpPr>
          <a:xfrm>
            <a:off x="6261653" y="2532568"/>
            <a:ext cx="523326" cy="503237"/>
            <a:chOff x="5354638" y="3341688"/>
            <a:chExt cx="827087" cy="795337"/>
          </a:xfrm>
          <a:solidFill>
            <a:schemeClr val="bg1"/>
          </a:solidFill>
        </p:grpSpPr>
        <p:sp>
          <p:nvSpPr>
            <p:cNvPr id="2061" name="Freeform 13"/>
            <p:cNvSpPr>
              <a:spLocks noEditPoints="1"/>
            </p:cNvSpPr>
            <p:nvPr/>
          </p:nvSpPr>
          <p:spPr bwMode="auto">
            <a:xfrm>
              <a:off x="5354638" y="3968750"/>
              <a:ext cx="827087" cy="168275"/>
            </a:xfrm>
            <a:custGeom>
              <a:avLst/>
              <a:gdLst/>
              <a:ahLst/>
              <a:cxnLst>
                <a:cxn ang="0">
                  <a:pos x="208" y="12"/>
                </a:cxn>
                <a:cxn ang="0">
                  <a:pos x="137" y="12"/>
                </a:cxn>
                <a:cxn ang="0">
                  <a:pos x="137" y="7"/>
                </a:cxn>
                <a:cxn ang="0">
                  <a:pos x="129" y="0"/>
                </a:cxn>
                <a:cxn ang="0">
                  <a:pos x="89" y="0"/>
                </a:cxn>
                <a:cxn ang="0">
                  <a:pos x="81" y="7"/>
                </a:cxn>
                <a:cxn ang="0">
                  <a:pos x="81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10" y="32"/>
                </a:cxn>
                <a:cxn ang="0">
                  <a:pos x="81" y="32"/>
                </a:cxn>
                <a:cxn ang="0">
                  <a:pos x="81" y="36"/>
                </a:cxn>
                <a:cxn ang="0">
                  <a:pos x="89" y="44"/>
                </a:cxn>
                <a:cxn ang="0">
                  <a:pos x="129" y="44"/>
                </a:cxn>
                <a:cxn ang="0">
                  <a:pos x="137" y="36"/>
                </a:cxn>
                <a:cxn ang="0">
                  <a:pos x="137" y="32"/>
                </a:cxn>
                <a:cxn ang="0">
                  <a:pos x="208" y="32"/>
                </a:cxn>
                <a:cxn ang="0">
                  <a:pos x="218" y="22"/>
                </a:cxn>
                <a:cxn ang="0">
                  <a:pos x="208" y="12"/>
                </a:cxn>
                <a:cxn ang="0">
                  <a:pos x="122" y="15"/>
                </a:cxn>
                <a:cxn ang="0">
                  <a:pos x="122" y="29"/>
                </a:cxn>
                <a:cxn ang="0">
                  <a:pos x="96" y="29"/>
                </a:cxn>
                <a:cxn ang="0">
                  <a:pos x="96" y="15"/>
                </a:cxn>
                <a:cxn ang="0">
                  <a:pos x="122" y="15"/>
                </a:cxn>
                <a:cxn ang="0">
                  <a:pos x="122" y="15"/>
                </a:cxn>
                <a:cxn ang="0">
                  <a:pos x="122" y="15"/>
                </a:cxn>
              </a:cxnLst>
              <a:rect l="0" t="0" r="r" b="b"/>
              <a:pathLst>
                <a:path w="218" h="44">
                  <a:moveTo>
                    <a:pt x="208" y="12"/>
                  </a:moveTo>
                  <a:cubicBezTo>
                    <a:pt x="137" y="12"/>
                    <a:pt x="137" y="12"/>
                    <a:pt x="137" y="12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7" y="3"/>
                    <a:pt x="134" y="0"/>
                    <a:pt x="12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5" y="0"/>
                    <a:pt x="81" y="3"/>
                    <a:pt x="81" y="7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27"/>
                    <a:pt x="4" y="32"/>
                    <a:pt x="10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40"/>
                    <a:pt x="85" y="44"/>
                    <a:pt x="89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4" y="44"/>
                    <a:pt x="137" y="40"/>
                    <a:pt x="137" y="36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208" y="32"/>
                    <a:pt x="208" y="32"/>
                    <a:pt x="208" y="32"/>
                  </a:cubicBezTo>
                  <a:cubicBezTo>
                    <a:pt x="214" y="32"/>
                    <a:pt x="218" y="27"/>
                    <a:pt x="218" y="22"/>
                  </a:cubicBezTo>
                  <a:cubicBezTo>
                    <a:pt x="218" y="16"/>
                    <a:pt x="214" y="12"/>
                    <a:pt x="208" y="12"/>
                  </a:cubicBezTo>
                  <a:close/>
                  <a:moveTo>
                    <a:pt x="122" y="15"/>
                  </a:moveTo>
                  <a:cubicBezTo>
                    <a:pt x="122" y="29"/>
                    <a:pt x="122" y="29"/>
                    <a:pt x="122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15"/>
                    <a:pt x="96" y="15"/>
                    <a:pt x="96" y="15"/>
                  </a:cubicBezTo>
                  <a:lnTo>
                    <a:pt x="122" y="15"/>
                  </a:lnTo>
                  <a:close/>
                  <a:moveTo>
                    <a:pt x="122" y="15"/>
                  </a:moveTo>
                  <a:cubicBezTo>
                    <a:pt x="122" y="15"/>
                    <a:pt x="122" y="15"/>
                    <a:pt x="12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2" name="Freeform 14"/>
            <p:cNvSpPr>
              <a:spLocks noEditPoints="1"/>
            </p:cNvSpPr>
            <p:nvPr/>
          </p:nvSpPr>
          <p:spPr bwMode="auto">
            <a:xfrm>
              <a:off x="5516563" y="3687763"/>
              <a:ext cx="501650" cy="76200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316" y="48"/>
                </a:cxn>
                <a:cxn ang="0">
                  <a:pos x="316" y="0"/>
                </a:cxn>
                <a:cxn ang="0">
                  <a:pos x="36" y="36"/>
                </a:cxn>
                <a:cxn ang="0">
                  <a:pos x="12" y="36"/>
                </a:cxn>
                <a:cxn ang="0">
                  <a:pos x="12" y="12"/>
                </a:cxn>
                <a:cxn ang="0">
                  <a:pos x="36" y="12"/>
                </a:cxn>
                <a:cxn ang="0">
                  <a:pos x="36" y="36"/>
                </a:cxn>
                <a:cxn ang="0">
                  <a:pos x="72" y="36"/>
                </a:cxn>
                <a:cxn ang="0">
                  <a:pos x="48" y="36"/>
                </a:cxn>
                <a:cxn ang="0">
                  <a:pos x="48" y="12"/>
                </a:cxn>
                <a:cxn ang="0">
                  <a:pos x="72" y="12"/>
                </a:cxn>
                <a:cxn ang="0">
                  <a:pos x="72" y="36"/>
                </a:cxn>
                <a:cxn ang="0">
                  <a:pos x="108" y="36"/>
                </a:cxn>
                <a:cxn ang="0">
                  <a:pos x="84" y="36"/>
                </a:cxn>
                <a:cxn ang="0">
                  <a:pos x="84" y="12"/>
                </a:cxn>
                <a:cxn ang="0">
                  <a:pos x="108" y="12"/>
                </a:cxn>
                <a:cxn ang="0">
                  <a:pos x="108" y="36"/>
                </a:cxn>
                <a:cxn ang="0">
                  <a:pos x="108" y="36"/>
                </a:cxn>
                <a:cxn ang="0">
                  <a:pos x="108" y="36"/>
                </a:cxn>
              </a:cxnLst>
              <a:rect l="0" t="0" r="r" b="b"/>
              <a:pathLst>
                <a:path w="316" h="48">
                  <a:moveTo>
                    <a:pt x="316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316" y="48"/>
                  </a:lnTo>
                  <a:lnTo>
                    <a:pt x="316" y="0"/>
                  </a:lnTo>
                  <a:close/>
                  <a:moveTo>
                    <a:pt x="36" y="36"/>
                  </a:moveTo>
                  <a:lnTo>
                    <a:pt x="12" y="36"/>
                  </a:lnTo>
                  <a:lnTo>
                    <a:pt x="12" y="12"/>
                  </a:lnTo>
                  <a:lnTo>
                    <a:pt x="36" y="12"/>
                  </a:lnTo>
                  <a:lnTo>
                    <a:pt x="36" y="36"/>
                  </a:lnTo>
                  <a:close/>
                  <a:moveTo>
                    <a:pt x="72" y="36"/>
                  </a:moveTo>
                  <a:lnTo>
                    <a:pt x="48" y="36"/>
                  </a:lnTo>
                  <a:lnTo>
                    <a:pt x="48" y="12"/>
                  </a:lnTo>
                  <a:lnTo>
                    <a:pt x="72" y="12"/>
                  </a:lnTo>
                  <a:lnTo>
                    <a:pt x="72" y="36"/>
                  </a:lnTo>
                  <a:close/>
                  <a:moveTo>
                    <a:pt x="108" y="36"/>
                  </a:moveTo>
                  <a:lnTo>
                    <a:pt x="84" y="36"/>
                  </a:lnTo>
                  <a:lnTo>
                    <a:pt x="84" y="12"/>
                  </a:lnTo>
                  <a:lnTo>
                    <a:pt x="108" y="12"/>
                  </a:lnTo>
                  <a:lnTo>
                    <a:pt x="108" y="36"/>
                  </a:lnTo>
                  <a:close/>
                  <a:moveTo>
                    <a:pt x="108" y="36"/>
                  </a:moveTo>
                  <a:lnTo>
                    <a:pt x="10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4" name="Freeform 16"/>
            <p:cNvSpPr>
              <a:spLocks noEditPoints="1"/>
            </p:cNvSpPr>
            <p:nvPr/>
          </p:nvSpPr>
          <p:spPr bwMode="auto">
            <a:xfrm>
              <a:off x="5516563" y="3497263"/>
              <a:ext cx="501650" cy="76200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316" y="48"/>
                </a:cxn>
                <a:cxn ang="0">
                  <a:pos x="316" y="0"/>
                </a:cxn>
                <a:cxn ang="0">
                  <a:pos x="36" y="36"/>
                </a:cxn>
                <a:cxn ang="0">
                  <a:pos x="12" y="36"/>
                </a:cxn>
                <a:cxn ang="0">
                  <a:pos x="12" y="12"/>
                </a:cxn>
                <a:cxn ang="0">
                  <a:pos x="36" y="12"/>
                </a:cxn>
                <a:cxn ang="0">
                  <a:pos x="36" y="36"/>
                </a:cxn>
                <a:cxn ang="0">
                  <a:pos x="72" y="36"/>
                </a:cxn>
                <a:cxn ang="0">
                  <a:pos x="48" y="36"/>
                </a:cxn>
                <a:cxn ang="0">
                  <a:pos x="48" y="12"/>
                </a:cxn>
                <a:cxn ang="0">
                  <a:pos x="72" y="12"/>
                </a:cxn>
                <a:cxn ang="0">
                  <a:pos x="72" y="36"/>
                </a:cxn>
                <a:cxn ang="0">
                  <a:pos x="108" y="36"/>
                </a:cxn>
                <a:cxn ang="0">
                  <a:pos x="84" y="36"/>
                </a:cxn>
                <a:cxn ang="0">
                  <a:pos x="84" y="12"/>
                </a:cxn>
                <a:cxn ang="0">
                  <a:pos x="108" y="12"/>
                </a:cxn>
                <a:cxn ang="0">
                  <a:pos x="108" y="36"/>
                </a:cxn>
                <a:cxn ang="0">
                  <a:pos x="108" y="36"/>
                </a:cxn>
                <a:cxn ang="0">
                  <a:pos x="108" y="36"/>
                </a:cxn>
              </a:cxnLst>
              <a:rect l="0" t="0" r="r" b="b"/>
              <a:pathLst>
                <a:path w="316" h="48">
                  <a:moveTo>
                    <a:pt x="316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316" y="48"/>
                  </a:lnTo>
                  <a:lnTo>
                    <a:pt x="316" y="0"/>
                  </a:lnTo>
                  <a:close/>
                  <a:moveTo>
                    <a:pt x="36" y="36"/>
                  </a:moveTo>
                  <a:lnTo>
                    <a:pt x="12" y="36"/>
                  </a:lnTo>
                  <a:lnTo>
                    <a:pt x="12" y="12"/>
                  </a:lnTo>
                  <a:lnTo>
                    <a:pt x="36" y="12"/>
                  </a:lnTo>
                  <a:lnTo>
                    <a:pt x="36" y="36"/>
                  </a:lnTo>
                  <a:close/>
                  <a:moveTo>
                    <a:pt x="72" y="36"/>
                  </a:moveTo>
                  <a:lnTo>
                    <a:pt x="48" y="36"/>
                  </a:lnTo>
                  <a:lnTo>
                    <a:pt x="48" y="12"/>
                  </a:lnTo>
                  <a:lnTo>
                    <a:pt x="72" y="12"/>
                  </a:lnTo>
                  <a:lnTo>
                    <a:pt x="72" y="36"/>
                  </a:lnTo>
                  <a:close/>
                  <a:moveTo>
                    <a:pt x="108" y="36"/>
                  </a:moveTo>
                  <a:lnTo>
                    <a:pt x="84" y="36"/>
                  </a:lnTo>
                  <a:lnTo>
                    <a:pt x="84" y="12"/>
                  </a:lnTo>
                  <a:lnTo>
                    <a:pt x="108" y="12"/>
                  </a:lnTo>
                  <a:lnTo>
                    <a:pt x="108" y="36"/>
                  </a:lnTo>
                  <a:close/>
                  <a:moveTo>
                    <a:pt x="108" y="36"/>
                  </a:moveTo>
                  <a:lnTo>
                    <a:pt x="10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6" name="Freeform 18"/>
            <p:cNvSpPr>
              <a:spLocks noEditPoints="1"/>
            </p:cNvSpPr>
            <p:nvPr/>
          </p:nvSpPr>
          <p:spPr bwMode="auto">
            <a:xfrm>
              <a:off x="5376863" y="3341688"/>
              <a:ext cx="782637" cy="57785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0" y="0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0" y="142"/>
                </a:cxn>
                <a:cxn ang="0">
                  <a:pos x="3" y="149"/>
                </a:cxn>
                <a:cxn ang="0">
                  <a:pos x="10" y="152"/>
                </a:cxn>
                <a:cxn ang="0">
                  <a:pos x="196" y="152"/>
                </a:cxn>
                <a:cxn ang="0">
                  <a:pos x="203" y="149"/>
                </a:cxn>
                <a:cxn ang="0">
                  <a:pos x="206" y="142"/>
                </a:cxn>
                <a:cxn ang="0">
                  <a:pos x="206" y="10"/>
                </a:cxn>
                <a:cxn ang="0">
                  <a:pos x="196" y="0"/>
                </a:cxn>
                <a:cxn ang="0">
                  <a:pos x="179" y="121"/>
                </a:cxn>
                <a:cxn ang="0">
                  <a:pos x="27" y="121"/>
                </a:cxn>
                <a:cxn ang="0">
                  <a:pos x="27" y="81"/>
                </a:cxn>
                <a:cxn ang="0">
                  <a:pos x="179" y="81"/>
                </a:cxn>
                <a:cxn ang="0">
                  <a:pos x="179" y="121"/>
                </a:cxn>
                <a:cxn ang="0">
                  <a:pos x="179" y="71"/>
                </a:cxn>
                <a:cxn ang="0">
                  <a:pos x="27" y="71"/>
                </a:cxn>
                <a:cxn ang="0">
                  <a:pos x="27" y="31"/>
                </a:cxn>
                <a:cxn ang="0">
                  <a:pos x="179" y="31"/>
                </a:cxn>
                <a:cxn ang="0">
                  <a:pos x="179" y="71"/>
                </a:cxn>
                <a:cxn ang="0">
                  <a:pos x="179" y="71"/>
                </a:cxn>
                <a:cxn ang="0">
                  <a:pos x="179" y="71"/>
                </a:cxn>
              </a:cxnLst>
              <a:rect l="0" t="0" r="r" b="b"/>
              <a:pathLst>
                <a:path w="206" h="152">
                  <a:moveTo>
                    <a:pt x="19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5"/>
                    <a:pt x="2" y="148"/>
                    <a:pt x="3" y="149"/>
                  </a:cubicBezTo>
                  <a:cubicBezTo>
                    <a:pt x="5" y="151"/>
                    <a:pt x="8" y="152"/>
                    <a:pt x="10" y="152"/>
                  </a:cubicBezTo>
                  <a:cubicBezTo>
                    <a:pt x="196" y="152"/>
                    <a:pt x="196" y="152"/>
                    <a:pt x="196" y="152"/>
                  </a:cubicBezTo>
                  <a:cubicBezTo>
                    <a:pt x="199" y="152"/>
                    <a:pt x="201" y="151"/>
                    <a:pt x="203" y="149"/>
                  </a:cubicBezTo>
                  <a:cubicBezTo>
                    <a:pt x="205" y="148"/>
                    <a:pt x="206" y="145"/>
                    <a:pt x="206" y="142"/>
                  </a:cubicBezTo>
                  <a:cubicBezTo>
                    <a:pt x="206" y="10"/>
                    <a:pt x="206" y="10"/>
                    <a:pt x="206" y="10"/>
                  </a:cubicBezTo>
                  <a:cubicBezTo>
                    <a:pt x="206" y="4"/>
                    <a:pt x="201" y="0"/>
                    <a:pt x="196" y="0"/>
                  </a:cubicBezTo>
                  <a:close/>
                  <a:moveTo>
                    <a:pt x="179" y="121"/>
                  </a:moveTo>
                  <a:cubicBezTo>
                    <a:pt x="27" y="121"/>
                    <a:pt x="27" y="121"/>
                    <a:pt x="27" y="12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79" y="121"/>
                  </a:lnTo>
                  <a:close/>
                  <a:moveTo>
                    <a:pt x="179" y="71"/>
                  </a:moveTo>
                  <a:cubicBezTo>
                    <a:pt x="27" y="71"/>
                    <a:pt x="27" y="71"/>
                    <a:pt x="27" y="7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179" y="31"/>
                    <a:pt x="179" y="31"/>
                    <a:pt x="179" y="31"/>
                  </a:cubicBezTo>
                  <a:lnTo>
                    <a:pt x="179" y="71"/>
                  </a:lnTo>
                  <a:close/>
                  <a:moveTo>
                    <a:pt x="179" y="71"/>
                  </a:moveTo>
                  <a:cubicBezTo>
                    <a:pt x="179" y="71"/>
                    <a:pt x="179" y="71"/>
                    <a:pt x="179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70" name="Freeform 22"/>
          <p:cNvSpPr>
            <a:spLocks noEditPoints="1"/>
          </p:cNvSpPr>
          <p:nvPr/>
        </p:nvSpPr>
        <p:spPr bwMode="auto">
          <a:xfrm>
            <a:off x="7835621" y="2565628"/>
            <a:ext cx="435928" cy="430688"/>
          </a:xfrm>
          <a:custGeom>
            <a:avLst/>
            <a:gdLst/>
            <a:ahLst/>
            <a:cxnLst>
              <a:cxn ang="0">
                <a:pos x="131" y="82"/>
              </a:cxn>
              <a:cxn ang="0">
                <a:pos x="122" y="98"/>
              </a:cxn>
              <a:cxn ang="0">
                <a:pos x="125" y="107"/>
              </a:cxn>
              <a:cxn ang="0">
                <a:pos x="65" y="141"/>
              </a:cxn>
              <a:cxn ang="0">
                <a:pos x="51" y="134"/>
              </a:cxn>
              <a:cxn ang="0">
                <a:pos x="44" y="97"/>
              </a:cxn>
              <a:cxn ang="0">
                <a:pos x="68" y="28"/>
              </a:cxn>
              <a:cxn ang="0">
                <a:pos x="74" y="29"/>
              </a:cxn>
              <a:cxn ang="0">
                <a:pos x="86" y="24"/>
              </a:cxn>
              <a:cxn ang="0">
                <a:pos x="131" y="82"/>
              </a:cxn>
              <a:cxn ang="0">
                <a:pos x="92" y="11"/>
              </a:cxn>
              <a:cxn ang="0">
                <a:pos x="91" y="15"/>
              </a:cxn>
              <a:cxn ang="0">
                <a:pos x="141" y="80"/>
              </a:cxn>
              <a:cxn ang="0">
                <a:pos x="142" y="80"/>
              </a:cxn>
              <a:cxn ang="0">
                <a:pos x="153" y="32"/>
              </a:cxn>
              <a:cxn ang="0">
                <a:pos x="153" y="29"/>
              </a:cxn>
              <a:cxn ang="0">
                <a:pos x="102" y="0"/>
              </a:cxn>
              <a:cxn ang="0">
                <a:pos x="91" y="6"/>
              </a:cxn>
              <a:cxn ang="0">
                <a:pos x="92" y="11"/>
              </a:cxn>
              <a:cxn ang="0">
                <a:pos x="40" y="137"/>
              </a:cxn>
              <a:cxn ang="0">
                <a:pos x="33" y="97"/>
              </a:cxn>
              <a:cxn ang="0">
                <a:pos x="59" y="22"/>
              </a:cxn>
              <a:cxn ang="0">
                <a:pos x="55" y="11"/>
              </a:cxn>
              <a:cxn ang="0">
                <a:pos x="46" y="9"/>
              </a:cxn>
              <a:cxn ang="0">
                <a:pos x="0" y="85"/>
              </a:cxn>
              <a:cxn ang="0">
                <a:pos x="20" y="140"/>
              </a:cxn>
              <a:cxn ang="0">
                <a:pos x="35" y="143"/>
              </a:cxn>
              <a:cxn ang="0">
                <a:pos x="40" y="137"/>
              </a:cxn>
              <a:cxn ang="0">
                <a:pos x="163" y="45"/>
              </a:cxn>
              <a:cxn ang="0">
                <a:pos x="153" y="84"/>
              </a:cxn>
              <a:cxn ang="0">
                <a:pos x="159" y="98"/>
              </a:cxn>
              <a:cxn ang="0">
                <a:pos x="147" y="115"/>
              </a:cxn>
              <a:cxn ang="0">
                <a:pos x="147" y="116"/>
              </a:cxn>
              <a:cxn ang="0">
                <a:pos x="142" y="151"/>
              </a:cxn>
              <a:cxn ang="0">
                <a:pos x="173" y="85"/>
              </a:cxn>
              <a:cxn ang="0">
                <a:pos x="163" y="45"/>
              </a:cxn>
              <a:cxn ang="0">
                <a:pos x="132" y="114"/>
              </a:cxn>
              <a:cxn ang="0">
                <a:pos x="69" y="151"/>
              </a:cxn>
              <a:cxn ang="0">
                <a:pos x="69" y="152"/>
              </a:cxn>
              <a:cxn ang="0">
                <a:pos x="66" y="162"/>
              </a:cxn>
              <a:cxn ang="0">
                <a:pos x="74" y="170"/>
              </a:cxn>
              <a:cxn ang="0">
                <a:pos x="86" y="171"/>
              </a:cxn>
              <a:cxn ang="0">
                <a:pos x="126" y="162"/>
              </a:cxn>
              <a:cxn ang="0">
                <a:pos x="136" y="116"/>
              </a:cxn>
              <a:cxn ang="0">
                <a:pos x="136" y="116"/>
              </a:cxn>
              <a:cxn ang="0">
                <a:pos x="132" y="114"/>
              </a:cxn>
              <a:cxn ang="0">
                <a:pos x="132" y="114"/>
              </a:cxn>
              <a:cxn ang="0">
                <a:pos x="132" y="114"/>
              </a:cxn>
            </a:cxnLst>
            <a:rect l="0" t="0" r="r" b="b"/>
            <a:pathLst>
              <a:path w="173" h="171">
                <a:moveTo>
                  <a:pt x="131" y="82"/>
                </a:moveTo>
                <a:cubicBezTo>
                  <a:pt x="126" y="86"/>
                  <a:pt x="122" y="91"/>
                  <a:pt x="122" y="98"/>
                </a:cubicBezTo>
                <a:cubicBezTo>
                  <a:pt x="122" y="101"/>
                  <a:pt x="123" y="104"/>
                  <a:pt x="125" y="107"/>
                </a:cubicBezTo>
                <a:cubicBezTo>
                  <a:pt x="109" y="124"/>
                  <a:pt x="88" y="136"/>
                  <a:pt x="65" y="141"/>
                </a:cubicBezTo>
                <a:cubicBezTo>
                  <a:pt x="62" y="137"/>
                  <a:pt x="57" y="134"/>
                  <a:pt x="51" y="134"/>
                </a:cubicBezTo>
                <a:cubicBezTo>
                  <a:pt x="47" y="122"/>
                  <a:pt x="44" y="110"/>
                  <a:pt x="44" y="97"/>
                </a:cubicBezTo>
                <a:cubicBezTo>
                  <a:pt x="44" y="71"/>
                  <a:pt x="53" y="47"/>
                  <a:pt x="68" y="28"/>
                </a:cubicBezTo>
                <a:cubicBezTo>
                  <a:pt x="70" y="29"/>
                  <a:pt x="72" y="29"/>
                  <a:pt x="74" y="29"/>
                </a:cubicBezTo>
                <a:cubicBezTo>
                  <a:pt x="78" y="29"/>
                  <a:pt x="82" y="27"/>
                  <a:pt x="86" y="24"/>
                </a:cubicBezTo>
                <a:cubicBezTo>
                  <a:pt x="107" y="38"/>
                  <a:pt x="123" y="58"/>
                  <a:pt x="131" y="82"/>
                </a:cubicBezTo>
                <a:close/>
                <a:moveTo>
                  <a:pt x="92" y="11"/>
                </a:moveTo>
                <a:cubicBezTo>
                  <a:pt x="92" y="12"/>
                  <a:pt x="92" y="13"/>
                  <a:pt x="91" y="15"/>
                </a:cubicBezTo>
                <a:cubicBezTo>
                  <a:pt x="115" y="30"/>
                  <a:pt x="133" y="53"/>
                  <a:pt x="141" y="80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149" y="65"/>
                  <a:pt x="153" y="49"/>
                  <a:pt x="153" y="32"/>
                </a:cubicBezTo>
                <a:cubicBezTo>
                  <a:pt x="153" y="31"/>
                  <a:pt x="153" y="30"/>
                  <a:pt x="153" y="29"/>
                </a:cubicBezTo>
                <a:cubicBezTo>
                  <a:pt x="140" y="14"/>
                  <a:pt x="122" y="4"/>
                  <a:pt x="102" y="0"/>
                </a:cubicBezTo>
                <a:cubicBezTo>
                  <a:pt x="98" y="2"/>
                  <a:pt x="95" y="4"/>
                  <a:pt x="91" y="6"/>
                </a:cubicBezTo>
                <a:cubicBezTo>
                  <a:pt x="92" y="8"/>
                  <a:pt x="92" y="9"/>
                  <a:pt x="92" y="11"/>
                </a:cubicBezTo>
                <a:close/>
                <a:moveTo>
                  <a:pt x="40" y="137"/>
                </a:moveTo>
                <a:cubicBezTo>
                  <a:pt x="36" y="124"/>
                  <a:pt x="33" y="111"/>
                  <a:pt x="33" y="97"/>
                </a:cubicBezTo>
                <a:cubicBezTo>
                  <a:pt x="33" y="69"/>
                  <a:pt x="43" y="42"/>
                  <a:pt x="59" y="22"/>
                </a:cubicBezTo>
                <a:cubicBezTo>
                  <a:pt x="57" y="19"/>
                  <a:pt x="55" y="15"/>
                  <a:pt x="55" y="11"/>
                </a:cubicBezTo>
                <a:cubicBezTo>
                  <a:pt x="52" y="10"/>
                  <a:pt x="49" y="9"/>
                  <a:pt x="46" y="9"/>
                </a:cubicBezTo>
                <a:cubicBezTo>
                  <a:pt x="19" y="23"/>
                  <a:pt x="0" y="52"/>
                  <a:pt x="0" y="85"/>
                </a:cubicBezTo>
                <a:cubicBezTo>
                  <a:pt x="0" y="106"/>
                  <a:pt x="8" y="125"/>
                  <a:pt x="20" y="140"/>
                </a:cubicBezTo>
                <a:cubicBezTo>
                  <a:pt x="25" y="141"/>
                  <a:pt x="30" y="142"/>
                  <a:pt x="35" y="143"/>
                </a:cubicBezTo>
                <a:cubicBezTo>
                  <a:pt x="36" y="140"/>
                  <a:pt x="38" y="138"/>
                  <a:pt x="40" y="137"/>
                </a:cubicBezTo>
                <a:close/>
                <a:moveTo>
                  <a:pt x="163" y="45"/>
                </a:moveTo>
                <a:cubicBezTo>
                  <a:pt x="162" y="59"/>
                  <a:pt x="158" y="72"/>
                  <a:pt x="153" y="84"/>
                </a:cubicBezTo>
                <a:cubicBezTo>
                  <a:pt x="157" y="87"/>
                  <a:pt x="159" y="92"/>
                  <a:pt x="159" y="98"/>
                </a:cubicBezTo>
                <a:cubicBezTo>
                  <a:pt x="159" y="106"/>
                  <a:pt x="154" y="112"/>
                  <a:pt x="147" y="115"/>
                </a:cubicBezTo>
                <a:cubicBezTo>
                  <a:pt x="147" y="115"/>
                  <a:pt x="147" y="116"/>
                  <a:pt x="147" y="116"/>
                </a:cubicBezTo>
                <a:cubicBezTo>
                  <a:pt x="147" y="128"/>
                  <a:pt x="145" y="140"/>
                  <a:pt x="142" y="151"/>
                </a:cubicBezTo>
                <a:cubicBezTo>
                  <a:pt x="161" y="135"/>
                  <a:pt x="173" y="112"/>
                  <a:pt x="173" y="85"/>
                </a:cubicBezTo>
                <a:cubicBezTo>
                  <a:pt x="173" y="71"/>
                  <a:pt x="169" y="57"/>
                  <a:pt x="163" y="45"/>
                </a:cubicBezTo>
                <a:close/>
                <a:moveTo>
                  <a:pt x="132" y="114"/>
                </a:moveTo>
                <a:cubicBezTo>
                  <a:pt x="116" y="133"/>
                  <a:pt x="94" y="146"/>
                  <a:pt x="69" y="151"/>
                </a:cubicBezTo>
                <a:cubicBezTo>
                  <a:pt x="69" y="151"/>
                  <a:pt x="69" y="152"/>
                  <a:pt x="69" y="152"/>
                </a:cubicBezTo>
                <a:cubicBezTo>
                  <a:pt x="69" y="156"/>
                  <a:pt x="68" y="159"/>
                  <a:pt x="66" y="162"/>
                </a:cubicBezTo>
                <a:cubicBezTo>
                  <a:pt x="69" y="165"/>
                  <a:pt x="71" y="168"/>
                  <a:pt x="74" y="170"/>
                </a:cubicBezTo>
                <a:cubicBezTo>
                  <a:pt x="78" y="171"/>
                  <a:pt x="82" y="171"/>
                  <a:pt x="86" y="171"/>
                </a:cubicBezTo>
                <a:cubicBezTo>
                  <a:pt x="101" y="171"/>
                  <a:pt x="114" y="168"/>
                  <a:pt x="126" y="162"/>
                </a:cubicBezTo>
                <a:cubicBezTo>
                  <a:pt x="132" y="148"/>
                  <a:pt x="136" y="133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5" y="115"/>
                  <a:pt x="134" y="115"/>
                  <a:pt x="132" y="114"/>
                </a:cubicBezTo>
                <a:close/>
                <a:moveTo>
                  <a:pt x="132" y="114"/>
                </a:moveTo>
                <a:cubicBezTo>
                  <a:pt x="132" y="114"/>
                  <a:pt x="132" y="114"/>
                  <a:pt x="132" y="1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Group 56"/>
          <p:cNvGrpSpPr/>
          <p:nvPr/>
        </p:nvGrpSpPr>
        <p:grpSpPr>
          <a:xfrm>
            <a:off x="1819020" y="3551602"/>
            <a:ext cx="1654265" cy="512223"/>
            <a:chOff x="-296510" y="1406858"/>
            <a:chExt cx="1654265" cy="512223"/>
          </a:xfrm>
        </p:grpSpPr>
        <p:sp>
          <p:nvSpPr>
            <p:cNvPr id="64" name="TextBox 63"/>
            <p:cNvSpPr txBox="1"/>
            <p:nvPr/>
          </p:nvSpPr>
          <p:spPr>
            <a:xfrm>
              <a:off x="-296510" y="1611304"/>
              <a:ext cx="165426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8957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56"/>
          <p:cNvGrpSpPr/>
          <p:nvPr/>
        </p:nvGrpSpPr>
        <p:grpSpPr>
          <a:xfrm>
            <a:off x="5737136" y="3551602"/>
            <a:ext cx="1654265" cy="512223"/>
            <a:chOff x="-296510" y="1406858"/>
            <a:chExt cx="1654265" cy="512223"/>
          </a:xfrm>
        </p:grpSpPr>
        <p:sp>
          <p:nvSpPr>
            <p:cNvPr id="67" name="TextBox 66"/>
            <p:cNvSpPr txBox="1"/>
            <p:nvPr/>
          </p:nvSpPr>
          <p:spPr>
            <a:xfrm>
              <a:off x="-296510" y="1611304"/>
              <a:ext cx="165426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957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56"/>
          <p:cNvGrpSpPr/>
          <p:nvPr/>
        </p:nvGrpSpPr>
        <p:grpSpPr>
          <a:xfrm>
            <a:off x="681509" y="1362003"/>
            <a:ext cx="2172156" cy="512223"/>
            <a:chOff x="-296510" y="1406858"/>
            <a:chExt cx="2172156" cy="512223"/>
          </a:xfrm>
        </p:grpSpPr>
        <p:sp>
          <p:nvSpPr>
            <p:cNvPr id="70" name="TextBox 69"/>
            <p:cNvSpPr txBox="1"/>
            <p:nvPr/>
          </p:nvSpPr>
          <p:spPr>
            <a:xfrm>
              <a:off x="-296510" y="1611304"/>
              <a:ext cx="217215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-296510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56"/>
          <p:cNvGrpSpPr/>
          <p:nvPr/>
        </p:nvGrpSpPr>
        <p:grpSpPr>
          <a:xfrm>
            <a:off x="6290335" y="1362003"/>
            <a:ext cx="2172157" cy="512223"/>
            <a:chOff x="-296510" y="1406858"/>
            <a:chExt cx="2172157" cy="512223"/>
          </a:xfrm>
        </p:grpSpPr>
        <p:sp>
          <p:nvSpPr>
            <p:cNvPr id="76" name="TextBox 75"/>
            <p:cNvSpPr txBox="1"/>
            <p:nvPr/>
          </p:nvSpPr>
          <p:spPr>
            <a:xfrm>
              <a:off x="-296510" y="1611304"/>
              <a:ext cx="217215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952317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89261216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 animBg="1"/>
      <p:bldP spid="215" grpId="0" animBg="1"/>
      <p:bldP spid="2057" grpId="0" animBg="1"/>
      <p:bldP spid="207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60"/>
          <p:cNvCxnSpPr>
            <a:stCxn id="37" idx="5"/>
            <a:endCxn id="38" idx="1"/>
          </p:cNvCxnSpPr>
          <p:nvPr/>
        </p:nvCxnSpPr>
        <p:spPr>
          <a:xfrm>
            <a:off x="2719264" y="3060302"/>
            <a:ext cx="484344" cy="666243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31" idx="3"/>
            <a:endCxn id="37" idx="7"/>
          </p:cNvCxnSpPr>
          <p:nvPr/>
        </p:nvCxnSpPr>
        <p:spPr>
          <a:xfrm flipH="1">
            <a:off x="2719264" y="1975912"/>
            <a:ext cx="489936" cy="700314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37" idx="6"/>
            <a:endCxn id="40" idx="2"/>
          </p:cNvCxnSpPr>
          <p:nvPr/>
        </p:nvCxnSpPr>
        <p:spPr>
          <a:xfrm flipV="1">
            <a:off x="2798810" y="2608618"/>
            <a:ext cx="1155643" cy="259646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31" idx="5"/>
            <a:endCxn id="40" idx="1"/>
          </p:cNvCxnSpPr>
          <p:nvPr/>
        </p:nvCxnSpPr>
        <p:spPr>
          <a:xfrm>
            <a:off x="3860949" y="1975913"/>
            <a:ext cx="217687" cy="33290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stCxn id="31" idx="6"/>
            <a:endCxn id="45" idx="2"/>
          </p:cNvCxnSpPr>
          <p:nvPr/>
        </p:nvCxnSpPr>
        <p:spPr>
          <a:xfrm>
            <a:off x="3995930" y="1650038"/>
            <a:ext cx="1341135" cy="18641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endCxn id="40" idx="7"/>
          </p:cNvCxnSpPr>
          <p:nvPr/>
        </p:nvCxnSpPr>
        <p:spPr>
          <a:xfrm flipH="1">
            <a:off x="4678245" y="2110895"/>
            <a:ext cx="703650" cy="197919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4972190" y="2823963"/>
            <a:ext cx="533554" cy="533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131"/>
          <p:cNvSpPr>
            <a:spLocks/>
          </p:cNvSpPr>
          <p:nvPr/>
        </p:nvSpPr>
        <p:spPr bwMode="auto">
          <a:xfrm>
            <a:off x="5119895" y="2982247"/>
            <a:ext cx="209550" cy="212725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255643" y="2596682"/>
            <a:ext cx="543166" cy="5431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3028132" y="3551070"/>
            <a:ext cx="1198226" cy="1198226"/>
            <a:chOff x="2740097" y="3551069"/>
            <a:chExt cx="1198226" cy="1198226"/>
          </a:xfrm>
        </p:grpSpPr>
        <p:sp>
          <p:nvSpPr>
            <p:cNvPr id="38" name="Oval 37"/>
            <p:cNvSpPr/>
            <p:nvPr/>
          </p:nvSpPr>
          <p:spPr>
            <a:xfrm>
              <a:off x="2740097" y="3551069"/>
              <a:ext cx="1198226" cy="119822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859919" y="3670891"/>
              <a:ext cx="958582" cy="9585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3954453" y="2184631"/>
            <a:ext cx="847976" cy="847976"/>
            <a:chOff x="3666417" y="2184630"/>
            <a:chExt cx="847976" cy="847976"/>
          </a:xfrm>
        </p:grpSpPr>
        <p:sp>
          <p:nvSpPr>
            <p:cNvPr id="40" name="Oval 39"/>
            <p:cNvSpPr/>
            <p:nvPr/>
          </p:nvSpPr>
          <p:spPr>
            <a:xfrm>
              <a:off x="3666417" y="2184630"/>
              <a:ext cx="847976" cy="84797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3751215" y="2269428"/>
              <a:ext cx="678381" cy="67838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337065" y="1189183"/>
            <a:ext cx="1294545" cy="1294545"/>
            <a:chOff x="5049030" y="1189182"/>
            <a:chExt cx="1294545" cy="1294545"/>
          </a:xfrm>
        </p:grpSpPr>
        <p:sp>
          <p:nvSpPr>
            <p:cNvPr id="45" name="Oval 44"/>
            <p:cNvSpPr/>
            <p:nvPr/>
          </p:nvSpPr>
          <p:spPr>
            <a:xfrm>
              <a:off x="5049030" y="1189182"/>
              <a:ext cx="1294545" cy="1294545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5178484" y="1318636"/>
              <a:ext cx="1035636" cy="103563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5672615" y="3627618"/>
            <a:ext cx="921712" cy="921712"/>
            <a:chOff x="5384579" y="3627618"/>
            <a:chExt cx="921712" cy="921712"/>
          </a:xfrm>
        </p:grpSpPr>
        <p:sp>
          <p:nvSpPr>
            <p:cNvPr id="48" name="Oval 47"/>
            <p:cNvSpPr/>
            <p:nvPr/>
          </p:nvSpPr>
          <p:spPr>
            <a:xfrm>
              <a:off x="5384579" y="3627618"/>
              <a:ext cx="921712" cy="921712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5476750" y="3719789"/>
              <a:ext cx="737370" cy="73737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77" name="Straight Connector 76"/>
          <p:cNvCxnSpPr>
            <a:stCxn id="45" idx="4"/>
            <a:endCxn id="48" idx="0"/>
          </p:cNvCxnSpPr>
          <p:nvPr/>
        </p:nvCxnSpPr>
        <p:spPr>
          <a:xfrm>
            <a:off x="5984338" y="2483728"/>
            <a:ext cx="149132" cy="1143891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stCxn id="48" idx="2"/>
            <a:endCxn id="38" idx="6"/>
          </p:cNvCxnSpPr>
          <p:nvPr/>
        </p:nvCxnSpPr>
        <p:spPr>
          <a:xfrm flipH="1">
            <a:off x="4226358" y="4088475"/>
            <a:ext cx="1446256" cy="61708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endCxn id="47" idx="1"/>
          </p:cNvCxnSpPr>
          <p:nvPr/>
        </p:nvCxnSpPr>
        <p:spPr>
          <a:xfrm>
            <a:off x="4744822" y="2802179"/>
            <a:ext cx="305505" cy="99921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40" idx="4"/>
            <a:endCxn id="38" idx="7"/>
          </p:cNvCxnSpPr>
          <p:nvPr/>
        </p:nvCxnSpPr>
        <p:spPr>
          <a:xfrm flipH="1">
            <a:off x="4050882" y="3032606"/>
            <a:ext cx="327558" cy="693939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47" idx="7"/>
          </p:cNvCxnSpPr>
          <p:nvPr/>
        </p:nvCxnSpPr>
        <p:spPr>
          <a:xfrm flipV="1">
            <a:off x="5427606" y="2398932"/>
            <a:ext cx="245008" cy="50316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47" idx="5"/>
            <a:endCxn id="48" idx="1"/>
          </p:cNvCxnSpPr>
          <p:nvPr/>
        </p:nvCxnSpPr>
        <p:spPr>
          <a:xfrm>
            <a:off x="5427606" y="3279378"/>
            <a:ext cx="379990" cy="483223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47" idx="3"/>
          </p:cNvCxnSpPr>
          <p:nvPr/>
        </p:nvCxnSpPr>
        <p:spPr>
          <a:xfrm flipH="1">
            <a:off x="4167156" y="3279377"/>
            <a:ext cx="883170" cy="615738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/>
          <p:cNvGrpSpPr/>
          <p:nvPr/>
        </p:nvGrpSpPr>
        <p:grpSpPr>
          <a:xfrm>
            <a:off x="3074219" y="1189182"/>
            <a:ext cx="921712" cy="921712"/>
            <a:chOff x="2786183" y="1189182"/>
            <a:chExt cx="921712" cy="921712"/>
          </a:xfrm>
        </p:grpSpPr>
        <p:sp>
          <p:nvSpPr>
            <p:cNvPr id="31" name="Oval 30"/>
            <p:cNvSpPr/>
            <p:nvPr/>
          </p:nvSpPr>
          <p:spPr>
            <a:xfrm>
              <a:off x="2786183" y="1189182"/>
              <a:ext cx="921712" cy="92171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2878354" y="1281353"/>
              <a:ext cx="737370" cy="7373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8" name="Freeform 5"/>
          <p:cNvSpPr>
            <a:spLocks noEditPoints="1"/>
          </p:cNvSpPr>
          <p:nvPr/>
        </p:nvSpPr>
        <p:spPr bwMode="auto">
          <a:xfrm>
            <a:off x="3332601" y="1355196"/>
            <a:ext cx="420202" cy="496602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Freeform 66"/>
          <p:cNvSpPr>
            <a:spLocks noEditPoints="1"/>
          </p:cNvSpPr>
          <p:nvPr/>
        </p:nvSpPr>
        <p:spPr bwMode="auto">
          <a:xfrm>
            <a:off x="5752888" y="1547525"/>
            <a:ext cx="451616" cy="527518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0" name="Freeform 42"/>
          <p:cNvSpPr>
            <a:spLocks noEditPoints="1"/>
          </p:cNvSpPr>
          <p:nvPr/>
        </p:nvSpPr>
        <p:spPr bwMode="auto">
          <a:xfrm>
            <a:off x="3345339" y="3915761"/>
            <a:ext cx="573934" cy="494019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Freeform 22"/>
          <p:cNvSpPr>
            <a:spLocks noEditPoints="1"/>
          </p:cNvSpPr>
          <p:nvPr/>
        </p:nvSpPr>
        <p:spPr bwMode="auto">
          <a:xfrm>
            <a:off x="4160477" y="2393275"/>
            <a:ext cx="435928" cy="430688"/>
          </a:xfrm>
          <a:custGeom>
            <a:avLst/>
            <a:gdLst/>
            <a:ahLst/>
            <a:cxnLst>
              <a:cxn ang="0">
                <a:pos x="131" y="82"/>
              </a:cxn>
              <a:cxn ang="0">
                <a:pos x="122" y="98"/>
              </a:cxn>
              <a:cxn ang="0">
                <a:pos x="125" y="107"/>
              </a:cxn>
              <a:cxn ang="0">
                <a:pos x="65" y="141"/>
              </a:cxn>
              <a:cxn ang="0">
                <a:pos x="51" y="134"/>
              </a:cxn>
              <a:cxn ang="0">
                <a:pos x="44" y="97"/>
              </a:cxn>
              <a:cxn ang="0">
                <a:pos x="68" y="28"/>
              </a:cxn>
              <a:cxn ang="0">
                <a:pos x="74" y="29"/>
              </a:cxn>
              <a:cxn ang="0">
                <a:pos x="86" y="24"/>
              </a:cxn>
              <a:cxn ang="0">
                <a:pos x="131" y="82"/>
              </a:cxn>
              <a:cxn ang="0">
                <a:pos x="92" y="11"/>
              </a:cxn>
              <a:cxn ang="0">
                <a:pos x="91" y="15"/>
              </a:cxn>
              <a:cxn ang="0">
                <a:pos x="141" y="80"/>
              </a:cxn>
              <a:cxn ang="0">
                <a:pos x="142" y="80"/>
              </a:cxn>
              <a:cxn ang="0">
                <a:pos x="153" y="32"/>
              </a:cxn>
              <a:cxn ang="0">
                <a:pos x="153" y="29"/>
              </a:cxn>
              <a:cxn ang="0">
                <a:pos x="102" y="0"/>
              </a:cxn>
              <a:cxn ang="0">
                <a:pos x="91" y="6"/>
              </a:cxn>
              <a:cxn ang="0">
                <a:pos x="92" y="11"/>
              </a:cxn>
              <a:cxn ang="0">
                <a:pos x="40" y="137"/>
              </a:cxn>
              <a:cxn ang="0">
                <a:pos x="33" y="97"/>
              </a:cxn>
              <a:cxn ang="0">
                <a:pos x="59" y="22"/>
              </a:cxn>
              <a:cxn ang="0">
                <a:pos x="55" y="11"/>
              </a:cxn>
              <a:cxn ang="0">
                <a:pos x="46" y="9"/>
              </a:cxn>
              <a:cxn ang="0">
                <a:pos x="0" y="85"/>
              </a:cxn>
              <a:cxn ang="0">
                <a:pos x="20" y="140"/>
              </a:cxn>
              <a:cxn ang="0">
                <a:pos x="35" y="143"/>
              </a:cxn>
              <a:cxn ang="0">
                <a:pos x="40" y="137"/>
              </a:cxn>
              <a:cxn ang="0">
                <a:pos x="163" y="45"/>
              </a:cxn>
              <a:cxn ang="0">
                <a:pos x="153" y="84"/>
              </a:cxn>
              <a:cxn ang="0">
                <a:pos x="159" y="98"/>
              </a:cxn>
              <a:cxn ang="0">
                <a:pos x="147" y="115"/>
              </a:cxn>
              <a:cxn ang="0">
                <a:pos x="147" y="116"/>
              </a:cxn>
              <a:cxn ang="0">
                <a:pos x="142" y="151"/>
              </a:cxn>
              <a:cxn ang="0">
                <a:pos x="173" y="85"/>
              </a:cxn>
              <a:cxn ang="0">
                <a:pos x="163" y="45"/>
              </a:cxn>
              <a:cxn ang="0">
                <a:pos x="132" y="114"/>
              </a:cxn>
              <a:cxn ang="0">
                <a:pos x="69" y="151"/>
              </a:cxn>
              <a:cxn ang="0">
                <a:pos x="69" y="152"/>
              </a:cxn>
              <a:cxn ang="0">
                <a:pos x="66" y="162"/>
              </a:cxn>
              <a:cxn ang="0">
                <a:pos x="74" y="170"/>
              </a:cxn>
              <a:cxn ang="0">
                <a:pos x="86" y="171"/>
              </a:cxn>
              <a:cxn ang="0">
                <a:pos x="126" y="162"/>
              </a:cxn>
              <a:cxn ang="0">
                <a:pos x="136" y="116"/>
              </a:cxn>
              <a:cxn ang="0">
                <a:pos x="136" y="116"/>
              </a:cxn>
              <a:cxn ang="0">
                <a:pos x="132" y="114"/>
              </a:cxn>
              <a:cxn ang="0">
                <a:pos x="132" y="114"/>
              </a:cxn>
              <a:cxn ang="0">
                <a:pos x="132" y="114"/>
              </a:cxn>
            </a:cxnLst>
            <a:rect l="0" t="0" r="r" b="b"/>
            <a:pathLst>
              <a:path w="173" h="171">
                <a:moveTo>
                  <a:pt x="131" y="82"/>
                </a:moveTo>
                <a:cubicBezTo>
                  <a:pt x="126" y="86"/>
                  <a:pt x="122" y="91"/>
                  <a:pt x="122" y="98"/>
                </a:cubicBezTo>
                <a:cubicBezTo>
                  <a:pt x="122" y="101"/>
                  <a:pt x="123" y="104"/>
                  <a:pt x="125" y="107"/>
                </a:cubicBezTo>
                <a:cubicBezTo>
                  <a:pt x="109" y="124"/>
                  <a:pt x="88" y="136"/>
                  <a:pt x="65" y="141"/>
                </a:cubicBezTo>
                <a:cubicBezTo>
                  <a:pt x="62" y="137"/>
                  <a:pt x="57" y="134"/>
                  <a:pt x="51" y="134"/>
                </a:cubicBezTo>
                <a:cubicBezTo>
                  <a:pt x="47" y="122"/>
                  <a:pt x="44" y="110"/>
                  <a:pt x="44" y="97"/>
                </a:cubicBezTo>
                <a:cubicBezTo>
                  <a:pt x="44" y="71"/>
                  <a:pt x="53" y="47"/>
                  <a:pt x="68" y="28"/>
                </a:cubicBezTo>
                <a:cubicBezTo>
                  <a:pt x="70" y="29"/>
                  <a:pt x="72" y="29"/>
                  <a:pt x="74" y="29"/>
                </a:cubicBezTo>
                <a:cubicBezTo>
                  <a:pt x="78" y="29"/>
                  <a:pt x="82" y="27"/>
                  <a:pt x="86" y="24"/>
                </a:cubicBezTo>
                <a:cubicBezTo>
                  <a:pt x="107" y="38"/>
                  <a:pt x="123" y="58"/>
                  <a:pt x="131" y="82"/>
                </a:cubicBezTo>
                <a:close/>
                <a:moveTo>
                  <a:pt x="92" y="11"/>
                </a:moveTo>
                <a:cubicBezTo>
                  <a:pt x="92" y="12"/>
                  <a:pt x="92" y="13"/>
                  <a:pt x="91" y="15"/>
                </a:cubicBezTo>
                <a:cubicBezTo>
                  <a:pt x="115" y="30"/>
                  <a:pt x="133" y="53"/>
                  <a:pt x="141" y="80"/>
                </a:cubicBezTo>
                <a:cubicBezTo>
                  <a:pt x="142" y="80"/>
                  <a:pt x="142" y="80"/>
                  <a:pt x="142" y="80"/>
                </a:cubicBezTo>
                <a:cubicBezTo>
                  <a:pt x="149" y="65"/>
                  <a:pt x="153" y="49"/>
                  <a:pt x="153" y="32"/>
                </a:cubicBezTo>
                <a:cubicBezTo>
                  <a:pt x="153" y="31"/>
                  <a:pt x="153" y="30"/>
                  <a:pt x="153" y="29"/>
                </a:cubicBezTo>
                <a:cubicBezTo>
                  <a:pt x="140" y="14"/>
                  <a:pt x="122" y="4"/>
                  <a:pt x="102" y="0"/>
                </a:cubicBezTo>
                <a:cubicBezTo>
                  <a:pt x="98" y="2"/>
                  <a:pt x="95" y="4"/>
                  <a:pt x="91" y="6"/>
                </a:cubicBezTo>
                <a:cubicBezTo>
                  <a:pt x="92" y="8"/>
                  <a:pt x="92" y="9"/>
                  <a:pt x="92" y="11"/>
                </a:cubicBezTo>
                <a:close/>
                <a:moveTo>
                  <a:pt x="40" y="137"/>
                </a:moveTo>
                <a:cubicBezTo>
                  <a:pt x="36" y="124"/>
                  <a:pt x="33" y="111"/>
                  <a:pt x="33" y="97"/>
                </a:cubicBezTo>
                <a:cubicBezTo>
                  <a:pt x="33" y="69"/>
                  <a:pt x="43" y="42"/>
                  <a:pt x="59" y="22"/>
                </a:cubicBezTo>
                <a:cubicBezTo>
                  <a:pt x="57" y="19"/>
                  <a:pt x="55" y="15"/>
                  <a:pt x="55" y="11"/>
                </a:cubicBezTo>
                <a:cubicBezTo>
                  <a:pt x="52" y="10"/>
                  <a:pt x="49" y="9"/>
                  <a:pt x="46" y="9"/>
                </a:cubicBezTo>
                <a:cubicBezTo>
                  <a:pt x="19" y="23"/>
                  <a:pt x="0" y="52"/>
                  <a:pt x="0" y="85"/>
                </a:cubicBezTo>
                <a:cubicBezTo>
                  <a:pt x="0" y="106"/>
                  <a:pt x="8" y="125"/>
                  <a:pt x="20" y="140"/>
                </a:cubicBezTo>
                <a:cubicBezTo>
                  <a:pt x="25" y="141"/>
                  <a:pt x="30" y="142"/>
                  <a:pt x="35" y="143"/>
                </a:cubicBezTo>
                <a:cubicBezTo>
                  <a:pt x="36" y="140"/>
                  <a:pt x="38" y="138"/>
                  <a:pt x="40" y="137"/>
                </a:cubicBezTo>
                <a:close/>
                <a:moveTo>
                  <a:pt x="163" y="45"/>
                </a:moveTo>
                <a:cubicBezTo>
                  <a:pt x="162" y="59"/>
                  <a:pt x="158" y="72"/>
                  <a:pt x="153" y="84"/>
                </a:cubicBezTo>
                <a:cubicBezTo>
                  <a:pt x="157" y="87"/>
                  <a:pt x="159" y="92"/>
                  <a:pt x="159" y="98"/>
                </a:cubicBezTo>
                <a:cubicBezTo>
                  <a:pt x="159" y="106"/>
                  <a:pt x="154" y="112"/>
                  <a:pt x="147" y="115"/>
                </a:cubicBezTo>
                <a:cubicBezTo>
                  <a:pt x="147" y="115"/>
                  <a:pt x="147" y="116"/>
                  <a:pt x="147" y="116"/>
                </a:cubicBezTo>
                <a:cubicBezTo>
                  <a:pt x="147" y="128"/>
                  <a:pt x="145" y="140"/>
                  <a:pt x="142" y="151"/>
                </a:cubicBezTo>
                <a:cubicBezTo>
                  <a:pt x="161" y="135"/>
                  <a:pt x="173" y="112"/>
                  <a:pt x="173" y="85"/>
                </a:cubicBezTo>
                <a:cubicBezTo>
                  <a:pt x="173" y="71"/>
                  <a:pt x="169" y="57"/>
                  <a:pt x="163" y="45"/>
                </a:cubicBezTo>
                <a:close/>
                <a:moveTo>
                  <a:pt x="132" y="114"/>
                </a:moveTo>
                <a:cubicBezTo>
                  <a:pt x="116" y="133"/>
                  <a:pt x="94" y="146"/>
                  <a:pt x="69" y="151"/>
                </a:cubicBezTo>
                <a:cubicBezTo>
                  <a:pt x="69" y="151"/>
                  <a:pt x="69" y="152"/>
                  <a:pt x="69" y="152"/>
                </a:cubicBezTo>
                <a:cubicBezTo>
                  <a:pt x="69" y="156"/>
                  <a:pt x="68" y="159"/>
                  <a:pt x="66" y="162"/>
                </a:cubicBezTo>
                <a:cubicBezTo>
                  <a:pt x="69" y="165"/>
                  <a:pt x="71" y="168"/>
                  <a:pt x="74" y="170"/>
                </a:cubicBezTo>
                <a:cubicBezTo>
                  <a:pt x="78" y="171"/>
                  <a:pt x="82" y="171"/>
                  <a:pt x="86" y="171"/>
                </a:cubicBezTo>
                <a:cubicBezTo>
                  <a:pt x="101" y="171"/>
                  <a:pt x="114" y="168"/>
                  <a:pt x="126" y="162"/>
                </a:cubicBezTo>
                <a:cubicBezTo>
                  <a:pt x="132" y="148"/>
                  <a:pt x="136" y="133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5" y="115"/>
                  <a:pt x="134" y="115"/>
                  <a:pt x="132" y="114"/>
                </a:cubicBezTo>
                <a:close/>
                <a:moveTo>
                  <a:pt x="132" y="114"/>
                </a:moveTo>
                <a:cubicBezTo>
                  <a:pt x="132" y="114"/>
                  <a:pt x="132" y="114"/>
                  <a:pt x="132" y="1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2" name="Freeform 86"/>
          <p:cNvSpPr>
            <a:spLocks noEditPoints="1"/>
          </p:cNvSpPr>
          <p:nvPr/>
        </p:nvSpPr>
        <p:spPr bwMode="auto">
          <a:xfrm>
            <a:off x="6014803" y="3890352"/>
            <a:ext cx="250141" cy="420871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Freeform 131"/>
          <p:cNvSpPr>
            <a:spLocks/>
          </p:cNvSpPr>
          <p:nvPr/>
        </p:nvSpPr>
        <p:spPr bwMode="auto">
          <a:xfrm>
            <a:off x="2401984" y="2761902"/>
            <a:ext cx="209550" cy="212725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2" name="Group 56"/>
          <p:cNvGrpSpPr/>
          <p:nvPr/>
        </p:nvGrpSpPr>
        <p:grpSpPr>
          <a:xfrm>
            <a:off x="1336314" y="1318637"/>
            <a:ext cx="1565084" cy="512223"/>
            <a:chOff x="414602" y="1406858"/>
            <a:chExt cx="1565084" cy="512223"/>
          </a:xfrm>
        </p:grpSpPr>
        <p:sp>
          <p:nvSpPr>
            <p:cNvPr id="143" name="TextBox 142"/>
            <p:cNvSpPr txBox="1"/>
            <p:nvPr/>
          </p:nvSpPr>
          <p:spPr>
            <a:xfrm>
              <a:off x="414602" y="1611304"/>
              <a:ext cx="15650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1056356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5" name="Group 56"/>
          <p:cNvGrpSpPr/>
          <p:nvPr/>
        </p:nvGrpSpPr>
        <p:grpSpPr>
          <a:xfrm>
            <a:off x="6766497" y="1362004"/>
            <a:ext cx="1565084" cy="512223"/>
            <a:chOff x="414602" y="1406858"/>
            <a:chExt cx="1565084" cy="512223"/>
          </a:xfrm>
        </p:grpSpPr>
        <p:sp>
          <p:nvSpPr>
            <p:cNvPr id="146" name="TextBox 145"/>
            <p:cNvSpPr txBox="1"/>
            <p:nvPr/>
          </p:nvSpPr>
          <p:spPr>
            <a:xfrm>
              <a:off x="414602" y="1611304"/>
              <a:ext cx="15650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414602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1" name="Group 56"/>
          <p:cNvGrpSpPr/>
          <p:nvPr/>
        </p:nvGrpSpPr>
        <p:grpSpPr>
          <a:xfrm>
            <a:off x="1336314" y="3817127"/>
            <a:ext cx="1565084" cy="512223"/>
            <a:chOff x="414602" y="1406858"/>
            <a:chExt cx="1565084" cy="512223"/>
          </a:xfrm>
        </p:grpSpPr>
        <p:sp>
          <p:nvSpPr>
            <p:cNvPr id="152" name="TextBox 151"/>
            <p:cNvSpPr txBox="1"/>
            <p:nvPr/>
          </p:nvSpPr>
          <p:spPr>
            <a:xfrm>
              <a:off x="414602" y="1611304"/>
              <a:ext cx="15650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1056356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4" name="Group 56"/>
          <p:cNvGrpSpPr/>
          <p:nvPr/>
        </p:nvGrpSpPr>
        <p:grpSpPr>
          <a:xfrm>
            <a:off x="6703459" y="3749063"/>
            <a:ext cx="1565084" cy="512223"/>
            <a:chOff x="414602" y="1406858"/>
            <a:chExt cx="1565084" cy="512223"/>
          </a:xfrm>
        </p:grpSpPr>
        <p:sp>
          <p:nvSpPr>
            <p:cNvPr id="155" name="TextBox 154"/>
            <p:cNvSpPr txBox="1"/>
            <p:nvPr/>
          </p:nvSpPr>
          <p:spPr>
            <a:xfrm>
              <a:off x="414602" y="1611304"/>
              <a:ext cx="15650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414602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7" name="Group 56"/>
          <p:cNvGrpSpPr/>
          <p:nvPr/>
        </p:nvGrpSpPr>
        <p:grpSpPr>
          <a:xfrm>
            <a:off x="597118" y="2514143"/>
            <a:ext cx="1565084" cy="512223"/>
            <a:chOff x="414602" y="1406858"/>
            <a:chExt cx="1565084" cy="512223"/>
          </a:xfrm>
        </p:grpSpPr>
        <p:sp>
          <p:nvSpPr>
            <p:cNvPr id="158" name="TextBox 157"/>
            <p:cNvSpPr txBox="1"/>
            <p:nvPr/>
          </p:nvSpPr>
          <p:spPr>
            <a:xfrm>
              <a:off x="414602" y="1611304"/>
              <a:ext cx="15650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1056356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0" name="Group 56"/>
          <p:cNvGrpSpPr/>
          <p:nvPr/>
        </p:nvGrpSpPr>
        <p:grpSpPr>
          <a:xfrm>
            <a:off x="6415425" y="2539316"/>
            <a:ext cx="1565084" cy="512223"/>
            <a:chOff x="414602" y="1406858"/>
            <a:chExt cx="1565084" cy="512223"/>
          </a:xfrm>
        </p:grpSpPr>
        <p:sp>
          <p:nvSpPr>
            <p:cNvPr id="161" name="TextBox 160"/>
            <p:cNvSpPr txBox="1"/>
            <p:nvPr/>
          </p:nvSpPr>
          <p:spPr>
            <a:xfrm>
              <a:off x="414602" y="1611304"/>
              <a:ext cx="15650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414602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405023537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500"/>
                            </p:stCondLst>
                            <p:childTnLst>
                              <p:par>
                                <p:cTn id="1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134" grpId="0" animBg="1"/>
      <p:bldP spid="3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669037" y="1880467"/>
            <a:ext cx="561758" cy="2534708"/>
            <a:chOff x="669035" y="1189182"/>
            <a:chExt cx="864105" cy="2822743"/>
          </a:xfrm>
        </p:grpSpPr>
        <p:sp>
          <p:nvSpPr>
            <p:cNvPr id="42" name="Rounded Rectangle 41"/>
            <p:cNvSpPr/>
            <p:nvPr/>
          </p:nvSpPr>
          <p:spPr>
            <a:xfrm>
              <a:off x="669035" y="3781497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669035" y="3493462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669035" y="3205427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669035" y="2917392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669035" y="2629357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669035" y="2341322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669035" y="2053287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669035" y="1765252"/>
              <a:ext cx="864105" cy="23042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669035" y="1477217"/>
              <a:ext cx="864105" cy="23042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669035" y="1189182"/>
              <a:ext cx="864105" cy="23042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572769" y="1880467"/>
            <a:ext cx="561758" cy="2534708"/>
            <a:chOff x="1572768" y="1880466"/>
            <a:chExt cx="561758" cy="2534708"/>
          </a:xfrm>
        </p:grpSpPr>
        <p:sp>
          <p:nvSpPr>
            <p:cNvPr id="60" name="Rounded Rectangle 59"/>
            <p:cNvSpPr/>
            <p:nvPr/>
          </p:nvSpPr>
          <p:spPr>
            <a:xfrm>
              <a:off x="1572768" y="4208259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1572768" y="3949615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1572768" y="3690972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1572768" y="3432328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1572768" y="3173684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1572768" y="2915041"/>
              <a:ext cx="561758" cy="2069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Rounded Rectangle 65"/>
            <p:cNvSpPr/>
            <p:nvPr/>
          </p:nvSpPr>
          <p:spPr>
            <a:xfrm>
              <a:off x="1572768" y="2656397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Rounded Rectangle 66"/>
            <p:cNvSpPr/>
            <p:nvPr/>
          </p:nvSpPr>
          <p:spPr>
            <a:xfrm>
              <a:off x="1572768" y="2397753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1572768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1572768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476501" y="1880467"/>
            <a:ext cx="561758" cy="2534708"/>
            <a:chOff x="2476500" y="1880466"/>
            <a:chExt cx="561758" cy="2534708"/>
          </a:xfrm>
        </p:grpSpPr>
        <p:sp>
          <p:nvSpPr>
            <p:cNvPr id="71" name="Rounded Rectangle 70"/>
            <p:cNvSpPr/>
            <p:nvPr/>
          </p:nvSpPr>
          <p:spPr>
            <a:xfrm>
              <a:off x="2476500" y="4208259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Rounded Rectangle 71"/>
            <p:cNvSpPr/>
            <p:nvPr/>
          </p:nvSpPr>
          <p:spPr>
            <a:xfrm>
              <a:off x="2476500" y="3949615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2476500" y="3690972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2476500" y="3432328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2476500" y="3173684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2476500" y="2915041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2476500" y="2656397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2476500" y="2397753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2476500" y="2139110"/>
              <a:ext cx="561758" cy="20691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2476500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380233" y="1880467"/>
            <a:ext cx="561758" cy="2534708"/>
            <a:chOff x="3380232" y="1880466"/>
            <a:chExt cx="561758" cy="2534708"/>
          </a:xfrm>
        </p:grpSpPr>
        <p:sp>
          <p:nvSpPr>
            <p:cNvPr id="82" name="Rounded Rectangle 81"/>
            <p:cNvSpPr/>
            <p:nvPr/>
          </p:nvSpPr>
          <p:spPr>
            <a:xfrm>
              <a:off x="3380232" y="4208259"/>
              <a:ext cx="561758" cy="2069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>
              <a:off x="3380232" y="3949615"/>
              <a:ext cx="561758" cy="2069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3380232" y="3690972"/>
              <a:ext cx="561758" cy="2069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3380232" y="3432328"/>
              <a:ext cx="561758" cy="2069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3380232" y="3173684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3380232" y="2915041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3380232" y="2656397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3380232" y="2397753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3380232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Rounded Rectangle 90"/>
            <p:cNvSpPr/>
            <p:nvPr/>
          </p:nvSpPr>
          <p:spPr>
            <a:xfrm>
              <a:off x="3380232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240671" y="1880467"/>
            <a:ext cx="561758" cy="2534708"/>
            <a:chOff x="4240670" y="1880466"/>
            <a:chExt cx="561758" cy="2534708"/>
          </a:xfrm>
        </p:grpSpPr>
        <p:sp>
          <p:nvSpPr>
            <p:cNvPr id="93" name="Rounded Rectangle 92"/>
            <p:cNvSpPr/>
            <p:nvPr/>
          </p:nvSpPr>
          <p:spPr>
            <a:xfrm>
              <a:off x="4240670" y="4208259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Rounded Rectangle 93"/>
            <p:cNvSpPr/>
            <p:nvPr/>
          </p:nvSpPr>
          <p:spPr>
            <a:xfrm>
              <a:off x="4240670" y="3949615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4240670" y="3690972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4240670" y="3432328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Rounded Rectangle 96"/>
            <p:cNvSpPr/>
            <p:nvPr/>
          </p:nvSpPr>
          <p:spPr>
            <a:xfrm>
              <a:off x="4240670" y="3173684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4240670" y="2915041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4240670" y="2656397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4240670" y="2397753"/>
              <a:ext cx="561758" cy="2069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4240670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Rounded Rectangle 101"/>
            <p:cNvSpPr/>
            <p:nvPr/>
          </p:nvSpPr>
          <p:spPr>
            <a:xfrm>
              <a:off x="4240670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5731804" y="1246790"/>
            <a:ext cx="298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but the 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731804" y="1890742"/>
            <a:ext cx="298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but the 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731804" y="2534692"/>
            <a:ext cx="298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but the 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5731804" y="3195154"/>
            <a:ext cx="2987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but the 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5710796" y="3888007"/>
            <a:ext cx="3008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but the 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279"/>
          <p:cNvGrpSpPr/>
          <p:nvPr/>
        </p:nvGrpSpPr>
        <p:grpSpPr>
          <a:xfrm>
            <a:off x="654724" y="1094260"/>
            <a:ext cx="555782" cy="555779"/>
            <a:chOff x="846989" y="1401020"/>
            <a:chExt cx="877416" cy="877416"/>
          </a:xfrm>
          <a:effectLst/>
        </p:grpSpPr>
        <p:sp>
          <p:nvSpPr>
            <p:cNvPr id="114" name="Teardrop 11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Oval 11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16" name="Group 279"/>
          <p:cNvGrpSpPr/>
          <p:nvPr/>
        </p:nvGrpSpPr>
        <p:grpSpPr>
          <a:xfrm>
            <a:off x="1559653" y="1094260"/>
            <a:ext cx="555782" cy="555779"/>
            <a:chOff x="846989" y="1401020"/>
            <a:chExt cx="877416" cy="877416"/>
          </a:xfrm>
          <a:effectLst/>
        </p:grpSpPr>
        <p:sp>
          <p:nvSpPr>
            <p:cNvPr id="117" name="Teardrop 11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Oval 11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119" name="Group 279"/>
          <p:cNvGrpSpPr/>
          <p:nvPr/>
        </p:nvGrpSpPr>
        <p:grpSpPr>
          <a:xfrm>
            <a:off x="2464582" y="1094260"/>
            <a:ext cx="555782" cy="555779"/>
            <a:chOff x="846989" y="1401020"/>
            <a:chExt cx="877416" cy="877416"/>
          </a:xfrm>
          <a:effectLst/>
        </p:grpSpPr>
        <p:sp>
          <p:nvSpPr>
            <p:cNvPr id="120" name="Teardrop 11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22" name="Group 279"/>
          <p:cNvGrpSpPr/>
          <p:nvPr/>
        </p:nvGrpSpPr>
        <p:grpSpPr>
          <a:xfrm>
            <a:off x="3369511" y="1094260"/>
            <a:ext cx="555782" cy="555779"/>
            <a:chOff x="846989" y="1401020"/>
            <a:chExt cx="877416" cy="877416"/>
          </a:xfrm>
          <a:effectLst/>
        </p:grpSpPr>
        <p:sp>
          <p:nvSpPr>
            <p:cNvPr id="123" name="Teardrop 12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Oval 12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grpSp>
        <p:nvGrpSpPr>
          <p:cNvPr id="125" name="Group 279"/>
          <p:cNvGrpSpPr/>
          <p:nvPr/>
        </p:nvGrpSpPr>
        <p:grpSpPr>
          <a:xfrm>
            <a:off x="4231146" y="1094260"/>
            <a:ext cx="555782" cy="555779"/>
            <a:chOff x="846989" y="1401020"/>
            <a:chExt cx="877416" cy="877416"/>
          </a:xfrm>
          <a:effectLst/>
        </p:grpSpPr>
        <p:sp>
          <p:nvSpPr>
            <p:cNvPr id="126" name="Teardrop 12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85%</a:t>
              </a: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5205678" y="1309829"/>
            <a:ext cx="493370" cy="479245"/>
            <a:chOff x="5205677" y="1309828"/>
            <a:chExt cx="493370" cy="479245"/>
          </a:xfrm>
        </p:grpSpPr>
        <p:sp>
          <p:nvSpPr>
            <p:cNvPr id="103" name="Rounded Rectangle 102"/>
            <p:cNvSpPr/>
            <p:nvPr/>
          </p:nvSpPr>
          <p:spPr>
            <a:xfrm>
              <a:off x="5205677" y="130982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117"/>
            <p:cNvSpPr>
              <a:spLocks/>
            </p:cNvSpPr>
            <p:nvPr/>
          </p:nvSpPr>
          <p:spPr bwMode="auto">
            <a:xfrm>
              <a:off x="5317181" y="1414269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5205678" y="1966549"/>
            <a:ext cx="493370" cy="479245"/>
            <a:chOff x="5205677" y="1966548"/>
            <a:chExt cx="493370" cy="479245"/>
          </a:xfrm>
        </p:grpSpPr>
        <p:sp>
          <p:nvSpPr>
            <p:cNvPr id="106" name="Rounded Rectangle 105"/>
            <p:cNvSpPr/>
            <p:nvPr/>
          </p:nvSpPr>
          <p:spPr>
            <a:xfrm>
              <a:off x="5205677" y="1966548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Freeform 36"/>
            <p:cNvSpPr>
              <a:spLocks noEditPoints="1"/>
            </p:cNvSpPr>
            <p:nvPr/>
          </p:nvSpPr>
          <p:spPr bwMode="auto">
            <a:xfrm>
              <a:off x="5317181" y="2059372"/>
              <a:ext cx="270363" cy="293597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5205678" y="2623269"/>
            <a:ext cx="493370" cy="479245"/>
            <a:chOff x="5205677" y="2623268"/>
            <a:chExt cx="493370" cy="479245"/>
          </a:xfrm>
        </p:grpSpPr>
        <p:sp>
          <p:nvSpPr>
            <p:cNvPr id="108" name="Rounded Rectangle 107"/>
            <p:cNvSpPr/>
            <p:nvPr/>
          </p:nvSpPr>
          <p:spPr>
            <a:xfrm>
              <a:off x="5205677" y="2623268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 noEditPoints="1"/>
            </p:cNvSpPr>
            <p:nvPr/>
          </p:nvSpPr>
          <p:spPr bwMode="auto">
            <a:xfrm>
              <a:off x="5301275" y="2711803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5205678" y="3279989"/>
            <a:ext cx="493370" cy="479245"/>
            <a:chOff x="5205677" y="3279988"/>
            <a:chExt cx="493370" cy="479245"/>
          </a:xfrm>
        </p:grpSpPr>
        <p:sp>
          <p:nvSpPr>
            <p:cNvPr id="105" name="Rounded Rectangle 104"/>
            <p:cNvSpPr/>
            <p:nvPr/>
          </p:nvSpPr>
          <p:spPr>
            <a:xfrm>
              <a:off x="5205677" y="3279988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Freeform 171"/>
            <p:cNvSpPr>
              <a:spLocks noEditPoints="1"/>
            </p:cNvSpPr>
            <p:nvPr/>
          </p:nvSpPr>
          <p:spPr bwMode="auto">
            <a:xfrm>
              <a:off x="5300142" y="3369769"/>
              <a:ext cx="304440" cy="299683"/>
            </a:xfrm>
            <a:custGeom>
              <a:avLst/>
              <a:gdLst/>
              <a:ahLst/>
              <a:cxnLst>
                <a:cxn ang="0">
                  <a:pos x="30" y="58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9" y="29"/>
                </a:cxn>
                <a:cxn ang="0">
                  <a:pos x="30" y="58"/>
                </a:cxn>
                <a:cxn ang="0">
                  <a:pos x="30" y="8"/>
                </a:cxn>
                <a:cxn ang="0">
                  <a:pos x="9" y="29"/>
                </a:cxn>
                <a:cxn ang="0">
                  <a:pos x="30" y="49"/>
                </a:cxn>
                <a:cxn ang="0">
                  <a:pos x="50" y="29"/>
                </a:cxn>
                <a:cxn ang="0">
                  <a:pos x="30" y="8"/>
                </a:cxn>
                <a:cxn ang="0">
                  <a:pos x="34" y="32"/>
                </a:cxn>
                <a:cxn ang="0">
                  <a:pos x="33" y="34"/>
                </a:cxn>
                <a:cxn ang="0">
                  <a:pos x="21" y="34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15"/>
                </a:cxn>
                <a:cxn ang="0">
                  <a:pos x="31" y="14"/>
                </a:cxn>
                <a:cxn ang="0">
                  <a:pos x="33" y="14"/>
                </a:cxn>
                <a:cxn ang="0">
                  <a:pos x="34" y="15"/>
                </a:cxn>
                <a:cxn ang="0">
                  <a:pos x="34" y="32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8"/>
                    <a:pt x="30" y="58"/>
                  </a:cubicBezTo>
                  <a:close/>
                  <a:moveTo>
                    <a:pt x="30" y="8"/>
                  </a:moveTo>
                  <a:cubicBezTo>
                    <a:pt x="18" y="8"/>
                    <a:pt x="9" y="17"/>
                    <a:pt x="9" y="29"/>
                  </a:cubicBezTo>
                  <a:cubicBezTo>
                    <a:pt x="9" y="40"/>
                    <a:pt x="18" y="49"/>
                    <a:pt x="30" y="49"/>
                  </a:cubicBezTo>
                  <a:cubicBezTo>
                    <a:pt x="41" y="49"/>
                    <a:pt x="50" y="40"/>
                    <a:pt x="50" y="29"/>
                  </a:cubicBezTo>
                  <a:cubicBezTo>
                    <a:pt x="50" y="17"/>
                    <a:pt x="41" y="8"/>
                    <a:pt x="30" y="8"/>
                  </a:cubicBezTo>
                  <a:close/>
                  <a:moveTo>
                    <a:pt x="34" y="32"/>
                  </a:moveTo>
                  <a:cubicBezTo>
                    <a:pt x="34" y="33"/>
                    <a:pt x="34" y="34"/>
                    <a:pt x="3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5"/>
                    <a:pt x="34" y="15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5205678" y="3936709"/>
            <a:ext cx="493370" cy="479245"/>
            <a:chOff x="5205677" y="3936708"/>
            <a:chExt cx="493370" cy="479245"/>
          </a:xfrm>
        </p:grpSpPr>
        <p:sp>
          <p:nvSpPr>
            <p:cNvPr id="110" name="Rounded Rectangle 109"/>
            <p:cNvSpPr/>
            <p:nvPr/>
          </p:nvSpPr>
          <p:spPr>
            <a:xfrm>
              <a:off x="5205677" y="3936708"/>
              <a:ext cx="493370" cy="47924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Freeform 135"/>
            <p:cNvSpPr>
              <a:spLocks noEditPoints="1"/>
            </p:cNvSpPr>
            <p:nvPr/>
          </p:nvSpPr>
          <p:spPr bwMode="auto">
            <a:xfrm>
              <a:off x="5326950" y="4058855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96114158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7" grpId="0"/>
      <p:bldP spid="109" grpId="0"/>
      <p:bldP spid="111" grpId="0"/>
      <p:bldP spid="1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hart 24"/>
          <p:cNvGraphicFramePr/>
          <p:nvPr/>
        </p:nvGraphicFramePr>
        <p:xfrm>
          <a:off x="597118" y="1287795"/>
          <a:ext cx="4637833" cy="2131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9" name="Group 279"/>
          <p:cNvGrpSpPr/>
          <p:nvPr/>
        </p:nvGrpSpPr>
        <p:grpSpPr>
          <a:xfrm>
            <a:off x="5511386" y="1737787"/>
            <a:ext cx="1030908" cy="1030902"/>
            <a:chOff x="846989" y="1401020"/>
            <a:chExt cx="877416" cy="877416"/>
          </a:xfrm>
          <a:effectLst/>
        </p:grpSpPr>
        <p:sp>
          <p:nvSpPr>
            <p:cNvPr id="30" name="Teardrop 2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>
                <a:gd name="adj" fmla="val 138114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33" name="Group 279"/>
          <p:cNvGrpSpPr/>
          <p:nvPr/>
        </p:nvGrpSpPr>
        <p:grpSpPr>
          <a:xfrm>
            <a:off x="6357817" y="1294580"/>
            <a:ext cx="1030908" cy="1030902"/>
            <a:chOff x="846989" y="1401020"/>
            <a:chExt cx="877416" cy="877416"/>
          </a:xfrm>
          <a:effectLst/>
        </p:grpSpPr>
        <p:sp>
          <p:nvSpPr>
            <p:cNvPr id="41" name="Teardrop 4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>
                <a:gd name="adj" fmla="val 142734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47" name="Group 279"/>
          <p:cNvGrpSpPr/>
          <p:nvPr/>
        </p:nvGrpSpPr>
        <p:grpSpPr>
          <a:xfrm>
            <a:off x="7285547" y="1697829"/>
            <a:ext cx="1030908" cy="1030902"/>
            <a:chOff x="846989" y="1401020"/>
            <a:chExt cx="877416" cy="877416"/>
          </a:xfrm>
          <a:effectLst/>
        </p:grpSpPr>
        <p:sp>
          <p:nvSpPr>
            <p:cNvPr id="50" name="Teardrop 4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>
                <a:gd name="adj" fmla="val 14388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650982" y="3822503"/>
            <a:ext cx="2423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lowchart: Off-page Connector 57"/>
          <p:cNvSpPr/>
          <p:nvPr/>
        </p:nvSpPr>
        <p:spPr>
          <a:xfrm rot="16200000">
            <a:off x="404142" y="3956969"/>
            <a:ext cx="241466" cy="316369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93273" y="3853348"/>
            <a:ext cx="2346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lowchart: Off-page Connector 59"/>
          <p:cNvSpPr/>
          <p:nvPr/>
        </p:nvSpPr>
        <p:spPr>
          <a:xfrm rot="16200000">
            <a:off x="3246433" y="3987815"/>
            <a:ext cx="241466" cy="316369"/>
          </a:xfrm>
          <a:prstGeom prst="flowChartOffpage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333526" y="3853348"/>
            <a:ext cx="2398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lowchart: Off-page Connector 61"/>
          <p:cNvSpPr/>
          <p:nvPr/>
        </p:nvSpPr>
        <p:spPr>
          <a:xfrm rot="16200000">
            <a:off x="6086686" y="3987815"/>
            <a:ext cx="241466" cy="316369"/>
          </a:xfrm>
          <a:prstGeom prst="flowChartOffpage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300343" y="3315076"/>
            <a:ext cx="1457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167252" y="2942241"/>
            <a:ext cx="1457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072041" y="3315076"/>
            <a:ext cx="1457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863926561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 uiExpand="1">
        <p:bldSub>
          <a:bldChart bld="series"/>
        </p:bldSub>
      </p:bldGraphic>
      <p:bldP spid="57" grpId="0"/>
      <p:bldP spid="58" grpId="0" animBg="1"/>
      <p:bldP spid="59" grpId="0"/>
      <p:bldP spid="60" grpId="0" animBg="1"/>
      <p:bldP spid="61" grpId="0"/>
      <p:bldP spid="62" grpId="0" animBg="1"/>
      <p:bldP spid="63" grpId="0"/>
      <p:bldP spid="64" grpId="0"/>
      <p:bldP spid="6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33"/>
          <p:cNvGrpSpPr>
            <a:grpSpLocks noChangeAspect="1"/>
          </p:cNvGrpSpPr>
          <p:nvPr/>
        </p:nvGrpSpPr>
        <p:grpSpPr>
          <a:xfrm>
            <a:off x="595959" y="1304397"/>
            <a:ext cx="1871368" cy="1980688"/>
            <a:chOff x="1263334" y="1439274"/>
            <a:chExt cx="1555283" cy="1646138"/>
          </a:xfrm>
        </p:grpSpPr>
        <p:graphicFrame>
          <p:nvGraphicFramePr>
            <p:cNvPr id="62" name="Chart 61"/>
            <p:cNvGraphicFramePr/>
            <p:nvPr/>
          </p:nvGraphicFramePr>
          <p:xfrm>
            <a:off x="1263334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8" name="TextBox 67"/>
            <p:cNvSpPr txBox="1"/>
            <p:nvPr/>
          </p:nvSpPr>
          <p:spPr>
            <a:xfrm>
              <a:off x="1775024" y="2121656"/>
              <a:ext cx="531902" cy="2813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34"/>
          <p:cNvGrpSpPr>
            <a:grpSpLocks noChangeAspect="1"/>
          </p:cNvGrpSpPr>
          <p:nvPr/>
        </p:nvGrpSpPr>
        <p:grpSpPr>
          <a:xfrm>
            <a:off x="2627982" y="1304399"/>
            <a:ext cx="1871368" cy="1980689"/>
            <a:chOff x="2992668" y="1439274"/>
            <a:chExt cx="1555283" cy="1646138"/>
          </a:xfrm>
        </p:grpSpPr>
        <p:graphicFrame>
          <p:nvGraphicFramePr>
            <p:cNvPr id="64" name="Chart 63"/>
            <p:cNvGraphicFramePr/>
            <p:nvPr/>
          </p:nvGraphicFramePr>
          <p:xfrm>
            <a:off x="2992668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69" name="TextBox 68"/>
            <p:cNvSpPr txBox="1"/>
            <p:nvPr/>
          </p:nvSpPr>
          <p:spPr>
            <a:xfrm>
              <a:off x="3504358" y="2115461"/>
              <a:ext cx="531902" cy="2813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50%</a:t>
              </a:r>
            </a:p>
          </p:txBody>
        </p:sp>
      </p:grpSp>
      <p:grpSp>
        <p:nvGrpSpPr>
          <p:cNvPr id="11" name="Group 35"/>
          <p:cNvGrpSpPr>
            <a:grpSpLocks noChangeAspect="1"/>
          </p:cNvGrpSpPr>
          <p:nvPr/>
        </p:nvGrpSpPr>
        <p:grpSpPr>
          <a:xfrm>
            <a:off x="4660005" y="1304397"/>
            <a:ext cx="1871368" cy="1980688"/>
            <a:chOff x="4659025" y="1439274"/>
            <a:chExt cx="1555283" cy="1646138"/>
          </a:xfrm>
        </p:grpSpPr>
        <p:graphicFrame>
          <p:nvGraphicFramePr>
            <p:cNvPr id="65" name="Chart 64"/>
            <p:cNvGraphicFramePr/>
            <p:nvPr/>
          </p:nvGraphicFramePr>
          <p:xfrm>
            <a:off x="4659025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70" name="TextBox 69"/>
            <p:cNvSpPr txBox="1"/>
            <p:nvPr/>
          </p:nvSpPr>
          <p:spPr>
            <a:xfrm>
              <a:off x="5170715" y="2138344"/>
              <a:ext cx="531902" cy="2813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6"/>
          <p:cNvGrpSpPr>
            <a:grpSpLocks noChangeAspect="1"/>
          </p:cNvGrpSpPr>
          <p:nvPr/>
        </p:nvGrpSpPr>
        <p:grpSpPr>
          <a:xfrm>
            <a:off x="6692027" y="1304397"/>
            <a:ext cx="1871368" cy="1980688"/>
            <a:chOff x="6325383" y="1439274"/>
            <a:chExt cx="1555283" cy="1646138"/>
          </a:xfrm>
        </p:grpSpPr>
        <p:graphicFrame>
          <p:nvGraphicFramePr>
            <p:cNvPr id="66" name="Chart 65"/>
            <p:cNvGraphicFramePr/>
            <p:nvPr/>
          </p:nvGraphicFramePr>
          <p:xfrm>
            <a:off x="6325383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71" name="TextBox 70"/>
            <p:cNvSpPr txBox="1"/>
            <p:nvPr/>
          </p:nvSpPr>
          <p:spPr>
            <a:xfrm>
              <a:off x="6779912" y="2138345"/>
              <a:ext cx="666544" cy="2813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100%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304017" y="3294575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336040" y="3294575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368063" y="3294575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2007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400085" y="3294575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883558" y="3692579"/>
            <a:ext cx="1296168" cy="558403"/>
            <a:chOff x="654725" y="3050273"/>
            <a:chExt cx="1296168" cy="558403"/>
          </a:xfrm>
        </p:grpSpPr>
        <p:sp>
          <p:nvSpPr>
            <p:cNvPr id="39" name="Isosceles Triangle 38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ound Same Side Corner Rectangle 54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915581" y="3704499"/>
            <a:ext cx="1296168" cy="558403"/>
            <a:chOff x="654725" y="3050273"/>
            <a:chExt cx="1296168" cy="558403"/>
          </a:xfrm>
        </p:grpSpPr>
        <p:sp>
          <p:nvSpPr>
            <p:cNvPr id="57" name="Isosceles Triangle 56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ound Same Side Corner Rectangle 57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947604" y="3692579"/>
            <a:ext cx="1296168" cy="558403"/>
            <a:chOff x="654725" y="3050273"/>
            <a:chExt cx="1296168" cy="558403"/>
          </a:xfrm>
        </p:grpSpPr>
        <p:sp>
          <p:nvSpPr>
            <p:cNvPr id="67" name="Isosceles Triangle 66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Round Same Side Corner Rectangle 71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979626" y="3692579"/>
            <a:ext cx="1296168" cy="558403"/>
            <a:chOff x="654725" y="3050273"/>
            <a:chExt cx="1296168" cy="558403"/>
          </a:xfrm>
        </p:grpSpPr>
        <p:sp>
          <p:nvSpPr>
            <p:cNvPr id="74" name="Isosceles Triangle 73"/>
            <p:cNvSpPr/>
            <p:nvPr/>
          </p:nvSpPr>
          <p:spPr>
            <a:xfrm>
              <a:off x="1158914" y="3050273"/>
              <a:ext cx="287790" cy="21276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Round Same Side Corner Rectangle 74"/>
            <p:cNvSpPr/>
            <p:nvPr/>
          </p:nvSpPr>
          <p:spPr>
            <a:xfrm>
              <a:off x="654725" y="3187760"/>
              <a:ext cx="1296168" cy="420916"/>
            </a:xfrm>
            <a:prstGeom prst="round2Same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52339317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573736" y="1564745"/>
            <a:ext cx="148791" cy="178547"/>
          </a:xfrm>
          <a:custGeom>
            <a:avLst/>
            <a:gdLst>
              <a:gd name="T0" fmla="*/ 117 w 128"/>
              <a:gd name="T1" fmla="*/ 135 h 154"/>
              <a:gd name="T2" fmla="*/ 93 w 128"/>
              <a:gd name="T3" fmla="*/ 154 h 154"/>
              <a:gd name="T4" fmla="*/ 80 w 128"/>
              <a:gd name="T5" fmla="*/ 151 h 154"/>
              <a:gd name="T6" fmla="*/ 66 w 128"/>
              <a:gd name="T7" fmla="*/ 148 h 154"/>
              <a:gd name="T8" fmla="*/ 53 w 128"/>
              <a:gd name="T9" fmla="*/ 151 h 154"/>
              <a:gd name="T10" fmla="*/ 41 w 128"/>
              <a:gd name="T11" fmla="*/ 154 h 154"/>
              <a:gd name="T12" fmla="*/ 13 w 128"/>
              <a:gd name="T13" fmla="*/ 130 h 154"/>
              <a:gd name="T14" fmla="*/ 0 w 128"/>
              <a:gd name="T15" fmla="*/ 83 h 154"/>
              <a:gd name="T16" fmla="*/ 10 w 128"/>
              <a:gd name="T17" fmla="*/ 49 h 154"/>
              <a:gd name="T18" fmla="*/ 36 w 128"/>
              <a:gd name="T19" fmla="*/ 36 h 154"/>
              <a:gd name="T20" fmla="*/ 53 w 128"/>
              <a:gd name="T21" fmla="*/ 38 h 154"/>
              <a:gd name="T22" fmla="*/ 65 w 128"/>
              <a:gd name="T23" fmla="*/ 41 h 154"/>
              <a:gd name="T24" fmla="*/ 79 w 128"/>
              <a:gd name="T25" fmla="*/ 38 h 154"/>
              <a:gd name="T26" fmla="*/ 95 w 128"/>
              <a:gd name="T27" fmla="*/ 35 h 154"/>
              <a:gd name="T28" fmla="*/ 114 w 128"/>
              <a:gd name="T29" fmla="*/ 41 h 154"/>
              <a:gd name="T30" fmla="*/ 124 w 128"/>
              <a:gd name="T31" fmla="*/ 50 h 154"/>
              <a:gd name="T32" fmla="*/ 113 w 128"/>
              <a:gd name="T33" fmla="*/ 61 h 154"/>
              <a:gd name="T34" fmla="*/ 107 w 128"/>
              <a:gd name="T35" fmla="*/ 80 h 154"/>
              <a:gd name="T36" fmla="*/ 114 w 128"/>
              <a:gd name="T37" fmla="*/ 101 h 154"/>
              <a:gd name="T38" fmla="*/ 128 w 128"/>
              <a:gd name="T39" fmla="*/ 112 h 154"/>
              <a:gd name="T40" fmla="*/ 117 w 128"/>
              <a:gd name="T41" fmla="*/ 135 h 154"/>
              <a:gd name="T42" fmla="*/ 91 w 128"/>
              <a:gd name="T43" fmla="*/ 17 h 154"/>
              <a:gd name="T44" fmla="*/ 82 w 128"/>
              <a:gd name="T45" fmla="*/ 29 h 154"/>
              <a:gd name="T46" fmla="*/ 72 w 128"/>
              <a:gd name="T47" fmla="*/ 36 h 154"/>
              <a:gd name="T48" fmla="*/ 63 w 128"/>
              <a:gd name="T49" fmla="*/ 37 h 154"/>
              <a:gd name="T50" fmla="*/ 70 w 128"/>
              <a:gd name="T51" fmla="*/ 14 h 154"/>
              <a:gd name="T52" fmla="*/ 93 w 128"/>
              <a:gd name="T53" fmla="*/ 0 h 154"/>
              <a:gd name="T54" fmla="*/ 93 w 128"/>
              <a:gd name="T55" fmla="*/ 2 h 154"/>
              <a:gd name="T56" fmla="*/ 93 w 128"/>
              <a:gd name="T57" fmla="*/ 4 h 154"/>
              <a:gd name="T58" fmla="*/ 91 w 128"/>
              <a:gd name="T59" fmla="*/ 1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54">
                <a:moveTo>
                  <a:pt x="117" y="135"/>
                </a:moveTo>
                <a:cubicBezTo>
                  <a:pt x="109" y="148"/>
                  <a:pt x="101" y="154"/>
                  <a:pt x="93" y="154"/>
                </a:cubicBezTo>
                <a:cubicBezTo>
                  <a:pt x="90" y="154"/>
                  <a:pt x="86" y="153"/>
                  <a:pt x="80" y="151"/>
                </a:cubicBezTo>
                <a:cubicBezTo>
                  <a:pt x="75" y="149"/>
                  <a:pt x="70" y="148"/>
                  <a:pt x="66" y="148"/>
                </a:cubicBezTo>
                <a:cubicBezTo>
                  <a:pt x="63" y="148"/>
                  <a:pt x="58" y="149"/>
                  <a:pt x="53" y="151"/>
                </a:cubicBezTo>
                <a:cubicBezTo>
                  <a:pt x="48" y="153"/>
                  <a:pt x="44" y="154"/>
                  <a:pt x="41" y="154"/>
                </a:cubicBezTo>
                <a:cubicBezTo>
                  <a:pt x="31" y="154"/>
                  <a:pt x="22" y="146"/>
                  <a:pt x="13" y="130"/>
                </a:cubicBezTo>
                <a:cubicBezTo>
                  <a:pt x="4" y="114"/>
                  <a:pt x="0" y="99"/>
                  <a:pt x="0" y="83"/>
                </a:cubicBezTo>
                <a:cubicBezTo>
                  <a:pt x="0" y="69"/>
                  <a:pt x="3" y="58"/>
                  <a:pt x="10" y="49"/>
                </a:cubicBezTo>
                <a:cubicBezTo>
                  <a:pt x="17" y="40"/>
                  <a:pt x="26" y="36"/>
                  <a:pt x="36" y="36"/>
                </a:cubicBezTo>
                <a:cubicBezTo>
                  <a:pt x="41" y="36"/>
                  <a:pt x="46" y="36"/>
                  <a:pt x="53" y="38"/>
                </a:cubicBezTo>
                <a:cubicBezTo>
                  <a:pt x="59" y="40"/>
                  <a:pt x="63" y="41"/>
                  <a:pt x="65" y="41"/>
                </a:cubicBezTo>
                <a:cubicBezTo>
                  <a:pt x="68" y="41"/>
                  <a:pt x="72" y="40"/>
                  <a:pt x="79" y="38"/>
                </a:cubicBezTo>
                <a:cubicBezTo>
                  <a:pt x="85" y="36"/>
                  <a:pt x="90" y="35"/>
                  <a:pt x="95" y="35"/>
                </a:cubicBezTo>
                <a:cubicBezTo>
                  <a:pt x="102" y="35"/>
                  <a:pt x="108" y="37"/>
                  <a:pt x="114" y="41"/>
                </a:cubicBezTo>
                <a:cubicBezTo>
                  <a:pt x="117" y="43"/>
                  <a:pt x="121" y="46"/>
                  <a:pt x="124" y="50"/>
                </a:cubicBezTo>
                <a:cubicBezTo>
                  <a:pt x="119" y="54"/>
                  <a:pt x="115" y="58"/>
                  <a:pt x="113" y="61"/>
                </a:cubicBezTo>
                <a:cubicBezTo>
                  <a:pt x="109" y="67"/>
                  <a:pt x="107" y="73"/>
                  <a:pt x="107" y="80"/>
                </a:cubicBezTo>
                <a:cubicBezTo>
                  <a:pt x="107" y="88"/>
                  <a:pt x="109" y="95"/>
                  <a:pt x="114" y="101"/>
                </a:cubicBezTo>
                <a:cubicBezTo>
                  <a:pt x="118" y="107"/>
                  <a:pt x="123" y="111"/>
                  <a:pt x="128" y="112"/>
                </a:cubicBezTo>
                <a:cubicBezTo>
                  <a:pt x="126" y="120"/>
                  <a:pt x="122" y="127"/>
                  <a:pt x="117" y="135"/>
                </a:cubicBezTo>
                <a:close/>
                <a:moveTo>
                  <a:pt x="91" y="17"/>
                </a:moveTo>
                <a:cubicBezTo>
                  <a:pt x="89" y="21"/>
                  <a:pt x="86" y="25"/>
                  <a:pt x="82" y="29"/>
                </a:cubicBezTo>
                <a:cubicBezTo>
                  <a:pt x="79" y="33"/>
                  <a:pt x="76" y="35"/>
                  <a:pt x="72" y="36"/>
                </a:cubicBezTo>
                <a:cubicBezTo>
                  <a:pt x="70" y="37"/>
                  <a:pt x="67" y="37"/>
                  <a:pt x="63" y="37"/>
                </a:cubicBezTo>
                <a:cubicBezTo>
                  <a:pt x="63" y="28"/>
                  <a:pt x="65" y="20"/>
                  <a:pt x="70" y="14"/>
                </a:cubicBezTo>
                <a:cubicBezTo>
                  <a:pt x="74" y="7"/>
                  <a:pt x="82" y="3"/>
                  <a:pt x="93" y="0"/>
                </a:cubicBezTo>
                <a:cubicBezTo>
                  <a:pt x="93" y="1"/>
                  <a:pt x="93" y="2"/>
                  <a:pt x="93" y="2"/>
                </a:cubicBezTo>
                <a:cubicBezTo>
                  <a:pt x="93" y="3"/>
                  <a:pt x="93" y="3"/>
                  <a:pt x="93" y="4"/>
                </a:cubicBezTo>
                <a:cubicBezTo>
                  <a:pt x="93" y="8"/>
                  <a:pt x="93" y="12"/>
                  <a:pt x="91" y="1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774898" y="1579028"/>
            <a:ext cx="178547" cy="164264"/>
          </a:xfrm>
          <a:custGeom>
            <a:avLst/>
            <a:gdLst>
              <a:gd name="T0" fmla="*/ 154 w 154"/>
              <a:gd name="T1" fmla="*/ 29 h 142"/>
              <a:gd name="T2" fmla="*/ 148 w 154"/>
              <a:gd name="T3" fmla="*/ 35 h 142"/>
              <a:gd name="T4" fmla="*/ 6 w 154"/>
              <a:gd name="T5" fmla="*/ 35 h 142"/>
              <a:gd name="T6" fmla="*/ 0 w 154"/>
              <a:gd name="T7" fmla="*/ 29 h 142"/>
              <a:gd name="T8" fmla="*/ 0 w 154"/>
              <a:gd name="T9" fmla="*/ 6 h 142"/>
              <a:gd name="T10" fmla="*/ 6 w 154"/>
              <a:gd name="T11" fmla="*/ 0 h 142"/>
              <a:gd name="T12" fmla="*/ 148 w 154"/>
              <a:gd name="T13" fmla="*/ 0 h 142"/>
              <a:gd name="T14" fmla="*/ 154 w 154"/>
              <a:gd name="T15" fmla="*/ 6 h 142"/>
              <a:gd name="T16" fmla="*/ 154 w 154"/>
              <a:gd name="T17" fmla="*/ 29 h 142"/>
              <a:gd name="T18" fmla="*/ 148 w 154"/>
              <a:gd name="T19" fmla="*/ 136 h 142"/>
              <a:gd name="T20" fmla="*/ 142 w 154"/>
              <a:gd name="T21" fmla="*/ 142 h 142"/>
              <a:gd name="T22" fmla="*/ 12 w 154"/>
              <a:gd name="T23" fmla="*/ 142 h 142"/>
              <a:gd name="T24" fmla="*/ 6 w 154"/>
              <a:gd name="T25" fmla="*/ 136 h 142"/>
              <a:gd name="T26" fmla="*/ 6 w 154"/>
              <a:gd name="T27" fmla="*/ 47 h 142"/>
              <a:gd name="T28" fmla="*/ 12 w 154"/>
              <a:gd name="T29" fmla="*/ 41 h 142"/>
              <a:gd name="T30" fmla="*/ 142 w 154"/>
              <a:gd name="T31" fmla="*/ 41 h 142"/>
              <a:gd name="T32" fmla="*/ 148 w 154"/>
              <a:gd name="T33" fmla="*/ 47 h 142"/>
              <a:gd name="T34" fmla="*/ 148 w 154"/>
              <a:gd name="T35" fmla="*/ 136 h 142"/>
              <a:gd name="T36" fmla="*/ 89 w 154"/>
              <a:gd name="T37" fmla="*/ 59 h 142"/>
              <a:gd name="T38" fmla="*/ 65 w 154"/>
              <a:gd name="T39" fmla="*/ 59 h 142"/>
              <a:gd name="T40" fmla="*/ 59 w 154"/>
              <a:gd name="T41" fmla="*/ 65 h 142"/>
              <a:gd name="T42" fmla="*/ 65 w 154"/>
              <a:gd name="T43" fmla="*/ 71 h 142"/>
              <a:gd name="T44" fmla="*/ 89 w 154"/>
              <a:gd name="T45" fmla="*/ 71 h 142"/>
              <a:gd name="T46" fmla="*/ 95 w 154"/>
              <a:gd name="T47" fmla="*/ 65 h 142"/>
              <a:gd name="T48" fmla="*/ 89 w 154"/>
              <a:gd name="T49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42">
                <a:moveTo>
                  <a:pt x="154" y="29"/>
                </a:moveTo>
                <a:cubicBezTo>
                  <a:pt x="154" y="33"/>
                  <a:pt x="151" y="35"/>
                  <a:pt x="148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3" y="35"/>
                  <a:pt x="0" y="33"/>
                  <a:pt x="0" y="2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1" y="0"/>
                  <a:pt x="154" y="3"/>
                  <a:pt x="154" y="6"/>
                </a:cubicBezTo>
                <a:lnTo>
                  <a:pt x="154" y="29"/>
                </a:lnTo>
                <a:close/>
                <a:moveTo>
                  <a:pt x="148" y="136"/>
                </a:moveTo>
                <a:cubicBezTo>
                  <a:pt x="148" y="139"/>
                  <a:pt x="145" y="142"/>
                  <a:pt x="142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9" y="142"/>
                  <a:pt x="6" y="139"/>
                  <a:pt x="6" y="136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4"/>
                  <a:pt x="9" y="41"/>
                  <a:pt x="12" y="41"/>
                </a:cubicBezTo>
                <a:cubicBezTo>
                  <a:pt x="142" y="41"/>
                  <a:pt x="142" y="41"/>
                  <a:pt x="142" y="41"/>
                </a:cubicBezTo>
                <a:cubicBezTo>
                  <a:pt x="145" y="41"/>
                  <a:pt x="148" y="44"/>
                  <a:pt x="148" y="47"/>
                </a:cubicBezTo>
                <a:lnTo>
                  <a:pt x="148" y="136"/>
                </a:lnTo>
                <a:close/>
                <a:moveTo>
                  <a:pt x="89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2" y="59"/>
                  <a:pt x="59" y="62"/>
                  <a:pt x="59" y="65"/>
                </a:cubicBezTo>
                <a:cubicBezTo>
                  <a:pt x="59" y="68"/>
                  <a:pt x="62" y="71"/>
                  <a:pt x="65" y="71"/>
                </a:cubicBezTo>
                <a:cubicBezTo>
                  <a:pt x="89" y="71"/>
                  <a:pt x="89" y="71"/>
                  <a:pt x="89" y="71"/>
                </a:cubicBezTo>
                <a:cubicBezTo>
                  <a:pt x="92" y="71"/>
                  <a:pt x="95" y="68"/>
                  <a:pt x="95" y="65"/>
                </a:cubicBezTo>
                <a:cubicBezTo>
                  <a:pt x="95" y="62"/>
                  <a:pt x="92" y="59"/>
                  <a:pt x="89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1002248" y="1579028"/>
            <a:ext cx="220209" cy="164264"/>
          </a:xfrm>
          <a:custGeom>
            <a:avLst/>
            <a:gdLst>
              <a:gd name="T0" fmla="*/ 185 w 185"/>
              <a:gd name="T1" fmla="*/ 138 h 138"/>
              <a:gd name="T2" fmla="*/ 0 w 185"/>
              <a:gd name="T3" fmla="*/ 138 h 138"/>
              <a:gd name="T4" fmla="*/ 0 w 185"/>
              <a:gd name="T5" fmla="*/ 0 h 138"/>
              <a:gd name="T6" fmla="*/ 11 w 185"/>
              <a:gd name="T7" fmla="*/ 0 h 138"/>
              <a:gd name="T8" fmla="*/ 11 w 185"/>
              <a:gd name="T9" fmla="*/ 126 h 138"/>
              <a:gd name="T10" fmla="*/ 185 w 185"/>
              <a:gd name="T11" fmla="*/ 126 h 138"/>
              <a:gd name="T12" fmla="*/ 185 w 185"/>
              <a:gd name="T13" fmla="*/ 138 h 138"/>
              <a:gd name="T14" fmla="*/ 173 w 185"/>
              <a:gd name="T15" fmla="*/ 115 h 138"/>
              <a:gd name="T16" fmla="*/ 23 w 185"/>
              <a:gd name="T17" fmla="*/ 115 h 138"/>
              <a:gd name="T18" fmla="*/ 23 w 185"/>
              <a:gd name="T19" fmla="*/ 63 h 138"/>
              <a:gd name="T20" fmla="*/ 64 w 185"/>
              <a:gd name="T21" fmla="*/ 11 h 138"/>
              <a:gd name="T22" fmla="*/ 116 w 185"/>
              <a:gd name="T23" fmla="*/ 63 h 138"/>
              <a:gd name="T24" fmla="*/ 150 w 185"/>
              <a:gd name="T25" fmla="*/ 34 h 138"/>
              <a:gd name="T26" fmla="*/ 173 w 185"/>
              <a:gd name="T27" fmla="*/ 1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5" h="138">
                <a:moveTo>
                  <a:pt x="185" y="138"/>
                </a:moveTo>
                <a:lnTo>
                  <a:pt x="0" y="138"/>
                </a:lnTo>
                <a:lnTo>
                  <a:pt x="0" y="0"/>
                </a:lnTo>
                <a:lnTo>
                  <a:pt x="11" y="0"/>
                </a:lnTo>
                <a:lnTo>
                  <a:pt x="11" y="126"/>
                </a:lnTo>
                <a:lnTo>
                  <a:pt x="185" y="126"/>
                </a:lnTo>
                <a:lnTo>
                  <a:pt x="185" y="138"/>
                </a:lnTo>
                <a:close/>
                <a:moveTo>
                  <a:pt x="173" y="115"/>
                </a:moveTo>
                <a:lnTo>
                  <a:pt x="23" y="115"/>
                </a:lnTo>
                <a:lnTo>
                  <a:pt x="23" y="63"/>
                </a:lnTo>
                <a:lnTo>
                  <a:pt x="64" y="11"/>
                </a:lnTo>
                <a:lnTo>
                  <a:pt x="116" y="63"/>
                </a:lnTo>
                <a:lnTo>
                  <a:pt x="150" y="34"/>
                </a:lnTo>
                <a:lnTo>
                  <a:pt x="173" y="1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1233171" y="1579028"/>
            <a:ext cx="155932" cy="164264"/>
          </a:xfrm>
          <a:custGeom>
            <a:avLst/>
            <a:gdLst>
              <a:gd name="T0" fmla="*/ 132 w 135"/>
              <a:gd name="T1" fmla="*/ 101 h 142"/>
              <a:gd name="T2" fmla="*/ 126 w 135"/>
              <a:gd name="T3" fmla="*/ 111 h 142"/>
              <a:gd name="T4" fmla="*/ 110 w 135"/>
              <a:gd name="T5" fmla="*/ 116 h 142"/>
              <a:gd name="T6" fmla="*/ 85 w 135"/>
              <a:gd name="T7" fmla="*/ 102 h 142"/>
              <a:gd name="T8" fmla="*/ 85 w 135"/>
              <a:gd name="T9" fmla="*/ 130 h 142"/>
              <a:gd name="T10" fmla="*/ 74 w 135"/>
              <a:gd name="T11" fmla="*/ 142 h 142"/>
              <a:gd name="T12" fmla="*/ 62 w 135"/>
              <a:gd name="T13" fmla="*/ 142 h 142"/>
              <a:gd name="T14" fmla="*/ 50 w 135"/>
              <a:gd name="T15" fmla="*/ 130 h 142"/>
              <a:gd name="T16" fmla="*/ 50 w 135"/>
              <a:gd name="T17" fmla="*/ 102 h 142"/>
              <a:gd name="T18" fmla="*/ 25 w 135"/>
              <a:gd name="T19" fmla="*/ 116 h 142"/>
              <a:gd name="T20" fmla="*/ 9 w 135"/>
              <a:gd name="T21" fmla="*/ 111 h 142"/>
              <a:gd name="T22" fmla="*/ 3 w 135"/>
              <a:gd name="T23" fmla="*/ 101 h 142"/>
              <a:gd name="T24" fmla="*/ 8 w 135"/>
              <a:gd name="T25" fmla="*/ 85 h 142"/>
              <a:gd name="T26" fmla="*/ 32 w 135"/>
              <a:gd name="T27" fmla="*/ 71 h 142"/>
              <a:gd name="T28" fmla="*/ 8 w 135"/>
              <a:gd name="T29" fmla="*/ 57 h 142"/>
              <a:gd name="T30" fmla="*/ 3 w 135"/>
              <a:gd name="T31" fmla="*/ 40 h 142"/>
              <a:gd name="T32" fmla="*/ 9 w 135"/>
              <a:gd name="T33" fmla="*/ 30 h 142"/>
              <a:gd name="T34" fmla="*/ 25 w 135"/>
              <a:gd name="T35" fmla="*/ 26 h 142"/>
              <a:gd name="T36" fmla="*/ 50 w 135"/>
              <a:gd name="T37" fmla="*/ 40 h 142"/>
              <a:gd name="T38" fmla="*/ 50 w 135"/>
              <a:gd name="T39" fmla="*/ 12 h 142"/>
              <a:gd name="T40" fmla="*/ 62 w 135"/>
              <a:gd name="T41" fmla="*/ 0 h 142"/>
              <a:gd name="T42" fmla="*/ 74 w 135"/>
              <a:gd name="T43" fmla="*/ 0 h 142"/>
              <a:gd name="T44" fmla="*/ 85 w 135"/>
              <a:gd name="T45" fmla="*/ 12 h 142"/>
              <a:gd name="T46" fmla="*/ 85 w 135"/>
              <a:gd name="T47" fmla="*/ 40 h 142"/>
              <a:gd name="T48" fmla="*/ 110 w 135"/>
              <a:gd name="T49" fmla="*/ 26 h 142"/>
              <a:gd name="T50" fmla="*/ 126 w 135"/>
              <a:gd name="T51" fmla="*/ 30 h 142"/>
              <a:gd name="T52" fmla="*/ 132 w 135"/>
              <a:gd name="T53" fmla="*/ 40 h 142"/>
              <a:gd name="T54" fmla="*/ 128 w 135"/>
              <a:gd name="T55" fmla="*/ 57 h 142"/>
              <a:gd name="T56" fmla="*/ 103 w 135"/>
              <a:gd name="T57" fmla="*/ 71 h 142"/>
              <a:gd name="T58" fmla="*/ 128 w 135"/>
              <a:gd name="T59" fmla="*/ 85 h 142"/>
              <a:gd name="T60" fmla="*/ 132 w 135"/>
              <a:gd name="T61" fmla="*/ 10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5" h="142">
                <a:moveTo>
                  <a:pt x="132" y="101"/>
                </a:moveTo>
                <a:cubicBezTo>
                  <a:pt x="126" y="111"/>
                  <a:pt x="126" y="111"/>
                  <a:pt x="126" y="111"/>
                </a:cubicBezTo>
                <a:cubicBezTo>
                  <a:pt x="123" y="117"/>
                  <a:pt x="116" y="119"/>
                  <a:pt x="110" y="116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85" y="130"/>
                  <a:pt x="85" y="130"/>
                  <a:pt x="85" y="130"/>
                </a:cubicBezTo>
                <a:cubicBezTo>
                  <a:pt x="85" y="136"/>
                  <a:pt x="80" y="142"/>
                  <a:pt x="74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55" y="142"/>
                  <a:pt x="50" y="136"/>
                  <a:pt x="50" y="130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20" y="119"/>
                  <a:pt x="12" y="117"/>
                  <a:pt x="9" y="111"/>
                </a:cubicBezTo>
                <a:cubicBezTo>
                  <a:pt x="3" y="101"/>
                  <a:pt x="3" y="101"/>
                  <a:pt x="3" y="101"/>
                </a:cubicBezTo>
                <a:cubicBezTo>
                  <a:pt x="0" y="96"/>
                  <a:pt x="2" y="88"/>
                  <a:pt x="8" y="85"/>
                </a:cubicBezTo>
                <a:cubicBezTo>
                  <a:pt x="32" y="71"/>
                  <a:pt x="32" y="71"/>
                  <a:pt x="32" y="71"/>
                </a:cubicBezTo>
                <a:cubicBezTo>
                  <a:pt x="8" y="57"/>
                  <a:pt x="8" y="57"/>
                  <a:pt x="8" y="57"/>
                </a:cubicBezTo>
                <a:cubicBezTo>
                  <a:pt x="2" y="53"/>
                  <a:pt x="0" y="46"/>
                  <a:pt x="3" y="40"/>
                </a:cubicBezTo>
                <a:cubicBezTo>
                  <a:pt x="9" y="30"/>
                  <a:pt x="9" y="30"/>
                  <a:pt x="9" y="30"/>
                </a:cubicBezTo>
                <a:cubicBezTo>
                  <a:pt x="12" y="25"/>
                  <a:pt x="20" y="23"/>
                  <a:pt x="25" y="26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5"/>
                  <a:pt x="55" y="0"/>
                  <a:pt x="6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80" y="0"/>
                  <a:pt x="85" y="5"/>
                  <a:pt x="85" y="12"/>
                </a:cubicBezTo>
                <a:cubicBezTo>
                  <a:pt x="85" y="40"/>
                  <a:pt x="85" y="40"/>
                  <a:pt x="85" y="40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6" y="23"/>
                  <a:pt x="123" y="25"/>
                  <a:pt x="126" y="30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5" y="46"/>
                  <a:pt x="133" y="53"/>
                  <a:pt x="128" y="57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33" y="88"/>
                  <a:pt x="135" y="96"/>
                  <a:pt x="132" y="10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442667" y="1579028"/>
            <a:ext cx="165454" cy="164264"/>
          </a:xfrm>
          <a:custGeom>
            <a:avLst/>
            <a:gdLst>
              <a:gd name="T0" fmla="*/ 104 w 142"/>
              <a:gd name="T1" fmla="*/ 111 h 142"/>
              <a:gd name="T2" fmla="*/ 101 w 142"/>
              <a:gd name="T3" fmla="*/ 111 h 142"/>
              <a:gd name="T4" fmla="*/ 88 w 142"/>
              <a:gd name="T5" fmla="*/ 106 h 142"/>
              <a:gd name="T6" fmla="*/ 85 w 142"/>
              <a:gd name="T7" fmla="*/ 98 h 142"/>
              <a:gd name="T8" fmla="*/ 57 w 142"/>
              <a:gd name="T9" fmla="*/ 113 h 142"/>
              <a:gd name="T10" fmla="*/ 26 w 142"/>
              <a:gd name="T11" fmla="*/ 79 h 142"/>
              <a:gd name="T12" fmla="*/ 71 w 142"/>
              <a:gd name="T13" fmla="*/ 26 h 142"/>
              <a:gd name="T14" fmla="*/ 95 w 142"/>
              <a:gd name="T15" fmla="*/ 38 h 142"/>
              <a:gd name="T16" fmla="*/ 95 w 142"/>
              <a:gd name="T17" fmla="*/ 36 h 142"/>
              <a:gd name="T18" fmla="*/ 96 w 142"/>
              <a:gd name="T19" fmla="*/ 31 h 142"/>
              <a:gd name="T20" fmla="*/ 98 w 142"/>
              <a:gd name="T21" fmla="*/ 29 h 142"/>
              <a:gd name="T22" fmla="*/ 109 w 142"/>
              <a:gd name="T23" fmla="*/ 29 h 142"/>
              <a:gd name="T24" fmla="*/ 110 w 142"/>
              <a:gd name="T25" fmla="*/ 30 h 142"/>
              <a:gd name="T26" fmla="*/ 110 w 142"/>
              <a:gd name="T27" fmla="*/ 32 h 142"/>
              <a:gd name="T28" fmla="*/ 99 w 142"/>
              <a:gd name="T29" fmla="*/ 89 h 142"/>
              <a:gd name="T30" fmla="*/ 98 w 142"/>
              <a:gd name="T31" fmla="*/ 93 h 142"/>
              <a:gd name="T32" fmla="*/ 104 w 142"/>
              <a:gd name="T33" fmla="*/ 99 h 142"/>
              <a:gd name="T34" fmla="*/ 130 w 142"/>
              <a:gd name="T35" fmla="*/ 71 h 142"/>
              <a:gd name="T36" fmla="*/ 71 w 142"/>
              <a:gd name="T37" fmla="*/ 12 h 142"/>
              <a:gd name="T38" fmla="*/ 12 w 142"/>
              <a:gd name="T39" fmla="*/ 71 h 142"/>
              <a:gd name="T40" fmla="*/ 71 w 142"/>
              <a:gd name="T41" fmla="*/ 130 h 142"/>
              <a:gd name="T42" fmla="*/ 109 w 142"/>
              <a:gd name="T43" fmla="*/ 117 h 142"/>
              <a:gd name="T44" fmla="*/ 113 w 142"/>
              <a:gd name="T45" fmla="*/ 117 h 142"/>
              <a:gd name="T46" fmla="*/ 117 w 142"/>
              <a:gd name="T47" fmla="*/ 122 h 142"/>
              <a:gd name="T48" fmla="*/ 117 w 142"/>
              <a:gd name="T49" fmla="*/ 124 h 142"/>
              <a:gd name="T50" fmla="*/ 116 w 142"/>
              <a:gd name="T51" fmla="*/ 126 h 142"/>
              <a:gd name="T52" fmla="*/ 71 w 142"/>
              <a:gd name="T53" fmla="*/ 142 h 142"/>
              <a:gd name="T54" fmla="*/ 0 w 142"/>
              <a:gd name="T55" fmla="*/ 71 h 142"/>
              <a:gd name="T56" fmla="*/ 71 w 142"/>
              <a:gd name="T57" fmla="*/ 0 h 142"/>
              <a:gd name="T58" fmla="*/ 142 w 142"/>
              <a:gd name="T59" fmla="*/ 71 h 142"/>
              <a:gd name="T60" fmla="*/ 104 w 142"/>
              <a:gd name="T61" fmla="*/ 111 h 142"/>
              <a:gd name="T62" fmla="*/ 71 w 142"/>
              <a:gd name="T63" fmla="*/ 38 h 142"/>
              <a:gd name="T64" fmla="*/ 40 w 142"/>
              <a:gd name="T65" fmla="*/ 78 h 142"/>
              <a:gd name="T66" fmla="*/ 59 w 142"/>
              <a:gd name="T67" fmla="*/ 100 h 142"/>
              <a:gd name="T68" fmla="*/ 90 w 142"/>
              <a:gd name="T69" fmla="*/ 60 h 142"/>
              <a:gd name="T70" fmla="*/ 71 w 142"/>
              <a:gd name="T71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2" h="142">
                <a:moveTo>
                  <a:pt x="104" y="111"/>
                </a:moveTo>
                <a:cubicBezTo>
                  <a:pt x="103" y="111"/>
                  <a:pt x="102" y="111"/>
                  <a:pt x="101" y="111"/>
                </a:cubicBezTo>
                <a:cubicBezTo>
                  <a:pt x="95" y="111"/>
                  <a:pt x="91" y="109"/>
                  <a:pt x="88" y="106"/>
                </a:cubicBezTo>
                <a:cubicBezTo>
                  <a:pt x="86" y="104"/>
                  <a:pt x="85" y="102"/>
                  <a:pt x="85" y="98"/>
                </a:cubicBezTo>
                <a:cubicBezTo>
                  <a:pt x="79" y="106"/>
                  <a:pt x="69" y="113"/>
                  <a:pt x="57" y="113"/>
                </a:cubicBezTo>
                <a:cubicBezTo>
                  <a:pt x="37" y="113"/>
                  <a:pt x="26" y="100"/>
                  <a:pt x="26" y="79"/>
                </a:cubicBezTo>
                <a:cubicBezTo>
                  <a:pt x="26" y="50"/>
                  <a:pt x="46" y="26"/>
                  <a:pt x="71" y="26"/>
                </a:cubicBezTo>
                <a:cubicBezTo>
                  <a:pt x="82" y="26"/>
                  <a:pt x="90" y="30"/>
                  <a:pt x="95" y="38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0"/>
                  <a:pt x="97" y="29"/>
                  <a:pt x="98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09" y="30"/>
                  <a:pt x="110" y="30"/>
                </a:cubicBezTo>
                <a:cubicBezTo>
                  <a:pt x="110" y="31"/>
                  <a:pt x="110" y="32"/>
                  <a:pt x="110" y="3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90"/>
                  <a:pt x="98" y="92"/>
                  <a:pt x="98" y="93"/>
                </a:cubicBezTo>
                <a:cubicBezTo>
                  <a:pt x="98" y="98"/>
                  <a:pt x="100" y="99"/>
                  <a:pt x="104" y="99"/>
                </a:cubicBezTo>
                <a:cubicBezTo>
                  <a:pt x="110" y="99"/>
                  <a:pt x="130" y="96"/>
                  <a:pt x="130" y="71"/>
                </a:cubicBezTo>
                <a:cubicBezTo>
                  <a:pt x="130" y="35"/>
                  <a:pt x="107" y="12"/>
                  <a:pt x="71" y="12"/>
                </a:cubicBezTo>
                <a:cubicBezTo>
                  <a:pt x="39" y="12"/>
                  <a:pt x="12" y="38"/>
                  <a:pt x="12" y="71"/>
                </a:cubicBezTo>
                <a:cubicBezTo>
                  <a:pt x="12" y="103"/>
                  <a:pt x="39" y="130"/>
                  <a:pt x="71" y="130"/>
                </a:cubicBezTo>
                <a:cubicBezTo>
                  <a:pt x="85" y="130"/>
                  <a:pt x="98" y="125"/>
                  <a:pt x="109" y="117"/>
                </a:cubicBezTo>
                <a:cubicBezTo>
                  <a:pt x="110" y="116"/>
                  <a:pt x="112" y="116"/>
                  <a:pt x="113" y="117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22"/>
                  <a:pt x="117" y="123"/>
                  <a:pt x="117" y="124"/>
                </a:cubicBezTo>
                <a:cubicBezTo>
                  <a:pt x="117" y="125"/>
                  <a:pt x="117" y="125"/>
                  <a:pt x="116" y="126"/>
                </a:cubicBezTo>
                <a:cubicBezTo>
                  <a:pt x="104" y="136"/>
                  <a:pt x="88" y="142"/>
                  <a:pt x="71" y="142"/>
                </a:cubicBez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4" y="0"/>
                  <a:pt x="142" y="28"/>
                  <a:pt x="142" y="71"/>
                </a:cubicBezTo>
                <a:cubicBezTo>
                  <a:pt x="142" y="100"/>
                  <a:pt x="122" y="110"/>
                  <a:pt x="104" y="111"/>
                </a:cubicBezTo>
                <a:close/>
                <a:moveTo>
                  <a:pt x="71" y="38"/>
                </a:moveTo>
                <a:cubicBezTo>
                  <a:pt x="56" y="38"/>
                  <a:pt x="40" y="54"/>
                  <a:pt x="40" y="78"/>
                </a:cubicBezTo>
                <a:cubicBezTo>
                  <a:pt x="40" y="92"/>
                  <a:pt x="47" y="100"/>
                  <a:pt x="59" y="100"/>
                </a:cubicBezTo>
                <a:cubicBezTo>
                  <a:pt x="77" y="100"/>
                  <a:pt x="90" y="79"/>
                  <a:pt x="90" y="60"/>
                </a:cubicBezTo>
                <a:cubicBezTo>
                  <a:pt x="90" y="46"/>
                  <a:pt x="83" y="38"/>
                  <a:pt x="71" y="3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1650971" y="1579028"/>
            <a:ext cx="219018" cy="171405"/>
          </a:xfrm>
          <a:custGeom>
            <a:avLst/>
            <a:gdLst>
              <a:gd name="T0" fmla="*/ 189 w 189"/>
              <a:gd name="T1" fmla="*/ 115 h 148"/>
              <a:gd name="T2" fmla="*/ 186 w 189"/>
              <a:gd name="T3" fmla="*/ 118 h 148"/>
              <a:gd name="T4" fmla="*/ 177 w 189"/>
              <a:gd name="T5" fmla="*/ 118 h 148"/>
              <a:gd name="T6" fmla="*/ 177 w 189"/>
              <a:gd name="T7" fmla="*/ 130 h 148"/>
              <a:gd name="T8" fmla="*/ 159 w 189"/>
              <a:gd name="T9" fmla="*/ 148 h 148"/>
              <a:gd name="T10" fmla="*/ 142 w 189"/>
              <a:gd name="T11" fmla="*/ 130 h 148"/>
              <a:gd name="T12" fmla="*/ 142 w 189"/>
              <a:gd name="T13" fmla="*/ 118 h 148"/>
              <a:gd name="T14" fmla="*/ 47 w 189"/>
              <a:gd name="T15" fmla="*/ 118 h 148"/>
              <a:gd name="T16" fmla="*/ 47 w 189"/>
              <a:gd name="T17" fmla="*/ 130 h 148"/>
              <a:gd name="T18" fmla="*/ 29 w 189"/>
              <a:gd name="T19" fmla="*/ 148 h 148"/>
              <a:gd name="T20" fmla="*/ 12 w 189"/>
              <a:gd name="T21" fmla="*/ 130 h 148"/>
              <a:gd name="T22" fmla="*/ 12 w 189"/>
              <a:gd name="T23" fmla="*/ 118 h 148"/>
              <a:gd name="T24" fmla="*/ 3 w 189"/>
              <a:gd name="T25" fmla="*/ 118 h 148"/>
              <a:gd name="T26" fmla="*/ 0 w 189"/>
              <a:gd name="T27" fmla="*/ 115 h 148"/>
              <a:gd name="T28" fmla="*/ 0 w 189"/>
              <a:gd name="T29" fmla="*/ 80 h 148"/>
              <a:gd name="T30" fmla="*/ 20 w 189"/>
              <a:gd name="T31" fmla="*/ 59 h 148"/>
              <a:gd name="T32" fmla="*/ 23 w 189"/>
              <a:gd name="T33" fmla="*/ 59 h 148"/>
              <a:gd name="T34" fmla="*/ 33 w 189"/>
              <a:gd name="T35" fmla="*/ 20 h 148"/>
              <a:gd name="T36" fmla="*/ 59 w 189"/>
              <a:gd name="T37" fmla="*/ 0 h 148"/>
              <a:gd name="T38" fmla="*/ 130 w 189"/>
              <a:gd name="T39" fmla="*/ 0 h 148"/>
              <a:gd name="T40" fmla="*/ 156 w 189"/>
              <a:gd name="T41" fmla="*/ 20 h 148"/>
              <a:gd name="T42" fmla="*/ 166 w 189"/>
              <a:gd name="T43" fmla="*/ 59 h 148"/>
              <a:gd name="T44" fmla="*/ 168 w 189"/>
              <a:gd name="T45" fmla="*/ 59 h 148"/>
              <a:gd name="T46" fmla="*/ 189 w 189"/>
              <a:gd name="T47" fmla="*/ 80 h 148"/>
              <a:gd name="T48" fmla="*/ 189 w 189"/>
              <a:gd name="T49" fmla="*/ 115 h 148"/>
              <a:gd name="T50" fmla="*/ 29 w 189"/>
              <a:gd name="T51" fmla="*/ 74 h 148"/>
              <a:gd name="T52" fmla="*/ 15 w 189"/>
              <a:gd name="T53" fmla="*/ 89 h 148"/>
              <a:gd name="T54" fmla="*/ 29 w 189"/>
              <a:gd name="T55" fmla="*/ 103 h 148"/>
              <a:gd name="T56" fmla="*/ 44 w 189"/>
              <a:gd name="T57" fmla="*/ 89 h 148"/>
              <a:gd name="T58" fmla="*/ 29 w 189"/>
              <a:gd name="T59" fmla="*/ 74 h 148"/>
              <a:gd name="T60" fmla="*/ 141 w 189"/>
              <a:gd name="T61" fmla="*/ 59 h 148"/>
              <a:gd name="T62" fmla="*/ 133 w 189"/>
              <a:gd name="T63" fmla="*/ 26 h 148"/>
              <a:gd name="T64" fmla="*/ 130 w 189"/>
              <a:gd name="T65" fmla="*/ 24 h 148"/>
              <a:gd name="T66" fmla="*/ 59 w 189"/>
              <a:gd name="T67" fmla="*/ 24 h 148"/>
              <a:gd name="T68" fmla="*/ 56 w 189"/>
              <a:gd name="T69" fmla="*/ 26 h 148"/>
              <a:gd name="T70" fmla="*/ 47 w 189"/>
              <a:gd name="T71" fmla="*/ 59 h 148"/>
              <a:gd name="T72" fmla="*/ 141 w 189"/>
              <a:gd name="T73" fmla="*/ 59 h 148"/>
              <a:gd name="T74" fmla="*/ 159 w 189"/>
              <a:gd name="T75" fmla="*/ 74 h 148"/>
              <a:gd name="T76" fmla="*/ 145 w 189"/>
              <a:gd name="T77" fmla="*/ 89 h 148"/>
              <a:gd name="T78" fmla="*/ 159 w 189"/>
              <a:gd name="T79" fmla="*/ 103 h 148"/>
              <a:gd name="T80" fmla="*/ 174 w 189"/>
              <a:gd name="T81" fmla="*/ 89 h 148"/>
              <a:gd name="T82" fmla="*/ 159 w 189"/>
              <a:gd name="T8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9" h="148">
                <a:moveTo>
                  <a:pt x="189" y="115"/>
                </a:moveTo>
                <a:cubicBezTo>
                  <a:pt x="189" y="117"/>
                  <a:pt x="188" y="118"/>
                  <a:pt x="186" y="118"/>
                </a:cubicBezTo>
                <a:cubicBezTo>
                  <a:pt x="177" y="118"/>
                  <a:pt x="177" y="118"/>
                  <a:pt x="177" y="118"/>
                </a:cubicBezTo>
                <a:cubicBezTo>
                  <a:pt x="177" y="130"/>
                  <a:pt x="177" y="130"/>
                  <a:pt x="177" y="130"/>
                </a:cubicBezTo>
                <a:cubicBezTo>
                  <a:pt x="177" y="140"/>
                  <a:pt x="169" y="148"/>
                  <a:pt x="159" y="148"/>
                </a:cubicBezTo>
                <a:cubicBezTo>
                  <a:pt x="150" y="148"/>
                  <a:pt x="142" y="140"/>
                  <a:pt x="142" y="130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30"/>
                  <a:pt x="47" y="130"/>
                  <a:pt x="47" y="130"/>
                </a:cubicBezTo>
                <a:cubicBezTo>
                  <a:pt x="47" y="140"/>
                  <a:pt x="39" y="148"/>
                  <a:pt x="29" y="148"/>
                </a:cubicBezTo>
                <a:cubicBezTo>
                  <a:pt x="20" y="148"/>
                  <a:pt x="12" y="140"/>
                  <a:pt x="12" y="13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68"/>
                  <a:pt x="9" y="59"/>
                  <a:pt x="20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33" y="20"/>
                  <a:pt x="33" y="20"/>
                  <a:pt x="33" y="20"/>
                </a:cubicBezTo>
                <a:cubicBezTo>
                  <a:pt x="36" y="9"/>
                  <a:pt x="47" y="0"/>
                  <a:pt x="59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42" y="0"/>
                  <a:pt x="153" y="9"/>
                  <a:pt x="156" y="20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8" y="59"/>
                  <a:pt x="168" y="59"/>
                  <a:pt x="168" y="59"/>
                </a:cubicBezTo>
                <a:cubicBezTo>
                  <a:pt x="180" y="59"/>
                  <a:pt x="189" y="68"/>
                  <a:pt x="189" y="80"/>
                </a:cubicBezTo>
                <a:lnTo>
                  <a:pt x="189" y="115"/>
                </a:lnTo>
                <a:close/>
                <a:moveTo>
                  <a:pt x="29" y="74"/>
                </a:moveTo>
                <a:cubicBezTo>
                  <a:pt x="21" y="74"/>
                  <a:pt x="15" y="80"/>
                  <a:pt x="15" y="89"/>
                </a:cubicBezTo>
                <a:cubicBezTo>
                  <a:pt x="15" y="97"/>
                  <a:pt x="21" y="103"/>
                  <a:pt x="29" y="103"/>
                </a:cubicBezTo>
                <a:cubicBezTo>
                  <a:pt x="37" y="103"/>
                  <a:pt x="44" y="97"/>
                  <a:pt x="44" y="89"/>
                </a:cubicBezTo>
                <a:cubicBezTo>
                  <a:pt x="44" y="80"/>
                  <a:pt x="37" y="74"/>
                  <a:pt x="29" y="74"/>
                </a:cubicBezTo>
                <a:close/>
                <a:moveTo>
                  <a:pt x="141" y="59"/>
                </a:moveTo>
                <a:cubicBezTo>
                  <a:pt x="133" y="26"/>
                  <a:pt x="133" y="26"/>
                  <a:pt x="133" y="26"/>
                </a:cubicBezTo>
                <a:cubicBezTo>
                  <a:pt x="133" y="25"/>
                  <a:pt x="131" y="24"/>
                  <a:pt x="13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6" y="25"/>
                  <a:pt x="56" y="26"/>
                </a:cubicBezTo>
                <a:cubicBezTo>
                  <a:pt x="47" y="59"/>
                  <a:pt x="47" y="59"/>
                  <a:pt x="47" y="59"/>
                </a:cubicBezTo>
                <a:lnTo>
                  <a:pt x="141" y="59"/>
                </a:lnTo>
                <a:close/>
                <a:moveTo>
                  <a:pt x="159" y="74"/>
                </a:moveTo>
                <a:cubicBezTo>
                  <a:pt x="151" y="74"/>
                  <a:pt x="145" y="80"/>
                  <a:pt x="145" y="89"/>
                </a:cubicBezTo>
                <a:cubicBezTo>
                  <a:pt x="145" y="97"/>
                  <a:pt x="151" y="103"/>
                  <a:pt x="159" y="103"/>
                </a:cubicBezTo>
                <a:cubicBezTo>
                  <a:pt x="168" y="103"/>
                  <a:pt x="174" y="97"/>
                  <a:pt x="174" y="89"/>
                </a:cubicBezTo>
                <a:cubicBezTo>
                  <a:pt x="174" y="80"/>
                  <a:pt x="168" y="74"/>
                  <a:pt x="159" y="7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1927125" y="1577838"/>
            <a:ext cx="165454" cy="166645"/>
          </a:xfrm>
          <a:custGeom>
            <a:avLst/>
            <a:gdLst>
              <a:gd name="T0" fmla="*/ 143 w 143"/>
              <a:gd name="T1" fmla="*/ 4 h 144"/>
              <a:gd name="T2" fmla="*/ 143 w 143"/>
              <a:gd name="T3" fmla="*/ 140 h 144"/>
              <a:gd name="T4" fmla="*/ 138 w 143"/>
              <a:gd name="T5" fmla="*/ 142 h 144"/>
              <a:gd name="T6" fmla="*/ 73 w 143"/>
              <a:gd name="T7" fmla="*/ 76 h 144"/>
              <a:gd name="T8" fmla="*/ 72 w 143"/>
              <a:gd name="T9" fmla="*/ 74 h 144"/>
              <a:gd name="T10" fmla="*/ 72 w 143"/>
              <a:gd name="T11" fmla="*/ 140 h 144"/>
              <a:gd name="T12" fmla="*/ 68 w 143"/>
              <a:gd name="T13" fmla="*/ 142 h 144"/>
              <a:gd name="T14" fmla="*/ 2 w 143"/>
              <a:gd name="T15" fmla="*/ 76 h 144"/>
              <a:gd name="T16" fmla="*/ 2 w 143"/>
              <a:gd name="T17" fmla="*/ 68 h 144"/>
              <a:gd name="T18" fmla="*/ 68 w 143"/>
              <a:gd name="T19" fmla="*/ 2 h 144"/>
              <a:gd name="T20" fmla="*/ 72 w 143"/>
              <a:gd name="T21" fmla="*/ 4 h 144"/>
              <a:gd name="T22" fmla="*/ 72 w 143"/>
              <a:gd name="T23" fmla="*/ 69 h 144"/>
              <a:gd name="T24" fmla="*/ 73 w 143"/>
              <a:gd name="T25" fmla="*/ 68 h 144"/>
              <a:gd name="T26" fmla="*/ 138 w 143"/>
              <a:gd name="T27" fmla="*/ 2 h 144"/>
              <a:gd name="T28" fmla="*/ 143 w 143"/>
              <a:gd name="T29" fmla="*/ 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144">
                <a:moveTo>
                  <a:pt x="143" y="4"/>
                </a:moveTo>
                <a:cubicBezTo>
                  <a:pt x="143" y="140"/>
                  <a:pt x="143" y="140"/>
                  <a:pt x="143" y="140"/>
                </a:cubicBezTo>
                <a:cubicBezTo>
                  <a:pt x="143" y="143"/>
                  <a:pt x="141" y="144"/>
                  <a:pt x="138" y="142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5"/>
                  <a:pt x="72" y="75"/>
                  <a:pt x="72" y="74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2" y="143"/>
                  <a:pt x="70" y="144"/>
                  <a:pt x="68" y="142"/>
                </a:cubicBezTo>
                <a:cubicBezTo>
                  <a:pt x="2" y="76"/>
                  <a:pt x="2" y="76"/>
                  <a:pt x="2" y="76"/>
                </a:cubicBezTo>
                <a:cubicBezTo>
                  <a:pt x="0" y="74"/>
                  <a:pt x="0" y="70"/>
                  <a:pt x="2" y="68"/>
                </a:cubicBezTo>
                <a:cubicBezTo>
                  <a:pt x="68" y="2"/>
                  <a:pt x="68" y="2"/>
                  <a:pt x="68" y="2"/>
                </a:cubicBezTo>
                <a:cubicBezTo>
                  <a:pt x="70" y="0"/>
                  <a:pt x="72" y="1"/>
                  <a:pt x="72" y="4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2" y="68"/>
                  <a:pt x="73" y="68"/>
                </a:cubicBezTo>
                <a:cubicBezTo>
                  <a:pt x="138" y="2"/>
                  <a:pt x="138" y="2"/>
                  <a:pt x="138" y="2"/>
                </a:cubicBezTo>
                <a:cubicBezTo>
                  <a:pt x="141" y="0"/>
                  <a:pt x="143" y="1"/>
                  <a:pt x="143" y="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2134239" y="1577839"/>
            <a:ext cx="165454" cy="165454"/>
          </a:xfrm>
          <a:custGeom>
            <a:avLst/>
            <a:gdLst>
              <a:gd name="T0" fmla="*/ 71 w 142"/>
              <a:gd name="T1" fmla="*/ 143 h 143"/>
              <a:gd name="T2" fmla="*/ 0 w 142"/>
              <a:gd name="T3" fmla="*/ 72 h 143"/>
              <a:gd name="T4" fmla="*/ 71 w 142"/>
              <a:gd name="T5" fmla="*/ 0 h 143"/>
              <a:gd name="T6" fmla="*/ 142 w 142"/>
              <a:gd name="T7" fmla="*/ 72 h 143"/>
              <a:gd name="T8" fmla="*/ 71 w 142"/>
              <a:gd name="T9" fmla="*/ 143 h 143"/>
              <a:gd name="T10" fmla="*/ 99 w 142"/>
              <a:gd name="T11" fmla="*/ 30 h 143"/>
              <a:gd name="T12" fmla="*/ 71 w 142"/>
              <a:gd name="T13" fmla="*/ 21 h 143"/>
              <a:gd name="T14" fmla="*/ 21 w 142"/>
              <a:gd name="T15" fmla="*/ 72 h 143"/>
              <a:gd name="T16" fmla="*/ 29 w 142"/>
              <a:gd name="T17" fmla="*/ 99 h 143"/>
              <a:gd name="T18" fmla="*/ 99 w 142"/>
              <a:gd name="T19" fmla="*/ 30 h 143"/>
              <a:gd name="T20" fmla="*/ 113 w 142"/>
              <a:gd name="T21" fmla="*/ 44 h 143"/>
              <a:gd name="T22" fmla="*/ 44 w 142"/>
              <a:gd name="T23" fmla="*/ 114 h 143"/>
              <a:gd name="T24" fmla="*/ 71 w 142"/>
              <a:gd name="T25" fmla="*/ 122 h 143"/>
              <a:gd name="T26" fmla="*/ 121 w 142"/>
              <a:gd name="T27" fmla="*/ 72 h 143"/>
              <a:gd name="T28" fmla="*/ 113 w 142"/>
              <a:gd name="T29" fmla="*/ 4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2" h="143">
                <a:moveTo>
                  <a:pt x="71" y="143"/>
                </a:moveTo>
                <a:cubicBezTo>
                  <a:pt x="32" y="143"/>
                  <a:pt x="0" y="111"/>
                  <a:pt x="0" y="72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2"/>
                </a:cubicBezTo>
                <a:cubicBezTo>
                  <a:pt x="142" y="111"/>
                  <a:pt x="110" y="143"/>
                  <a:pt x="71" y="143"/>
                </a:cubicBezTo>
                <a:close/>
                <a:moveTo>
                  <a:pt x="99" y="30"/>
                </a:moveTo>
                <a:cubicBezTo>
                  <a:pt x="91" y="24"/>
                  <a:pt x="81" y="21"/>
                  <a:pt x="71" y="21"/>
                </a:cubicBezTo>
                <a:cubicBezTo>
                  <a:pt x="43" y="21"/>
                  <a:pt x="21" y="44"/>
                  <a:pt x="21" y="72"/>
                </a:cubicBezTo>
                <a:cubicBezTo>
                  <a:pt x="21" y="82"/>
                  <a:pt x="24" y="91"/>
                  <a:pt x="29" y="99"/>
                </a:cubicBezTo>
                <a:lnTo>
                  <a:pt x="99" y="30"/>
                </a:lnTo>
                <a:close/>
                <a:moveTo>
                  <a:pt x="113" y="44"/>
                </a:moveTo>
                <a:cubicBezTo>
                  <a:pt x="44" y="114"/>
                  <a:pt x="44" y="114"/>
                  <a:pt x="44" y="114"/>
                </a:cubicBezTo>
                <a:cubicBezTo>
                  <a:pt x="52" y="119"/>
                  <a:pt x="61" y="122"/>
                  <a:pt x="71" y="122"/>
                </a:cubicBezTo>
                <a:cubicBezTo>
                  <a:pt x="99" y="122"/>
                  <a:pt x="121" y="99"/>
                  <a:pt x="121" y="72"/>
                </a:cubicBezTo>
                <a:cubicBezTo>
                  <a:pt x="121" y="62"/>
                  <a:pt x="119" y="52"/>
                  <a:pt x="113" y="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2343733" y="1564745"/>
            <a:ext cx="204735" cy="192831"/>
          </a:xfrm>
          <a:custGeom>
            <a:avLst/>
            <a:gdLst>
              <a:gd name="T0" fmla="*/ 177 w 177"/>
              <a:gd name="T1" fmla="*/ 36 h 166"/>
              <a:gd name="T2" fmla="*/ 177 w 177"/>
              <a:gd name="T3" fmla="*/ 47 h 166"/>
              <a:gd name="T4" fmla="*/ 165 w 177"/>
              <a:gd name="T5" fmla="*/ 47 h 166"/>
              <a:gd name="T6" fmla="*/ 159 w 177"/>
              <a:gd name="T7" fmla="*/ 53 h 166"/>
              <a:gd name="T8" fmla="*/ 18 w 177"/>
              <a:gd name="T9" fmla="*/ 53 h 166"/>
              <a:gd name="T10" fmla="*/ 12 w 177"/>
              <a:gd name="T11" fmla="*/ 47 h 166"/>
              <a:gd name="T12" fmla="*/ 0 w 177"/>
              <a:gd name="T13" fmla="*/ 47 h 166"/>
              <a:gd name="T14" fmla="*/ 0 w 177"/>
              <a:gd name="T15" fmla="*/ 36 h 166"/>
              <a:gd name="T16" fmla="*/ 88 w 177"/>
              <a:gd name="T17" fmla="*/ 0 h 166"/>
              <a:gd name="T18" fmla="*/ 177 w 177"/>
              <a:gd name="T19" fmla="*/ 36 h 166"/>
              <a:gd name="T20" fmla="*/ 177 w 177"/>
              <a:gd name="T21" fmla="*/ 154 h 166"/>
              <a:gd name="T22" fmla="*/ 177 w 177"/>
              <a:gd name="T23" fmla="*/ 166 h 166"/>
              <a:gd name="T24" fmla="*/ 0 w 177"/>
              <a:gd name="T25" fmla="*/ 166 h 166"/>
              <a:gd name="T26" fmla="*/ 0 w 177"/>
              <a:gd name="T27" fmla="*/ 154 h 166"/>
              <a:gd name="T28" fmla="*/ 6 w 177"/>
              <a:gd name="T29" fmla="*/ 148 h 166"/>
              <a:gd name="T30" fmla="*/ 171 w 177"/>
              <a:gd name="T31" fmla="*/ 148 h 166"/>
              <a:gd name="T32" fmla="*/ 177 w 177"/>
              <a:gd name="T33" fmla="*/ 154 h 166"/>
              <a:gd name="T34" fmla="*/ 47 w 177"/>
              <a:gd name="T35" fmla="*/ 59 h 166"/>
              <a:gd name="T36" fmla="*/ 47 w 177"/>
              <a:gd name="T37" fmla="*/ 130 h 166"/>
              <a:gd name="T38" fmla="*/ 59 w 177"/>
              <a:gd name="T39" fmla="*/ 130 h 166"/>
              <a:gd name="T40" fmla="*/ 59 w 177"/>
              <a:gd name="T41" fmla="*/ 59 h 166"/>
              <a:gd name="T42" fmla="*/ 83 w 177"/>
              <a:gd name="T43" fmla="*/ 59 h 166"/>
              <a:gd name="T44" fmla="*/ 83 w 177"/>
              <a:gd name="T45" fmla="*/ 130 h 166"/>
              <a:gd name="T46" fmla="*/ 94 w 177"/>
              <a:gd name="T47" fmla="*/ 130 h 166"/>
              <a:gd name="T48" fmla="*/ 94 w 177"/>
              <a:gd name="T49" fmla="*/ 59 h 166"/>
              <a:gd name="T50" fmla="*/ 118 w 177"/>
              <a:gd name="T51" fmla="*/ 59 h 166"/>
              <a:gd name="T52" fmla="*/ 118 w 177"/>
              <a:gd name="T53" fmla="*/ 130 h 166"/>
              <a:gd name="T54" fmla="*/ 130 w 177"/>
              <a:gd name="T55" fmla="*/ 130 h 166"/>
              <a:gd name="T56" fmla="*/ 130 w 177"/>
              <a:gd name="T57" fmla="*/ 59 h 166"/>
              <a:gd name="T58" fmla="*/ 153 w 177"/>
              <a:gd name="T59" fmla="*/ 59 h 166"/>
              <a:gd name="T60" fmla="*/ 153 w 177"/>
              <a:gd name="T61" fmla="*/ 130 h 166"/>
              <a:gd name="T62" fmla="*/ 159 w 177"/>
              <a:gd name="T63" fmla="*/ 130 h 166"/>
              <a:gd name="T64" fmla="*/ 165 w 177"/>
              <a:gd name="T65" fmla="*/ 136 h 166"/>
              <a:gd name="T66" fmla="*/ 165 w 177"/>
              <a:gd name="T67" fmla="*/ 142 h 166"/>
              <a:gd name="T68" fmla="*/ 12 w 177"/>
              <a:gd name="T69" fmla="*/ 142 h 166"/>
              <a:gd name="T70" fmla="*/ 12 w 177"/>
              <a:gd name="T71" fmla="*/ 136 h 166"/>
              <a:gd name="T72" fmla="*/ 18 w 177"/>
              <a:gd name="T73" fmla="*/ 130 h 166"/>
              <a:gd name="T74" fmla="*/ 23 w 177"/>
              <a:gd name="T75" fmla="*/ 130 h 166"/>
              <a:gd name="T76" fmla="*/ 23 w 177"/>
              <a:gd name="T77" fmla="*/ 59 h 166"/>
              <a:gd name="T78" fmla="*/ 47 w 177"/>
              <a:gd name="T79" fmla="*/ 5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66">
                <a:moveTo>
                  <a:pt x="177" y="36"/>
                </a:moveTo>
                <a:cubicBezTo>
                  <a:pt x="177" y="47"/>
                  <a:pt x="177" y="47"/>
                  <a:pt x="177" y="47"/>
                </a:cubicBezTo>
                <a:cubicBezTo>
                  <a:pt x="165" y="47"/>
                  <a:pt x="165" y="47"/>
                  <a:pt x="165" y="47"/>
                </a:cubicBezTo>
                <a:cubicBezTo>
                  <a:pt x="165" y="51"/>
                  <a:pt x="162" y="53"/>
                  <a:pt x="159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4" y="53"/>
                  <a:pt x="12" y="51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7" y="36"/>
                </a:lnTo>
                <a:close/>
                <a:moveTo>
                  <a:pt x="177" y="154"/>
                </a:moveTo>
                <a:cubicBezTo>
                  <a:pt x="177" y="166"/>
                  <a:pt x="177" y="166"/>
                  <a:pt x="177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1"/>
                  <a:pt x="3" y="148"/>
                  <a:pt x="6" y="148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4" y="148"/>
                  <a:pt x="177" y="151"/>
                  <a:pt x="177" y="154"/>
                </a:cubicBezTo>
                <a:close/>
                <a:moveTo>
                  <a:pt x="47" y="59"/>
                </a:moveTo>
                <a:cubicBezTo>
                  <a:pt x="47" y="130"/>
                  <a:pt x="47" y="130"/>
                  <a:pt x="47" y="130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9" y="59"/>
                  <a:pt x="59" y="59"/>
                  <a:pt x="59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59"/>
                  <a:pt x="94" y="59"/>
                  <a:pt x="94" y="59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30"/>
                  <a:pt x="153" y="130"/>
                  <a:pt x="153" y="130"/>
                </a:cubicBezTo>
                <a:cubicBezTo>
                  <a:pt x="159" y="130"/>
                  <a:pt x="159" y="130"/>
                  <a:pt x="159" y="130"/>
                </a:cubicBezTo>
                <a:cubicBezTo>
                  <a:pt x="162" y="130"/>
                  <a:pt x="165" y="133"/>
                  <a:pt x="165" y="136"/>
                </a:cubicBezTo>
                <a:cubicBezTo>
                  <a:pt x="165" y="142"/>
                  <a:pt x="165" y="142"/>
                  <a:pt x="165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3"/>
                  <a:pt x="14" y="130"/>
                  <a:pt x="18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3" y="59"/>
                  <a:pt x="23" y="59"/>
                  <a:pt x="23" y="59"/>
                </a:cubicBezTo>
                <a:lnTo>
                  <a:pt x="47" y="5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2605602" y="1579028"/>
            <a:ext cx="219018" cy="164264"/>
          </a:xfrm>
          <a:custGeom>
            <a:avLst/>
            <a:gdLst>
              <a:gd name="T0" fmla="*/ 184 w 184"/>
              <a:gd name="T1" fmla="*/ 138 h 138"/>
              <a:gd name="T2" fmla="*/ 0 w 184"/>
              <a:gd name="T3" fmla="*/ 138 h 138"/>
              <a:gd name="T4" fmla="*/ 0 w 184"/>
              <a:gd name="T5" fmla="*/ 0 h 138"/>
              <a:gd name="T6" fmla="*/ 12 w 184"/>
              <a:gd name="T7" fmla="*/ 0 h 138"/>
              <a:gd name="T8" fmla="*/ 12 w 184"/>
              <a:gd name="T9" fmla="*/ 126 h 138"/>
              <a:gd name="T10" fmla="*/ 184 w 184"/>
              <a:gd name="T11" fmla="*/ 126 h 138"/>
              <a:gd name="T12" fmla="*/ 184 w 184"/>
              <a:gd name="T13" fmla="*/ 138 h 138"/>
              <a:gd name="T14" fmla="*/ 57 w 184"/>
              <a:gd name="T15" fmla="*/ 115 h 138"/>
              <a:gd name="T16" fmla="*/ 34 w 184"/>
              <a:gd name="T17" fmla="*/ 115 h 138"/>
              <a:gd name="T18" fmla="*/ 34 w 184"/>
              <a:gd name="T19" fmla="*/ 69 h 138"/>
              <a:gd name="T20" fmla="*/ 57 w 184"/>
              <a:gd name="T21" fmla="*/ 69 h 138"/>
              <a:gd name="T22" fmla="*/ 57 w 184"/>
              <a:gd name="T23" fmla="*/ 115 h 138"/>
              <a:gd name="T24" fmla="*/ 92 w 184"/>
              <a:gd name="T25" fmla="*/ 115 h 138"/>
              <a:gd name="T26" fmla="*/ 69 w 184"/>
              <a:gd name="T27" fmla="*/ 115 h 138"/>
              <a:gd name="T28" fmla="*/ 69 w 184"/>
              <a:gd name="T29" fmla="*/ 23 h 138"/>
              <a:gd name="T30" fmla="*/ 92 w 184"/>
              <a:gd name="T31" fmla="*/ 23 h 138"/>
              <a:gd name="T32" fmla="*/ 92 w 184"/>
              <a:gd name="T33" fmla="*/ 115 h 138"/>
              <a:gd name="T34" fmla="*/ 127 w 184"/>
              <a:gd name="T35" fmla="*/ 115 h 138"/>
              <a:gd name="T36" fmla="*/ 103 w 184"/>
              <a:gd name="T37" fmla="*/ 115 h 138"/>
              <a:gd name="T38" fmla="*/ 103 w 184"/>
              <a:gd name="T39" fmla="*/ 46 h 138"/>
              <a:gd name="T40" fmla="*/ 127 w 184"/>
              <a:gd name="T41" fmla="*/ 46 h 138"/>
              <a:gd name="T42" fmla="*/ 127 w 184"/>
              <a:gd name="T43" fmla="*/ 115 h 138"/>
              <a:gd name="T44" fmla="*/ 161 w 184"/>
              <a:gd name="T45" fmla="*/ 115 h 138"/>
              <a:gd name="T46" fmla="*/ 138 w 184"/>
              <a:gd name="T47" fmla="*/ 115 h 138"/>
              <a:gd name="T48" fmla="*/ 138 w 184"/>
              <a:gd name="T49" fmla="*/ 11 h 138"/>
              <a:gd name="T50" fmla="*/ 161 w 184"/>
              <a:gd name="T51" fmla="*/ 11 h 138"/>
              <a:gd name="T52" fmla="*/ 161 w 184"/>
              <a:gd name="T53" fmla="*/ 1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138">
                <a:moveTo>
                  <a:pt x="184" y="138"/>
                </a:moveTo>
                <a:lnTo>
                  <a:pt x="0" y="138"/>
                </a:lnTo>
                <a:lnTo>
                  <a:pt x="0" y="0"/>
                </a:lnTo>
                <a:lnTo>
                  <a:pt x="12" y="0"/>
                </a:lnTo>
                <a:lnTo>
                  <a:pt x="12" y="126"/>
                </a:lnTo>
                <a:lnTo>
                  <a:pt x="184" y="126"/>
                </a:lnTo>
                <a:lnTo>
                  <a:pt x="184" y="138"/>
                </a:lnTo>
                <a:close/>
                <a:moveTo>
                  <a:pt x="57" y="115"/>
                </a:moveTo>
                <a:lnTo>
                  <a:pt x="34" y="115"/>
                </a:lnTo>
                <a:lnTo>
                  <a:pt x="34" y="69"/>
                </a:lnTo>
                <a:lnTo>
                  <a:pt x="57" y="69"/>
                </a:lnTo>
                <a:lnTo>
                  <a:pt x="57" y="115"/>
                </a:lnTo>
                <a:close/>
                <a:moveTo>
                  <a:pt x="92" y="115"/>
                </a:moveTo>
                <a:lnTo>
                  <a:pt x="69" y="115"/>
                </a:lnTo>
                <a:lnTo>
                  <a:pt x="69" y="23"/>
                </a:lnTo>
                <a:lnTo>
                  <a:pt x="92" y="23"/>
                </a:lnTo>
                <a:lnTo>
                  <a:pt x="92" y="115"/>
                </a:lnTo>
                <a:close/>
                <a:moveTo>
                  <a:pt x="127" y="115"/>
                </a:moveTo>
                <a:lnTo>
                  <a:pt x="103" y="115"/>
                </a:lnTo>
                <a:lnTo>
                  <a:pt x="103" y="46"/>
                </a:lnTo>
                <a:lnTo>
                  <a:pt x="127" y="46"/>
                </a:lnTo>
                <a:lnTo>
                  <a:pt x="127" y="115"/>
                </a:lnTo>
                <a:close/>
                <a:moveTo>
                  <a:pt x="161" y="115"/>
                </a:moveTo>
                <a:lnTo>
                  <a:pt x="138" y="115"/>
                </a:lnTo>
                <a:lnTo>
                  <a:pt x="138" y="11"/>
                </a:lnTo>
                <a:lnTo>
                  <a:pt x="161" y="11"/>
                </a:lnTo>
                <a:lnTo>
                  <a:pt x="161" y="1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2874615" y="1579028"/>
            <a:ext cx="171405" cy="149980"/>
          </a:xfrm>
          <a:custGeom>
            <a:avLst/>
            <a:gdLst>
              <a:gd name="T0" fmla="*/ 148 w 148"/>
              <a:gd name="T1" fmla="*/ 130 h 130"/>
              <a:gd name="T2" fmla="*/ 41 w 148"/>
              <a:gd name="T3" fmla="*/ 130 h 130"/>
              <a:gd name="T4" fmla="*/ 41 w 148"/>
              <a:gd name="T5" fmla="*/ 112 h 130"/>
              <a:gd name="T6" fmla="*/ 53 w 148"/>
              <a:gd name="T7" fmla="*/ 95 h 130"/>
              <a:gd name="T8" fmla="*/ 41 w 148"/>
              <a:gd name="T9" fmla="*/ 95 h 130"/>
              <a:gd name="T10" fmla="*/ 6 w 148"/>
              <a:gd name="T11" fmla="*/ 59 h 130"/>
              <a:gd name="T12" fmla="*/ 6 w 148"/>
              <a:gd name="T13" fmla="*/ 29 h 130"/>
              <a:gd name="T14" fmla="*/ 0 w 148"/>
              <a:gd name="T15" fmla="*/ 24 h 130"/>
              <a:gd name="T16" fmla="*/ 3 w 148"/>
              <a:gd name="T17" fmla="*/ 12 h 130"/>
              <a:gd name="T18" fmla="*/ 47 w 148"/>
              <a:gd name="T19" fmla="*/ 12 h 130"/>
              <a:gd name="T20" fmla="*/ 50 w 148"/>
              <a:gd name="T21" fmla="*/ 0 h 130"/>
              <a:gd name="T22" fmla="*/ 139 w 148"/>
              <a:gd name="T23" fmla="*/ 0 h 130"/>
              <a:gd name="T24" fmla="*/ 142 w 148"/>
              <a:gd name="T25" fmla="*/ 18 h 130"/>
              <a:gd name="T26" fmla="*/ 136 w 148"/>
              <a:gd name="T27" fmla="*/ 21 h 130"/>
              <a:gd name="T28" fmla="*/ 136 w 148"/>
              <a:gd name="T29" fmla="*/ 95 h 130"/>
              <a:gd name="T30" fmla="*/ 148 w 148"/>
              <a:gd name="T31" fmla="*/ 112 h 130"/>
              <a:gd name="T32" fmla="*/ 148 w 148"/>
              <a:gd name="T33" fmla="*/ 130 h 130"/>
              <a:gd name="T34" fmla="*/ 53 w 148"/>
              <a:gd name="T35" fmla="*/ 35 h 130"/>
              <a:gd name="T36" fmla="*/ 29 w 148"/>
              <a:gd name="T37" fmla="*/ 35 h 130"/>
              <a:gd name="T38" fmla="*/ 29 w 148"/>
              <a:gd name="T39" fmla="*/ 59 h 130"/>
              <a:gd name="T40" fmla="*/ 41 w 148"/>
              <a:gd name="T41" fmla="*/ 71 h 130"/>
              <a:gd name="T42" fmla="*/ 53 w 148"/>
              <a:gd name="T43" fmla="*/ 71 h 130"/>
              <a:gd name="T44" fmla="*/ 53 w 148"/>
              <a:gd name="T45" fmla="*/ 3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8" h="130">
                <a:moveTo>
                  <a:pt x="148" y="130"/>
                </a:moveTo>
                <a:cubicBezTo>
                  <a:pt x="41" y="130"/>
                  <a:pt x="41" y="130"/>
                  <a:pt x="41" y="130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3" y="95"/>
                  <a:pt x="53" y="95"/>
                  <a:pt x="53" y="95"/>
                </a:cubicBezTo>
                <a:cubicBezTo>
                  <a:pt x="52" y="95"/>
                  <a:pt x="42" y="95"/>
                  <a:pt x="41" y="95"/>
                </a:cubicBezTo>
                <a:cubicBezTo>
                  <a:pt x="22" y="95"/>
                  <a:pt x="6" y="79"/>
                  <a:pt x="6" y="59"/>
                </a:cubicBezTo>
                <a:cubicBezTo>
                  <a:pt x="6" y="29"/>
                  <a:pt x="6" y="29"/>
                  <a:pt x="6" y="29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12"/>
                  <a:pt x="3" y="12"/>
                  <a:pt x="3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50" y="0"/>
                  <a:pt x="50" y="0"/>
                  <a:pt x="5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48" y="112"/>
                  <a:pt x="148" y="112"/>
                  <a:pt x="148" y="112"/>
                </a:cubicBezTo>
                <a:lnTo>
                  <a:pt x="148" y="130"/>
                </a:lnTo>
                <a:close/>
                <a:moveTo>
                  <a:pt x="53" y="35"/>
                </a:moveTo>
                <a:cubicBezTo>
                  <a:pt x="29" y="35"/>
                  <a:pt x="29" y="35"/>
                  <a:pt x="29" y="35"/>
                </a:cubicBezTo>
                <a:cubicBezTo>
                  <a:pt x="29" y="47"/>
                  <a:pt x="29" y="59"/>
                  <a:pt x="29" y="59"/>
                </a:cubicBezTo>
                <a:cubicBezTo>
                  <a:pt x="29" y="66"/>
                  <a:pt x="35" y="71"/>
                  <a:pt x="41" y="71"/>
                </a:cubicBezTo>
                <a:cubicBezTo>
                  <a:pt x="48" y="71"/>
                  <a:pt x="52" y="71"/>
                  <a:pt x="53" y="71"/>
                </a:cubicBezTo>
                <a:lnTo>
                  <a:pt x="53" y="3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3143626" y="1564745"/>
            <a:ext cx="178547" cy="192831"/>
          </a:xfrm>
          <a:custGeom>
            <a:avLst/>
            <a:gdLst>
              <a:gd name="T0" fmla="*/ 142 w 154"/>
              <a:gd name="T1" fmla="*/ 142 h 166"/>
              <a:gd name="T2" fmla="*/ 100 w 154"/>
              <a:gd name="T3" fmla="*/ 142 h 166"/>
              <a:gd name="T4" fmla="*/ 77 w 154"/>
              <a:gd name="T5" fmla="*/ 166 h 166"/>
              <a:gd name="T6" fmla="*/ 53 w 154"/>
              <a:gd name="T7" fmla="*/ 142 h 166"/>
              <a:gd name="T8" fmla="*/ 12 w 154"/>
              <a:gd name="T9" fmla="*/ 142 h 166"/>
              <a:gd name="T10" fmla="*/ 0 w 154"/>
              <a:gd name="T11" fmla="*/ 130 h 166"/>
              <a:gd name="T12" fmla="*/ 29 w 154"/>
              <a:gd name="T13" fmla="*/ 53 h 166"/>
              <a:gd name="T14" fmla="*/ 69 w 154"/>
              <a:gd name="T15" fmla="*/ 13 h 166"/>
              <a:gd name="T16" fmla="*/ 68 w 154"/>
              <a:gd name="T17" fmla="*/ 9 h 166"/>
              <a:gd name="T18" fmla="*/ 77 w 154"/>
              <a:gd name="T19" fmla="*/ 0 h 166"/>
              <a:gd name="T20" fmla="*/ 86 w 154"/>
              <a:gd name="T21" fmla="*/ 9 h 166"/>
              <a:gd name="T22" fmla="*/ 85 w 154"/>
              <a:gd name="T23" fmla="*/ 13 h 166"/>
              <a:gd name="T24" fmla="*/ 124 w 154"/>
              <a:gd name="T25" fmla="*/ 53 h 166"/>
              <a:gd name="T26" fmla="*/ 154 w 154"/>
              <a:gd name="T27" fmla="*/ 130 h 166"/>
              <a:gd name="T28" fmla="*/ 142 w 154"/>
              <a:gd name="T29" fmla="*/ 142 h 166"/>
              <a:gd name="T30" fmla="*/ 77 w 154"/>
              <a:gd name="T31" fmla="*/ 155 h 166"/>
              <a:gd name="T32" fmla="*/ 63 w 154"/>
              <a:gd name="T33" fmla="*/ 142 h 166"/>
              <a:gd name="T34" fmla="*/ 62 w 154"/>
              <a:gd name="T35" fmla="*/ 141 h 166"/>
              <a:gd name="T36" fmla="*/ 61 w 154"/>
              <a:gd name="T37" fmla="*/ 142 h 166"/>
              <a:gd name="T38" fmla="*/ 77 w 154"/>
              <a:gd name="T39" fmla="*/ 158 h 166"/>
              <a:gd name="T40" fmla="*/ 78 w 154"/>
              <a:gd name="T41" fmla="*/ 157 h 166"/>
              <a:gd name="T42" fmla="*/ 77 w 154"/>
              <a:gd name="T43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4" h="166">
                <a:moveTo>
                  <a:pt x="142" y="142"/>
                </a:moveTo>
                <a:cubicBezTo>
                  <a:pt x="100" y="142"/>
                  <a:pt x="100" y="142"/>
                  <a:pt x="100" y="142"/>
                </a:cubicBezTo>
                <a:cubicBezTo>
                  <a:pt x="100" y="155"/>
                  <a:pt x="90" y="166"/>
                  <a:pt x="77" y="166"/>
                </a:cubicBezTo>
                <a:cubicBezTo>
                  <a:pt x="64" y="166"/>
                  <a:pt x="53" y="155"/>
                  <a:pt x="53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0"/>
                </a:cubicBezTo>
                <a:cubicBezTo>
                  <a:pt x="14" y="119"/>
                  <a:pt x="29" y="98"/>
                  <a:pt x="29" y="53"/>
                </a:cubicBezTo>
                <a:cubicBezTo>
                  <a:pt x="29" y="36"/>
                  <a:pt x="44" y="16"/>
                  <a:pt x="69" y="13"/>
                </a:cubicBezTo>
                <a:cubicBezTo>
                  <a:pt x="68" y="11"/>
                  <a:pt x="68" y="10"/>
                  <a:pt x="68" y="9"/>
                </a:cubicBezTo>
                <a:cubicBezTo>
                  <a:pt x="68" y="4"/>
                  <a:pt x="72" y="0"/>
                  <a:pt x="77" y="0"/>
                </a:cubicBezTo>
                <a:cubicBezTo>
                  <a:pt x="82" y="0"/>
                  <a:pt x="86" y="4"/>
                  <a:pt x="86" y="9"/>
                </a:cubicBezTo>
                <a:cubicBezTo>
                  <a:pt x="86" y="10"/>
                  <a:pt x="85" y="11"/>
                  <a:pt x="85" y="13"/>
                </a:cubicBezTo>
                <a:cubicBezTo>
                  <a:pt x="109" y="16"/>
                  <a:pt x="124" y="36"/>
                  <a:pt x="124" y="53"/>
                </a:cubicBezTo>
                <a:cubicBezTo>
                  <a:pt x="124" y="98"/>
                  <a:pt x="140" y="119"/>
                  <a:pt x="154" y="130"/>
                </a:cubicBezTo>
                <a:cubicBezTo>
                  <a:pt x="154" y="137"/>
                  <a:pt x="148" y="142"/>
                  <a:pt x="142" y="142"/>
                </a:cubicBezTo>
                <a:close/>
                <a:moveTo>
                  <a:pt x="77" y="155"/>
                </a:moveTo>
                <a:cubicBezTo>
                  <a:pt x="69" y="155"/>
                  <a:pt x="63" y="149"/>
                  <a:pt x="63" y="142"/>
                </a:cubicBezTo>
                <a:cubicBezTo>
                  <a:pt x="63" y="141"/>
                  <a:pt x="63" y="141"/>
                  <a:pt x="62" y="141"/>
                </a:cubicBezTo>
                <a:cubicBezTo>
                  <a:pt x="61" y="141"/>
                  <a:pt x="61" y="141"/>
                  <a:pt x="61" y="142"/>
                </a:cubicBezTo>
                <a:cubicBezTo>
                  <a:pt x="61" y="151"/>
                  <a:pt x="68" y="158"/>
                  <a:pt x="77" y="158"/>
                </a:cubicBezTo>
                <a:cubicBezTo>
                  <a:pt x="78" y="158"/>
                  <a:pt x="78" y="158"/>
                  <a:pt x="78" y="157"/>
                </a:cubicBezTo>
                <a:cubicBezTo>
                  <a:pt x="78" y="156"/>
                  <a:pt x="78" y="155"/>
                  <a:pt x="77" y="15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3378118" y="1564745"/>
            <a:ext cx="178547" cy="192831"/>
          </a:xfrm>
          <a:custGeom>
            <a:avLst/>
            <a:gdLst>
              <a:gd name="T0" fmla="*/ 142 w 154"/>
              <a:gd name="T1" fmla="*/ 142 h 166"/>
              <a:gd name="T2" fmla="*/ 101 w 154"/>
              <a:gd name="T3" fmla="*/ 142 h 166"/>
              <a:gd name="T4" fmla="*/ 77 w 154"/>
              <a:gd name="T5" fmla="*/ 166 h 166"/>
              <a:gd name="T6" fmla="*/ 53 w 154"/>
              <a:gd name="T7" fmla="*/ 142 h 166"/>
              <a:gd name="T8" fmla="*/ 12 w 154"/>
              <a:gd name="T9" fmla="*/ 142 h 166"/>
              <a:gd name="T10" fmla="*/ 0 w 154"/>
              <a:gd name="T11" fmla="*/ 130 h 166"/>
              <a:gd name="T12" fmla="*/ 30 w 154"/>
              <a:gd name="T13" fmla="*/ 53 h 166"/>
              <a:gd name="T14" fmla="*/ 69 w 154"/>
              <a:gd name="T15" fmla="*/ 13 h 166"/>
              <a:gd name="T16" fmla="*/ 68 w 154"/>
              <a:gd name="T17" fmla="*/ 9 h 166"/>
              <a:gd name="T18" fmla="*/ 77 w 154"/>
              <a:gd name="T19" fmla="*/ 0 h 166"/>
              <a:gd name="T20" fmla="*/ 86 w 154"/>
              <a:gd name="T21" fmla="*/ 9 h 166"/>
              <a:gd name="T22" fmla="*/ 85 w 154"/>
              <a:gd name="T23" fmla="*/ 13 h 166"/>
              <a:gd name="T24" fmla="*/ 124 w 154"/>
              <a:gd name="T25" fmla="*/ 53 h 166"/>
              <a:gd name="T26" fmla="*/ 154 w 154"/>
              <a:gd name="T27" fmla="*/ 130 h 166"/>
              <a:gd name="T28" fmla="*/ 142 w 154"/>
              <a:gd name="T29" fmla="*/ 142 h 166"/>
              <a:gd name="T30" fmla="*/ 137 w 154"/>
              <a:gd name="T31" fmla="*/ 130 h 166"/>
              <a:gd name="T32" fmla="*/ 113 w 154"/>
              <a:gd name="T33" fmla="*/ 53 h 166"/>
              <a:gd name="T34" fmla="*/ 77 w 154"/>
              <a:gd name="T35" fmla="*/ 24 h 166"/>
              <a:gd name="T36" fmla="*/ 42 w 154"/>
              <a:gd name="T37" fmla="*/ 53 h 166"/>
              <a:gd name="T38" fmla="*/ 17 w 154"/>
              <a:gd name="T39" fmla="*/ 130 h 166"/>
              <a:gd name="T40" fmla="*/ 137 w 154"/>
              <a:gd name="T41" fmla="*/ 130 h 166"/>
              <a:gd name="T42" fmla="*/ 77 w 154"/>
              <a:gd name="T43" fmla="*/ 155 h 166"/>
              <a:gd name="T44" fmla="*/ 64 w 154"/>
              <a:gd name="T45" fmla="*/ 142 h 166"/>
              <a:gd name="T46" fmla="*/ 62 w 154"/>
              <a:gd name="T47" fmla="*/ 141 h 166"/>
              <a:gd name="T48" fmla="*/ 61 w 154"/>
              <a:gd name="T49" fmla="*/ 142 h 166"/>
              <a:gd name="T50" fmla="*/ 77 w 154"/>
              <a:gd name="T51" fmla="*/ 158 h 166"/>
              <a:gd name="T52" fmla="*/ 79 w 154"/>
              <a:gd name="T53" fmla="*/ 157 h 166"/>
              <a:gd name="T54" fmla="*/ 77 w 154"/>
              <a:gd name="T55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4" h="166">
                <a:moveTo>
                  <a:pt x="142" y="142"/>
                </a:moveTo>
                <a:cubicBezTo>
                  <a:pt x="101" y="142"/>
                  <a:pt x="101" y="142"/>
                  <a:pt x="101" y="142"/>
                </a:cubicBezTo>
                <a:cubicBezTo>
                  <a:pt x="101" y="155"/>
                  <a:pt x="90" y="166"/>
                  <a:pt x="77" y="166"/>
                </a:cubicBezTo>
                <a:cubicBezTo>
                  <a:pt x="64" y="166"/>
                  <a:pt x="53" y="155"/>
                  <a:pt x="53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14" y="119"/>
                  <a:pt x="30" y="98"/>
                  <a:pt x="30" y="53"/>
                </a:cubicBezTo>
                <a:cubicBezTo>
                  <a:pt x="30" y="36"/>
                  <a:pt x="45" y="16"/>
                  <a:pt x="69" y="13"/>
                </a:cubicBezTo>
                <a:cubicBezTo>
                  <a:pt x="69" y="11"/>
                  <a:pt x="68" y="10"/>
                  <a:pt x="68" y="9"/>
                </a:cubicBezTo>
                <a:cubicBezTo>
                  <a:pt x="68" y="4"/>
                  <a:pt x="72" y="0"/>
                  <a:pt x="77" y="0"/>
                </a:cubicBezTo>
                <a:cubicBezTo>
                  <a:pt x="82" y="0"/>
                  <a:pt x="86" y="4"/>
                  <a:pt x="86" y="9"/>
                </a:cubicBezTo>
                <a:cubicBezTo>
                  <a:pt x="86" y="10"/>
                  <a:pt x="86" y="11"/>
                  <a:pt x="85" y="13"/>
                </a:cubicBezTo>
                <a:cubicBezTo>
                  <a:pt x="110" y="16"/>
                  <a:pt x="124" y="36"/>
                  <a:pt x="124" y="53"/>
                </a:cubicBezTo>
                <a:cubicBezTo>
                  <a:pt x="124" y="98"/>
                  <a:pt x="140" y="119"/>
                  <a:pt x="154" y="130"/>
                </a:cubicBezTo>
                <a:cubicBezTo>
                  <a:pt x="154" y="137"/>
                  <a:pt x="149" y="142"/>
                  <a:pt x="142" y="142"/>
                </a:cubicBezTo>
                <a:close/>
                <a:moveTo>
                  <a:pt x="137" y="130"/>
                </a:moveTo>
                <a:cubicBezTo>
                  <a:pt x="121" y="112"/>
                  <a:pt x="113" y="86"/>
                  <a:pt x="113" y="53"/>
                </a:cubicBezTo>
                <a:cubicBezTo>
                  <a:pt x="113" y="41"/>
                  <a:pt x="101" y="24"/>
                  <a:pt x="77" y="24"/>
                </a:cubicBezTo>
                <a:cubicBezTo>
                  <a:pt x="53" y="24"/>
                  <a:pt x="42" y="41"/>
                  <a:pt x="42" y="53"/>
                </a:cubicBezTo>
                <a:cubicBezTo>
                  <a:pt x="42" y="86"/>
                  <a:pt x="34" y="112"/>
                  <a:pt x="17" y="130"/>
                </a:cubicBezTo>
                <a:lnTo>
                  <a:pt x="137" y="130"/>
                </a:lnTo>
                <a:close/>
                <a:moveTo>
                  <a:pt x="77" y="155"/>
                </a:moveTo>
                <a:cubicBezTo>
                  <a:pt x="70" y="155"/>
                  <a:pt x="64" y="149"/>
                  <a:pt x="64" y="142"/>
                </a:cubicBezTo>
                <a:cubicBezTo>
                  <a:pt x="64" y="141"/>
                  <a:pt x="63" y="141"/>
                  <a:pt x="62" y="141"/>
                </a:cubicBezTo>
                <a:cubicBezTo>
                  <a:pt x="62" y="141"/>
                  <a:pt x="61" y="141"/>
                  <a:pt x="61" y="142"/>
                </a:cubicBezTo>
                <a:cubicBezTo>
                  <a:pt x="61" y="151"/>
                  <a:pt x="68" y="158"/>
                  <a:pt x="77" y="158"/>
                </a:cubicBezTo>
                <a:cubicBezTo>
                  <a:pt x="78" y="158"/>
                  <a:pt x="79" y="158"/>
                  <a:pt x="79" y="157"/>
                </a:cubicBezTo>
                <a:cubicBezTo>
                  <a:pt x="79" y="156"/>
                  <a:pt x="78" y="155"/>
                  <a:pt x="77" y="15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8"/>
          <p:cNvSpPr>
            <a:spLocks noEditPoints="1"/>
          </p:cNvSpPr>
          <p:nvPr/>
        </p:nvSpPr>
        <p:spPr bwMode="auto">
          <a:xfrm>
            <a:off x="3703074" y="1569506"/>
            <a:ext cx="183309" cy="183309"/>
          </a:xfrm>
          <a:custGeom>
            <a:avLst/>
            <a:gdLst>
              <a:gd name="T0" fmla="*/ 69 w 158"/>
              <a:gd name="T1" fmla="*/ 153 h 158"/>
              <a:gd name="T2" fmla="*/ 53 w 158"/>
              <a:gd name="T3" fmla="*/ 153 h 158"/>
              <a:gd name="T4" fmla="*/ 41 w 158"/>
              <a:gd name="T5" fmla="*/ 142 h 158"/>
              <a:gd name="T6" fmla="*/ 41 w 158"/>
              <a:gd name="T7" fmla="*/ 117 h 158"/>
              <a:gd name="T8" fmla="*/ 16 w 158"/>
              <a:gd name="T9" fmla="*/ 117 h 158"/>
              <a:gd name="T10" fmla="*/ 4 w 158"/>
              <a:gd name="T11" fmla="*/ 105 h 158"/>
              <a:gd name="T12" fmla="*/ 4 w 158"/>
              <a:gd name="T13" fmla="*/ 88 h 158"/>
              <a:gd name="T14" fmla="*/ 88 w 158"/>
              <a:gd name="T15" fmla="*/ 4 h 158"/>
              <a:gd name="T16" fmla="*/ 105 w 158"/>
              <a:gd name="T17" fmla="*/ 4 h 158"/>
              <a:gd name="T18" fmla="*/ 116 w 158"/>
              <a:gd name="T19" fmla="*/ 16 h 158"/>
              <a:gd name="T20" fmla="*/ 116 w 158"/>
              <a:gd name="T21" fmla="*/ 41 h 158"/>
              <a:gd name="T22" fmla="*/ 142 w 158"/>
              <a:gd name="T23" fmla="*/ 41 h 158"/>
              <a:gd name="T24" fmla="*/ 153 w 158"/>
              <a:gd name="T25" fmla="*/ 53 h 158"/>
              <a:gd name="T26" fmla="*/ 153 w 158"/>
              <a:gd name="T27" fmla="*/ 69 h 158"/>
              <a:gd name="T28" fmla="*/ 69 w 158"/>
              <a:gd name="T29" fmla="*/ 153 h 158"/>
              <a:gd name="T30" fmla="*/ 128 w 158"/>
              <a:gd name="T31" fmla="*/ 71 h 158"/>
              <a:gd name="T32" fmla="*/ 128 w 158"/>
              <a:gd name="T33" fmla="*/ 63 h 158"/>
              <a:gd name="T34" fmla="*/ 95 w 158"/>
              <a:gd name="T35" fmla="*/ 29 h 158"/>
              <a:gd name="T36" fmla="*/ 86 w 158"/>
              <a:gd name="T37" fmla="*/ 29 h 158"/>
              <a:gd name="T38" fmla="*/ 29 w 158"/>
              <a:gd name="T39" fmla="*/ 87 h 158"/>
              <a:gd name="T40" fmla="*/ 29 w 158"/>
              <a:gd name="T41" fmla="*/ 95 h 158"/>
              <a:gd name="T42" fmla="*/ 63 w 158"/>
              <a:gd name="T43" fmla="*/ 128 h 158"/>
              <a:gd name="T44" fmla="*/ 67 w 158"/>
              <a:gd name="T45" fmla="*/ 130 h 158"/>
              <a:gd name="T46" fmla="*/ 71 w 158"/>
              <a:gd name="T47" fmla="*/ 128 h 158"/>
              <a:gd name="T48" fmla="*/ 128 w 158"/>
              <a:gd name="T49" fmla="*/ 71 h 158"/>
              <a:gd name="T50" fmla="*/ 120 w 158"/>
              <a:gd name="T51" fmla="*/ 67 h 158"/>
              <a:gd name="T52" fmla="*/ 67 w 158"/>
              <a:gd name="T53" fmla="*/ 120 h 158"/>
              <a:gd name="T54" fmla="*/ 38 w 158"/>
              <a:gd name="T55" fmla="*/ 91 h 158"/>
              <a:gd name="T56" fmla="*/ 91 w 158"/>
              <a:gd name="T57" fmla="*/ 38 h 158"/>
              <a:gd name="T58" fmla="*/ 120 w 158"/>
              <a:gd name="T59" fmla="*/ 6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8" h="158">
                <a:moveTo>
                  <a:pt x="69" y="153"/>
                </a:moveTo>
                <a:cubicBezTo>
                  <a:pt x="65" y="158"/>
                  <a:pt x="57" y="158"/>
                  <a:pt x="53" y="153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8" y="135"/>
                  <a:pt x="48" y="124"/>
                  <a:pt x="41" y="117"/>
                </a:cubicBezTo>
                <a:cubicBezTo>
                  <a:pt x="34" y="110"/>
                  <a:pt x="23" y="110"/>
                  <a:pt x="16" y="117"/>
                </a:cubicBezTo>
                <a:cubicBezTo>
                  <a:pt x="4" y="105"/>
                  <a:pt x="4" y="105"/>
                  <a:pt x="4" y="105"/>
                </a:cubicBezTo>
                <a:cubicBezTo>
                  <a:pt x="0" y="100"/>
                  <a:pt x="0" y="93"/>
                  <a:pt x="4" y="88"/>
                </a:cubicBezTo>
                <a:cubicBezTo>
                  <a:pt x="88" y="4"/>
                  <a:pt x="88" y="4"/>
                  <a:pt x="88" y="4"/>
                </a:cubicBezTo>
                <a:cubicBezTo>
                  <a:pt x="93" y="0"/>
                  <a:pt x="100" y="0"/>
                  <a:pt x="105" y="4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109" y="23"/>
                  <a:pt x="109" y="34"/>
                  <a:pt x="116" y="41"/>
                </a:cubicBezTo>
                <a:cubicBezTo>
                  <a:pt x="123" y="48"/>
                  <a:pt x="135" y="48"/>
                  <a:pt x="142" y="41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8" y="57"/>
                  <a:pt x="158" y="65"/>
                  <a:pt x="153" y="69"/>
                </a:cubicBezTo>
                <a:lnTo>
                  <a:pt x="69" y="153"/>
                </a:lnTo>
                <a:close/>
                <a:moveTo>
                  <a:pt x="128" y="71"/>
                </a:moveTo>
                <a:cubicBezTo>
                  <a:pt x="130" y="69"/>
                  <a:pt x="130" y="65"/>
                  <a:pt x="128" y="63"/>
                </a:cubicBezTo>
                <a:cubicBezTo>
                  <a:pt x="95" y="29"/>
                  <a:pt x="95" y="29"/>
                  <a:pt x="95" y="29"/>
                </a:cubicBezTo>
                <a:cubicBezTo>
                  <a:pt x="92" y="27"/>
                  <a:pt x="89" y="27"/>
                  <a:pt x="86" y="29"/>
                </a:cubicBezTo>
                <a:cubicBezTo>
                  <a:pt x="29" y="87"/>
                  <a:pt x="29" y="87"/>
                  <a:pt x="29" y="87"/>
                </a:cubicBezTo>
                <a:cubicBezTo>
                  <a:pt x="27" y="89"/>
                  <a:pt x="27" y="93"/>
                  <a:pt x="29" y="95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4" y="129"/>
                  <a:pt x="65" y="130"/>
                  <a:pt x="67" y="130"/>
                </a:cubicBezTo>
                <a:cubicBezTo>
                  <a:pt x="68" y="130"/>
                  <a:pt x="70" y="129"/>
                  <a:pt x="71" y="128"/>
                </a:cubicBezTo>
                <a:lnTo>
                  <a:pt x="128" y="71"/>
                </a:lnTo>
                <a:close/>
                <a:moveTo>
                  <a:pt x="120" y="67"/>
                </a:moveTo>
                <a:cubicBezTo>
                  <a:pt x="67" y="120"/>
                  <a:pt x="67" y="120"/>
                  <a:pt x="67" y="120"/>
                </a:cubicBezTo>
                <a:cubicBezTo>
                  <a:pt x="38" y="91"/>
                  <a:pt x="38" y="91"/>
                  <a:pt x="38" y="91"/>
                </a:cubicBezTo>
                <a:cubicBezTo>
                  <a:pt x="91" y="38"/>
                  <a:pt x="91" y="38"/>
                  <a:pt x="91" y="38"/>
                </a:cubicBezTo>
                <a:lnTo>
                  <a:pt x="120" y="6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3944708" y="1604026"/>
            <a:ext cx="127364" cy="127364"/>
          </a:xfrm>
          <a:custGeom>
            <a:avLst/>
            <a:gdLst>
              <a:gd name="T0" fmla="*/ 108 w 110"/>
              <a:gd name="T1" fmla="*/ 95 h 110"/>
              <a:gd name="T2" fmla="*/ 95 w 110"/>
              <a:gd name="T3" fmla="*/ 107 h 110"/>
              <a:gd name="T4" fmla="*/ 89 w 110"/>
              <a:gd name="T5" fmla="*/ 110 h 110"/>
              <a:gd name="T6" fmla="*/ 82 w 110"/>
              <a:gd name="T7" fmla="*/ 107 h 110"/>
              <a:gd name="T8" fmla="*/ 55 w 110"/>
              <a:gd name="T9" fmla="*/ 80 h 110"/>
              <a:gd name="T10" fmla="*/ 28 w 110"/>
              <a:gd name="T11" fmla="*/ 107 h 110"/>
              <a:gd name="T12" fmla="*/ 22 w 110"/>
              <a:gd name="T13" fmla="*/ 110 h 110"/>
              <a:gd name="T14" fmla="*/ 16 w 110"/>
              <a:gd name="T15" fmla="*/ 107 h 110"/>
              <a:gd name="T16" fmla="*/ 3 w 110"/>
              <a:gd name="T17" fmla="*/ 95 h 110"/>
              <a:gd name="T18" fmla="*/ 0 w 110"/>
              <a:gd name="T19" fmla="*/ 88 h 110"/>
              <a:gd name="T20" fmla="*/ 3 w 110"/>
              <a:gd name="T21" fmla="*/ 82 h 110"/>
              <a:gd name="T22" fmla="*/ 30 w 110"/>
              <a:gd name="T23" fmla="*/ 55 h 110"/>
              <a:gd name="T24" fmla="*/ 3 w 110"/>
              <a:gd name="T25" fmla="*/ 28 h 110"/>
              <a:gd name="T26" fmla="*/ 0 w 110"/>
              <a:gd name="T27" fmla="*/ 21 h 110"/>
              <a:gd name="T28" fmla="*/ 3 w 110"/>
              <a:gd name="T29" fmla="*/ 15 h 110"/>
              <a:gd name="T30" fmla="*/ 16 w 110"/>
              <a:gd name="T31" fmla="*/ 2 h 110"/>
              <a:gd name="T32" fmla="*/ 22 w 110"/>
              <a:gd name="T33" fmla="*/ 0 h 110"/>
              <a:gd name="T34" fmla="*/ 28 w 110"/>
              <a:gd name="T35" fmla="*/ 2 h 110"/>
              <a:gd name="T36" fmla="*/ 55 w 110"/>
              <a:gd name="T37" fmla="*/ 30 h 110"/>
              <a:gd name="T38" fmla="*/ 82 w 110"/>
              <a:gd name="T39" fmla="*/ 2 h 110"/>
              <a:gd name="T40" fmla="*/ 89 w 110"/>
              <a:gd name="T41" fmla="*/ 0 h 110"/>
              <a:gd name="T42" fmla="*/ 95 w 110"/>
              <a:gd name="T43" fmla="*/ 2 h 110"/>
              <a:gd name="T44" fmla="*/ 108 w 110"/>
              <a:gd name="T45" fmla="*/ 15 h 110"/>
              <a:gd name="T46" fmla="*/ 110 w 110"/>
              <a:gd name="T47" fmla="*/ 21 h 110"/>
              <a:gd name="T48" fmla="*/ 108 w 110"/>
              <a:gd name="T49" fmla="*/ 28 h 110"/>
              <a:gd name="T50" fmla="*/ 80 w 110"/>
              <a:gd name="T51" fmla="*/ 55 h 110"/>
              <a:gd name="T52" fmla="*/ 108 w 110"/>
              <a:gd name="T53" fmla="*/ 82 h 110"/>
              <a:gd name="T54" fmla="*/ 110 w 110"/>
              <a:gd name="T55" fmla="*/ 88 h 110"/>
              <a:gd name="T56" fmla="*/ 108 w 110"/>
              <a:gd name="T57" fmla="*/ 9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10">
                <a:moveTo>
                  <a:pt x="108" y="95"/>
                </a:moveTo>
                <a:cubicBezTo>
                  <a:pt x="95" y="107"/>
                  <a:pt x="95" y="107"/>
                  <a:pt x="95" y="107"/>
                </a:cubicBezTo>
                <a:cubicBezTo>
                  <a:pt x="93" y="109"/>
                  <a:pt x="91" y="110"/>
                  <a:pt x="89" y="110"/>
                </a:cubicBezTo>
                <a:cubicBezTo>
                  <a:pt x="86" y="110"/>
                  <a:pt x="84" y="109"/>
                  <a:pt x="82" y="107"/>
                </a:cubicBezTo>
                <a:cubicBezTo>
                  <a:pt x="55" y="80"/>
                  <a:pt x="55" y="80"/>
                  <a:pt x="55" y="80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6" y="109"/>
                  <a:pt x="24" y="110"/>
                  <a:pt x="22" y="110"/>
                </a:cubicBezTo>
                <a:cubicBezTo>
                  <a:pt x="20" y="110"/>
                  <a:pt x="17" y="109"/>
                  <a:pt x="16" y="107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3"/>
                  <a:pt x="0" y="91"/>
                  <a:pt x="0" y="88"/>
                </a:cubicBezTo>
                <a:cubicBezTo>
                  <a:pt x="0" y="86"/>
                  <a:pt x="1" y="84"/>
                  <a:pt x="3" y="82"/>
                </a:cubicBezTo>
                <a:cubicBezTo>
                  <a:pt x="30" y="55"/>
                  <a:pt x="30" y="55"/>
                  <a:pt x="30" y="55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6"/>
                  <a:pt x="0" y="24"/>
                  <a:pt x="0" y="21"/>
                </a:cubicBezTo>
                <a:cubicBezTo>
                  <a:pt x="0" y="19"/>
                  <a:pt x="1" y="17"/>
                  <a:pt x="3" y="15"/>
                </a:cubicBezTo>
                <a:cubicBezTo>
                  <a:pt x="16" y="2"/>
                  <a:pt x="16" y="2"/>
                  <a:pt x="16" y="2"/>
                </a:cubicBezTo>
                <a:cubicBezTo>
                  <a:pt x="17" y="1"/>
                  <a:pt x="20" y="0"/>
                  <a:pt x="22" y="0"/>
                </a:cubicBezTo>
                <a:cubicBezTo>
                  <a:pt x="24" y="0"/>
                  <a:pt x="26" y="1"/>
                  <a:pt x="28" y="2"/>
                </a:cubicBezTo>
                <a:cubicBezTo>
                  <a:pt x="55" y="30"/>
                  <a:pt x="55" y="30"/>
                  <a:pt x="55" y="30"/>
                </a:cubicBezTo>
                <a:cubicBezTo>
                  <a:pt x="82" y="2"/>
                  <a:pt x="82" y="2"/>
                  <a:pt x="82" y="2"/>
                </a:cubicBezTo>
                <a:cubicBezTo>
                  <a:pt x="84" y="1"/>
                  <a:pt x="86" y="0"/>
                  <a:pt x="89" y="0"/>
                </a:cubicBezTo>
                <a:cubicBezTo>
                  <a:pt x="91" y="0"/>
                  <a:pt x="93" y="1"/>
                  <a:pt x="95" y="2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9" y="17"/>
                  <a:pt x="110" y="19"/>
                  <a:pt x="110" y="21"/>
                </a:cubicBezTo>
                <a:cubicBezTo>
                  <a:pt x="110" y="24"/>
                  <a:pt x="109" y="26"/>
                  <a:pt x="108" y="28"/>
                </a:cubicBezTo>
                <a:cubicBezTo>
                  <a:pt x="80" y="55"/>
                  <a:pt x="80" y="55"/>
                  <a:pt x="80" y="55"/>
                </a:cubicBezTo>
                <a:cubicBezTo>
                  <a:pt x="108" y="82"/>
                  <a:pt x="108" y="82"/>
                  <a:pt x="108" y="82"/>
                </a:cubicBezTo>
                <a:cubicBezTo>
                  <a:pt x="109" y="84"/>
                  <a:pt x="110" y="86"/>
                  <a:pt x="110" y="88"/>
                </a:cubicBezTo>
                <a:cubicBezTo>
                  <a:pt x="110" y="91"/>
                  <a:pt x="109" y="93"/>
                  <a:pt x="108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4170868" y="1579028"/>
            <a:ext cx="151170" cy="164264"/>
          </a:xfrm>
          <a:custGeom>
            <a:avLst/>
            <a:gdLst>
              <a:gd name="T0" fmla="*/ 130 w 130"/>
              <a:gd name="T1" fmla="*/ 32 h 142"/>
              <a:gd name="T2" fmla="*/ 127 w 130"/>
              <a:gd name="T3" fmla="*/ 35 h 142"/>
              <a:gd name="T4" fmla="*/ 118 w 130"/>
              <a:gd name="T5" fmla="*/ 35 h 142"/>
              <a:gd name="T6" fmla="*/ 118 w 130"/>
              <a:gd name="T7" fmla="*/ 123 h 142"/>
              <a:gd name="T8" fmla="*/ 103 w 130"/>
              <a:gd name="T9" fmla="*/ 142 h 142"/>
              <a:gd name="T10" fmla="*/ 26 w 130"/>
              <a:gd name="T11" fmla="*/ 142 h 142"/>
              <a:gd name="T12" fmla="*/ 11 w 130"/>
              <a:gd name="T13" fmla="*/ 123 h 142"/>
              <a:gd name="T14" fmla="*/ 11 w 130"/>
              <a:gd name="T15" fmla="*/ 35 h 142"/>
              <a:gd name="T16" fmla="*/ 3 w 130"/>
              <a:gd name="T17" fmla="*/ 35 h 142"/>
              <a:gd name="T18" fmla="*/ 0 w 130"/>
              <a:gd name="T19" fmla="*/ 32 h 142"/>
              <a:gd name="T20" fmla="*/ 0 w 130"/>
              <a:gd name="T21" fmla="*/ 27 h 142"/>
              <a:gd name="T22" fmla="*/ 3 w 130"/>
              <a:gd name="T23" fmla="*/ 24 h 142"/>
              <a:gd name="T24" fmla="*/ 31 w 130"/>
              <a:gd name="T25" fmla="*/ 24 h 142"/>
              <a:gd name="T26" fmla="*/ 38 w 130"/>
              <a:gd name="T27" fmla="*/ 8 h 142"/>
              <a:gd name="T28" fmla="*/ 50 w 130"/>
              <a:gd name="T29" fmla="*/ 0 h 142"/>
              <a:gd name="T30" fmla="*/ 79 w 130"/>
              <a:gd name="T31" fmla="*/ 0 h 142"/>
              <a:gd name="T32" fmla="*/ 92 w 130"/>
              <a:gd name="T33" fmla="*/ 8 h 142"/>
              <a:gd name="T34" fmla="*/ 98 w 130"/>
              <a:gd name="T35" fmla="*/ 24 h 142"/>
              <a:gd name="T36" fmla="*/ 127 w 130"/>
              <a:gd name="T37" fmla="*/ 24 h 142"/>
              <a:gd name="T38" fmla="*/ 130 w 130"/>
              <a:gd name="T39" fmla="*/ 27 h 142"/>
              <a:gd name="T40" fmla="*/ 130 w 130"/>
              <a:gd name="T41" fmla="*/ 32 h 142"/>
              <a:gd name="T42" fmla="*/ 47 w 130"/>
              <a:gd name="T43" fmla="*/ 50 h 142"/>
              <a:gd name="T44" fmla="*/ 44 w 130"/>
              <a:gd name="T45" fmla="*/ 47 h 142"/>
              <a:gd name="T46" fmla="*/ 38 w 130"/>
              <a:gd name="T47" fmla="*/ 47 h 142"/>
              <a:gd name="T48" fmla="*/ 35 w 130"/>
              <a:gd name="T49" fmla="*/ 50 h 142"/>
              <a:gd name="T50" fmla="*/ 35 w 130"/>
              <a:gd name="T51" fmla="*/ 115 h 142"/>
              <a:gd name="T52" fmla="*/ 38 w 130"/>
              <a:gd name="T53" fmla="*/ 118 h 142"/>
              <a:gd name="T54" fmla="*/ 44 w 130"/>
              <a:gd name="T55" fmla="*/ 118 h 142"/>
              <a:gd name="T56" fmla="*/ 47 w 130"/>
              <a:gd name="T57" fmla="*/ 115 h 142"/>
              <a:gd name="T58" fmla="*/ 47 w 130"/>
              <a:gd name="T59" fmla="*/ 50 h 142"/>
              <a:gd name="T60" fmla="*/ 85 w 130"/>
              <a:gd name="T61" fmla="*/ 24 h 142"/>
              <a:gd name="T62" fmla="*/ 81 w 130"/>
              <a:gd name="T63" fmla="*/ 13 h 142"/>
              <a:gd name="T64" fmla="*/ 79 w 130"/>
              <a:gd name="T65" fmla="*/ 12 h 142"/>
              <a:gd name="T66" fmla="*/ 50 w 130"/>
              <a:gd name="T67" fmla="*/ 12 h 142"/>
              <a:gd name="T68" fmla="*/ 48 w 130"/>
              <a:gd name="T69" fmla="*/ 13 h 142"/>
              <a:gd name="T70" fmla="*/ 44 w 130"/>
              <a:gd name="T71" fmla="*/ 24 h 142"/>
              <a:gd name="T72" fmla="*/ 85 w 130"/>
              <a:gd name="T73" fmla="*/ 24 h 142"/>
              <a:gd name="T74" fmla="*/ 71 w 130"/>
              <a:gd name="T75" fmla="*/ 50 h 142"/>
              <a:gd name="T76" fmla="*/ 68 w 130"/>
              <a:gd name="T77" fmla="*/ 47 h 142"/>
              <a:gd name="T78" fmla="*/ 62 w 130"/>
              <a:gd name="T79" fmla="*/ 47 h 142"/>
              <a:gd name="T80" fmla="*/ 59 w 130"/>
              <a:gd name="T81" fmla="*/ 50 h 142"/>
              <a:gd name="T82" fmla="*/ 59 w 130"/>
              <a:gd name="T83" fmla="*/ 115 h 142"/>
              <a:gd name="T84" fmla="*/ 62 w 130"/>
              <a:gd name="T85" fmla="*/ 118 h 142"/>
              <a:gd name="T86" fmla="*/ 68 w 130"/>
              <a:gd name="T87" fmla="*/ 118 h 142"/>
              <a:gd name="T88" fmla="*/ 71 w 130"/>
              <a:gd name="T89" fmla="*/ 115 h 142"/>
              <a:gd name="T90" fmla="*/ 71 w 130"/>
              <a:gd name="T91" fmla="*/ 50 h 142"/>
              <a:gd name="T92" fmla="*/ 94 w 130"/>
              <a:gd name="T93" fmla="*/ 50 h 142"/>
              <a:gd name="T94" fmla="*/ 91 w 130"/>
              <a:gd name="T95" fmla="*/ 47 h 142"/>
              <a:gd name="T96" fmla="*/ 85 w 130"/>
              <a:gd name="T97" fmla="*/ 47 h 142"/>
              <a:gd name="T98" fmla="*/ 82 w 130"/>
              <a:gd name="T99" fmla="*/ 50 h 142"/>
              <a:gd name="T100" fmla="*/ 82 w 130"/>
              <a:gd name="T101" fmla="*/ 115 h 142"/>
              <a:gd name="T102" fmla="*/ 85 w 130"/>
              <a:gd name="T103" fmla="*/ 118 h 142"/>
              <a:gd name="T104" fmla="*/ 91 w 130"/>
              <a:gd name="T105" fmla="*/ 118 h 142"/>
              <a:gd name="T106" fmla="*/ 94 w 130"/>
              <a:gd name="T107" fmla="*/ 115 h 142"/>
              <a:gd name="T108" fmla="*/ 94 w 130"/>
              <a:gd name="T109" fmla="*/ 5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0" h="142">
                <a:moveTo>
                  <a:pt x="130" y="32"/>
                </a:moveTo>
                <a:cubicBezTo>
                  <a:pt x="130" y="34"/>
                  <a:pt x="128" y="35"/>
                  <a:pt x="127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18" y="133"/>
                  <a:pt x="111" y="142"/>
                  <a:pt x="103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8" y="142"/>
                  <a:pt x="11" y="134"/>
                  <a:pt x="11" y="123"/>
                </a:cubicBezTo>
                <a:cubicBezTo>
                  <a:pt x="11" y="35"/>
                  <a:pt x="11" y="35"/>
                  <a:pt x="11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0" y="34"/>
                  <a:pt x="0" y="3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4"/>
                  <a:pt x="3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4"/>
                  <a:pt x="45" y="0"/>
                  <a:pt x="5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4" y="0"/>
                  <a:pt x="90" y="4"/>
                  <a:pt x="92" y="8"/>
                </a:cubicBezTo>
                <a:cubicBezTo>
                  <a:pt x="98" y="24"/>
                  <a:pt x="98" y="24"/>
                  <a:pt x="98" y="24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8" y="24"/>
                  <a:pt x="130" y="25"/>
                  <a:pt x="130" y="27"/>
                </a:cubicBezTo>
                <a:lnTo>
                  <a:pt x="130" y="32"/>
                </a:lnTo>
                <a:close/>
                <a:moveTo>
                  <a:pt x="47" y="50"/>
                </a:moveTo>
                <a:cubicBezTo>
                  <a:pt x="47" y="49"/>
                  <a:pt x="46" y="47"/>
                  <a:pt x="44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6" y="47"/>
                  <a:pt x="35" y="49"/>
                  <a:pt x="35" y="50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35" y="117"/>
                  <a:pt x="36" y="118"/>
                  <a:pt x="38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6" y="118"/>
                  <a:pt x="47" y="117"/>
                  <a:pt x="47" y="115"/>
                </a:cubicBezTo>
                <a:lnTo>
                  <a:pt x="47" y="50"/>
                </a:lnTo>
                <a:close/>
                <a:moveTo>
                  <a:pt x="85" y="24"/>
                </a:moveTo>
                <a:cubicBezTo>
                  <a:pt x="81" y="13"/>
                  <a:pt x="81" y="13"/>
                  <a:pt x="81" y="13"/>
                </a:cubicBezTo>
                <a:cubicBezTo>
                  <a:pt x="81" y="12"/>
                  <a:pt x="80" y="12"/>
                  <a:pt x="7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9" y="12"/>
                  <a:pt x="49" y="12"/>
                  <a:pt x="48" y="13"/>
                </a:cubicBezTo>
                <a:cubicBezTo>
                  <a:pt x="44" y="24"/>
                  <a:pt x="44" y="24"/>
                  <a:pt x="44" y="24"/>
                </a:cubicBezTo>
                <a:lnTo>
                  <a:pt x="85" y="24"/>
                </a:lnTo>
                <a:close/>
                <a:moveTo>
                  <a:pt x="71" y="50"/>
                </a:moveTo>
                <a:cubicBezTo>
                  <a:pt x="71" y="49"/>
                  <a:pt x="69" y="47"/>
                  <a:pt x="68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0" y="47"/>
                  <a:pt x="59" y="49"/>
                  <a:pt x="59" y="50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7"/>
                  <a:pt x="60" y="118"/>
                  <a:pt x="62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9" y="118"/>
                  <a:pt x="71" y="117"/>
                  <a:pt x="71" y="115"/>
                </a:cubicBezTo>
                <a:lnTo>
                  <a:pt x="71" y="50"/>
                </a:lnTo>
                <a:close/>
                <a:moveTo>
                  <a:pt x="94" y="50"/>
                </a:moveTo>
                <a:cubicBezTo>
                  <a:pt x="94" y="49"/>
                  <a:pt x="93" y="47"/>
                  <a:pt x="91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4" y="47"/>
                  <a:pt x="82" y="49"/>
                  <a:pt x="82" y="50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2" y="117"/>
                  <a:pt x="84" y="118"/>
                  <a:pt x="85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3" y="118"/>
                  <a:pt x="94" y="117"/>
                  <a:pt x="94" y="115"/>
                </a:cubicBezTo>
                <a:lnTo>
                  <a:pt x="94" y="5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4364889" y="1579028"/>
            <a:ext cx="149980" cy="164264"/>
          </a:xfrm>
          <a:custGeom>
            <a:avLst/>
            <a:gdLst>
              <a:gd name="T0" fmla="*/ 130 w 130"/>
              <a:gd name="T1" fmla="*/ 32 h 142"/>
              <a:gd name="T2" fmla="*/ 127 w 130"/>
              <a:gd name="T3" fmla="*/ 35 h 142"/>
              <a:gd name="T4" fmla="*/ 118 w 130"/>
              <a:gd name="T5" fmla="*/ 35 h 142"/>
              <a:gd name="T6" fmla="*/ 118 w 130"/>
              <a:gd name="T7" fmla="*/ 123 h 142"/>
              <a:gd name="T8" fmla="*/ 104 w 130"/>
              <a:gd name="T9" fmla="*/ 142 h 142"/>
              <a:gd name="T10" fmla="*/ 27 w 130"/>
              <a:gd name="T11" fmla="*/ 142 h 142"/>
              <a:gd name="T12" fmla="*/ 12 w 130"/>
              <a:gd name="T13" fmla="*/ 123 h 142"/>
              <a:gd name="T14" fmla="*/ 12 w 130"/>
              <a:gd name="T15" fmla="*/ 35 h 142"/>
              <a:gd name="T16" fmla="*/ 3 w 130"/>
              <a:gd name="T17" fmla="*/ 35 h 142"/>
              <a:gd name="T18" fmla="*/ 0 w 130"/>
              <a:gd name="T19" fmla="*/ 32 h 142"/>
              <a:gd name="T20" fmla="*/ 0 w 130"/>
              <a:gd name="T21" fmla="*/ 27 h 142"/>
              <a:gd name="T22" fmla="*/ 3 w 130"/>
              <a:gd name="T23" fmla="*/ 24 h 142"/>
              <a:gd name="T24" fmla="*/ 32 w 130"/>
              <a:gd name="T25" fmla="*/ 24 h 142"/>
              <a:gd name="T26" fmla="*/ 38 w 130"/>
              <a:gd name="T27" fmla="*/ 8 h 142"/>
              <a:gd name="T28" fmla="*/ 50 w 130"/>
              <a:gd name="T29" fmla="*/ 0 h 142"/>
              <a:gd name="T30" fmla="*/ 80 w 130"/>
              <a:gd name="T31" fmla="*/ 0 h 142"/>
              <a:gd name="T32" fmla="*/ 92 w 130"/>
              <a:gd name="T33" fmla="*/ 8 h 142"/>
              <a:gd name="T34" fmla="*/ 99 w 130"/>
              <a:gd name="T35" fmla="*/ 24 h 142"/>
              <a:gd name="T36" fmla="*/ 127 w 130"/>
              <a:gd name="T37" fmla="*/ 24 h 142"/>
              <a:gd name="T38" fmla="*/ 130 w 130"/>
              <a:gd name="T39" fmla="*/ 27 h 142"/>
              <a:gd name="T40" fmla="*/ 130 w 130"/>
              <a:gd name="T41" fmla="*/ 32 h 142"/>
              <a:gd name="T42" fmla="*/ 107 w 130"/>
              <a:gd name="T43" fmla="*/ 35 h 142"/>
              <a:gd name="T44" fmla="*/ 24 w 130"/>
              <a:gd name="T45" fmla="*/ 35 h 142"/>
              <a:gd name="T46" fmla="*/ 24 w 130"/>
              <a:gd name="T47" fmla="*/ 123 h 142"/>
              <a:gd name="T48" fmla="*/ 27 w 130"/>
              <a:gd name="T49" fmla="*/ 130 h 142"/>
              <a:gd name="T50" fmla="*/ 104 w 130"/>
              <a:gd name="T51" fmla="*/ 130 h 142"/>
              <a:gd name="T52" fmla="*/ 107 w 130"/>
              <a:gd name="T53" fmla="*/ 123 h 142"/>
              <a:gd name="T54" fmla="*/ 107 w 130"/>
              <a:gd name="T55" fmla="*/ 35 h 142"/>
              <a:gd name="T56" fmla="*/ 47 w 130"/>
              <a:gd name="T57" fmla="*/ 109 h 142"/>
              <a:gd name="T58" fmla="*/ 44 w 130"/>
              <a:gd name="T59" fmla="*/ 112 h 142"/>
              <a:gd name="T60" fmla="*/ 39 w 130"/>
              <a:gd name="T61" fmla="*/ 112 h 142"/>
              <a:gd name="T62" fmla="*/ 36 w 130"/>
              <a:gd name="T63" fmla="*/ 109 h 142"/>
              <a:gd name="T64" fmla="*/ 36 w 130"/>
              <a:gd name="T65" fmla="*/ 56 h 142"/>
              <a:gd name="T66" fmla="*/ 39 w 130"/>
              <a:gd name="T67" fmla="*/ 53 h 142"/>
              <a:gd name="T68" fmla="*/ 44 w 130"/>
              <a:gd name="T69" fmla="*/ 53 h 142"/>
              <a:gd name="T70" fmla="*/ 47 w 130"/>
              <a:gd name="T71" fmla="*/ 56 h 142"/>
              <a:gd name="T72" fmla="*/ 47 w 130"/>
              <a:gd name="T73" fmla="*/ 109 h 142"/>
              <a:gd name="T74" fmla="*/ 86 w 130"/>
              <a:gd name="T75" fmla="*/ 24 h 142"/>
              <a:gd name="T76" fmla="*/ 81 w 130"/>
              <a:gd name="T77" fmla="*/ 13 h 142"/>
              <a:gd name="T78" fmla="*/ 80 w 130"/>
              <a:gd name="T79" fmla="*/ 12 h 142"/>
              <a:gd name="T80" fmla="*/ 51 w 130"/>
              <a:gd name="T81" fmla="*/ 12 h 142"/>
              <a:gd name="T82" fmla="*/ 49 w 130"/>
              <a:gd name="T83" fmla="*/ 13 h 142"/>
              <a:gd name="T84" fmla="*/ 44 w 130"/>
              <a:gd name="T85" fmla="*/ 24 h 142"/>
              <a:gd name="T86" fmla="*/ 86 w 130"/>
              <a:gd name="T87" fmla="*/ 24 h 142"/>
              <a:gd name="T88" fmla="*/ 71 w 130"/>
              <a:gd name="T89" fmla="*/ 109 h 142"/>
              <a:gd name="T90" fmla="*/ 68 w 130"/>
              <a:gd name="T91" fmla="*/ 112 h 142"/>
              <a:gd name="T92" fmla="*/ 62 w 130"/>
              <a:gd name="T93" fmla="*/ 112 h 142"/>
              <a:gd name="T94" fmla="*/ 59 w 130"/>
              <a:gd name="T95" fmla="*/ 109 h 142"/>
              <a:gd name="T96" fmla="*/ 59 w 130"/>
              <a:gd name="T97" fmla="*/ 56 h 142"/>
              <a:gd name="T98" fmla="*/ 62 w 130"/>
              <a:gd name="T99" fmla="*/ 53 h 142"/>
              <a:gd name="T100" fmla="*/ 68 w 130"/>
              <a:gd name="T101" fmla="*/ 53 h 142"/>
              <a:gd name="T102" fmla="*/ 71 w 130"/>
              <a:gd name="T103" fmla="*/ 56 h 142"/>
              <a:gd name="T104" fmla="*/ 71 w 130"/>
              <a:gd name="T105" fmla="*/ 109 h 142"/>
              <a:gd name="T106" fmla="*/ 95 w 130"/>
              <a:gd name="T107" fmla="*/ 109 h 142"/>
              <a:gd name="T108" fmla="*/ 92 w 130"/>
              <a:gd name="T109" fmla="*/ 112 h 142"/>
              <a:gd name="T110" fmla="*/ 86 w 130"/>
              <a:gd name="T111" fmla="*/ 112 h 142"/>
              <a:gd name="T112" fmla="*/ 83 w 130"/>
              <a:gd name="T113" fmla="*/ 109 h 142"/>
              <a:gd name="T114" fmla="*/ 83 w 130"/>
              <a:gd name="T115" fmla="*/ 56 h 142"/>
              <a:gd name="T116" fmla="*/ 86 w 130"/>
              <a:gd name="T117" fmla="*/ 53 h 142"/>
              <a:gd name="T118" fmla="*/ 92 w 130"/>
              <a:gd name="T119" fmla="*/ 53 h 142"/>
              <a:gd name="T120" fmla="*/ 95 w 130"/>
              <a:gd name="T121" fmla="*/ 56 h 142"/>
              <a:gd name="T122" fmla="*/ 95 w 130"/>
              <a:gd name="T123" fmla="*/ 10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0" h="142">
                <a:moveTo>
                  <a:pt x="130" y="32"/>
                </a:moveTo>
                <a:cubicBezTo>
                  <a:pt x="130" y="34"/>
                  <a:pt x="129" y="35"/>
                  <a:pt x="127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18" y="133"/>
                  <a:pt x="112" y="142"/>
                  <a:pt x="104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9" y="142"/>
                  <a:pt x="12" y="134"/>
                  <a:pt x="12" y="123"/>
                </a:cubicBezTo>
                <a:cubicBezTo>
                  <a:pt x="12" y="35"/>
                  <a:pt x="12" y="35"/>
                  <a:pt x="12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0" y="34"/>
                  <a:pt x="0" y="3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4"/>
                  <a:pt x="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8" y="8"/>
                  <a:pt x="38" y="8"/>
                  <a:pt x="38" y="8"/>
                </a:cubicBezTo>
                <a:cubicBezTo>
                  <a:pt x="40" y="4"/>
                  <a:pt x="45" y="0"/>
                  <a:pt x="5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5" y="0"/>
                  <a:pt x="90" y="4"/>
                  <a:pt x="92" y="8"/>
                </a:cubicBezTo>
                <a:cubicBezTo>
                  <a:pt x="99" y="24"/>
                  <a:pt x="99" y="24"/>
                  <a:pt x="99" y="24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9" y="24"/>
                  <a:pt x="130" y="25"/>
                  <a:pt x="130" y="27"/>
                </a:cubicBezTo>
                <a:lnTo>
                  <a:pt x="130" y="32"/>
                </a:lnTo>
                <a:close/>
                <a:moveTo>
                  <a:pt x="107" y="35"/>
                </a:moveTo>
                <a:cubicBezTo>
                  <a:pt x="24" y="35"/>
                  <a:pt x="24" y="35"/>
                  <a:pt x="24" y="35"/>
                </a:cubicBezTo>
                <a:cubicBezTo>
                  <a:pt x="24" y="123"/>
                  <a:pt x="24" y="123"/>
                  <a:pt x="24" y="123"/>
                </a:cubicBezTo>
                <a:cubicBezTo>
                  <a:pt x="24" y="127"/>
                  <a:pt x="26" y="130"/>
                  <a:pt x="27" y="130"/>
                </a:cubicBezTo>
                <a:cubicBezTo>
                  <a:pt x="104" y="130"/>
                  <a:pt x="104" y="130"/>
                  <a:pt x="104" y="130"/>
                </a:cubicBezTo>
                <a:cubicBezTo>
                  <a:pt x="104" y="130"/>
                  <a:pt x="107" y="127"/>
                  <a:pt x="107" y="123"/>
                </a:cubicBezTo>
                <a:lnTo>
                  <a:pt x="107" y="35"/>
                </a:lnTo>
                <a:close/>
                <a:moveTo>
                  <a:pt x="47" y="109"/>
                </a:moveTo>
                <a:cubicBezTo>
                  <a:pt x="47" y="111"/>
                  <a:pt x="46" y="112"/>
                  <a:pt x="44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7" y="112"/>
                  <a:pt x="36" y="111"/>
                  <a:pt x="36" y="109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54"/>
                  <a:pt x="37" y="53"/>
                  <a:pt x="39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6" y="53"/>
                  <a:pt x="47" y="54"/>
                  <a:pt x="47" y="56"/>
                </a:cubicBezTo>
                <a:lnTo>
                  <a:pt x="47" y="109"/>
                </a:lnTo>
                <a:close/>
                <a:moveTo>
                  <a:pt x="86" y="24"/>
                </a:moveTo>
                <a:cubicBezTo>
                  <a:pt x="81" y="13"/>
                  <a:pt x="81" y="13"/>
                  <a:pt x="81" y="13"/>
                </a:cubicBezTo>
                <a:cubicBezTo>
                  <a:pt x="81" y="12"/>
                  <a:pt x="80" y="12"/>
                  <a:pt x="80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0" y="12"/>
                  <a:pt x="49" y="12"/>
                  <a:pt x="49" y="13"/>
                </a:cubicBezTo>
                <a:cubicBezTo>
                  <a:pt x="44" y="24"/>
                  <a:pt x="44" y="24"/>
                  <a:pt x="44" y="24"/>
                </a:cubicBezTo>
                <a:lnTo>
                  <a:pt x="86" y="24"/>
                </a:lnTo>
                <a:close/>
                <a:moveTo>
                  <a:pt x="71" y="109"/>
                </a:moveTo>
                <a:cubicBezTo>
                  <a:pt x="71" y="111"/>
                  <a:pt x="70" y="112"/>
                  <a:pt x="68" y="112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1" y="112"/>
                  <a:pt x="59" y="111"/>
                  <a:pt x="59" y="109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4"/>
                  <a:pt x="61" y="53"/>
                  <a:pt x="62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70" y="53"/>
                  <a:pt x="71" y="54"/>
                  <a:pt x="71" y="56"/>
                </a:cubicBezTo>
                <a:lnTo>
                  <a:pt x="71" y="109"/>
                </a:lnTo>
                <a:close/>
                <a:moveTo>
                  <a:pt x="95" y="109"/>
                </a:moveTo>
                <a:cubicBezTo>
                  <a:pt x="95" y="111"/>
                  <a:pt x="93" y="112"/>
                  <a:pt x="92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84" y="112"/>
                  <a:pt x="83" y="111"/>
                  <a:pt x="83" y="109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4"/>
                  <a:pt x="84" y="53"/>
                  <a:pt x="86" y="53"/>
                </a:cubicBezTo>
                <a:cubicBezTo>
                  <a:pt x="92" y="53"/>
                  <a:pt x="92" y="53"/>
                  <a:pt x="92" y="53"/>
                </a:cubicBezTo>
                <a:cubicBezTo>
                  <a:pt x="93" y="53"/>
                  <a:pt x="95" y="54"/>
                  <a:pt x="95" y="56"/>
                </a:cubicBezTo>
                <a:lnTo>
                  <a:pt x="95" y="10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4562480" y="1564745"/>
            <a:ext cx="158313" cy="192831"/>
          </a:xfrm>
          <a:custGeom>
            <a:avLst/>
            <a:gdLst>
              <a:gd name="T0" fmla="*/ 130 w 136"/>
              <a:gd name="T1" fmla="*/ 142 h 166"/>
              <a:gd name="T2" fmla="*/ 87 w 136"/>
              <a:gd name="T3" fmla="*/ 142 h 166"/>
              <a:gd name="T4" fmla="*/ 88 w 136"/>
              <a:gd name="T5" fmla="*/ 160 h 166"/>
              <a:gd name="T6" fmla="*/ 82 w 136"/>
              <a:gd name="T7" fmla="*/ 166 h 166"/>
              <a:gd name="T8" fmla="*/ 53 w 136"/>
              <a:gd name="T9" fmla="*/ 166 h 166"/>
              <a:gd name="T10" fmla="*/ 47 w 136"/>
              <a:gd name="T11" fmla="*/ 160 h 166"/>
              <a:gd name="T12" fmla="*/ 48 w 136"/>
              <a:gd name="T13" fmla="*/ 142 h 166"/>
              <a:gd name="T14" fmla="*/ 6 w 136"/>
              <a:gd name="T15" fmla="*/ 142 h 166"/>
              <a:gd name="T16" fmla="*/ 0 w 136"/>
              <a:gd name="T17" fmla="*/ 136 h 166"/>
              <a:gd name="T18" fmla="*/ 1 w 136"/>
              <a:gd name="T19" fmla="*/ 132 h 166"/>
              <a:gd name="T20" fmla="*/ 39 w 136"/>
              <a:gd name="T21" fmla="*/ 95 h 166"/>
              <a:gd name="T22" fmla="*/ 17 w 136"/>
              <a:gd name="T23" fmla="*/ 95 h 166"/>
              <a:gd name="T24" fmla="*/ 12 w 136"/>
              <a:gd name="T25" fmla="*/ 89 h 166"/>
              <a:gd name="T26" fmla="*/ 13 w 136"/>
              <a:gd name="T27" fmla="*/ 85 h 166"/>
              <a:gd name="T28" fmla="*/ 50 w 136"/>
              <a:gd name="T29" fmla="*/ 47 h 166"/>
              <a:gd name="T30" fmla="*/ 32 w 136"/>
              <a:gd name="T31" fmla="*/ 47 h 166"/>
              <a:gd name="T32" fmla="*/ 26 w 136"/>
              <a:gd name="T33" fmla="*/ 41 h 166"/>
              <a:gd name="T34" fmla="*/ 28 w 136"/>
              <a:gd name="T35" fmla="*/ 37 h 166"/>
              <a:gd name="T36" fmla="*/ 64 w 136"/>
              <a:gd name="T37" fmla="*/ 2 h 166"/>
              <a:gd name="T38" fmla="*/ 68 w 136"/>
              <a:gd name="T39" fmla="*/ 0 h 166"/>
              <a:gd name="T40" fmla="*/ 72 w 136"/>
              <a:gd name="T41" fmla="*/ 2 h 166"/>
              <a:gd name="T42" fmla="*/ 107 w 136"/>
              <a:gd name="T43" fmla="*/ 37 h 166"/>
              <a:gd name="T44" fmla="*/ 109 w 136"/>
              <a:gd name="T45" fmla="*/ 41 h 166"/>
              <a:gd name="T46" fmla="*/ 103 w 136"/>
              <a:gd name="T47" fmla="*/ 47 h 166"/>
              <a:gd name="T48" fmla="*/ 85 w 136"/>
              <a:gd name="T49" fmla="*/ 47 h 166"/>
              <a:gd name="T50" fmla="*/ 122 w 136"/>
              <a:gd name="T51" fmla="*/ 85 h 166"/>
              <a:gd name="T52" fmla="*/ 124 w 136"/>
              <a:gd name="T53" fmla="*/ 89 h 166"/>
              <a:gd name="T54" fmla="*/ 118 w 136"/>
              <a:gd name="T55" fmla="*/ 95 h 166"/>
              <a:gd name="T56" fmla="*/ 97 w 136"/>
              <a:gd name="T57" fmla="*/ 95 h 166"/>
              <a:gd name="T58" fmla="*/ 134 w 136"/>
              <a:gd name="T59" fmla="*/ 132 h 166"/>
              <a:gd name="T60" fmla="*/ 136 w 136"/>
              <a:gd name="T61" fmla="*/ 136 h 166"/>
              <a:gd name="T62" fmla="*/ 130 w 136"/>
              <a:gd name="T63" fmla="*/ 14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6" h="166">
                <a:moveTo>
                  <a:pt x="130" y="142"/>
                </a:moveTo>
                <a:cubicBezTo>
                  <a:pt x="87" y="142"/>
                  <a:pt x="87" y="142"/>
                  <a:pt x="87" y="142"/>
                </a:cubicBezTo>
                <a:cubicBezTo>
                  <a:pt x="87" y="148"/>
                  <a:pt x="88" y="154"/>
                  <a:pt x="88" y="160"/>
                </a:cubicBezTo>
                <a:cubicBezTo>
                  <a:pt x="88" y="163"/>
                  <a:pt x="86" y="166"/>
                  <a:pt x="82" y="166"/>
                </a:cubicBezTo>
                <a:cubicBezTo>
                  <a:pt x="53" y="166"/>
                  <a:pt x="53" y="166"/>
                  <a:pt x="53" y="166"/>
                </a:cubicBezTo>
                <a:cubicBezTo>
                  <a:pt x="50" y="166"/>
                  <a:pt x="47" y="163"/>
                  <a:pt x="47" y="160"/>
                </a:cubicBezTo>
                <a:cubicBezTo>
                  <a:pt x="47" y="154"/>
                  <a:pt x="48" y="148"/>
                  <a:pt x="48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2" y="142"/>
                  <a:pt x="0" y="139"/>
                  <a:pt x="0" y="136"/>
                </a:cubicBezTo>
                <a:cubicBezTo>
                  <a:pt x="0" y="135"/>
                  <a:pt x="0" y="133"/>
                  <a:pt x="1" y="132"/>
                </a:cubicBezTo>
                <a:cubicBezTo>
                  <a:pt x="39" y="95"/>
                  <a:pt x="39" y="95"/>
                  <a:pt x="39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4" y="95"/>
                  <a:pt x="12" y="92"/>
                  <a:pt x="12" y="89"/>
                </a:cubicBezTo>
                <a:cubicBezTo>
                  <a:pt x="12" y="87"/>
                  <a:pt x="12" y="86"/>
                  <a:pt x="13" y="85"/>
                </a:cubicBezTo>
                <a:cubicBezTo>
                  <a:pt x="50" y="47"/>
                  <a:pt x="50" y="47"/>
                  <a:pt x="50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6" y="41"/>
                </a:cubicBezTo>
                <a:cubicBezTo>
                  <a:pt x="26" y="40"/>
                  <a:pt x="27" y="38"/>
                  <a:pt x="28" y="37"/>
                </a:cubicBezTo>
                <a:cubicBezTo>
                  <a:pt x="64" y="2"/>
                  <a:pt x="64" y="2"/>
                  <a:pt x="64" y="2"/>
                </a:cubicBezTo>
                <a:cubicBezTo>
                  <a:pt x="65" y="1"/>
                  <a:pt x="66" y="0"/>
                  <a:pt x="68" y="0"/>
                </a:cubicBezTo>
                <a:cubicBezTo>
                  <a:pt x="69" y="0"/>
                  <a:pt x="71" y="1"/>
                  <a:pt x="72" y="2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8" y="38"/>
                  <a:pt x="109" y="40"/>
                  <a:pt x="109" y="41"/>
                </a:cubicBezTo>
                <a:cubicBezTo>
                  <a:pt x="109" y="45"/>
                  <a:pt x="106" y="47"/>
                  <a:pt x="103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3" y="86"/>
                  <a:pt x="124" y="87"/>
                  <a:pt x="124" y="89"/>
                </a:cubicBezTo>
                <a:cubicBezTo>
                  <a:pt x="124" y="92"/>
                  <a:pt x="121" y="95"/>
                  <a:pt x="118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5" y="133"/>
                  <a:pt x="136" y="135"/>
                  <a:pt x="136" y="136"/>
                </a:cubicBezTo>
                <a:cubicBezTo>
                  <a:pt x="136" y="139"/>
                  <a:pt x="133" y="142"/>
                  <a:pt x="130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4766025" y="1579028"/>
            <a:ext cx="164264" cy="164264"/>
          </a:xfrm>
          <a:custGeom>
            <a:avLst/>
            <a:gdLst>
              <a:gd name="T0" fmla="*/ 142 w 142"/>
              <a:gd name="T1" fmla="*/ 136 h 142"/>
              <a:gd name="T2" fmla="*/ 136 w 142"/>
              <a:gd name="T3" fmla="*/ 142 h 142"/>
              <a:gd name="T4" fmla="*/ 6 w 142"/>
              <a:gd name="T5" fmla="*/ 142 h 142"/>
              <a:gd name="T6" fmla="*/ 0 w 142"/>
              <a:gd name="T7" fmla="*/ 136 h 142"/>
              <a:gd name="T8" fmla="*/ 0 w 142"/>
              <a:gd name="T9" fmla="*/ 6 h 142"/>
              <a:gd name="T10" fmla="*/ 6 w 142"/>
              <a:gd name="T11" fmla="*/ 0 h 142"/>
              <a:gd name="T12" fmla="*/ 136 w 142"/>
              <a:gd name="T13" fmla="*/ 0 h 142"/>
              <a:gd name="T14" fmla="*/ 142 w 142"/>
              <a:gd name="T15" fmla="*/ 6 h 142"/>
              <a:gd name="T16" fmla="*/ 142 w 142"/>
              <a:gd name="T17" fmla="*/ 136 h 142"/>
              <a:gd name="T18" fmla="*/ 65 w 142"/>
              <a:gd name="T19" fmla="*/ 18 h 142"/>
              <a:gd name="T20" fmla="*/ 62 w 142"/>
              <a:gd name="T21" fmla="*/ 15 h 142"/>
              <a:gd name="T22" fmla="*/ 18 w 142"/>
              <a:gd name="T23" fmla="*/ 15 h 142"/>
              <a:gd name="T24" fmla="*/ 15 w 142"/>
              <a:gd name="T25" fmla="*/ 18 h 142"/>
              <a:gd name="T26" fmla="*/ 15 w 142"/>
              <a:gd name="T27" fmla="*/ 112 h 142"/>
              <a:gd name="T28" fmla="*/ 18 w 142"/>
              <a:gd name="T29" fmla="*/ 115 h 142"/>
              <a:gd name="T30" fmla="*/ 62 w 142"/>
              <a:gd name="T31" fmla="*/ 115 h 142"/>
              <a:gd name="T32" fmla="*/ 65 w 142"/>
              <a:gd name="T33" fmla="*/ 112 h 142"/>
              <a:gd name="T34" fmla="*/ 65 w 142"/>
              <a:gd name="T35" fmla="*/ 18 h 142"/>
              <a:gd name="T36" fmla="*/ 127 w 142"/>
              <a:gd name="T37" fmla="*/ 18 h 142"/>
              <a:gd name="T38" fmla="*/ 124 w 142"/>
              <a:gd name="T39" fmla="*/ 15 h 142"/>
              <a:gd name="T40" fmla="*/ 80 w 142"/>
              <a:gd name="T41" fmla="*/ 15 h 142"/>
              <a:gd name="T42" fmla="*/ 77 w 142"/>
              <a:gd name="T43" fmla="*/ 18 h 142"/>
              <a:gd name="T44" fmla="*/ 77 w 142"/>
              <a:gd name="T45" fmla="*/ 77 h 142"/>
              <a:gd name="T46" fmla="*/ 80 w 142"/>
              <a:gd name="T47" fmla="*/ 80 h 142"/>
              <a:gd name="T48" fmla="*/ 124 w 142"/>
              <a:gd name="T49" fmla="*/ 80 h 142"/>
              <a:gd name="T50" fmla="*/ 127 w 142"/>
              <a:gd name="T51" fmla="*/ 77 h 142"/>
              <a:gd name="T52" fmla="*/ 127 w 142"/>
              <a:gd name="T53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142" y="136"/>
                </a:moveTo>
                <a:cubicBezTo>
                  <a:pt x="142" y="139"/>
                  <a:pt x="139" y="142"/>
                  <a:pt x="136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3" y="142"/>
                  <a:pt x="0" y="139"/>
                  <a:pt x="0" y="1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136"/>
                </a:lnTo>
                <a:close/>
                <a:moveTo>
                  <a:pt x="65" y="18"/>
                </a:moveTo>
                <a:cubicBezTo>
                  <a:pt x="65" y="16"/>
                  <a:pt x="64" y="15"/>
                  <a:pt x="62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6" y="15"/>
                  <a:pt x="15" y="16"/>
                  <a:pt x="15" y="18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5" y="114"/>
                  <a:pt x="16" y="115"/>
                  <a:pt x="18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4" y="115"/>
                  <a:pt x="65" y="114"/>
                  <a:pt x="65" y="112"/>
                </a:cubicBezTo>
                <a:lnTo>
                  <a:pt x="65" y="18"/>
                </a:lnTo>
                <a:close/>
                <a:moveTo>
                  <a:pt x="127" y="18"/>
                </a:moveTo>
                <a:cubicBezTo>
                  <a:pt x="127" y="16"/>
                  <a:pt x="126" y="15"/>
                  <a:pt x="124" y="15"/>
                </a:cubicBezTo>
                <a:cubicBezTo>
                  <a:pt x="80" y="15"/>
                  <a:pt x="80" y="15"/>
                  <a:pt x="80" y="15"/>
                </a:cubicBezTo>
                <a:cubicBezTo>
                  <a:pt x="78" y="15"/>
                  <a:pt x="77" y="16"/>
                  <a:pt x="77" y="18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8"/>
                  <a:pt x="78" y="80"/>
                  <a:pt x="80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6" y="80"/>
                  <a:pt x="127" y="78"/>
                  <a:pt x="127" y="77"/>
                </a:cubicBezTo>
                <a:lnTo>
                  <a:pt x="127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4973140" y="1579028"/>
            <a:ext cx="178547" cy="164264"/>
          </a:xfrm>
          <a:custGeom>
            <a:avLst/>
            <a:gdLst>
              <a:gd name="T0" fmla="*/ 154 w 154"/>
              <a:gd name="T1" fmla="*/ 44 h 142"/>
              <a:gd name="T2" fmla="*/ 103 w 154"/>
              <a:gd name="T3" fmla="*/ 83 h 142"/>
              <a:gd name="T4" fmla="*/ 95 w 154"/>
              <a:gd name="T5" fmla="*/ 91 h 142"/>
              <a:gd name="T6" fmla="*/ 88 w 154"/>
              <a:gd name="T7" fmla="*/ 106 h 142"/>
              <a:gd name="T8" fmla="*/ 100 w 154"/>
              <a:gd name="T9" fmla="*/ 118 h 142"/>
              <a:gd name="T10" fmla="*/ 118 w 154"/>
              <a:gd name="T11" fmla="*/ 133 h 142"/>
              <a:gd name="T12" fmla="*/ 118 w 154"/>
              <a:gd name="T13" fmla="*/ 139 h 142"/>
              <a:gd name="T14" fmla="*/ 115 w 154"/>
              <a:gd name="T15" fmla="*/ 142 h 142"/>
              <a:gd name="T16" fmla="*/ 38 w 154"/>
              <a:gd name="T17" fmla="*/ 142 h 142"/>
              <a:gd name="T18" fmla="*/ 35 w 154"/>
              <a:gd name="T19" fmla="*/ 139 h 142"/>
              <a:gd name="T20" fmla="*/ 35 w 154"/>
              <a:gd name="T21" fmla="*/ 133 h 142"/>
              <a:gd name="T22" fmla="*/ 53 w 154"/>
              <a:gd name="T23" fmla="*/ 118 h 142"/>
              <a:gd name="T24" fmla="*/ 65 w 154"/>
              <a:gd name="T25" fmla="*/ 106 h 142"/>
              <a:gd name="T26" fmla="*/ 59 w 154"/>
              <a:gd name="T27" fmla="*/ 91 h 142"/>
              <a:gd name="T28" fmla="*/ 50 w 154"/>
              <a:gd name="T29" fmla="*/ 83 h 142"/>
              <a:gd name="T30" fmla="*/ 0 w 154"/>
              <a:gd name="T31" fmla="*/ 44 h 142"/>
              <a:gd name="T32" fmla="*/ 0 w 154"/>
              <a:gd name="T33" fmla="*/ 32 h 142"/>
              <a:gd name="T34" fmla="*/ 9 w 154"/>
              <a:gd name="T35" fmla="*/ 24 h 142"/>
              <a:gd name="T36" fmla="*/ 35 w 154"/>
              <a:gd name="T37" fmla="*/ 24 h 142"/>
              <a:gd name="T38" fmla="*/ 35 w 154"/>
              <a:gd name="T39" fmla="*/ 15 h 142"/>
              <a:gd name="T40" fmla="*/ 50 w 154"/>
              <a:gd name="T41" fmla="*/ 0 h 142"/>
              <a:gd name="T42" fmla="*/ 103 w 154"/>
              <a:gd name="T43" fmla="*/ 0 h 142"/>
              <a:gd name="T44" fmla="*/ 118 w 154"/>
              <a:gd name="T45" fmla="*/ 15 h 142"/>
              <a:gd name="T46" fmla="*/ 118 w 154"/>
              <a:gd name="T47" fmla="*/ 24 h 142"/>
              <a:gd name="T48" fmla="*/ 145 w 154"/>
              <a:gd name="T49" fmla="*/ 24 h 142"/>
              <a:gd name="T50" fmla="*/ 154 w 154"/>
              <a:gd name="T51" fmla="*/ 32 h 142"/>
              <a:gd name="T52" fmla="*/ 154 w 154"/>
              <a:gd name="T53" fmla="*/ 44 h 142"/>
              <a:gd name="T54" fmla="*/ 35 w 154"/>
              <a:gd name="T55" fmla="*/ 35 h 142"/>
              <a:gd name="T56" fmla="*/ 12 w 154"/>
              <a:gd name="T57" fmla="*/ 35 h 142"/>
              <a:gd name="T58" fmla="*/ 12 w 154"/>
              <a:gd name="T59" fmla="*/ 44 h 142"/>
              <a:gd name="T60" fmla="*/ 42 w 154"/>
              <a:gd name="T61" fmla="*/ 70 h 142"/>
              <a:gd name="T62" fmla="*/ 35 w 154"/>
              <a:gd name="T63" fmla="*/ 35 h 142"/>
              <a:gd name="T64" fmla="*/ 142 w 154"/>
              <a:gd name="T65" fmla="*/ 35 h 142"/>
              <a:gd name="T66" fmla="*/ 118 w 154"/>
              <a:gd name="T67" fmla="*/ 35 h 142"/>
              <a:gd name="T68" fmla="*/ 111 w 154"/>
              <a:gd name="T69" fmla="*/ 70 h 142"/>
              <a:gd name="T70" fmla="*/ 142 w 154"/>
              <a:gd name="T71" fmla="*/ 44 h 142"/>
              <a:gd name="T72" fmla="*/ 142 w 154"/>
              <a:gd name="T73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42">
                <a:moveTo>
                  <a:pt x="154" y="44"/>
                </a:moveTo>
                <a:cubicBezTo>
                  <a:pt x="154" y="62"/>
                  <a:pt x="132" y="81"/>
                  <a:pt x="103" y="83"/>
                </a:cubicBezTo>
                <a:cubicBezTo>
                  <a:pt x="100" y="87"/>
                  <a:pt x="96" y="90"/>
                  <a:pt x="95" y="91"/>
                </a:cubicBezTo>
                <a:cubicBezTo>
                  <a:pt x="90" y="96"/>
                  <a:pt x="88" y="100"/>
                  <a:pt x="88" y="106"/>
                </a:cubicBezTo>
                <a:cubicBezTo>
                  <a:pt x="88" y="112"/>
                  <a:pt x="91" y="118"/>
                  <a:pt x="100" y="118"/>
                </a:cubicBezTo>
                <a:cubicBezTo>
                  <a:pt x="109" y="118"/>
                  <a:pt x="118" y="124"/>
                  <a:pt x="118" y="13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1"/>
                  <a:pt x="117" y="142"/>
                  <a:pt x="115" y="142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37" y="142"/>
                  <a:pt x="35" y="141"/>
                  <a:pt x="35" y="139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24"/>
                  <a:pt x="44" y="118"/>
                  <a:pt x="53" y="118"/>
                </a:cubicBezTo>
                <a:cubicBezTo>
                  <a:pt x="62" y="118"/>
                  <a:pt x="65" y="112"/>
                  <a:pt x="65" y="106"/>
                </a:cubicBezTo>
                <a:cubicBezTo>
                  <a:pt x="65" y="100"/>
                  <a:pt x="64" y="96"/>
                  <a:pt x="59" y="91"/>
                </a:cubicBezTo>
                <a:cubicBezTo>
                  <a:pt x="57" y="90"/>
                  <a:pt x="54" y="87"/>
                  <a:pt x="50" y="83"/>
                </a:cubicBezTo>
                <a:cubicBezTo>
                  <a:pt x="21" y="81"/>
                  <a:pt x="0" y="62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8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11" y="0"/>
                  <a:pt x="118" y="7"/>
                  <a:pt x="118" y="15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45" y="24"/>
                  <a:pt x="145" y="24"/>
                  <a:pt x="145" y="24"/>
                </a:cubicBezTo>
                <a:cubicBezTo>
                  <a:pt x="150" y="24"/>
                  <a:pt x="154" y="28"/>
                  <a:pt x="154" y="32"/>
                </a:cubicBezTo>
                <a:lnTo>
                  <a:pt x="154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6"/>
                  <a:pt x="42" y="70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2" y="35"/>
                </a:moveTo>
                <a:cubicBezTo>
                  <a:pt x="118" y="35"/>
                  <a:pt x="118" y="35"/>
                  <a:pt x="118" y="35"/>
                </a:cubicBezTo>
                <a:cubicBezTo>
                  <a:pt x="118" y="50"/>
                  <a:pt x="115" y="61"/>
                  <a:pt x="111" y="70"/>
                </a:cubicBezTo>
                <a:cubicBezTo>
                  <a:pt x="129" y="66"/>
                  <a:pt x="142" y="53"/>
                  <a:pt x="142" y="44"/>
                </a:cubicBezTo>
                <a:lnTo>
                  <a:pt x="142" y="3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5238578" y="1579028"/>
            <a:ext cx="190451" cy="149980"/>
          </a:xfrm>
          <a:custGeom>
            <a:avLst/>
            <a:gdLst>
              <a:gd name="T0" fmla="*/ 118 w 165"/>
              <a:gd name="T1" fmla="*/ 37 h 130"/>
              <a:gd name="T2" fmla="*/ 83 w 165"/>
              <a:gd name="T3" fmla="*/ 27 h 130"/>
              <a:gd name="T4" fmla="*/ 47 w 165"/>
              <a:gd name="T5" fmla="*/ 37 h 130"/>
              <a:gd name="T6" fmla="*/ 0 w 165"/>
              <a:gd name="T7" fmla="*/ 36 h 130"/>
              <a:gd name="T8" fmla="*/ 165 w 165"/>
              <a:gd name="T9" fmla="*/ 36 h 130"/>
              <a:gd name="T10" fmla="*/ 0 w 165"/>
              <a:gd name="T11" fmla="*/ 53 h 130"/>
              <a:gd name="T12" fmla="*/ 47 w 165"/>
              <a:gd name="T13" fmla="*/ 41 h 130"/>
              <a:gd name="T14" fmla="*/ 41 w 165"/>
              <a:gd name="T15" fmla="*/ 59 h 130"/>
              <a:gd name="T16" fmla="*/ 0 w 165"/>
              <a:gd name="T17" fmla="*/ 53 h 130"/>
              <a:gd name="T18" fmla="*/ 21 w 165"/>
              <a:gd name="T19" fmla="*/ 95 h 130"/>
              <a:gd name="T20" fmla="*/ 0 w 165"/>
              <a:gd name="T21" fmla="*/ 92 h 130"/>
              <a:gd name="T22" fmla="*/ 3 w 165"/>
              <a:gd name="T23" fmla="*/ 71 h 130"/>
              <a:gd name="T24" fmla="*/ 23 w 165"/>
              <a:gd name="T25" fmla="*/ 74 h 130"/>
              <a:gd name="T26" fmla="*/ 41 w 165"/>
              <a:gd name="T27" fmla="*/ 127 h 130"/>
              <a:gd name="T28" fmla="*/ 21 w 165"/>
              <a:gd name="T29" fmla="*/ 130 h 130"/>
              <a:gd name="T30" fmla="*/ 18 w 165"/>
              <a:gd name="T31" fmla="*/ 109 h 130"/>
              <a:gd name="T32" fmla="*/ 38 w 165"/>
              <a:gd name="T33" fmla="*/ 106 h 130"/>
              <a:gd name="T34" fmla="*/ 41 w 165"/>
              <a:gd name="T35" fmla="*/ 127 h 130"/>
              <a:gd name="T36" fmla="*/ 56 w 165"/>
              <a:gd name="T37" fmla="*/ 95 h 130"/>
              <a:gd name="T38" fmla="*/ 35 w 165"/>
              <a:gd name="T39" fmla="*/ 92 h 130"/>
              <a:gd name="T40" fmla="*/ 38 w 165"/>
              <a:gd name="T41" fmla="*/ 71 h 130"/>
              <a:gd name="T42" fmla="*/ 59 w 165"/>
              <a:gd name="T43" fmla="*/ 74 h 130"/>
              <a:gd name="T44" fmla="*/ 77 w 165"/>
              <a:gd name="T45" fmla="*/ 127 h 130"/>
              <a:gd name="T46" fmla="*/ 56 w 165"/>
              <a:gd name="T47" fmla="*/ 130 h 130"/>
              <a:gd name="T48" fmla="*/ 53 w 165"/>
              <a:gd name="T49" fmla="*/ 109 h 130"/>
              <a:gd name="T50" fmla="*/ 74 w 165"/>
              <a:gd name="T51" fmla="*/ 106 h 130"/>
              <a:gd name="T52" fmla="*/ 77 w 165"/>
              <a:gd name="T53" fmla="*/ 127 h 130"/>
              <a:gd name="T54" fmla="*/ 91 w 165"/>
              <a:gd name="T55" fmla="*/ 95 h 130"/>
              <a:gd name="T56" fmla="*/ 71 w 165"/>
              <a:gd name="T57" fmla="*/ 92 h 130"/>
              <a:gd name="T58" fmla="*/ 74 w 165"/>
              <a:gd name="T59" fmla="*/ 71 h 130"/>
              <a:gd name="T60" fmla="*/ 94 w 165"/>
              <a:gd name="T61" fmla="*/ 74 h 130"/>
              <a:gd name="T62" fmla="*/ 112 w 165"/>
              <a:gd name="T63" fmla="*/ 127 h 130"/>
              <a:gd name="T64" fmla="*/ 91 w 165"/>
              <a:gd name="T65" fmla="*/ 130 h 130"/>
              <a:gd name="T66" fmla="*/ 89 w 165"/>
              <a:gd name="T67" fmla="*/ 109 h 130"/>
              <a:gd name="T68" fmla="*/ 109 w 165"/>
              <a:gd name="T69" fmla="*/ 106 h 130"/>
              <a:gd name="T70" fmla="*/ 112 w 165"/>
              <a:gd name="T71" fmla="*/ 127 h 130"/>
              <a:gd name="T72" fmla="*/ 127 w 165"/>
              <a:gd name="T73" fmla="*/ 95 h 130"/>
              <a:gd name="T74" fmla="*/ 106 w 165"/>
              <a:gd name="T75" fmla="*/ 92 h 130"/>
              <a:gd name="T76" fmla="*/ 109 w 165"/>
              <a:gd name="T77" fmla="*/ 71 h 130"/>
              <a:gd name="T78" fmla="*/ 130 w 165"/>
              <a:gd name="T79" fmla="*/ 74 h 130"/>
              <a:gd name="T80" fmla="*/ 165 w 165"/>
              <a:gd name="T81" fmla="*/ 53 h 130"/>
              <a:gd name="T82" fmla="*/ 124 w 165"/>
              <a:gd name="T83" fmla="*/ 59 h 130"/>
              <a:gd name="T84" fmla="*/ 118 w 165"/>
              <a:gd name="T85" fmla="*/ 41 h 130"/>
              <a:gd name="T86" fmla="*/ 165 w 165"/>
              <a:gd name="T87" fmla="*/ 53 h 130"/>
              <a:gd name="T88" fmla="*/ 145 w 165"/>
              <a:gd name="T89" fmla="*/ 130 h 130"/>
              <a:gd name="T90" fmla="*/ 124 w 165"/>
              <a:gd name="T91" fmla="*/ 127 h 130"/>
              <a:gd name="T92" fmla="*/ 127 w 165"/>
              <a:gd name="T93" fmla="*/ 106 h 130"/>
              <a:gd name="T94" fmla="*/ 148 w 165"/>
              <a:gd name="T95" fmla="*/ 109 h 130"/>
              <a:gd name="T96" fmla="*/ 165 w 165"/>
              <a:gd name="T97" fmla="*/ 92 h 130"/>
              <a:gd name="T98" fmla="*/ 145 w 165"/>
              <a:gd name="T99" fmla="*/ 95 h 130"/>
              <a:gd name="T100" fmla="*/ 142 w 165"/>
              <a:gd name="T101" fmla="*/ 74 h 130"/>
              <a:gd name="T102" fmla="*/ 162 w 165"/>
              <a:gd name="T103" fmla="*/ 71 h 130"/>
              <a:gd name="T104" fmla="*/ 165 w 165"/>
              <a:gd name="T105" fmla="*/ 9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5" h="130">
                <a:moveTo>
                  <a:pt x="165" y="37"/>
                </a:moveTo>
                <a:cubicBezTo>
                  <a:pt x="118" y="37"/>
                  <a:pt x="118" y="37"/>
                  <a:pt x="118" y="37"/>
                </a:cubicBezTo>
                <a:cubicBezTo>
                  <a:pt x="118" y="36"/>
                  <a:pt x="118" y="36"/>
                  <a:pt x="118" y="36"/>
                </a:cubicBezTo>
                <a:cubicBezTo>
                  <a:pt x="118" y="33"/>
                  <a:pt x="115" y="27"/>
                  <a:pt x="83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0"/>
                  <a:pt x="11" y="0"/>
                  <a:pt x="83" y="0"/>
                </a:cubicBezTo>
                <a:cubicBezTo>
                  <a:pt x="154" y="0"/>
                  <a:pt x="165" y="30"/>
                  <a:pt x="165" y="36"/>
                </a:cubicBezTo>
                <a:lnTo>
                  <a:pt x="165" y="37"/>
                </a:lnTo>
                <a:close/>
                <a:moveTo>
                  <a:pt x="0" y="53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6"/>
                  <a:pt x="45" y="59"/>
                  <a:pt x="41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6"/>
                  <a:pt x="0" y="53"/>
                </a:cubicBezTo>
                <a:close/>
                <a:moveTo>
                  <a:pt x="23" y="92"/>
                </a:moveTo>
                <a:cubicBezTo>
                  <a:pt x="23" y="93"/>
                  <a:pt x="22" y="95"/>
                  <a:pt x="21" y="95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5"/>
                  <a:pt x="0" y="93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3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1"/>
                  <a:pt x="23" y="72"/>
                  <a:pt x="23" y="74"/>
                </a:cubicBezTo>
                <a:lnTo>
                  <a:pt x="23" y="92"/>
                </a:lnTo>
                <a:close/>
                <a:moveTo>
                  <a:pt x="41" y="127"/>
                </a:moveTo>
                <a:cubicBezTo>
                  <a:pt x="41" y="129"/>
                  <a:pt x="40" y="130"/>
                  <a:pt x="38" y="130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19" y="130"/>
                  <a:pt x="18" y="129"/>
                  <a:pt x="18" y="127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8"/>
                  <a:pt x="19" y="106"/>
                  <a:pt x="21" y="106"/>
                </a:cubicBezTo>
                <a:cubicBezTo>
                  <a:pt x="38" y="106"/>
                  <a:pt x="38" y="106"/>
                  <a:pt x="38" y="106"/>
                </a:cubicBezTo>
                <a:cubicBezTo>
                  <a:pt x="40" y="106"/>
                  <a:pt x="41" y="108"/>
                  <a:pt x="41" y="109"/>
                </a:cubicBezTo>
                <a:lnTo>
                  <a:pt x="41" y="127"/>
                </a:lnTo>
                <a:close/>
                <a:moveTo>
                  <a:pt x="59" y="92"/>
                </a:moveTo>
                <a:cubicBezTo>
                  <a:pt x="59" y="93"/>
                  <a:pt x="58" y="95"/>
                  <a:pt x="56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7" y="95"/>
                  <a:pt x="35" y="93"/>
                  <a:pt x="35" y="92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2"/>
                  <a:pt x="37" y="71"/>
                  <a:pt x="38" y="71"/>
                </a:cubicBezTo>
                <a:cubicBezTo>
                  <a:pt x="56" y="71"/>
                  <a:pt x="56" y="71"/>
                  <a:pt x="56" y="71"/>
                </a:cubicBezTo>
                <a:cubicBezTo>
                  <a:pt x="58" y="71"/>
                  <a:pt x="59" y="72"/>
                  <a:pt x="59" y="74"/>
                </a:cubicBezTo>
                <a:lnTo>
                  <a:pt x="59" y="92"/>
                </a:lnTo>
                <a:close/>
                <a:moveTo>
                  <a:pt x="77" y="127"/>
                </a:moveTo>
                <a:cubicBezTo>
                  <a:pt x="77" y="129"/>
                  <a:pt x="75" y="130"/>
                  <a:pt x="74" y="130"/>
                </a:cubicBezTo>
                <a:cubicBezTo>
                  <a:pt x="56" y="130"/>
                  <a:pt x="56" y="130"/>
                  <a:pt x="56" y="130"/>
                </a:cubicBezTo>
                <a:cubicBezTo>
                  <a:pt x="54" y="130"/>
                  <a:pt x="53" y="129"/>
                  <a:pt x="53" y="127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53" y="108"/>
                  <a:pt x="54" y="106"/>
                  <a:pt x="56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5" y="106"/>
                  <a:pt x="77" y="108"/>
                  <a:pt x="77" y="109"/>
                </a:cubicBezTo>
                <a:lnTo>
                  <a:pt x="77" y="127"/>
                </a:lnTo>
                <a:close/>
                <a:moveTo>
                  <a:pt x="94" y="92"/>
                </a:moveTo>
                <a:cubicBezTo>
                  <a:pt x="94" y="93"/>
                  <a:pt x="93" y="95"/>
                  <a:pt x="91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95"/>
                  <a:pt x="71" y="93"/>
                  <a:pt x="71" y="92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2"/>
                  <a:pt x="72" y="71"/>
                  <a:pt x="74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3" y="71"/>
                  <a:pt x="94" y="72"/>
                  <a:pt x="94" y="74"/>
                </a:cubicBezTo>
                <a:lnTo>
                  <a:pt x="94" y="92"/>
                </a:lnTo>
                <a:close/>
                <a:moveTo>
                  <a:pt x="112" y="127"/>
                </a:moveTo>
                <a:cubicBezTo>
                  <a:pt x="112" y="129"/>
                  <a:pt x="111" y="130"/>
                  <a:pt x="109" y="130"/>
                </a:cubicBezTo>
                <a:cubicBezTo>
                  <a:pt x="91" y="130"/>
                  <a:pt x="91" y="130"/>
                  <a:pt x="91" y="130"/>
                </a:cubicBezTo>
                <a:cubicBezTo>
                  <a:pt x="90" y="130"/>
                  <a:pt x="89" y="129"/>
                  <a:pt x="89" y="127"/>
                </a:cubicBezTo>
                <a:cubicBezTo>
                  <a:pt x="89" y="109"/>
                  <a:pt x="89" y="109"/>
                  <a:pt x="89" y="109"/>
                </a:cubicBezTo>
                <a:cubicBezTo>
                  <a:pt x="89" y="108"/>
                  <a:pt x="90" y="106"/>
                  <a:pt x="91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1" y="106"/>
                  <a:pt x="112" y="108"/>
                  <a:pt x="112" y="109"/>
                </a:cubicBezTo>
                <a:lnTo>
                  <a:pt x="112" y="127"/>
                </a:lnTo>
                <a:close/>
                <a:moveTo>
                  <a:pt x="130" y="92"/>
                </a:moveTo>
                <a:cubicBezTo>
                  <a:pt x="130" y="93"/>
                  <a:pt x="129" y="95"/>
                  <a:pt x="127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08" y="95"/>
                  <a:pt x="106" y="93"/>
                  <a:pt x="106" y="92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2"/>
                  <a:pt x="108" y="71"/>
                  <a:pt x="109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9" y="71"/>
                  <a:pt x="130" y="72"/>
                  <a:pt x="130" y="74"/>
                </a:cubicBezTo>
                <a:lnTo>
                  <a:pt x="130" y="92"/>
                </a:lnTo>
                <a:close/>
                <a:moveTo>
                  <a:pt x="165" y="53"/>
                </a:moveTo>
                <a:cubicBezTo>
                  <a:pt x="165" y="56"/>
                  <a:pt x="163" y="59"/>
                  <a:pt x="159" y="59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21" y="59"/>
                  <a:pt x="118" y="56"/>
                  <a:pt x="118" y="53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65" y="41"/>
                  <a:pt x="165" y="41"/>
                  <a:pt x="165" y="41"/>
                </a:cubicBezTo>
                <a:lnTo>
                  <a:pt x="165" y="53"/>
                </a:lnTo>
                <a:close/>
                <a:moveTo>
                  <a:pt x="148" y="127"/>
                </a:moveTo>
                <a:cubicBezTo>
                  <a:pt x="148" y="129"/>
                  <a:pt x="146" y="130"/>
                  <a:pt x="145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5" y="130"/>
                  <a:pt x="124" y="129"/>
                  <a:pt x="124" y="127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4" y="108"/>
                  <a:pt x="125" y="106"/>
                  <a:pt x="127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6" y="106"/>
                  <a:pt x="148" y="108"/>
                  <a:pt x="148" y="109"/>
                </a:cubicBezTo>
                <a:lnTo>
                  <a:pt x="148" y="127"/>
                </a:lnTo>
                <a:close/>
                <a:moveTo>
                  <a:pt x="165" y="92"/>
                </a:moveTo>
                <a:cubicBezTo>
                  <a:pt x="165" y="93"/>
                  <a:pt x="164" y="95"/>
                  <a:pt x="162" y="95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143" y="95"/>
                  <a:pt x="142" y="93"/>
                  <a:pt x="142" y="92"/>
                </a:cubicBezTo>
                <a:cubicBezTo>
                  <a:pt x="142" y="74"/>
                  <a:pt x="142" y="74"/>
                  <a:pt x="142" y="74"/>
                </a:cubicBezTo>
                <a:cubicBezTo>
                  <a:pt x="142" y="72"/>
                  <a:pt x="143" y="71"/>
                  <a:pt x="145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4" y="71"/>
                  <a:pt x="165" y="72"/>
                  <a:pt x="165" y="74"/>
                </a:cubicBezTo>
                <a:lnTo>
                  <a:pt x="165" y="9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5526635" y="1564745"/>
            <a:ext cx="171405" cy="178547"/>
          </a:xfrm>
          <a:custGeom>
            <a:avLst/>
            <a:gdLst>
              <a:gd name="T0" fmla="*/ 144 w 144"/>
              <a:gd name="T1" fmla="*/ 92 h 150"/>
              <a:gd name="T2" fmla="*/ 105 w 144"/>
              <a:gd name="T3" fmla="*/ 131 h 150"/>
              <a:gd name="T4" fmla="*/ 75 w 144"/>
              <a:gd name="T5" fmla="*/ 131 h 150"/>
              <a:gd name="T6" fmla="*/ 56 w 144"/>
              <a:gd name="T7" fmla="*/ 150 h 150"/>
              <a:gd name="T8" fmla="*/ 36 w 144"/>
              <a:gd name="T9" fmla="*/ 150 h 150"/>
              <a:gd name="T10" fmla="*/ 36 w 144"/>
              <a:gd name="T11" fmla="*/ 131 h 150"/>
              <a:gd name="T12" fmla="*/ 0 w 144"/>
              <a:gd name="T13" fmla="*/ 131 h 150"/>
              <a:gd name="T14" fmla="*/ 0 w 144"/>
              <a:gd name="T15" fmla="*/ 26 h 150"/>
              <a:gd name="T16" fmla="*/ 10 w 144"/>
              <a:gd name="T17" fmla="*/ 0 h 150"/>
              <a:gd name="T18" fmla="*/ 144 w 144"/>
              <a:gd name="T19" fmla="*/ 0 h 150"/>
              <a:gd name="T20" fmla="*/ 144 w 144"/>
              <a:gd name="T21" fmla="*/ 92 h 150"/>
              <a:gd name="T22" fmla="*/ 131 w 144"/>
              <a:gd name="T23" fmla="*/ 85 h 150"/>
              <a:gd name="T24" fmla="*/ 131 w 144"/>
              <a:gd name="T25" fmla="*/ 13 h 150"/>
              <a:gd name="T26" fmla="*/ 23 w 144"/>
              <a:gd name="T27" fmla="*/ 13 h 150"/>
              <a:gd name="T28" fmla="*/ 23 w 144"/>
              <a:gd name="T29" fmla="*/ 107 h 150"/>
              <a:gd name="T30" fmla="*/ 53 w 144"/>
              <a:gd name="T31" fmla="*/ 107 h 150"/>
              <a:gd name="T32" fmla="*/ 53 w 144"/>
              <a:gd name="T33" fmla="*/ 127 h 150"/>
              <a:gd name="T34" fmla="*/ 72 w 144"/>
              <a:gd name="T35" fmla="*/ 107 h 150"/>
              <a:gd name="T36" fmla="*/ 108 w 144"/>
              <a:gd name="T37" fmla="*/ 107 h 150"/>
              <a:gd name="T38" fmla="*/ 131 w 144"/>
              <a:gd name="T39" fmla="*/ 85 h 150"/>
              <a:gd name="T40" fmla="*/ 72 w 144"/>
              <a:gd name="T41" fmla="*/ 78 h 150"/>
              <a:gd name="T42" fmla="*/ 59 w 144"/>
              <a:gd name="T43" fmla="*/ 78 h 150"/>
              <a:gd name="T44" fmla="*/ 59 w 144"/>
              <a:gd name="T45" fmla="*/ 39 h 150"/>
              <a:gd name="T46" fmla="*/ 72 w 144"/>
              <a:gd name="T47" fmla="*/ 39 h 150"/>
              <a:gd name="T48" fmla="*/ 72 w 144"/>
              <a:gd name="T49" fmla="*/ 78 h 150"/>
              <a:gd name="T50" fmla="*/ 108 w 144"/>
              <a:gd name="T51" fmla="*/ 78 h 150"/>
              <a:gd name="T52" fmla="*/ 95 w 144"/>
              <a:gd name="T53" fmla="*/ 78 h 150"/>
              <a:gd name="T54" fmla="*/ 95 w 144"/>
              <a:gd name="T55" fmla="*/ 39 h 150"/>
              <a:gd name="T56" fmla="*/ 108 w 144"/>
              <a:gd name="T57" fmla="*/ 39 h 150"/>
              <a:gd name="T58" fmla="*/ 108 w 144"/>
              <a:gd name="T59" fmla="*/ 7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4" h="150">
                <a:moveTo>
                  <a:pt x="144" y="92"/>
                </a:moveTo>
                <a:lnTo>
                  <a:pt x="105" y="131"/>
                </a:lnTo>
                <a:lnTo>
                  <a:pt x="75" y="131"/>
                </a:lnTo>
                <a:lnTo>
                  <a:pt x="56" y="150"/>
                </a:lnTo>
                <a:lnTo>
                  <a:pt x="36" y="150"/>
                </a:lnTo>
                <a:lnTo>
                  <a:pt x="36" y="131"/>
                </a:lnTo>
                <a:lnTo>
                  <a:pt x="0" y="131"/>
                </a:lnTo>
                <a:lnTo>
                  <a:pt x="0" y="26"/>
                </a:lnTo>
                <a:lnTo>
                  <a:pt x="10" y="0"/>
                </a:lnTo>
                <a:lnTo>
                  <a:pt x="144" y="0"/>
                </a:lnTo>
                <a:lnTo>
                  <a:pt x="144" y="92"/>
                </a:lnTo>
                <a:close/>
                <a:moveTo>
                  <a:pt x="131" y="85"/>
                </a:moveTo>
                <a:lnTo>
                  <a:pt x="131" y="13"/>
                </a:lnTo>
                <a:lnTo>
                  <a:pt x="23" y="13"/>
                </a:lnTo>
                <a:lnTo>
                  <a:pt x="23" y="107"/>
                </a:lnTo>
                <a:lnTo>
                  <a:pt x="53" y="107"/>
                </a:lnTo>
                <a:lnTo>
                  <a:pt x="53" y="127"/>
                </a:lnTo>
                <a:lnTo>
                  <a:pt x="72" y="107"/>
                </a:lnTo>
                <a:lnTo>
                  <a:pt x="108" y="107"/>
                </a:lnTo>
                <a:lnTo>
                  <a:pt x="131" y="85"/>
                </a:lnTo>
                <a:close/>
                <a:moveTo>
                  <a:pt x="72" y="78"/>
                </a:moveTo>
                <a:lnTo>
                  <a:pt x="59" y="78"/>
                </a:lnTo>
                <a:lnTo>
                  <a:pt x="59" y="39"/>
                </a:lnTo>
                <a:lnTo>
                  <a:pt x="72" y="39"/>
                </a:lnTo>
                <a:lnTo>
                  <a:pt x="72" y="78"/>
                </a:lnTo>
                <a:close/>
                <a:moveTo>
                  <a:pt x="108" y="78"/>
                </a:moveTo>
                <a:lnTo>
                  <a:pt x="95" y="78"/>
                </a:lnTo>
                <a:lnTo>
                  <a:pt x="95" y="39"/>
                </a:lnTo>
                <a:lnTo>
                  <a:pt x="108" y="39"/>
                </a:lnTo>
                <a:lnTo>
                  <a:pt x="108" y="7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5750416" y="1571886"/>
            <a:ext cx="179738" cy="171405"/>
          </a:xfrm>
          <a:custGeom>
            <a:avLst/>
            <a:gdLst>
              <a:gd name="T0" fmla="*/ 151 w 154"/>
              <a:gd name="T1" fmla="*/ 76 h 148"/>
              <a:gd name="T2" fmla="*/ 149 w 154"/>
              <a:gd name="T3" fmla="*/ 75 h 148"/>
              <a:gd name="T4" fmla="*/ 131 w 154"/>
              <a:gd name="T5" fmla="*/ 67 h 148"/>
              <a:gd name="T6" fmla="*/ 109 w 154"/>
              <a:gd name="T7" fmla="*/ 79 h 148"/>
              <a:gd name="T8" fmla="*/ 106 w 154"/>
              <a:gd name="T9" fmla="*/ 84 h 148"/>
              <a:gd name="T10" fmla="*/ 104 w 154"/>
              <a:gd name="T11" fmla="*/ 85 h 148"/>
              <a:gd name="T12" fmla="*/ 101 w 154"/>
              <a:gd name="T13" fmla="*/ 84 h 148"/>
              <a:gd name="T14" fmla="*/ 98 w 154"/>
              <a:gd name="T15" fmla="*/ 79 h 148"/>
              <a:gd name="T16" fmla="*/ 77 w 154"/>
              <a:gd name="T17" fmla="*/ 67 h 148"/>
              <a:gd name="T18" fmla="*/ 56 w 154"/>
              <a:gd name="T19" fmla="*/ 79 h 148"/>
              <a:gd name="T20" fmla="*/ 53 w 154"/>
              <a:gd name="T21" fmla="*/ 84 h 148"/>
              <a:gd name="T22" fmla="*/ 50 w 154"/>
              <a:gd name="T23" fmla="*/ 85 h 148"/>
              <a:gd name="T24" fmla="*/ 48 w 154"/>
              <a:gd name="T25" fmla="*/ 84 h 148"/>
              <a:gd name="T26" fmla="*/ 45 w 154"/>
              <a:gd name="T27" fmla="*/ 79 h 148"/>
              <a:gd name="T28" fmla="*/ 23 w 154"/>
              <a:gd name="T29" fmla="*/ 67 h 148"/>
              <a:gd name="T30" fmla="*/ 5 w 154"/>
              <a:gd name="T31" fmla="*/ 75 h 148"/>
              <a:gd name="T32" fmla="*/ 3 w 154"/>
              <a:gd name="T33" fmla="*/ 76 h 148"/>
              <a:gd name="T34" fmla="*/ 0 w 154"/>
              <a:gd name="T35" fmla="*/ 73 h 148"/>
              <a:gd name="T36" fmla="*/ 0 w 154"/>
              <a:gd name="T37" fmla="*/ 72 h 148"/>
              <a:gd name="T38" fmla="*/ 77 w 154"/>
              <a:gd name="T39" fmla="*/ 18 h 148"/>
              <a:gd name="T40" fmla="*/ 154 w 154"/>
              <a:gd name="T41" fmla="*/ 72 h 148"/>
              <a:gd name="T42" fmla="*/ 154 w 154"/>
              <a:gd name="T43" fmla="*/ 73 h 148"/>
              <a:gd name="T44" fmla="*/ 151 w 154"/>
              <a:gd name="T45" fmla="*/ 76 h 148"/>
              <a:gd name="T46" fmla="*/ 83 w 154"/>
              <a:gd name="T47" fmla="*/ 124 h 148"/>
              <a:gd name="T48" fmla="*/ 59 w 154"/>
              <a:gd name="T49" fmla="*/ 148 h 148"/>
              <a:gd name="T50" fmla="*/ 36 w 154"/>
              <a:gd name="T51" fmla="*/ 124 h 148"/>
              <a:gd name="T52" fmla="*/ 42 w 154"/>
              <a:gd name="T53" fmla="*/ 118 h 148"/>
              <a:gd name="T54" fmla="*/ 47 w 154"/>
              <a:gd name="T55" fmla="*/ 124 h 148"/>
              <a:gd name="T56" fmla="*/ 59 w 154"/>
              <a:gd name="T57" fmla="*/ 136 h 148"/>
              <a:gd name="T58" fmla="*/ 71 w 154"/>
              <a:gd name="T59" fmla="*/ 124 h 148"/>
              <a:gd name="T60" fmla="*/ 71 w 154"/>
              <a:gd name="T61" fmla="*/ 71 h 148"/>
              <a:gd name="T62" fmla="*/ 77 w 154"/>
              <a:gd name="T63" fmla="*/ 70 h 148"/>
              <a:gd name="T64" fmla="*/ 83 w 154"/>
              <a:gd name="T65" fmla="*/ 71 h 148"/>
              <a:gd name="T66" fmla="*/ 83 w 154"/>
              <a:gd name="T67" fmla="*/ 124 h 148"/>
              <a:gd name="T68" fmla="*/ 83 w 154"/>
              <a:gd name="T69" fmla="*/ 15 h 148"/>
              <a:gd name="T70" fmla="*/ 77 w 154"/>
              <a:gd name="T71" fmla="*/ 15 h 148"/>
              <a:gd name="T72" fmla="*/ 71 w 154"/>
              <a:gd name="T73" fmla="*/ 15 h 148"/>
              <a:gd name="T74" fmla="*/ 71 w 154"/>
              <a:gd name="T75" fmla="*/ 6 h 148"/>
              <a:gd name="T76" fmla="*/ 77 w 154"/>
              <a:gd name="T77" fmla="*/ 0 h 148"/>
              <a:gd name="T78" fmla="*/ 83 w 154"/>
              <a:gd name="T79" fmla="*/ 6 h 148"/>
              <a:gd name="T80" fmla="*/ 83 w 154"/>
              <a:gd name="T81" fmla="*/ 1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148">
                <a:moveTo>
                  <a:pt x="151" y="76"/>
                </a:moveTo>
                <a:cubicBezTo>
                  <a:pt x="150" y="76"/>
                  <a:pt x="149" y="76"/>
                  <a:pt x="149" y="75"/>
                </a:cubicBezTo>
                <a:cubicBezTo>
                  <a:pt x="143" y="70"/>
                  <a:pt x="138" y="67"/>
                  <a:pt x="131" y="67"/>
                </a:cubicBezTo>
                <a:cubicBezTo>
                  <a:pt x="122" y="67"/>
                  <a:pt x="114" y="72"/>
                  <a:pt x="109" y="79"/>
                </a:cubicBezTo>
                <a:cubicBezTo>
                  <a:pt x="108" y="81"/>
                  <a:pt x="107" y="82"/>
                  <a:pt x="106" y="84"/>
                </a:cubicBezTo>
                <a:cubicBezTo>
                  <a:pt x="106" y="85"/>
                  <a:pt x="105" y="85"/>
                  <a:pt x="104" y="85"/>
                </a:cubicBezTo>
                <a:cubicBezTo>
                  <a:pt x="103" y="85"/>
                  <a:pt x="102" y="85"/>
                  <a:pt x="101" y="84"/>
                </a:cubicBezTo>
                <a:cubicBezTo>
                  <a:pt x="100" y="82"/>
                  <a:pt x="99" y="81"/>
                  <a:pt x="98" y="79"/>
                </a:cubicBezTo>
                <a:cubicBezTo>
                  <a:pt x="93" y="72"/>
                  <a:pt x="86" y="67"/>
                  <a:pt x="77" y="67"/>
                </a:cubicBezTo>
                <a:cubicBezTo>
                  <a:pt x="68" y="67"/>
                  <a:pt x="61" y="72"/>
                  <a:pt x="56" y="79"/>
                </a:cubicBezTo>
                <a:cubicBezTo>
                  <a:pt x="55" y="81"/>
                  <a:pt x="54" y="82"/>
                  <a:pt x="53" y="84"/>
                </a:cubicBezTo>
                <a:cubicBezTo>
                  <a:pt x="52" y="85"/>
                  <a:pt x="51" y="85"/>
                  <a:pt x="50" y="85"/>
                </a:cubicBezTo>
                <a:cubicBezTo>
                  <a:pt x="49" y="85"/>
                  <a:pt x="48" y="85"/>
                  <a:pt x="48" y="84"/>
                </a:cubicBezTo>
                <a:cubicBezTo>
                  <a:pt x="47" y="82"/>
                  <a:pt x="46" y="81"/>
                  <a:pt x="45" y="79"/>
                </a:cubicBezTo>
                <a:cubicBezTo>
                  <a:pt x="40" y="72"/>
                  <a:pt x="32" y="67"/>
                  <a:pt x="23" y="67"/>
                </a:cubicBezTo>
                <a:cubicBezTo>
                  <a:pt x="16" y="67"/>
                  <a:pt x="11" y="70"/>
                  <a:pt x="5" y="75"/>
                </a:cubicBezTo>
                <a:cubicBezTo>
                  <a:pt x="5" y="76"/>
                  <a:pt x="4" y="76"/>
                  <a:pt x="3" y="76"/>
                </a:cubicBezTo>
                <a:cubicBezTo>
                  <a:pt x="2" y="76"/>
                  <a:pt x="0" y="75"/>
                  <a:pt x="0" y="73"/>
                </a:cubicBezTo>
                <a:cubicBezTo>
                  <a:pt x="0" y="73"/>
                  <a:pt x="0" y="73"/>
                  <a:pt x="0" y="72"/>
                </a:cubicBezTo>
                <a:cubicBezTo>
                  <a:pt x="9" y="38"/>
                  <a:pt x="42" y="18"/>
                  <a:pt x="77" y="18"/>
                </a:cubicBezTo>
                <a:cubicBezTo>
                  <a:pt x="111" y="18"/>
                  <a:pt x="145" y="38"/>
                  <a:pt x="154" y="72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4" y="75"/>
                  <a:pt x="152" y="76"/>
                  <a:pt x="151" y="76"/>
                </a:cubicBezTo>
                <a:close/>
                <a:moveTo>
                  <a:pt x="83" y="124"/>
                </a:moveTo>
                <a:cubicBezTo>
                  <a:pt x="83" y="137"/>
                  <a:pt x="72" y="148"/>
                  <a:pt x="59" y="148"/>
                </a:cubicBezTo>
                <a:cubicBezTo>
                  <a:pt x="46" y="148"/>
                  <a:pt x="36" y="137"/>
                  <a:pt x="36" y="124"/>
                </a:cubicBezTo>
                <a:cubicBezTo>
                  <a:pt x="36" y="121"/>
                  <a:pt x="38" y="118"/>
                  <a:pt x="42" y="118"/>
                </a:cubicBezTo>
                <a:cubicBezTo>
                  <a:pt x="45" y="118"/>
                  <a:pt x="47" y="121"/>
                  <a:pt x="47" y="124"/>
                </a:cubicBezTo>
                <a:cubicBezTo>
                  <a:pt x="47" y="130"/>
                  <a:pt x="53" y="136"/>
                  <a:pt x="59" y="136"/>
                </a:cubicBezTo>
                <a:cubicBezTo>
                  <a:pt x="65" y="136"/>
                  <a:pt x="71" y="130"/>
                  <a:pt x="71" y="124"/>
                </a:cubicBezTo>
                <a:cubicBezTo>
                  <a:pt x="71" y="71"/>
                  <a:pt x="71" y="71"/>
                  <a:pt x="71" y="71"/>
                </a:cubicBezTo>
                <a:cubicBezTo>
                  <a:pt x="73" y="70"/>
                  <a:pt x="75" y="70"/>
                  <a:pt x="77" y="70"/>
                </a:cubicBezTo>
                <a:cubicBezTo>
                  <a:pt x="79" y="70"/>
                  <a:pt x="81" y="70"/>
                  <a:pt x="83" y="71"/>
                </a:cubicBezTo>
                <a:lnTo>
                  <a:pt x="83" y="124"/>
                </a:lnTo>
                <a:close/>
                <a:moveTo>
                  <a:pt x="83" y="15"/>
                </a:moveTo>
                <a:cubicBezTo>
                  <a:pt x="81" y="15"/>
                  <a:pt x="79" y="15"/>
                  <a:pt x="77" y="15"/>
                </a:cubicBezTo>
                <a:cubicBezTo>
                  <a:pt x="75" y="15"/>
                  <a:pt x="73" y="15"/>
                  <a:pt x="71" y="15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3"/>
                  <a:pt x="74" y="0"/>
                  <a:pt x="77" y="0"/>
                </a:cubicBezTo>
                <a:cubicBezTo>
                  <a:pt x="80" y="0"/>
                  <a:pt x="83" y="3"/>
                  <a:pt x="83" y="6"/>
                </a:cubicBezTo>
                <a:lnTo>
                  <a:pt x="83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6015856" y="1579028"/>
            <a:ext cx="164264" cy="164264"/>
          </a:xfrm>
          <a:custGeom>
            <a:avLst/>
            <a:gdLst>
              <a:gd name="T0" fmla="*/ 71 w 142"/>
              <a:gd name="T1" fmla="*/ 142 h 142"/>
              <a:gd name="T2" fmla="*/ 17 w 142"/>
              <a:gd name="T3" fmla="*/ 116 h 142"/>
              <a:gd name="T4" fmla="*/ 17 w 142"/>
              <a:gd name="T5" fmla="*/ 112 h 142"/>
              <a:gd name="T6" fmla="*/ 29 w 142"/>
              <a:gd name="T7" fmla="*/ 100 h 142"/>
              <a:gd name="T8" fmla="*/ 32 w 142"/>
              <a:gd name="T9" fmla="*/ 99 h 142"/>
              <a:gd name="T10" fmla="*/ 34 w 142"/>
              <a:gd name="T11" fmla="*/ 100 h 142"/>
              <a:gd name="T12" fmla="*/ 71 w 142"/>
              <a:gd name="T13" fmla="*/ 118 h 142"/>
              <a:gd name="T14" fmla="*/ 118 w 142"/>
              <a:gd name="T15" fmla="*/ 71 h 142"/>
              <a:gd name="T16" fmla="*/ 71 w 142"/>
              <a:gd name="T17" fmla="*/ 24 h 142"/>
              <a:gd name="T18" fmla="*/ 39 w 142"/>
              <a:gd name="T19" fmla="*/ 36 h 142"/>
              <a:gd name="T20" fmla="*/ 52 w 142"/>
              <a:gd name="T21" fmla="*/ 49 h 142"/>
              <a:gd name="T22" fmla="*/ 53 w 142"/>
              <a:gd name="T23" fmla="*/ 55 h 142"/>
              <a:gd name="T24" fmla="*/ 47 w 142"/>
              <a:gd name="T25" fmla="*/ 59 h 142"/>
              <a:gd name="T26" fmla="*/ 6 w 142"/>
              <a:gd name="T27" fmla="*/ 59 h 142"/>
              <a:gd name="T28" fmla="*/ 0 w 142"/>
              <a:gd name="T29" fmla="*/ 53 h 142"/>
              <a:gd name="T30" fmla="*/ 0 w 142"/>
              <a:gd name="T31" fmla="*/ 12 h 142"/>
              <a:gd name="T32" fmla="*/ 4 w 142"/>
              <a:gd name="T33" fmla="*/ 6 h 142"/>
              <a:gd name="T34" fmla="*/ 10 w 142"/>
              <a:gd name="T35" fmla="*/ 8 h 142"/>
              <a:gd name="T36" fmla="*/ 22 w 142"/>
              <a:gd name="T37" fmla="*/ 19 h 142"/>
              <a:gd name="T38" fmla="*/ 71 w 142"/>
              <a:gd name="T39" fmla="*/ 0 h 142"/>
              <a:gd name="T40" fmla="*/ 142 w 142"/>
              <a:gd name="T41" fmla="*/ 71 h 142"/>
              <a:gd name="T42" fmla="*/ 71 w 142"/>
              <a:gd name="T43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50" y="142"/>
                  <a:pt x="30" y="133"/>
                  <a:pt x="17" y="116"/>
                </a:cubicBezTo>
                <a:cubicBezTo>
                  <a:pt x="16" y="115"/>
                  <a:pt x="16" y="113"/>
                  <a:pt x="17" y="112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30" y="99"/>
                  <a:pt x="31" y="99"/>
                  <a:pt x="32" y="99"/>
                </a:cubicBezTo>
                <a:cubicBezTo>
                  <a:pt x="32" y="99"/>
                  <a:pt x="33" y="99"/>
                  <a:pt x="34" y="100"/>
                </a:cubicBezTo>
                <a:cubicBezTo>
                  <a:pt x="43" y="112"/>
                  <a:pt x="56" y="118"/>
                  <a:pt x="71" y="118"/>
                </a:cubicBezTo>
                <a:cubicBezTo>
                  <a:pt x="97" y="118"/>
                  <a:pt x="118" y="97"/>
                  <a:pt x="118" y="71"/>
                </a:cubicBezTo>
                <a:cubicBezTo>
                  <a:pt x="118" y="45"/>
                  <a:pt x="97" y="24"/>
                  <a:pt x="71" y="24"/>
                </a:cubicBezTo>
                <a:cubicBezTo>
                  <a:pt x="59" y="24"/>
                  <a:pt x="48" y="28"/>
                  <a:pt x="39" y="36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51"/>
                  <a:pt x="54" y="53"/>
                  <a:pt x="53" y="55"/>
                </a:cubicBezTo>
                <a:cubicBezTo>
                  <a:pt x="52" y="58"/>
                  <a:pt x="50" y="59"/>
                  <a:pt x="47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6"/>
                  <a:pt x="0" y="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2" y="7"/>
                  <a:pt x="4" y="6"/>
                </a:cubicBezTo>
                <a:cubicBezTo>
                  <a:pt x="6" y="5"/>
                  <a:pt x="9" y="6"/>
                  <a:pt x="10" y="8"/>
                </a:cubicBezTo>
                <a:cubicBezTo>
                  <a:pt x="22" y="19"/>
                  <a:pt x="22" y="19"/>
                  <a:pt x="22" y="19"/>
                </a:cubicBezTo>
                <a:cubicBezTo>
                  <a:pt x="35" y="7"/>
                  <a:pt x="53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6222971" y="1564745"/>
            <a:ext cx="205926" cy="192831"/>
          </a:xfrm>
          <a:custGeom>
            <a:avLst/>
            <a:gdLst>
              <a:gd name="T0" fmla="*/ 177 w 177"/>
              <a:gd name="T1" fmla="*/ 36 h 166"/>
              <a:gd name="T2" fmla="*/ 177 w 177"/>
              <a:gd name="T3" fmla="*/ 47 h 166"/>
              <a:gd name="T4" fmla="*/ 165 w 177"/>
              <a:gd name="T5" fmla="*/ 47 h 166"/>
              <a:gd name="T6" fmla="*/ 159 w 177"/>
              <a:gd name="T7" fmla="*/ 53 h 166"/>
              <a:gd name="T8" fmla="*/ 18 w 177"/>
              <a:gd name="T9" fmla="*/ 53 h 166"/>
              <a:gd name="T10" fmla="*/ 12 w 177"/>
              <a:gd name="T11" fmla="*/ 47 h 166"/>
              <a:gd name="T12" fmla="*/ 0 w 177"/>
              <a:gd name="T13" fmla="*/ 47 h 166"/>
              <a:gd name="T14" fmla="*/ 0 w 177"/>
              <a:gd name="T15" fmla="*/ 36 h 166"/>
              <a:gd name="T16" fmla="*/ 88 w 177"/>
              <a:gd name="T17" fmla="*/ 0 h 166"/>
              <a:gd name="T18" fmla="*/ 177 w 177"/>
              <a:gd name="T19" fmla="*/ 36 h 166"/>
              <a:gd name="T20" fmla="*/ 177 w 177"/>
              <a:gd name="T21" fmla="*/ 154 h 166"/>
              <a:gd name="T22" fmla="*/ 177 w 177"/>
              <a:gd name="T23" fmla="*/ 166 h 166"/>
              <a:gd name="T24" fmla="*/ 0 w 177"/>
              <a:gd name="T25" fmla="*/ 166 h 166"/>
              <a:gd name="T26" fmla="*/ 0 w 177"/>
              <a:gd name="T27" fmla="*/ 154 h 166"/>
              <a:gd name="T28" fmla="*/ 6 w 177"/>
              <a:gd name="T29" fmla="*/ 148 h 166"/>
              <a:gd name="T30" fmla="*/ 171 w 177"/>
              <a:gd name="T31" fmla="*/ 148 h 166"/>
              <a:gd name="T32" fmla="*/ 177 w 177"/>
              <a:gd name="T33" fmla="*/ 154 h 166"/>
              <a:gd name="T34" fmla="*/ 47 w 177"/>
              <a:gd name="T35" fmla="*/ 59 h 166"/>
              <a:gd name="T36" fmla="*/ 47 w 177"/>
              <a:gd name="T37" fmla="*/ 130 h 166"/>
              <a:gd name="T38" fmla="*/ 59 w 177"/>
              <a:gd name="T39" fmla="*/ 130 h 166"/>
              <a:gd name="T40" fmla="*/ 59 w 177"/>
              <a:gd name="T41" fmla="*/ 59 h 166"/>
              <a:gd name="T42" fmla="*/ 83 w 177"/>
              <a:gd name="T43" fmla="*/ 59 h 166"/>
              <a:gd name="T44" fmla="*/ 83 w 177"/>
              <a:gd name="T45" fmla="*/ 130 h 166"/>
              <a:gd name="T46" fmla="*/ 94 w 177"/>
              <a:gd name="T47" fmla="*/ 130 h 166"/>
              <a:gd name="T48" fmla="*/ 94 w 177"/>
              <a:gd name="T49" fmla="*/ 59 h 166"/>
              <a:gd name="T50" fmla="*/ 118 w 177"/>
              <a:gd name="T51" fmla="*/ 59 h 166"/>
              <a:gd name="T52" fmla="*/ 118 w 177"/>
              <a:gd name="T53" fmla="*/ 130 h 166"/>
              <a:gd name="T54" fmla="*/ 130 w 177"/>
              <a:gd name="T55" fmla="*/ 130 h 166"/>
              <a:gd name="T56" fmla="*/ 130 w 177"/>
              <a:gd name="T57" fmla="*/ 59 h 166"/>
              <a:gd name="T58" fmla="*/ 153 w 177"/>
              <a:gd name="T59" fmla="*/ 59 h 166"/>
              <a:gd name="T60" fmla="*/ 153 w 177"/>
              <a:gd name="T61" fmla="*/ 130 h 166"/>
              <a:gd name="T62" fmla="*/ 159 w 177"/>
              <a:gd name="T63" fmla="*/ 130 h 166"/>
              <a:gd name="T64" fmla="*/ 165 w 177"/>
              <a:gd name="T65" fmla="*/ 136 h 166"/>
              <a:gd name="T66" fmla="*/ 165 w 177"/>
              <a:gd name="T67" fmla="*/ 142 h 166"/>
              <a:gd name="T68" fmla="*/ 12 w 177"/>
              <a:gd name="T69" fmla="*/ 142 h 166"/>
              <a:gd name="T70" fmla="*/ 12 w 177"/>
              <a:gd name="T71" fmla="*/ 136 h 166"/>
              <a:gd name="T72" fmla="*/ 18 w 177"/>
              <a:gd name="T73" fmla="*/ 130 h 166"/>
              <a:gd name="T74" fmla="*/ 23 w 177"/>
              <a:gd name="T75" fmla="*/ 130 h 166"/>
              <a:gd name="T76" fmla="*/ 23 w 177"/>
              <a:gd name="T77" fmla="*/ 59 h 166"/>
              <a:gd name="T78" fmla="*/ 47 w 177"/>
              <a:gd name="T79" fmla="*/ 5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66">
                <a:moveTo>
                  <a:pt x="177" y="36"/>
                </a:moveTo>
                <a:cubicBezTo>
                  <a:pt x="177" y="47"/>
                  <a:pt x="177" y="47"/>
                  <a:pt x="177" y="47"/>
                </a:cubicBezTo>
                <a:cubicBezTo>
                  <a:pt x="165" y="47"/>
                  <a:pt x="165" y="47"/>
                  <a:pt x="165" y="47"/>
                </a:cubicBezTo>
                <a:cubicBezTo>
                  <a:pt x="165" y="51"/>
                  <a:pt x="162" y="53"/>
                  <a:pt x="159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4" y="53"/>
                  <a:pt x="12" y="51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7" y="36"/>
                </a:lnTo>
                <a:close/>
                <a:moveTo>
                  <a:pt x="177" y="154"/>
                </a:moveTo>
                <a:cubicBezTo>
                  <a:pt x="177" y="166"/>
                  <a:pt x="177" y="166"/>
                  <a:pt x="177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1"/>
                  <a:pt x="3" y="148"/>
                  <a:pt x="6" y="148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4" y="148"/>
                  <a:pt x="177" y="151"/>
                  <a:pt x="177" y="154"/>
                </a:cubicBezTo>
                <a:close/>
                <a:moveTo>
                  <a:pt x="47" y="59"/>
                </a:moveTo>
                <a:cubicBezTo>
                  <a:pt x="47" y="130"/>
                  <a:pt x="47" y="130"/>
                  <a:pt x="47" y="130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9" y="59"/>
                  <a:pt x="59" y="59"/>
                  <a:pt x="59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59"/>
                  <a:pt x="94" y="59"/>
                  <a:pt x="94" y="59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30"/>
                  <a:pt x="153" y="130"/>
                  <a:pt x="153" y="130"/>
                </a:cubicBezTo>
                <a:cubicBezTo>
                  <a:pt x="159" y="130"/>
                  <a:pt x="159" y="130"/>
                  <a:pt x="159" y="130"/>
                </a:cubicBezTo>
                <a:cubicBezTo>
                  <a:pt x="162" y="130"/>
                  <a:pt x="165" y="133"/>
                  <a:pt x="165" y="136"/>
                </a:cubicBezTo>
                <a:cubicBezTo>
                  <a:pt x="165" y="142"/>
                  <a:pt x="165" y="142"/>
                  <a:pt x="165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3"/>
                  <a:pt x="14" y="130"/>
                  <a:pt x="18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3" y="59"/>
                  <a:pt x="23" y="59"/>
                  <a:pt x="23" y="59"/>
                </a:cubicBezTo>
                <a:lnTo>
                  <a:pt x="47" y="5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30"/>
          <p:cNvSpPr>
            <a:spLocks noEditPoints="1"/>
          </p:cNvSpPr>
          <p:nvPr/>
        </p:nvSpPr>
        <p:spPr bwMode="auto">
          <a:xfrm>
            <a:off x="6486030" y="1564745"/>
            <a:ext cx="179738" cy="178547"/>
          </a:xfrm>
          <a:custGeom>
            <a:avLst/>
            <a:gdLst>
              <a:gd name="T0" fmla="*/ 3 w 154"/>
              <a:gd name="T1" fmla="*/ 104 h 154"/>
              <a:gd name="T2" fmla="*/ 3 w 154"/>
              <a:gd name="T3" fmla="*/ 98 h 154"/>
              <a:gd name="T4" fmla="*/ 35 w 154"/>
              <a:gd name="T5" fmla="*/ 101 h 154"/>
              <a:gd name="T6" fmla="*/ 73 w 154"/>
              <a:gd name="T7" fmla="*/ 47 h 154"/>
              <a:gd name="T8" fmla="*/ 41 w 154"/>
              <a:gd name="T9" fmla="*/ 19 h 154"/>
              <a:gd name="T10" fmla="*/ 22 w 154"/>
              <a:gd name="T11" fmla="*/ 35 h 154"/>
              <a:gd name="T12" fmla="*/ 22 w 154"/>
              <a:gd name="T13" fmla="*/ 48 h 154"/>
              <a:gd name="T14" fmla="*/ 45 w 154"/>
              <a:gd name="T15" fmla="*/ 95 h 154"/>
              <a:gd name="T16" fmla="*/ 9 w 154"/>
              <a:gd name="T17" fmla="*/ 60 h 154"/>
              <a:gd name="T18" fmla="*/ 9 w 154"/>
              <a:gd name="T19" fmla="*/ 23 h 154"/>
              <a:gd name="T20" fmla="*/ 41 w 154"/>
              <a:gd name="T21" fmla="*/ 2 h 154"/>
              <a:gd name="T22" fmla="*/ 91 w 154"/>
              <a:gd name="T23" fmla="*/ 40 h 154"/>
              <a:gd name="T24" fmla="*/ 73 w 154"/>
              <a:gd name="T25" fmla="*/ 47 h 154"/>
              <a:gd name="T26" fmla="*/ 15 w 154"/>
              <a:gd name="T27" fmla="*/ 142 h 154"/>
              <a:gd name="T28" fmla="*/ 12 w 154"/>
              <a:gd name="T29" fmla="*/ 137 h 154"/>
              <a:gd name="T30" fmla="*/ 40 w 154"/>
              <a:gd name="T31" fmla="*/ 113 h 154"/>
              <a:gd name="T32" fmla="*/ 17 w 154"/>
              <a:gd name="T33" fmla="*/ 141 h 154"/>
              <a:gd name="T34" fmla="*/ 53 w 154"/>
              <a:gd name="T35" fmla="*/ 154 h 154"/>
              <a:gd name="T36" fmla="*/ 50 w 154"/>
              <a:gd name="T37" fmla="*/ 121 h 154"/>
              <a:gd name="T38" fmla="*/ 56 w 154"/>
              <a:gd name="T39" fmla="*/ 121 h 154"/>
              <a:gd name="T40" fmla="*/ 144 w 154"/>
              <a:gd name="T41" fmla="*/ 131 h 154"/>
              <a:gd name="T42" fmla="*/ 112 w 154"/>
              <a:gd name="T43" fmla="*/ 152 h 154"/>
              <a:gd name="T44" fmla="*/ 62 w 154"/>
              <a:gd name="T45" fmla="*/ 114 h 154"/>
              <a:gd name="T46" fmla="*/ 80 w 154"/>
              <a:gd name="T47" fmla="*/ 107 h 154"/>
              <a:gd name="T48" fmla="*/ 118 w 154"/>
              <a:gd name="T49" fmla="*/ 132 h 154"/>
              <a:gd name="T50" fmla="*/ 134 w 154"/>
              <a:gd name="T51" fmla="*/ 112 h 154"/>
              <a:gd name="T52" fmla="*/ 106 w 154"/>
              <a:gd name="T53" fmla="*/ 81 h 154"/>
              <a:gd name="T54" fmla="*/ 113 w 154"/>
              <a:gd name="T55" fmla="*/ 63 h 154"/>
              <a:gd name="T56" fmla="*/ 152 w 154"/>
              <a:gd name="T57" fmla="*/ 112 h 154"/>
              <a:gd name="T58" fmla="*/ 103 w 154"/>
              <a:gd name="T59" fmla="*/ 33 h 154"/>
              <a:gd name="T60" fmla="*/ 97 w 154"/>
              <a:gd name="T61" fmla="*/ 33 h 154"/>
              <a:gd name="T62" fmla="*/ 100 w 154"/>
              <a:gd name="T63" fmla="*/ 0 h 154"/>
              <a:gd name="T64" fmla="*/ 103 w 154"/>
              <a:gd name="T65" fmla="*/ 33 h 154"/>
              <a:gd name="T66" fmla="*/ 115 w 154"/>
              <a:gd name="T67" fmla="*/ 41 h 154"/>
              <a:gd name="T68" fmla="*/ 113 w 154"/>
              <a:gd name="T69" fmla="*/ 36 h 154"/>
              <a:gd name="T70" fmla="*/ 141 w 154"/>
              <a:gd name="T71" fmla="*/ 13 h 154"/>
              <a:gd name="T72" fmla="*/ 117 w 154"/>
              <a:gd name="T73" fmla="*/ 41 h 154"/>
              <a:gd name="T74" fmla="*/ 121 w 154"/>
              <a:gd name="T75" fmla="*/ 56 h 154"/>
              <a:gd name="T76" fmla="*/ 121 w 154"/>
              <a:gd name="T77" fmla="*/ 50 h 154"/>
              <a:gd name="T78" fmla="*/ 154 w 154"/>
              <a:gd name="T79" fmla="*/ 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4" h="154">
                <a:moveTo>
                  <a:pt x="32" y="104"/>
                </a:moveTo>
                <a:cubicBezTo>
                  <a:pt x="3" y="104"/>
                  <a:pt x="3" y="104"/>
                  <a:pt x="3" y="104"/>
                </a:cubicBezTo>
                <a:cubicBezTo>
                  <a:pt x="1" y="104"/>
                  <a:pt x="0" y="102"/>
                  <a:pt x="0" y="101"/>
                </a:cubicBezTo>
                <a:cubicBezTo>
                  <a:pt x="0" y="99"/>
                  <a:pt x="1" y="98"/>
                  <a:pt x="3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4" y="98"/>
                  <a:pt x="35" y="99"/>
                  <a:pt x="35" y="101"/>
                </a:cubicBezTo>
                <a:cubicBezTo>
                  <a:pt x="35" y="102"/>
                  <a:pt x="34" y="104"/>
                  <a:pt x="32" y="104"/>
                </a:cubicBezTo>
                <a:close/>
                <a:moveTo>
                  <a:pt x="73" y="47"/>
                </a:moveTo>
                <a:cubicBezTo>
                  <a:pt x="48" y="22"/>
                  <a:pt x="48" y="22"/>
                  <a:pt x="48" y="22"/>
                </a:cubicBezTo>
                <a:cubicBezTo>
                  <a:pt x="46" y="20"/>
                  <a:pt x="44" y="19"/>
                  <a:pt x="41" y="19"/>
                </a:cubicBezTo>
                <a:cubicBezTo>
                  <a:pt x="39" y="19"/>
                  <a:pt x="37" y="20"/>
                  <a:pt x="35" y="22"/>
                </a:cubicBezTo>
                <a:cubicBezTo>
                  <a:pt x="22" y="35"/>
                  <a:pt x="22" y="35"/>
                  <a:pt x="22" y="35"/>
                </a:cubicBezTo>
                <a:cubicBezTo>
                  <a:pt x="20" y="37"/>
                  <a:pt x="19" y="39"/>
                  <a:pt x="19" y="41"/>
                </a:cubicBezTo>
                <a:cubicBezTo>
                  <a:pt x="19" y="44"/>
                  <a:pt x="20" y="46"/>
                  <a:pt x="22" y="48"/>
                </a:cubicBezTo>
                <a:cubicBezTo>
                  <a:pt x="47" y="73"/>
                  <a:pt x="47" y="73"/>
                  <a:pt x="47" y="73"/>
                </a:cubicBezTo>
                <a:cubicBezTo>
                  <a:pt x="45" y="95"/>
                  <a:pt x="45" y="95"/>
                  <a:pt x="45" y="95"/>
                </a:cubicBezTo>
                <a:cubicBezTo>
                  <a:pt x="43" y="94"/>
                  <a:pt x="42" y="93"/>
                  <a:pt x="40" y="91"/>
                </a:cubicBezTo>
                <a:cubicBezTo>
                  <a:pt x="9" y="60"/>
                  <a:pt x="9" y="60"/>
                  <a:pt x="9" y="60"/>
                </a:cubicBezTo>
                <a:cubicBezTo>
                  <a:pt x="4" y="55"/>
                  <a:pt x="1" y="49"/>
                  <a:pt x="1" y="41"/>
                </a:cubicBezTo>
                <a:cubicBezTo>
                  <a:pt x="1" y="34"/>
                  <a:pt x="4" y="28"/>
                  <a:pt x="9" y="23"/>
                </a:cubicBezTo>
                <a:cubicBezTo>
                  <a:pt x="23" y="9"/>
                  <a:pt x="23" y="9"/>
                  <a:pt x="23" y="9"/>
                </a:cubicBezTo>
                <a:cubicBezTo>
                  <a:pt x="28" y="4"/>
                  <a:pt x="34" y="2"/>
                  <a:pt x="41" y="2"/>
                </a:cubicBezTo>
                <a:cubicBezTo>
                  <a:pt x="49" y="2"/>
                  <a:pt x="55" y="4"/>
                  <a:pt x="60" y="9"/>
                </a:cubicBezTo>
                <a:cubicBezTo>
                  <a:pt x="91" y="40"/>
                  <a:pt x="91" y="40"/>
                  <a:pt x="91" y="40"/>
                </a:cubicBezTo>
                <a:cubicBezTo>
                  <a:pt x="93" y="42"/>
                  <a:pt x="94" y="44"/>
                  <a:pt x="95" y="46"/>
                </a:cubicBezTo>
                <a:lnTo>
                  <a:pt x="73" y="47"/>
                </a:lnTo>
                <a:close/>
                <a:moveTo>
                  <a:pt x="17" y="141"/>
                </a:moveTo>
                <a:cubicBezTo>
                  <a:pt x="16" y="142"/>
                  <a:pt x="15" y="142"/>
                  <a:pt x="15" y="142"/>
                </a:cubicBezTo>
                <a:cubicBezTo>
                  <a:pt x="14" y="142"/>
                  <a:pt x="13" y="142"/>
                  <a:pt x="12" y="141"/>
                </a:cubicBezTo>
                <a:cubicBezTo>
                  <a:pt x="11" y="140"/>
                  <a:pt x="11" y="138"/>
                  <a:pt x="12" y="137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2"/>
                  <a:pt x="39" y="112"/>
                  <a:pt x="40" y="113"/>
                </a:cubicBezTo>
                <a:cubicBezTo>
                  <a:pt x="41" y="114"/>
                  <a:pt x="41" y="116"/>
                  <a:pt x="40" y="118"/>
                </a:cubicBezTo>
                <a:lnTo>
                  <a:pt x="17" y="141"/>
                </a:lnTo>
                <a:close/>
                <a:moveTo>
                  <a:pt x="56" y="151"/>
                </a:moveTo>
                <a:cubicBezTo>
                  <a:pt x="56" y="153"/>
                  <a:pt x="55" y="154"/>
                  <a:pt x="53" y="154"/>
                </a:cubicBezTo>
                <a:cubicBezTo>
                  <a:pt x="51" y="154"/>
                  <a:pt x="50" y="153"/>
                  <a:pt x="50" y="15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51" y="118"/>
                  <a:pt x="53" y="118"/>
                </a:cubicBezTo>
                <a:cubicBezTo>
                  <a:pt x="55" y="118"/>
                  <a:pt x="56" y="120"/>
                  <a:pt x="56" y="121"/>
                </a:cubicBezTo>
                <a:lnTo>
                  <a:pt x="56" y="151"/>
                </a:lnTo>
                <a:close/>
                <a:moveTo>
                  <a:pt x="144" y="131"/>
                </a:moveTo>
                <a:cubicBezTo>
                  <a:pt x="131" y="145"/>
                  <a:pt x="131" y="145"/>
                  <a:pt x="131" y="145"/>
                </a:cubicBezTo>
                <a:cubicBezTo>
                  <a:pt x="126" y="150"/>
                  <a:pt x="119" y="152"/>
                  <a:pt x="112" y="152"/>
                </a:cubicBezTo>
                <a:cubicBezTo>
                  <a:pt x="105" y="152"/>
                  <a:pt x="98" y="150"/>
                  <a:pt x="93" y="145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1" y="112"/>
                  <a:pt x="59" y="110"/>
                  <a:pt x="58" y="108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9" y="135"/>
                  <a:pt x="115" y="135"/>
                  <a:pt x="118" y="132"/>
                </a:cubicBezTo>
                <a:cubicBezTo>
                  <a:pt x="132" y="119"/>
                  <a:pt x="132" y="119"/>
                  <a:pt x="132" y="119"/>
                </a:cubicBezTo>
                <a:cubicBezTo>
                  <a:pt x="133" y="117"/>
                  <a:pt x="134" y="115"/>
                  <a:pt x="134" y="112"/>
                </a:cubicBezTo>
                <a:cubicBezTo>
                  <a:pt x="134" y="110"/>
                  <a:pt x="133" y="108"/>
                  <a:pt x="132" y="106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10" y="60"/>
                  <a:pt x="112" y="61"/>
                  <a:pt x="113" y="63"/>
                </a:cubicBezTo>
                <a:cubicBezTo>
                  <a:pt x="144" y="94"/>
                  <a:pt x="144" y="94"/>
                  <a:pt x="144" y="94"/>
                </a:cubicBezTo>
                <a:cubicBezTo>
                  <a:pt x="149" y="99"/>
                  <a:pt x="152" y="105"/>
                  <a:pt x="152" y="112"/>
                </a:cubicBezTo>
                <a:cubicBezTo>
                  <a:pt x="152" y="120"/>
                  <a:pt x="149" y="126"/>
                  <a:pt x="144" y="131"/>
                </a:cubicBezTo>
                <a:close/>
                <a:moveTo>
                  <a:pt x="103" y="33"/>
                </a:moveTo>
                <a:cubicBezTo>
                  <a:pt x="103" y="34"/>
                  <a:pt x="102" y="36"/>
                  <a:pt x="100" y="36"/>
                </a:cubicBezTo>
                <a:cubicBezTo>
                  <a:pt x="99" y="36"/>
                  <a:pt x="97" y="34"/>
                  <a:pt x="97" y="3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1"/>
                  <a:pt x="99" y="0"/>
                  <a:pt x="100" y="0"/>
                </a:cubicBezTo>
                <a:cubicBezTo>
                  <a:pt x="102" y="0"/>
                  <a:pt x="103" y="1"/>
                  <a:pt x="103" y="3"/>
                </a:cubicBezTo>
                <a:lnTo>
                  <a:pt x="103" y="33"/>
                </a:lnTo>
                <a:close/>
                <a:moveTo>
                  <a:pt x="117" y="41"/>
                </a:moveTo>
                <a:cubicBezTo>
                  <a:pt x="117" y="41"/>
                  <a:pt x="116" y="41"/>
                  <a:pt x="115" y="41"/>
                </a:cubicBezTo>
                <a:cubicBezTo>
                  <a:pt x="114" y="41"/>
                  <a:pt x="114" y="41"/>
                  <a:pt x="113" y="41"/>
                </a:cubicBezTo>
                <a:cubicBezTo>
                  <a:pt x="112" y="39"/>
                  <a:pt x="112" y="38"/>
                  <a:pt x="113" y="36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38" y="12"/>
                  <a:pt x="140" y="12"/>
                  <a:pt x="141" y="13"/>
                </a:cubicBezTo>
                <a:cubicBezTo>
                  <a:pt x="142" y="14"/>
                  <a:pt x="142" y="16"/>
                  <a:pt x="141" y="17"/>
                </a:cubicBezTo>
                <a:lnTo>
                  <a:pt x="117" y="41"/>
                </a:lnTo>
                <a:close/>
                <a:moveTo>
                  <a:pt x="151" y="56"/>
                </a:moveTo>
                <a:cubicBezTo>
                  <a:pt x="121" y="56"/>
                  <a:pt x="121" y="56"/>
                  <a:pt x="121" y="56"/>
                </a:cubicBezTo>
                <a:cubicBezTo>
                  <a:pt x="119" y="56"/>
                  <a:pt x="118" y="55"/>
                  <a:pt x="118" y="53"/>
                </a:cubicBezTo>
                <a:cubicBezTo>
                  <a:pt x="118" y="52"/>
                  <a:pt x="119" y="50"/>
                  <a:pt x="12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2" y="50"/>
                  <a:pt x="154" y="52"/>
                  <a:pt x="154" y="53"/>
                </a:cubicBezTo>
                <a:cubicBezTo>
                  <a:pt x="154" y="55"/>
                  <a:pt x="152" y="56"/>
                  <a:pt x="151" y="5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6707428" y="1579028"/>
            <a:ext cx="178547" cy="149980"/>
          </a:xfrm>
          <a:custGeom>
            <a:avLst/>
            <a:gdLst>
              <a:gd name="T0" fmla="*/ 154 w 154"/>
              <a:gd name="T1" fmla="*/ 65 h 130"/>
              <a:gd name="T2" fmla="*/ 148 w 154"/>
              <a:gd name="T3" fmla="*/ 71 h 130"/>
              <a:gd name="T4" fmla="*/ 142 w 154"/>
              <a:gd name="T5" fmla="*/ 71 h 130"/>
              <a:gd name="T6" fmla="*/ 136 w 154"/>
              <a:gd name="T7" fmla="*/ 65 h 130"/>
              <a:gd name="T8" fmla="*/ 136 w 154"/>
              <a:gd name="T9" fmla="*/ 41 h 130"/>
              <a:gd name="T10" fmla="*/ 113 w 154"/>
              <a:gd name="T11" fmla="*/ 18 h 130"/>
              <a:gd name="T12" fmla="*/ 89 w 154"/>
              <a:gd name="T13" fmla="*/ 41 h 130"/>
              <a:gd name="T14" fmla="*/ 89 w 154"/>
              <a:gd name="T15" fmla="*/ 59 h 130"/>
              <a:gd name="T16" fmla="*/ 98 w 154"/>
              <a:gd name="T17" fmla="*/ 59 h 130"/>
              <a:gd name="T18" fmla="*/ 107 w 154"/>
              <a:gd name="T19" fmla="*/ 68 h 130"/>
              <a:gd name="T20" fmla="*/ 107 w 154"/>
              <a:gd name="T21" fmla="*/ 121 h 130"/>
              <a:gd name="T22" fmla="*/ 98 w 154"/>
              <a:gd name="T23" fmla="*/ 130 h 130"/>
              <a:gd name="T24" fmla="*/ 9 w 154"/>
              <a:gd name="T25" fmla="*/ 130 h 130"/>
              <a:gd name="T26" fmla="*/ 0 w 154"/>
              <a:gd name="T27" fmla="*/ 121 h 130"/>
              <a:gd name="T28" fmla="*/ 0 w 154"/>
              <a:gd name="T29" fmla="*/ 68 h 130"/>
              <a:gd name="T30" fmla="*/ 9 w 154"/>
              <a:gd name="T31" fmla="*/ 59 h 130"/>
              <a:gd name="T32" fmla="*/ 71 w 154"/>
              <a:gd name="T33" fmla="*/ 59 h 130"/>
              <a:gd name="T34" fmla="*/ 71 w 154"/>
              <a:gd name="T35" fmla="*/ 41 h 130"/>
              <a:gd name="T36" fmla="*/ 113 w 154"/>
              <a:gd name="T37" fmla="*/ 0 h 130"/>
              <a:gd name="T38" fmla="*/ 154 w 154"/>
              <a:gd name="T39" fmla="*/ 41 h 130"/>
              <a:gd name="T40" fmla="*/ 154 w 154"/>
              <a:gd name="T41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4" h="130">
                <a:moveTo>
                  <a:pt x="154" y="65"/>
                </a:moveTo>
                <a:cubicBezTo>
                  <a:pt x="154" y="68"/>
                  <a:pt x="151" y="71"/>
                  <a:pt x="148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39" y="71"/>
                  <a:pt x="136" y="68"/>
                  <a:pt x="136" y="65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6" y="28"/>
                  <a:pt x="126" y="18"/>
                  <a:pt x="113" y="18"/>
                </a:cubicBezTo>
                <a:cubicBezTo>
                  <a:pt x="100" y="18"/>
                  <a:pt x="89" y="28"/>
                  <a:pt x="89" y="41"/>
                </a:cubicBezTo>
                <a:cubicBezTo>
                  <a:pt x="89" y="59"/>
                  <a:pt x="89" y="59"/>
                  <a:pt x="89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103" y="59"/>
                  <a:pt x="107" y="63"/>
                  <a:pt x="107" y="68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07" y="126"/>
                  <a:pt x="103" y="130"/>
                  <a:pt x="98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4" y="59"/>
                  <a:pt x="9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18"/>
                  <a:pt x="90" y="0"/>
                  <a:pt x="113" y="0"/>
                </a:cubicBezTo>
                <a:cubicBezTo>
                  <a:pt x="135" y="0"/>
                  <a:pt x="154" y="18"/>
                  <a:pt x="154" y="41"/>
                </a:cubicBezTo>
                <a:lnTo>
                  <a:pt x="154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6930018" y="1571886"/>
            <a:ext cx="177358" cy="171405"/>
          </a:xfrm>
          <a:custGeom>
            <a:avLst/>
            <a:gdLst>
              <a:gd name="T0" fmla="*/ 153 w 153"/>
              <a:gd name="T1" fmla="*/ 139 h 148"/>
              <a:gd name="T2" fmla="*/ 144 w 153"/>
              <a:gd name="T3" fmla="*/ 148 h 148"/>
              <a:gd name="T4" fmla="*/ 8 w 153"/>
              <a:gd name="T5" fmla="*/ 148 h 148"/>
              <a:gd name="T6" fmla="*/ 0 w 153"/>
              <a:gd name="T7" fmla="*/ 139 h 148"/>
              <a:gd name="T8" fmla="*/ 0 w 153"/>
              <a:gd name="T9" fmla="*/ 109 h 148"/>
              <a:gd name="T10" fmla="*/ 8 w 153"/>
              <a:gd name="T11" fmla="*/ 101 h 148"/>
              <a:gd name="T12" fmla="*/ 48 w 153"/>
              <a:gd name="T13" fmla="*/ 101 h 148"/>
              <a:gd name="T14" fmla="*/ 65 w 153"/>
              <a:gd name="T15" fmla="*/ 112 h 148"/>
              <a:gd name="T16" fmla="*/ 88 w 153"/>
              <a:gd name="T17" fmla="*/ 112 h 148"/>
              <a:gd name="T18" fmla="*/ 105 w 153"/>
              <a:gd name="T19" fmla="*/ 101 h 148"/>
              <a:gd name="T20" fmla="*/ 144 w 153"/>
              <a:gd name="T21" fmla="*/ 101 h 148"/>
              <a:gd name="T22" fmla="*/ 153 w 153"/>
              <a:gd name="T23" fmla="*/ 109 h 148"/>
              <a:gd name="T24" fmla="*/ 153 w 153"/>
              <a:gd name="T25" fmla="*/ 139 h 148"/>
              <a:gd name="T26" fmla="*/ 118 w 153"/>
              <a:gd name="T27" fmla="*/ 53 h 148"/>
              <a:gd name="T28" fmla="*/ 94 w 153"/>
              <a:gd name="T29" fmla="*/ 53 h 148"/>
              <a:gd name="T30" fmla="*/ 94 w 153"/>
              <a:gd name="T31" fmla="*/ 95 h 148"/>
              <a:gd name="T32" fmla="*/ 88 w 153"/>
              <a:gd name="T33" fmla="*/ 101 h 148"/>
              <a:gd name="T34" fmla="*/ 65 w 153"/>
              <a:gd name="T35" fmla="*/ 101 h 148"/>
              <a:gd name="T36" fmla="*/ 59 w 153"/>
              <a:gd name="T37" fmla="*/ 95 h 148"/>
              <a:gd name="T38" fmla="*/ 59 w 153"/>
              <a:gd name="T39" fmla="*/ 53 h 148"/>
              <a:gd name="T40" fmla="*/ 35 w 153"/>
              <a:gd name="T41" fmla="*/ 53 h 148"/>
              <a:gd name="T42" fmla="*/ 30 w 153"/>
              <a:gd name="T43" fmla="*/ 50 h 148"/>
              <a:gd name="T44" fmla="*/ 31 w 153"/>
              <a:gd name="T45" fmla="*/ 43 h 148"/>
              <a:gd name="T46" fmla="*/ 72 w 153"/>
              <a:gd name="T47" fmla="*/ 2 h 148"/>
              <a:gd name="T48" fmla="*/ 76 w 153"/>
              <a:gd name="T49" fmla="*/ 0 h 148"/>
              <a:gd name="T50" fmla="*/ 81 w 153"/>
              <a:gd name="T51" fmla="*/ 2 h 148"/>
              <a:gd name="T52" fmla="*/ 122 w 153"/>
              <a:gd name="T53" fmla="*/ 43 h 148"/>
              <a:gd name="T54" fmla="*/ 123 w 153"/>
              <a:gd name="T55" fmla="*/ 50 h 148"/>
              <a:gd name="T56" fmla="*/ 118 w 153"/>
              <a:gd name="T57" fmla="*/ 53 h 148"/>
              <a:gd name="T58" fmla="*/ 112 w 153"/>
              <a:gd name="T59" fmla="*/ 124 h 148"/>
              <a:gd name="T60" fmla="*/ 106 w 153"/>
              <a:gd name="T61" fmla="*/ 130 h 148"/>
              <a:gd name="T62" fmla="*/ 112 w 153"/>
              <a:gd name="T63" fmla="*/ 136 h 148"/>
              <a:gd name="T64" fmla="*/ 118 w 153"/>
              <a:gd name="T65" fmla="*/ 130 h 148"/>
              <a:gd name="T66" fmla="*/ 112 w 153"/>
              <a:gd name="T67" fmla="*/ 124 h 148"/>
              <a:gd name="T68" fmla="*/ 136 w 153"/>
              <a:gd name="T69" fmla="*/ 124 h 148"/>
              <a:gd name="T70" fmla="*/ 130 w 153"/>
              <a:gd name="T71" fmla="*/ 130 h 148"/>
              <a:gd name="T72" fmla="*/ 136 w 153"/>
              <a:gd name="T73" fmla="*/ 136 h 148"/>
              <a:gd name="T74" fmla="*/ 142 w 153"/>
              <a:gd name="T75" fmla="*/ 130 h 148"/>
              <a:gd name="T76" fmla="*/ 136 w 153"/>
              <a:gd name="T77" fmla="*/ 12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3" h="148">
                <a:moveTo>
                  <a:pt x="153" y="139"/>
                </a:moveTo>
                <a:cubicBezTo>
                  <a:pt x="153" y="144"/>
                  <a:pt x="149" y="148"/>
                  <a:pt x="144" y="148"/>
                </a:cubicBezTo>
                <a:cubicBezTo>
                  <a:pt x="8" y="148"/>
                  <a:pt x="8" y="148"/>
                  <a:pt x="8" y="148"/>
                </a:cubicBezTo>
                <a:cubicBezTo>
                  <a:pt x="4" y="148"/>
                  <a:pt x="0" y="144"/>
                  <a:pt x="0" y="13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4"/>
                  <a:pt x="4" y="101"/>
                  <a:pt x="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7"/>
                  <a:pt x="57" y="112"/>
                  <a:pt x="65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6" y="112"/>
                  <a:pt x="103" y="107"/>
                  <a:pt x="105" y="101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9" y="101"/>
                  <a:pt x="153" y="104"/>
                  <a:pt x="153" y="109"/>
                </a:cubicBezTo>
                <a:lnTo>
                  <a:pt x="153" y="139"/>
                </a:lnTo>
                <a:close/>
                <a:moveTo>
                  <a:pt x="118" y="53"/>
                </a:moveTo>
                <a:cubicBezTo>
                  <a:pt x="94" y="53"/>
                  <a:pt x="94" y="53"/>
                  <a:pt x="94" y="53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98"/>
                  <a:pt x="92" y="101"/>
                  <a:pt x="88" y="101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61" y="101"/>
                  <a:pt x="59" y="98"/>
                  <a:pt x="59" y="95"/>
                </a:cubicBezTo>
                <a:cubicBezTo>
                  <a:pt x="59" y="53"/>
                  <a:pt x="59" y="53"/>
                  <a:pt x="59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3" y="53"/>
                  <a:pt x="31" y="52"/>
                  <a:pt x="30" y="50"/>
                </a:cubicBezTo>
                <a:cubicBezTo>
                  <a:pt x="29" y="47"/>
                  <a:pt x="29" y="45"/>
                  <a:pt x="31" y="43"/>
                </a:cubicBezTo>
                <a:cubicBezTo>
                  <a:pt x="72" y="2"/>
                  <a:pt x="72" y="2"/>
                  <a:pt x="72" y="2"/>
                </a:cubicBezTo>
                <a:cubicBezTo>
                  <a:pt x="73" y="1"/>
                  <a:pt x="75" y="0"/>
                  <a:pt x="76" y="0"/>
                </a:cubicBezTo>
                <a:cubicBezTo>
                  <a:pt x="78" y="0"/>
                  <a:pt x="79" y="1"/>
                  <a:pt x="81" y="2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4" y="45"/>
                  <a:pt x="124" y="47"/>
                  <a:pt x="123" y="50"/>
                </a:cubicBezTo>
                <a:cubicBezTo>
                  <a:pt x="122" y="52"/>
                  <a:pt x="120" y="53"/>
                  <a:pt x="118" y="53"/>
                </a:cubicBezTo>
                <a:close/>
                <a:moveTo>
                  <a:pt x="112" y="124"/>
                </a:moveTo>
                <a:cubicBezTo>
                  <a:pt x="109" y="124"/>
                  <a:pt x="106" y="127"/>
                  <a:pt x="106" y="130"/>
                </a:cubicBezTo>
                <a:cubicBezTo>
                  <a:pt x="106" y="133"/>
                  <a:pt x="109" y="136"/>
                  <a:pt x="112" y="136"/>
                </a:cubicBezTo>
                <a:cubicBezTo>
                  <a:pt x="115" y="136"/>
                  <a:pt x="118" y="133"/>
                  <a:pt x="118" y="130"/>
                </a:cubicBezTo>
                <a:cubicBezTo>
                  <a:pt x="118" y="127"/>
                  <a:pt x="115" y="124"/>
                  <a:pt x="112" y="124"/>
                </a:cubicBezTo>
                <a:close/>
                <a:moveTo>
                  <a:pt x="136" y="124"/>
                </a:moveTo>
                <a:cubicBezTo>
                  <a:pt x="132" y="124"/>
                  <a:pt x="130" y="127"/>
                  <a:pt x="130" y="130"/>
                </a:cubicBezTo>
                <a:cubicBezTo>
                  <a:pt x="130" y="133"/>
                  <a:pt x="132" y="136"/>
                  <a:pt x="136" y="136"/>
                </a:cubicBezTo>
                <a:cubicBezTo>
                  <a:pt x="139" y="136"/>
                  <a:pt x="142" y="133"/>
                  <a:pt x="142" y="130"/>
                </a:cubicBezTo>
                <a:cubicBezTo>
                  <a:pt x="142" y="127"/>
                  <a:pt x="139" y="124"/>
                  <a:pt x="136" y="12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33"/>
          <p:cNvSpPr>
            <a:spLocks noEditPoints="1"/>
          </p:cNvSpPr>
          <p:nvPr/>
        </p:nvSpPr>
        <p:spPr bwMode="auto">
          <a:xfrm>
            <a:off x="7194267" y="1579028"/>
            <a:ext cx="151170" cy="164264"/>
          </a:xfrm>
          <a:custGeom>
            <a:avLst/>
            <a:gdLst>
              <a:gd name="T0" fmla="*/ 105 w 130"/>
              <a:gd name="T1" fmla="*/ 142 h 142"/>
              <a:gd name="T2" fmla="*/ 24 w 130"/>
              <a:gd name="T3" fmla="*/ 142 h 142"/>
              <a:gd name="T4" fmla="*/ 0 w 130"/>
              <a:gd name="T5" fmla="*/ 118 h 142"/>
              <a:gd name="T6" fmla="*/ 25 w 130"/>
              <a:gd name="T7" fmla="*/ 66 h 142"/>
              <a:gd name="T8" fmla="*/ 23 w 130"/>
              <a:gd name="T9" fmla="*/ 77 h 142"/>
              <a:gd name="T10" fmla="*/ 23 w 130"/>
              <a:gd name="T11" fmla="*/ 96 h 142"/>
              <a:gd name="T12" fmla="*/ 11 w 130"/>
              <a:gd name="T13" fmla="*/ 112 h 142"/>
              <a:gd name="T14" fmla="*/ 29 w 130"/>
              <a:gd name="T15" fmla="*/ 130 h 142"/>
              <a:gd name="T16" fmla="*/ 47 w 130"/>
              <a:gd name="T17" fmla="*/ 112 h 142"/>
              <a:gd name="T18" fmla="*/ 35 w 130"/>
              <a:gd name="T19" fmla="*/ 96 h 142"/>
              <a:gd name="T20" fmla="*/ 35 w 130"/>
              <a:gd name="T21" fmla="*/ 77 h 142"/>
              <a:gd name="T22" fmla="*/ 37 w 130"/>
              <a:gd name="T23" fmla="*/ 68 h 142"/>
              <a:gd name="T24" fmla="*/ 65 w 130"/>
              <a:gd name="T25" fmla="*/ 78 h 142"/>
              <a:gd name="T26" fmla="*/ 92 w 130"/>
              <a:gd name="T27" fmla="*/ 68 h 142"/>
              <a:gd name="T28" fmla="*/ 94 w 130"/>
              <a:gd name="T29" fmla="*/ 77 h 142"/>
              <a:gd name="T30" fmla="*/ 94 w 130"/>
              <a:gd name="T31" fmla="*/ 83 h 142"/>
              <a:gd name="T32" fmla="*/ 71 w 130"/>
              <a:gd name="T33" fmla="*/ 106 h 142"/>
              <a:gd name="T34" fmla="*/ 71 w 130"/>
              <a:gd name="T35" fmla="*/ 115 h 142"/>
              <a:gd name="T36" fmla="*/ 68 w 130"/>
              <a:gd name="T37" fmla="*/ 121 h 142"/>
              <a:gd name="T38" fmla="*/ 77 w 130"/>
              <a:gd name="T39" fmla="*/ 130 h 142"/>
              <a:gd name="T40" fmla="*/ 85 w 130"/>
              <a:gd name="T41" fmla="*/ 121 h 142"/>
              <a:gd name="T42" fmla="*/ 82 w 130"/>
              <a:gd name="T43" fmla="*/ 115 h 142"/>
              <a:gd name="T44" fmla="*/ 82 w 130"/>
              <a:gd name="T45" fmla="*/ 106 h 142"/>
              <a:gd name="T46" fmla="*/ 94 w 130"/>
              <a:gd name="T47" fmla="*/ 95 h 142"/>
              <a:gd name="T48" fmla="*/ 106 w 130"/>
              <a:gd name="T49" fmla="*/ 106 h 142"/>
              <a:gd name="T50" fmla="*/ 106 w 130"/>
              <a:gd name="T51" fmla="*/ 115 h 142"/>
              <a:gd name="T52" fmla="*/ 103 w 130"/>
              <a:gd name="T53" fmla="*/ 121 h 142"/>
              <a:gd name="T54" fmla="*/ 112 w 130"/>
              <a:gd name="T55" fmla="*/ 130 h 142"/>
              <a:gd name="T56" fmla="*/ 121 w 130"/>
              <a:gd name="T57" fmla="*/ 121 h 142"/>
              <a:gd name="T58" fmla="*/ 118 w 130"/>
              <a:gd name="T59" fmla="*/ 115 h 142"/>
              <a:gd name="T60" fmla="*/ 118 w 130"/>
              <a:gd name="T61" fmla="*/ 106 h 142"/>
              <a:gd name="T62" fmla="*/ 106 w 130"/>
              <a:gd name="T63" fmla="*/ 86 h 142"/>
              <a:gd name="T64" fmla="*/ 104 w 130"/>
              <a:gd name="T65" fmla="*/ 66 h 142"/>
              <a:gd name="T66" fmla="*/ 130 w 130"/>
              <a:gd name="T67" fmla="*/ 118 h 142"/>
              <a:gd name="T68" fmla="*/ 105 w 130"/>
              <a:gd name="T69" fmla="*/ 142 h 142"/>
              <a:gd name="T70" fmla="*/ 29 w 130"/>
              <a:gd name="T71" fmla="*/ 118 h 142"/>
              <a:gd name="T72" fmla="*/ 23 w 130"/>
              <a:gd name="T73" fmla="*/ 112 h 142"/>
              <a:gd name="T74" fmla="*/ 29 w 130"/>
              <a:gd name="T75" fmla="*/ 106 h 142"/>
              <a:gd name="T76" fmla="*/ 35 w 130"/>
              <a:gd name="T77" fmla="*/ 112 h 142"/>
              <a:gd name="T78" fmla="*/ 29 w 130"/>
              <a:gd name="T79" fmla="*/ 118 h 142"/>
              <a:gd name="T80" fmla="*/ 65 w 130"/>
              <a:gd name="T81" fmla="*/ 71 h 142"/>
              <a:gd name="T82" fmla="*/ 29 w 130"/>
              <a:gd name="T83" fmla="*/ 35 h 142"/>
              <a:gd name="T84" fmla="*/ 65 w 130"/>
              <a:gd name="T85" fmla="*/ 0 h 142"/>
              <a:gd name="T86" fmla="*/ 100 w 130"/>
              <a:gd name="T87" fmla="*/ 35 h 142"/>
              <a:gd name="T88" fmla="*/ 65 w 130"/>
              <a:gd name="T8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0" h="142">
                <a:moveTo>
                  <a:pt x="105" y="142"/>
                </a:moveTo>
                <a:cubicBezTo>
                  <a:pt x="24" y="142"/>
                  <a:pt x="24" y="142"/>
                  <a:pt x="24" y="142"/>
                </a:cubicBezTo>
                <a:cubicBezTo>
                  <a:pt x="10" y="142"/>
                  <a:pt x="0" y="133"/>
                  <a:pt x="0" y="118"/>
                </a:cubicBezTo>
                <a:cubicBezTo>
                  <a:pt x="0" y="100"/>
                  <a:pt x="3" y="70"/>
                  <a:pt x="25" y="66"/>
                </a:cubicBezTo>
                <a:cubicBezTo>
                  <a:pt x="24" y="69"/>
                  <a:pt x="23" y="73"/>
                  <a:pt x="23" y="77"/>
                </a:cubicBezTo>
                <a:cubicBezTo>
                  <a:pt x="23" y="96"/>
                  <a:pt x="23" y="96"/>
                  <a:pt x="23" y="96"/>
                </a:cubicBezTo>
                <a:cubicBezTo>
                  <a:pt x="16" y="98"/>
                  <a:pt x="11" y="105"/>
                  <a:pt x="11" y="112"/>
                </a:cubicBezTo>
                <a:cubicBezTo>
                  <a:pt x="11" y="122"/>
                  <a:pt x="19" y="130"/>
                  <a:pt x="29" y="130"/>
                </a:cubicBezTo>
                <a:cubicBezTo>
                  <a:pt x="39" y="130"/>
                  <a:pt x="47" y="122"/>
                  <a:pt x="47" y="112"/>
                </a:cubicBezTo>
                <a:cubicBezTo>
                  <a:pt x="47" y="105"/>
                  <a:pt x="42" y="98"/>
                  <a:pt x="35" y="96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4"/>
                  <a:pt x="35" y="71"/>
                  <a:pt x="37" y="68"/>
                </a:cubicBezTo>
                <a:cubicBezTo>
                  <a:pt x="45" y="74"/>
                  <a:pt x="55" y="78"/>
                  <a:pt x="65" y="78"/>
                </a:cubicBezTo>
                <a:cubicBezTo>
                  <a:pt x="75" y="78"/>
                  <a:pt x="84" y="74"/>
                  <a:pt x="92" y="68"/>
                </a:cubicBezTo>
                <a:cubicBezTo>
                  <a:pt x="94" y="71"/>
                  <a:pt x="94" y="74"/>
                  <a:pt x="94" y="77"/>
                </a:cubicBezTo>
                <a:cubicBezTo>
                  <a:pt x="94" y="83"/>
                  <a:pt x="94" y="83"/>
                  <a:pt x="94" y="83"/>
                </a:cubicBezTo>
                <a:cubicBezTo>
                  <a:pt x="81" y="83"/>
                  <a:pt x="71" y="93"/>
                  <a:pt x="71" y="106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69" y="116"/>
                  <a:pt x="68" y="119"/>
                  <a:pt x="68" y="121"/>
                </a:cubicBezTo>
                <a:cubicBezTo>
                  <a:pt x="68" y="126"/>
                  <a:pt x="72" y="130"/>
                  <a:pt x="77" y="130"/>
                </a:cubicBezTo>
                <a:cubicBezTo>
                  <a:pt x="81" y="130"/>
                  <a:pt x="85" y="126"/>
                  <a:pt x="85" y="121"/>
                </a:cubicBezTo>
                <a:cubicBezTo>
                  <a:pt x="85" y="119"/>
                  <a:pt x="84" y="116"/>
                  <a:pt x="82" y="115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2" y="100"/>
                  <a:pt x="88" y="95"/>
                  <a:pt x="94" y="95"/>
                </a:cubicBezTo>
                <a:cubicBezTo>
                  <a:pt x="101" y="95"/>
                  <a:pt x="106" y="100"/>
                  <a:pt x="106" y="106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4" y="116"/>
                  <a:pt x="103" y="119"/>
                  <a:pt x="103" y="121"/>
                </a:cubicBezTo>
                <a:cubicBezTo>
                  <a:pt x="103" y="126"/>
                  <a:pt x="107" y="130"/>
                  <a:pt x="112" y="130"/>
                </a:cubicBezTo>
                <a:cubicBezTo>
                  <a:pt x="117" y="130"/>
                  <a:pt x="121" y="126"/>
                  <a:pt x="121" y="121"/>
                </a:cubicBezTo>
                <a:cubicBezTo>
                  <a:pt x="121" y="119"/>
                  <a:pt x="120" y="116"/>
                  <a:pt x="118" y="115"/>
                </a:cubicBezTo>
                <a:cubicBezTo>
                  <a:pt x="118" y="106"/>
                  <a:pt x="118" y="106"/>
                  <a:pt x="118" y="106"/>
                </a:cubicBezTo>
                <a:cubicBezTo>
                  <a:pt x="118" y="98"/>
                  <a:pt x="113" y="90"/>
                  <a:pt x="106" y="86"/>
                </a:cubicBezTo>
                <a:cubicBezTo>
                  <a:pt x="106" y="79"/>
                  <a:pt x="107" y="72"/>
                  <a:pt x="104" y="66"/>
                </a:cubicBezTo>
                <a:cubicBezTo>
                  <a:pt x="126" y="70"/>
                  <a:pt x="130" y="100"/>
                  <a:pt x="130" y="118"/>
                </a:cubicBezTo>
                <a:cubicBezTo>
                  <a:pt x="130" y="133"/>
                  <a:pt x="120" y="142"/>
                  <a:pt x="105" y="142"/>
                </a:cubicBezTo>
                <a:close/>
                <a:moveTo>
                  <a:pt x="29" y="118"/>
                </a:moveTo>
                <a:cubicBezTo>
                  <a:pt x="26" y="118"/>
                  <a:pt x="23" y="116"/>
                  <a:pt x="23" y="112"/>
                </a:cubicBezTo>
                <a:cubicBezTo>
                  <a:pt x="23" y="109"/>
                  <a:pt x="26" y="106"/>
                  <a:pt x="29" y="106"/>
                </a:cubicBezTo>
                <a:cubicBezTo>
                  <a:pt x="32" y="106"/>
                  <a:pt x="35" y="109"/>
                  <a:pt x="35" y="112"/>
                </a:cubicBezTo>
                <a:cubicBezTo>
                  <a:pt x="35" y="116"/>
                  <a:pt x="32" y="118"/>
                  <a:pt x="29" y="118"/>
                </a:cubicBezTo>
                <a:close/>
                <a:moveTo>
                  <a:pt x="65" y="71"/>
                </a:moveTo>
                <a:cubicBezTo>
                  <a:pt x="45" y="71"/>
                  <a:pt x="29" y="55"/>
                  <a:pt x="29" y="35"/>
                </a:cubicBezTo>
                <a:cubicBezTo>
                  <a:pt x="29" y="16"/>
                  <a:pt x="45" y="0"/>
                  <a:pt x="65" y="0"/>
                </a:cubicBezTo>
                <a:cubicBezTo>
                  <a:pt x="84" y="0"/>
                  <a:pt x="100" y="16"/>
                  <a:pt x="100" y="35"/>
                </a:cubicBezTo>
                <a:cubicBezTo>
                  <a:pt x="100" y="55"/>
                  <a:pt x="84" y="71"/>
                  <a:pt x="65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7388288" y="1564745"/>
            <a:ext cx="205926" cy="192831"/>
          </a:xfrm>
          <a:custGeom>
            <a:avLst/>
            <a:gdLst>
              <a:gd name="T0" fmla="*/ 31 w 178"/>
              <a:gd name="T1" fmla="*/ 95 h 166"/>
              <a:gd name="T2" fmla="*/ 18 w 178"/>
              <a:gd name="T3" fmla="*/ 95 h 166"/>
              <a:gd name="T4" fmla="*/ 0 w 178"/>
              <a:gd name="T5" fmla="*/ 80 h 166"/>
              <a:gd name="T6" fmla="*/ 12 w 178"/>
              <a:gd name="T7" fmla="*/ 47 h 166"/>
              <a:gd name="T8" fmla="*/ 36 w 178"/>
              <a:gd name="T9" fmla="*/ 55 h 166"/>
              <a:gd name="T10" fmla="*/ 48 w 178"/>
              <a:gd name="T11" fmla="*/ 53 h 166"/>
              <a:gd name="T12" fmla="*/ 48 w 178"/>
              <a:gd name="T13" fmla="*/ 59 h 166"/>
              <a:gd name="T14" fmla="*/ 55 w 178"/>
              <a:gd name="T15" fmla="*/ 83 h 166"/>
              <a:gd name="T16" fmla="*/ 31 w 178"/>
              <a:gd name="T17" fmla="*/ 95 h 166"/>
              <a:gd name="T18" fmla="*/ 36 w 178"/>
              <a:gd name="T19" fmla="*/ 47 h 166"/>
              <a:gd name="T20" fmla="*/ 12 w 178"/>
              <a:gd name="T21" fmla="*/ 24 h 166"/>
              <a:gd name="T22" fmla="*/ 36 w 178"/>
              <a:gd name="T23" fmla="*/ 0 h 166"/>
              <a:gd name="T24" fmla="*/ 59 w 178"/>
              <a:gd name="T25" fmla="*/ 24 h 166"/>
              <a:gd name="T26" fmla="*/ 36 w 178"/>
              <a:gd name="T27" fmla="*/ 47 h 166"/>
              <a:gd name="T28" fmla="*/ 129 w 178"/>
              <a:gd name="T29" fmla="*/ 166 h 166"/>
              <a:gd name="T30" fmla="*/ 49 w 178"/>
              <a:gd name="T31" fmla="*/ 166 h 166"/>
              <a:gd name="T32" fmla="*/ 24 w 178"/>
              <a:gd name="T33" fmla="*/ 142 h 166"/>
              <a:gd name="T34" fmla="*/ 56 w 178"/>
              <a:gd name="T35" fmla="*/ 89 h 166"/>
              <a:gd name="T36" fmla="*/ 89 w 178"/>
              <a:gd name="T37" fmla="*/ 102 h 166"/>
              <a:gd name="T38" fmla="*/ 122 w 178"/>
              <a:gd name="T39" fmla="*/ 89 h 166"/>
              <a:gd name="T40" fmla="*/ 154 w 178"/>
              <a:gd name="T41" fmla="*/ 142 h 166"/>
              <a:gd name="T42" fmla="*/ 129 w 178"/>
              <a:gd name="T43" fmla="*/ 166 h 166"/>
              <a:gd name="T44" fmla="*/ 89 w 178"/>
              <a:gd name="T45" fmla="*/ 95 h 166"/>
              <a:gd name="T46" fmla="*/ 54 w 178"/>
              <a:gd name="T47" fmla="*/ 59 h 166"/>
              <a:gd name="T48" fmla="*/ 89 w 178"/>
              <a:gd name="T49" fmla="*/ 24 h 166"/>
              <a:gd name="T50" fmla="*/ 124 w 178"/>
              <a:gd name="T51" fmla="*/ 59 h 166"/>
              <a:gd name="T52" fmla="*/ 89 w 178"/>
              <a:gd name="T53" fmla="*/ 95 h 166"/>
              <a:gd name="T54" fmla="*/ 142 w 178"/>
              <a:gd name="T55" fmla="*/ 47 h 166"/>
              <a:gd name="T56" fmla="*/ 119 w 178"/>
              <a:gd name="T57" fmla="*/ 24 h 166"/>
              <a:gd name="T58" fmla="*/ 142 w 178"/>
              <a:gd name="T59" fmla="*/ 0 h 166"/>
              <a:gd name="T60" fmla="*/ 166 w 178"/>
              <a:gd name="T61" fmla="*/ 24 h 166"/>
              <a:gd name="T62" fmla="*/ 142 w 178"/>
              <a:gd name="T63" fmla="*/ 47 h 166"/>
              <a:gd name="T64" fmla="*/ 160 w 178"/>
              <a:gd name="T65" fmla="*/ 95 h 166"/>
              <a:gd name="T66" fmla="*/ 147 w 178"/>
              <a:gd name="T67" fmla="*/ 95 h 166"/>
              <a:gd name="T68" fmla="*/ 123 w 178"/>
              <a:gd name="T69" fmla="*/ 83 h 166"/>
              <a:gd name="T70" fmla="*/ 130 w 178"/>
              <a:gd name="T71" fmla="*/ 59 h 166"/>
              <a:gd name="T72" fmla="*/ 130 w 178"/>
              <a:gd name="T73" fmla="*/ 53 h 166"/>
              <a:gd name="T74" fmla="*/ 142 w 178"/>
              <a:gd name="T75" fmla="*/ 55 h 166"/>
              <a:gd name="T76" fmla="*/ 166 w 178"/>
              <a:gd name="T77" fmla="*/ 47 h 166"/>
              <a:gd name="T78" fmla="*/ 178 w 178"/>
              <a:gd name="T79" fmla="*/ 80 h 166"/>
              <a:gd name="T80" fmla="*/ 160 w 178"/>
              <a:gd name="T81" fmla="*/ 9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8" h="166">
                <a:moveTo>
                  <a:pt x="31" y="95"/>
                </a:moveTo>
                <a:cubicBezTo>
                  <a:pt x="18" y="95"/>
                  <a:pt x="18" y="95"/>
                  <a:pt x="18" y="95"/>
                </a:cubicBezTo>
                <a:cubicBezTo>
                  <a:pt x="9" y="95"/>
                  <a:pt x="0" y="90"/>
                  <a:pt x="0" y="80"/>
                </a:cubicBezTo>
                <a:cubicBezTo>
                  <a:pt x="0" y="73"/>
                  <a:pt x="0" y="47"/>
                  <a:pt x="12" y="47"/>
                </a:cubicBezTo>
                <a:cubicBezTo>
                  <a:pt x="14" y="47"/>
                  <a:pt x="23" y="55"/>
                  <a:pt x="36" y="55"/>
                </a:cubicBezTo>
                <a:cubicBezTo>
                  <a:pt x="40" y="55"/>
                  <a:pt x="44" y="54"/>
                  <a:pt x="48" y="53"/>
                </a:cubicBezTo>
                <a:cubicBezTo>
                  <a:pt x="48" y="55"/>
                  <a:pt x="48" y="57"/>
                  <a:pt x="48" y="59"/>
                </a:cubicBezTo>
                <a:cubicBezTo>
                  <a:pt x="48" y="68"/>
                  <a:pt x="50" y="76"/>
                  <a:pt x="55" y="83"/>
                </a:cubicBezTo>
                <a:cubicBezTo>
                  <a:pt x="45" y="83"/>
                  <a:pt x="37" y="87"/>
                  <a:pt x="31" y="95"/>
                </a:cubicBezTo>
                <a:close/>
                <a:moveTo>
                  <a:pt x="36" y="47"/>
                </a:moveTo>
                <a:cubicBezTo>
                  <a:pt x="23" y="47"/>
                  <a:pt x="12" y="37"/>
                  <a:pt x="12" y="24"/>
                </a:cubicBezTo>
                <a:cubicBezTo>
                  <a:pt x="12" y="11"/>
                  <a:pt x="23" y="0"/>
                  <a:pt x="36" y="0"/>
                </a:cubicBezTo>
                <a:cubicBezTo>
                  <a:pt x="49" y="0"/>
                  <a:pt x="59" y="11"/>
                  <a:pt x="59" y="24"/>
                </a:cubicBezTo>
                <a:cubicBezTo>
                  <a:pt x="59" y="37"/>
                  <a:pt x="49" y="47"/>
                  <a:pt x="36" y="47"/>
                </a:cubicBezTo>
                <a:close/>
                <a:moveTo>
                  <a:pt x="129" y="166"/>
                </a:moveTo>
                <a:cubicBezTo>
                  <a:pt x="49" y="166"/>
                  <a:pt x="49" y="166"/>
                  <a:pt x="49" y="166"/>
                </a:cubicBezTo>
                <a:cubicBezTo>
                  <a:pt x="34" y="166"/>
                  <a:pt x="24" y="157"/>
                  <a:pt x="24" y="142"/>
                </a:cubicBezTo>
                <a:cubicBezTo>
                  <a:pt x="24" y="121"/>
                  <a:pt x="29" y="89"/>
                  <a:pt x="56" y="89"/>
                </a:cubicBezTo>
                <a:cubicBezTo>
                  <a:pt x="59" y="89"/>
                  <a:pt x="71" y="102"/>
                  <a:pt x="89" y="102"/>
                </a:cubicBezTo>
                <a:cubicBezTo>
                  <a:pt x="107" y="102"/>
                  <a:pt x="119" y="89"/>
                  <a:pt x="122" y="89"/>
                </a:cubicBezTo>
                <a:cubicBezTo>
                  <a:pt x="149" y="89"/>
                  <a:pt x="154" y="121"/>
                  <a:pt x="154" y="142"/>
                </a:cubicBezTo>
                <a:cubicBezTo>
                  <a:pt x="154" y="157"/>
                  <a:pt x="144" y="166"/>
                  <a:pt x="129" y="166"/>
                </a:cubicBezTo>
                <a:close/>
                <a:moveTo>
                  <a:pt x="89" y="95"/>
                </a:moveTo>
                <a:cubicBezTo>
                  <a:pt x="69" y="95"/>
                  <a:pt x="54" y="79"/>
                  <a:pt x="54" y="59"/>
                </a:cubicBezTo>
                <a:cubicBezTo>
                  <a:pt x="54" y="40"/>
                  <a:pt x="69" y="24"/>
                  <a:pt x="89" y="24"/>
                </a:cubicBezTo>
                <a:cubicBezTo>
                  <a:pt x="109" y="24"/>
                  <a:pt x="124" y="40"/>
                  <a:pt x="124" y="59"/>
                </a:cubicBezTo>
                <a:cubicBezTo>
                  <a:pt x="124" y="79"/>
                  <a:pt x="109" y="95"/>
                  <a:pt x="89" y="95"/>
                </a:cubicBezTo>
                <a:close/>
                <a:moveTo>
                  <a:pt x="142" y="47"/>
                </a:moveTo>
                <a:cubicBezTo>
                  <a:pt x="129" y="47"/>
                  <a:pt x="119" y="37"/>
                  <a:pt x="119" y="24"/>
                </a:cubicBezTo>
                <a:cubicBezTo>
                  <a:pt x="119" y="11"/>
                  <a:pt x="129" y="0"/>
                  <a:pt x="142" y="0"/>
                </a:cubicBezTo>
                <a:cubicBezTo>
                  <a:pt x="155" y="0"/>
                  <a:pt x="166" y="11"/>
                  <a:pt x="166" y="24"/>
                </a:cubicBezTo>
                <a:cubicBezTo>
                  <a:pt x="166" y="37"/>
                  <a:pt x="155" y="47"/>
                  <a:pt x="142" y="47"/>
                </a:cubicBezTo>
                <a:close/>
                <a:moveTo>
                  <a:pt x="160" y="95"/>
                </a:moveTo>
                <a:cubicBezTo>
                  <a:pt x="147" y="95"/>
                  <a:pt x="147" y="95"/>
                  <a:pt x="147" y="95"/>
                </a:cubicBezTo>
                <a:cubicBezTo>
                  <a:pt x="141" y="87"/>
                  <a:pt x="133" y="83"/>
                  <a:pt x="123" y="83"/>
                </a:cubicBezTo>
                <a:cubicBezTo>
                  <a:pt x="128" y="76"/>
                  <a:pt x="130" y="68"/>
                  <a:pt x="130" y="59"/>
                </a:cubicBezTo>
                <a:cubicBezTo>
                  <a:pt x="130" y="57"/>
                  <a:pt x="130" y="55"/>
                  <a:pt x="130" y="53"/>
                </a:cubicBezTo>
                <a:cubicBezTo>
                  <a:pt x="134" y="54"/>
                  <a:pt x="138" y="55"/>
                  <a:pt x="142" y="55"/>
                </a:cubicBezTo>
                <a:cubicBezTo>
                  <a:pt x="155" y="55"/>
                  <a:pt x="164" y="47"/>
                  <a:pt x="166" y="47"/>
                </a:cubicBezTo>
                <a:cubicBezTo>
                  <a:pt x="178" y="47"/>
                  <a:pt x="178" y="73"/>
                  <a:pt x="178" y="80"/>
                </a:cubicBezTo>
                <a:cubicBezTo>
                  <a:pt x="178" y="90"/>
                  <a:pt x="169" y="95"/>
                  <a:pt x="160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35"/>
          <p:cNvSpPr>
            <a:spLocks noEditPoints="1"/>
          </p:cNvSpPr>
          <p:nvPr/>
        </p:nvSpPr>
        <p:spPr bwMode="auto">
          <a:xfrm>
            <a:off x="7647777" y="1582599"/>
            <a:ext cx="124983" cy="172596"/>
          </a:xfrm>
          <a:custGeom>
            <a:avLst/>
            <a:gdLst>
              <a:gd name="T0" fmla="*/ 77 w 108"/>
              <a:gd name="T1" fmla="*/ 63 h 149"/>
              <a:gd name="T2" fmla="*/ 77 w 108"/>
              <a:gd name="T3" fmla="*/ 139 h 149"/>
              <a:gd name="T4" fmla="*/ 67 w 108"/>
              <a:gd name="T5" fmla="*/ 149 h 149"/>
              <a:gd name="T6" fmla="*/ 57 w 108"/>
              <a:gd name="T7" fmla="*/ 139 h 149"/>
              <a:gd name="T8" fmla="*/ 57 w 108"/>
              <a:gd name="T9" fmla="*/ 103 h 149"/>
              <a:gd name="T10" fmla="*/ 51 w 108"/>
              <a:gd name="T11" fmla="*/ 103 h 149"/>
              <a:gd name="T12" fmla="*/ 51 w 108"/>
              <a:gd name="T13" fmla="*/ 139 h 149"/>
              <a:gd name="T14" fmla="*/ 40 w 108"/>
              <a:gd name="T15" fmla="*/ 149 h 149"/>
              <a:gd name="T16" fmla="*/ 30 w 108"/>
              <a:gd name="T17" fmla="*/ 139 h 149"/>
              <a:gd name="T18" fmla="*/ 30 w 108"/>
              <a:gd name="T19" fmla="*/ 63 h 149"/>
              <a:gd name="T20" fmla="*/ 3 w 108"/>
              <a:gd name="T21" fmla="*/ 36 h 149"/>
              <a:gd name="T22" fmla="*/ 3 w 108"/>
              <a:gd name="T23" fmla="*/ 23 h 149"/>
              <a:gd name="T24" fmla="*/ 16 w 108"/>
              <a:gd name="T25" fmla="*/ 23 h 149"/>
              <a:gd name="T26" fmla="*/ 37 w 108"/>
              <a:gd name="T27" fmla="*/ 44 h 149"/>
              <a:gd name="T28" fmla="*/ 71 w 108"/>
              <a:gd name="T29" fmla="*/ 44 h 149"/>
              <a:gd name="T30" fmla="*/ 92 w 108"/>
              <a:gd name="T31" fmla="*/ 23 h 149"/>
              <a:gd name="T32" fmla="*/ 104 w 108"/>
              <a:gd name="T33" fmla="*/ 23 h 149"/>
              <a:gd name="T34" fmla="*/ 104 w 108"/>
              <a:gd name="T35" fmla="*/ 36 h 149"/>
              <a:gd name="T36" fmla="*/ 77 w 108"/>
              <a:gd name="T37" fmla="*/ 63 h 149"/>
              <a:gd name="T38" fmla="*/ 54 w 108"/>
              <a:gd name="T39" fmla="*/ 41 h 149"/>
              <a:gd name="T40" fmla="*/ 33 w 108"/>
              <a:gd name="T41" fmla="*/ 21 h 149"/>
              <a:gd name="T42" fmla="*/ 54 w 108"/>
              <a:gd name="T43" fmla="*/ 0 h 149"/>
              <a:gd name="T44" fmla="*/ 74 w 108"/>
              <a:gd name="T45" fmla="*/ 21 h 149"/>
              <a:gd name="T46" fmla="*/ 54 w 108"/>
              <a:gd name="T47" fmla="*/ 41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8" h="149">
                <a:moveTo>
                  <a:pt x="77" y="63"/>
                </a:moveTo>
                <a:cubicBezTo>
                  <a:pt x="77" y="139"/>
                  <a:pt x="77" y="139"/>
                  <a:pt x="77" y="139"/>
                </a:cubicBezTo>
                <a:cubicBezTo>
                  <a:pt x="77" y="145"/>
                  <a:pt x="73" y="149"/>
                  <a:pt x="67" y="149"/>
                </a:cubicBezTo>
                <a:cubicBezTo>
                  <a:pt x="61" y="149"/>
                  <a:pt x="57" y="145"/>
                  <a:pt x="57" y="139"/>
                </a:cubicBezTo>
                <a:cubicBezTo>
                  <a:pt x="57" y="103"/>
                  <a:pt x="57" y="103"/>
                  <a:pt x="57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39"/>
                  <a:pt x="51" y="139"/>
                  <a:pt x="51" y="139"/>
                </a:cubicBezTo>
                <a:cubicBezTo>
                  <a:pt x="51" y="145"/>
                  <a:pt x="46" y="149"/>
                  <a:pt x="40" y="149"/>
                </a:cubicBezTo>
                <a:cubicBezTo>
                  <a:pt x="35" y="149"/>
                  <a:pt x="30" y="145"/>
                  <a:pt x="30" y="139"/>
                </a:cubicBezTo>
                <a:cubicBezTo>
                  <a:pt x="30" y="63"/>
                  <a:pt x="30" y="63"/>
                  <a:pt x="30" y="6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32"/>
                  <a:pt x="0" y="27"/>
                  <a:pt x="3" y="23"/>
                </a:cubicBezTo>
                <a:cubicBezTo>
                  <a:pt x="6" y="20"/>
                  <a:pt x="12" y="20"/>
                  <a:pt x="16" y="23"/>
                </a:cubicBezTo>
                <a:cubicBezTo>
                  <a:pt x="37" y="44"/>
                  <a:pt x="37" y="44"/>
                  <a:pt x="37" y="44"/>
                </a:cubicBezTo>
                <a:cubicBezTo>
                  <a:pt x="71" y="44"/>
                  <a:pt x="71" y="44"/>
                  <a:pt x="71" y="44"/>
                </a:cubicBezTo>
                <a:cubicBezTo>
                  <a:pt x="92" y="23"/>
                  <a:pt x="92" y="23"/>
                  <a:pt x="92" y="23"/>
                </a:cubicBezTo>
                <a:cubicBezTo>
                  <a:pt x="95" y="20"/>
                  <a:pt x="101" y="20"/>
                  <a:pt x="104" y="23"/>
                </a:cubicBezTo>
                <a:cubicBezTo>
                  <a:pt x="108" y="27"/>
                  <a:pt x="108" y="32"/>
                  <a:pt x="104" y="36"/>
                </a:cubicBezTo>
                <a:lnTo>
                  <a:pt x="77" y="63"/>
                </a:lnTo>
                <a:close/>
                <a:moveTo>
                  <a:pt x="54" y="41"/>
                </a:moveTo>
                <a:cubicBezTo>
                  <a:pt x="42" y="41"/>
                  <a:pt x="33" y="32"/>
                  <a:pt x="33" y="21"/>
                </a:cubicBezTo>
                <a:cubicBezTo>
                  <a:pt x="33" y="9"/>
                  <a:pt x="42" y="0"/>
                  <a:pt x="54" y="0"/>
                </a:cubicBezTo>
                <a:cubicBezTo>
                  <a:pt x="65" y="0"/>
                  <a:pt x="74" y="9"/>
                  <a:pt x="74" y="21"/>
                </a:cubicBezTo>
                <a:cubicBezTo>
                  <a:pt x="74" y="32"/>
                  <a:pt x="65" y="41"/>
                  <a:pt x="54" y="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7825134" y="1568316"/>
            <a:ext cx="110700" cy="189261"/>
          </a:xfrm>
          <a:custGeom>
            <a:avLst/>
            <a:gdLst>
              <a:gd name="T0" fmla="*/ 95 w 95"/>
              <a:gd name="T1" fmla="*/ 101 h 163"/>
              <a:gd name="T2" fmla="*/ 86 w 95"/>
              <a:gd name="T3" fmla="*/ 109 h 163"/>
              <a:gd name="T4" fmla="*/ 77 w 95"/>
              <a:gd name="T5" fmla="*/ 101 h 163"/>
              <a:gd name="T6" fmla="*/ 77 w 95"/>
              <a:gd name="T7" fmla="*/ 68 h 163"/>
              <a:gd name="T8" fmla="*/ 71 w 95"/>
              <a:gd name="T9" fmla="*/ 68 h 163"/>
              <a:gd name="T10" fmla="*/ 71 w 95"/>
              <a:gd name="T11" fmla="*/ 152 h 163"/>
              <a:gd name="T12" fmla="*/ 61 w 95"/>
              <a:gd name="T13" fmla="*/ 163 h 163"/>
              <a:gd name="T14" fmla="*/ 50 w 95"/>
              <a:gd name="T15" fmla="*/ 152 h 163"/>
              <a:gd name="T16" fmla="*/ 50 w 95"/>
              <a:gd name="T17" fmla="*/ 109 h 163"/>
              <a:gd name="T18" fmla="*/ 45 w 95"/>
              <a:gd name="T19" fmla="*/ 109 h 163"/>
              <a:gd name="T20" fmla="*/ 45 w 95"/>
              <a:gd name="T21" fmla="*/ 152 h 163"/>
              <a:gd name="T22" fmla="*/ 34 w 95"/>
              <a:gd name="T23" fmla="*/ 163 h 163"/>
              <a:gd name="T24" fmla="*/ 24 w 95"/>
              <a:gd name="T25" fmla="*/ 152 h 163"/>
              <a:gd name="T26" fmla="*/ 24 w 95"/>
              <a:gd name="T27" fmla="*/ 68 h 163"/>
              <a:gd name="T28" fmla="*/ 18 w 95"/>
              <a:gd name="T29" fmla="*/ 68 h 163"/>
              <a:gd name="T30" fmla="*/ 18 w 95"/>
              <a:gd name="T31" fmla="*/ 101 h 163"/>
              <a:gd name="T32" fmla="*/ 9 w 95"/>
              <a:gd name="T33" fmla="*/ 109 h 163"/>
              <a:gd name="T34" fmla="*/ 0 w 95"/>
              <a:gd name="T35" fmla="*/ 101 h 163"/>
              <a:gd name="T36" fmla="*/ 0 w 95"/>
              <a:gd name="T37" fmla="*/ 62 h 163"/>
              <a:gd name="T38" fmla="*/ 18 w 95"/>
              <a:gd name="T39" fmla="*/ 44 h 163"/>
              <a:gd name="T40" fmla="*/ 77 w 95"/>
              <a:gd name="T41" fmla="*/ 44 h 163"/>
              <a:gd name="T42" fmla="*/ 95 w 95"/>
              <a:gd name="T43" fmla="*/ 62 h 163"/>
              <a:gd name="T44" fmla="*/ 95 w 95"/>
              <a:gd name="T45" fmla="*/ 101 h 163"/>
              <a:gd name="T46" fmla="*/ 48 w 95"/>
              <a:gd name="T47" fmla="*/ 41 h 163"/>
              <a:gd name="T48" fmla="*/ 27 w 95"/>
              <a:gd name="T49" fmla="*/ 21 h 163"/>
              <a:gd name="T50" fmla="*/ 48 w 95"/>
              <a:gd name="T51" fmla="*/ 0 h 163"/>
              <a:gd name="T52" fmla="*/ 68 w 95"/>
              <a:gd name="T53" fmla="*/ 21 h 163"/>
              <a:gd name="T54" fmla="*/ 48 w 95"/>
              <a:gd name="T55" fmla="*/ 4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" h="163">
                <a:moveTo>
                  <a:pt x="95" y="101"/>
                </a:moveTo>
                <a:cubicBezTo>
                  <a:pt x="95" y="105"/>
                  <a:pt x="91" y="109"/>
                  <a:pt x="86" y="109"/>
                </a:cubicBezTo>
                <a:cubicBezTo>
                  <a:pt x="81" y="109"/>
                  <a:pt x="77" y="105"/>
                  <a:pt x="77" y="101"/>
                </a:cubicBezTo>
                <a:cubicBezTo>
                  <a:pt x="77" y="68"/>
                  <a:pt x="77" y="68"/>
                  <a:pt x="77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58"/>
                  <a:pt x="67" y="163"/>
                  <a:pt x="61" y="163"/>
                </a:cubicBezTo>
                <a:cubicBezTo>
                  <a:pt x="55" y="163"/>
                  <a:pt x="50" y="158"/>
                  <a:pt x="50" y="152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8"/>
                  <a:pt x="40" y="163"/>
                  <a:pt x="34" y="163"/>
                </a:cubicBezTo>
                <a:cubicBezTo>
                  <a:pt x="28" y="163"/>
                  <a:pt x="24" y="158"/>
                  <a:pt x="24" y="152"/>
                </a:cubicBezTo>
                <a:cubicBezTo>
                  <a:pt x="24" y="68"/>
                  <a:pt x="24" y="68"/>
                  <a:pt x="24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18" y="105"/>
                  <a:pt x="14" y="109"/>
                  <a:pt x="9" y="109"/>
                </a:cubicBezTo>
                <a:cubicBezTo>
                  <a:pt x="4" y="109"/>
                  <a:pt x="0" y="105"/>
                  <a:pt x="0" y="10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2"/>
                  <a:pt x="8" y="44"/>
                  <a:pt x="18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87" y="44"/>
                  <a:pt x="95" y="52"/>
                  <a:pt x="95" y="62"/>
                </a:cubicBezTo>
                <a:lnTo>
                  <a:pt x="95" y="101"/>
                </a:lnTo>
                <a:close/>
                <a:moveTo>
                  <a:pt x="48" y="41"/>
                </a:moveTo>
                <a:cubicBezTo>
                  <a:pt x="36" y="41"/>
                  <a:pt x="27" y="32"/>
                  <a:pt x="27" y="21"/>
                </a:cubicBezTo>
                <a:cubicBezTo>
                  <a:pt x="27" y="9"/>
                  <a:pt x="36" y="0"/>
                  <a:pt x="48" y="0"/>
                </a:cubicBezTo>
                <a:cubicBezTo>
                  <a:pt x="59" y="0"/>
                  <a:pt x="68" y="9"/>
                  <a:pt x="68" y="21"/>
                </a:cubicBezTo>
                <a:cubicBezTo>
                  <a:pt x="68" y="32"/>
                  <a:pt x="59" y="41"/>
                  <a:pt x="48" y="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37"/>
          <p:cNvSpPr>
            <a:spLocks noEditPoints="1"/>
          </p:cNvSpPr>
          <p:nvPr/>
        </p:nvSpPr>
        <p:spPr bwMode="auto">
          <a:xfrm>
            <a:off x="7983446" y="1568316"/>
            <a:ext cx="136887" cy="189261"/>
          </a:xfrm>
          <a:custGeom>
            <a:avLst/>
            <a:gdLst>
              <a:gd name="T0" fmla="*/ 109 w 118"/>
              <a:gd name="T1" fmla="*/ 104 h 163"/>
              <a:gd name="T2" fmla="*/ 102 w 118"/>
              <a:gd name="T3" fmla="*/ 100 h 163"/>
              <a:gd name="T4" fmla="*/ 81 w 118"/>
              <a:gd name="T5" fmla="*/ 68 h 163"/>
              <a:gd name="T6" fmla="*/ 77 w 118"/>
              <a:gd name="T7" fmla="*/ 68 h 163"/>
              <a:gd name="T8" fmla="*/ 77 w 118"/>
              <a:gd name="T9" fmla="*/ 80 h 163"/>
              <a:gd name="T10" fmla="*/ 100 w 118"/>
              <a:gd name="T11" fmla="*/ 118 h 163"/>
              <a:gd name="T12" fmla="*/ 101 w 118"/>
              <a:gd name="T13" fmla="*/ 121 h 163"/>
              <a:gd name="T14" fmla="*/ 95 w 118"/>
              <a:gd name="T15" fmla="*/ 127 h 163"/>
              <a:gd name="T16" fmla="*/ 77 w 118"/>
              <a:gd name="T17" fmla="*/ 127 h 163"/>
              <a:gd name="T18" fmla="*/ 77 w 118"/>
              <a:gd name="T19" fmla="*/ 152 h 163"/>
              <a:gd name="T20" fmla="*/ 67 w 118"/>
              <a:gd name="T21" fmla="*/ 163 h 163"/>
              <a:gd name="T22" fmla="*/ 52 w 118"/>
              <a:gd name="T23" fmla="*/ 163 h 163"/>
              <a:gd name="T24" fmla="*/ 41 w 118"/>
              <a:gd name="T25" fmla="*/ 152 h 163"/>
              <a:gd name="T26" fmla="*/ 41 w 118"/>
              <a:gd name="T27" fmla="*/ 127 h 163"/>
              <a:gd name="T28" fmla="*/ 24 w 118"/>
              <a:gd name="T29" fmla="*/ 127 h 163"/>
              <a:gd name="T30" fmla="*/ 18 w 118"/>
              <a:gd name="T31" fmla="*/ 121 h 163"/>
              <a:gd name="T32" fmla="*/ 19 w 118"/>
              <a:gd name="T33" fmla="*/ 118 h 163"/>
              <a:gd name="T34" fmla="*/ 41 w 118"/>
              <a:gd name="T35" fmla="*/ 80 h 163"/>
              <a:gd name="T36" fmla="*/ 41 w 118"/>
              <a:gd name="T37" fmla="*/ 68 h 163"/>
              <a:gd name="T38" fmla="*/ 37 w 118"/>
              <a:gd name="T39" fmla="*/ 68 h 163"/>
              <a:gd name="T40" fmla="*/ 16 w 118"/>
              <a:gd name="T41" fmla="*/ 100 h 163"/>
              <a:gd name="T42" fmla="*/ 9 w 118"/>
              <a:gd name="T43" fmla="*/ 104 h 163"/>
              <a:gd name="T44" fmla="*/ 0 w 118"/>
              <a:gd name="T45" fmla="*/ 95 h 163"/>
              <a:gd name="T46" fmla="*/ 1 w 118"/>
              <a:gd name="T47" fmla="*/ 90 h 163"/>
              <a:gd name="T48" fmla="*/ 25 w 118"/>
              <a:gd name="T49" fmla="*/ 54 h 163"/>
              <a:gd name="T50" fmla="*/ 41 w 118"/>
              <a:gd name="T51" fmla="*/ 44 h 163"/>
              <a:gd name="T52" fmla="*/ 77 w 118"/>
              <a:gd name="T53" fmla="*/ 44 h 163"/>
              <a:gd name="T54" fmla="*/ 93 w 118"/>
              <a:gd name="T55" fmla="*/ 54 h 163"/>
              <a:gd name="T56" fmla="*/ 117 w 118"/>
              <a:gd name="T57" fmla="*/ 90 h 163"/>
              <a:gd name="T58" fmla="*/ 118 w 118"/>
              <a:gd name="T59" fmla="*/ 95 h 163"/>
              <a:gd name="T60" fmla="*/ 109 w 118"/>
              <a:gd name="T61" fmla="*/ 104 h 163"/>
              <a:gd name="T62" fmla="*/ 59 w 118"/>
              <a:gd name="T63" fmla="*/ 41 h 163"/>
              <a:gd name="T64" fmla="*/ 38 w 118"/>
              <a:gd name="T65" fmla="*/ 21 h 163"/>
              <a:gd name="T66" fmla="*/ 59 w 118"/>
              <a:gd name="T67" fmla="*/ 0 h 163"/>
              <a:gd name="T68" fmla="*/ 80 w 118"/>
              <a:gd name="T69" fmla="*/ 21 h 163"/>
              <a:gd name="T70" fmla="*/ 59 w 118"/>
              <a:gd name="T71" fmla="*/ 4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8" h="163">
                <a:moveTo>
                  <a:pt x="109" y="104"/>
                </a:moveTo>
                <a:cubicBezTo>
                  <a:pt x="106" y="104"/>
                  <a:pt x="104" y="102"/>
                  <a:pt x="102" y="100"/>
                </a:cubicBezTo>
                <a:cubicBezTo>
                  <a:pt x="81" y="68"/>
                  <a:pt x="81" y="68"/>
                  <a:pt x="81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80"/>
                  <a:pt x="77" y="80"/>
                  <a:pt x="77" y="80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9"/>
                  <a:pt x="101" y="120"/>
                  <a:pt x="101" y="121"/>
                </a:cubicBezTo>
                <a:cubicBezTo>
                  <a:pt x="101" y="125"/>
                  <a:pt x="98" y="127"/>
                  <a:pt x="95" y="127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52"/>
                  <a:pt x="77" y="152"/>
                  <a:pt x="77" y="152"/>
                </a:cubicBezTo>
                <a:cubicBezTo>
                  <a:pt x="77" y="158"/>
                  <a:pt x="72" y="163"/>
                  <a:pt x="67" y="163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46" y="163"/>
                  <a:pt x="41" y="158"/>
                  <a:pt x="41" y="152"/>
                </a:cubicBezTo>
                <a:cubicBezTo>
                  <a:pt x="41" y="127"/>
                  <a:pt x="41" y="127"/>
                  <a:pt x="41" y="127"/>
                </a:cubicBezTo>
                <a:cubicBezTo>
                  <a:pt x="24" y="127"/>
                  <a:pt x="24" y="127"/>
                  <a:pt x="24" y="127"/>
                </a:cubicBezTo>
                <a:cubicBezTo>
                  <a:pt x="20" y="127"/>
                  <a:pt x="18" y="125"/>
                  <a:pt x="18" y="121"/>
                </a:cubicBezTo>
                <a:cubicBezTo>
                  <a:pt x="18" y="120"/>
                  <a:pt x="18" y="119"/>
                  <a:pt x="19" y="118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68"/>
                  <a:pt x="41" y="68"/>
                  <a:pt x="41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15" y="102"/>
                  <a:pt x="12" y="104"/>
                  <a:pt x="9" y="104"/>
                </a:cubicBezTo>
                <a:cubicBezTo>
                  <a:pt x="4" y="104"/>
                  <a:pt x="0" y="100"/>
                  <a:pt x="0" y="95"/>
                </a:cubicBezTo>
                <a:cubicBezTo>
                  <a:pt x="0" y="93"/>
                  <a:pt x="1" y="91"/>
                  <a:pt x="1" y="90"/>
                </a:cubicBezTo>
                <a:cubicBezTo>
                  <a:pt x="25" y="54"/>
                  <a:pt x="25" y="54"/>
                  <a:pt x="25" y="54"/>
                </a:cubicBezTo>
                <a:cubicBezTo>
                  <a:pt x="29" y="49"/>
                  <a:pt x="35" y="44"/>
                  <a:pt x="41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84" y="44"/>
                  <a:pt x="89" y="49"/>
                  <a:pt x="93" y="54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18" y="91"/>
                  <a:pt x="118" y="93"/>
                  <a:pt x="118" y="95"/>
                </a:cubicBezTo>
                <a:cubicBezTo>
                  <a:pt x="118" y="100"/>
                  <a:pt x="114" y="104"/>
                  <a:pt x="109" y="104"/>
                </a:cubicBezTo>
                <a:close/>
                <a:moveTo>
                  <a:pt x="59" y="41"/>
                </a:moveTo>
                <a:cubicBezTo>
                  <a:pt x="48" y="41"/>
                  <a:pt x="38" y="32"/>
                  <a:pt x="38" y="21"/>
                </a:cubicBezTo>
                <a:cubicBezTo>
                  <a:pt x="38" y="9"/>
                  <a:pt x="48" y="0"/>
                  <a:pt x="59" y="0"/>
                </a:cubicBezTo>
                <a:cubicBezTo>
                  <a:pt x="71" y="0"/>
                  <a:pt x="80" y="9"/>
                  <a:pt x="80" y="21"/>
                </a:cubicBezTo>
                <a:cubicBezTo>
                  <a:pt x="80" y="32"/>
                  <a:pt x="71" y="41"/>
                  <a:pt x="59" y="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38"/>
          <p:cNvSpPr>
            <a:spLocks noEditPoints="1"/>
          </p:cNvSpPr>
          <p:nvPr/>
        </p:nvSpPr>
        <p:spPr bwMode="auto">
          <a:xfrm>
            <a:off x="486843" y="1808759"/>
            <a:ext cx="151170" cy="164264"/>
          </a:xfrm>
          <a:custGeom>
            <a:avLst/>
            <a:gdLst>
              <a:gd name="T0" fmla="*/ 106 w 130"/>
              <a:gd name="T1" fmla="*/ 142 h 142"/>
              <a:gd name="T2" fmla="*/ 25 w 130"/>
              <a:gd name="T3" fmla="*/ 142 h 142"/>
              <a:gd name="T4" fmla="*/ 0 w 130"/>
              <a:gd name="T5" fmla="*/ 118 h 142"/>
              <a:gd name="T6" fmla="*/ 32 w 130"/>
              <a:gd name="T7" fmla="*/ 65 h 142"/>
              <a:gd name="T8" fmla="*/ 65 w 130"/>
              <a:gd name="T9" fmla="*/ 78 h 142"/>
              <a:gd name="T10" fmla="*/ 98 w 130"/>
              <a:gd name="T11" fmla="*/ 65 h 142"/>
              <a:gd name="T12" fmla="*/ 130 w 130"/>
              <a:gd name="T13" fmla="*/ 118 h 142"/>
              <a:gd name="T14" fmla="*/ 106 w 130"/>
              <a:gd name="T15" fmla="*/ 142 h 142"/>
              <a:gd name="T16" fmla="*/ 65 w 130"/>
              <a:gd name="T17" fmla="*/ 71 h 142"/>
              <a:gd name="T18" fmla="*/ 30 w 130"/>
              <a:gd name="T19" fmla="*/ 36 h 142"/>
              <a:gd name="T20" fmla="*/ 65 w 130"/>
              <a:gd name="T21" fmla="*/ 0 h 142"/>
              <a:gd name="T22" fmla="*/ 101 w 130"/>
              <a:gd name="T23" fmla="*/ 36 h 142"/>
              <a:gd name="T24" fmla="*/ 65 w 130"/>
              <a:gd name="T25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42">
                <a:moveTo>
                  <a:pt x="106" y="142"/>
                </a:moveTo>
                <a:cubicBezTo>
                  <a:pt x="25" y="142"/>
                  <a:pt x="25" y="142"/>
                  <a:pt x="25" y="142"/>
                </a:cubicBezTo>
                <a:cubicBezTo>
                  <a:pt x="10" y="142"/>
                  <a:pt x="0" y="133"/>
                  <a:pt x="0" y="118"/>
                </a:cubicBezTo>
                <a:cubicBezTo>
                  <a:pt x="0" y="97"/>
                  <a:pt x="5" y="65"/>
                  <a:pt x="32" y="65"/>
                </a:cubicBezTo>
                <a:cubicBezTo>
                  <a:pt x="35" y="65"/>
                  <a:pt x="47" y="78"/>
                  <a:pt x="65" y="78"/>
                </a:cubicBezTo>
                <a:cubicBezTo>
                  <a:pt x="83" y="78"/>
                  <a:pt x="95" y="65"/>
                  <a:pt x="98" y="65"/>
                </a:cubicBezTo>
                <a:cubicBezTo>
                  <a:pt x="125" y="65"/>
                  <a:pt x="130" y="97"/>
                  <a:pt x="130" y="118"/>
                </a:cubicBezTo>
                <a:cubicBezTo>
                  <a:pt x="130" y="133"/>
                  <a:pt x="120" y="142"/>
                  <a:pt x="106" y="142"/>
                </a:cubicBezTo>
                <a:close/>
                <a:moveTo>
                  <a:pt x="65" y="71"/>
                </a:moveTo>
                <a:cubicBezTo>
                  <a:pt x="46" y="71"/>
                  <a:pt x="30" y="55"/>
                  <a:pt x="30" y="36"/>
                </a:cubicBezTo>
                <a:cubicBezTo>
                  <a:pt x="30" y="16"/>
                  <a:pt x="46" y="0"/>
                  <a:pt x="65" y="0"/>
                </a:cubicBezTo>
                <a:cubicBezTo>
                  <a:pt x="85" y="0"/>
                  <a:pt x="101" y="16"/>
                  <a:pt x="101" y="36"/>
                </a:cubicBezTo>
                <a:cubicBezTo>
                  <a:pt x="101" y="55"/>
                  <a:pt x="85" y="71"/>
                  <a:pt x="65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39"/>
          <p:cNvSpPr>
            <a:spLocks/>
          </p:cNvSpPr>
          <p:nvPr/>
        </p:nvSpPr>
        <p:spPr bwMode="auto">
          <a:xfrm>
            <a:off x="728478" y="1821852"/>
            <a:ext cx="192831" cy="138077"/>
          </a:xfrm>
          <a:custGeom>
            <a:avLst/>
            <a:gdLst>
              <a:gd name="T0" fmla="*/ 166 w 166"/>
              <a:gd name="T1" fmla="*/ 109 h 118"/>
              <a:gd name="T2" fmla="*/ 162 w 166"/>
              <a:gd name="T3" fmla="*/ 115 h 118"/>
              <a:gd name="T4" fmla="*/ 160 w 166"/>
              <a:gd name="T5" fmla="*/ 115 h 118"/>
              <a:gd name="T6" fmla="*/ 156 w 166"/>
              <a:gd name="T7" fmla="*/ 114 h 118"/>
              <a:gd name="T8" fmla="*/ 119 w 166"/>
              <a:gd name="T9" fmla="*/ 76 h 118"/>
              <a:gd name="T10" fmla="*/ 119 w 166"/>
              <a:gd name="T11" fmla="*/ 92 h 118"/>
              <a:gd name="T12" fmla="*/ 92 w 166"/>
              <a:gd name="T13" fmla="*/ 118 h 118"/>
              <a:gd name="T14" fmla="*/ 27 w 166"/>
              <a:gd name="T15" fmla="*/ 118 h 118"/>
              <a:gd name="T16" fmla="*/ 0 w 166"/>
              <a:gd name="T17" fmla="*/ 92 h 118"/>
              <a:gd name="T18" fmla="*/ 0 w 166"/>
              <a:gd name="T19" fmla="*/ 27 h 118"/>
              <a:gd name="T20" fmla="*/ 27 w 166"/>
              <a:gd name="T21" fmla="*/ 0 h 118"/>
              <a:gd name="T22" fmla="*/ 92 w 166"/>
              <a:gd name="T23" fmla="*/ 0 h 118"/>
              <a:gd name="T24" fmla="*/ 119 w 166"/>
              <a:gd name="T25" fmla="*/ 27 h 118"/>
              <a:gd name="T26" fmla="*/ 119 w 166"/>
              <a:gd name="T27" fmla="*/ 42 h 118"/>
              <a:gd name="T28" fmla="*/ 156 w 166"/>
              <a:gd name="T29" fmla="*/ 5 h 118"/>
              <a:gd name="T30" fmla="*/ 160 w 166"/>
              <a:gd name="T31" fmla="*/ 3 h 118"/>
              <a:gd name="T32" fmla="*/ 162 w 166"/>
              <a:gd name="T33" fmla="*/ 3 h 118"/>
              <a:gd name="T34" fmla="*/ 166 w 166"/>
              <a:gd name="T35" fmla="*/ 9 h 118"/>
              <a:gd name="T36" fmla="*/ 166 w 166"/>
              <a:gd name="T37" fmla="*/ 10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6" h="118">
                <a:moveTo>
                  <a:pt x="166" y="109"/>
                </a:moveTo>
                <a:cubicBezTo>
                  <a:pt x="166" y="112"/>
                  <a:pt x="164" y="114"/>
                  <a:pt x="162" y="115"/>
                </a:cubicBezTo>
                <a:cubicBezTo>
                  <a:pt x="162" y="115"/>
                  <a:pt x="161" y="115"/>
                  <a:pt x="160" y="115"/>
                </a:cubicBezTo>
                <a:cubicBezTo>
                  <a:pt x="158" y="115"/>
                  <a:pt x="157" y="115"/>
                  <a:pt x="156" y="114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106"/>
                  <a:pt x="107" y="118"/>
                  <a:pt x="92" y="118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12" y="118"/>
                  <a:pt x="0" y="106"/>
                  <a:pt x="0" y="9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07" y="0"/>
                  <a:pt x="119" y="12"/>
                  <a:pt x="119" y="2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56" y="5"/>
                  <a:pt x="156" y="5"/>
                  <a:pt x="156" y="5"/>
                </a:cubicBezTo>
                <a:cubicBezTo>
                  <a:pt x="157" y="4"/>
                  <a:pt x="158" y="3"/>
                  <a:pt x="160" y="3"/>
                </a:cubicBezTo>
                <a:cubicBezTo>
                  <a:pt x="161" y="3"/>
                  <a:pt x="162" y="3"/>
                  <a:pt x="162" y="3"/>
                </a:cubicBezTo>
                <a:cubicBezTo>
                  <a:pt x="164" y="4"/>
                  <a:pt x="166" y="7"/>
                  <a:pt x="166" y="9"/>
                </a:cubicBezTo>
                <a:lnTo>
                  <a:pt x="166" y="10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40"/>
          <p:cNvSpPr>
            <a:spLocks noEditPoints="1"/>
          </p:cNvSpPr>
          <p:nvPr/>
        </p:nvSpPr>
        <p:spPr bwMode="auto">
          <a:xfrm>
            <a:off x="1007010" y="1825424"/>
            <a:ext cx="123793" cy="130935"/>
          </a:xfrm>
          <a:custGeom>
            <a:avLst/>
            <a:gdLst>
              <a:gd name="T0" fmla="*/ 71 w 107"/>
              <a:gd name="T1" fmla="*/ 106 h 112"/>
              <a:gd name="T2" fmla="*/ 65 w 107"/>
              <a:gd name="T3" fmla="*/ 112 h 112"/>
              <a:gd name="T4" fmla="*/ 61 w 107"/>
              <a:gd name="T5" fmla="*/ 111 h 112"/>
              <a:gd name="T6" fmla="*/ 30 w 107"/>
              <a:gd name="T7" fmla="*/ 80 h 112"/>
              <a:gd name="T8" fmla="*/ 6 w 107"/>
              <a:gd name="T9" fmla="*/ 80 h 112"/>
              <a:gd name="T10" fmla="*/ 0 w 107"/>
              <a:gd name="T11" fmla="*/ 74 h 112"/>
              <a:gd name="T12" fmla="*/ 0 w 107"/>
              <a:gd name="T13" fmla="*/ 38 h 112"/>
              <a:gd name="T14" fmla="*/ 6 w 107"/>
              <a:gd name="T15" fmla="*/ 33 h 112"/>
              <a:gd name="T16" fmla="*/ 30 w 107"/>
              <a:gd name="T17" fmla="*/ 33 h 112"/>
              <a:gd name="T18" fmla="*/ 61 w 107"/>
              <a:gd name="T19" fmla="*/ 2 h 112"/>
              <a:gd name="T20" fmla="*/ 65 w 107"/>
              <a:gd name="T21" fmla="*/ 0 h 112"/>
              <a:gd name="T22" fmla="*/ 71 w 107"/>
              <a:gd name="T23" fmla="*/ 6 h 112"/>
              <a:gd name="T24" fmla="*/ 71 w 107"/>
              <a:gd name="T25" fmla="*/ 106 h 112"/>
              <a:gd name="T26" fmla="*/ 92 w 107"/>
              <a:gd name="T27" fmla="*/ 78 h 112"/>
              <a:gd name="T28" fmla="*/ 90 w 107"/>
              <a:gd name="T29" fmla="*/ 78 h 112"/>
              <a:gd name="T30" fmla="*/ 84 w 107"/>
              <a:gd name="T31" fmla="*/ 72 h 112"/>
              <a:gd name="T32" fmla="*/ 95 w 107"/>
              <a:gd name="T33" fmla="*/ 56 h 112"/>
              <a:gd name="T34" fmla="*/ 84 w 107"/>
              <a:gd name="T35" fmla="*/ 40 h 112"/>
              <a:gd name="T36" fmla="*/ 90 w 107"/>
              <a:gd name="T37" fmla="*/ 34 h 112"/>
              <a:gd name="T38" fmla="*/ 92 w 107"/>
              <a:gd name="T39" fmla="*/ 34 h 112"/>
              <a:gd name="T40" fmla="*/ 107 w 107"/>
              <a:gd name="T41" fmla="*/ 56 h 112"/>
              <a:gd name="T42" fmla="*/ 92 w 107"/>
              <a:gd name="T43" fmla="*/ 7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112">
                <a:moveTo>
                  <a:pt x="71" y="106"/>
                </a:moveTo>
                <a:cubicBezTo>
                  <a:pt x="71" y="110"/>
                  <a:pt x="69" y="112"/>
                  <a:pt x="65" y="112"/>
                </a:cubicBezTo>
                <a:cubicBezTo>
                  <a:pt x="64" y="112"/>
                  <a:pt x="62" y="112"/>
                  <a:pt x="61" y="111"/>
                </a:cubicBezTo>
                <a:cubicBezTo>
                  <a:pt x="30" y="80"/>
                  <a:pt x="30" y="80"/>
                  <a:pt x="3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3" y="80"/>
                  <a:pt x="0" y="77"/>
                  <a:pt x="0" y="7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3" y="33"/>
                  <a:pt x="6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61" y="2"/>
                  <a:pt x="61" y="2"/>
                  <a:pt x="61" y="2"/>
                </a:cubicBezTo>
                <a:cubicBezTo>
                  <a:pt x="62" y="1"/>
                  <a:pt x="64" y="0"/>
                  <a:pt x="65" y="0"/>
                </a:cubicBezTo>
                <a:cubicBezTo>
                  <a:pt x="69" y="0"/>
                  <a:pt x="71" y="3"/>
                  <a:pt x="71" y="6"/>
                </a:cubicBezTo>
                <a:lnTo>
                  <a:pt x="71" y="106"/>
                </a:lnTo>
                <a:close/>
                <a:moveTo>
                  <a:pt x="92" y="78"/>
                </a:moveTo>
                <a:cubicBezTo>
                  <a:pt x="92" y="78"/>
                  <a:pt x="91" y="78"/>
                  <a:pt x="90" y="78"/>
                </a:cubicBezTo>
                <a:cubicBezTo>
                  <a:pt x="87" y="78"/>
                  <a:pt x="84" y="76"/>
                  <a:pt x="84" y="72"/>
                </a:cubicBezTo>
                <a:cubicBezTo>
                  <a:pt x="84" y="65"/>
                  <a:pt x="95" y="67"/>
                  <a:pt x="95" y="56"/>
                </a:cubicBezTo>
                <a:cubicBezTo>
                  <a:pt x="95" y="45"/>
                  <a:pt x="84" y="47"/>
                  <a:pt x="84" y="40"/>
                </a:cubicBezTo>
                <a:cubicBezTo>
                  <a:pt x="84" y="37"/>
                  <a:pt x="87" y="34"/>
                  <a:pt x="90" y="34"/>
                </a:cubicBezTo>
                <a:cubicBezTo>
                  <a:pt x="91" y="34"/>
                  <a:pt x="92" y="34"/>
                  <a:pt x="92" y="34"/>
                </a:cubicBezTo>
                <a:cubicBezTo>
                  <a:pt x="101" y="38"/>
                  <a:pt x="107" y="47"/>
                  <a:pt x="107" y="56"/>
                </a:cubicBezTo>
                <a:cubicBezTo>
                  <a:pt x="107" y="65"/>
                  <a:pt x="101" y="74"/>
                  <a:pt x="92" y="7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41"/>
          <p:cNvSpPr>
            <a:spLocks/>
          </p:cNvSpPr>
          <p:nvPr/>
        </p:nvSpPr>
        <p:spPr bwMode="auto">
          <a:xfrm>
            <a:off x="1173654" y="1825424"/>
            <a:ext cx="82133" cy="130935"/>
          </a:xfrm>
          <a:custGeom>
            <a:avLst/>
            <a:gdLst>
              <a:gd name="T0" fmla="*/ 71 w 71"/>
              <a:gd name="T1" fmla="*/ 106 h 112"/>
              <a:gd name="T2" fmla="*/ 65 w 71"/>
              <a:gd name="T3" fmla="*/ 112 h 112"/>
              <a:gd name="T4" fmla="*/ 61 w 71"/>
              <a:gd name="T5" fmla="*/ 111 h 112"/>
              <a:gd name="T6" fmla="*/ 30 w 71"/>
              <a:gd name="T7" fmla="*/ 80 h 112"/>
              <a:gd name="T8" fmla="*/ 6 w 71"/>
              <a:gd name="T9" fmla="*/ 80 h 112"/>
              <a:gd name="T10" fmla="*/ 0 w 71"/>
              <a:gd name="T11" fmla="*/ 74 h 112"/>
              <a:gd name="T12" fmla="*/ 0 w 71"/>
              <a:gd name="T13" fmla="*/ 38 h 112"/>
              <a:gd name="T14" fmla="*/ 6 w 71"/>
              <a:gd name="T15" fmla="*/ 33 h 112"/>
              <a:gd name="T16" fmla="*/ 30 w 71"/>
              <a:gd name="T17" fmla="*/ 33 h 112"/>
              <a:gd name="T18" fmla="*/ 61 w 71"/>
              <a:gd name="T19" fmla="*/ 2 h 112"/>
              <a:gd name="T20" fmla="*/ 65 w 71"/>
              <a:gd name="T21" fmla="*/ 0 h 112"/>
              <a:gd name="T22" fmla="*/ 71 w 71"/>
              <a:gd name="T23" fmla="*/ 6 h 112"/>
              <a:gd name="T24" fmla="*/ 71 w 71"/>
              <a:gd name="T25" fmla="*/ 10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112">
                <a:moveTo>
                  <a:pt x="71" y="106"/>
                </a:moveTo>
                <a:cubicBezTo>
                  <a:pt x="71" y="110"/>
                  <a:pt x="68" y="112"/>
                  <a:pt x="65" y="112"/>
                </a:cubicBezTo>
                <a:cubicBezTo>
                  <a:pt x="64" y="112"/>
                  <a:pt x="62" y="112"/>
                  <a:pt x="61" y="111"/>
                </a:cubicBezTo>
                <a:cubicBezTo>
                  <a:pt x="30" y="80"/>
                  <a:pt x="30" y="80"/>
                  <a:pt x="3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3" y="80"/>
                  <a:pt x="0" y="77"/>
                  <a:pt x="0" y="7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3" y="33"/>
                  <a:pt x="6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61" y="2"/>
                  <a:pt x="61" y="2"/>
                  <a:pt x="61" y="2"/>
                </a:cubicBezTo>
                <a:cubicBezTo>
                  <a:pt x="62" y="1"/>
                  <a:pt x="64" y="0"/>
                  <a:pt x="65" y="0"/>
                </a:cubicBezTo>
                <a:cubicBezTo>
                  <a:pt x="68" y="0"/>
                  <a:pt x="71" y="3"/>
                  <a:pt x="71" y="6"/>
                </a:cubicBezTo>
                <a:lnTo>
                  <a:pt x="71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42"/>
          <p:cNvSpPr>
            <a:spLocks noEditPoints="1"/>
          </p:cNvSpPr>
          <p:nvPr/>
        </p:nvSpPr>
        <p:spPr bwMode="auto">
          <a:xfrm>
            <a:off x="1298637" y="1815902"/>
            <a:ext cx="178547" cy="151170"/>
          </a:xfrm>
          <a:custGeom>
            <a:avLst/>
            <a:gdLst>
              <a:gd name="T0" fmla="*/ 71 w 154"/>
              <a:gd name="T1" fmla="*/ 115 h 131"/>
              <a:gd name="T2" fmla="*/ 65 w 154"/>
              <a:gd name="T3" fmla="*/ 121 h 131"/>
              <a:gd name="T4" fmla="*/ 61 w 154"/>
              <a:gd name="T5" fmla="*/ 120 h 131"/>
              <a:gd name="T6" fmla="*/ 30 w 154"/>
              <a:gd name="T7" fmla="*/ 89 h 131"/>
              <a:gd name="T8" fmla="*/ 6 w 154"/>
              <a:gd name="T9" fmla="*/ 89 h 131"/>
              <a:gd name="T10" fmla="*/ 0 w 154"/>
              <a:gd name="T11" fmla="*/ 83 h 131"/>
              <a:gd name="T12" fmla="*/ 0 w 154"/>
              <a:gd name="T13" fmla="*/ 47 h 131"/>
              <a:gd name="T14" fmla="*/ 6 w 154"/>
              <a:gd name="T15" fmla="*/ 42 h 131"/>
              <a:gd name="T16" fmla="*/ 30 w 154"/>
              <a:gd name="T17" fmla="*/ 42 h 131"/>
              <a:gd name="T18" fmla="*/ 61 w 154"/>
              <a:gd name="T19" fmla="*/ 11 h 131"/>
              <a:gd name="T20" fmla="*/ 65 w 154"/>
              <a:gd name="T21" fmla="*/ 9 h 131"/>
              <a:gd name="T22" fmla="*/ 71 w 154"/>
              <a:gd name="T23" fmla="*/ 15 h 131"/>
              <a:gd name="T24" fmla="*/ 71 w 154"/>
              <a:gd name="T25" fmla="*/ 115 h 131"/>
              <a:gd name="T26" fmla="*/ 92 w 154"/>
              <a:gd name="T27" fmla="*/ 87 h 131"/>
              <a:gd name="T28" fmla="*/ 90 w 154"/>
              <a:gd name="T29" fmla="*/ 87 h 131"/>
              <a:gd name="T30" fmla="*/ 84 w 154"/>
              <a:gd name="T31" fmla="*/ 81 h 131"/>
              <a:gd name="T32" fmla="*/ 95 w 154"/>
              <a:gd name="T33" fmla="*/ 65 h 131"/>
              <a:gd name="T34" fmla="*/ 84 w 154"/>
              <a:gd name="T35" fmla="*/ 49 h 131"/>
              <a:gd name="T36" fmla="*/ 90 w 154"/>
              <a:gd name="T37" fmla="*/ 43 h 131"/>
              <a:gd name="T38" fmla="*/ 92 w 154"/>
              <a:gd name="T39" fmla="*/ 43 h 131"/>
              <a:gd name="T40" fmla="*/ 107 w 154"/>
              <a:gd name="T41" fmla="*/ 65 h 131"/>
              <a:gd name="T42" fmla="*/ 92 w 154"/>
              <a:gd name="T43" fmla="*/ 87 h 131"/>
              <a:gd name="T44" fmla="*/ 102 w 154"/>
              <a:gd name="T45" fmla="*/ 109 h 131"/>
              <a:gd name="T46" fmla="*/ 99 w 154"/>
              <a:gd name="T47" fmla="*/ 109 h 131"/>
              <a:gd name="T48" fmla="*/ 93 w 154"/>
              <a:gd name="T49" fmla="*/ 103 h 131"/>
              <a:gd name="T50" fmla="*/ 97 w 154"/>
              <a:gd name="T51" fmla="*/ 98 h 131"/>
              <a:gd name="T52" fmla="*/ 104 w 154"/>
              <a:gd name="T53" fmla="*/ 94 h 131"/>
              <a:gd name="T54" fmla="*/ 119 w 154"/>
              <a:gd name="T55" fmla="*/ 65 h 131"/>
              <a:gd name="T56" fmla="*/ 104 w 154"/>
              <a:gd name="T57" fmla="*/ 37 h 131"/>
              <a:gd name="T58" fmla="*/ 97 w 154"/>
              <a:gd name="T59" fmla="*/ 33 h 131"/>
              <a:gd name="T60" fmla="*/ 93 w 154"/>
              <a:gd name="T61" fmla="*/ 27 h 131"/>
              <a:gd name="T62" fmla="*/ 99 w 154"/>
              <a:gd name="T63" fmla="*/ 21 h 131"/>
              <a:gd name="T64" fmla="*/ 102 w 154"/>
              <a:gd name="T65" fmla="*/ 22 h 131"/>
              <a:gd name="T66" fmla="*/ 130 w 154"/>
              <a:gd name="T67" fmla="*/ 65 h 131"/>
              <a:gd name="T68" fmla="*/ 102 w 154"/>
              <a:gd name="T69" fmla="*/ 109 h 131"/>
              <a:gd name="T70" fmla="*/ 111 w 154"/>
              <a:gd name="T71" fmla="*/ 130 h 131"/>
              <a:gd name="T72" fmla="*/ 109 w 154"/>
              <a:gd name="T73" fmla="*/ 131 h 131"/>
              <a:gd name="T74" fmla="*/ 103 w 154"/>
              <a:gd name="T75" fmla="*/ 125 h 131"/>
              <a:gd name="T76" fmla="*/ 106 w 154"/>
              <a:gd name="T77" fmla="*/ 120 h 131"/>
              <a:gd name="T78" fmla="*/ 110 w 154"/>
              <a:gd name="T79" fmla="*/ 118 h 131"/>
              <a:gd name="T80" fmla="*/ 118 w 154"/>
              <a:gd name="T81" fmla="*/ 113 h 131"/>
              <a:gd name="T82" fmla="*/ 142 w 154"/>
              <a:gd name="T83" fmla="*/ 65 h 131"/>
              <a:gd name="T84" fmla="*/ 118 w 154"/>
              <a:gd name="T85" fmla="*/ 18 h 131"/>
              <a:gd name="T86" fmla="*/ 110 w 154"/>
              <a:gd name="T87" fmla="*/ 13 h 131"/>
              <a:gd name="T88" fmla="*/ 106 w 154"/>
              <a:gd name="T89" fmla="*/ 11 h 131"/>
              <a:gd name="T90" fmla="*/ 103 w 154"/>
              <a:gd name="T91" fmla="*/ 5 h 131"/>
              <a:gd name="T92" fmla="*/ 109 w 154"/>
              <a:gd name="T93" fmla="*/ 0 h 131"/>
              <a:gd name="T94" fmla="*/ 111 w 154"/>
              <a:gd name="T95" fmla="*/ 0 h 131"/>
              <a:gd name="T96" fmla="*/ 154 w 154"/>
              <a:gd name="T97" fmla="*/ 65 h 131"/>
              <a:gd name="T98" fmla="*/ 111 w 154"/>
              <a:gd name="T99" fmla="*/ 13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4" h="131">
                <a:moveTo>
                  <a:pt x="71" y="115"/>
                </a:moveTo>
                <a:cubicBezTo>
                  <a:pt x="71" y="119"/>
                  <a:pt x="69" y="121"/>
                  <a:pt x="65" y="121"/>
                </a:cubicBezTo>
                <a:cubicBezTo>
                  <a:pt x="64" y="121"/>
                  <a:pt x="62" y="121"/>
                  <a:pt x="61" y="120"/>
                </a:cubicBezTo>
                <a:cubicBezTo>
                  <a:pt x="30" y="89"/>
                  <a:pt x="30" y="89"/>
                  <a:pt x="30" y="89"/>
                </a:cubicBezTo>
                <a:cubicBezTo>
                  <a:pt x="6" y="89"/>
                  <a:pt x="6" y="89"/>
                  <a:pt x="6" y="89"/>
                </a:cubicBezTo>
                <a:cubicBezTo>
                  <a:pt x="3" y="89"/>
                  <a:pt x="0" y="86"/>
                  <a:pt x="0" y="83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4"/>
                  <a:pt x="3" y="42"/>
                  <a:pt x="6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61" y="11"/>
                  <a:pt x="61" y="11"/>
                  <a:pt x="61" y="11"/>
                </a:cubicBezTo>
                <a:cubicBezTo>
                  <a:pt x="62" y="10"/>
                  <a:pt x="64" y="9"/>
                  <a:pt x="65" y="9"/>
                </a:cubicBezTo>
                <a:cubicBezTo>
                  <a:pt x="69" y="9"/>
                  <a:pt x="71" y="12"/>
                  <a:pt x="71" y="15"/>
                </a:cubicBezTo>
                <a:lnTo>
                  <a:pt x="71" y="115"/>
                </a:lnTo>
                <a:close/>
                <a:moveTo>
                  <a:pt x="92" y="87"/>
                </a:moveTo>
                <a:cubicBezTo>
                  <a:pt x="92" y="87"/>
                  <a:pt x="91" y="87"/>
                  <a:pt x="90" y="87"/>
                </a:cubicBezTo>
                <a:cubicBezTo>
                  <a:pt x="87" y="87"/>
                  <a:pt x="84" y="85"/>
                  <a:pt x="84" y="81"/>
                </a:cubicBezTo>
                <a:cubicBezTo>
                  <a:pt x="84" y="74"/>
                  <a:pt x="95" y="76"/>
                  <a:pt x="95" y="65"/>
                </a:cubicBezTo>
                <a:cubicBezTo>
                  <a:pt x="95" y="54"/>
                  <a:pt x="84" y="56"/>
                  <a:pt x="84" y="49"/>
                </a:cubicBezTo>
                <a:cubicBezTo>
                  <a:pt x="84" y="46"/>
                  <a:pt x="87" y="43"/>
                  <a:pt x="90" y="43"/>
                </a:cubicBezTo>
                <a:cubicBezTo>
                  <a:pt x="91" y="43"/>
                  <a:pt x="92" y="43"/>
                  <a:pt x="92" y="43"/>
                </a:cubicBezTo>
                <a:cubicBezTo>
                  <a:pt x="101" y="47"/>
                  <a:pt x="107" y="56"/>
                  <a:pt x="107" y="65"/>
                </a:cubicBezTo>
                <a:cubicBezTo>
                  <a:pt x="107" y="74"/>
                  <a:pt x="101" y="83"/>
                  <a:pt x="92" y="87"/>
                </a:cubicBezTo>
                <a:close/>
                <a:moveTo>
                  <a:pt x="102" y="109"/>
                </a:moveTo>
                <a:cubicBezTo>
                  <a:pt x="101" y="109"/>
                  <a:pt x="100" y="109"/>
                  <a:pt x="99" y="109"/>
                </a:cubicBezTo>
                <a:cubicBezTo>
                  <a:pt x="96" y="109"/>
                  <a:pt x="93" y="107"/>
                  <a:pt x="93" y="103"/>
                </a:cubicBezTo>
                <a:cubicBezTo>
                  <a:pt x="93" y="101"/>
                  <a:pt x="95" y="99"/>
                  <a:pt x="97" y="98"/>
                </a:cubicBezTo>
                <a:cubicBezTo>
                  <a:pt x="100" y="97"/>
                  <a:pt x="102" y="95"/>
                  <a:pt x="104" y="94"/>
                </a:cubicBezTo>
                <a:cubicBezTo>
                  <a:pt x="113" y="87"/>
                  <a:pt x="119" y="76"/>
                  <a:pt x="119" y="65"/>
                </a:cubicBezTo>
                <a:cubicBezTo>
                  <a:pt x="119" y="54"/>
                  <a:pt x="113" y="43"/>
                  <a:pt x="104" y="37"/>
                </a:cubicBezTo>
                <a:cubicBezTo>
                  <a:pt x="102" y="35"/>
                  <a:pt x="100" y="34"/>
                  <a:pt x="97" y="33"/>
                </a:cubicBezTo>
                <a:cubicBezTo>
                  <a:pt x="95" y="31"/>
                  <a:pt x="93" y="30"/>
                  <a:pt x="93" y="27"/>
                </a:cubicBezTo>
                <a:cubicBezTo>
                  <a:pt x="93" y="24"/>
                  <a:pt x="96" y="21"/>
                  <a:pt x="99" y="21"/>
                </a:cubicBezTo>
                <a:cubicBezTo>
                  <a:pt x="100" y="21"/>
                  <a:pt x="101" y="21"/>
                  <a:pt x="102" y="22"/>
                </a:cubicBezTo>
                <a:cubicBezTo>
                  <a:pt x="119" y="29"/>
                  <a:pt x="130" y="46"/>
                  <a:pt x="130" y="65"/>
                </a:cubicBezTo>
                <a:cubicBezTo>
                  <a:pt x="130" y="84"/>
                  <a:pt x="119" y="101"/>
                  <a:pt x="102" y="109"/>
                </a:cubicBezTo>
                <a:close/>
                <a:moveTo>
                  <a:pt x="111" y="130"/>
                </a:moveTo>
                <a:cubicBezTo>
                  <a:pt x="110" y="131"/>
                  <a:pt x="109" y="131"/>
                  <a:pt x="109" y="131"/>
                </a:cubicBezTo>
                <a:cubicBezTo>
                  <a:pt x="105" y="131"/>
                  <a:pt x="103" y="128"/>
                  <a:pt x="103" y="125"/>
                </a:cubicBezTo>
                <a:cubicBezTo>
                  <a:pt x="103" y="122"/>
                  <a:pt x="104" y="121"/>
                  <a:pt x="106" y="120"/>
                </a:cubicBezTo>
                <a:cubicBezTo>
                  <a:pt x="108" y="119"/>
                  <a:pt x="109" y="118"/>
                  <a:pt x="110" y="118"/>
                </a:cubicBezTo>
                <a:cubicBezTo>
                  <a:pt x="113" y="116"/>
                  <a:pt x="116" y="115"/>
                  <a:pt x="118" y="113"/>
                </a:cubicBezTo>
                <a:cubicBezTo>
                  <a:pt x="133" y="102"/>
                  <a:pt x="142" y="84"/>
                  <a:pt x="142" y="65"/>
                </a:cubicBezTo>
                <a:cubicBezTo>
                  <a:pt x="142" y="46"/>
                  <a:pt x="133" y="29"/>
                  <a:pt x="118" y="18"/>
                </a:cubicBezTo>
                <a:cubicBezTo>
                  <a:pt x="116" y="16"/>
                  <a:pt x="113" y="14"/>
                  <a:pt x="110" y="13"/>
                </a:cubicBezTo>
                <a:cubicBezTo>
                  <a:pt x="109" y="12"/>
                  <a:pt x="108" y="12"/>
                  <a:pt x="106" y="11"/>
                </a:cubicBezTo>
                <a:cubicBezTo>
                  <a:pt x="104" y="10"/>
                  <a:pt x="103" y="8"/>
                  <a:pt x="103" y="5"/>
                </a:cubicBezTo>
                <a:cubicBezTo>
                  <a:pt x="103" y="2"/>
                  <a:pt x="105" y="0"/>
                  <a:pt x="109" y="0"/>
                </a:cubicBezTo>
                <a:cubicBezTo>
                  <a:pt x="109" y="0"/>
                  <a:pt x="110" y="0"/>
                  <a:pt x="111" y="0"/>
                </a:cubicBezTo>
                <a:cubicBezTo>
                  <a:pt x="137" y="11"/>
                  <a:pt x="154" y="37"/>
                  <a:pt x="154" y="65"/>
                </a:cubicBezTo>
                <a:cubicBezTo>
                  <a:pt x="154" y="94"/>
                  <a:pt x="137" y="119"/>
                  <a:pt x="111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43"/>
          <p:cNvSpPr>
            <a:spLocks noEditPoints="1"/>
          </p:cNvSpPr>
          <p:nvPr/>
        </p:nvSpPr>
        <p:spPr bwMode="auto">
          <a:xfrm>
            <a:off x="1520036" y="1794476"/>
            <a:ext cx="194022" cy="178547"/>
          </a:xfrm>
          <a:custGeom>
            <a:avLst/>
            <a:gdLst>
              <a:gd name="T0" fmla="*/ 165 w 167"/>
              <a:gd name="T1" fmla="*/ 137 h 154"/>
              <a:gd name="T2" fmla="*/ 165 w 167"/>
              <a:gd name="T3" fmla="*/ 148 h 154"/>
              <a:gd name="T4" fmla="*/ 154 w 167"/>
              <a:gd name="T5" fmla="*/ 154 h 154"/>
              <a:gd name="T6" fmla="*/ 13 w 167"/>
              <a:gd name="T7" fmla="*/ 154 h 154"/>
              <a:gd name="T8" fmla="*/ 2 w 167"/>
              <a:gd name="T9" fmla="*/ 148 h 154"/>
              <a:gd name="T10" fmla="*/ 2 w 167"/>
              <a:gd name="T11" fmla="*/ 137 h 154"/>
              <a:gd name="T12" fmla="*/ 73 w 167"/>
              <a:gd name="T13" fmla="*/ 7 h 154"/>
              <a:gd name="T14" fmla="*/ 83 w 167"/>
              <a:gd name="T15" fmla="*/ 0 h 154"/>
              <a:gd name="T16" fmla="*/ 94 w 167"/>
              <a:gd name="T17" fmla="*/ 7 h 154"/>
              <a:gd name="T18" fmla="*/ 165 w 167"/>
              <a:gd name="T19" fmla="*/ 137 h 154"/>
              <a:gd name="T20" fmla="*/ 97 w 167"/>
              <a:gd name="T21" fmla="*/ 50 h 154"/>
              <a:gd name="T22" fmla="*/ 96 w 167"/>
              <a:gd name="T23" fmla="*/ 49 h 154"/>
              <a:gd name="T24" fmla="*/ 94 w 167"/>
              <a:gd name="T25" fmla="*/ 48 h 154"/>
              <a:gd name="T26" fmla="*/ 73 w 167"/>
              <a:gd name="T27" fmla="*/ 48 h 154"/>
              <a:gd name="T28" fmla="*/ 71 w 167"/>
              <a:gd name="T29" fmla="*/ 49 h 154"/>
              <a:gd name="T30" fmla="*/ 70 w 167"/>
              <a:gd name="T31" fmla="*/ 51 h 154"/>
              <a:gd name="T32" fmla="*/ 72 w 167"/>
              <a:gd name="T33" fmla="*/ 93 h 154"/>
              <a:gd name="T34" fmla="*/ 75 w 167"/>
              <a:gd name="T35" fmla="*/ 95 h 154"/>
              <a:gd name="T36" fmla="*/ 92 w 167"/>
              <a:gd name="T37" fmla="*/ 95 h 154"/>
              <a:gd name="T38" fmla="*/ 95 w 167"/>
              <a:gd name="T39" fmla="*/ 93 h 154"/>
              <a:gd name="T40" fmla="*/ 97 w 167"/>
              <a:gd name="T41" fmla="*/ 50 h 154"/>
              <a:gd name="T42" fmla="*/ 95 w 167"/>
              <a:gd name="T43" fmla="*/ 110 h 154"/>
              <a:gd name="T44" fmla="*/ 92 w 167"/>
              <a:gd name="T45" fmla="*/ 107 h 154"/>
              <a:gd name="T46" fmla="*/ 75 w 167"/>
              <a:gd name="T47" fmla="*/ 107 h 154"/>
              <a:gd name="T48" fmla="*/ 72 w 167"/>
              <a:gd name="T49" fmla="*/ 110 h 154"/>
              <a:gd name="T50" fmla="*/ 72 w 167"/>
              <a:gd name="T51" fmla="*/ 127 h 154"/>
              <a:gd name="T52" fmla="*/ 75 w 167"/>
              <a:gd name="T53" fmla="*/ 131 h 154"/>
              <a:gd name="T54" fmla="*/ 92 w 167"/>
              <a:gd name="T55" fmla="*/ 131 h 154"/>
              <a:gd name="T56" fmla="*/ 95 w 167"/>
              <a:gd name="T57" fmla="*/ 127 h 154"/>
              <a:gd name="T58" fmla="*/ 95 w 167"/>
              <a:gd name="T59" fmla="*/ 11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54">
                <a:moveTo>
                  <a:pt x="165" y="137"/>
                </a:moveTo>
                <a:cubicBezTo>
                  <a:pt x="167" y="140"/>
                  <a:pt x="167" y="145"/>
                  <a:pt x="165" y="148"/>
                </a:cubicBezTo>
                <a:cubicBezTo>
                  <a:pt x="162" y="152"/>
                  <a:pt x="159" y="154"/>
                  <a:pt x="154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8" y="154"/>
                  <a:pt x="4" y="152"/>
                  <a:pt x="2" y="148"/>
                </a:cubicBezTo>
                <a:cubicBezTo>
                  <a:pt x="0" y="145"/>
                  <a:pt x="0" y="140"/>
                  <a:pt x="2" y="137"/>
                </a:cubicBezTo>
                <a:cubicBezTo>
                  <a:pt x="73" y="7"/>
                  <a:pt x="73" y="7"/>
                  <a:pt x="73" y="7"/>
                </a:cubicBezTo>
                <a:cubicBezTo>
                  <a:pt x="75" y="3"/>
                  <a:pt x="79" y="0"/>
                  <a:pt x="83" y="0"/>
                </a:cubicBezTo>
                <a:cubicBezTo>
                  <a:pt x="88" y="0"/>
                  <a:pt x="92" y="3"/>
                  <a:pt x="94" y="7"/>
                </a:cubicBezTo>
                <a:lnTo>
                  <a:pt x="165" y="137"/>
                </a:lnTo>
                <a:close/>
                <a:moveTo>
                  <a:pt x="97" y="50"/>
                </a:moveTo>
                <a:cubicBezTo>
                  <a:pt x="97" y="50"/>
                  <a:pt x="97" y="49"/>
                  <a:pt x="96" y="49"/>
                </a:cubicBezTo>
                <a:cubicBezTo>
                  <a:pt x="95" y="48"/>
                  <a:pt x="94" y="48"/>
                  <a:pt x="94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2" y="48"/>
                  <a:pt x="72" y="48"/>
                  <a:pt x="71" y="49"/>
                </a:cubicBezTo>
                <a:cubicBezTo>
                  <a:pt x="70" y="49"/>
                  <a:pt x="70" y="50"/>
                  <a:pt x="70" y="51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4"/>
                  <a:pt x="73" y="95"/>
                  <a:pt x="75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4" y="95"/>
                  <a:pt x="95" y="94"/>
                  <a:pt x="95" y="93"/>
                </a:cubicBezTo>
                <a:lnTo>
                  <a:pt x="97" y="50"/>
                </a:lnTo>
                <a:close/>
                <a:moveTo>
                  <a:pt x="95" y="110"/>
                </a:moveTo>
                <a:cubicBezTo>
                  <a:pt x="95" y="108"/>
                  <a:pt x="94" y="107"/>
                  <a:pt x="92" y="107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3" y="107"/>
                  <a:pt x="72" y="108"/>
                  <a:pt x="72" y="11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9"/>
                  <a:pt x="73" y="131"/>
                  <a:pt x="75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4" y="131"/>
                  <a:pt x="95" y="129"/>
                  <a:pt x="95" y="127"/>
                </a:cubicBezTo>
                <a:lnTo>
                  <a:pt x="95" y="11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44"/>
          <p:cNvSpPr>
            <a:spLocks noEditPoints="1"/>
          </p:cNvSpPr>
          <p:nvPr/>
        </p:nvSpPr>
        <p:spPr bwMode="auto">
          <a:xfrm>
            <a:off x="1755717" y="1801618"/>
            <a:ext cx="220209" cy="178547"/>
          </a:xfrm>
          <a:custGeom>
            <a:avLst/>
            <a:gdLst>
              <a:gd name="T0" fmla="*/ 128 w 189"/>
              <a:gd name="T1" fmla="*/ 47 h 154"/>
              <a:gd name="T2" fmla="*/ 71 w 189"/>
              <a:gd name="T3" fmla="*/ 100 h 154"/>
              <a:gd name="T4" fmla="*/ 73 w 189"/>
              <a:gd name="T5" fmla="*/ 114 h 154"/>
              <a:gd name="T6" fmla="*/ 67 w 189"/>
              <a:gd name="T7" fmla="*/ 114 h 154"/>
              <a:gd name="T8" fmla="*/ 43 w 189"/>
              <a:gd name="T9" fmla="*/ 111 h 154"/>
              <a:gd name="T10" fmla="*/ 20 w 189"/>
              <a:gd name="T11" fmla="*/ 122 h 154"/>
              <a:gd name="T12" fmla="*/ 27 w 189"/>
              <a:gd name="T13" fmla="*/ 102 h 154"/>
              <a:gd name="T14" fmla="*/ 0 w 189"/>
              <a:gd name="T15" fmla="*/ 57 h 154"/>
              <a:gd name="T16" fmla="*/ 67 w 189"/>
              <a:gd name="T17" fmla="*/ 0 h 154"/>
              <a:gd name="T18" fmla="*/ 134 w 189"/>
              <a:gd name="T19" fmla="*/ 47 h 154"/>
              <a:gd name="T20" fmla="*/ 128 w 189"/>
              <a:gd name="T21" fmla="*/ 47 h 154"/>
              <a:gd name="T22" fmla="*/ 45 w 189"/>
              <a:gd name="T23" fmla="*/ 29 h 154"/>
              <a:gd name="T24" fmla="*/ 35 w 189"/>
              <a:gd name="T25" fmla="*/ 37 h 154"/>
              <a:gd name="T26" fmla="*/ 45 w 189"/>
              <a:gd name="T27" fmla="*/ 45 h 154"/>
              <a:gd name="T28" fmla="*/ 54 w 189"/>
              <a:gd name="T29" fmla="*/ 37 h 154"/>
              <a:gd name="T30" fmla="*/ 45 w 189"/>
              <a:gd name="T31" fmla="*/ 29 h 154"/>
              <a:gd name="T32" fmla="*/ 166 w 189"/>
              <a:gd name="T33" fmla="*/ 138 h 154"/>
              <a:gd name="T34" fmla="*/ 171 w 189"/>
              <a:gd name="T35" fmla="*/ 154 h 154"/>
              <a:gd name="T36" fmla="*/ 152 w 189"/>
              <a:gd name="T37" fmla="*/ 144 h 154"/>
              <a:gd name="T38" fmla="*/ 132 w 189"/>
              <a:gd name="T39" fmla="*/ 148 h 154"/>
              <a:gd name="T40" fmla="*/ 75 w 189"/>
              <a:gd name="T41" fmla="*/ 99 h 154"/>
              <a:gd name="T42" fmla="*/ 132 w 189"/>
              <a:gd name="T43" fmla="*/ 50 h 154"/>
              <a:gd name="T44" fmla="*/ 189 w 189"/>
              <a:gd name="T45" fmla="*/ 99 h 154"/>
              <a:gd name="T46" fmla="*/ 166 w 189"/>
              <a:gd name="T47" fmla="*/ 138 h 154"/>
              <a:gd name="T48" fmla="*/ 92 w 189"/>
              <a:gd name="T49" fmla="*/ 29 h 154"/>
              <a:gd name="T50" fmla="*/ 82 w 189"/>
              <a:gd name="T51" fmla="*/ 37 h 154"/>
              <a:gd name="T52" fmla="*/ 92 w 189"/>
              <a:gd name="T53" fmla="*/ 45 h 154"/>
              <a:gd name="T54" fmla="*/ 100 w 189"/>
              <a:gd name="T55" fmla="*/ 37 h 154"/>
              <a:gd name="T56" fmla="*/ 92 w 189"/>
              <a:gd name="T57" fmla="*/ 29 h 154"/>
              <a:gd name="T58" fmla="*/ 114 w 189"/>
              <a:gd name="T59" fmla="*/ 77 h 154"/>
              <a:gd name="T60" fmla="*/ 107 w 189"/>
              <a:gd name="T61" fmla="*/ 84 h 154"/>
              <a:gd name="T62" fmla="*/ 114 w 189"/>
              <a:gd name="T63" fmla="*/ 91 h 154"/>
              <a:gd name="T64" fmla="*/ 122 w 189"/>
              <a:gd name="T65" fmla="*/ 84 h 154"/>
              <a:gd name="T66" fmla="*/ 114 w 189"/>
              <a:gd name="T67" fmla="*/ 77 h 154"/>
              <a:gd name="T68" fmla="*/ 151 w 189"/>
              <a:gd name="T69" fmla="*/ 77 h 154"/>
              <a:gd name="T70" fmla="*/ 144 w 189"/>
              <a:gd name="T71" fmla="*/ 84 h 154"/>
              <a:gd name="T72" fmla="*/ 151 w 189"/>
              <a:gd name="T73" fmla="*/ 91 h 154"/>
              <a:gd name="T74" fmla="*/ 159 w 189"/>
              <a:gd name="T75" fmla="*/ 84 h 154"/>
              <a:gd name="T76" fmla="*/ 151 w 189"/>
              <a:gd name="T7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54">
                <a:moveTo>
                  <a:pt x="128" y="47"/>
                </a:moveTo>
                <a:cubicBezTo>
                  <a:pt x="96" y="47"/>
                  <a:pt x="71" y="71"/>
                  <a:pt x="71" y="100"/>
                </a:cubicBezTo>
                <a:cubicBezTo>
                  <a:pt x="71" y="105"/>
                  <a:pt x="72" y="109"/>
                  <a:pt x="73" y="114"/>
                </a:cubicBezTo>
                <a:cubicBezTo>
                  <a:pt x="71" y="114"/>
                  <a:pt x="69" y="114"/>
                  <a:pt x="67" y="114"/>
                </a:cubicBezTo>
                <a:cubicBezTo>
                  <a:pt x="59" y="114"/>
                  <a:pt x="52" y="112"/>
                  <a:pt x="43" y="111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10" y="91"/>
                  <a:pt x="0" y="75"/>
                  <a:pt x="0" y="57"/>
                </a:cubicBezTo>
                <a:cubicBezTo>
                  <a:pt x="0" y="25"/>
                  <a:pt x="30" y="0"/>
                  <a:pt x="67" y="0"/>
                </a:cubicBezTo>
                <a:cubicBezTo>
                  <a:pt x="100" y="0"/>
                  <a:pt x="129" y="20"/>
                  <a:pt x="134" y="47"/>
                </a:cubicBezTo>
                <a:cubicBezTo>
                  <a:pt x="132" y="47"/>
                  <a:pt x="130" y="47"/>
                  <a:pt x="128" y="47"/>
                </a:cubicBezTo>
                <a:close/>
                <a:moveTo>
                  <a:pt x="45" y="29"/>
                </a:moveTo>
                <a:cubicBezTo>
                  <a:pt x="40" y="29"/>
                  <a:pt x="35" y="32"/>
                  <a:pt x="35" y="37"/>
                </a:cubicBezTo>
                <a:cubicBezTo>
                  <a:pt x="35" y="42"/>
                  <a:pt x="40" y="45"/>
                  <a:pt x="45" y="45"/>
                </a:cubicBezTo>
                <a:cubicBezTo>
                  <a:pt x="50" y="45"/>
                  <a:pt x="54" y="42"/>
                  <a:pt x="54" y="37"/>
                </a:cubicBezTo>
                <a:cubicBezTo>
                  <a:pt x="54" y="32"/>
                  <a:pt x="50" y="29"/>
                  <a:pt x="45" y="29"/>
                </a:cubicBezTo>
                <a:close/>
                <a:moveTo>
                  <a:pt x="166" y="138"/>
                </a:moveTo>
                <a:cubicBezTo>
                  <a:pt x="171" y="154"/>
                  <a:pt x="171" y="154"/>
                  <a:pt x="171" y="15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46" y="146"/>
                  <a:pt x="139" y="148"/>
                  <a:pt x="132" y="148"/>
                </a:cubicBezTo>
                <a:cubicBezTo>
                  <a:pt x="100" y="148"/>
                  <a:pt x="75" y="126"/>
                  <a:pt x="75" y="99"/>
                </a:cubicBezTo>
                <a:cubicBezTo>
                  <a:pt x="75" y="72"/>
                  <a:pt x="100" y="50"/>
                  <a:pt x="132" y="50"/>
                </a:cubicBezTo>
                <a:cubicBezTo>
                  <a:pt x="162" y="50"/>
                  <a:pt x="189" y="72"/>
                  <a:pt x="189" y="99"/>
                </a:cubicBezTo>
                <a:cubicBezTo>
                  <a:pt x="189" y="114"/>
                  <a:pt x="179" y="127"/>
                  <a:pt x="166" y="138"/>
                </a:cubicBezTo>
                <a:close/>
                <a:moveTo>
                  <a:pt x="92" y="29"/>
                </a:moveTo>
                <a:cubicBezTo>
                  <a:pt x="87" y="29"/>
                  <a:pt x="82" y="32"/>
                  <a:pt x="82" y="37"/>
                </a:cubicBezTo>
                <a:cubicBezTo>
                  <a:pt x="82" y="42"/>
                  <a:pt x="87" y="45"/>
                  <a:pt x="92" y="45"/>
                </a:cubicBezTo>
                <a:cubicBezTo>
                  <a:pt x="97" y="45"/>
                  <a:pt x="100" y="42"/>
                  <a:pt x="100" y="37"/>
                </a:cubicBezTo>
                <a:cubicBezTo>
                  <a:pt x="100" y="32"/>
                  <a:pt x="97" y="29"/>
                  <a:pt x="92" y="29"/>
                </a:cubicBezTo>
                <a:close/>
                <a:moveTo>
                  <a:pt x="114" y="77"/>
                </a:moveTo>
                <a:cubicBezTo>
                  <a:pt x="110" y="77"/>
                  <a:pt x="107" y="81"/>
                  <a:pt x="107" y="84"/>
                </a:cubicBezTo>
                <a:cubicBezTo>
                  <a:pt x="107" y="87"/>
                  <a:pt x="110" y="91"/>
                  <a:pt x="114" y="91"/>
                </a:cubicBezTo>
                <a:cubicBezTo>
                  <a:pt x="119" y="91"/>
                  <a:pt x="122" y="87"/>
                  <a:pt x="122" y="84"/>
                </a:cubicBezTo>
                <a:cubicBezTo>
                  <a:pt x="122" y="81"/>
                  <a:pt x="119" y="77"/>
                  <a:pt x="114" y="77"/>
                </a:cubicBezTo>
                <a:close/>
                <a:moveTo>
                  <a:pt x="151" y="77"/>
                </a:moveTo>
                <a:cubicBezTo>
                  <a:pt x="147" y="77"/>
                  <a:pt x="144" y="81"/>
                  <a:pt x="144" y="84"/>
                </a:cubicBezTo>
                <a:cubicBezTo>
                  <a:pt x="144" y="87"/>
                  <a:pt x="147" y="91"/>
                  <a:pt x="151" y="91"/>
                </a:cubicBezTo>
                <a:cubicBezTo>
                  <a:pt x="156" y="91"/>
                  <a:pt x="159" y="87"/>
                  <a:pt x="159" y="84"/>
                </a:cubicBezTo>
                <a:cubicBezTo>
                  <a:pt x="159" y="81"/>
                  <a:pt x="156" y="77"/>
                  <a:pt x="151" y="7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45"/>
          <p:cNvSpPr>
            <a:spLocks/>
          </p:cNvSpPr>
          <p:nvPr/>
        </p:nvSpPr>
        <p:spPr bwMode="auto">
          <a:xfrm>
            <a:off x="2023540" y="1821853"/>
            <a:ext cx="191641" cy="165454"/>
          </a:xfrm>
          <a:custGeom>
            <a:avLst/>
            <a:gdLst>
              <a:gd name="T0" fmla="*/ 83 w 166"/>
              <a:gd name="T1" fmla="*/ 118 h 142"/>
              <a:gd name="T2" fmla="*/ 69 w 166"/>
              <a:gd name="T3" fmla="*/ 118 h 142"/>
              <a:gd name="T4" fmla="*/ 27 w 166"/>
              <a:gd name="T5" fmla="*/ 140 h 142"/>
              <a:gd name="T6" fmla="*/ 16 w 166"/>
              <a:gd name="T7" fmla="*/ 142 h 142"/>
              <a:gd name="T8" fmla="*/ 12 w 166"/>
              <a:gd name="T9" fmla="*/ 138 h 142"/>
              <a:gd name="T10" fmla="*/ 12 w 166"/>
              <a:gd name="T11" fmla="*/ 138 h 142"/>
              <a:gd name="T12" fmla="*/ 14 w 166"/>
              <a:gd name="T13" fmla="*/ 133 h 142"/>
              <a:gd name="T14" fmla="*/ 31 w 166"/>
              <a:gd name="T15" fmla="*/ 106 h 142"/>
              <a:gd name="T16" fmla="*/ 0 w 166"/>
              <a:gd name="T17" fmla="*/ 59 h 142"/>
              <a:gd name="T18" fmla="*/ 83 w 166"/>
              <a:gd name="T19" fmla="*/ 0 h 142"/>
              <a:gd name="T20" fmla="*/ 166 w 166"/>
              <a:gd name="T21" fmla="*/ 59 h 142"/>
              <a:gd name="T22" fmla="*/ 83 w 166"/>
              <a:gd name="T23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6" h="142">
                <a:moveTo>
                  <a:pt x="83" y="118"/>
                </a:moveTo>
                <a:cubicBezTo>
                  <a:pt x="78" y="118"/>
                  <a:pt x="74" y="118"/>
                  <a:pt x="69" y="118"/>
                </a:cubicBezTo>
                <a:cubicBezTo>
                  <a:pt x="57" y="128"/>
                  <a:pt x="43" y="136"/>
                  <a:pt x="27" y="140"/>
                </a:cubicBezTo>
                <a:cubicBezTo>
                  <a:pt x="24" y="141"/>
                  <a:pt x="20" y="142"/>
                  <a:pt x="16" y="142"/>
                </a:cubicBezTo>
                <a:cubicBezTo>
                  <a:pt x="14" y="142"/>
                  <a:pt x="12" y="141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1" y="136"/>
                  <a:pt x="13" y="135"/>
                  <a:pt x="14" y="133"/>
                </a:cubicBezTo>
                <a:cubicBezTo>
                  <a:pt x="20" y="126"/>
                  <a:pt x="27" y="121"/>
                  <a:pt x="31" y="106"/>
                </a:cubicBezTo>
                <a:cubicBezTo>
                  <a:pt x="12" y="95"/>
                  <a:pt x="0" y="78"/>
                  <a:pt x="0" y="59"/>
                </a:cubicBezTo>
                <a:cubicBezTo>
                  <a:pt x="0" y="27"/>
                  <a:pt x="37" y="0"/>
                  <a:pt x="83" y="0"/>
                </a:cubicBezTo>
                <a:cubicBezTo>
                  <a:pt x="129" y="0"/>
                  <a:pt x="166" y="26"/>
                  <a:pt x="166" y="59"/>
                </a:cubicBezTo>
                <a:cubicBezTo>
                  <a:pt x="166" y="92"/>
                  <a:pt x="129" y="118"/>
                  <a:pt x="83" y="1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46"/>
          <p:cNvSpPr>
            <a:spLocks noEditPoints="1"/>
          </p:cNvSpPr>
          <p:nvPr/>
        </p:nvSpPr>
        <p:spPr bwMode="auto">
          <a:xfrm>
            <a:off x="2258031" y="1821853"/>
            <a:ext cx="192831" cy="165454"/>
          </a:xfrm>
          <a:custGeom>
            <a:avLst/>
            <a:gdLst>
              <a:gd name="T0" fmla="*/ 83 w 166"/>
              <a:gd name="T1" fmla="*/ 118 h 142"/>
              <a:gd name="T2" fmla="*/ 70 w 166"/>
              <a:gd name="T3" fmla="*/ 118 h 142"/>
              <a:gd name="T4" fmla="*/ 27 w 166"/>
              <a:gd name="T5" fmla="*/ 140 h 142"/>
              <a:gd name="T6" fmla="*/ 17 w 166"/>
              <a:gd name="T7" fmla="*/ 142 h 142"/>
              <a:gd name="T8" fmla="*/ 16 w 166"/>
              <a:gd name="T9" fmla="*/ 142 h 142"/>
              <a:gd name="T10" fmla="*/ 12 w 166"/>
              <a:gd name="T11" fmla="*/ 138 h 142"/>
              <a:gd name="T12" fmla="*/ 12 w 166"/>
              <a:gd name="T13" fmla="*/ 138 h 142"/>
              <a:gd name="T14" fmla="*/ 15 w 166"/>
              <a:gd name="T15" fmla="*/ 133 h 142"/>
              <a:gd name="T16" fmla="*/ 32 w 166"/>
              <a:gd name="T17" fmla="*/ 106 h 142"/>
              <a:gd name="T18" fmla="*/ 0 w 166"/>
              <a:gd name="T19" fmla="*/ 59 h 142"/>
              <a:gd name="T20" fmla="*/ 83 w 166"/>
              <a:gd name="T21" fmla="*/ 0 h 142"/>
              <a:gd name="T22" fmla="*/ 166 w 166"/>
              <a:gd name="T23" fmla="*/ 59 h 142"/>
              <a:gd name="T24" fmla="*/ 83 w 166"/>
              <a:gd name="T25" fmla="*/ 118 h 142"/>
              <a:gd name="T26" fmla="*/ 12 w 166"/>
              <a:gd name="T27" fmla="*/ 59 h 142"/>
              <a:gd name="T28" fmla="*/ 37 w 166"/>
              <a:gd name="T29" fmla="*/ 95 h 142"/>
              <a:gd name="T30" fmla="*/ 45 w 166"/>
              <a:gd name="T31" fmla="*/ 100 h 142"/>
              <a:gd name="T32" fmla="*/ 43 w 166"/>
              <a:gd name="T33" fmla="*/ 109 h 142"/>
              <a:gd name="T34" fmla="*/ 36 w 166"/>
              <a:gd name="T35" fmla="*/ 125 h 142"/>
              <a:gd name="T36" fmla="*/ 62 w 166"/>
              <a:gd name="T37" fmla="*/ 109 h 142"/>
              <a:gd name="T38" fmla="*/ 66 w 166"/>
              <a:gd name="T39" fmla="*/ 105 h 142"/>
              <a:gd name="T40" fmla="*/ 71 w 166"/>
              <a:gd name="T41" fmla="*/ 106 h 142"/>
              <a:gd name="T42" fmla="*/ 83 w 166"/>
              <a:gd name="T43" fmla="*/ 107 h 142"/>
              <a:gd name="T44" fmla="*/ 154 w 166"/>
              <a:gd name="T45" fmla="*/ 59 h 142"/>
              <a:gd name="T46" fmla="*/ 83 w 166"/>
              <a:gd name="T47" fmla="*/ 12 h 142"/>
              <a:gd name="T48" fmla="*/ 12 w 166"/>
              <a:gd name="T49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6" h="142">
                <a:moveTo>
                  <a:pt x="83" y="118"/>
                </a:moveTo>
                <a:cubicBezTo>
                  <a:pt x="79" y="118"/>
                  <a:pt x="74" y="118"/>
                  <a:pt x="70" y="118"/>
                </a:cubicBezTo>
                <a:cubicBezTo>
                  <a:pt x="58" y="128"/>
                  <a:pt x="43" y="136"/>
                  <a:pt x="27" y="140"/>
                </a:cubicBezTo>
                <a:cubicBezTo>
                  <a:pt x="24" y="141"/>
                  <a:pt x="20" y="142"/>
                  <a:pt x="17" y="142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4" y="142"/>
                  <a:pt x="13" y="141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36"/>
                  <a:pt x="13" y="135"/>
                  <a:pt x="15" y="133"/>
                </a:cubicBezTo>
                <a:cubicBezTo>
                  <a:pt x="21" y="126"/>
                  <a:pt x="27" y="121"/>
                  <a:pt x="32" y="106"/>
                </a:cubicBezTo>
                <a:cubicBezTo>
                  <a:pt x="13" y="95"/>
                  <a:pt x="0" y="78"/>
                  <a:pt x="0" y="59"/>
                </a:cubicBezTo>
                <a:cubicBezTo>
                  <a:pt x="0" y="26"/>
                  <a:pt x="37" y="0"/>
                  <a:pt x="83" y="0"/>
                </a:cubicBezTo>
                <a:cubicBezTo>
                  <a:pt x="129" y="0"/>
                  <a:pt x="166" y="26"/>
                  <a:pt x="166" y="59"/>
                </a:cubicBezTo>
                <a:cubicBezTo>
                  <a:pt x="166" y="92"/>
                  <a:pt x="129" y="118"/>
                  <a:pt x="83" y="118"/>
                </a:cubicBezTo>
                <a:close/>
                <a:moveTo>
                  <a:pt x="12" y="59"/>
                </a:moveTo>
                <a:cubicBezTo>
                  <a:pt x="12" y="73"/>
                  <a:pt x="21" y="86"/>
                  <a:pt x="37" y="95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41" y="115"/>
                  <a:pt x="39" y="120"/>
                  <a:pt x="36" y="125"/>
                </a:cubicBezTo>
                <a:cubicBezTo>
                  <a:pt x="46" y="121"/>
                  <a:pt x="54" y="115"/>
                  <a:pt x="62" y="109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5" y="106"/>
                  <a:pt x="79" y="107"/>
                  <a:pt x="83" y="107"/>
                </a:cubicBezTo>
                <a:cubicBezTo>
                  <a:pt x="122" y="107"/>
                  <a:pt x="154" y="85"/>
                  <a:pt x="154" y="59"/>
                </a:cubicBezTo>
                <a:cubicBezTo>
                  <a:pt x="154" y="34"/>
                  <a:pt x="122" y="12"/>
                  <a:pt x="83" y="12"/>
                </a:cubicBezTo>
                <a:cubicBezTo>
                  <a:pt x="45" y="12"/>
                  <a:pt x="12" y="34"/>
                  <a:pt x="12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47"/>
          <p:cNvSpPr>
            <a:spLocks noEditPoints="1"/>
          </p:cNvSpPr>
          <p:nvPr/>
        </p:nvSpPr>
        <p:spPr bwMode="auto">
          <a:xfrm>
            <a:off x="2493714" y="1821853"/>
            <a:ext cx="191641" cy="151170"/>
          </a:xfrm>
          <a:custGeom>
            <a:avLst/>
            <a:gdLst>
              <a:gd name="T0" fmla="*/ 65 w 165"/>
              <a:gd name="T1" fmla="*/ 95 h 130"/>
              <a:gd name="T2" fmla="*/ 48 w 165"/>
              <a:gd name="T3" fmla="*/ 93 h 130"/>
              <a:gd name="T4" fmla="*/ 23 w 165"/>
              <a:gd name="T5" fmla="*/ 105 h 130"/>
              <a:gd name="T6" fmla="*/ 15 w 165"/>
              <a:gd name="T7" fmla="*/ 107 h 130"/>
              <a:gd name="T8" fmla="*/ 15 w 165"/>
              <a:gd name="T9" fmla="*/ 107 h 130"/>
              <a:gd name="T10" fmla="*/ 12 w 165"/>
              <a:gd name="T11" fmla="*/ 104 h 130"/>
              <a:gd name="T12" fmla="*/ 13 w 165"/>
              <a:gd name="T13" fmla="*/ 100 h 130"/>
              <a:gd name="T14" fmla="*/ 24 w 165"/>
              <a:gd name="T15" fmla="*/ 84 h 130"/>
              <a:gd name="T16" fmla="*/ 0 w 165"/>
              <a:gd name="T17" fmla="*/ 47 h 130"/>
              <a:gd name="T18" fmla="*/ 65 w 165"/>
              <a:gd name="T19" fmla="*/ 0 h 130"/>
              <a:gd name="T20" fmla="*/ 130 w 165"/>
              <a:gd name="T21" fmla="*/ 47 h 130"/>
              <a:gd name="T22" fmla="*/ 65 w 165"/>
              <a:gd name="T23" fmla="*/ 95 h 130"/>
              <a:gd name="T24" fmla="*/ 141 w 165"/>
              <a:gd name="T25" fmla="*/ 108 h 130"/>
              <a:gd name="T26" fmla="*/ 151 w 165"/>
              <a:gd name="T27" fmla="*/ 123 h 130"/>
              <a:gd name="T28" fmla="*/ 153 w 165"/>
              <a:gd name="T29" fmla="*/ 127 h 130"/>
              <a:gd name="T30" fmla="*/ 150 w 165"/>
              <a:gd name="T31" fmla="*/ 130 h 130"/>
              <a:gd name="T32" fmla="*/ 142 w 165"/>
              <a:gd name="T33" fmla="*/ 129 h 130"/>
              <a:gd name="T34" fmla="*/ 116 w 165"/>
              <a:gd name="T35" fmla="*/ 117 h 130"/>
              <a:gd name="T36" fmla="*/ 100 w 165"/>
              <a:gd name="T37" fmla="*/ 118 h 130"/>
              <a:gd name="T38" fmla="*/ 57 w 165"/>
              <a:gd name="T39" fmla="*/ 106 h 130"/>
              <a:gd name="T40" fmla="*/ 65 w 165"/>
              <a:gd name="T41" fmla="*/ 107 h 130"/>
              <a:gd name="T42" fmla="*/ 118 w 165"/>
              <a:gd name="T43" fmla="*/ 90 h 130"/>
              <a:gd name="T44" fmla="*/ 142 w 165"/>
              <a:gd name="T45" fmla="*/ 47 h 130"/>
              <a:gd name="T46" fmla="*/ 139 w 165"/>
              <a:gd name="T47" fmla="*/ 33 h 130"/>
              <a:gd name="T48" fmla="*/ 165 w 165"/>
              <a:gd name="T49" fmla="*/ 71 h 130"/>
              <a:gd name="T50" fmla="*/ 141 w 165"/>
              <a:gd name="T51" fmla="*/ 10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5" h="130">
                <a:moveTo>
                  <a:pt x="65" y="95"/>
                </a:moveTo>
                <a:cubicBezTo>
                  <a:pt x="59" y="95"/>
                  <a:pt x="54" y="94"/>
                  <a:pt x="48" y="93"/>
                </a:cubicBezTo>
                <a:cubicBezTo>
                  <a:pt x="41" y="99"/>
                  <a:pt x="32" y="103"/>
                  <a:pt x="23" y="105"/>
                </a:cubicBezTo>
                <a:cubicBezTo>
                  <a:pt x="20" y="106"/>
                  <a:pt x="18" y="106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3" y="107"/>
                  <a:pt x="12" y="105"/>
                  <a:pt x="12" y="104"/>
                </a:cubicBezTo>
                <a:cubicBezTo>
                  <a:pt x="11" y="102"/>
                  <a:pt x="12" y="101"/>
                  <a:pt x="13" y="100"/>
                </a:cubicBezTo>
                <a:cubicBezTo>
                  <a:pt x="17" y="96"/>
                  <a:pt x="21" y="92"/>
                  <a:pt x="24" y="84"/>
                </a:cubicBezTo>
                <a:cubicBezTo>
                  <a:pt x="9" y="76"/>
                  <a:pt x="0" y="62"/>
                  <a:pt x="0" y="47"/>
                </a:cubicBezTo>
                <a:cubicBezTo>
                  <a:pt x="0" y="21"/>
                  <a:pt x="29" y="0"/>
                  <a:pt x="65" y="0"/>
                </a:cubicBezTo>
                <a:cubicBezTo>
                  <a:pt x="101" y="0"/>
                  <a:pt x="130" y="21"/>
                  <a:pt x="130" y="47"/>
                </a:cubicBezTo>
                <a:cubicBezTo>
                  <a:pt x="130" y="74"/>
                  <a:pt x="101" y="95"/>
                  <a:pt x="65" y="95"/>
                </a:cubicBezTo>
                <a:close/>
                <a:moveTo>
                  <a:pt x="141" y="108"/>
                </a:moveTo>
                <a:cubicBezTo>
                  <a:pt x="144" y="116"/>
                  <a:pt x="148" y="119"/>
                  <a:pt x="151" y="123"/>
                </a:cubicBezTo>
                <a:cubicBezTo>
                  <a:pt x="152" y="125"/>
                  <a:pt x="154" y="126"/>
                  <a:pt x="153" y="127"/>
                </a:cubicBezTo>
                <a:cubicBezTo>
                  <a:pt x="153" y="129"/>
                  <a:pt x="152" y="130"/>
                  <a:pt x="150" y="130"/>
                </a:cubicBezTo>
                <a:cubicBezTo>
                  <a:pt x="147" y="130"/>
                  <a:pt x="145" y="129"/>
                  <a:pt x="142" y="129"/>
                </a:cubicBezTo>
                <a:cubicBezTo>
                  <a:pt x="133" y="126"/>
                  <a:pt x="124" y="122"/>
                  <a:pt x="116" y="117"/>
                </a:cubicBezTo>
                <a:cubicBezTo>
                  <a:pt x="111" y="118"/>
                  <a:pt x="106" y="118"/>
                  <a:pt x="100" y="118"/>
                </a:cubicBezTo>
                <a:cubicBezTo>
                  <a:pt x="83" y="118"/>
                  <a:pt x="68" y="114"/>
                  <a:pt x="57" y="106"/>
                </a:cubicBezTo>
                <a:cubicBezTo>
                  <a:pt x="59" y="106"/>
                  <a:pt x="62" y="107"/>
                  <a:pt x="65" y="107"/>
                </a:cubicBezTo>
                <a:cubicBezTo>
                  <a:pt x="85" y="107"/>
                  <a:pt x="103" y="101"/>
                  <a:pt x="118" y="90"/>
                </a:cubicBezTo>
                <a:cubicBezTo>
                  <a:pt x="133" y="79"/>
                  <a:pt x="142" y="64"/>
                  <a:pt x="142" y="47"/>
                </a:cubicBezTo>
                <a:cubicBezTo>
                  <a:pt x="142" y="43"/>
                  <a:pt x="141" y="38"/>
                  <a:pt x="139" y="33"/>
                </a:cubicBezTo>
                <a:cubicBezTo>
                  <a:pt x="155" y="42"/>
                  <a:pt x="165" y="56"/>
                  <a:pt x="165" y="71"/>
                </a:cubicBezTo>
                <a:cubicBezTo>
                  <a:pt x="165" y="86"/>
                  <a:pt x="156" y="99"/>
                  <a:pt x="141" y="10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2732967" y="1821853"/>
            <a:ext cx="192831" cy="151170"/>
          </a:xfrm>
          <a:custGeom>
            <a:avLst/>
            <a:gdLst>
              <a:gd name="T0" fmla="*/ 130 w 166"/>
              <a:gd name="T1" fmla="*/ 47 h 130"/>
              <a:gd name="T2" fmla="*/ 65 w 166"/>
              <a:gd name="T3" fmla="*/ 95 h 130"/>
              <a:gd name="T4" fmla="*/ 49 w 166"/>
              <a:gd name="T5" fmla="*/ 93 h 130"/>
              <a:gd name="T6" fmla="*/ 23 w 166"/>
              <a:gd name="T7" fmla="*/ 105 h 130"/>
              <a:gd name="T8" fmla="*/ 15 w 166"/>
              <a:gd name="T9" fmla="*/ 107 h 130"/>
              <a:gd name="T10" fmla="*/ 15 w 166"/>
              <a:gd name="T11" fmla="*/ 107 h 130"/>
              <a:gd name="T12" fmla="*/ 12 w 166"/>
              <a:gd name="T13" fmla="*/ 104 h 130"/>
              <a:gd name="T14" fmla="*/ 14 w 166"/>
              <a:gd name="T15" fmla="*/ 100 h 130"/>
              <a:gd name="T16" fmla="*/ 25 w 166"/>
              <a:gd name="T17" fmla="*/ 84 h 130"/>
              <a:gd name="T18" fmla="*/ 0 w 166"/>
              <a:gd name="T19" fmla="*/ 47 h 130"/>
              <a:gd name="T20" fmla="*/ 65 w 166"/>
              <a:gd name="T21" fmla="*/ 0 h 130"/>
              <a:gd name="T22" fmla="*/ 130 w 166"/>
              <a:gd name="T23" fmla="*/ 47 h 130"/>
              <a:gd name="T24" fmla="*/ 12 w 166"/>
              <a:gd name="T25" fmla="*/ 47 h 130"/>
              <a:gd name="T26" fmla="*/ 30 w 166"/>
              <a:gd name="T27" fmla="*/ 74 h 130"/>
              <a:gd name="T28" fmla="*/ 39 w 166"/>
              <a:gd name="T29" fmla="*/ 79 h 130"/>
              <a:gd name="T30" fmla="*/ 36 w 166"/>
              <a:gd name="T31" fmla="*/ 87 h 130"/>
              <a:gd name="T32" fmla="*/ 42 w 166"/>
              <a:gd name="T33" fmla="*/ 84 h 130"/>
              <a:gd name="T34" fmla="*/ 46 w 166"/>
              <a:gd name="T35" fmla="*/ 81 h 130"/>
              <a:gd name="T36" fmla="*/ 51 w 166"/>
              <a:gd name="T37" fmla="*/ 82 h 130"/>
              <a:gd name="T38" fmla="*/ 65 w 166"/>
              <a:gd name="T39" fmla="*/ 83 h 130"/>
              <a:gd name="T40" fmla="*/ 118 w 166"/>
              <a:gd name="T41" fmla="*/ 47 h 130"/>
              <a:gd name="T42" fmla="*/ 65 w 166"/>
              <a:gd name="T43" fmla="*/ 12 h 130"/>
              <a:gd name="T44" fmla="*/ 12 w 166"/>
              <a:gd name="T45" fmla="*/ 47 h 130"/>
              <a:gd name="T46" fmla="*/ 152 w 166"/>
              <a:gd name="T47" fmla="*/ 123 h 130"/>
              <a:gd name="T48" fmla="*/ 154 w 166"/>
              <a:gd name="T49" fmla="*/ 127 h 130"/>
              <a:gd name="T50" fmla="*/ 150 w 166"/>
              <a:gd name="T51" fmla="*/ 130 h 130"/>
              <a:gd name="T52" fmla="*/ 142 w 166"/>
              <a:gd name="T53" fmla="*/ 129 h 130"/>
              <a:gd name="T54" fmla="*/ 117 w 166"/>
              <a:gd name="T55" fmla="*/ 117 h 130"/>
              <a:gd name="T56" fmla="*/ 100 w 166"/>
              <a:gd name="T57" fmla="*/ 118 h 130"/>
              <a:gd name="T58" fmla="*/ 57 w 166"/>
              <a:gd name="T59" fmla="*/ 106 h 130"/>
              <a:gd name="T60" fmla="*/ 65 w 166"/>
              <a:gd name="T61" fmla="*/ 107 h 130"/>
              <a:gd name="T62" fmla="*/ 118 w 166"/>
              <a:gd name="T63" fmla="*/ 90 h 130"/>
              <a:gd name="T64" fmla="*/ 142 w 166"/>
              <a:gd name="T65" fmla="*/ 47 h 130"/>
              <a:gd name="T66" fmla="*/ 140 w 166"/>
              <a:gd name="T67" fmla="*/ 33 h 130"/>
              <a:gd name="T68" fmla="*/ 166 w 166"/>
              <a:gd name="T69" fmla="*/ 71 h 130"/>
              <a:gd name="T70" fmla="*/ 141 w 166"/>
              <a:gd name="T71" fmla="*/ 108 h 130"/>
              <a:gd name="T72" fmla="*/ 152 w 166"/>
              <a:gd name="T73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" h="130">
                <a:moveTo>
                  <a:pt x="130" y="47"/>
                </a:moveTo>
                <a:cubicBezTo>
                  <a:pt x="130" y="74"/>
                  <a:pt x="101" y="95"/>
                  <a:pt x="65" y="95"/>
                </a:cubicBezTo>
                <a:cubicBezTo>
                  <a:pt x="59" y="95"/>
                  <a:pt x="54" y="94"/>
                  <a:pt x="49" y="93"/>
                </a:cubicBezTo>
                <a:cubicBezTo>
                  <a:pt x="41" y="99"/>
                  <a:pt x="32" y="103"/>
                  <a:pt x="23" y="105"/>
                </a:cubicBezTo>
                <a:cubicBezTo>
                  <a:pt x="21" y="106"/>
                  <a:pt x="18" y="106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3" y="107"/>
                  <a:pt x="12" y="105"/>
                  <a:pt x="12" y="104"/>
                </a:cubicBezTo>
                <a:cubicBezTo>
                  <a:pt x="11" y="102"/>
                  <a:pt x="13" y="101"/>
                  <a:pt x="14" y="100"/>
                </a:cubicBezTo>
                <a:cubicBezTo>
                  <a:pt x="17" y="96"/>
                  <a:pt x="21" y="92"/>
                  <a:pt x="25" y="84"/>
                </a:cubicBezTo>
                <a:cubicBezTo>
                  <a:pt x="10" y="76"/>
                  <a:pt x="0" y="62"/>
                  <a:pt x="0" y="47"/>
                </a:cubicBezTo>
                <a:cubicBezTo>
                  <a:pt x="0" y="21"/>
                  <a:pt x="29" y="0"/>
                  <a:pt x="65" y="0"/>
                </a:cubicBezTo>
                <a:cubicBezTo>
                  <a:pt x="101" y="0"/>
                  <a:pt x="130" y="21"/>
                  <a:pt x="130" y="47"/>
                </a:cubicBezTo>
                <a:close/>
                <a:moveTo>
                  <a:pt x="12" y="47"/>
                </a:moveTo>
                <a:cubicBezTo>
                  <a:pt x="12" y="58"/>
                  <a:pt x="19" y="67"/>
                  <a:pt x="30" y="74"/>
                </a:cubicBezTo>
                <a:cubicBezTo>
                  <a:pt x="39" y="79"/>
                  <a:pt x="39" y="79"/>
                  <a:pt x="39" y="79"/>
                </a:cubicBezTo>
                <a:cubicBezTo>
                  <a:pt x="36" y="87"/>
                  <a:pt x="36" y="87"/>
                  <a:pt x="36" y="87"/>
                </a:cubicBezTo>
                <a:cubicBezTo>
                  <a:pt x="38" y="86"/>
                  <a:pt x="40" y="85"/>
                  <a:pt x="42" y="84"/>
                </a:cubicBezTo>
                <a:cubicBezTo>
                  <a:pt x="46" y="81"/>
                  <a:pt x="46" y="81"/>
                  <a:pt x="46" y="81"/>
                </a:cubicBezTo>
                <a:cubicBezTo>
                  <a:pt x="51" y="82"/>
                  <a:pt x="51" y="82"/>
                  <a:pt x="51" y="82"/>
                </a:cubicBezTo>
                <a:cubicBezTo>
                  <a:pt x="55" y="82"/>
                  <a:pt x="60" y="83"/>
                  <a:pt x="65" y="83"/>
                </a:cubicBezTo>
                <a:cubicBezTo>
                  <a:pt x="94" y="83"/>
                  <a:pt x="118" y="67"/>
                  <a:pt x="118" y="47"/>
                </a:cubicBezTo>
                <a:cubicBezTo>
                  <a:pt x="118" y="28"/>
                  <a:pt x="94" y="12"/>
                  <a:pt x="65" y="12"/>
                </a:cubicBezTo>
                <a:cubicBezTo>
                  <a:pt x="36" y="12"/>
                  <a:pt x="12" y="28"/>
                  <a:pt x="12" y="47"/>
                </a:cubicBezTo>
                <a:close/>
                <a:moveTo>
                  <a:pt x="152" y="123"/>
                </a:moveTo>
                <a:cubicBezTo>
                  <a:pt x="153" y="125"/>
                  <a:pt x="154" y="126"/>
                  <a:pt x="154" y="127"/>
                </a:cubicBezTo>
                <a:cubicBezTo>
                  <a:pt x="153" y="129"/>
                  <a:pt x="152" y="130"/>
                  <a:pt x="150" y="130"/>
                </a:cubicBezTo>
                <a:cubicBezTo>
                  <a:pt x="148" y="130"/>
                  <a:pt x="145" y="129"/>
                  <a:pt x="142" y="129"/>
                </a:cubicBezTo>
                <a:cubicBezTo>
                  <a:pt x="133" y="126"/>
                  <a:pt x="124" y="122"/>
                  <a:pt x="117" y="117"/>
                </a:cubicBezTo>
                <a:cubicBezTo>
                  <a:pt x="112" y="118"/>
                  <a:pt x="106" y="118"/>
                  <a:pt x="100" y="118"/>
                </a:cubicBezTo>
                <a:cubicBezTo>
                  <a:pt x="84" y="118"/>
                  <a:pt x="68" y="114"/>
                  <a:pt x="57" y="106"/>
                </a:cubicBezTo>
                <a:cubicBezTo>
                  <a:pt x="60" y="106"/>
                  <a:pt x="62" y="107"/>
                  <a:pt x="65" y="107"/>
                </a:cubicBezTo>
                <a:cubicBezTo>
                  <a:pt x="85" y="107"/>
                  <a:pt x="104" y="101"/>
                  <a:pt x="118" y="90"/>
                </a:cubicBezTo>
                <a:cubicBezTo>
                  <a:pt x="133" y="79"/>
                  <a:pt x="142" y="64"/>
                  <a:pt x="142" y="47"/>
                </a:cubicBezTo>
                <a:cubicBezTo>
                  <a:pt x="142" y="43"/>
                  <a:pt x="141" y="38"/>
                  <a:pt x="140" y="33"/>
                </a:cubicBezTo>
                <a:cubicBezTo>
                  <a:pt x="155" y="42"/>
                  <a:pt x="166" y="56"/>
                  <a:pt x="166" y="71"/>
                </a:cubicBezTo>
                <a:cubicBezTo>
                  <a:pt x="166" y="86"/>
                  <a:pt x="156" y="99"/>
                  <a:pt x="141" y="108"/>
                </a:cubicBezTo>
                <a:cubicBezTo>
                  <a:pt x="144" y="116"/>
                  <a:pt x="148" y="119"/>
                  <a:pt x="152" y="12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49"/>
          <p:cNvSpPr>
            <a:spLocks noEditPoints="1"/>
          </p:cNvSpPr>
          <p:nvPr/>
        </p:nvSpPr>
        <p:spPr bwMode="auto">
          <a:xfrm>
            <a:off x="3016261" y="1801618"/>
            <a:ext cx="219018" cy="178547"/>
          </a:xfrm>
          <a:custGeom>
            <a:avLst/>
            <a:gdLst>
              <a:gd name="T0" fmla="*/ 128 w 189"/>
              <a:gd name="T1" fmla="*/ 47 h 154"/>
              <a:gd name="T2" fmla="*/ 71 w 189"/>
              <a:gd name="T3" fmla="*/ 100 h 154"/>
              <a:gd name="T4" fmla="*/ 73 w 189"/>
              <a:gd name="T5" fmla="*/ 114 h 154"/>
              <a:gd name="T6" fmla="*/ 67 w 189"/>
              <a:gd name="T7" fmla="*/ 114 h 154"/>
              <a:gd name="T8" fmla="*/ 43 w 189"/>
              <a:gd name="T9" fmla="*/ 111 h 154"/>
              <a:gd name="T10" fmla="*/ 20 w 189"/>
              <a:gd name="T11" fmla="*/ 122 h 154"/>
              <a:gd name="T12" fmla="*/ 27 w 189"/>
              <a:gd name="T13" fmla="*/ 102 h 154"/>
              <a:gd name="T14" fmla="*/ 0 w 189"/>
              <a:gd name="T15" fmla="*/ 57 h 154"/>
              <a:gd name="T16" fmla="*/ 67 w 189"/>
              <a:gd name="T17" fmla="*/ 0 h 154"/>
              <a:gd name="T18" fmla="*/ 134 w 189"/>
              <a:gd name="T19" fmla="*/ 47 h 154"/>
              <a:gd name="T20" fmla="*/ 128 w 189"/>
              <a:gd name="T21" fmla="*/ 47 h 154"/>
              <a:gd name="T22" fmla="*/ 45 w 189"/>
              <a:gd name="T23" fmla="*/ 29 h 154"/>
              <a:gd name="T24" fmla="*/ 35 w 189"/>
              <a:gd name="T25" fmla="*/ 37 h 154"/>
              <a:gd name="T26" fmla="*/ 45 w 189"/>
              <a:gd name="T27" fmla="*/ 45 h 154"/>
              <a:gd name="T28" fmla="*/ 54 w 189"/>
              <a:gd name="T29" fmla="*/ 37 h 154"/>
              <a:gd name="T30" fmla="*/ 45 w 189"/>
              <a:gd name="T31" fmla="*/ 29 h 154"/>
              <a:gd name="T32" fmla="*/ 166 w 189"/>
              <a:gd name="T33" fmla="*/ 138 h 154"/>
              <a:gd name="T34" fmla="*/ 171 w 189"/>
              <a:gd name="T35" fmla="*/ 154 h 154"/>
              <a:gd name="T36" fmla="*/ 152 w 189"/>
              <a:gd name="T37" fmla="*/ 144 h 154"/>
              <a:gd name="T38" fmla="*/ 132 w 189"/>
              <a:gd name="T39" fmla="*/ 148 h 154"/>
              <a:gd name="T40" fmla="*/ 75 w 189"/>
              <a:gd name="T41" fmla="*/ 99 h 154"/>
              <a:gd name="T42" fmla="*/ 132 w 189"/>
              <a:gd name="T43" fmla="*/ 50 h 154"/>
              <a:gd name="T44" fmla="*/ 189 w 189"/>
              <a:gd name="T45" fmla="*/ 99 h 154"/>
              <a:gd name="T46" fmla="*/ 166 w 189"/>
              <a:gd name="T47" fmla="*/ 138 h 154"/>
              <a:gd name="T48" fmla="*/ 92 w 189"/>
              <a:gd name="T49" fmla="*/ 29 h 154"/>
              <a:gd name="T50" fmla="*/ 82 w 189"/>
              <a:gd name="T51" fmla="*/ 37 h 154"/>
              <a:gd name="T52" fmla="*/ 92 w 189"/>
              <a:gd name="T53" fmla="*/ 45 h 154"/>
              <a:gd name="T54" fmla="*/ 100 w 189"/>
              <a:gd name="T55" fmla="*/ 37 h 154"/>
              <a:gd name="T56" fmla="*/ 92 w 189"/>
              <a:gd name="T57" fmla="*/ 29 h 154"/>
              <a:gd name="T58" fmla="*/ 114 w 189"/>
              <a:gd name="T59" fmla="*/ 77 h 154"/>
              <a:gd name="T60" fmla="*/ 107 w 189"/>
              <a:gd name="T61" fmla="*/ 84 h 154"/>
              <a:gd name="T62" fmla="*/ 114 w 189"/>
              <a:gd name="T63" fmla="*/ 91 h 154"/>
              <a:gd name="T64" fmla="*/ 122 w 189"/>
              <a:gd name="T65" fmla="*/ 84 h 154"/>
              <a:gd name="T66" fmla="*/ 114 w 189"/>
              <a:gd name="T67" fmla="*/ 77 h 154"/>
              <a:gd name="T68" fmla="*/ 151 w 189"/>
              <a:gd name="T69" fmla="*/ 77 h 154"/>
              <a:gd name="T70" fmla="*/ 144 w 189"/>
              <a:gd name="T71" fmla="*/ 84 h 154"/>
              <a:gd name="T72" fmla="*/ 151 w 189"/>
              <a:gd name="T73" fmla="*/ 91 h 154"/>
              <a:gd name="T74" fmla="*/ 159 w 189"/>
              <a:gd name="T75" fmla="*/ 84 h 154"/>
              <a:gd name="T76" fmla="*/ 151 w 189"/>
              <a:gd name="T7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54">
                <a:moveTo>
                  <a:pt x="128" y="47"/>
                </a:moveTo>
                <a:cubicBezTo>
                  <a:pt x="96" y="47"/>
                  <a:pt x="71" y="71"/>
                  <a:pt x="71" y="100"/>
                </a:cubicBezTo>
                <a:cubicBezTo>
                  <a:pt x="71" y="105"/>
                  <a:pt x="72" y="109"/>
                  <a:pt x="73" y="114"/>
                </a:cubicBezTo>
                <a:cubicBezTo>
                  <a:pt x="71" y="114"/>
                  <a:pt x="69" y="114"/>
                  <a:pt x="67" y="114"/>
                </a:cubicBezTo>
                <a:cubicBezTo>
                  <a:pt x="59" y="114"/>
                  <a:pt x="52" y="112"/>
                  <a:pt x="43" y="111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10" y="91"/>
                  <a:pt x="0" y="75"/>
                  <a:pt x="0" y="57"/>
                </a:cubicBezTo>
                <a:cubicBezTo>
                  <a:pt x="0" y="25"/>
                  <a:pt x="30" y="0"/>
                  <a:pt x="67" y="0"/>
                </a:cubicBezTo>
                <a:cubicBezTo>
                  <a:pt x="100" y="0"/>
                  <a:pt x="129" y="20"/>
                  <a:pt x="134" y="47"/>
                </a:cubicBezTo>
                <a:cubicBezTo>
                  <a:pt x="132" y="47"/>
                  <a:pt x="130" y="47"/>
                  <a:pt x="128" y="47"/>
                </a:cubicBezTo>
                <a:close/>
                <a:moveTo>
                  <a:pt x="45" y="29"/>
                </a:moveTo>
                <a:cubicBezTo>
                  <a:pt x="40" y="29"/>
                  <a:pt x="35" y="32"/>
                  <a:pt x="35" y="37"/>
                </a:cubicBezTo>
                <a:cubicBezTo>
                  <a:pt x="35" y="42"/>
                  <a:pt x="40" y="45"/>
                  <a:pt x="45" y="45"/>
                </a:cubicBezTo>
                <a:cubicBezTo>
                  <a:pt x="50" y="45"/>
                  <a:pt x="54" y="42"/>
                  <a:pt x="54" y="37"/>
                </a:cubicBezTo>
                <a:cubicBezTo>
                  <a:pt x="54" y="32"/>
                  <a:pt x="50" y="29"/>
                  <a:pt x="45" y="29"/>
                </a:cubicBezTo>
                <a:close/>
                <a:moveTo>
                  <a:pt x="166" y="138"/>
                </a:moveTo>
                <a:cubicBezTo>
                  <a:pt x="171" y="154"/>
                  <a:pt x="171" y="154"/>
                  <a:pt x="171" y="15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46" y="146"/>
                  <a:pt x="139" y="148"/>
                  <a:pt x="132" y="148"/>
                </a:cubicBezTo>
                <a:cubicBezTo>
                  <a:pt x="100" y="148"/>
                  <a:pt x="75" y="126"/>
                  <a:pt x="75" y="99"/>
                </a:cubicBezTo>
                <a:cubicBezTo>
                  <a:pt x="75" y="72"/>
                  <a:pt x="100" y="50"/>
                  <a:pt x="132" y="50"/>
                </a:cubicBezTo>
                <a:cubicBezTo>
                  <a:pt x="162" y="50"/>
                  <a:pt x="189" y="72"/>
                  <a:pt x="189" y="99"/>
                </a:cubicBezTo>
                <a:cubicBezTo>
                  <a:pt x="189" y="114"/>
                  <a:pt x="179" y="127"/>
                  <a:pt x="166" y="138"/>
                </a:cubicBezTo>
                <a:close/>
                <a:moveTo>
                  <a:pt x="92" y="29"/>
                </a:moveTo>
                <a:cubicBezTo>
                  <a:pt x="87" y="29"/>
                  <a:pt x="82" y="32"/>
                  <a:pt x="82" y="37"/>
                </a:cubicBezTo>
                <a:cubicBezTo>
                  <a:pt x="82" y="42"/>
                  <a:pt x="87" y="45"/>
                  <a:pt x="92" y="45"/>
                </a:cubicBezTo>
                <a:cubicBezTo>
                  <a:pt x="97" y="45"/>
                  <a:pt x="100" y="42"/>
                  <a:pt x="100" y="37"/>
                </a:cubicBezTo>
                <a:cubicBezTo>
                  <a:pt x="100" y="32"/>
                  <a:pt x="97" y="29"/>
                  <a:pt x="92" y="29"/>
                </a:cubicBezTo>
                <a:close/>
                <a:moveTo>
                  <a:pt x="114" y="77"/>
                </a:moveTo>
                <a:cubicBezTo>
                  <a:pt x="110" y="77"/>
                  <a:pt x="107" y="81"/>
                  <a:pt x="107" y="84"/>
                </a:cubicBezTo>
                <a:cubicBezTo>
                  <a:pt x="107" y="87"/>
                  <a:pt x="110" y="91"/>
                  <a:pt x="114" y="91"/>
                </a:cubicBezTo>
                <a:cubicBezTo>
                  <a:pt x="119" y="91"/>
                  <a:pt x="122" y="87"/>
                  <a:pt x="122" y="84"/>
                </a:cubicBezTo>
                <a:cubicBezTo>
                  <a:pt x="122" y="81"/>
                  <a:pt x="119" y="77"/>
                  <a:pt x="114" y="77"/>
                </a:cubicBezTo>
                <a:close/>
                <a:moveTo>
                  <a:pt x="151" y="77"/>
                </a:moveTo>
                <a:cubicBezTo>
                  <a:pt x="147" y="77"/>
                  <a:pt x="144" y="81"/>
                  <a:pt x="144" y="84"/>
                </a:cubicBezTo>
                <a:cubicBezTo>
                  <a:pt x="144" y="87"/>
                  <a:pt x="147" y="91"/>
                  <a:pt x="151" y="91"/>
                </a:cubicBezTo>
                <a:cubicBezTo>
                  <a:pt x="156" y="91"/>
                  <a:pt x="159" y="87"/>
                  <a:pt x="159" y="84"/>
                </a:cubicBezTo>
                <a:cubicBezTo>
                  <a:pt x="159" y="81"/>
                  <a:pt x="156" y="77"/>
                  <a:pt x="151" y="7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50"/>
          <p:cNvSpPr>
            <a:spLocks noEditPoints="1"/>
          </p:cNvSpPr>
          <p:nvPr/>
        </p:nvSpPr>
        <p:spPr bwMode="auto">
          <a:xfrm>
            <a:off x="3326935" y="1811140"/>
            <a:ext cx="195212" cy="157122"/>
          </a:xfrm>
          <a:custGeom>
            <a:avLst/>
            <a:gdLst>
              <a:gd name="T0" fmla="*/ 69 w 168"/>
              <a:gd name="T1" fmla="*/ 136 h 136"/>
              <a:gd name="T2" fmla="*/ 0 w 168"/>
              <a:gd name="T3" fmla="*/ 92 h 136"/>
              <a:gd name="T4" fmla="*/ 24 w 168"/>
              <a:gd name="T5" fmla="*/ 46 h 136"/>
              <a:gd name="T6" fmla="*/ 79 w 168"/>
              <a:gd name="T7" fmla="*/ 25 h 136"/>
              <a:gd name="T8" fmla="*/ 80 w 168"/>
              <a:gd name="T9" fmla="*/ 44 h 136"/>
              <a:gd name="T10" fmla="*/ 84 w 168"/>
              <a:gd name="T11" fmla="*/ 46 h 136"/>
              <a:gd name="T12" fmla="*/ 121 w 168"/>
              <a:gd name="T13" fmla="*/ 46 h 136"/>
              <a:gd name="T14" fmla="*/ 121 w 168"/>
              <a:gd name="T15" fmla="*/ 62 h 136"/>
              <a:gd name="T16" fmla="*/ 124 w 168"/>
              <a:gd name="T17" fmla="*/ 67 h 136"/>
              <a:gd name="T18" fmla="*/ 144 w 168"/>
              <a:gd name="T19" fmla="*/ 89 h 136"/>
              <a:gd name="T20" fmla="*/ 69 w 168"/>
              <a:gd name="T21" fmla="*/ 136 h 136"/>
              <a:gd name="T22" fmla="*/ 63 w 168"/>
              <a:gd name="T23" fmla="*/ 61 h 136"/>
              <a:gd name="T24" fmla="*/ 16 w 168"/>
              <a:gd name="T25" fmla="*/ 99 h 136"/>
              <a:gd name="T26" fmla="*/ 69 w 168"/>
              <a:gd name="T27" fmla="*/ 126 h 136"/>
              <a:gd name="T28" fmla="*/ 116 w 168"/>
              <a:gd name="T29" fmla="*/ 89 h 136"/>
              <a:gd name="T30" fmla="*/ 63 w 168"/>
              <a:gd name="T31" fmla="*/ 61 h 136"/>
              <a:gd name="T32" fmla="*/ 51 w 168"/>
              <a:gd name="T33" fmla="*/ 119 h 136"/>
              <a:gd name="T34" fmla="*/ 38 w 168"/>
              <a:gd name="T35" fmla="*/ 90 h 136"/>
              <a:gd name="T36" fmla="*/ 72 w 168"/>
              <a:gd name="T37" fmla="*/ 75 h 136"/>
              <a:gd name="T38" fmla="*/ 87 w 168"/>
              <a:gd name="T39" fmla="*/ 104 h 136"/>
              <a:gd name="T40" fmla="*/ 51 w 168"/>
              <a:gd name="T41" fmla="*/ 119 h 136"/>
              <a:gd name="T42" fmla="*/ 59 w 168"/>
              <a:gd name="T43" fmla="*/ 94 h 136"/>
              <a:gd name="T44" fmla="*/ 46 w 168"/>
              <a:gd name="T45" fmla="*/ 98 h 136"/>
              <a:gd name="T46" fmla="*/ 49 w 168"/>
              <a:gd name="T47" fmla="*/ 109 h 136"/>
              <a:gd name="T48" fmla="*/ 62 w 168"/>
              <a:gd name="T49" fmla="*/ 105 h 136"/>
              <a:gd name="T50" fmla="*/ 59 w 168"/>
              <a:gd name="T51" fmla="*/ 94 h 136"/>
              <a:gd name="T52" fmla="*/ 69 w 168"/>
              <a:gd name="T53" fmla="*/ 90 h 136"/>
              <a:gd name="T54" fmla="*/ 65 w 168"/>
              <a:gd name="T55" fmla="*/ 91 h 136"/>
              <a:gd name="T56" fmla="*/ 66 w 168"/>
              <a:gd name="T57" fmla="*/ 96 h 136"/>
              <a:gd name="T58" fmla="*/ 71 w 168"/>
              <a:gd name="T59" fmla="*/ 94 h 136"/>
              <a:gd name="T60" fmla="*/ 69 w 168"/>
              <a:gd name="T61" fmla="*/ 90 h 136"/>
              <a:gd name="T62" fmla="*/ 163 w 168"/>
              <a:gd name="T63" fmla="*/ 60 h 136"/>
              <a:gd name="T64" fmla="*/ 155 w 168"/>
              <a:gd name="T65" fmla="*/ 64 h 136"/>
              <a:gd name="T66" fmla="*/ 151 w 168"/>
              <a:gd name="T67" fmla="*/ 56 h 136"/>
              <a:gd name="T68" fmla="*/ 144 w 168"/>
              <a:gd name="T69" fmla="*/ 25 h 136"/>
              <a:gd name="T70" fmla="*/ 115 w 168"/>
              <a:gd name="T71" fmla="*/ 16 h 136"/>
              <a:gd name="T72" fmla="*/ 107 w 168"/>
              <a:gd name="T73" fmla="*/ 11 h 136"/>
              <a:gd name="T74" fmla="*/ 112 w 168"/>
              <a:gd name="T75" fmla="*/ 3 h 136"/>
              <a:gd name="T76" fmla="*/ 154 w 168"/>
              <a:gd name="T77" fmla="*/ 17 h 136"/>
              <a:gd name="T78" fmla="*/ 163 w 168"/>
              <a:gd name="T79" fmla="*/ 60 h 136"/>
              <a:gd name="T80" fmla="*/ 142 w 168"/>
              <a:gd name="T81" fmla="*/ 53 h 136"/>
              <a:gd name="T82" fmla="*/ 135 w 168"/>
              <a:gd name="T83" fmla="*/ 56 h 136"/>
              <a:gd name="T84" fmla="*/ 131 w 168"/>
              <a:gd name="T85" fmla="*/ 49 h 136"/>
              <a:gd name="T86" fmla="*/ 129 w 168"/>
              <a:gd name="T87" fmla="*/ 39 h 136"/>
              <a:gd name="T88" fmla="*/ 119 w 168"/>
              <a:gd name="T89" fmla="*/ 36 h 136"/>
              <a:gd name="T90" fmla="*/ 113 w 168"/>
              <a:gd name="T91" fmla="*/ 32 h 136"/>
              <a:gd name="T92" fmla="*/ 117 w 168"/>
              <a:gd name="T93" fmla="*/ 25 h 136"/>
              <a:gd name="T94" fmla="*/ 137 w 168"/>
              <a:gd name="T95" fmla="*/ 32 h 136"/>
              <a:gd name="T96" fmla="*/ 142 w 168"/>
              <a:gd name="T97" fmla="*/ 5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8" h="136">
                <a:moveTo>
                  <a:pt x="69" y="136"/>
                </a:moveTo>
                <a:cubicBezTo>
                  <a:pt x="35" y="136"/>
                  <a:pt x="0" y="120"/>
                  <a:pt x="0" y="92"/>
                </a:cubicBezTo>
                <a:cubicBezTo>
                  <a:pt x="0" y="78"/>
                  <a:pt x="9" y="61"/>
                  <a:pt x="24" y="46"/>
                </a:cubicBezTo>
                <a:cubicBezTo>
                  <a:pt x="45" y="25"/>
                  <a:pt x="69" y="15"/>
                  <a:pt x="79" y="25"/>
                </a:cubicBezTo>
                <a:cubicBezTo>
                  <a:pt x="83" y="29"/>
                  <a:pt x="83" y="36"/>
                  <a:pt x="80" y="44"/>
                </a:cubicBezTo>
                <a:cubicBezTo>
                  <a:pt x="79" y="48"/>
                  <a:pt x="84" y="46"/>
                  <a:pt x="84" y="46"/>
                </a:cubicBezTo>
                <a:cubicBezTo>
                  <a:pt x="101" y="39"/>
                  <a:pt x="116" y="38"/>
                  <a:pt x="121" y="46"/>
                </a:cubicBezTo>
                <a:cubicBezTo>
                  <a:pt x="124" y="50"/>
                  <a:pt x="124" y="56"/>
                  <a:pt x="121" y="62"/>
                </a:cubicBezTo>
                <a:cubicBezTo>
                  <a:pt x="120" y="66"/>
                  <a:pt x="122" y="66"/>
                  <a:pt x="124" y="67"/>
                </a:cubicBezTo>
                <a:cubicBezTo>
                  <a:pt x="133" y="70"/>
                  <a:pt x="144" y="77"/>
                  <a:pt x="144" y="89"/>
                </a:cubicBezTo>
                <a:cubicBezTo>
                  <a:pt x="144" y="110"/>
                  <a:pt x="114" y="136"/>
                  <a:pt x="69" y="136"/>
                </a:cubicBezTo>
                <a:close/>
                <a:moveTo>
                  <a:pt x="63" y="61"/>
                </a:moveTo>
                <a:cubicBezTo>
                  <a:pt x="35" y="64"/>
                  <a:pt x="15" y="81"/>
                  <a:pt x="16" y="99"/>
                </a:cubicBezTo>
                <a:cubicBezTo>
                  <a:pt x="18" y="117"/>
                  <a:pt x="42" y="129"/>
                  <a:pt x="69" y="126"/>
                </a:cubicBezTo>
                <a:cubicBezTo>
                  <a:pt x="97" y="124"/>
                  <a:pt x="117" y="107"/>
                  <a:pt x="116" y="89"/>
                </a:cubicBezTo>
                <a:cubicBezTo>
                  <a:pt x="114" y="71"/>
                  <a:pt x="90" y="59"/>
                  <a:pt x="63" y="61"/>
                </a:cubicBezTo>
                <a:close/>
                <a:moveTo>
                  <a:pt x="51" y="119"/>
                </a:moveTo>
                <a:cubicBezTo>
                  <a:pt x="38" y="114"/>
                  <a:pt x="33" y="101"/>
                  <a:pt x="38" y="90"/>
                </a:cubicBezTo>
                <a:cubicBezTo>
                  <a:pt x="44" y="78"/>
                  <a:pt x="59" y="72"/>
                  <a:pt x="72" y="75"/>
                </a:cubicBezTo>
                <a:cubicBezTo>
                  <a:pt x="85" y="79"/>
                  <a:pt x="92" y="91"/>
                  <a:pt x="87" y="104"/>
                </a:cubicBezTo>
                <a:cubicBezTo>
                  <a:pt x="81" y="116"/>
                  <a:pt x="65" y="123"/>
                  <a:pt x="51" y="119"/>
                </a:cubicBezTo>
                <a:close/>
                <a:moveTo>
                  <a:pt x="59" y="94"/>
                </a:moveTo>
                <a:cubicBezTo>
                  <a:pt x="55" y="92"/>
                  <a:pt x="49" y="94"/>
                  <a:pt x="46" y="98"/>
                </a:cubicBezTo>
                <a:cubicBezTo>
                  <a:pt x="44" y="102"/>
                  <a:pt x="45" y="107"/>
                  <a:pt x="49" y="109"/>
                </a:cubicBezTo>
                <a:cubicBezTo>
                  <a:pt x="54" y="111"/>
                  <a:pt x="59" y="109"/>
                  <a:pt x="62" y="105"/>
                </a:cubicBezTo>
                <a:cubicBezTo>
                  <a:pt x="65" y="101"/>
                  <a:pt x="63" y="96"/>
                  <a:pt x="59" y="94"/>
                </a:cubicBezTo>
                <a:close/>
                <a:moveTo>
                  <a:pt x="69" y="90"/>
                </a:moveTo>
                <a:cubicBezTo>
                  <a:pt x="68" y="89"/>
                  <a:pt x="66" y="90"/>
                  <a:pt x="65" y="91"/>
                </a:cubicBezTo>
                <a:cubicBezTo>
                  <a:pt x="64" y="93"/>
                  <a:pt x="64" y="95"/>
                  <a:pt x="66" y="96"/>
                </a:cubicBezTo>
                <a:cubicBezTo>
                  <a:pt x="68" y="96"/>
                  <a:pt x="70" y="96"/>
                  <a:pt x="71" y="94"/>
                </a:cubicBezTo>
                <a:cubicBezTo>
                  <a:pt x="72" y="92"/>
                  <a:pt x="71" y="90"/>
                  <a:pt x="69" y="90"/>
                </a:cubicBezTo>
                <a:close/>
                <a:moveTo>
                  <a:pt x="163" y="60"/>
                </a:moveTo>
                <a:cubicBezTo>
                  <a:pt x="162" y="63"/>
                  <a:pt x="158" y="65"/>
                  <a:pt x="155" y="64"/>
                </a:cubicBezTo>
                <a:cubicBezTo>
                  <a:pt x="152" y="62"/>
                  <a:pt x="150" y="59"/>
                  <a:pt x="151" y="56"/>
                </a:cubicBezTo>
                <a:cubicBezTo>
                  <a:pt x="154" y="45"/>
                  <a:pt x="152" y="34"/>
                  <a:pt x="144" y="25"/>
                </a:cubicBezTo>
                <a:cubicBezTo>
                  <a:pt x="137" y="17"/>
                  <a:pt x="125" y="13"/>
                  <a:pt x="115" y="16"/>
                </a:cubicBezTo>
                <a:cubicBezTo>
                  <a:pt x="111" y="16"/>
                  <a:pt x="108" y="14"/>
                  <a:pt x="107" y="11"/>
                </a:cubicBezTo>
                <a:cubicBezTo>
                  <a:pt x="106" y="7"/>
                  <a:pt x="109" y="4"/>
                  <a:pt x="112" y="3"/>
                </a:cubicBezTo>
                <a:cubicBezTo>
                  <a:pt x="127" y="0"/>
                  <a:pt x="143" y="5"/>
                  <a:pt x="154" y="17"/>
                </a:cubicBezTo>
                <a:cubicBezTo>
                  <a:pt x="165" y="29"/>
                  <a:pt x="168" y="45"/>
                  <a:pt x="163" y="60"/>
                </a:cubicBezTo>
                <a:close/>
                <a:moveTo>
                  <a:pt x="142" y="53"/>
                </a:moveTo>
                <a:cubicBezTo>
                  <a:pt x="141" y="55"/>
                  <a:pt x="138" y="57"/>
                  <a:pt x="135" y="56"/>
                </a:cubicBezTo>
                <a:cubicBezTo>
                  <a:pt x="132" y="55"/>
                  <a:pt x="130" y="52"/>
                  <a:pt x="131" y="49"/>
                </a:cubicBezTo>
                <a:cubicBezTo>
                  <a:pt x="132" y="46"/>
                  <a:pt x="132" y="42"/>
                  <a:pt x="129" y="39"/>
                </a:cubicBezTo>
                <a:cubicBezTo>
                  <a:pt x="126" y="36"/>
                  <a:pt x="123" y="35"/>
                  <a:pt x="119" y="36"/>
                </a:cubicBezTo>
                <a:cubicBezTo>
                  <a:pt x="116" y="36"/>
                  <a:pt x="113" y="35"/>
                  <a:pt x="113" y="32"/>
                </a:cubicBezTo>
                <a:cubicBezTo>
                  <a:pt x="112" y="29"/>
                  <a:pt x="114" y="26"/>
                  <a:pt x="117" y="25"/>
                </a:cubicBezTo>
                <a:cubicBezTo>
                  <a:pt x="124" y="24"/>
                  <a:pt x="132" y="26"/>
                  <a:pt x="137" y="32"/>
                </a:cubicBezTo>
                <a:cubicBezTo>
                  <a:pt x="142" y="38"/>
                  <a:pt x="144" y="46"/>
                  <a:pt x="142" y="5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51"/>
          <p:cNvSpPr>
            <a:spLocks noEditPoints="1"/>
          </p:cNvSpPr>
          <p:nvPr/>
        </p:nvSpPr>
        <p:spPr bwMode="auto">
          <a:xfrm>
            <a:off x="3561427" y="1798046"/>
            <a:ext cx="173786" cy="189261"/>
          </a:xfrm>
          <a:custGeom>
            <a:avLst/>
            <a:gdLst>
              <a:gd name="T0" fmla="*/ 104 w 150"/>
              <a:gd name="T1" fmla="*/ 126 h 163"/>
              <a:gd name="T2" fmla="*/ 53 w 150"/>
              <a:gd name="T3" fmla="*/ 163 h 163"/>
              <a:gd name="T4" fmla="*/ 0 w 150"/>
              <a:gd name="T5" fmla="*/ 110 h 163"/>
              <a:gd name="T6" fmla="*/ 35 w 150"/>
              <a:gd name="T7" fmla="*/ 60 h 163"/>
              <a:gd name="T8" fmla="*/ 36 w 150"/>
              <a:gd name="T9" fmla="*/ 72 h 163"/>
              <a:gd name="T10" fmla="*/ 12 w 150"/>
              <a:gd name="T11" fmla="*/ 110 h 163"/>
              <a:gd name="T12" fmla="*/ 53 w 150"/>
              <a:gd name="T13" fmla="*/ 151 h 163"/>
              <a:gd name="T14" fmla="*/ 94 w 150"/>
              <a:gd name="T15" fmla="*/ 107 h 163"/>
              <a:gd name="T16" fmla="*/ 104 w 150"/>
              <a:gd name="T17" fmla="*/ 126 h 163"/>
              <a:gd name="T18" fmla="*/ 150 w 150"/>
              <a:gd name="T19" fmla="*/ 127 h 163"/>
              <a:gd name="T20" fmla="*/ 127 w 150"/>
              <a:gd name="T21" fmla="*/ 139 h 163"/>
              <a:gd name="T22" fmla="*/ 124 w 150"/>
              <a:gd name="T23" fmla="*/ 139 h 163"/>
              <a:gd name="T24" fmla="*/ 119 w 150"/>
              <a:gd name="T25" fmla="*/ 136 h 163"/>
              <a:gd name="T26" fmla="*/ 97 w 150"/>
              <a:gd name="T27" fmla="*/ 92 h 163"/>
              <a:gd name="T28" fmla="*/ 53 w 150"/>
              <a:gd name="T29" fmla="*/ 92 h 163"/>
              <a:gd name="T30" fmla="*/ 47 w 150"/>
              <a:gd name="T31" fmla="*/ 87 h 163"/>
              <a:gd name="T32" fmla="*/ 38 w 150"/>
              <a:gd name="T33" fmla="*/ 15 h 163"/>
              <a:gd name="T34" fmla="*/ 39 w 150"/>
              <a:gd name="T35" fmla="*/ 11 h 163"/>
              <a:gd name="T36" fmla="*/ 53 w 150"/>
              <a:gd name="T37" fmla="*/ 0 h 163"/>
              <a:gd name="T38" fmla="*/ 68 w 150"/>
              <a:gd name="T39" fmla="*/ 15 h 163"/>
              <a:gd name="T40" fmla="*/ 52 w 150"/>
              <a:gd name="T41" fmla="*/ 30 h 163"/>
              <a:gd name="T42" fmla="*/ 55 w 150"/>
              <a:gd name="T43" fmla="*/ 57 h 163"/>
              <a:gd name="T44" fmla="*/ 95 w 150"/>
              <a:gd name="T45" fmla="*/ 57 h 163"/>
              <a:gd name="T46" fmla="*/ 95 w 150"/>
              <a:gd name="T47" fmla="*/ 68 h 163"/>
              <a:gd name="T48" fmla="*/ 57 w 150"/>
              <a:gd name="T49" fmla="*/ 68 h 163"/>
              <a:gd name="T50" fmla="*/ 58 w 150"/>
              <a:gd name="T51" fmla="*/ 80 h 163"/>
              <a:gd name="T52" fmla="*/ 100 w 150"/>
              <a:gd name="T53" fmla="*/ 80 h 163"/>
              <a:gd name="T54" fmla="*/ 106 w 150"/>
              <a:gd name="T55" fmla="*/ 83 h 163"/>
              <a:gd name="T56" fmla="*/ 127 w 150"/>
              <a:gd name="T57" fmla="*/ 125 h 163"/>
              <a:gd name="T58" fmla="*/ 145 w 150"/>
              <a:gd name="T59" fmla="*/ 116 h 163"/>
              <a:gd name="T60" fmla="*/ 150 w 150"/>
              <a:gd name="T61" fmla="*/ 12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0" h="163">
                <a:moveTo>
                  <a:pt x="104" y="126"/>
                </a:moveTo>
                <a:cubicBezTo>
                  <a:pt x="97" y="148"/>
                  <a:pt x="76" y="163"/>
                  <a:pt x="53" y="163"/>
                </a:cubicBezTo>
                <a:cubicBezTo>
                  <a:pt x="24" y="163"/>
                  <a:pt x="0" y="139"/>
                  <a:pt x="0" y="110"/>
                </a:cubicBezTo>
                <a:cubicBezTo>
                  <a:pt x="0" y="87"/>
                  <a:pt x="14" y="67"/>
                  <a:pt x="35" y="60"/>
                </a:cubicBezTo>
                <a:cubicBezTo>
                  <a:pt x="36" y="72"/>
                  <a:pt x="36" y="72"/>
                  <a:pt x="36" y="72"/>
                </a:cubicBezTo>
                <a:cubicBezTo>
                  <a:pt x="21" y="79"/>
                  <a:pt x="12" y="93"/>
                  <a:pt x="12" y="110"/>
                </a:cubicBezTo>
                <a:cubicBezTo>
                  <a:pt x="12" y="133"/>
                  <a:pt x="30" y="151"/>
                  <a:pt x="53" y="151"/>
                </a:cubicBezTo>
                <a:cubicBezTo>
                  <a:pt x="77" y="151"/>
                  <a:pt x="96" y="131"/>
                  <a:pt x="94" y="107"/>
                </a:cubicBezTo>
                <a:lnTo>
                  <a:pt x="104" y="126"/>
                </a:lnTo>
                <a:close/>
                <a:moveTo>
                  <a:pt x="150" y="127"/>
                </a:moveTo>
                <a:cubicBezTo>
                  <a:pt x="127" y="139"/>
                  <a:pt x="127" y="139"/>
                  <a:pt x="127" y="139"/>
                </a:cubicBezTo>
                <a:cubicBezTo>
                  <a:pt x="126" y="139"/>
                  <a:pt x="125" y="139"/>
                  <a:pt x="124" y="139"/>
                </a:cubicBezTo>
                <a:cubicBezTo>
                  <a:pt x="122" y="139"/>
                  <a:pt x="120" y="138"/>
                  <a:pt x="119" y="136"/>
                </a:cubicBezTo>
                <a:cubicBezTo>
                  <a:pt x="97" y="92"/>
                  <a:pt x="97" y="92"/>
                  <a:pt x="97" y="92"/>
                </a:cubicBezTo>
                <a:cubicBezTo>
                  <a:pt x="53" y="92"/>
                  <a:pt x="53" y="92"/>
                  <a:pt x="53" y="92"/>
                </a:cubicBezTo>
                <a:cubicBezTo>
                  <a:pt x="50" y="92"/>
                  <a:pt x="48" y="90"/>
                  <a:pt x="47" y="87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4"/>
                  <a:pt x="39" y="12"/>
                  <a:pt x="39" y="11"/>
                </a:cubicBezTo>
                <a:cubicBezTo>
                  <a:pt x="41" y="5"/>
                  <a:pt x="47" y="0"/>
                  <a:pt x="53" y="0"/>
                </a:cubicBezTo>
                <a:cubicBezTo>
                  <a:pt x="61" y="0"/>
                  <a:pt x="68" y="7"/>
                  <a:pt x="68" y="15"/>
                </a:cubicBezTo>
                <a:cubicBezTo>
                  <a:pt x="68" y="24"/>
                  <a:pt x="61" y="31"/>
                  <a:pt x="52" y="30"/>
                </a:cubicBezTo>
                <a:cubicBezTo>
                  <a:pt x="55" y="57"/>
                  <a:pt x="55" y="57"/>
                  <a:pt x="55" y="57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68"/>
                  <a:pt x="95" y="68"/>
                  <a:pt x="95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80"/>
                  <a:pt x="58" y="80"/>
                  <a:pt x="58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3" y="80"/>
                  <a:pt x="105" y="81"/>
                  <a:pt x="106" y="83"/>
                </a:cubicBezTo>
                <a:cubicBezTo>
                  <a:pt x="127" y="125"/>
                  <a:pt x="127" y="125"/>
                  <a:pt x="127" y="125"/>
                </a:cubicBezTo>
                <a:cubicBezTo>
                  <a:pt x="145" y="116"/>
                  <a:pt x="145" y="116"/>
                  <a:pt x="145" y="116"/>
                </a:cubicBezTo>
                <a:lnTo>
                  <a:pt x="150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52"/>
          <p:cNvSpPr>
            <a:spLocks noEditPoints="1"/>
          </p:cNvSpPr>
          <p:nvPr/>
        </p:nvSpPr>
        <p:spPr bwMode="auto">
          <a:xfrm>
            <a:off x="3742354" y="1808759"/>
            <a:ext cx="174977" cy="176168"/>
          </a:xfrm>
          <a:custGeom>
            <a:avLst/>
            <a:gdLst>
              <a:gd name="T0" fmla="*/ 30 w 151"/>
              <a:gd name="T1" fmla="*/ 149 h 152"/>
              <a:gd name="T2" fmla="*/ 21 w 151"/>
              <a:gd name="T3" fmla="*/ 152 h 152"/>
              <a:gd name="T4" fmla="*/ 13 w 151"/>
              <a:gd name="T5" fmla="*/ 149 h 152"/>
              <a:gd name="T6" fmla="*/ 3 w 151"/>
              <a:gd name="T7" fmla="*/ 139 h 152"/>
              <a:gd name="T8" fmla="*/ 0 w 151"/>
              <a:gd name="T9" fmla="*/ 130 h 152"/>
              <a:gd name="T10" fmla="*/ 3 w 151"/>
              <a:gd name="T11" fmla="*/ 122 h 152"/>
              <a:gd name="T12" fmla="*/ 66 w 151"/>
              <a:gd name="T13" fmla="*/ 59 h 152"/>
              <a:gd name="T14" fmla="*/ 93 w 151"/>
              <a:gd name="T15" fmla="*/ 86 h 152"/>
              <a:gd name="T16" fmla="*/ 30 w 151"/>
              <a:gd name="T17" fmla="*/ 149 h 152"/>
              <a:gd name="T18" fmla="*/ 27 w 151"/>
              <a:gd name="T19" fmla="*/ 119 h 152"/>
              <a:gd name="T20" fmla="*/ 21 w 151"/>
              <a:gd name="T21" fmla="*/ 124 h 152"/>
              <a:gd name="T22" fmla="*/ 27 w 151"/>
              <a:gd name="T23" fmla="*/ 130 h 152"/>
              <a:gd name="T24" fmla="*/ 33 w 151"/>
              <a:gd name="T25" fmla="*/ 124 h 152"/>
              <a:gd name="T26" fmla="*/ 27 w 151"/>
              <a:gd name="T27" fmla="*/ 119 h 152"/>
              <a:gd name="T28" fmla="*/ 149 w 151"/>
              <a:gd name="T29" fmla="*/ 55 h 152"/>
              <a:gd name="T30" fmla="*/ 110 w 151"/>
              <a:gd name="T31" fmla="*/ 83 h 152"/>
              <a:gd name="T32" fmla="*/ 69 w 151"/>
              <a:gd name="T33" fmla="*/ 42 h 152"/>
              <a:gd name="T34" fmla="*/ 110 w 151"/>
              <a:gd name="T35" fmla="*/ 0 h 152"/>
              <a:gd name="T36" fmla="*/ 131 w 151"/>
              <a:gd name="T37" fmla="*/ 6 h 152"/>
              <a:gd name="T38" fmla="*/ 133 w 151"/>
              <a:gd name="T39" fmla="*/ 9 h 152"/>
              <a:gd name="T40" fmla="*/ 131 w 151"/>
              <a:gd name="T41" fmla="*/ 11 h 152"/>
              <a:gd name="T42" fmla="*/ 104 w 151"/>
              <a:gd name="T43" fmla="*/ 27 h 152"/>
              <a:gd name="T44" fmla="*/ 104 w 151"/>
              <a:gd name="T45" fmla="*/ 48 h 152"/>
              <a:gd name="T46" fmla="*/ 122 w 151"/>
              <a:gd name="T47" fmla="*/ 57 h 152"/>
              <a:gd name="T48" fmla="*/ 148 w 151"/>
              <a:gd name="T49" fmla="*/ 42 h 152"/>
              <a:gd name="T50" fmla="*/ 151 w 151"/>
              <a:gd name="T51" fmla="*/ 45 h 152"/>
              <a:gd name="T52" fmla="*/ 149 w 151"/>
              <a:gd name="T53" fmla="*/ 5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1" h="152">
                <a:moveTo>
                  <a:pt x="30" y="149"/>
                </a:moveTo>
                <a:cubicBezTo>
                  <a:pt x="28" y="151"/>
                  <a:pt x="24" y="152"/>
                  <a:pt x="21" y="152"/>
                </a:cubicBezTo>
                <a:cubicBezTo>
                  <a:pt x="18" y="152"/>
                  <a:pt x="15" y="151"/>
                  <a:pt x="13" y="149"/>
                </a:cubicBezTo>
                <a:cubicBezTo>
                  <a:pt x="3" y="139"/>
                  <a:pt x="3" y="139"/>
                  <a:pt x="3" y="139"/>
                </a:cubicBezTo>
                <a:cubicBezTo>
                  <a:pt x="1" y="137"/>
                  <a:pt x="0" y="133"/>
                  <a:pt x="0" y="130"/>
                </a:cubicBezTo>
                <a:cubicBezTo>
                  <a:pt x="0" y="127"/>
                  <a:pt x="1" y="124"/>
                  <a:pt x="3" y="122"/>
                </a:cubicBezTo>
                <a:cubicBezTo>
                  <a:pt x="66" y="59"/>
                  <a:pt x="66" y="59"/>
                  <a:pt x="66" y="59"/>
                </a:cubicBezTo>
                <a:cubicBezTo>
                  <a:pt x="71" y="71"/>
                  <a:pt x="81" y="81"/>
                  <a:pt x="93" y="86"/>
                </a:cubicBezTo>
                <a:lnTo>
                  <a:pt x="30" y="149"/>
                </a:lnTo>
                <a:close/>
                <a:moveTo>
                  <a:pt x="27" y="119"/>
                </a:moveTo>
                <a:cubicBezTo>
                  <a:pt x="24" y="119"/>
                  <a:pt x="21" y="121"/>
                  <a:pt x="21" y="124"/>
                </a:cubicBezTo>
                <a:cubicBezTo>
                  <a:pt x="21" y="128"/>
                  <a:pt x="24" y="130"/>
                  <a:pt x="27" y="130"/>
                </a:cubicBezTo>
                <a:cubicBezTo>
                  <a:pt x="30" y="130"/>
                  <a:pt x="33" y="128"/>
                  <a:pt x="33" y="124"/>
                </a:cubicBezTo>
                <a:cubicBezTo>
                  <a:pt x="33" y="121"/>
                  <a:pt x="30" y="119"/>
                  <a:pt x="27" y="119"/>
                </a:cubicBezTo>
                <a:close/>
                <a:moveTo>
                  <a:pt x="149" y="55"/>
                </a:moveTo>
                <a:cubicBezTo>
                  <a:pt x="143" y="72"/>
                  <a:pt x="127" y="83"/>
                  <a:pt x="110" y="83"/>
                </a:cubicBezTo>
                <a:cubicBezTo>
                  <a:pt x="87" y="83"/>
                  <a:pt x="69" y="64"/>
                  <a:pt x="69" y="42"/>
                </a:cubicBezTo>
                <a:cubicBezTo>
                  <a:pt x="69" y="19"/>
                  <a:pt x="87" y="0"/>
                  <a:pt x="110" y="0"/>
                </a:cubicBezTo>
                <a:cubicBezTo>
                  <a:pt x="117" y="0"/>
                  <a:pt x="126" y="2"/>
                  <a:pt x="131" y="6"/>
                </a:cubicBezTo>
                <a:cubicBezTo>
                  <a:pt x="132" y="7"/>
                  <a:pt x="133" y="8"/>
                  <a:pt x="133" y="9"/>
                </a:cubicBezTo>
                <a:cubicBezTo>
                  <a:pt x="133" y="10"/>
                  <a:pt x="132" y="11"/>
                  <a:pt x="131" y="11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5" y="56"/>
                  <a:pt x="146" y="42"/>
                  <a:pt x="148" y="42"/>
                </a:cubicBezTo>
                <a:cubicBezTo>
                  <a:pt x="150" y="42"/>
                  <a:pt x="151" y="44"/>
                  <a:pt x="151" y="45"/>
                </a:cubicBezTo>
                <a:cubicBezTo>
                  <a:pt x="151" y="48"/>
                  <a:pt x="150" y="52"/>
                  <a:pt x="149" y="5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53"/>
          <p:cNvSpPr>
            <a:spLocks noEditPoints="1"/>
          </p:cNvSpPr>
          <p:nvPr/>
        </p:nvSpPr>
        <p:spPr bwMode="auto">
          <a:xfrm>
            <a:off x="3966135" y="1808759"/>
            <a:ext cx="16545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52 w 142"/>
              <a:gd name="T19" fmla="*/ 39 h 142"/>
              <a:gd name="T20" fmla="*/ 47 w 142"/>
              <a:gd name="T21" fmla="*/ 35 h 142"/>
              <a:gd name="T22" fmla="*/ 30 w 142"/>
              <a:gd name="T23" fmla="*/ 35 h 142"/>
              <a:gd name="T24" fmla="*/ 27 w 142"/>
              <a:gd name="T25" fmla="*/ 36 h 142"/>
              <a:gd name="T26" fmla="*/ 28 w 142"/>
              <a:gd name="T27" fmla="*/ 39 h 142"/>
              <a:gd name="T28" fmla="*/ 39 w 142"/>
              <a:gd name="T29" fmla="*/ 59 h 142"/>
              <a:gd name="T30" fmla="*/ 39 w 142"/>
              <a:gd name="T31" fmla="*/ 59 h 142"/>
              <a:gd name="T32" fmla="*/ 21 w 142"/>
              <a:gd name="T33" fmla="*/ 91 h 142"/>
              <a:gd name="T34" fmla="*/ 21 w 142"/>
              <a:gd name="T35" fmla="*/ 94 h 142"/>
              <a:gd name="T36" fmla="*/ 23 w 142"/>
              <a:gd name="T37" fmla="*/ 95 h 142"/>
              <a:gd name="T38" fmla="*/ 40 w 142"/>
              <a:gd name="T39" fmla="*/ 95 h 142"/>
              <a:gd name="T40" fmla="*/ 45 w 142"/>
              <a:gd name="T41" fmla="*/ 92 h 142"/>
              <a:gd name="T42" fmla="*/ 63 w 142"/>
              <a:gd name="T43" fmla="*/ 59 h 142"/>
              <a:gd name="T44" fmla="*/ 52 w 142"/>
              <a:gd name="T45" fmla="*/ 39 h 142"/>
              <a:gd name="T46" fmla="*/ 119 w 142"/>
              <a:gd name="T47" fmla="*/ 12 h 142"/>
              <a:gd name="T48" fmla="*/ 101 w 142"/>
              <a:gd name="T49" fmla="*/ 12 h 142"/>
              <a:gd name="T50" fmla="*/ 97 w 142"/>
              <a:gd name="T51" fmla="*/ 15 h 142"/>
              <a:gd name="T52" fmla="*/ 59 w 142"/>
              <a:gd name="T53" fmla="*/ 83 h 142"/>
              <a:gd name="T54" fmla="*/ 83 w 142"/>
              <a:gd name="T55" fmla="*/ 127 h 142"/>
              <a:gd name="T56" fmla="*/ 88 w 142"/>
              <a:gd name="T57" fmla="*/ 130 h 142"/>
              <a:gd name="T58" fmla="*/ 105 w 142"/>
              <a:gd name="T59" fmla="*/ 130 h 142"/>
              <a:gd name="T60" fmla="*/ 107 w 142"/>
              <a:gd name="T61" fmla="*/ 129 h 142"/>
              <a:gd name="T62" fmla="*/ 107 w 142"/>
              <a:gd name="T63" fmla="*/ 127 h 142"/>
              <a:gd name="T64" fmla="*/ 83 w 142"/>
              <a:gd name="T65" fmla="*/ 83 h 142"/>
              <a:gd name="T66" fmla="*/ 83 w 142"/>
              <a:gd name="T67" fmla="*/ 83 h 142"/>
              <a:gd name="T68" fmla="*/ 121 w 142"/>
              <a:gd name="T69" fmla="*/ 16 h 142"/>
              <a:gd name="T70" fmla="*/ 121 w 142"/>
              <a:gd name="T71" fmla="*/ 13 h 142"/>
              <a:gd name="T72" fmla="*/ 119 w 142"/>
              <a:gd name="T73" fmla="*/ 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52" y="39"/>
                </a:moveTo>
                <a:cubicBezTo>
                  <a:pt x="51" y="37"/>
                  <a:pt x="49" y="35"/>
                  <a:pt x="47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8" y="36"/>
                  <a:pt x="27" y="36"/>
                </a:cubicBezTo>
                <a:cubicBezTo>
                  <a:pt x="27" y="37"/>
                  <a:pt x="27" y="38"/>
                  <a:pt x="28" y="3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21" y="91"/>
                  <a:pt x="21" y="91"/>
                  <a:pt x="21" y="91"/>
                </a:cubicBezTo>
                <a:cubicBezTo>
                  <a:pt x="20" y="92"/>
                  <a:pt x="21" y="93"/>
                  <a:pt x="21" y="94"/>
                </a:cubicBezTo>
                <a:cubicBezTo>
                  <a:pt x="21" y="94"/>
                  <a:pt x="22" y="95"/>
                  <a:pt x="23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43" y="95"/>
                  <a:pt x="44" y="93"/>
                  <a:pt x="45" y="92"/>
                </a:cubicBezTo>
                <a:cubicBezTo>
                  <a:pt x="63" y="60"/>
                  <a:pt x="63" y="59"/>
                  <a:pt x="63" y="59"/>
                </a:cubicBezTo>
                <a:cubicBezTo>
                  <a:pt x="63" y="59"/>
                  <a:pt x="63" y="59"/>
                  <a:pt x="52" y="39"/>
                </a:cubicBezTo>
                <a:close/>
                <a:moveTo>
                  <a:pt x="119" y="12"/>
                </a:moveTo>
                <a:cubicBezTo>
                  <a:pt x="101" y="12"/>
                  <a:pt x="101" y="12"/>
                  <a:pt x="101" y="12"/>
                </a:cubicBezTo>
                <a:cubicBezTo>
                  <a:pt x="99" y="12"/>
                  <a:pt x="98" y="14"/>
                  <a:pt x="97" y="15"/>
                </a:cubicBezTo>
                <a:cubicBezTo>
                  <a:pt x="60" y="81"/>
                  <a:pt x="59" y="83"/>
                  <a:pt x="59" y="83"/>
                </a:cubicBezTo>
                <a:cubicBezTo>
                  <a:pt x="59" y="83"/>
                  <a:pt x="59" y="83"/>
                  <a:pt x="83" y="127"/>
                </a:cubicBezTo>
                <a:cubicBezTo>
                  <a:pt x="84" y="129"/>
                  <a:pt x="85" y="130"/>
                  <a:pt x="88" y="130"/>
                </a:cubicBezTo>
                <a:cubicBezTo>
                  <a:pt x="105" y="130"/>
                  <a:pt x="105" y="130"/>
                  <a:pt x="105" y="130"/>
                </a:cubicBezTo>
                <a:cubicBezTo>
                  <a:pt x="106" y="130"/>
                  <a:pt x="107" y="130"/>
                  <a:pt x="107" y="129"/>
                </a:cubicBezTo>
                <a:cubicBezTo>
                  <a:pt x="108" y="128"/>
                  <a:pt x="108" y="128"/>
                  <a:pt x="107" y="127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15"/>
                  <a:pt x="121" y="14"/>
                  <a:pt x="121" y="13"/>
                </a:cubicBezTo>
                <a:cubicBezTo>
                  <a:pt x="121" y="12"/>
                  <a:pt x="120" y="12"/>
                  <a:pt x="119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54"/>
          <p:cNvSpPr>
            <a:spLocks noEditPoints="1"/>
          </p:cNvSpPr>
          <p:nvPr/>
        </p:nvSpPr>
        <p:spPr bwMode="auto">
          <a:xfrm>
            <a:off x="4186341" y="1793285"/>
            <a:ext cx="147600" cy="195212"/>
          </a:xfrm>
          <a:custGeom>
            <a:avLst/>
            <a:gdLst>
              <a:gd name="T0" fmla="*/ 45 w 127"/>
              <a:gd name="T1" fmla="*/ 107 h 168"/>
              <a:gd name="T2" fmla="*/ 34 w 127"/>
              <a:gd name="T3" fmla="*/ 110 h 168"/>
              <a:gd name="T4" fmla="*/ 7 w 127"/>
              <a:gd name="T5" fmla="*/ 118 h 168"/>
              <a:gd name="T6" fmla="*/ 2 w 127"/>
              <a:gd name="T7" fmla="*/ 115 h 168"/>
              <a:gd name="T8" fmla="*/ 1 w 127"/>
              <a:gd name="T9" fmla="*/ 108 h 168"/>
              <a:gd name="T10" fmla="*/ 4 w 127"/>
              <a:gd name="T11" fmla="*/ 81 h 168"/>
              <a:gd name="T12" fmla="*/ 9 w 127"/>
              <a:gd name="T13" fmla="*/ 78 h 168"/>
              <a:gd name="T14" fmla="*/ 38 w 127"/>
              <a:gd name="T15" fmla="*/ 90 h 168"/>
              <a:gd name="T16" fmla="*/ 46 w 127"/>
              <a:gd name="T17" fmla="*/ 93 h 168"/>
              <a:gd name="T18" fmla="*/ 50 w 127"/>
              <a:gd name="T19" fmla="*/ 100 h 168"/>
              <a:gd name="T20" fmla="*/ 45 w 127"/>
              <a:gd name="T21" fmla="*/ 107 h 168"/>
              <a:gd name="T22" fmla="*/ 59 w 127"/>
              <a:gd name="T23" fmla="*/ 80 h 168"/>
              <a:gd name="T24" fmla="*/ 49 w 127"/>
              <a:gd name="T25" fmla="*/ 74 h 168"/>
              <a:gd name="T26" fmla="*/ 14 w 127"/>
              <a:gd name="T27" fmla="*/ 19 h 168"/>
              <a:gd name="T28" fmla="*/ 16 w 127"/>
              <a:gd name="T29" fmla="*/ 13 h 168"/>
              <a:gd name="T30" fmla="*/ 56 w 127"/>
              <a:gd name="T31" fmla="*/ 2 h 168"/>
              <a:gd name="T32" fmla="*/ 60 w 127"/>
              <a:gd name="T33" fmla="*/ 6 h 168"/>
              <a:gd name="T34" fmla="*/ 64 w 127"/>
              <a:gd name="T35" fmla="*/ 69 h 168"/>
              <a:gd name="T36" fmla="*/ 59 w 127"/>
              <a:gd name="T37" fmla="*/ 80 h 168"/>
              <a:gd name="T38" fmla="*/ 64 w 127"/>
              <a:gd name="T39" fmla="*/ 135 h 168"/>
              <a:gd name="T40" fmla="*/ 63 w 127"/>
              <a:gd name="T41" fmla="*/ 163 h 168"/>
              <a:gd name="T42" fmla="*/ 59 w 127"/>
              <a:gd name="T43" fmla="*/ 167 h 168"/>
              <a:gd name="T44" fmla="*/ 27 w 127"/>
              <a:gd name="T45" fmla="*/ 155 h 168"/>
              <a:gd name="T46" fmla="*/ 25 w 127"/>
              <a:gd name="T47" fmla="*/ 152 h 168"/>
              <a:gd name="T48" fmla="*/ 26 w 127"/>
              <a:gd name="T49" fmla="*/ 149 h 168"/>
              <a:gd name="T50" fmla="*/ 46 w 127"/>
              <a:gd name="T51" fmla="*/ 125 h 168"/>
              <a:gd name="T52" fmla="*/ 51 w 127"/>
              <a:gd name="T53" fmla="*/ 119 h 168"/>
              <a:gd name="T54" fmla="*/ 59 w 127"/>
              <a:gd name="T55" fmla="*/ 117 h 168"/>
              <a:gd name="T56" fmla="*/ 64 w 127"/>
              <a:gd name="T57" fmla="*/ 123 h 168"/>
              <a:gd name="T58" fmla="*/ 64 w 127"/>
              <a:gd name="T59" fmla="*/ 135 h 168"/>
              <a:gd name="T60" fmla="*/ 123 w 127"/>
              <a:gd name="T61" fmla="*/ 85 h 168"/>
              <a:gd name="T62" fmla="*/ 93 w 127"/>
              <a:gd name="T63" fmla="*/ 93 h 168"/>
              <a:gd name="T64" fmla="*/ 84 w 127"/>
              <a:gd name="T65" fmla="*/ 95 h 168"/>
              <a:gd name="T66" fmla="*/ 84 w 127"/>
              <a:gd name="T67" fmla="*/ 94 h 168"/>
              <a:gd name="T68" fmla="*/ 77 w 127"/>
              <a:gd name="T69" fmla="*/ 91 h 168"/>
              <a:gd name="T70" fmla="*/ 77 w 127"/>
              <a:gd name="T71" fmla="*/ 83 h 168"/>
              <a:gd name="T72" fmla="*/ 84 w 127"/>
              <a:gd name="T73" fmla="*/ 74 h 168"/>
              <a:gd name="T74" fmla="*/ 101 w 127"/>
              <a:gd name="T75" fmla="*/ 51 h 168"/>
              <a:gd name="T76" fmla="*/ 107 w 127"/>
              <a:gd name="T77" fmla="*/ 51 h 168"/>
              <a:gd name="T78" fmla="*/ 126 w 127"/>
              <a:gd name="T79" fmla="*/ 79 h 168"/>
              <a:gd name="T80" fmla="*/ 126 w 127"/>
              <a:gd name="T81" fmla="*/ 79 h 168"/>
              <a:gd name="T82" fmla="*/ 123 w 127"/>
              <a:gd name="T83" fmla="*/ 85 h 168"/>
              <a:gd name="T84" fmla="*/ 105 w 127"/>
              <a:gd name="T85" fmla="*/ 154 h 168"/>
              <a:gd name="T86" fmla="*/ 100 w 127"/>
              <a:gd name="T87" fmla="*/ 154 h 168"/>
              <a:gd name="T88" fmla="*/ 83 w 127"/>
              <a:gd name="T89" fmla="*/ 127 h 168"/>
              <a:gd name="T90" fmla="*/ 78 w 127"/>
              <a:gd name="T91" fmla="*/ 120 h 168"/>
              <a:gd name="T92" fmla="*/ 79 w 127"/>
              <a:gd name="T93" fmla="*/ 111 h 168"/>
              <a:gd name="T94" fmla="*/ 87 w 127"/>
              <a:gd name="T95" fmla="*/ 109 h 168"/>
              <a:gd name="T96" fmla="*/ 98 w 127"/>
              <a:gd name="T97" fmla="*/ 113 h 168"/>
              <a:gd name="T98" fmla="*/ 124 w 127"/>
              <a:gd name="T99" fmla="*/ 122 h 168"/>
              <a:gd name="T100" fmla="*/ 126 w 127"/>
              <a:gd name="T101" fmla="*/ 128 h 168"/>
              <a:gd name="T102" fmla="*/ 105 w 127"/>
              <a:gd name="T103" fmla="*/ 15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7" h="168">
                <a:moveTo>
                  <a:pt x="45" y="107"/>
                </a:moveTo>
                <a:cubicBezTo>
                  <a:pt x="45" y="107"/>
                  <a:pt x="45" y="107"/>
                  <a:pt x="34" y="110"/>
                </a:cubicBezTo>
                <a:cubicBezTo>
                  <a:pt x="9" y="118"/>
                  <a:pt x="9" y="118"/>
                  <a:pt x="7" y="118"/>
                </a:cubicBezTo>
                <a:cubicBezTo>
                  <a:pt x="5" y="118"/>
                  <a:pt x="3" y="117"/>
                  <a:pt x="2" y="115"/>
                </a:cubicBezTo>
                <a:cubicBezTo>
                  <a:pt x="2" y="113"/>
                  <a:pt x="1" y="111"/>
                  <a:pt x="1" y="108"/>
                </a:cubicBezTo>
                <a:cubicBezTo>
                  <a:pt x="0" y="99"/>
                  <a:pt x="1" y="85"/>
                  <a:pt x="4" y="81"/>
                </a:cubicBezTo>
                <a:cubicBezTo>
                  <a:pt x="5" y="79"/>
                  <a:pt x="7" y="78"/>
                  <a:pt x="9" y="78"/>
                </a:cubicBezTo>
                <a:cubicBezTo>
                  <a:pt x="10" y="78"/>
                  <a:pt x="11" y="79"/>
                  <a:pt x="38" y="90"/>
                </a:cubicBezTo>
                <a:cubicBezTo>
                  <a:pt x="38" y="90"/>
                  <a:pt x="38" y="90"/>
                  <a:pt x="46" y="93"/>
                </a:cubicBezTo>
                <a:cubicBezTo>
                  <a:pt x="49" y="94"/>
                  <a:pt x="50" y="97"/>
                  <a:pt x="50" y="100"/>
                </a:cubicBezTo>
                <a:cubicBezTo>
                  <a:pt x="50" y="103"/>
                  <a:pt x="48" y="106"/>
                  <a:pt x="45" y="107"/>
                </a:cubicBezTo>
                <a:close/>
                <a:moveTo>
                  <a:pt x="59" y="80"/>
                </a:moveTo>
                <a:cubicBezTo>
                  <a:pt x="58" y="81"/>
                  <a:pt x="54" y="82"/>
                  <a:pt x="49" y="74"/>
                </a:cubicBezTo>
                <a:cubicBezTo>
                  <a:pt x="15" y="20"/>
                  <a:pt x="14" y="19"/>
                  <a:pt x="14" y="19"/>
                </a:cubicBezTo>
                <a:cubicBezTo>
                  <a:pt x="13" y="17"/>
                  <a:pt x="14" y="15"/>
                  <a:pt x="16" y="13"/>
                </a:cubicBezTo>
                <a:cubicBezTo>
                  <a:pt x="21" y="8"/>
                  <a:pt x="48" y="0"/>
                  <a:pt x="56" y="2"/>
                </a:cubicBezTo>
                <a:cubicBezTo>
                  <a:pt x="58" y="2"/>
                  <a:pt x="60" y="4"/>
                  <a:pt x="60" y="6"/>
                </a:cubicBezTo>
                <a:cubicBezTo>
                  <a:pt x="60" y="8"/>
                  <a:pt x="64" y="58"/>
                  <a:pt x="64" y="69"/>
                </a:cubicBezTo>
                <a:cubicBezTo>
                  <a:pt x="65" y="79"/>
                  <a:pt x="61" y="80"/>
                  <a:pt x="59" y="80"/>
                </a:cubicBezTo>
                <a:close/>
                <a:moveTo>
                  <a:pt x="64" y="135"/>
                </a:moveTo>
                <a:cubicBezTo>
                  <a:pt x="64" y="161"/>
                  <a:pt x="64" y="162"/>
                  <a:pt x="63" y="163"/>
                </a:cubicBezTo>
                <a:cubicBezTo>
                  <a:pt x="63" y="165"/>
                  <a:pt x="61" y="166"/>
                  <a:pt x="59" y="167"/>
                </a:cubicBezTo>
                <a:cubicBezTo>
                  <a:pt x="52" y="168"/>
                  <a:pt x="31" y="160"/>
                  <a:pt x="27" y="155"/>
                </a:cubicBezTo>
                <a:cubicBezTo>
                  <a:pt x="26" y="154"/>
                  <a:pt x="25" y="153"/>
                  <a:pt x="25" y="152"/>
                </a:cubicBezTo>
                <a:cubicBezTo>
                  <a:pt x="25" y="151"/>
                  <a:pt x="25" y="150"/>
                  <a:pt x="26" y="149"/>
                </a:cubicBezTo>
                <a:cubicBezTo>
                  <a:pt x="26" y="148"/>
                  <a:pt x="27" y="147"/>
                  <a:pt x="46" y="125"/>
                </a:cubicBezTo>
                <a:cubicBezTo>
                  <a:pt x="46" y="125"/>
                  <a:pt x="46" y="125"/>
                  <a:pt x="51" y="119"/>
                </a:cubicBezTo>
                <a:cubicBezTo>
                  <a:pt x="53" y="116"/>
                  <a:pt x="56" y="116"/>
                  <a:pt x="59" y="117"/>
                </a:cubicBezTo>
                <a:cubicBezTo>
                  <a:pt x="62" y="118"/>
                  <a:pt x="64" y="121"/>
                  <a:pt x="64" y="123"/>
                </a:cubicBezTo>
                <a:cubicBezTo>
                  <a:pt x="64" y="123"/>
                  <a:pt x="64" y="123"/>
                  <a:pt x="64" y="135"/>
                </a:cubicBezTo>
                <a:close/>
                <a:moveTo>
                  <a:pt x="123" y="85"/>
                </a:moveTo>
                <a:cubicBezTo>
                  <a:pt x="122" y="85"/>
                  <a:pt x="121" y="86"/>
                  <a:pt x="93" y="93"/>
                </a:cubicBezTo>
                <a:cubicBezTo>
                  <a:pt x="88" y="94"/>
                  <a:pt x="86" y="94"/>
                  <a:pt x="84" y="95"/>
                </a:cubicBezTo>
                <a:cubicBezTo>
                  <a:pt x="84" y="95"/>
                  <a:pt x="84" y="95"/>
                  <a:pt x="84" y="94"/>
                </a:cubicBezTo>
                <a:cubicBezTo>
                  <a:pt x="82" y="95"/>
                  <a:pt x="79" y="94"/>
                  <a:pt x="77" y="91"/>
                </a:cubicBezTo>
                <a:cubicBezTo>
                  <a:pt x="75" y="88"/>
                  <a:pt x="75" y="85"/>
                  <a:pt x="77" y="83"/>
                </a:cubicBezTo>
                <a:cubicBezTo>
                  <a:pt x="77" y="83"/>
                  <a:pt x="77" y="83"/>
                  <a:pt x="84" y="74"/>
                </a:cubicBezTo>
                <a:cubicBezTo>
                  <a:pt x="99" y="53"/>
                  <a:pt x="100" y="52"/>
                  <a:pt x="101" y="51"/>
                </a:cubicBezTo>
                <a:cubicBezTo>
                  <a:pt x="102" y="50"/>
                  <a:pt x="105" y="50"/>
                  <a:pt x="107" y="51"/>
                </a:cubicBezTo>
                <a:cubicBezTo>
                  <a:pt x="113" y="54"/>
                  <a:pt x="125" y="72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81"/>
                  <a:pt x="125" y="83"/>
                  <a:pt x="123" y="85"/>
                </a:cubicBezTo>
                <a:close/>
                <a:moveTo>
                  <a:pt x="105" y="154"/>
                </a:moveTo>
                <a:cubicBezTo>
                  <a:pt x="103" y="155"/>
                  <a:pt x="101" y="155"/>
                  <a:pt x="100" y="154"/>
                </a:cubicBezTo>
                <a:cubicBezTo>
                  <a:pt x="99" y="153"/>
                  <a:pt x="97" y="151"/>
                  <a:pt x="83" y="127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7" y="117"/>
                  <a:pt x="77" y="114"/>
                  <a:pt x="79" y="111"/>
                </a:cubicBezTo>
                <a:cubicBezTo>
                  <a:pt x="81" y="109"/>
                  <a:pt x="84" y="108"/>
                  <a:pt x="87" y="109"/>
                </a:cubicBezTo>
                <a:cubicBezTo>
                  <a:pt x="87" y="109"/>
                  <a:pt x="87" y="109"/>
                  <a:pt x="98" y="113"/>
                </a:cubicBezTo>
                <a:cubicBezTo>
                  <a:pt x="123" y="121"/>
                  <a:pt x="123" y="121"/>
                  <a:pt x="124" y="122"/>
                </a:cubicBezTo>
                <a:cubicBezTo>
                  <a:pt x="126" y="123"/>
                  <a:pt x="127" y="125"/>
                  <a:pt x="126" y="128"/>
                </a:cubicBezTo>
                <a:cubicBezTo>
                  <a:pt x="126" y="134"/>
                  <a:pt x="112" y="152"/>
                  <a:pt x="105" y="15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4391075" y="1808759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71 w 142"/>
              <a:gd name="T17" fmla="*/ 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21"/>
                </a:moveTo>
                <a:cubicBezTo>
                  <a:pt x="43" y="21"/>
                  <a:pt x="21" y="43"/>
                  <a:pt x="21" y="71"/>
                </a:cubicBezTo>
                <a:cubicBezTo>
                  <a:pt x="21" y="99"/>
                  <a:pt x="43" y="121"/>
                  <a:pt x="71" y="121"/>
                </a:cubicBezTo>
                <a:lnTo>
                  <a:pt x="71" y="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56"/>
          <p:cNvSpPr>
            <a:spLocks noEditPoints="1"/>
          </p:cNvSpPr>
          <p:nvPr/>
        </p:nvSpPr>
        <p:spPr bwMode="auto">
          <a:xfrm>
            <a:off x="4601762" y="180875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4 w 142"/>
              <a:gd name="T11" fmla="*/ 95 h 142"/>
              <a:gd name="T12" fmla="*/ 71 w 142"/>
              <a:gd name="T13" fmla="*/ 31 h 142"/>
              <a:gd name="T14" fmla="*/ 29 w 142"/>
              <a:gd name="T15" fmla="*/ 95 h 142"/>
              <a:gd name="T16" fmla="*/ 38 w 142"/>
              <a:gd name="T17" fmla="*/ 95 h 142"/>
              <a:gd name="T18" fmla="*/ 47 w 142"/>
              <a:gd name="T19" fmla="*/ 80 h 142"/>
              <a:gd name="T20" fmla="*/ 96 w 142"/>
              <a:gd name="T21" fmla="*/ 80 h 142"/>
              <a:gd name="T22" fmla="*/ 105 w 142"/>
              <a:gd name="T23" fmla="*/ 95 h 142"/>
              <a:gd name="T24" fmla="*/ 114 w 142"/>
              <a:gd name="T25" fmla="*/ 95 h 142"/>
              <a:gd name="T26" fmla="*/ 90 w 142"/>
              <a:gd name="T27" fmla="*/ 74 h 142"/>
              <a:gd name="T28" fmla="*/ 53 w 142"/>
              <a:gd name="T29" fmla="*/ 74 h 142"/>
              <a:gd name="T30" fmla="*/ 71 w 142"/>
              <a:gd name="T31" fmla="*/ 46 h 142"/>
              <a:gd name="T32" fmla="*/ 90 w 142"/>
              <a:gd name="T33" fmla="*/ 7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114" y="95"/>
                </a:moveTo>
                <a:cubicBezTo>
                  <a:pt x="71" y="31"/>
                  <a:pt x="71" y="31"/>
                  <a:pt x="71" y="31"/>
                </a:cubicBezTo>
                <a:cubicBezTo>
                  <a:pt x="29" y="95"/>
                  <a:pt x="29" y="95"/>
                  <a:pt x="29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7" y="80"/>
                  <a:pt x="47" y="80"/>
                  <a:pt x="47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05" y="95"/>
                  <a:pt x="105" y="95"/>
                  <a:pt x="105" y="95"/>
                </a:cubicBezTo>
                <a:lnTo>
                  <a:pt x="114" y="95"/>
                </a:lnTo>
                <a:close/>
                <a:moveTo>
                  <a:pt x="90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71" y="46"/>
                  <a:pt x="71" y="46"/>
                  <a:pt x="71" y="46"/>
                </a:cubicBezTo>
                <a:lnTo>
                  <a:pt x="90" y="7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57"/>
          <p:cNvSpPr>
            <a:spLocks noEditPoints="1"/>
          </p:cNvSpPr>
          <p:nvPr/>
        </p:nvSpPr>
        <p:spPr bwMode="auto">
          <a:xfrm>
            <a:off x="4810067" y="1808759"/>
            <a:ext cx="192831" cy="151170"/>
          </a:xfrm>
          <a:custGeom>
            <a:avLst/>
            <a:gdLst>
              <a:gd name="T0" fmla="*/ 166 w 166"/>
              <a:gd name="T1" fmla="*/ 124 h 130"/>
              <a:gd name="T2" fmla="*/ 160 w 166"/>
              <a:gd name="T3" fmla="*/ 130 h 130"/>
              <a:gd name="T4" fmla="*/ 6 w 166"/>
              <a:gd name="T5" fmla="*/ 130 h 130"/>
              <a:gd name="T6" fmla="*/ 0 w 166"/>
              <a:gd name="T7" fmla="*/ 124 h 130"/>
              <a:gd name="T8" fmla="*/ 0 w 166"/>
              <a:gd name="T9" fmla="*/ 113 h 130"/>
              <a:gd name="T10" fmla="*/ 6 w 166"/>
              <a:gd name="T11" fmla="*/ 107 h 130"/>
              <a:gd name="T12" fmla="*/ 160 w 166"/>
              <a:gd name="T13" fmla="*/ 107 h 130"/>
              <a:gd name="T14" fmla="*/ 166 w 166"/>
              <a:gd name="T15" fmla="*/ 113 h 130"/>
              <a:gd name="T16" fmla="*/ 166 w 166"/>
              <a:gd name="T17" fmla="*/ 124 h 130"/>
              <a:gd name="T18" fmla="*/ 154 w 166"/>
              <a:gd name="T19" fmla="*/ 53 h 130"/>
              <a:gd name="T20" fmla="*/ 148 w 166"/>
              <a:gd name="T21" fmla="*/ 59 h 130"/>
              <a:gd name="T22" fmla="*/ 18 w 166"/>
              <a:gd name="T23" fmla="*/ 59 h 130"/>
              <a:gd name="T24" fmla="*/ 12 w 166"/>
              <a:gd name="T25" fmla="*/ 53 h 130"/>
              <a:gd name="T26" fmla="*/ 12 w 166"/>
              <a:gd name="T27" fmla="*/ 42 h 130"/>
              <a:gd name="T28" fmla="*/ 18 w 166"/>
              <a:gd name="T29" fmla="*/ 36 h 130"/>
              <a:gd name="T30" fmla="*/ 148 w 166"/>
              <a:gd name="T31" fmla="*/ 36 h 130"/>
              <a:gd name="T32" fmla="*/ 154 w 166"/>
              <a:gd name="T33" fmla="*/ 42 h 130"/>
              <a:gd name="T34" fmla="*/ 154 w 166"/>
              <a:gd name="T35" fmla="*/ 53 h 130"/>
              <a:gd name="T36" fmla="*/ 130 w 166"/>
              <a:gd name="T37" fmla="*/ 89 h 130"/>
              <a:gd name="T38" fmla="*/ 124 w 166"/>
              <a:gd name="T39" fmla="*/ 95 h 130"/>
              <a:gd name="T40" fmla="*/ 41 w 166"/>
              <a:gd name="T41" fmla="*/ 95 h 130"/>
              <a:gd name="T42" fmla="*/ 35 w 166"/>
              <a:gd name="T43" fmla="*/ 89 h 130"/>
              <a:gd name="T44" fmla="*/ 35 w 166"/>
              <a:gd name="T45" fmla="*/ 77 h 130"/>
              <a:gd name="T46" fmla="*/ 41 w 166"/>
              <a:gd name="T47" fmla="*/ 71 h 130"/>
              <a:gd name="T48" fmla="*/ 124 w 166"/>
              <a:gd name="T49" fmla="*/ 71 h 130"/>
              <a:gd name="T50" fmla="*/ 130 w 166"/>
              <a:gd name="T51" fmla="*/ 77 h 130"/>
              <a:gd name="T52" fmla="*/ 130 w 166"/>
              <a:gd name="T53" fmla="*/ 89 h 130"/>
              <a:gd name="T54" fmla="*/ 118 w 166"/>
              <a:gd name="T55" fmla="*/ 18 h 130"/>
              <a:gd name="T56" fmla="*/ 112 w 166"/>
              <a:gd name="T57" fmla="*/ 24 h 130"/>
              <a:gd name="T58" fmla="*/ 53 w 166"/>
              <a:gd name="T59" fmla="*/ 24 h 130"/>
              <a:gd name="T60" fmla="*/ 47 w 166"/>
              <a:gd name="T61" fmla="*/ 18 h 130"/>
              <a:gd name="T62" fmla="*/ 47 w 166"/>
              <a:gd name="T63" fmla="*/ 6 h 130"/>
              <a:gd name="T64" fmla="*/ 53 w 166"/>
              <a:gd name="T65" fmla="*/ 0 h 130"/>
              <a:gd name="T66" fmla="*/ 112 w 166"/>
              <a:gd name="T67" fmla="*/ 0 h 130"/>
              <a:gd name="T68" fmla="*/ 118 w 166"/>
              <a:gd name="T69" fmla="*/ 6 h 130"/>
              <a:gd name="T70" fmla="*/ 118 w 166"/>
              <a:gd name="T71" fmla="*/ 1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  <a:moveTo>
                  <a:pt x="154" y="53"/>
                </a:moveTo>
                <a:cubicBezTo>
                  <a:pt x="154" y="57"/>
                  <a:pt x="151" y="59"/>
                  <a:pt x="14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4" y="59"/>
                  <a:pt x="12" y="57"/>
                  <a:pt x="12" y="53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4" y="36"/>
                  <a:pt x="18" y="36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51" y="36"/>
                  <a:pt x="154" y="38"/>
                  <a:pt x="154" y="42"/>
                </a:cubicBezTo>
                <a:lnTo>
                  <a:pt x="154" y="53"/>
                </a:lnTo>
                <a:close/>
                <a:moveTo>
                  <a:pt x="130" y="89"/>
                </a:moveTo>
                <a:cubicBezTo>
                  <a:pt x="130" y="92"/>
                  <a:pt x="127" y="95"/>
                  <a:pt x="124" y="95"/>
                </a:cubicBezTo>
                <a:cubicBezTo>
                  <a:pt x="41" y="95"/>
                  <a:pt x="41" y="95"/>
                  <a:pt x="41" y="95"/>
                </a:cubicBezTo>
                <a:cubicBezTo>
                  <a:pt x="38" y="95"/>
                  <a:pt x="35" y="92"/>
                  <a:pt x="35" y="89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4"/>
                  <a:pt x="38" y="71"/>
                  <a:pt x="41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7" y="71"/>
                  <a:pt x="130" y="74"/>
                  <a:pt x="130" y="77"/>
                </a:cubicBezTo>
                <a:lnTo>
                  <a:pt x="130" y="89"/>
                </a:lnTo>
                <a:close/>
                <a:moveTo>
                  <a:pt x="118" y="18"/>
                </a:moveTo>
                <a:cubicBezTo>
                  <a:pt x="118" y="21"/>
                  <a:pt x="116" y="24"/>
                  <a:pt x="112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0" y="24"/>
                  <a:pt x="47" y="21"/>
                  <a:pt x="47" y="18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6" y="0"/>
                  <a:pt x="118" y="3"/>
                  <a:pt x="118" y="6"/>
                </a:cubicBezTo>
                <a:lnTo>
                  <a:pt x="118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58"/>
          <p:cNvSpPr>
            <a:spLocks noEditPoints="1"/>
          </p:cNvSpPr>
          <p:nvPr/>
        </p:nvSpPr>
        <p:spPr bwMode="auto">
          <a:xfrm>
            <a:off x="5093361" y="1808759"/>
            <a:ext cx="192831" cy="151170"/>
          </a:xfrm>
          <a:custGeom>
            <a:avLst/>
            <a:gdLst>
              <a:gd name="T0" fmla="*/ 166 w 166"/>
              <a:gd name="T1" fmla="*/ 18 h 130"/>
              <a:gd name="T2" fmla="*/ 160 w 166"/>
              <a:gd name="T3" fmla="*/ 24 h 130"/>
              <a:gd name="T4" fmla="*/ 6 w 166"/>
              <a:gd name="T5" fmla="*/ 24 h 130"/>
              <a:gd name="T6" fmla="*/ 0 w 166"/>
              <a:gd name="T7" fmla="*/ 18 h 130"/>
              <a:gd name="T8" fmla="*/ 0 w 166"/>
              <a:gd name="T9" fmla="*/ 6 h 130"/>
              <a:gd name="T10" fmla="*/ 6 w 166"/>
              <a:gd name="T11" fmla="*/ 0 h 130"/>
              <a:gd name="T12" fmla="*/ 160 w 166"/>
              <a:gd name="T13" fmla="*/ 0 h 130"/>
              <a:gd name="T14" fmla="*/ 166 w 166"/>
              <a:gd name="T15" fmla="*/ 6 h 130"/>
              <a:gd name="T16" fmla="*/ 166 w 166"/>
              <a:gd name="T17" fmla="*/ 18 h 130"/>
              <a:gd name="T18" fmla="*/ 166 w 166"/>
              <a:gd name="T19" fmla="*/ 53 h 130"/>
              <a:gd name="T20" fmla="*/ 160 w 166"/>
              <a:gd name="T21" fmla="*/ 59 h 130"/>
              <a:gd name="T22" fmla="*/ 6 w 166"/>
              <a:gd name="T23" fmla="*/ 59 h 130"/>
              <a:gd name="T24" fmla="*/ 0 w 166"/>
              <a:gd name="T25" fmla="*/ 53 h 130"/>
              <a:gd name="T26" fmla="*/ 0 w 166"/>
              <a:gd name="T27" fmla="*/ 42 h 130"/>
              <a:gd name="T28" fmla="*/ 6 w 166"/>
              <a:gd name="T29" fmla="*/ 36 h 130"/>
              <a:gd name="T30" fmla="*/ 160 w 166"/>
              <a:gd name="T31" fmla="*/ 36 h 130"/>
              <a:gd name="T32" fmla="*/ 166 w 166"/>
              <a:gd name="T33" fmla="*/ 42 h 130"/>
              <a:gd name="T34" fmla="*/ 166 w 166"/>
              <a:gd name="T35" fmla="*/ 53 h 130"/>
              <a:gd name="T36" fmla="*/ 166 w 166"/>
              <a:gd name="T37" fmla="*/ 89 h 130"/>
              <a:gd name="T38" fmla="*/ 160 w 166"/>
              <a:gd name="T39" fmla="*/ 95 h 130"/>
              <a:gd name="T40" fmla="*/ 6 w 166"/>
              <a:gd name="T41" fmla="*/ 95 h 130"/>
              <a:gd name="T42" fmla="*/ 0 w 166"/>
              <a:gd name="T43" fmla="*/ 89 h 130"/>
              <a:gd name="T44" fmla="*/ 0 w 166"/>
              <a:gd name="T45" fmla="*/ 77 h 130"/>
              <a:gd name="T46" fmla="*/ 6 w 166"/>
              <a:gd name="T47" fmla="*/ 71 h 130"/>
              <a:gd name="T48" fmla="*/ 160 w 166"/>
              <a:gd name="T49" fmla="*/ 71 h 130"/>
              <a:gd name="T50" fmla="*/ 166 w 166"/>
              <a:gd name="T51" fmla="*/ 77 h 130"/>
              <a:gd name="T52" fmla="*/ 166 w 166"/>
              <a:gd name="T53" fmla="*/ 89 h 130"/>
              <a:gd name="T54" fmla="*/ 166 w 166"/>
              <a:gd name="T55" fmla="*/ 124 h 130"/>
              <a:gd name="T56" fmla="*/ 160 w 166"/>
              <a:gd name="T57" fmla="*/ 130 h 130"/>
              <a:gd name="T58" fmla="*/ 6 w 166"/>
              <a:gd name="T59" fmla="*/ 130 h 130"/>
              <a:gd name="T60" fmla="*/ 0 w 166"/>
              <a:gd name="T61" fmla="*/ 124 h 130"/>
              <a:gd name="T62" fmla="*/ 0 w 166"/>
              <a:gd name="T63" fmla="*/ 113 h 130"/>
              <a:gd name="T64" fmla="*/ 6 w 166"/>
              <a:gd name="T65" fmla="*/ 107 h 130"/>
              <a:gd name="T66" fmla="*/ 160 w 166"/>
              <a:gd name="T67" fmla="*/ 107 h 130"/>
              <a:gd name="T68" fmla="*/ 166 w 166"/>
              <a:gd name="T69" fmla="*/ 113 h 130"/>
              <a:gd name="T70" fmla="*/ 166 w 166"/>
              <a:gd name="T71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66" y="18"/>
                </a:moveTo>
                <a:cubicBezTo>
                  <a:pt x="166" y="21"/>
                  <a:pt x="163" y="24"/>
                  <a:pt x="160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6" y="3"/>
                  <a:pt x="166" y="6"/>
                </a:cubicBezTo>
                <a:lnTo>
                  <a:pt x="166" y="18"/>
                </a:lnTo>
                <a:close/>
                <a:moveTo>
                  <a:pt x="166" y="53"/>
                </a:moveTo>
                <a:cubicBezTo>
                  <a:pt x="166" y="57"/>
                  <a:pt x="163" y="59"/>
                  <a:pt x="160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7"/>
                  <a:pt x="0" y="5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3" y="36"/>
                  <a:pt x="6" y="3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63" y="36"/>
                  <a:pt x="166" y="38"/>
                  <a:pt x="166" y="42"/>
                </a:cubicBezTo>
                <a:lnTo>
                  <a:pt x="166" y="53"/>
                </a:lnTo>
                <a:close/>
                <a:moveTo>
                  <a:pt x="166" y="89"/>
                </a:moveTo>
                <a:cubicBezTo>
                  <a:pt x="166" y="92"/>
                  <a:pt x="163" y="95"/>
                  <a:pt x="160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4"/>
                  <a:pt x="3" y="71"/>
                  <a:pt x="6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3" y="71"/>
                  <a:pt x="166" y="74"/>
                  <a:pt x="166" y="77"/>
                </a:cubicBezTo>
                <a:lnTo>
                  <a:pt x="166" y="89"/>
                </a:lnTo>
                <a:close/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59"/>
          <p:cNvSpPr>
            <a:spLocks noEditPoints="1"/>
          </p:cNvSpPr>
          <p:nvPr/>
        </p:nvSpPr>
        <p:spPr bwMode="auto">
          <a:xfrm>
            <a:off x="5376655" y="1808759"/>
            <a:ext cx="190451" cy="151170"/>
          </a:xfrm>
          <a:custGeom>
            <a:avLst/>
            <a:gdLst>
              <a:gd name="T0" fmla="*/ 20 w 165"/>
              <a:gd name="T1" fmla="*/ 24 h 130"/>
              <a:gd name="T2" fmla="*/ 0 w 165"/>
              <a:gd name="T3" fmla="*/ 21 h 130"/>
              <a:gd name="T4" fmla="*/ 3 w 165"/>
              <a:gd name="T5" fmla="*/ 0 h 130"/>
              <a:gd name="T6" fmla="*/ 23 w 165"/>
              <a:gd name="T7" fmla="*/ 3 h 130"/>
              <a:gd name="T8" fmla="*/ 23 w 165"/>
              <a:gd name="T9" fmla="*/ 56 h 130"/>
              <a:gd name="T10" fmla="*/ 3 w 165"/>
              <a:gd name="T11" fmla="*/ 59 h 130"/>
              <a:gd name="T12" fmla="*/ 0 w 165"/>
              <a:gd name="T13" fmla="*/ 39 h 130"/>
              <a:gd name="T14" fmla="*/ 20 w 165"/>
              <a:gd name="T15" fmla="*/ 36 h 130"/>
              <a:gd name="T16" fmla="*/ 23 w 165"/>
              <a:gd name="T17" fmla="*/ 56 h 130"/>
              <a:gd name="T18" fmla="*/ 20 w 165"/>
              <a:gd name="T19" fmla="*/ 95 h 130"/>
              <a:gd name="T20" fmla="*/ 0 w 165"/>
              <a:gd name="T21" fmla="*/ 92 h 130"/>
              <a:gd name="T22" fmla="*/ 3 w 165"/>
              <a:gd name="T23" fmla="*/ 71 h 130"/>
              <a:gd name="T24" fmla="*/ 23 w 165"/>
              <a:gd name="T25" fmla="*/ 74 h 130"/>
              <a:gd name="T26" fmla="*/ 23 w 165"/>
              <a:gd name="T27" fmla="*/ 127 h 130"/>
              <a:gd name="T28" fmla="*/ 3 w 165"/>
              <a:gd name="T29" fmla="*/ 130 h 130"/>
              <a:gd name="T30" fmla="*/ 0 w 165"/>
              <a:gd name="T31" fmla="*/ 110 h 130"/>
              <a:gd name="T32" fmla="*/ 20 w 165"/>
              <a:gd name="T33" fmla="*/ 107 h 130"/>
              <a:gd name="T34" fmla="*/ 23 w 165"/>
              <a:gd name="T35" fmla="*/ 127 h 130"/>
              <a:gd name="T36" fmla="*/ 162 w 165"/>
              <a:gd name="T37" fmla="*/ 24 h 130"/>
              <a:gd name="T38" fmla="*/ 35 w 165"/>
              <a:gd name="T39" fmla="*/ 21 h 130"/>
              <a:gd name="T40" fmla="*/ 38 w 165"/>
              <a:gd name="T41" fmla="*/ 0 h 130"/>
              <a:gd name="T42" fmla="*/ 165 w 165"/>
              <a:gd name="T43" fmla="*/ 3 h 130"/>
              <a:gd name="T44" fmla="*/ 165 w 165"/>
              <a:gd name="T45" fmla="*/ 56 h 130"/>
              <a:gd name="T46" fmla="*/ 38 w 165"/>
              <a:gd name="T47" fmla="*/ 59 h 130"/>
              <a:gd name="T48" fmla="*/ 35 w 165"/>
              <a:gd name="T49" fmla="*/ 39 h 130"/>
              <a:gd name="T50" fmla="*/ 162 w 165"/>
              <a:gd name="T51" fmla="*/ 36 h 130"/>
              <a:gd name="T52" fmla="*/ 165 w 165"/>
              <a:gd name="T53" fmla="*/ 56 h 130"/>
              <a:gd name="T54" fmla="*/ 162 w 165"/>
              <a:gd name="T55" fmla="*/ 95 h 130"/>
              <a:gd name="T56" fmla="*/ 35 w 165"/>
              <a:gd name="T57" fmla="*/ 92 h 130"/>
              <a:gd name="T58" fmla="*/ 38 w 165"/>
              <a:gd name="T59" fmla="*/ 71 h 130"/>
              <a:gd name="T60" fmla="*/ 165 w 165"/>
              <a:gd name="T61" fmla="*/ 74 h 130"/>
              <a:gd name="T62" fmla="*/ 165 w 165"/>
              <a:gd name="T63" fmla="*/ 127 h 130"/>
              <a:gd name="T64" fmla="*/ 38 w 165"/>
              <a:gd name="T65" fmla="*/ 130 h 130"/>
              <a:gd name="T66" fmla="*/ 35 w 165"/>
              <a:gd name="T67" fmla="*/ 110 h 130"/>
              <a:gd name="T68" fmla="*/ 162 w 165"/>
              <a:gd name="T69" fmla="*/ 107 h 130"/>
              <a:gd name="T70" fmla="*/ 165 w 165"/>
              <a:gd name="T71" fmla="*/ 12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5" h="130">
                <a:moveTo>
                  <a:pt x="23" y="21"/>
                </a:moveTo>
                <a:cubicBezTo>
                  <a:pt x="23" y="23"/>
                  <a:pt x="22" y="24"/>
                  <a:pt x="20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3" y="2"/>
                  <a:pt x="23" y="3"/>
                </a:cubicBezTo>
                <a:lnTo>
                  <a:pt x="23" y="21"/>
                </a:lnTo>
                <a:close/>
                <a:moveTo>
                  <a:pt x="23" y="56"/>
                </a:moveTo>
                <a:cubicBezTo>
                  <a:pt x="23" y="58"/>
                  <a:pt x="22" y="59"/>
                  <a:pt x="20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1" y="59"/>
                  <a:pt x="0" y="58"/>
                  <a:pt x="0" y="5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2" y="36"/>
                  <a:pt x="23" y="37"/>
                  <a:pt x="23" y="39"/>
                </a:cubicBezTo>
                <a:lnTo>
                  <a:pt x="23" y="56"/>
                </a:lnTo>
                <a:close/>
                <a:moveTo>
                  <a:pt x="23" y="92"/>
                </a:moveTo>
                <a:cubicBezTo>
                  <a:pt x="23" y="93"/>
                  <a:pt x="22" y="95"/>
                  <a:pt x="20" y="95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5"/>
                  <a:pt x="0" y="93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1" y="71"/>
                  <a:pt x="3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22" y="71"/>
                  <a:pt x="23" y="73"/>
                  <a:pt x="23" y="74"/>
                </a:cubicBezTo>
                <a:lnTo>
                  <a:pt x="23" y="92"/>
                </a:lnTo>
                <a:close/>
                <a:moveTo>
                  <a:pt x="23" y="127"/>
                </a:moveTo>
                <a:cubicBezTo>
                  <a:pt x="23" y="129"/>
                  <a:pt x="22" y="130"/>
                  <a:pt x="20" y="130"/>
                </a:cubicBezTo>
                <a:cubicBezTo>
                  <a:pt x="3" y="130"/>
                  <a:pt x="3" y="130"/>
                  <a:pt x="3" y="130"/>
                </a:cubicBezTo>
                <a:cubicBezTo>
                  <a:pt x="1" y="130"/>
                  <a:pt x="0" y="129"/>
                  <a:pt x="0" y="12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8"/>
                  <a:pt x="1" y="107"/>
                  <a:pt x="3" y="107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2" y="107"/>
                  <a:pt x="23" y="108"/>
                  <a:pt x="23" y="110"/>
                </a:cubicBezTo>
                <a:lnTo>
                  <a:pt x="23" y="127"/>
                </a:lnTo>
                <a:close/>
                <a:moveTo>
                  <a:pt x="165" y="21"/>
                </a:moveTo>
                <a:cubicBezTo>
                  <a:pt x="165" y="23"/>
                  <a:pt x="164" y="24"/>
                  <a:pt x="162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5" y="23"/>
                  <a:pt x="35" y="2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7" y="0"/>
                  <a:pt x="38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4" y="0"/>
                  <a:pt x="165" y="2"/>
                  <a:pt x="165" y="3"/>
                </a:cubicBezTo>
                <a:lnTo>
                  <a:pt x="165" y="21"/>
                </a:lnTo>
                <a:close/>
                <a:moveTo>
                  <a:pt x="165" y="56"/>
                </a:moveTo>
                <a:cubicBezTo>
                  <a:pt x="165" y="58"/>
                  <a:pt x="164" y="59"/>
                  <a:pt x="162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5" y="58"/>
                  <a:pt x="35" y="56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7"/>
                  <a:pt x="37" y="36"/>
                  <a:pt x="38" y="3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64" y="36"/>
                  <a:pt x="165" y="37"/>
                  <a:pt x="165" y="39"/>
                </a:cubicBezTo>
                <a:lnTo>
                  <a:pt x="165" y="56"/>
                </a:lnTo>
                <a:close/>
                <a:moveTo>
                  <a:pt x="165" y="92"/>
                </a:moveTo>
                <a:cubicBezTo>
                  <a:pt x="165" y="93"/>
                  <a:pt x="164" y="95"/>
                  <a:pt x="162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7" y="95"/>
                  <a:pt x="35" y="93"/>
                  <a:pt x="35" y="92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3"/>
                  <a:pt x="37" y="71"/>
                  <a:pt x="38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4" y="71"/>
                  <a:pt x="165" y="73"/>
                  <a:pt x="165" y="74"/>
                </a:cubicBezTo>
                <a:lnTo>
                  <a:pt x="165" y="92"/>
                </a:lnTo>
                <a:close/>
                <a:moveTo>
                  <a:pt x="165" y="127"/>
                </a:moveTo>
                <a:cubicBezTo>
                  <a:pt x="165" y="129"/>
                  <a:pt x="164" y="130"/>
                  <a:pt x="162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37" y="130"/>
                  <a:pt x="35" y="129"/>
                  <a:pt x="35" y="127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08"/>
                  <a:pt x="37" y="107"/>
                  <a:pt x="38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4" y="107"/>
                  <a:pt x="165" y="108"/>
                  <a:pt x="165" y="110"/>
                </a:cubicBezTo>
                <a:lnTo>
                  <a:pt x="165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60"/>
          <p:cNvSpPr>
            <a:spLocks noEditPoints="1"/>
          </p:cNvSpPr>
          <p:nvPr/>
        </p:nvSpPr>
        <p:spPr bwMode="auto">
          <a:xfrm>
            <a:off x="5614720" y="1808759"/>
            <a:ext cx="192831" cy="151170"/>
          </a:xfrm>
          <a:custGeom>
            <a:avLst/>
            <a:gdLst>
              <a:gd name="T0" fmla="*/ 118 w 166"/>
              <a:gd name="T1" fmla="*/ 18 h 130"/>
              <a:gd name="T2" fmla="*/ 112 w 166"/>
              <a:gd name="T3" fmla="*/ 24 h 130"/>
              <a:gd name="T4" fmla="*/ 6 w 166"/>
              <a:gd name="T5" fmla="*/ 24 h 130"/>
              <a:gd name="T6" fmla="*/ 0 w 166"/>
              <a:gd name="T7" fmla="*/ 18 h 130"/>
              <a:gd name="T8" fmla="*/ 0 w 166"/>
              <a:gd name="T9" fmla="*/ 6 h 130"/>
              <a:gd name="T10" fmla="*/ 6 w 166"/>
              <a:gd name="T11" fmla="*/ 0 h 130"/>
              <a:gd name="T12" fmla="*/ 112 w 166"/>
              <a:gd name="T13" fmla="*/ 0 h 130"/>
              <a:gd name="T14" fmla="*/ 118 w 166"/>
              <a:gd name="T15" fmla="*/ 6 h 130"/>
              <a:gd name="T16" fmla="*/ 118 w 166"/>
              <a:gd name="T17" fmla="*/ 18 h 130"/>
              <a:gd name="T18" fmla="*/ 154 w 166"/>
              <a:gd name="T19" fmla="*/ 53 h 130"/>
              <a:gd name="T20" fmla="*/ 148 w 166"/>
              <a:gd name="T21" fmla="*/ 59 h 130"/>
              <a:gd name="T22" fmla="*/ 6 w 166"/>
              <a:gd name="T23" fmla="*/ 59 h 130"/>
              <a:gd name="T24" fmla="*/ 0 w 166"/>
              <a:gd name="T25" fmla="*/ 53 h 130"/>
              <a:gd name="T26" fmla="*/ 0 w 166"/>
              <a:gd name="T27" fmla="*/ 42 h 130"/>
              <a:gd name="T28" fmla="*/ 6 w 166"/>
              <a:gd name="T29" fmla="*/ 36 h 130"/>
              <a:gd name="T30" fmla="*/ 148 w 166"/>
              <a:gd name="T31" fmla="*/ 36 h 130"/>
              <a:gd name="T32" fmla="*/ 154 w 166"/>
              <a:gd name="T33" fmla="*/ 42 h 130"/>
              <a:gd name="T34" fmla="*/ 154 w 166"/>
              <a:gd name="T35" fmla="*/ 53 h 130"/>
              <a:gd name="T36" fmla="*/ 130 w 166"/>
              <a:gd name="T37" fmla="*/ 89 h 130"/>
              <a:gd name="T38" fmla="*/ 124 w 166"/>
              <a:gd name="T39" fmla="*/ 95 h 130"/>
              <a:gd name="T40" fmla="*/ 6 w 166"/>
              <a:gd name="T41" fmla="*/ 95 h 130"/>
              <a:gd name="T42" fmla="*/ 0 w 166"/>
              <a:gd name="T43" fmla="*/ 89 h 130"/>
              <a:gd name="T44" fmla="*/ 0 w 166"/>
              <a:gd name="T45" fmla="*/ 77 h 130"/>
              <a:gd name="T46" fmla="*/ 6 w 166"/>
              <a:gd name="T47" fmla="*/ 71 h 130"/>
              <a:gd name="T48" fmla="*/ 124 w 166"/>
              <a:gd name="T49" fmla="*/ 71 h 130"/>
              <a:gd name="T50" fmla="*/ 130 w 166"/>
              <a:gd name="T51" fmla="*/ 77 h 130"/>
              <a:gd name="T52" fmla="*/ 130 w 166"/>
              <a:gd name="T53" fmla="*/ 89 h 130"/>
              <a:gd name="T54" fmla="*/ 166 w 166"/>
              <a:gd name="T55" fmla="*/ 124 h 130"/>
              <a:gd name="T56" fmla="*/ 160 w 166"/>
              <a:gd name="T57" fmla="*/ 130 h 130"/>
              <a:gd name="T58" fmla="*/ 6 w 166"/>
              <a:gd name="T59" fmla="*/ 130 h 130"/>
              <a:gd name="T60" fmla="*/ 0 w 166"/>
              <a:gd name="T61" fmla="*/ 124 h 130"/>
              <a:gd name="T62" fmla="*/ 0 w 166"/>
              <a:gd name="T63" fmla="*/ 113 h 130"/>
              <a:gd name="T64" fmla="*/ 6 w 166"/>
              <a:gd name="T65" fmla="*/ 107 h 130"/>
              <a:gd name="T66" fmla="*/ 160 w 166"/>
              <a:gd name="T67" fmla="*/ 107 h 130"/>
              <a:gd name="T68" fmla="*/ 166 w 166"/>
              <a:gd name="T69" fmla="*/ 113 h 130"/>
              <a:gd name="T70" fmla="*/ 166 w 166"/>
              <a:gd name="T71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18" y="18"/>
                </a:moveTo>
                <a:cubicBezTo>
                  <a:pt x="118" y="21"/>
                  <a:pt x="116" y="24"/>
                  <a:pt x="112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6" y="0"/>
                  <a:pt x="118" y="3"/>
                  <a:pt x="118" y="6"/>
                </a:cubicBezTo>
                <a:lnTo>
                  <a:pt x="118" y="18"/>
                </a:lnTo>
                <a:close/>
                <a:moveTo>
                  <a:pt x="154" y="53"/>
                </a:moveTo>
                <a:cubicBezTo>
                  <a:pt x="154" y="57"/>
                  <a:pt x="151" y="59"/>
                  <a:pt x="148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7"/>
                  <a:pt x="0" y="5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3" y="36"/>
                  <a:pt x="6" y="36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51" y="36"/>
                  <a:pt x="154" y="38"/>
                  <a:pt x="154" y="42"/>
                </a:cubicBezTo>
                <a:lnTo>
                  <a:pt x="154" y="53"/>
                </a:lnTo>
                <a:close/>
                <a:moveTo>
                  <a:pt x="130" y="89"/>
                </a:moveTo>
                <a:cubicBezTo>
                  <a:pt x="130" y="92"/>
                  <a:pt x="127" y="95"/>
                  <a:pt x="124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4"/>
                  <a:pt x="3" y="71"/>
                  <a:pt x="6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7" y="71"/>
                  <a:pt x="130" y="74"/>
                  <a:pt x="130" y="77"/>
                </a:cubicBezTo>
                <a:lnTo>
                  <a:pt x="130" y="89"/>
                </a:lnTo>
                <a:close/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61"/>
          <p:cNvSpPr>
            <a:spLocks noEditPoints="1"/>
          </p:cNvSpPr>
          <p:nvPr/>
        </p:nvSpPr>
        <p:spPr bwMode="auto">
          <a:xfrm>
            <a:off x="5898015" y="1808759"/>
            <a:ext cx="192831" cy="151170"/>
          </a:xfrm>
          <a:custGeom>
            <a:avLst/>
            <a:gdLst>
              <a:gd name="T0" fmla="*/ 166 w 166"/>
              <a:gd name="T1" fmla="*/ 124 h 130"/>
              <a:gd name="T2" fmla="*/ 160 w 166"/>
              <a:gd name="T3" fmla="*/ 130 h 130"/>
              <a:gd name="T4" fmla="*/ 6 w 166"/>
              <a:gd name="T5" fmla="*/ 130 h 130"/>
              <a:gd name="T6" fmla="*/ 0 w 166"/>
              <a:gd name="T7" fmla="*/ 124 h 130"/>
              <a:gd name="T8" fmla="*/ 0 w 166"/>
              <a:gd name="T9" fmla="*/ 113 h 130"/>
              <a:gd name="T10" fmla="*/ 6 w 166"/>
              <a:gd name="T11" fmla="*/ 107 h 130"/>
              <a:gd name="T12" fmla="*/ 160 w 166"/>
              <a:gd name="T13" fmla="*/ 107 h 130"/>
              <a:gd name="T14" fmla="*/ 166 w 166"/>
              <a:gd name="T15" fmla="*/ 113 h 130"/>
              <a:gd name="T16" fmla="*/ 166 w 166"/>
              <a:gd name="T17" fmla="*/ 124 h 130"/>
              <a:gd name="T18" fmla="*/ 166 w 166"/>
              <a:gd name="T19" fmla="*/ 53 h 130"/>
              <a:gd name="T20" fmla="*/ 160 w 166"/>
              <a:gd name="T21" fmla="*/ 59 h 130"/>
              <a:gd name="T22" fmla="*/ 18 w 166"/>
              <a:gd name="T23" fmla="*/ 59 h 130"/>
              <a:gd name="T24" fmla="*/ 12 w 166"/>
              <a:gd name="T25" fmla="*/ 53 h 130"/>
              <a:gd name="T26" fmla="*/ 12 w 166"/>
              <a:gd name="T27" fmla="*/ 42 h 130"/>
              <a:gd name="T28" fmla="*/ 18 w 166"/>
              <a:gd name="T29" fmla="*/ 36 h 130"/>
              <a:gd name="T30" fmla="*/ 160 w 166"/>
              <a:gd name="T31" fmla="*/ 36 h 130"/>
              <a:gd name="T32" fmla="*/ 166 w 166"/>
              <a:gd name="T33" fmla="*/ 42 h 130"/>
              <a:gd name="T34" fmla="*/ 166 w 166"/>
              <a:gd name="T35" fmla="*/ 53 h 130"/>
              <a:gd name="T36" fmla="*/ 166 w 166"/>
              <a:gd name="T37" fmla="*/ 89 h 130"/>
              <a:gd name="T38" fmla="*/ 160 w 166"/>
              <a:gd name="T39" fmla="*/ 95 h 130"/>
              <a:gd name="T40" fmla="*/ 41 w 166"/>
              <a:gd name="T41" fmla="*/ 95 h 130"/>
              <a:gd name="T42" fmla="*/ 36 w 166"/>
              <a:gd name="T43" fmla="*/ 89 h 130"/>
              <a:gd name="T44" fmla="*/ 36 w 166"/>
              <a:gd name="T45" fmla="*/ 77 h 130"/>
              <a:gd name="T46" fmla="*/ 41 w 166"/>
              <a:gd name="T47" fmla="*/ 71 h 130"/>
              <a:gd name="T48" fmla="*/ 160 w 166"/>
              <a:gd name="T49" fmla="*/ 71 h 130"/>
              <a:gd name="T50" fmla="*/ 166 w 166"/>
              <a:gd name="T51" fmla="*/ 77 h 130"/>
              <a:gd name="T52" fmla="*/ 166 w 166"/>
              <a:gd name="T53" fmla="*/ 89 h 130"/>
              <a:gd name="T54" fmla="*/ 166 w 166"/>
              <a:gd name="T55" fmla="*/ 18 h 130"/>
              <a:gd name="T56" fmla="*/ 160 w 166"/>
              <a:gd name="T57" fmla="*/ 24 h 130"/>
              <a:gd name="T58" fmla="*/ 53 w 166"/>
              <a:gd name="T59" fmla="*/ 24 h 130"/>
              <a:gd name="T60" fmla="*/ 47 w 166"/>
              <a:gd name="T61" fmla="*/ 18 h 130"/>
              <a:gd name="T62" fmla="*/ 47 w 166"/>
              <a:gd name="T63" fmla="*/ 6 h 130"/>
              <a:gd name="T64" fmla="*/ 53 w 166"/>
              <a:gd name="T65" fmla="*/ 0 h 130"/>
              <a:gd name="T66" fmla="*/ 160 w 166"/>
              <a:gd name="T67" fmla="*/ 0 h 130"/>
              <a:gd name="T68" fmla="*/ 166 w 166"/>
              <a:gd name="T69" fmla="*/ 6 h 130"/>
              <a:gd name="T70" fmla="*/ 166 w 166"/>
              <a:gd name="T71" fmla="*/ 1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  <a:moveTo>
                  <a:pt x="166" y="53"/>
                </a:moveTo>
                <a:cubicBezTo>
                  <a:pt x="166" y="57"/>
                  <a:pt x="163" y="59"/>
                  <a:pt x="160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5" y="59"/>
                  <a:pt x="12" y="57"/>
                  <a:pt x="12" y="53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5" y="36"/>
                  <a:pt x="18" y="3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63" y="36"/>
                  <a:pt x="166" y="38"/>
                  <a:pt x="166" y="42"/>
                </a:cubicBezTo>
                <a:lnTo>
                  <a:pt x="166" y="53"/>
                </a:lnTo>
                <a:close/>
                <a:moveTo>
                  <a:pt x="166" y="89"/>
                </a:moveTo>
                <a:cubicBezTo>
                  <a:pt x="166" y="92"/>
                  <a:pt x="163" y="95"/>
                  <a:pt x="160" y="95"/>
                </a:cubicBezTo>
                <a:cubicBezTo>
                  <a:pt x="41" y="95"/>
                  <a:pt x="41" y="95"/>
                  <a:pt x="41" y="95"/>
                </a:cubicBezTo>
                <a:cubicBezTo>
                  <a:pt x="38" y="95"/>
                  <a:pt x="36" y="92"/>
                  <a:pt x="36" y="89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74"/>
                  <a:pt x="38" y="71"/>
                  <a:pt x="41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3" y="71"/>
                  <a:pt x="166" y="74"/>
                  <a:pt x="166" y="77"/>
                </a:cubicBezTo>
                <a:lnTo>
                  <a:pt x="166" y="89"/>
                </a:lnTo>
                <a:close/>
                <a:moveTo>
                  <a:pt x="166" y="18"/>
                </a:moveTo>
                <a:cubicBezTo>
                  <a:pt x="166" y="21"/>
                  <a:pt x="163" y="24"/>
                  <a:pt x="160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0" y="24"/>
                  <a:pt x="47" y="21"/>
                  <a:pt x="47" y="18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6" y="3"/>
                  <a:pt x="166" y="6"/>
                </a:cubicBezTo>
                <a:lnTo>
                  <a:pt x="166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62"/>
          <p:cNvSpPr>
            <a:spLocks noEditPoints="1"/>
          </p:cNvSpPr>
          <p:nvPr/>
        </p:nvSpPr>
        <p:spPr bwMode="auto">
          <a:xfrm>
            <a:off x="6132507" y="1808759"/>
            <a:ext cx="192831" cy="151170"/>
          </a:xfrm>
          <a:custGeom>
            <a:avLst/>
            <a:gdLst>
              <a:gd name="T0" fmla="*/ 0 w 166"/>
              <a:gd name="T1" fmla="*/ 0 h 130"/>
              <a:gd name="T2" fmla="*/ 6 w 166"/>
              <a:gd name="T3" fmla="*/ 130 h 130"/>
              <a:gd name="T4" fmla="*/ 9 w 166"/>
              <a:gd name="T5" fmla="*/ 130 h 130"/>
              <a:gd name="T6" fmla="*/ 12 w 166"/>
              <a:gd name="T7" fmla="*/ 0 h 130"/>
              <a:gd name="T8" fmla="*/ 9 w 166"/>
              <a:gd name="T9" fmla="*/ 130 h 130"/>
              <a:gd name="T10" fmla="*/ 18 w 166"/>
              <a:gd name="T11" fmla="*/ 0 h 130"/>
              <a:gd name="T12" fmla="*/ 21 w 166"/>
              <a:gd name="T13" fmla="*/ 130 h 130"/>
              <a:gd name="T14" fmla="*/ 32 w 166"/>
              <a:gd name="T15" fmla="*/ 130 h 130"/>
              <a:gd name="T16" fmla="*/ 35 w 166"/>
              <a:gd name="T17" fmla="*/ 0 h 130"/>
              <a:gd name="T18" fmla="*/ 32 w 166"/>
              <a:gd name="T19" fmla="*/ 130 h 130"/>
              <a:gd name="T20" fmla="*/ 44 w 166"/>
              <a:gd name="T21" fmla="*/ 0 h 130"/>
              <a:gd name="T22" fmla="*/ 50 w 166"/>
              <a:gd name="T23" fmla="*/ 130 h 130"/>
              <a:gd name="T24" fmla="*/ 59 w 166"/>
              <a:gd name="T25" fmla="*/ 130 h 130"/>
              <a:gd name="T26" fmla="*/ 61 w 166"/>
              <a:gd name="T27" fmla="*/ 0 h 130"/>
              <a:gd name="T28" fmla="*/ 59 w 166"/>
              <a:gd name="T29" fmla="*/ 130 h 130"/>
              <a:gd name="T30" fmla="*/ 64 w 166"/>
              <a:gd name="T31" fmla="*/ 0 h 130"/>
              <a:gd name="T32" fmla="*/ 67 w 166"/>
              <a:gd name="T33" fmla="*/ 130 h 130"/>
              <a:gd name="T34" fmla="*/ 70 w 166"/>
              <a:gd name="T35" fmla="*/ 130 h 130"/>
              <a:gd name="T36" fmla="*/ 73 w 166"/>
              <a:gd name="T37" fmla="*/ 0 h 130"/>
              <a:gd name="T38" fmla="*/ 70 w 166"/>
              <a:gd name="T39" fmla="*/ 130 h 130"/>
              <a:gd name="T40" fmla="*/ 82 w 166"/>
              <a:gd name="T41" fmla="*/ 0 h 130"/>
              <a:gd name="T42" fmla="*/ 88 w 166"/>
              <a:gd name="T43" fmla="*/ 130 h 130"/>
              <a:gd name="T44" fmla="*/ 96 w 166"/>
              <a:gd name="T45" fmla="*/ 130 h 130"/>
              <a:gd name="T46" fmla="*/ 102 w 166"/>
              <a:gd name="T47" fmla="*/ 0 h 130"/>
              <a:gd name="T48" fmla="*/ 96 w 166"/>
              <a:gd name="T49" fmla="*/ 130 h 130"/>
              <a:gd name="T50" fmla="*/ 108 w 166"/>
              <a:gd name="T51" fmla="*/ 0 h 130"/>
              <a:gd name="T52" fmla="*/ 114 w 166"/>
              <a:gd name="T53" fmla="*/ 130 h 130"/>
              <a:gd name="T54" fmla="*/ 119 w 166"/>
              <a:gd name="T55" fmla="*/ 130 h 130"/>
              <a:gd name="T56" fmla="*/ 125 w 166"/>
              <a:gd name="T57" fmla="*/ 0 h 130"/>
              <a:gd name="T58" fmla="*/ 119 w 166"/>
              <a:gd name="T59" fmla="*/ 130 h 130"/>
              <a:gd name="T60" fmla="*/ 128 w 166"/>
              <a:gd name="T61" fmla="*/ 0 h 130"/>
              <a:gd name="T62" fmla="*/ 134 w 166"/>
              <a:gd name="T63" fmla="*/ 130 h 130"/>
              <a:gd name="T64" fmla="*/ 143 w 166"/>
              <a:gd name="T65" fmla="*/ 130 h 130"/>
              <a:gd name="T66" fmla="*/ 151 w 166"/>
              <a:gd name="T67" fmla="*/ 0 h 130"/>
              <a:gd name="T68" fmla="*/ 143 w 166"/>
              <a:gd name="T69" fmla="*/ 130 h 130"/>
              <a:gd name="T70" fmla="*/ 154 w 166"/>
              <a:gd name="T71" fmla="*/ 0 h 130"/>
              <a:gd name="T72" fmla="*/ 157 w 166"/>
              <a:gd name="T73" fmla="*/ 130 h 130"/>
              <a:gd name="T74" fmla="*/ 160 w 166"/>
              <a:gd name="T75" fmla="*/ 130 h 130"/>
              <a:gd name="T76" fmla="*/ 166 w 166"/>
              <a:gd name="T77" fmla="*/ 0 h 130"/>
              <a:gd name="T78" fmla="*/ 160 w 166"/>
              <a:gd name="T79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6" h="130">
                <a:moveTo>
                  <a:pt x="0" y="130"/>
                </a:moveTo>
                <a:cubicBezTo>
                  <a:pt x="0" y="87"/>
                  <a:pt x="0" y="44"/>
                  <a:pt x="0" y="0"/>
                </a:cubicBezTo>
                <a:cubicBezTo>
                  <a:pt x="2" y="0"/>
                  <a:pt x="4" y="0"/>
                  <a:pt x="6" y="0"/>
                </a:cubicBezTo>
                <a:cubicBezTo>
                  <a:pt x="6" y="43"/>
                  <a:pt x="6" y="87"/>
                  <a:pt x="6" y="130"/>
                </a:cubicBezTo>
                <a:cubicBezTo>
                  <a:pt x="4" y="130"/>
                  <a:pt x="2" y="130"/>
                  <a:pt x="0" y="130"/>
                </a:cubicBezTo>
                <a:close/>
                <a:moveTo>
                  <a:pt x="9" y="130"/>
                </a:moveTo>
                <a:cubicBezTo>
                  <a:pt x="9" y="87"/>
                  <a:pt x="9" y="44"/>
                  <a:pt x="9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43"/>
                  <a:pt x="12" y="87"/>
                  <a:pt x="12" y="130"/>
                </a:cubicBezTo>
                <a:cubicBezTo>
                  <a:pt x="11" y="130"/>
                  <a:pt x="10" y="130"/>
                  <a:pt x="9" y="130"/>
                </a:cubicBezTo>
                <a:close/>
                <a:moveTo>
                  <a:pt x="18" y="130"/>
                </a:moveTo>
                <a:cubicBezTo>
                  <a:pt x="18" y="87"/>
                  <a:pt x="18" y="44"/>
                  <a:pt x="18" y="0"/>
                </a:cubicBezTo>
                <a:cubicBezTo>
                  <a:pt x="19" y="0"/>
                  <a:pt x="20" y="0"/>
                  <a:pt x="21" y="0"/>
                </a:cubicBezTo>
                <a:cubicBezTo>
                  <a:pt x="21" y="43"/>
                  <a:pt x="21" y="87"/>
                  <a:pt x="21" y="130"/>
                </a:cubicBezTo>
                <a:cubicBezTo>
                  <a:pt x="20" y="130"/>
                  <a:pt x="19" y="130"/>
                  <a:pt x="18" y="130"/>
                </a:cubicBezTo>
                <a:close/>
                <a:moveTo>
                  <a:pt x="32" y="130"/>
                </a:moveTo>
                <a:cubicBezTo>
                  <a:pt x="32" y="87"/>
                  <a:pt x="32" y="44"/>
                  <a:pt x="32" y="0"/>
                </a:cubicBezTo>
                <a:cubicBezTo>
                  <a:pt x="33" y="0"/>
                  <a:pt x="34" y="0"/>
                  <a:pt x="35" y="0"/>
                </a:cubicBezTo>
                <a:cubicBezTo>
                  <a:pt x="35" y="43"/>
                  <a:pt x="35" y="87"/>
                  <a:pt x="35" y="130"/>
                </a:cubicBezTo>
                <a:cubicBezTo>
                  <a:pt x="34" y="130"/>
                  <a:pt x="33" y="130"/>
                  <a:pt x="32" y="130"/>
                </a:cubicBezTo>
                <a:close/>
                <a:moveTo>
                  <a:pt x="44" y="130"/>
                </a:moveTo>
                <a:cubicBezTo>
                  <a:pt x="44" y="87"/>
                  <a:pt x="44" y="44"/>
                  <a:pt x="44" y="0"/>
                </a:cubicBezTo>
                <a:cubicBezTo>
                  <a:pt x="46" y="0"/>
                  <a:pt x="48" y="0"/>
                  <a:pt x="50" y="0"/>
                </a:cubicBezTo>
                <a:cubicBezTo>
                  <a:pt x="50" y="43"/>
                  <a:pt x="50" y="87"/>
                  <a:pt x="50" y="130"/>
                </a:cubicBezTo>
                <a:cubicBezTo>
                  <a:pt x="48" y="130"/>
                  <a:pt x="46" y="130"/>
                  <a:pt x="44" y="130"/>
                </a:cubicBezTo>
                <a:close/>
                <a:moveTo>
                  <a:pt x="59" y="130"/>
                </a:moveTo>
                <a:cubicBezTo>
                  <a:pt x="59" y="87"/>
                  <a:pt x="59" y="44"/>
                  <a:pt x="59" y="0"/>
                </a:cubicBezTo>
                <a:cubicBezTo>
                  <a:pt x="59" y="0"/>
                  <a:pt x="60" y="0"/>
                  <a:pt x="61" y="0"/>
                </a:cubicBezTo>
                <a:cubicBezTo>
                  <a:pt x="61" y="43"/>
                  <a:pt x="61" y="87"/>
                  <a:pt x="61" y="130"/>
                </a:cubicBezTo>
                <a:cubicBezTo>
                  <a:pt x="60" y="130"/>
                  <a:pt x="60" y="130"/>
                  <a:pt x="59" y="130"/>
                </a:cubicBezTo>
                <a:close/>
                <a:moveTo>
                  <a:pt x="64" y="130"/>
                </a:moveTo>
                <a:cubicBezTo>
                  <a:pt x="64" y="87"/>
                  <a:pt x="64" y="44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7" y="43"/>
                  <a:pt x="67" y="87"/>
                  <a:pt x="67" y="130"/>
                </a:cubicBezTo>
                <a:cubicBezTo>
                  <a:pt x="66" y="130"/>
                  <a:pt x="65" y="130"/>
                  <a:pt x="64" y="130"/>
                </a:cubicBezTo>
                <a:close/>
                <a:moveTo>
                  <a:pt x="70" y="130"/>
                </a:moveTo>
                <a:cubicBezTo>
                  <a:pt x="70" y="87"/>
                  <a:pt x="70" y="44"/>
                  <a:pt x="70" y="0"/>
                </a:cubicBezTo>
                <a:cubicBezTo>
                  <a:pt x="71" y="0"/>
                  <a:pt x="72" y="0"/>
                  <a:pt x="73" y="0"/>
                </a:cubicBezTo>
                <a:cubicBezTo>
                  <a:pt x="73" y="43"/>
                  <a:pt x="73" y="87"/>
                  <a:pt x="73" y="130"/>
                </a:cubicBezTo>
                <a:cubicBezTo>
                  <a:pt x="72" y="130"/>
                  <a:pt x="71" y="130"/>
                  <a:pt x="70" y="130"/>
                </a:cubicBezTo>
                <a:close/>
                <a:moveTo>
                  <a:pt x="82" y="130"/>
                </a:moveTo>
                <a:cubicBezTo>
                  <a:pt x="82" y="87"/>
                  <a:pt x="82" y="44"/>
                  <a:pt x="82" y="0"/>
                </a:cubicBezTo>
                <a:cubicBezTo>
                  <a:pt x="84" y="0"/>
                  <a:pt x="86" y="0"/>
                  <a:pt x="88" y="0"/>
                </a:cubicBezTo>
                <a:cubicBezTo>
                  <a:pt x="88" y="43"/>
                  <a:pt x="88" y="87"/>
                  <a:pt x="88" y="130"/>
                </a:cubicBezTo>
                <a:cubicBezTo>
                  <a:pt x="86" y="130"/>
                  <a:pt x="84" y="130"/>
                  <a:pt x="82" y="130"/>
                </a:cubicBezTo>
                <a:close/>
                <a:moveTo>
                  <a:pt x="96" y="130"/>
                </a:moveTo>
                <a:cubicBezTo>
                  <a:pt x="96" y="87"/>
                  <a:pt x="96" y="44"/>
                  <a:pt x="96" y="0"/>
                </a:cubicBezTo>
                <a:cubicBezTo>
                  <a:pt x="98" y="0"/>
                  <a:pt x="100" y="0"/>
                  <a:pt x="102" y="0"/>
                </a:cubicBezTo>
                <a:cubicBezTo>
                  <a:pt x="102" y="43"/>
                  <a:pt x="102" y="87"/>
                  <a:pt x="102" y="130"/>
                </a:cubicBezTo>
                <a:cubicBezTo>
                  <a:pt x="100" y="130"/>
                  <a:pt x="98" y="130"/>
                  <a:pt x="96" y="130"/>
                </a:cubicBezTo>
                <a:close/>
                <a:moveTo>
                  <a:pt x="108" y="130"/>
                </a:moveTo>
                <a:cubicBezTo>
                  <a:pt x="108" y="87"/>
                  <a:pt x="108" y="44"/>
                  <a:pt x="108" y="0"/>
                </a:cubicBezTo>
                <a:cubicBezTo>
                  <a:pt x="110" y="0"/>
                  <a:pt x="112" y="0"/>
                  <a:pt x="114" y="0"/>
                </a:cubicBezTo>
                <a:cubicBezTo>
                  <a:pt x="114" y="43"/>
                  <a:pt x="114" y="87"/>
                  <a:pt x="114" y="130"/>
                </a:cubicBezTo>
                <a:cubicBezTo>
                  <a:pt x="112" y="130"/>
                  <a:pt x="110" y="130"/>
                  <a:pt x="108" y="130"/>
                </a:cubicBezTo>
                <a:close/>
                <a:moveTo>
                  <a:pt x="119" y="130"/>
                </a:moveTo>
                <a:cubicBezTo>
                  <a:pt x="119" y="87"/>
                  <a:pt x="119" y="44"/>
                  <a:pt x="119" y="0"/>
                </a:cubicBezTo>
                <a:cubicBezTo>
                  <a:pt x="121" y="0"/>
                  <a:pt x="123" y="0"/>
                  <a:pt x="125" y="0"/>
                </a:cubicBezTo>
                <a:cubicBezTo>
                  <a:pt x="125" y="43"/>
                  <a:pt x="125" y="87"/>
                  <a:pt x="125" y="130"/>
                </a:cubicBezTo>
                <a:cubicBezTo>
                  <a:pt x="123" y="130"/>
                  <a:pt x="122" y="130"/>
                  <a:pt x="119" y="130"/>
                </a:cubicBezTo>
                <a:close/>
                <a:moveTo>
                  <a:pt x="128" y="130"/>
                </a:moveTo>
                <a:cubicBezTo>
                  <a:pt x="128" y="87"/>
                  <a:pt x="128" y="44"/>
                  <a:pt x="128" y="0"/>
                </a:cubicBezTo>
                <a:cubicBezTo>
                  <a:pt x="130" y="0"/>
                  <a:pt x="132" y="0"/>
                  <a:pt x="134" y="0"/>
                </a:cubicBezTo>
                <a:cubicBezTo>
                  <a:pt x="134" y="43"/>
                  <a:pt x="134" y="87"/>
                  <a:pt x="134" y="130"/>
                </a:cubicBezTo>
                <a:cubicBezTo>
                  <a:pt x="132" y="130"/>
                  <a:pt x="130" y="130"/>
                  <a:pt x="128" y="130"/>
                </a:cubicBezTo>
                <a:close/>
                <a:moveTo>
                  <a:pt x="143" y="130"/>
                </a:moveTo>
                <a:cubicBezTo>
                  <a:pt x="143" y="87"/>
                  <a:pt x="143" y="44"/>
                  <a:pt x="143" y="0"/>
                </a:cubicBezTo>
                <a:cubicBezTo>
                  <a:pt x="146" y="0"/>
                  <a:pt x="149" y="0"/>
                  <a:pt x="151" y="0"/>
                </a:cubicBezTo>
                <a:cubicBezTo>
                  <a:pt x="151" y="43"/>
                  <a:pt x="151" y="87"/>
                  <a:pt x="151" y="130"/>
                </a:cubicBezTo>
                <a:cubicBezTo>
                  <a:pt x="149" y="130"/>
                  <a:pt x="146" y="130"/>
                  <a:pt x="143" y="130"/>
                </a:cubicBezTo>
                <a:close/>
                <a:moveTo>
                  <a:pt x="154" y="130"/>
                </a:moveTo>
                <a:cubicBezTo>
                  <a:pt x="154" y="87"/>
                  <a:pt x="154" y="44"/>
                  <a:pt x="154" y="0"/>
                </a:cubicBezTo>
                <a:cubicBezTo>
                  <a:pt x="155" y="0"/>
                  <a:pt x="156" y="0"/>
                  <a:pt x="157" y="0"/>
                </a:cubicBezTo>
                <a:cubicBezTo>
                  <a:pt x="157" y="43"/>
                  <a:pt x="157" y="87"/>
                  <a:pt x="157" y="130"/>
                </a:cubicBezTo>
                <a:cubicBezTo>
                  <a:pt x="156" y="130"/>
                  <a:pt x="155" y="130"/>
                  <a:pt x="154" y="130"/>
                </a:cubicBezTo>
                <a:close/>
                <a:moveTo>
                  <a:pt x="160" y="130"/>
                </a:moveTo>
                <a:cubicBezTo>
                  <a:pt x="160" y="87"/>
                  <a:pt x="160" y="44"/>
                  <a:pt x="160" y="0"/>
                </a:cubicBezTo>
                <a:cubicBezTo>
                  <a:pt x="162" y="0"/>
                  <a:pt x="164" y="0"/>
                  <a:pt x="166" y="0"/>
                </a:cubicBezTo>
                <a:cubicBezTo>
                  <a:pt x="166" y="44"/>
                  <a:pt x="166" y="87"/>
                  <a:pt x="166" y="130"/>
                </a:cubicBezTo>
                <a:cubicBezTo>
                  <a:pt x="164" y="130"/>
                  <a:pt x="162" y="130"/>
                  <a:pt x="160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63"/>
          <p:cNvSpPr>
            <a:spLocks noEditPoints="1"/>
          </p:cNvSpPr>
          <p:nvPr/>
        </p:nvSpPr>
        <p:spPr bwMode="auto">
          <a:xfrm>
            <a:off x="6368189" y="1821852"/>
            <a:ext cx="164264" cy="138077"/>
          </a:xfrm>
          <a:custGeom>
            <a:avLst/>
            <a:gdLst>
              <a:gd name="T0" fmla="*/ 142 w 142"/>
              <a:gd name="T1" fmla="*/ 18 h 118"/>
              <a:gd name="T2" fmla="*/ 136 w 142"/>
              <a:gd name="T3" fmla="*/ 24 h 118"/>
              <a:gd name="T4" fmla="*/ 6 w 142"/>
              <a:gd name="T5" fmla="*/ 24 h 118"/>
              <a:gd name="T6" fmla="*/ 0 w 142"/>
              <a:gd name="T7" fmla="*/ 18 h 118"/>
              <a:gd name="T8" fmla="*/ 0 w 142"/>
              <a:gd name="T9" fmla="*/ 6 h 118"/>
              <a:gd name="T10" fmla="*/ 6 w 142"/>
              <a:gd name="T11" fmla="*/ 0 h 118"/>
              <a:gd name="T12" fmla="*/ 136 w 142"/>
              <a:gd name="T13" fmla="*/ 0 h 118"/>
              <a:gd name="T14" fmla="*/ 142 w 142"/>
              <a:gd name="T15" fmla="*/ 6 h 118"/>
              <a:gd name="T16" fmla="*/ 142 w 142"/>
              <a:gd name="T17" fmla="*/ 18 h 118"/>
              <a:gd name="T18" fmla="*/ 142 w 142"/>
              <a:gd name="T19" fmla="*/ 65 h 118"/>
              <a:gd name="T20" fmla="*/ 136 w 142"/>
              <a:gd name="T21" fmla="*/ 71 h 118"/>
              <a:gd name="T22" fmla="*/ 6 w 142"/>
              <a:gd name="T23" fmla="*/ 71 h 118"/>
              <a:gd name="T24" fmla="*/ 0 w 142"/>
              <a:gd name="T25" fmla="*/ 65 h 118"/>
              <a:gd name="T26" fmla="*/ 0 w 142"/>
              <a:gd name="T27" fmla="*/ 53 h 118"/>
              <a:gd name="T28" fmla="*/ 6 w 142"/>
              <a:gd name="T29" fmla="*/ 47 h 118"/>
              <a:gd name="T30" fmla="*/ 136 w 142"/>
              <a:gd name="T31" fmla="*/ 47 h 118"/>
              <a:gd name="T32" fmla="*/ 142 w 142"/>
              <a:gd name="T33" fmla="*/ 53 h 118"/>
              <a:gd name="T34" fmla="*/ 142 w 142"/>
              <a:gd name="T35" fmla="*/ 65 h 118"/>
              <a:gd name="T36" fmla="*/ 142 w 142"/>
              <a:gd name="T37" fmla="*/ 112 h 118"/>
              <a:gd name="T38" fmla="*/ 136 w 142"/>
              <a:gd name="T39" fmla="*/ 118 h 118"/>
              <a:gd name="T40" fmla="*/ 6 w 142"/>
              <a:gd name="T41" fmla="*/ 118 h 118"/>
              <a:gd name="T42" fmla="*/ 0 w 142"/>
              <a:gd name="T43" fmla="*/ 112 h 118"/>
              <a:gd name="T44" fmla="*/ 0 w 142"/>
              <a:gd name="T45" fmla="*/ 101 h 118"/>
              <a:gd name="T46" fmla="*/ 6 w 142"/>
              <a:gd name="T47" fmla="*/ 95 h 118"/>
              <a:gd name="T48" fmla="*/ 136 w 142"/>
              <a:gd name="T49" fmla="*/ 95 h 118"/>
              <a:gd name="T50" fmla="*/ 142 w 142"/>
              <a:gd name="T51" fmla="*/ 101 h 118"/>
              <a:gd name="T52" fmla="*/ 142 w 142"/>
              <a:gd name="T53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18">
                <a:moveTo>
                  <a:pt x="142" y="18"/>
                </a:moveTo>
                <a:cubicBezTo>
                  <a:pt x="142" y="21"/>
                  <a:pt x="139" y="24"/>
                  <a:pt x="13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2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18"/>
                </a:lnTo>
                <a:close/>
                <a:moveTo>
                  <a:pt x="142" y="65"/>
                </a:moveTo>
                <a:cubicBezTo>
                  <a:pt x="142" y="68"/>
                  <a:pt x="139" y="71"/>
                  <a:pt x="136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2" y="71"/>
                  <a:pt x="0" y="68"/>
                  <a:pt x="0" y="6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0"/>
                  <a:pt x="2" y="47"/>
                  <a:pt x="6" y="47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39" y="47"/>
                  <a:pt x="142" y="50"/>
                  <a:pt x="142" y="53"/>
                </a:cubicBezTo>
                <a:lnTo>
                  <a:pt x="142" y="65"/>
                </a:lnTo>
                <a:close/>
                <a:moveTo>
                  <a:pt x="142" y="112"/>
                </a:moveTo>
                <a:cubicBezTo>
                  <a:pt x="142" y="116"/>
                  <a:pt x="139" y="118"/>
                  <a:pt x="136" y="118"/>
                </a:cubicBezTo>
                <a:cubicBezTo>
                  <a:pt x="6" y="118"/>
                  <a:pt x="6" y="118"/>
                  <a:pt x="6" y="118"/>
                </a:cubicBezTo>
                <a:cubicBezTo>
                  <a:pt x="2" y="118"/>
                  <a:pt x="0" y="116"/>
                  <a:pt x="0" y="112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7"/>
                  <a:pt x="2" y="95"/>
                  <a:pt x="6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39" y="95"/>
                  <a:pt x="142" y="97"/>
                  <a:pt x="142" y="101"/>
                </a:cubicBezTo>
                <a:lnTo>
                  <a:pt x="142" y="11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64"/>
          <p:cNvSpPr>
            <a:spLocks noEditPoints="1"/>
          </p:cNvSpPr>
          <p:nvPr/>
        </p:nvSpPr>
        <p:spPr bwMode="auto">
          <a:xfrm>
            <a:off x="6622917" y="1808759"/>
            <a:ext cx="191641" cy="151170"/>
          </a:xfrm>
          <a:custGeom>
            <a:avLst/>
            <a:gdLst>
              <a:gd name="T0" fmla="*/ 38 w 165"/>
              <a:gd name="T1" fmla="*/ 36 h 130"/>
              <a:gd name="T2" fmla="*/ 0 w 165"/>
              <a:gd name="T3" fmla="*/ 27 h 130"/>
              <a:gd name="T4" fmla="*/ 9 w 165"/>
              <a:gd name="T5" fmla="*/ 0 h 130"/>
              <a:gd name="T6" fmla="*/ 47 w 165"/>
              <a:gd name="T7" fmla="*/ 9 h 130"/>
              <a:gd name="T8" fmla="*/ 47 w 165"/>
              <a:gd name="T9" fmla="*/ 74 h 130"/>
              <a:gd name="T10" fmla="*/ 9 w 165"/>
              <a:gd name="T11" fmla="*/ 83 h 130"/>
              <a:gd name="T12" fmla="*/ 0 w 165"/>
              <a:gd name="T13" fmla="*/ 56 h 130"/>
              <a:gd name="T14" fmla="*/ 38 w 165"/>
              <a:gd name="T15" fmla="*/ 48 h 130"/>
              <a:gd name="T16" fmla="*/ 47 w 165"/>
              <a:gd name="T17" fmla="*/ 74 h 130"/>
              <a:gd name="T18" fmla="*/ 38 w 165"/>
              <a:gd name="T19" fmla="*/ 130 h 130"/>
              <a:gd name="T20" fmla="*/ 0 w 165"/>
              <a:gd name="T21" fmla="*/ 121 h 130"/>
              <a:gd name="T22" fmla="*/ 9 w 165"/>
              <a:gd name="T23" fmla="*/ 95 h 130"/>
              <a:gd name="T24" fmla="*/ 47 w 165"/>
              <a:gd name="T25" fmla="*/ 104 h 130"/>
              <a:gd name="T26" fmla="*/ 106 w 165"/>
              <a:gd name="T27" fmla="*/ 27 h 130"/>
              <a:gd name="T28" fmla="*/ 68 w 165"/>
              <a:gd name="T29" fmla="*/ 36 h 130"/>
              <a:gd name="T30" fmla="*/ 59 w 165"/>
              <a:gd name="T31" fmla="*/ 9 h 130"/>
              <a:gd name="T32" fmla="*/ 97 w 165"/>
              <a:gd name="T33" fmla="*/ 0 h 130"/>
              <a:gd name="T34" fmla="*/ 106 w 165"/>
              <a:gd name="T35" fmla="*/ 27 h 130"/>
              <a:gd name="T36" fmla="*/ 97 w 165"/>
              <a:gd name="T37" fmla="*/ 83 h 130"/>
              <a:gd name="T38" fmla="*/ 59 w 165"/>
              <a:gd name="T39" fmla="*/ 74 h 130"/>
              <a:gd name="T40" fmla="*/ 68 w 165"/>
              <a:gd name="T41" fmla="*/ 48 h 130"/>
              <a:gd name="T42" fmla="*/ 106 w 165"/>
              <a:gd name="T43" fmla="*/ 56 h 130"/>
              <a:gd name="T44" fmla="*/ 106 w 165"/>
              <a:gd name="T45" fmla="*/ 121 h 130"/>
              <a:gd name="T46" fmla="*/ 68 w 165"/>
              <a:gd name="T47" fmla="*/ 130 h 130"/>
              <a:gd name="T48" fmla="*/ 59 w 165"/>
              <a:gd name="T49" fmla="*/ 104 h 130"/>
              <a:gd name="T50" fmla="*/ 97 w 165"/>
              <a:gd name="T51" fmla="*/ 95 h 130"/>
              <a:gd name="T52" fmla="*/ 106 w 165"/>
              <a:gd name="T53" fmla="*/ 121 h 130"/>
              <a:gd name="T54" fmla="*/ 157 w 165"/>
              <a:gd name="T55" fmla="*/ 36 h 130"/>
              <a:gd name="T56" fmla="*/ 118 w 165"/>
              <a:gd name="T57" fmla="*/ 27 h 130"/>
              <a:gd name="T58" fmla="*/ 127 w 165"/>
              <a:gd name="T59" fmla="*/ 0 h 130"/>
              <a:gd name="T60" fmla="*/ 165 w 165"/>
              <a:gd name="T61" fmla="*/ 9 h 130"/>
              <a:gd name="T62" fmla="*/ 165 w 165"/>
              <a:gd name="T63" fmla="*/ 74 h 130"/>
              <a:gd name="T64" fmla="*/ 127 w 165"/>
              <a:gd name="T65" fmla="*/ 83 h 130"/>
              <a:gd name="T66" fmla="*/ 118 w 165"/>
              <a:gd name="T67" fmla="*/ 56 h 130"/>
              <a:gd name="T68" fmla="*/ 157 w 165"/>
              <a:gd name="T69" fmla="*/ 48 h 130"/>
              <a:gd name="T70" fmla="*/ 165 w 165"/>
              <a:gd name="T71" fmla="*/ 74 h 130"/>
              <a:gd name="T72" fmla="*/ 157 w 165"/>
              <a:gd name="T73" fmla="*/ 130 h 130"/>
              <a:gd name="T74" fmla="*/ 118 w 165"/>
              <a:gd name="T75" fmla="*/ 121 h 130"/>
              <a:gd name="T76" fmla="*/ 127 w 165"/>
              <a:gd name="T77" fmla="*/ 95 h 130"/>
              <a:gd name="T78" fmla="*/ 165 w 165"/>
              <a:gd name="T79" fmla="*/ 10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30">
                <a:moveTo>
                  <a:pt x="47" y="27"/>
                </a:moveTo>
                <a:cubicBezTo>
                  <a:pt x="47" y="32"/>
                  <a:pt x="43" y="36"/>
                  <a:pt x="38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4" y="36"/>
                  <a:pt x="0" y="32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7" y="4"/>
                  <a:pt x="47" y="9"/>
                </a:cubicBezTo>
                <a:lnTo>
                  <a:pt x="47" y="27"/>
                </a:lnTo>
                <a:close/>
                <a:moveTo>
                  <a:pt x="47" y="74"/>
                </a:moveTo>
                <a:cubicBezTo>
                  <a:pt x="47" y="79"/>
                  <a:pt x="43" y="83"/>
                  <a:pt x="38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4" y="48"/>
                  <a:pt x="9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43" y="48"/>
                  <a:pt x="47" y="52"/>
                  <a:pt x="47" y="56"/>
                </a:cubicBezTo>
                <a:lnTo>
                  <a:pt x="47" y="74"/>
                </a:lnTo>
                <a:close/>
                <a:moveTo>
                  <a:pt x="47" y="121"/>
                </a:moveTo>
                <a:cubicBezTo>
                  <a:pt x="47" y="126"/>
                  <a:pt x="43" y="130"/>
                  <a:pt x="38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9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3" y="95"/>
                  <a:pt x="47" y="99"/>
                  <a:pt x="47" y="104"/>
                </a:cubicBezTo>
                <a:lnTo>
                  <a:pt x="47" y="121"/>
                </a:lnTo>
                <a:close/>
                <a:moveTo>
                  <a:pt x="106" y="27"/>
                </a:moveTo>
                <a:cubicBezTo>
                  <a:pt x="106" y="32"/>
                  <a:pt x="102" y="36"/>
                  <a:pt x="97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3" y="36"/>
                  <a:pt x="59" y="32"/>
                  <a:pt x="59" y="27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4"/>
                  <a:pt x="63" y="0"/>
                  <a:pt x="68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2" y="0"/>
                  <a:pt x="106" y="4"/>
                  <a:pt x="106" y="9"/>
                </a:cubicBezTo>
                <a:lnTo>
                  <a:pt x="106" y="27"/>
                </a:lnTo>
                <a:close/>
                <a:moveTo>
                  <a:pt x="106" y="74"/>
                </a:moveTo>
                <a:cubicBezTo>
                  <a:pt x="106" y="79"/>
                  <a:pt x="102" y="83"/>
                  <a:pt x="97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3" y="83"/>
                  <a:pt x="59" y="79"/>
                  <a:pt x="59" y="74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2"/>
                  <a:pt x="63" y="48"/>
                  <a:pt x="68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102" y="48"/>
                  <a:pt x="106" y="52"/>
                  <a:pt x="106" y="56"/>
                </a:cubicBezTo>
                <a:lnTo>
                  <a:pt x="106" y="74"/>
                </a:lnTo>
                <a:close/>
                <a:moveTo>
                  <a:pt x="106" y="121"/>
                </a:moveTo>
                <a:cubicBezTo>
                  <a:pt x="106" y="126"/>
                  <a:pt x="102" y="130"/>
                  <a:pt x="97" y="130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3" y="130"/>
                  <a:pt x="59" y="126"/>
                  <a:pt x="59" y="121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99"/>
                  <a:pt x="63" y="95"/>
                  <a:pt x="68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102" y="95"/>
                  <a:pt x="106" y="99"/>
                  <a:pt x="106" y="104"/>
                </a:cubicBezTo>
                <a:lnTo>
                  <a:pt x="106" y="121"/>
                </a:lnTo>
                <a:close/>
                <a:moveTo>
                  <a:pt x="165" y="27"/>
                </a:moveTo>
                <a:cubicBezTo>
                  <a:pt x="165" y="32"/>
                  <a:pt x="161" y="36"/>
                  <a:pt x="157" y="36"/>
                </a:cubicBezTo>
                <a:cubicBezTo>
                  <a:pt x="127" y="36"/>
                  <a:pt x="127" y="36"/>
                  <a:pt x="127" y="36"/>
                </a:cubicBezTo>
                <a:cubicBezTo>
                  <a:pt x="122" y="36"/>
                  <a:pt x="118" y="32"/>
                  <a:pt x="118" y="27"/>
                </a:cubicBezTo>
                <a:cubicBezTo>
                  <a:pt x="118" y="9"/>
                  <a:pt x="118" y="9"/>
                  <a:pt x="118" y="9"/>
                </a:cubicBezTo>
                <a:cubicBezTo>
                  <a:pt x="118" y="4"/>
                  <a:pt x="122" y="0"/>
                  <a:pt x="12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61" y="0"/>
                  <a:pt x="165" y="4"/>
                  <a:pt x="165" y="9"/>
                </a:cubicBezTo>
                <a:lnTo>
                  <a:pt x="165" y="27"/>
                </a:lnTo>
                <a:close/>
                <a:moveTo>
                  <a:pt x="165" y="74"/>
                </a:moveTo>
                <a:cubicBezTo>
                  <a:pt x="165" y="79"/>
                  <a:pt x="161" y="83"/>
                  <a:pt x="157" y="83"/>
                </a:cubicBezTo>
                <a:cubicBezTo>
                  <a:pt x="127" y="83"/>
                  <a:pt x="127" y="83"/>
                  <a:pt x="127" y="83"/>
                </a:cubicBezTo>
                <a:cubicBezTo>
                  <a:pt x="122" y="83"/>
                  <a:pt x="118" y="79"/>
                  <a:pt x="118" y="74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2"/>
                  <a:pt x="122" y="48"/>
                  <a:pt x="127" y="48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1" y="48"/>
                  <a:pt x="165" y="52"/>
                  <a:pt x="165" y="56"/>
                </a:cubicBezTo>
                <a:lnTo>
                  <a:pt x="165" y="74"/>
                </a:lnTo>
                <a:close/>
                <a:moveTo>
                  <a:pt x="165" y="121"/>
                </a:moveTo>
                <a:cubicBezTo>
                  <a:pt x="165" y="126"/>
                  <a:pt x="161" y="130"/>
                  <a:pt x="157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2" y="130"/>
                  <a:pt x="118" y="126"/>
                  <a:pt x="118" y="121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8" y="99"/>
                  <a:pt x="122" y="95"/>
                  <a:pt x="12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61" y="95"/>
                  <a:pt x="165" y="99"/>
                  <a:pt x="165" y="104"/>
                </a:cubicBezTo>
                <a:lnTo>
                  <a:pt x="16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5"/>
          <p:cNvSpPr>
            <a:spLocks noEditPoints="1"/>
          </p:cNvSpPr>
          <p:nvPr/>
        </p:nvSpPr>
        <p:spPr bwMode="auto">
          <a:xfrm>
            <a:off x="6858599" y="1808759"/>
            <a:ext cx="178547" cy="151170"/>
          </a:xfrm>
          <a:custGeom>
            <a:avLst/>
            <a:gdLst>
              <a:gd name="T0" fmla="*/ 71 w 154"/>
              <a:gd name="T1" fmla="*/ 48 h 130"/>
              <a:gd name="T2" fmla="*/ 59 w 154"/>
              <a:gd name="T3" fmla="*/ 59 h 130"/>
              <a:gd name="T4" fmla="*/ 12 w 154"/>
              <a:gd name="T5" fmla="*/ 59 h 130"/>
              <a:gd name="T6" fmla="*/ 0 w 154"/>
              <a:gd name="T7" fmla="*/ 48 h 130"/>
              <a:gd name="T8" fmla="*/ 0 w 154"/>
              <a:gd name="T9" fmla="*/ 12 h 130"/>
              <a:gd name="T10" fmla="*/ 12 w 154"/>
              <a:gd name="T11" fmla="*/ 0 h 130"/>
              <a:gd name="T12" fmla="*/ 59 w 154"/>
              <a:gd name="T13" fmla="*/ 0 h 130"/>
              <a:gd name="T14" fmla="*/ 71 w 154"/>
              <a:gd name="T15" fmla="*/ 12 h 130"/>
              <a:gd name="T16" fmla="*/ 71 w 154"/>
              <a:gd name="T17" fmla="*/ 48 h 130"/>
              <a:gd name="T18" fmla="*/ 71 w 154"/>
              <a:gd name="T19" fmla="*/ 119 h 130"/>
              <a:gd name="T20" fmla="*/ 59 w 154"/>
              <a:gd name="T21" fmla="*/ 130 h 130"/>
              <a:gd name="T22" fmla="*/ 12 w 154"/>
              <a:gd name="T23" fmla="*/ 130 h 130"/>
              <a:gd name="T24" fmla="*/ 0 w 154"/>
              <a:gd name="T25" fmla="*/ 119 h 130"/>
              <a:gd name="T26" fmla="*/ 0 w 154"/>
              <a:gd name="T27" fmla="*/ 83 h 130"/>
              <a:gd name="T28" fmla="*/ 12 w 154"/>
              <a:gd name="T29" fmla="*/ 71 h 130"/>
              <a:gd name="T30" fmla="*/ 59 w 154"/>
              <a:gd name="T31" fmla="*/ 71 h 130"/>
              <a:gd name="T32" fmla="*/ 71 w 154"/>
              <a:gd name="T33" fmla="*/ 83 h 130"/>
              <a:gd name="T34" fmla="*/ 71 w 154"/>
              <a:gd name="T35" fmla="*/ 119 h 130"/>
              <a:gd name="T36" fmla="*/ 154 w 154"/>
              <a:gd name="T37" fmla="*/ 48 h 130"/>
              <a:gd name="T38" fmla="*/ 142 w 154"/>
              <a:gd name="T39" fmla="*/ 59 h 130"/>
              <a:gd name="T40" fmla="*/ 95 w 154"/>
              <a:gd name="T41" fmla="*/ 59 h 130"/>
              <a:gd name="T42" fmla="*/ 83 w 154"/>
              <a:gd name="T43" fmla="*/ 48 h 130"/>
              <a:gd name="T44" fmla="*/ 83 w 154"/>
              <a:gd name="T45" fmla="*/ 12 h 130"/>
              <a:gd name="T46" fmla="*/ 95 w 154"/>
              <a:gd name="T47" fmla="*/ 0 h 130"/>
              <a:gd name="T48" fmla="*/ 142 w 154"/>
              <a:gd name="T49" fmla="*/ 0 h 130"/>
              <a:gd name="T50" fmla="*/ 154 w 154"/>
              <a:gd name="T51" fmla="*/ 12 h 130"/>
              <a:gd name="T52" fmla="*/ 154 w 154"/>
              <a:gd name="T53" fmla="*/ 48 h 130"/>
              <a:gd name="T54" fmla="*/ 154 w 154"/>
              <a:gd name="T55" fmla="*/ 119 h 130"/>
              <a:gd name="T56" fmla="*/ 142 w 154"/>
              <a:gd name="T57" fmla="*/ 130 h 130"/>
              <a:gd name="T58" fmla="*/ 95 w 154"/>
              <a:gd name="T59" fmla="*/ 130 h 130"/>
              <a:gd name="T60" fmla="*/ 83 w 154"/>
              <a:gd name="T61" fmla="*/ 119 h 130"/>
              <a:gd name="T62" fmla="*/ 83 w 154"/>
              <a:gd name="T63" fmla="*/ 83 h 130"/>
              <a:gd name="T64" fmla="*/ 95 w 154"/>
              <a:gd name="T65" fmla="*/ 71 h 130"/>
              <a:gd name="T66" fmla="*/ 142 w 154"/>
              <a:gd name="T67" fmla="*/ 71 h 130"/>
              <a:gd name="T68" fmla="*/ 154 w 154"/>
              <a:gd name="T69" fmla="*/ 83 h 130"/>
              <a:gd name="T70" fmla="*/ 154 w 154"/>
              <a:gd name="T71" fmla="*/ 11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130">
                <a:moveTo>
                  <a:pt x="71" y="48"/>
                </a:moveTo>
                <a:cubicBezTo>
                  <a:pt x="71" y="54"/>
                  <a:pt x="66" y="59"/>
                  <a:pt x="59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5" y="59"/>
                  <a:pt x="0" y="54"/>
                  <a:pt x="0" y="4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6" y="0"/>
                  <a:pt x="71" y="6"/>
                  <a:pt x="71" y="12"/>
                </a:cubicBezTo>
                <a:lnTo>
                  <a:pt x="71" y="48"/>
                </a:lnTo>
                <a:close/>
                <a:moveTo>
                  <a:pt x="71" y="119"/>
                </a:moveTo>
                <a:cubicBezTo>
                  <a:pt x="71" y="125"/>
                  <a:pt x="66" y="130"/>
                  <a:pt x="59" y="13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5" y="130"/>
                  <a:pt x="0" y="125"/>
                  <a:pt x="0" y="119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7"/>
                  <a:pt x="5" y="71"/>
                  <a:pt x="12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66" y="71"/>
                  <a:pt x="71" y="77"/>
                  <a:pt x="71" y="83"/>
                </a:cubicBezTo>
                <a:lnTo>
                  <a:pt x="71" y="119"/>
                </a:lnTo>
                <a:close/>
                <a:moveTo>
                  <a:pt x="154" y="48"/>
                </a:moveTo>
                <a:cubicBezTo>
                  <a:pt x="154" y="54"/>
                  <a:pt x="149" y="59"/>
                  <a:pt x="142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88" y="59"/>
                  <a:pt x="83" y="54"/>
                  <a:pt x="83" y="48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6"/>
                  <a:pt x="88" y="0"/>
                  <a:pt x="95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9" y="0"/>
                  <a:pt x="154" y="6"/>
                  <a:pt x="154" y="12"/>
                </a:cubicBezTo>
                <a:lnTo>
                  <a:pt x="154" y="48"/>
                </a:lnTo>
                <a:close/>
                <a:moveTo>
                  <a:pt x="154" y="119"/>
                </a:moveTo>
                <a:cubicBezTo>
                  <a:pt x="154" y="125"/>
                  <a:pt x="149" y="130"/>
                  <a:pt x="142" y="130"/>
                </a:cubicBezTo>
                <a:cubicBezTo>
                  <a:pt x="95" y="130"/>
                  <a:pt x="95" y="130"/>
                  <a:pt x="95" y="130"/>
                </a:cubicBezTo>
                <a:cubicBezTo>
                  <a:pt x="88" y="130"/>
                  <a:pt x="83" y="125"/>
                  <a:pt x="83" y="119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77"/>
                  <a:pt x="88" y="71"/>
                  <a:pt x="95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9" y="71"/>
                  <a:pt x="154" y="77"/>
                  <a:pt x="154" y="83"/>
                </a:cubicBezTo>
                <a:lnTo>
                  <a:pt x="154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Freeform 66"/>
          <p:cNvSpPr>
            <a:spLocks noEditPoints="1"/>
          </p:cNvSpPr>
          <p:nvPr/>
        </p:nvSpPr>
        <p:spPr bwMode="auto">
          <a:xfrm>
            <a:off x="7081186" y="1808759"/>
            <a:ext cx="190451" cy="151170"/>
          </a:xfrm>
          <a:custGeom>
            <a:avLst/>
            <a:gdLst>
              <a:gd name="T0" fmla="*/ 47 w 165"/>
              <a:gd name="T1" fmla="*/ 27 h 130"/>
              <a:gd name="T2" fmla="*/ 38 w 165"/>
              <a:gd name="T3" fmla="*/ 36 h 130"/>
              <a:gd name="T4" fmla="*/ 8 w 165"/>
              <a:gd name="T5" fmla="*/ 36 h 130"/>
              <a:gd name="T6" fmla="*/ 0 w 165"/>
              <a:gd name="T7" fmla="*/ 27 h 130"/>
              <a:gd name="T8" fmla="*/ 0 w 165"/>
              <a:gd name="T9" fmla="*/ 9 h 130"/>
              <a:gd name="T10" fmla="*/ 8 w 165"/>
              <a:gd name="T11" fmla="*/ 0 h 130"/>
              <a:gd name="T12" fmla="*/ 38 w 165"/>
              <a:gd name="T13" fmla="*/ 0 h 130"/>
              <a:gd name="T14" fmla="*/ 47 w 165"/>
              <a:gd name="T15" fmla="*/ 9 h 130"/>
              <a:gd name="T16" fmla="*/ 47 w 165"/>
              <a:gd name="T17" fmla="*/ 27 h 130"/>
              <a:gd name="T18" fmla="*/ 47 w 165"/>
              <a:gd name="T19" fmla="*/ 74 h 130"/>
              <a:gd name="T20" fmla="*/ 38 w 165"/>
              <a:gd name="T21" fmla="*/ 83 h 130"/>
              <a:gd name="T22" fmla="*/ 8 w 165"/>
              <a:gd name="T23" fmla="*/ 83 h 130"/>
              <a:gd name="T24" fmla="*/ 0 w 165"/>
              <a:gd name="T25" fmla="*/ 74 h 130"/>
              <a:gd name="T26" fmla="*/ 0 w 165"/>
              <a:gd name="T27" fmla="*/ 56 h 130"/>
              <a:gd name="T28" fmla="*/ 8 w 165"/>
              <a:gd name="T29" fmla="*/ 48 h 130"/>
              <a:gd name="T30" fmla="*/ 38 w 165"/>
              <a:gd name="T31" fmla="*/ 48 h 130"/>
              <a:gd name="T32" fmla="*/ 47 w 165"/>
              <a:gd name="T33" fmla="*/ 56 h 130"/>
              <a:gd name="T34" fmla="*/ 47 w 165"/>
              <a:gd name="T35" fmla="*/ 74 h 130"/>
              <a:gd name="T36" fmla="*/ 47 w 165"/>
              <a:gd name="T37" fmla="*/ 121 h 130"/>
              <a:gd name="T38" fmla="*/ 38 w 165"/>
              <a:gd name="T39" fmla="*/ 130 h 130"/>
              <a:gd name="T40" fmla="*/ 8 w 165"/>
              <a:gd name="T41" fmla="*/ 130 h 130"/>
              <a:gd name="T42" fmla="*/ 0 w 165"/>
              <a:gd name="T43" fmla="*/ 121 h 130"/>
              <a:gd name="T44" fmla="*/ 0 w 165"/>
              <a:gd name="T45" fmla="*/ 104 h 130"/>
              <a:gd name="T46" fmla="*/ 8 w 165"/>
              <a:gd name="T47" fmla="*/ 95 h 130"/>
              <a:gd name="T48" fmla="*/ 38 w 165"/>
              <a:gd name="T49" fmla="*/ 95 h 130"/>
              <a:gd name="T50" fmla="*/ 47 w 165"/>
              <a:gd name="T51" fmla="*/ 104 h 130"/>
              <a:gd name="T52" fmla="*/ 47 w 165"/>
              <a:gd name="T53" fmla="*/ 121 h 130"/>
              <a:gd name="T54" fmla="*/ 165 w 165"/>
              <a:gd name="T55" fmla="*/ 27 h 130"/>
              <a:gd name="T56" fmla="*/ 156 w 165"/>
              <a:gd name="T57" fmla="*/ 36 h 130"/>
              <a:gd name="T58" fmla="*/ 68 w 165"/>
              <a:gd name="T59" fmla="*/ 36 h 130"/>
              <a:gd name="T60" fmla="*/ 59 w 165"/>
              <a:gd name="T61" fmla="*/ 27 h 130"/>
              <a:gd name="T62" fmla="*/ 59 w 165"/>
              <a:gd name="T63" fmla="*/ 9 h 130"/>
              <a:gd name="T64" fmla="*/ 68 w 165"/>
              <a:gd name="T65" fmla="*/ 0 h 130"/>
              <a:gd name="T66" fmla="*/ 156 w 165"/>
              <a:gd name="T67" fmla="*/ 0 h 130"/>
              <a:gd name="T68" fmla="*/ 165 w 165"/>
              <a:gd name="T69" fmla="*/ 9 h 130"/>
              <a:gd name="T70" fmla="*/ 165 w 165"/>
              <a:gd name="T71" fmla="*/ 27 h 130"/>
              <a:gd name="T72" fmla="*/ 165 w 165"/>
              <a:gd name="T73" fmla="*/ 74 h 130"/>
              <a:gd name="T74" fmla="*/ 156 w 165"/>
              <a:gd name="T75" fmla="*/ 83 h 130"/>
              <a:gd name="T76" fmla="*/ 68 w 165"/>
              <a:gd name="T77" fmla="*/ 83 h 130"/>
              <a:gd name="T78" fmla="*/ 59 w 165"/>
              <a:gd name="T79" fmla="*/ 74 h 130"/>
              <a:gd name="T80" fmla="*/ 59 w 165"/>
              <a:gd name="T81" fmla="*/ 56 h 130"/>
              <a:gd name="T82" fmla="*/ 68 w 165"/>
              <a:gd name="T83" fmla="*/ 48 h 130"/>
              <a:gd name="T84" fmla="*/ 156 w 165"/>
              <a:gd name="T85" fmla="*/ 48 h 130"/>
              <a:gd name="T86" fmla="*/ 165 w 165"/>
              <a:gd name="T87" fmla="*/ 56 h 130"/>
              <a:gd name="T88" fmla="*/ 165 w 165"/>
              <a:gd name="T89" fmla="*/ 74 h 130"/>
              <a:gd name="T90" fmla="*/ 165 w 165"/>
              <a:gd name="T91" fmla="*/ 121 h 130"/>
              <a:gd name="T92" fmla="*/ 156 w 165"/>
              <a:gd name="T93" fmla="*/ 130 h 130"/>
              <a:gd name="T94" fmla="*/ 68 w 165"/>
              <a:gd name="T95" fmla="*/ 130 h 130"/>
              <a:gd name="T96" fmla="*/ 59 w 165"/>
              <a:gd name="T97" fmla="*/ 121 h 130"/>
              <a:gd name="T98" fmla="*/ 59 w 165"/>
              <a:gd name="T99" fmla="*/ 104 h 130"/>
              <a:gd name="T100" fmla="*/ 68 w 165"/>
              <a:gd name="T101" fmla="*/ 95 h 130"/>
              <a:gd name="T102" fmla="*/ 156 w 165"/>
              <a:gd name="T103" fmla="*/ 95 h 130"/>
              <a:gd name="T104" fmla="*/ 165 w 165"/>
              <a:gd name="T105" fmla="*/ 104 h 130"/>
              <a:gd name="T106" fmla="*/ 165 w 165"/>
              <a:gd name="T107" fmla="*/ 12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5" h="130">
                <a:moveTo>
                  <a:pt x="47" y="27"/>
                </a:moveTo>
                <a:cubicBezTo>
                  <a:pt x="47" y="32"/>
                  <a:pt x="43" y="36"/>
                  <a:pt x="3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32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7" y="4"/>
                  <a:pt x="47" y="9"/>
                </a:cubicBezTo>
                <a:lnTo>
                  <a:pt x="47" y="27"/>
                </a:lnTo>
                <a:close/>
                <a:moveTo>
                  <a:pt x="47" y="74"/>
                </a:moveTo>
                <a:cubicBezTo>
                  <a:pt x="47" y="79"/>
                  <a:pt x="43" y="83"/>
                  <a:pt x="38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4" y="48"/>
                  <a:pt x="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43" y="48"/>
                  <a:pt x="47" y="52"/>
                  <a:pt x="47" y="56"/>
                </a:cubicBezTo>
                <a:lnTo>
                  <a:pt x="47" y="74"/>
                </a:lnTo>
                <a:close/>
                <a:moveTo>
                  <a:pt x="47" y="121"/>
                </a:moveTo>
                <a:cubicBezTo>
                  <a:pt x="47" y="126"/>
                  <a:pt x="43" y="130"/>
                  <a:pt x="38" y="130"/>
                </a:cubicBezTo>
                <a:cubicBezTo>
                  <a:pt x="8" y="130"/>
                  <a:pt x="8" y="130"/>
                  <a:pt x="8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3" y="95"/>
                  <a:pt x="47" y="99"/>
                  <a:pt x="47" y="104"/>
                </a:cubicBezTo>
                <a:lnTo>
                  <a:pt x="47" y="121"/>
                </a:lnTo>
                <a:close/>
                <a:moveTo>
                  <a:pt x="165" y="27"/>
                </a:moveTo>
                <a:cubicBezTo>
                  <a:pt x="165" y="32"/>
                  <a:pt x="161" y="36"/>
                  <a:pt x="156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3" y="36"/>
                  <a:pt x="59" y="32"/>
                  <a:pt x="59" y="27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4"/>
                  <a:pt x="63" y="0"/>
                  <a:pt x="68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61" y="0"/>
                  <a:pt x="165" y="4"/>
                  <a:pt x="165" y="9"/>
                </a:cubicBezTo>
                <a:lnTo>
                  <a:pt x="165" y="27"/>
                </a:lnTo>
                <a:close/>
                <a:moveTo>
                  <a:pt x="165" y="74"/>
                </a:moveTo>
                <a:cubicBezTo>
                  <a:pt x="165" y="79"/>
                  <a:pt x="161" y="83"/>
                  <a:pt x="156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3" y="83"/>
                  <a:pt x="59" y="79"/>
                  <a:pt x="59" y="74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2"/>
                  <a:pt x="63" y="48"/>
                  <a:pt x="68" y="48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61" y="48"/>
                  <a:pt x="165" y="52"/>
                  <a:pt x="165" y="56"/>
                </a:cubicBezTo>
                <a:lnTo>
                  <a:pt x="165" y="74"/>
                </a:lnTo>
                <a:close/>
                <a:moveTo>
                  <a:pt x="165" y="121"/>
                </a:moveTo>
                <a:cubicBezTo>
                  <a:pt x="165" y="126"/>
                  <a:pt x="161" y="130"/>
                  <a:pt x="156" y="130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3" y="130"/>
                  <a:pt x="59" y="126"/>
                  <a:pt x="59" y="121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99"/>
                  <a:pt x="63" y="95"/>
                  <a:pt x="68" y="95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61" y="95"/>
                  <a:pt x="165" y="99"/>
                  <a:pt x="165" y="104"/>
                </a:cubicBezTo>
                <a:lnTo>
                  <a:pt x="16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67"/>
          <p:cNvSpPr>
            <a:spLocks noEditPoints="1"/>
          </p:cNvSpPr>
          <p:nvPr/>
        </p:nvSpPr>
        <p:spPr bwMode="auto">
          <a:xfrm>
            <a:off x="7320440" y="1808759"/>
            <a:ext cx="191641" cy="151170"/>
          </a:xfrm>
          <a:custGeom>
            <a:avLst/>
            <a:gdLst>
              <a:gd name="T0" fmla="*/ 165 w 165"/>
              <a:gd name="T1" fmla="*/ 30 h 130"/>
              <a:gd name="T2" fmla="*/ 159 w 165"/>
              <a:gd name="T3" fmla="*/ 36 h 130"/>
              <a:gd name="T4" fmla="*/ 6 w 165"/>
              <a:gd name="T5" fmla="*/ 36 h 130"/>
              <a:gd name="T6" fmla="*/ 0 w 165"/>
              <a:gd name="T7" fmla="*/ 30 h 130"/>
              <a:gd name="T8" fmla="*/ 0 w 165"/>
              <a:gd name="T9" fmla="*/ 6 h 130"/>
              <a:gd name="T10" fmla="*/ 6 w 165"/>
              <a:gd name="T11" fmla="*/ 0 h 130"/>
              <a:gd name="T12" fmla="*/ 159 w 165"/>
              <a:gd name="T13" fmla="*/ 0 h 130"/>
              <a:gd name="T14" fmla="*/ 165 w 165"/>
              <a:gd name="T15" fmla="*/ 6 h 130"/>
              <a:gd name="T16" fmla="*/ 165 w 165"/>
              <a:gd name="T17" fmla="*/ 30 h 130"/>
              <a:gd name="T18" fmla="*/ 165 w 165"/>
              <a:gd name="T19" fmla="*/ 77 h 130"/>
              <a:gd name="T20" fmla="*/ 159 w 165"/>
              <a:gd name="T21" fmla="*/ 83 h 130"/>
              <a:gd name="T22" fmla="*/ 6 w 165"/>
              <a:gd name="T23" fmla="*/ 83 h 130"/>
              <a:gd name="T24" fmla="*/ 0 w 165"/>
              <a:gd name="T25" fmla="*/ 77 h 130"/>
              <a:gd name="T26" fmla="*/ 0 w 165"/>
              <a:gd name="T27" fmla="*/ 53 h 130"/>
              <a:gd name="T28" fmla="*/ 6 w 165"/>
              <a:gd name="T29" fmla="*/ 48 h 130"/>
              <a:gd name="T30" fmla="*/ 159 w 165"/>
              <a:gd name="T31" fmla="*/ 48 h 130"/>
              <a:gd name="T32" fmla="*/ 165 w 165"/>
              <a:gd name="T33" fmla="*/ 53 h 130"/>
              <a:gd name="T34" fmla="*/ 165 w 165"/>
              <a:gd name="T35" fmla="*/ 77 h 130"/>
              <a:gd name="T36" fmla="*/ 165 w 165"/>
              <a:gd name="T37" fmla="*/ 124 h 130"/>
              <a:gd name="T38" fmla="*/ 159 w 165"/>
              <a:gd name="T39" fmla="*/ 130 h 130"/>
              <a:gd name="T40" fmla="*/ 6 w 165"/>
              <a:gd name="T41" fmla="*/ 130 h 130"/>
              <a:gd name="T42" fmla="*/ 0 w 165"/>
              <a:gd name="T43" fmla="*/ 124 h 130"/>
              <a:gd name="T44" fmla="*/ 0 w 165"/>
              <a:gd name="T45" fmla="*/ 101 h 130"/>
              <a:gd name="T46" fmla="*/ 6 w 165"/>
              <a:gd name="T47" fmla="*/ 95 h 130"/>
              <a:gd name="T48" fmla="*/ 159 w 165"/>
              <a:gd name="T49" fmla="*/ 95 h 130"/>
              <a:gd name="T50" fmla="*/ 165 w 165"/>
              <a:gd name="T51" fmla="*/ 101 h 130"/>
              <a:gd name="T52" fmla="*/ 165 w 165"/>
              <a:gd name="T53" fmla="*/ 124 h 130"/>
              <a:gd name="T54" fmla="*/ 154 w 165"/>
              <a:gd name="T55" fmla="*/ 71 h 130"/>
              <a:gd name="T56" fmla="*/ 154 w 165"/>
              <a:gd name="T57" fmla="*/ 59 h 130"/>
              <a:gd name="T58" fmla="*/ 59 w 165"/>
              <a:gd name="T59" fmla="*/ 59 h 130"/>
              <a:gd name="T60" fmla="*/ 59 w 165"/>
              <a:gd name="T61" fmla="*/ 71 h 130"/>
              <a:gd name="T62" fmla="*/ 154 w 165"/>
              <a:gd name="T63" fmla="*/ 71 h 130"/>
              <a:gd name="T64" fmla="*/ 154 w 165"/>
              <a:gd name="T65" fmla="*/ 119 h 130"/>
              <a:gd name="T66" fmla="*/ 154 w 165"/>
              <a:gd name="T67" fmla="*/ 107 h 130"/>
              <a:gd name="T68" fmla="*/ 94 w 165"/>
              <a:gd name="T69" fmla="*/ 107 h 130"/>
              <a:gd name="T70" fmla="*/ 94 w 165"/>
              <a:gd name="T71" fmla="*/ 119 h 130"/>
              <a:gd name="T72" fmla="*/ 154 w 165"/>
              <a:gd name="T73" fmla="*/ 119 h 130"/>
              <a:gd name="T74" fmla="*/ 154 w 165"/>
              <a:gd name="T75" fmla="*/ 24 h 130"/>
              <a:gd name="T76" fmla="*/ 154 w 165"/>
              <a:gd name="T77" fmla="*/ 12 h 130"/>
              <a:gd name="T78" fmla="*/ 118 w 165"/>
              <a:gd name="T79" fmla="*/ 12 h 130"/>
              <a:gd name="T80" fmla="*/ 118 w 165"/>
              <a:gd name="T81" fmla="*/ 24 h 130"/>
              <a:gd name="T82" fmla="*/ 154 w 165"/>
              <a:gd name="T83" fmla="*/ 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5" h="130">
                <a:moveTo>
                  <a:pt x="165" y="30"/>
                </a:moveTo>
                <a:cubicBezTo>
                  <a:pt x="165" y="33"/>
                  <a:pt x="163" y="36"/>
                  <a:pt x="159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2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63" y="0"/>
                  <a:pt x="165" y="3"/>
                  <a:pt x="165" y="6"/>
                </a:cubicBezTo>
                <a:lnTo>
                  <a:pt x="165" y="30"/>
                </a:lnTo>
                <a:close/>
                <a:moveTo>
                  <a:pt x="165" y="77"/>
                </a:moveTo>
                <a:cubicBezTo>
                  <a:pt x="165" y="80"/>
                  <a:pt x="163" y="83"/>
                  <a:pt x="159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2" y="83"/>
                  <a:pt x="0" y="80"/>
                  <a:pt x="0" y="77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0"/>
                  <a:pt x="2" y="48"/>
                  <a:pt x="6" y="48"/>
                </a:cubicBezTo>
                <a:cubicBezTo>
                  <a:pt x="159" y="48"/>
                  <a:pt x="159" y="48"/>
                  <a:pt x="159" y="48"/>
                </a:cubicBezTo>
                <a:cubicBezTo>
                  <a:pt x="163" y="48"/>
                  <a:pt x="165" y="50"/>
                  <a:pt x="165" y="53"/>
                </a:cubicBezTo>
                <a:lnTo>
                  <a:pt x="165" y="77"/>
                </a:lnTo>
                <a:close/>
                <a:moveTo>
                  <a:pt x="165" y="124"/>
                </a:moveTo>
                <a:cubicBezTo>
                  <a:pt x="165" y="128"/>
                  <a:pt x="163" y="130"/>
                  <a:pt x="159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2" y="130"/>
                  <a:pt x="0" y="128"/>
                  <a:pt x="0" y="124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8"/>
                  <a:pt x="2" y="95"/>
                  <a:pt x="6" y="95"/>
                </a:cubicBezTo>
                <a:cubicBezTo>
                  <a:pt x="159" y="95"/>
                  <a:pt x="159" y="95"/>
                  <a:pt x="159" y="95"/>
                </a:cubicBezTo>
                <a:cubicBezTo>
                  <a:pt x="163" y="95"/>
                  <a:pt x="165" y="98"/>
                  <a:pt x="165" y="101"/>
                </a:cubicBezTo>
                <a:lnTo>
                  <a:pt x="165" y="124"/>
                </a:lnTo>
                <a:close/>
                <a:moveTo>
                  <a:pt x="154" y="71"/>
                </a:moveTo>
                <a:cubicBezTo>
                  <a:pt x="154" y="59"/>
                  <a:pt x="154" y="59"/>
                  <a:pt x="154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71"/>
                  <a:pt x="59" y="71"/>
                  <a:pt x="59" y="71"/>
                </a:cubicBezTo>
                <a:lnTo>
                  <a:pt x="154" y="71"/>
                </a:lnTo>
                <a:close/>
                <a:moveTo>
                  <a:pt x="154" y="119"/>
                </a:moveTo>
                <a:cubicBezTo>
                  <a:pt x="154" y="107"/>
                  <a:pt x="154" y="107"/>
                  <a:pt x="154" y="107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19"/>
                  <a:pt x="94" y="119"/>
                  <a:pt x="94" y="119"/>
                </a:cubicBezTo>
                <a:lnTo>
                  <a:pt x="154" y="119"/>
                </a:lnTo>
                <a:close/>
                <a:moveTo>
                  <a:pt x="154" y="24"/>
                </a:moveTo>
                <a:cubicBezTo>
                  <a:pt x="154" y="12"/>
                  <a:pt x="154" y="12"/>
                  <a:pt x="154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8" y="24"/>
                  <a:pt x="118" y="24"/>
                  <a:pt x="118" y="24"/>
                </a:cubicBezTo>
                <a:lnTo>
                  <a:pt x="154" y="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68"/>
          <p:cNvSpPr>
            <a:spLocks noEditPoints="1"/>
          </p:cNvSpPr>
          <p:nvPr/>
        </p:nvSpPr>
        <p:spPr bwMode="auto">
          <a:xfrm>
            <a:off x="7559694" y="1794476"/>
            <a:ext cx="165454" cy="192831"/>
          </a:xfrm>
          <a:custGeom>
            <a:avLst/>
            <a:gdLst>
              <a:gd name="T0" fmla="*/ 142 w 142"/>
              <a:gd name="T1" fmla="*/ 24 h 166"/>
              <a:gd name="T2" fmla="*/ 142 w 142"/>
              <a:gd name="T3" fmla="*/ 36 h 166"/>
              <a:gd name="T4" fmla="*/ 71 w 142"/>
              <a:gd name="T5" fmla="*/ 60 h 166"/>
              <a:gd name="T6" fmla="*/ 0 w 142"/>
              <a:gd name="T7" fmla="*/ 36 h 166"/>
              <a:gd name="T8" fmla="*/ 0 w 142"/>
              <a:gd name="T9" fmla="*/ 24 h 166"/>
              <a:gd name="T10" fmla="*/ 71 w 142"/>
              <a:gd name="T11" fmla="*/ 0 h 166"/>
              <a:gd name="T12" fmla="*/ 142 w 142"/>
              <a:gd name="T13" fmla="*/ 24 h 166"/>
              <a:gd name="T14" fmla="*/ 142 w 142"/>
              <a:gd name="T15" fmla="*/ 56 h 166"/>
              <a:gd name="T16" fmla="*/ 142 w 142"/>
              <a:gd name="T17" fmla="*/ 71 h 166"/>
              <a:gd name="T18" fmla="*/ 71 w 142"/>
              <a:gd name="T19" fmla="*/ 95 h 166"/>
              <a:gd name="T20" fmla="*/ 0 w 142"/>
              <a:gd name="T21" fmla="*/ 71 h 166"/>
              <a:gd name="T22" fmla="*/ 0 w 142"/>
              <a:gd name="T23" fmla="*/ 56 h 166"/>
              <a:gd name="T24" fmla="*/ 71 w 142"/>
              <a:gd name="T25" fmla="*/ 71 h 166"/>
              <a:gd name="T26" fmla="*/ 142 w 142"/>
              <a:gd name="T27" fmla="*/ 56 h 166"/>
              <a:gd name="T28" fmla="*/ 142 w 142"/>
              <a:gd name="T29" fmla="*/ 91 h 166"/>
              <a:gd name="T30" fmla="*/ 142 w 142"/>
              <a:gd name="T31" fmla="*/ 107 h 166"/>
              <a:gd name="T32" fmla="*/ 71 w 142"/>
              <a:gd name="T33" fmla="*/ 131 h 166"/>
              <a:gd name="T34" fmla="*/ 0 w 142"/>
              <a:gd name="T35" fmla="*/ 107 h 166"/>
              <a:gd name="T36" fmla="*/ 0 w 142"/>
              <a:gd name="T37" fmla="*/ 91 h 166"/>
              <a:gd name="T38" fmla="*/ 71 w 142"/>
              <a:gd name="T39" fmla="*/ 107 h 166"/>
              <a:gd name="T40" fmla="*/ 142 w 142"/>
              <a:gd name="T41" fmla="*/ 91 h 166"/>
              <a:gd name="T42" fmla="*/ 142 w 142"/>
              <a:gd name="T43" fmla="*/ 127 h 166"/>
              <a:gd name="T44" fmla="*/ 142 w 142"/>
              <a:gd name="T45" fmla="*/ 142 h 166"/>
              <a:gd name="T46" fmla="*/ 71 w 142"/>
              <a:gd name="T47" fmla="*/ 166 h 166"/>
              <a:gd name="T48" fmla="*/ 0 w 142"/>
              <a:gd name="T49" fmla="*/ 142 h 166"/>
              <a:gd name="T50" fmla="*/ 0 w 142"/>
              <a:gd name="T51" fmla="*/ 127 h 166"/>
              <a:gd name="T52" fmla="*/ 71 w 142"/>
              <a:gd name="T53" fmla="*/ 142 h 166"/>
              <a:gd name="T54" fmla="*/ 142 w 142"/>
              <a:gd name="T55" fmla="*/ 12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66">
                <a:moveTo>
                  <a:pt x="142" y="24"/>
                </a:moveTo>
                <a:cubicBezTo>
                  <a:pt x="142" y="36"/>
                  <a:pt x="142" y="36"/>
                  <a:pt x="142" y="36"/>
                </a:cubicBezTo>
                <a:cubicBezTo>
                  <a:pt x="142" y="49"/>
                  <a:pt x="110" y="60"/>
                  <a:pt x="71" y="60"/>
                </a:cubicBezTo>
                <a:cubicBezTo>
                  <a:pt x="32" y="60"/>
                  <a:pt x="0" y="49"/>
                  <a:pt x="0" y="3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32" y="0"/>
                  <a:pt x="71" y="0"/>
                </a:cubicBezTo>
                <a:cubicBezTo>
                  <a:pt x="110" y="0"/>
                  <a:pt x="142" y="11"/>
                  <a:pt x="142" y="24"/>
                </a:cubicBezTo>
                <a:close/>
                <a:moveTo>
                  <a:pt x="142" y="56"/>
                </a:moveTo>
                <a:cubicBezTo>
                  <a:pt x="142" y="71"/>
                  <a:pt x="142" y="71"/>
                  <a:pt x="142" y="71"/>
                </a:cubicBezTo>
                <a:cubicBezTo>
                  <a:pt x="142" y="84"/>
                  <a:pt x="110" y="95"/>
                  <a:pt x="71" y="95"/>
                </a:cubicBezTo>
                <a:cubicBezTo>
                  <a:pt x="32" y="95"/>
                  <a:pt x="0" y="84"/>
                  <a:pt x="0" y="71"/>
                </a:cubicBezTo>
                <a:cubicBezTo>
                  <a:pt x="0" y="56"/>
                  <a:pt x="0" y="56"/>
                  <a:pt x="0" y="56"/>
                </a:cubicBezTo>
                <a:cubicBezTo>
                  <a:pt x="15" y="66"/>
                  <a:pt x="43" y="71"/>
                  <a:pt x="71" y="71"/>
                </a:cubicBezTo>
                <a:cubicBezTo>
                  <a:pt x="99" y="71"/>
                  <a:pt x="127" y="66"/>
                  <a:pt x="142" y="56"/>
                </a:cubicBezTo>
                <a:close/>
                <a:moveTo>
                  <a:pt x="142" y="91"/>
                </a:moveTo>
                <a:cubicBezTo>
                  <a:pt x="142" y="107"/>
                  <a:pt x="142" y="107"/>
                  <a:pt x="142" y="107"/>
                </a:cubicBezTo>
                <a:cubicBezTo>
                  <a:pt x="142" y="120"/>
                  <a:pt x="110" y="131"/>
                  <a:pt x="71" y="131"/>
                </a:cubicBezTo>
                <a:cubicBezTo>
                  <a:pt x="32" y="131"/>
                  <a:pt x="0" y="120"/>
                  <a:pt x="0" y="107"/>
                </a:cubicBezTo>
                <a:cubicBezTo>
                  <a:pt x="0" y="91"/>
                  <a:pt x="0" y="91"/>
                  <a:pt x="0" y="91"/>
                </a:cubicBezTo>
                <a:cubicBezTo>
                  <a:pt x="15" y="102"/>
                  <a:pt x="43" y="107"/>
                  <a:pt x="71" y="107"/>
                </a:cubicBezTo>
                <a:cubicBezTo>
                  <a:pt x="99" y="107"/>
                  <a:pt x="127" y="102"/>
                  <a:pt x="142" y="91"/>
                </a:cubicBezTo>
                <a:close/>
                <a:moveTo>
                  <a:pt x="142" y="127"/>
                </a:moveTo>
                <a:cubicBezTo>
                  <a:pt x="142" y="142"/>
                  <a:pt x="142" y="142"/>
                  <a:pt x="142" y="142"/>
                </a:cubicBezTo>
                <a:cubicBezTo>
                  <a:pt x="142" y="155"/>
                  <a:pt x="110" y="166"/>
                  <a:pt x="71" y="166"/>
                </a:cubicBezTo>
                <a:cubicBezTo>
                  <a:pt x="32" y="166"/>
                  <a:pt x="0" y="155"/>
                  <a:pt x="0" y="142"/>
                </a:cubicBezTo>
                <a:cubicBezTo>
                  <a:pt x="0" y="127"/>
                  <a:pt x="0" y="127"/>
                  <a:pt x="0" y="127"/>
                </a:cubicBezTo>
                <a:cubicBezTo>
                  <a:pt x="15" y="137"/>
                  <a:pt x="43" y="142"/>
                  <a:pt x="71" y="142"/>
                </a:cubicBezTo>
                <a:cubicBezTo>
                  <a:pt x="99" y="142"/>
                  <a:pt x="127" y="137"/>
                  <a:pt x="142" y="1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69"/>
          <p:cNvSpPr>
            <a:spLocks noEditPoints="1"/>
          </p:cNvSpPr>
          <p:nvPr/>
        </p:nvSpPr>
        <p:spPr bwMode="auto">
          <a:xfrm>
            <a:off x="7815611" y="1808759"/>
            <a:ext cx="191641" cy="151170"/>
          </a:xfrm>
          <a:custGeom>
            <a:avLst/>
            <a:gdLst>
              <a:gd name="T0" fmla="*/ 166 w 166"/>
              <a:gd name="T1" fmla="*/ 21 h 130"/>
              <a:gd name="T2" fmla="*/ 163 w 166"/>
              <a:gd name="T3" fmla="*/ 24 h 130"/>
              <a:gd name="T4" fmla="*/ 3 w 166"/>
              <a:gd name="T5" fmla="*/ 24 h 130"/>
              <a:gd name="T6" fmla="*/ 0 w 166"/>
              <a:gd name="T7" fmla="*/ 21 h 130"/>
              <a:gd name="T8" fmla="*/ 0 w 166"/>
              <a:gd name="T9" fmla="*/ 3 h 130"/>
              <a:gd name="T10" fmla="*/ 3 w 166"/>
              <a:gd name="T11" fmla="*/ 0 h 130"/>
              <a:gd name="T12" fmla="*/ 163 w 166"/>
              <a:gd name="T13" fmla="*/ 0 h 130"/>
              <a:gd name="T14" fmla="*/ 166 w 166"/>
              <a:gd name="T15" fmla="*/ 3 h 130"/>
              <a:gd name="T16" fmla="*/ 166 w 166"/>
              <a:gd name="T17" fmla="*/ 21 h 130"/>
              <a:gd name="T18" fmla="*/ 166 w 166"/>
              <a:gd name="T19" fmla="*/ 127 h 130"/>
              <a:gd name="T20" fmla="*/ 163 w 166"/>
              <a:gd name="T21" fmla="*/ 130 h 130"/>
              <a:gd name="T22" fmla="*/ 3 w 166"/>
              <a:gd name="T23" fmla="*/ 130 h 130"/>
              <a:gd name="T24" fmla="*/ 0 w 166"/>
              <a:gd name="T25" fmla="*/ 127 h 130"/>
              <a:gd name="T26" fmla="*/ 0 w 166"/>
              <a:gd name="T27" fmla="*/ 110 h 130"/>
              <a:gd name="T28" fmla="*/ 3 w 166"/>
              <a:gd name="T29" fmla="*/ 107 h 130"/>
              <a:gd name="T30" fmla="*/ 163 w 166"/>
              <a:gd name="T31" fmla="*/ 107 h 130"/>
              <a:gd name="T32" fmla="*/ 166 w 166"/>
              <a:gd name="T33" fmla="*/ 110 h 130"/>
              <a:gd name="T34" fmla="*/ 166 w 166"/>
              <a:gd name="T35" fmla="*/ 127 h 130"/>
              <a:gd name="T36" fmla="*/ 36 w 166"/>
              <a:gd name="T37" fmla="*/ 92 h 130"/>
              <a:gd name="T38" fmla="*/ 33 w 166"/>
              <a:gd name="T39" fmla="*/ 95 h 130"/>
              <a:gd name="T40" fmla="*/ 31 w 166"/>
              <a:gd name="T41" fmla="*/ 94 h 130"/>
              <a:gd name="T42" fmla="*/ 4 w 166"/>
              <a:gd name="T43" fmla="*/ 67 h 130"/>
              <a:gd name="T44" fmla="*/ 3 w 166"/>
              <a:gd name="T45" fmla="*/ 65 h 130"/>
              <a:gd name="T46" fmla="*/ 4 w 166"/>
              <a:gd name="T47" fmla="*/ 63 h 130"/>
              <a:gd name="T48" fmla="*/ 31 w 166"/>
              <a:gd name="T49" fmla="*/ 37 h 130"/>
              <a:gd name="T50" fmla="*/ 33 w 166"/>
              <a:gd name="T51" fmla="*/ 36 h 130"/>
              <a:gd name="T52" fmla="*/ 36 w 166"/>
              <a:gd name="T53" fmla="*/ 39 h 130"/>
              <a:gd name="T54" fmla="*/ 36 w 166"/>
              <a:gd name="T55" fmla="*/ 92 h 130"/>
              <a:gd name="T56" fmla="*/ 166 w 166"/>
              <a:gd name="T57" fmla="*/ 56 h 130"/>
              <a:gd name="T58" fmla="*/ 163 w 166"/>
              <a:gd name="T59" fmla="*/ 59 h 130"/>
              <a:gd name="T60" fmla="*/ 62 w 166"/>
              <a:gd name="T61" fmla="*/ 59 h 130"/>
              <a:gd name="T62" fmla="*/ 59 w 166"/>
              <a:gd name="T63" fmla="*/ 56 h 130"/>
              <a:gd name="T64" fmla="*/ 59 w 166"/>
              <a:gd name="T65" fmla="*/ 39 h 130"/>
              <a:gd name="T66" fmla="*/ 62 w 166"/>
              <a:gd name="T67" fmla="*/ 36 h 130"/>
              <a:gd name="T68" fmla="*/ 163 w 166"/>
              <a:gd name="T69" fmla="*/ 36 h 130"/>
              <a:gd name="T70" fmla="*/ 166 w 166"/>
              <a:gd name="T71" fmla="*/ 39 h 130"/>
              <a:gd name="T72" fmla="*/ 166 w 166"/>
              <a:gd name="T73" fmla="*/ 56 h 130"/>
              <a:gd name="T74" fmla="*/ 166 w 166"/>
              <a:gd name="T75" fmla="*/ 92 h 130"/>
              <a:gd name="T76" fmla="*/ 163 w 166"/>
              <a:gd name="T77" fmla="*/ 95 h 130"/>
              <a:gd name="T78" fmla="*/ 62 w 166"/>
              <a:gd name="T79" fmla="*/ 95 h 130"/>
              <a:gd name="T80" fmla="*/ 59 w 166"/>
              <a:gd name="T81" fmla="*/ 92 h 130"/>
              <a:gd name="T82" fmla="*/ 59 w 166"/>
              <a:gd name="T83" fmla="*/ 74 h 130"/>
              <a:gd name="T84" fmla="*/ 62 w 166"/>
              <a:gd name="T85" fmla="*/ 71 h 130"/>
              <a:gd name="T86" fmla="*/ 163 w 166"/>
              <a:gd name="T87" fmla="*/ 71 h 130"/>
              <a:gd name="T88" fmla="*/ 166 w 166"/>
              <a:gd name="T89" fmla="*/ 74 h 130"/>
              <a:gd name="T90" fmla="*/ 166 w 166"/>
              <a:gd name="T91" fmla="*/ 9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6" h="130">
                <a:moveTo>
                  <a:pt x="166" y="21"/>
                </a:moveTo>
                <a:cubicBezTo>
                  <a:pt x="166" y="23"/>
                  <a:pt x="164" y="24"/>
                  <a:pt x="16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0" y="23"/>
                  <a:pt x="0" y="21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4" y="0"/>
                  <a:pt x="166" y="2"/>
                  <a:pt x="166" y="3"/>
                </a:cubicBezTo>
                <a:lnTo>
                  <a:pt x="166" y="21"/>
                </a:lnTo>
                <a:close/>
                <a:moveTo>
                  <a:pt x="166" y="127"/>
                </a:moveTo>
                <a:cubicBezTo>
                  <a:pt x="166" y="129"/>
                  <a:pt x="164" y="130"/>
                  <a:pt x="163" y="130"/>
                </a:cubicBezTo>
                <a:cubicBezTo>
                  <a:pt x="3" y="130"/>
                  <a:pt x="3" y="130"/>
                  <a:pt x="3" y="130"/>
                </a:cubicBezTo>
                <a:cubicBezTo>
                  <a:pt x="2" y="130"/>
                  <a:pt x="0" y="129"/>
                  <a:pt x="0" y="12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8"/>
                  <a:pt x="2" y="107"/>
                  <a:pt x="3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4" y="107"/>
                  <a:pt x="166" y="108"/>
                  <a:pt x="166" y="110"/>
                </a:cubicBezTo>
                <a:lnTo>
                  <a:pt x="166" y="127"/>
                </a:lnTo>
                <a:close/>
                <a:moveTo>
                  <a:pt x="36" y="92"/>
                </a:moveTo>
                <a:cubicBezTo>
                  <a:pt x="36" y="93"/>
                  <a:pt x="34" y="95"/>
                  <a:pt x="33" y="95"/>
                </a:cubicBezTo>
                <a:cubicBezTo>
                  <a:pt x="32" y="95"/>
                  <a:pt x="31" y="95"/>
                  <a:pt x="31" y="94"/>
                </a:cubicBezTo>
                <a:cubicBezTo>
                  <a:pt x="4" y="67"/>
                  <a:pt x="4" y="67"/>
                  <a:pt x="4" y="67"/>
                </a:cubicBezTo>
                <a:cubicBezTo>
                  <a:pt x="3" y="67"/>
                  <a:pt x="3" y="66"/>
                  <a:pt x="3" y="65"/>
                </a:cubicBezTo>
                <a:cubicBezTo>
                  <a:pt x="3" y="65"/>
                  <a:pt x="3" y="64"/>
                  <a:pt x="4" y="63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6"/>
                  <a:pt x="32" y="36"/>
                  <a:pt x="33" y="36"/>
                </a:cubicBezTo>
                <a:cubicBezTo>
                  <a:pt x="34" y="36"/>
                  <a:pt x="36" y="37"/>
                  <a:pt x="36" y="39"/>
                </a:cubicBezTo>
                <a:lnTo>
                  <a:pt x="36" y="92"/>
                </a:lnTo>
                <a:close/>
                <a:moveTo>
                  <a:pt x="166" y="56"/>
                </a:moveTo>
                <a:cubicBezTo>
                  <a:pt x="166" y="58"/>
                  <a:pt x="164" y="59"/>
                  <a:pt x="163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61" y="59"/>
                  <a:pt x="59" y="58"/>
                  <a:pt x="59" y="56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7"/>
                  <a:pt x="61" y="36"/>
                  <a:pt x="62" y="36"/>
                </a:cubicBezTo>
                <a:cubicBezTo>
                  <a:pt x="163" y="36"/>
                  <a:pt x="163" y="36"/>
                  <a:pt x="163" y="36"/>
                </a:cubicBezTo>
                <a:cubicBezTo>
                  <a:pt x="164" y="36"/>
                  <a:pt x="166" y="37"/>
                  <a:pt x="166" y="39"/>
                </a:cubicBezTo>
                <a:lnTo>
                  <a:pt x="166" y="56"/>
                </a:lnTo>
                <a:close/>
                <a:moveTo>
                  <a:pt x="166" y="92"/>
                </a:moveTo>
                <a:cubicBezTo>
                  <a:pt x="166" y="93"/>
                  <a:pt x="164" y="95"/>
                  <a:pt x="163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1" y="95"/>
                  <a:pt x="59" y="93"/>
                  <a:pt x="59" y="92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73"/>
                  <a:pt x="61" y="71"/>
                  <a:pt x="62" y="71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4" y="71"/>
                  <a:pt x="166" y="73"/>
                  <a:pt x="166" y="74"/>
                </a:cubicBezTo>
                <a:lnTo>
                  <a:pt x="166" y="9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70"/>
          <p:cNvSpPr>
            <a:spLocks noEditPoints="1"/>
          </p:cNvSpPr>
          <p:nvPr/>
        </p:nvSpPr>
        <p:spPr bwMode="auto">
          <a:xfrm>
            <a:off x="8054865" y="1794476"/>
            <a:ext cx="191641" cy="191641"/>
          </a:xfrm>
          <a:custGeom>
            <a:avLst/>
            <a:gdLst>
              <a:gd name="T0" fmla="*/ 165 w 165"/>
              <a:gd name="T1" fmla="*/ 142 h 165"/>
              <a:gd name="T2" fmla="*/ 163 w 165"/>
              <a:gd name="T3" fmla="*/ 145 h 165"/>
              <a:gd name="T4" fmla="*/ 162 w 165"/>
              <a:gd name="T5" fmla="*/ 145 h 165"/>
              <a:gd name="T6" fmla="*/ 160 w 165"/>
              <a:gd name="T7" fmla="*/ 144 h 165"/>
              <a:gd name="T8" fmla="*/ 151 w 165"/>
              <a:gd name="T9" fmla="*/ 136 h 165"/>
              <a:gd name="T10" fmla="*/ 82 w 165"/>
              <a:gd name="T11" fmla="*/ 165 h 165"/>
              <a:gd name="T12" fmla="*/ 13 w 165"/>
              <a:gd name="T13" fmla="*/ 136 h 165"/>
              <a:gd name="T14" fmla="*/ 5 w 165"/>
              <a:gd name="T15" fmla="*/ 144 h 165"/>
              <a:gd name="T16" fmla="*/ 2 w 165"/>
              <a:gd name="T17" fmla="*/ 145 h 165"/>
              <a:gd name="T18" fmla="*/ 1 w 165"/>
              <a:gd name="T19" fmla="*/ 145 h 165"/>
              <a:gd name="T20" fmla="*/ 0 w 165"/>
              <a:gd name="T21" fmla="*/ 142 h 165"/>
              <a:gd name="T22" fmla="*/ 0 w 165"/>
              <a:gd name="T23" fmla="*/ 110 h 165"/>
              <a:gd name="T24" fmla="*/ 2 w 165"/>
              <a:gd name="T25" fmla="*/ 107 h 165"/>
              <a:gd name="T26" fmla="*/ 35 w 165"/>
              <a:gd name="T27" fmla="*/ 107 h 165"/>
              <a:gd name="T28" fmla="*/ 38 w 165"/>
              <a:gd name="T29" fmla="*/ 109 h 165"/>
              <a:gd name="T30" fmla="*/ 37 w 165"/>
              <a:gd name="T31" fmla="*/ 112 h 165"/>
              <a:gd name="T32" fmla="*/ 28 w 165"/>
              <a:gd name="T33" fmla="*/ 121 h 165"/>
              <a:gd name="T34" fmla="*/ 70 w 165"/>
              <a:gd name="T35" fmla="*/ 143 h 165"/>
              <a:gd name="T36" fmla="*/ 70 w 165"/>
              <a:gd name="T37" fmla="*/ 83 h 165"/>
              <a:gd name="T38" fmla="*/ 53 w 165"/>
              <a:gd name="T39" fmla="*/ 83 h 165"/>
              <a:gd name="T40" fmla="*/ 47 w 165"/>
              <a:gd name="T41" fmla="*/ 77 h 165"/>
              <a:gd name="T42" fmla="*/ 47 w 165"/>
              <a:gd name="T43" fmla="*/ 65 h 165"/>
              <a:gd name="T44" fmla="*/ 53 w 165"/>
              <a:gd name="T45" fmla="*/ 60 h 165"/>
              <a:gd name="T46" fmla="*/ 70 w 165"/>
              <a:gd name="T47" fmla="*/ 60 h 165"/>
              <a:gd name="T48" fmla="*/ 70 w 165"/>
              <a:gd name="T49" fmla="*/ 44 h 165"/>
              <a:gd name="T50" fmla="*/ 59 w 165"/>
              <a:gd name="T51" fmla="*/ 24 h 165"/>
              <a:gd name="T52" fmla="*/ 82 w 165"/>
              <a:gd name="T53" fmla="*/ 0 h 165"/>
              <a:gd name="T54" fmla="*/ 106 w 165"/>
              <a:gd name="T55" fmla="*/ 24 h 165"/>
              <a:gd name="T56" fmla="*/ 94 w 165"/>
              <a:gd name="T57" fmla="*/ 44 h 165"/>
              <a:gd name="T58" fmla="*/ 94 w 165"/>
              <a:gd name="T59" fmla="*/ 60 h 165"/>
              <a:gd name="T60" fmla="*/ 112 w 165"/>
              <a:gd name="T61" fmla="*/ 60 h 165"/>
              <a:gd name="T62" fmla="*/ 118 w 165"/>
              <a:gd name="T63" fmla="*/ 65 h 165"/>
              <a:gd name="T64" fmla="*/ 118 w 165"/>
              <a:gd name="T65" fmla="*/ 77 h 165"/>
              <a:gd name="T66" fmla="*/ 112 w 165"/>
              <a:gd name="T67" fmla="*/ 83 h 165"/>
              <a:gd name="T68" fmla="*/ 94 w 165"/>
              <a:gd name="T69" fmla="*/ 83 h 165"/>
              <a:gd name="T70" fmla="*/ 94 w 165"/>
              <a:gd name="T71" fmla="*/ 143 h 165"/>
              <a:gd name="T72" fmla="*/ 137 w 165"/>
              <a:gd name="T73" fmla="*/ 121 h 165"/>
              <a:gd name="T74" fmla="*/ 127 w 165"/>
              <a:gd name="T75" fmla="*/ 112 h 165"/>
              <a:gd name="T76" fmla="*/ 127 w 165"/>
              <a:gd name="T77" fmla="*/ 109 h 165"/>
              <a:gd name="T78" fmla="*/ 130 w 165"/>
              <a:gd name="T79" fmla="*/ 107 h 165"/>
              <a:gd name="T80" fmla="*/ 162 w 165"/>
              <a:gd name="T81" fmla="*/ 107 h 165"/>
              <a:gd name="T82" fmla="*/ 165 w 165"/>
              <a:gd name="T83" fmla="*/ 110 h 165"/>
              <a:gd name="T84" fmla="*/ 165 w 165"/>
              <a:gd name="T85" fmla="*/ 142 h 165"/>
              <a:gd name="T86" fmla="*/ 82 w 165"/>
              <a:gd name="T87" fmla="*/ 18 h 165"/>
              <a:gd name="T88" fmla="*/ 76 w 165"/>
              <a:gd name="T89" fmla="*/ 24 h 165"/>
              <a:gd name="T90" fmla="*/ 82 w 165"/>
              <a:gd name="T91" fmla="*/ 30 h 165"/>
              <a:gd name="T92" fmla="*/ 88 w 165"/>
              <a:gd name="T93" fmla="*/ 24 h 165"/>
              <a:gd name="T94" fmla="*/ 82 w 165"/>
              <a:gd name="T95" fmla="*/ 1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65">
                <a:moveTo>
                  <a:pt x="165" y="142"/>
                </a:moveTo>
                <a:cubicBezTo>
                  <a:pt x="165" y="144"/>
                  <a:pt x="164" y="145"/>
                  <a:pt x="163" y="145"/>
                </a:cubicBezTo>
                <a:cubicBezTo>
                  <a:pt x="163" y="145"/>
                  <a:pt x="163" y="145"/>
                  <a:pt x="162" y="145"/>
                </a:cubicBezTo>
                <a:cubicBezTo>
                  <a:pt x="161" y="145"/>
                  <a:pt x="161" y="145"/>
                  <a:pt x="160" y="144"/>
                </a:cubicBezTo>
                <a:cubicBezTo>
                  <a:pt x="151" y="136"/>
                  <a:pt x="151" y="136"/>
                  <a:pt x="151" y="136"/>
                </a:cubicBezTo>
                <a:cubicBezTo>
                  <a:pt x="137" y="153"/>
                  <a:pt x="111" y="165"/>
                  <a:pt x="82" y="165"/>
                </a:cubicBezTo>
                <a:cubicBezTo>
                  <a:pt x="54" y="165"/>
                  <a:pt x="28" y="153"/>
                  <a:pt x="13" y="136"/>
                </a:cubicBezTo>
                <a:cubicBezTo>
                  <a:pt x="5" y="144"/>
                  <a:pt x="5" y="144"/>
                  <a:pt x="5" y="144"/>
                </a:cubicBezTo>
                <a:cubicBezTo>
                  <a:pt x="4" y="145"/>
                  <a:pt x="3" y="145"/>
                  <a:pt x="2" y="145"/>
                </a:cubicBezTo>
                <a:cubicBezTo>
                  <a:pt x="2" y="145"/>
                  <a:pt x="2" y="145"/>
                  <a:pt x="1" y="145"/>
                </a:cubicBezTo>
                <a:cubicBezTo>
                  <a:pt x="0" y="145"/>
                  <a:pt x="0" y="144"/>
                  <a:pt x="0" y="14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8"/>
                  <a:pt x="1" y="107"/>
                  <a:pt x="2" y="107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6" y="107"/>
                  <a:pt x="37" y="108"/>
                  <a:pt x="38" y="109"/>
                </a:cubicBezTo>
                <a:cubicBezTo>
                  <a:pt x="38" y="110"/>
                  <a:pt x="38" y="111"/>
                  <a:pt x="37" y="112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36" y="132"/>
                  <a:pt x="52" y="140"/>
                  <a:pt x="70" y="143"/>
                </a:cubicBezTo>
                <a:cubicBezTo>
                  <a:pt x="70" y="83"/>
                  <a:pt x="70" y="83"/>
                  <a:pt x="7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49" y="83"/>
                  <a:pt x="47" y="81"/>
                  <a:pt x="47" y="77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2"/>
                  <a:pt x="49" y="60"/>
                  <a:pt x="53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0" y="44"/>
                  <a:pt x="70" y="44"/>
                  <a:pt x="70" y="44"/>
                </a:cubicBezTo>
                <a:cubicBezTo>
                  <a:pt x="63" y="40"/>
                  <a:pt x="59" y="33"/>
                  <a:pt x="59" y="24"/>
                </a:cubicBezTo>
                <a:cubicBezTo>
                  <a:pt x="59" y="11"/>
                  <a:pt x="69" y="0"/>
                  <a:pt x="82" y="0"/>
                </a:cubicBezTo>
                <a:cubicBezTo>
                  <a:pt x="95" y="0"/>
                  <a:pt x="106" y="11"/>
                  <a:pt x="106" y="24"/>
                </a:cubicBezTo>
                <a:cubicBezTo>
                  <a:pt x="106" y="33"/>
                  <a:pt x="101" y="40"/>
                  <a:pt x="94" y="44"/>
                </a:cubicBezTo>
                <a:cubicBezTo>
                  <a:pt x="94" y="60"/>
                  <a:pt x="94" y="60"/>
                  <a:pt x="94" y="60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5" y="60"/>
                  <a:pt x="118" y="62"/>
                  <a:pt x="118" y="65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81"/>
                  <a:pt x="115" y="83"/>
                  <a:pt x="112" y="83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143"/>
                  <a:pt x="94" y="143"/>
                  <a:pt x="94" y="143"/>
                </a:cubicBezTo>
                <a:cubicBezTo>
                  <a:pt x="112" y="140"/>
                  <a:pt x="128" y="132"/>
                  <a:pt x="137" y="121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1"/>
                  <a:pt x="126" y="110"/>
                  <a:pt x="127" y="109"/>
                </a:cubicBezTo>
                <a:cubicBezTo>
                  <a:pt x="127" y="108"/>
                  <a:pt x="128" y="107"/>
                  <a:pt x="130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4" y="107"/>
                  <a:pt x="165" y="108"/>
                  <a:pt x="165" y="110"/>
                </a:cubicBezTo>
                <a:lnTo>
                  <a:pt x="165" y="142"/>
                </a:lnTo>
                <a:close/>
                <a:moveTo>
                  <a:pt x="82" y="18"/>
                </a:moveTo>
                <a:cubicBezTo>
                  <a:pt x="79" y="18"/>
                  <a:pt x="76" y="21"/>
                  <a:pt x="76" y="24"/>
                </a:cubicBezTo>
                <a:cubicBezTo>
                  <a:pt x="76" y="27"/>
                  <a:pt x="79" y="30"/>
                  <a:pt x="82" y="30"/>
                </a:cubicBezTo>
                <a:cubicBezTo>
                  <a:pt x="86" y="30"/>
                  <a:pt x="88" y="27"/>
                  <a:pt x="88" y="24"/>
                </a:cubicBezTo>
                <a:cubicBezTo>
                  <a:pt x="88" y="21"/>
                  <a:pt x="86" y="18"/>
                  <a:pt x="82" y="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71"/>
          <p:cNvSpPr>
            <a:spLocks noEditPoints="1"/>
          </p:cNvSpPr>
          <p:nvPr/>
        </p:nvSpPr>
        <p:spPr bwMode="auto">
          <a:xfrm>
            <a:off x="486843" y="2038490"/>
            <a:ext cx="151170" cy="178547"/>
          </a:xfrm>
          <a:custGeom>
            <a:avLst/>
            <a:gdLst>
              <a:gd name="T0" fmla="*/ 19 w 130"/>
              <a:gd name="T1" fmla="*/ 60 h 154"/>
              <a:gd name="T2" fmla="*/ 19 w 130"/>
              <a:gd name="T3" fmla="*/ 99 h 154"/>
              <a:gd name="T4" fmla="*/ 10 w 130"/>
              <a:gd name="T5" fmla="*/ 109 h 154"/>
              <a:gd name="T6" fmla="*/ 0 w 130"/>
              <a:gd name="T7" fmla="*/ 99 h 154"/>
              <a:gd name="T8" fmla="*/ 0 w 130"/>
              <a:gd name="T9" fmla="*/ 60 h 154"/>
              <a:gd name="T10" fmla="*/ 10 w 130"/>
              <a:gd name="T11" fmla="*/ 50 h 154"/>
              <a:gd name="T12" fmla="*/ 19 w 130"/>
              <a:gd name="T13" fmla="*/ 60 h 154"/>
              <a:gd name="T14" fmla="*/ 108 w 130"/>
              <a:gd name="T15" fmla="*/ 49 h 154"/>
              <a:gd name="T16" fmla="*/ 22 w 130"/>
              <a:gd name="T17" fmla="*/ 49 h 154"/>
              <a:gd name="T18" fmla="*/ 44 w 130"/>
              <a:gd name="T19" fmla="*/ 15 h 154"/>
              <a:gd name="T20" fmla="*/ 38 w 130"/>
              <a:gd name="T21" fmla="*/ 2 h 154"/>
              <a:gd name="T22" fmla="*/ 38 w 130"/>
              <a:gd name="T23" fmla="*/ 1 h 154"/>
              <a:gd name="T24" fmla="*/ 40 w 130"/>
              <a:gd name="T25" fmla="*/ 1 h 154"/>
              <a:gd name="T26" fmla="*/ 47 w 130"/>
              <a:gd name="T27" fmla="*/ 13 h 154"/>
              <a:gd name="T28" fmla="*/ 65 w 130"/>
              <a:gd name="T29" fmla="*/ 10 h 154"/>
              <a:gd name="T30" fmla="*/ 84 w 130"/>
              <a:gd name="T31" fmla="*/ 13 h 154"/>
              <a:gd name="T32" fmla="*/ 90 w 130"/>
              <a:gd name="T33" fmla="*/ 1 h 154"/>
              <a:gd name="T34" fmla="*/ 92 w 130"/>
              <a:gd name="T35" fmla="*/ 1 h 154"/>
              <a:gd name="T36" fmla="*/ 93 w 130"/>
              <a:gd name="T37" fmla="*/ 2 h 154"/>
              <a:gd name="T38" fmla="*/ 86 w 130"/>
              <a:gd name="T39" fmla="*/ 15 h 154"/>
              <a:gd name="T40" fmla="*/ 108 w 130"/>
              <a:gd name="T41" fmla="*/ 49 h 154"/>
              <a:gd name="T42" fmla="*/ 108 w 130"/>
              <a:gd name="T43" fmla="*/ 114 h 154"/>
              <a:gd name="T44" fmla="*/ 98 w 130"/>
              <a:gd name="T45" fmla="*/ 124 h 154"/>
              <a:gd name="T46" fmla="*/ 91 w 130"/>
              <a:gd name="T47" fmla="*/ 124 h 154"/>
              <a:gd name="T48" fmla="*/ 91 w 130"/>
              <a:gd name="T49" fmla="*/ 145 h 154"/>
              <a:gd name="T50" fmla="*/ 81 w 130"/>
              <a:gd name="T51" fmla="*/ 154 h 154"/>
              <a:gd name="T52" fmla="*/ 72 w 130"/>
              <a:gd name="T53" fmla="*/ 145 h 154"/>
              <a:gd name="T54" fmla="*/ 72 w 130"/>
              <a:gd name="T55" fmla="*/ 124 h 154"/>
              <a:gd name="T56" fmla="*/ 59 w 130"/>
              <a:gd name="T57" fmla="*/ 124 h 154"/>
              <a:gd name="T58" fmla="*/ 59 w 130"/>
              <a:gd name="T59" fmla="*/ 145 h 154"/>
              <a:gd name="T60" fmla="*/ 49 w 130"/>
              <a:gd name="T61" fmla="*/ 154 h 154"/>
              <a:gd name="T62" fmla="*/ 40 w 130"/>
              <a:gd name="T63" fmla="*/ 145 h 154"/>
              <a:gd name="T64" fmla="*/ 40 w 130"/>
              <a:gd name="T65" fmla="*/ 124 h 154"/>
              <a:gd name="T66" fmla="*/ 33 w 130"/>
              <a:gd name="T67" fmla="*/ 124 h 154"/>
              <a:gd name="T68" fmla="*/ 23 w 130"/>
              <a:gd name="T69" fmla="*/ 114 h 154"/>
              <a:gd name="T70" fmla="*/ 23 w 130"/>
              <a:gd name="T71" fmla="*/ 52 h 154"/>
              <a:gd name="T72" fmla="*/ 108 w 130"/>
              <a:gd name="T73" fmla="*/ 52 h 154"/>
              <a:gd name="T74" fmla="*/ 108 w 130"/>
              <a:gd name="T75" fmla="*/ 114 h 154"/>
              <a:gd name="T76" fmla="*/ 49 w 130"/>
              <a:gd name="T77" fmla="*/ 30 h 154"/>
              <a:gd name="T78" fmla="*/ 46 w 130"/>
              <a:gd name="T79" fmla="*/ 26 h 154"/>
              <a:gd name="T80" fmla="*/ 42 w 130"/>
              <a:gd name="T81" fmla="*/ 30 h 154"/>
              <a:gd name="T82" fmla="*/ 46 w 130"/>
              <a:gd name="T83" fmla="*/ 33 h 154"/>
              <a:gd name="T84" fmla="*/ 49 w 130"/>
              <a:gd name="T85" fmla="*/ 30 h 154"/>
              <a:gd name="T86" fmla="*/ 88 w 130"/>
              <a:gd name="T87" fmla="*/ 30 h 154"/>
              <a:gd name="T88" fmla="*/ 85 w 130"/>
              <a:gd name="T89" fmla="*/ 26 h 154"/>
              <a:gd name="T90" fmla="*/ 81 w 130"/>
              <a:gd name="T91" fmla="*/ 30 h 154"/>
              <a:gd name="T92" fmla="*/ 85 w 130"/>
              <a:gd name="T93" fmla="*/ 33 h 154"/>
              <a:gd name="T94" fmla="*/ 88 w 130"/>
              <a:gd name="T95" fmla="*/ 30 h 154"/>
              <a:gd name="T96" fmla="*/ 130 w 130"/>
              <a:gd name="T97" fmla="*/ 99 h 154"/>
              <a:gd name="T98" fmla="*/ 121 w 130"/>
              <a:gd name="T99" fmla="*/ 109 h 154"/>
              <a:gd name="T100" fmla="*/ 111 w 130"/>
              <a:gd name="T101" fmla="*/ 99 h 154"/>
              <a:gd name="T102" fmla="*/ 111 w 130"/>
              <a:gd name="T103" fmla="*/ 60 h 154"/>
              <a:gd name="T104" fmla="*/ 121 w 130"/>
              <a:gd name="T105" fmla="*/ 50 h 154"/>
              <a:gd name="T106" fmla="*/ 130 w 130"/>
              <a:gd name="T107" fmla="*/ 60 h 154"/>
              <a:gd name="T108" fmla="*/ 130 w 130"/>
              <a:gd name="T109" fmla="*/ 9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0" h="154">
                <a:moveTo>
                  <a:pt x="19" y="60"/>
                </a:moveTo>
                <a:cubicBezTo>
                  <a:pt x="19" y="99"/>
                  <a:pt x="19" y="99"/>
                  <a:pt x="19" y="99"/>
                </a:cubicBezTo>
                <a:cubicBezTo>
                  <a:pt x="19" y="105"/>
                  <a:pt x="15" y="109"/>
                  <a:pt x="10" y="109"/>
                </a:cubicBezTo>
                <a:cubicBezTo>
                  <a:pt x="4" y="109"/>
                  <a:pt x="0" y="105"/>
                  <a:pt x="0" y="99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4" y="50"/>
                  <a:pt x="10" y="50"/>
                </a:cubicBezTo>
                <a:cubicBezTo>
                  <a:pt x="15" y="50"/>
                  <a:pt x="19" y="55"/>
                  <a:pt x="19" y="60"/>
                </a:cubicBezTo>
                <a:close/>
                <a:moveTo>
                  <a:pt x="108" y="49"/>
                </a:moveTo>
                <a:cubicBezTo>
                  <a:pt x="22" y="49"/>
                  <a:pt x="22" y="49"/>
                  <a:pt x="22" y="49"/>
                </a:cubicBezTo>
                <a:cubicBezTo>
                  <a:pt x="22" y="34"/>
                  <a:pt x="31" y="21"/>
                  <a:pt x="44" y="15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2"/>
                  <a:pt x="37" y="1"/>
                  <a:pt x="38" y="1"/>
                </a:cubicBezTo>
                <a:cubicBezTo>
                  <a:pt x="39" y="0"/>
                  <a:pt x="40" y="1"/>
                  <a:pt x="40" y="1"/>
                </a:cubicBezTo>
                <a:cubicBezTo>
                  <a:pt x="47" y="13"/>
                  <a:pt x="47" y="13"/>
                  <a:pt x="47" y="13"/>
                </a:cubicBezTo>
                <a:cubicBezTo>
                  <a:pt x="52" y="11"/>
                  <a:pt x="59" y="10"/>
                  <a:pt x="65" y="10"/>
                </a:cubicBezTo>
                <a:cubicBezTo>
                  <a:pt x="72" y="10"/>
                  <a:pt x="78" y="11"/>
                  <a:pt x="84" y="13"/>
                </a:cubicBezTo>
                <a:cubicBezTo>
                  <a:pt x="90" y="1"/>
                  <a:pt x="90" y="1"/>
                  <a:pt x="90" y="1"/>
                </a:cubicBezTo>
                <a:cubicBezTo>
                  <a:pt x="91" y="1"/>
                  <a:pt x="92" y="0"/>
                  <a:pt x="92" y="1"/>
                </a:cubicBezTo>
                <a:cubicBezTo>
                  <a:pt x="93" y="1"/>
                  <a:pt x="93" y="2"/>
                  <a:pt x="93" y="2"/>
                </a:cubicBezTo>
                <a:cubicBezTo>
                  <a:pt x="86" y="15"/>
                  <a:pt x="86" y="15"/>
                  <a:pt x="86" y="15"/>
                </a:cubicBezTo>
                <a:cubicBezTo>
                  <a:pt x="99" y="21"/>
                  <a:pt x="108" y="34"/>
                  <a:pt x="108" y="49"/>
                </a:cubicBezTo>
                <a:close/>
                <a:moveTo>
                  <a:pt x="108" y="114"/>
                </a:moveTo>
                <a:cubicBezTo>
                  <a:pt x="108" y="119"/>
                  <a:pt x="103" y="124"/>
                  <a:pt x="98" y="12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1" y="145"/>
                  <a:pt x="91" y="145"/>
                  <a:pt x="91" y="145"/>
                </a:cubicBezTo>
                <a:cubicBezTo>
                  <a:pt x="91" y="150"/>
                  <a:pt x="86" y="154"/>
                  <a:pt x="81" y="154"/>
                </a:cubicBezTo>
                <a:cubicBezTo>
                  <a:pt x="76" y="154"/>
                  <a:pt x="72" y="150"/>
                  <a:pt x="72" y="145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9" y="150"/>
                  <a:pt x="55" y="154"/>
                  <a:pt x="49" y="154"/>
                </a:cubicBezTo>
                <a:cubicBezTo>
                  <a:pt x="44" y="154"/>
                  <a:pt x="40" y="150"/>
                  <a:pt x="40" y="14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7" y="124"/>
                  <a:pt x="23" y="119"/>
                  <a:pt x="23" y="114"/>
                </a:cubicBezTo>
                <a:cubicBezTo>
                  <a:pt x="23" y="52"/>
                  <a:pt x="23" y="52"/>
                  <a:pt x="23" y="52"/>
                </a:cubicBezTo>
                <a:cubicBezTo>
                  <a:pt x="108" y="52"/>
                  <a:pt x="108" y="52"/>
                  <a:pt x="108" y="52"/>
                </a:cubicBezTo>
                <a:lnTo>
                  <a:pt x="108" y="114"/>
                </a:lnTo>
                <a:close/>
                <a:moveTo>
                  <a:pt x="49" y="30"/>
                </a:moveTo>
                <a:cubicBezTo>
                  <a:pt x="49" y="28"/>
                  <a:pt x="48" y="26"/>
                  <a:pt x="46" y="26"/>
                </a:cubicBezTo>
                <a:cubicBezTo>
                  <a:pt x="44" y="26"/>
                  <a:pt x="42" y="28"/>
                  <a:pt x="42" y="30"/>
                </a:cubicBezTo>
                <a:cubicBezTo>
                  <a:pt x="42" y="32"/>
                  <a:pt x="44" y="33"/>
                  <a:pt x="46" y="33"/>
                </a:cubicBezTo>
                <a:cubicBezTo>
                  <a:pt x="48" y="33"/>
                  <a:pt x="49" y="32"/>
                  <a:pt x="49" y="30"/>
                </a:cubicBezTo>
                <a:close/>
                <a:moveTo>
                  <a:pt x="88" y="30"/>
                </a:moveTo>
                <a:cubicBezTo>
                  <a:pt x="88" y="28"/>
                  <a:pt x="87" y="26"/>
                  <a:pt x="85" y="26"/>
                </a:cubicBezTo>
                <a:cubicBezTo>
                  <a:pt x="83" y="26"/>
                  <a:pt x="81" y="28"/>
                  <a:pt x="81" y="30"/>
                </a:cubicBezTo>
                <a:cubicBezTo>
                  <a:pt x="81" y="32"/>
                  <a:pt x="83" y="33"/>
                  <a:pt x="85" y="33"/>
                </a:cubicBezTo>
                <a:cubicBezTo>
                  <a:pt x="87" y="33"/>
                  <a:pt x="88" y="32"/>
                  <a:pt x="88" y="30"/>
                </a:cubicBezTo>
                <a:close/>
                <a:moveTo>
                  <a:pt x="130" y="99"/>
                </a:moveTo>
                <a:cubicBezTo>
                  <a:pt x="130" y="105"/>
                  <a:pt x="126" y="109"/>
                  <a:pt x="121" y="109"/>
                </a:cubicBezTo>
                <a:cubicBezTo>
                  <a:pt x="116" y="109"/>
                  <a:pt x="111" y="105"/>
                  <a:pt x="111" y="99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11" y="54"/>
                  <a:pt x="116" y="50"/>
                  <a:pt x="121" y="50"/>
                </a:cubicBezTo>
                <a:cubicBezTo>
                  <a:pt x="126" y="50"/>
                  <a:pt x="130" y="54"/>
                  <a:pt x="130" y="60"/>
                </a:cubicBezTo>
                <a:lnTo>
                  <a:pt x="130" y="9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Freeform 72"/>
          <p:cNvSpPr>
            <a:spLocks noEditPoints="1"/>
          </p:cNvSpPr>
          <p:nvPr/>
        </p:nvSpPr>
        <p:spPr bwMode="auto">
          <a:xfrm>
            <a:off x="728478" y="2025397"/>
            <a:ext cx="192831" cy="191641"/>
          </a:xfrm>
          <a:custGeom>
            <a:avLst/>
            <a:gdLst>
              <a:gd name="T0" fmla="*/ 65 w 166"/>
              <a:gd name="T1" fmla="*/ 100 h 165"/>
              <a:gd name="T2" fmla="*/ 60 w 166"/>
              <a:gd name="T3" fmla="*/ 106 h 165"/>
              <a:gd name="T4" fmla="*/ 60 w 166"/>
              <a:gd name="T5" fmla="*/ 159 h 165"/>
              <a:gd name="T6" fmla="*/ 54 w 166"/>
              <a:gd name="T7" fmla="*/ 165 h 165"/>
              <a:gd name="T8" fmla="*/ 6 w 166"/>
              <a:gd name="T9" fmla="*/ 165 h 165"/>
              <a:gd name="T10" fmla="*/ 0 w 166"/>
              <a:gd name="T11" fmla="*/ 159 h 165"/>
              <a:gd name="T12" fmla="*/ 0 w 166"/>
              <a:gd name="T13" fmla="*/ 112 h 165"/>
              <a:gd name="T14" fmla="*/ 23 w 166"/>
              <a:gd name="T15" fmla="*/ 31 h 165"/>
              <a:gd name="T16" fmla="*/ 26 w 166"/>
              <a:gd name="T17" fmla="*/ 29 h 165"/>
              <a:gd name="T18" fmla="*/ 65 w 166"/>
              <a:gd name="T19" fmla="*/ 29 h 165"/>
              <a:gd name="T20" fmla="*/ 65 w 166"/>
              <a:gd name="T21" fmla="*/ 100 h 165"/>
              <a:gd name="T22" fmla="*/ 68 w 166"/>
              <a:gd name="T23" fmla="*/ 23 h 165"/>
              <a:gd name="T24" fmla="*/ 36 w 166"/>
              <a:gd name="T25" fmla="*/ 23 h 165"/>
              <a:gd name="T26" fmla="*/ 36 w 166"/>
              <a:gd name="T27" fmla="*/ 3 h 165"/>
              <a:gd name="T28" fmla="*/ 39 w 166"/>
              <a:gd name="T29" fmla="*/ 0 h 165"/>
              <a:gd name="T30" fmla="*/ 65 w 166"/>
              <a:gd name="T31" fmla="*/ 0 h 165"/>
              <a:gd name="T32" fmla="*/ 68 w 166"/>
              <a:gd name="T33" fmla="*/ 3 h 165"/>
              <a:gd name="T34" fmla="*/ 68 w 166"/>
              <a:gd name="T35" fmla="*/ 23 h 165"/>
              <a:gd name="T36" fmla="*/ 95 w 166"/>
              <a:gd name="T37" fmla="*/ 94 h 165"/>
              <a:gd name="T38" fmla="*/ 71 w 166"/>
              <a:gd name="T39" fmla="*/ 94 h 165"/>
              <a:gd name="T40" fmla="*/ 71 w 166"/>
              <a:gd name="T41" fmla="*/ 29 h 165"/>
              <a:gd name="T42" fmla="*/ 95 w 166"/>
              <a:gd name="T43" fmla="*/ 29 h 165"/>
              <a:gd name="T44" fmla="*/ 95 w 166"/>
              <a:gd name="T45" fmla="*/ 94 h 165"/>
              <a:gd name="T46" fmla="*/ 130 w 166"/>
              <a:gd name="T47" fmla="*/ 23 h 165"/>
              <a:gd name="T48" fmla="*/ 98 w 166"/>
              <a:gd name="T49" fmla="*/ 23 h 165"/>
              <a:gd name="T50" fmla="*/ 98 w 166"/>
              <a:gd name="T51" fmla="*/ 3 h 165"/>
              <a:gd name="T52" fmla="*/ 101 w 166"/>
              <a:gd name="T53" fmla="*/ 0 h 165"/>
              <a:gd name="T54" fmla="*/ 128 w 166"/>
              <a:gd name="T55" fmla="*/ 0 h 165"/>
              <a:gd name="T56" fmla="*/ 130 w 166"/>
              <a:gd name="T57" fmla="*/ 3 h 165"/>
              <a:gd name="T58" fmla="*/ 130 w 166"/>
              <a:gd name="T59" fmla="*/ 23 h 165"/>
              <a:gd name="T60" fmla="*/ 166 w 166"/>
              <a:gd name="T61" fmla="*/ 159 h 165"/>
              <a:gd name="T62" fmla="*/ 160 w 166"/>
              <a:gd name="T63" fmla="*/ 165 h 165"/>
              <a:gd name="T64" fmla="*/ 113 w 166"/>
              <a:gd name="T65" fmla="*/ 165 h 165"/>
              <a:gd name="T66" fmla="*/ 107 w 166"/>
              <a:gd name="T67" fmla="*/ 159 h 165"/>
              <a:gd name="T68" fmla="*/ 107 w 166"/>
              <a:gd name="T69" fmla="*/ 106 h 165"/>
              <a:gd name="T70" fmla="*/ 101 w 166"/>
              <a:gd name="T71" fmla="*/ 100 h 165"/>
              <a:gd name="T72" fmla="*/ 101 w 166"/>
              <a:gd name="T73" fmla="*/ 29 h 165"/>
              <a:gd name="T74" fmla="*/ 140 w 166"/>
              <a:gd name="T75" fmla="*/ 29 h 165"/>
              <a:gd name="T76" fmla="*/ 143 w 166"/>
              <a:gd name="T77" fmla="*/ 31 h 165"/>
              <a:gd name="T78" fmla="*/ 166 w 166"/>
              <a:gd name="T79" fmla="*/ 112 h 165"/>
              <a:gd name="T80" fmla="*/ 166 w 166"/>
              <a:gd name="T81" fmla="*/ 15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6" h="165">
                <a:moveTo>
                  <a:pt x="65" y="100"/>
                </a:moveTo>
                <a:cubicBezTo>
                  <a:pt x="65" y="103"/>
                  <a:pt x="63" y="106"/>
                  <a:pt x="60" y="106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0" y="163"/>
                  <a:pt x="57" y="165"/>
                  <a:pt x="54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3" y="165"/>
                  <a:pt x="0" y="163"/>
                  <a:pt x="0" y="159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0"/>
                  <a:pt x="25" y="29"/>
                  <a:pt x="26" y="29"/>
                </a:cubicBezTo>
                <a:cubicBezTo>
                  <a:pt x="65" y="29"/>
                  <a:pt x="65" y="29"/>
                  <a:pt x="65" y="29"/>
                </a:cubicBezTo>
                <a:lnTo>
                  <a:pt x="65" y="100"/>
                </a:lnTo>
                <a:close/>
                <a:moveTo>
                  <a:pt x="68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"/>
                  <a:pt x="37" y="0"/>
                  <a:pt x="3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1"/>
                  <a:pt x="68" y="3"/>
                </a:cubicBezTo>
                <a:lnTo>
                  <a:pt x="68" y="23"/>
                </a:lnTo>
                <a:close/>
                <a:moveTo>
                  <a:pt x="95" y="94"/>
                </a:moveTo>
                <a:cubicBezTo>
                  <a:pt x="71" y="94"/>
                  <a:pt x="71" y="94"/>
                  <a:pt x="71" y="94"/>
                </a:cubicBezTo>
                <a:cubicBezTo>
                  <a:pt x="71" y="29"/>
                  <a:pt x="71" y="29"/>
                  <a:pt x="71" y="29"/>
                </a:cubicBezTo>
                <a:cubicBezTo>
                  <a:pt x="95" y="29"/>
                  <a:pt x="95" y="29"/>
                  <a:pt x="95" y="29"/>
                </a:cubicBezTo>
                <a:lnTo>
                  <a:pt x="95" y="94"/>
                </a:lnTo>
                <a:close/>
                <a:moveTo>
                  <a:pt x="130" y="23"/>
                </a:moveTo>
                <a:cubicBezTo>
                  <a:pt x="98" y="23"/>
                  <a:pt x="98" y="23"/>
                  <a:pt x="98" y="23"/>
                </a:cubicBezTo>
                <a:cubicBezTo>
                  <a:pt x="98" y="3"/>
                  <a:pt x="98" y="3"/>
                  <a:pt x="98" y="3"/>
                </a:cubicBezTo>
                <a:cubicBezTo>
                  <a:pt x="98" y="1"/>
                  <a:pt x="99" y="0"/>
                  <a:pt x="10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9" y="0"/>
                  <a:pt x="130" y="1"/>
                  <a:pt x="130" y="3"/>
                </a:cubicBezTo>
                <a:lnTo>
                  <a:pt x="130" y="23"/>
                </a:lnTo>
                <a:close/>
                <a:moveTo>
                  <a:pt x="166" y="159"/>
                </a:moveTo>
                <a:cubicBezTo>
                  <a:pt x="166" y="163"/>
                  <a:pt x="163" y="165"/>
                  <a:pt x="160" y="165"/>
                </a:cubicBezTo>
                <a:cubicBezTo>
                  <a:pt x="113" y="165"/>
                  <a:pt x="113" y="165"/>
                  <a:pt x="113" y="165"/>
                </a:cubicBezTo>
                <a:cubicBezTo>
                  <a:pt x="110" y="165"/>
                  <a:pt x="107" y="163"/>
                  <a:pt x="107" y="159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4" y="106"/>
                  <a:pt x="101" y="103"/>
                  <a:pt x="101" y="100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1" y="29"/>
                  <a:pt x="143" y="30"/>
                  <a:pt x="143" y="31"/>
                </a:cubicBezTo>
                <a:cubicBezTo>
                  <a:pt x="166" y="112"/>
                  <a:pt x="166" y="112"/>
                  <a:pt x="166" y="112"/>
                </a:cubicBezTo>
                <a:lnTo>
                  <a:pt x="166" y="15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73"/>
          <p:cNvSpPr>
            <a:spLocks noEditPoints="1"/>
          </p:cNvSpPr>
          <p:nvPr/>
        </p:nvSpPr>
        <p:spPr bwMode="auto">
          <a:xfrm>
            <a:off x="1011772" y="2025397"/>
            <a:ext cx="191641" cy="191641"/>
          </a:xfrm>
          <a:custGeom>
            <a:avLst/>
            <a:gdLst>
              <a:gd name="T0" fmla="*/ 166 w 166"/>
              <a:gd name="T1" fmla="*/ 118 h 165"/>
              <a:gd name="T2" fmla="*/ 156 w 166"/>
              <a:gd name="T3" fmla="*/ 113 h 165"/>
              <a:gd name="T4" fmla="*/ 138 w 166"/>
              <a:gd name="T5" fmla="*/ 106 h 165"/>
              <a:gd name="T6" fmla="*/ 121 w 166"/>
              <a:gd name="T7" fmla="*/ 113 h 165"/>
              <a:gd name="T8" fmla="*/ 111 w 166"/>
              <a:gd name="T9" fmla="*/ 118 h 165"/>
              <a:gd name="T10" fmla="*/ 101 w 166"/>
              <a:gd name="T11" fmla="*/ 113 h 165"/>
              <a:gd name="T12" fmla="*/ 83 w 166"/>
              <a:gd name="T13" fmla="*/ 106 h 165"/>
              <a:gd name="T14" fmla="*/ 66 w 166"/>
              <a:gd name="T15" fmla="*/ 113 h 165"/>
              <a:gd name="T16" fmla="*/ 56 w 166"/>
              <a:gd name="T17" fmla="*/ 118 h 165"/>
              <a:gd name="T18" fmla="*/ 46 w 166"/>
              <a:gd name="T19" fmla="*/ 113 h 165"/>
              <a:gd name="T20" fmla="*/ 28 w 166"/>
              <a:gd name="T21" fmla="*/ 106 h 165"/>
              <a:gd name="T22" fmla="*/ 10 w 166"/>
              <a:gd name="T23" fmla="*/ 113 h 165"/>
              <a:gd name="T24" fmla="*/ 0 w 166"/>
              <a:gd name="T25" fmla="*/ 118 h 165"/>
              <a:gd name="T26" fmla="*/ 0 w 166"/>
              <a:gd name="T27" fmla="*/ 100 h 165"/>
              <a:gd name="T28" fmla="*/ 18 w 166"/>
              <a:gd name="T29" fmla="*/ 82 h 165"/>
              <a:gd name="T30" fmla="*/ 24 w 166"/>
              <a:gd name="T31" fmla="*/ 82 h 165"/>
              <a:gd name="T32" fmla="*/ 24 w 166"/>
              <a:gd name="T33" fmla="*/ 41 h 165"/>
              <a:gd name="T34" fmla="*/ 48 w 166"/>
              <a:gd name="T35" fmla="*/ 41 h 165"/>
              <a:gd name="T36" fmla="*/ 48 w 166"/>
              <a:gd name="T37" fmla="*/ 82 h 165"/>
              <a:gd name="T38" fmla="*/ 71 w 166"/>
              <a:gd name="T39" fmla="*/ 82 h 165"/>
              <a:gd name="T40" fmla="*/ 71 w 166"/>
              <a:gd name="T41" fmla="*/ 41 h 165"/>
              <a:gd name="T42" fmla="*/ 95 w 166"/>
              <a:gd name="T43" fmla="*/ 41 h 165"/>
              <a:gd name="T44" fmla="*/ 95 w 166"/>
              <a:gd name="T45" fmla="*/ 82 h 165"/>
              <a:gd name="T46" fmla="*/ 119 w 166"/>
              <a:gd name="T47" fmla="*/ 82 h 165"/>
              <a:gd name="T48" fmla="*/ 119 w 166"/>
              <a:gd name="T49" fmla="*/ 41 h 165"/>
              <a:gd name="T50" fmla="*/ 142 w 166"/>
              <a:gd name="T51" fmla="*/ 41 h 165"/>
              <a:gd name="T52" fmla="*/ 142 w 166"/>
              <a:gd name="T53" fmla="*/ 82 h 165"/>
              <a:gd name="T54" fmla="*/ 148 w 166"/>
              <a:gd name="T55" fmla="*/ 82 h 165"/>
              <a:gd name="T56" fmla="*/ 166 w 166"/>
              <a:gd name="T57" fmla="*/ 100 h 165"/>
              <a:gd name="T58" fmla="*/ 166 w 166"/>
              <a:gd name="T59" fmla="*/ 118 h 165"/>
              <a:gd name="T60" fmla="*/ 166 w 166"/>
              <a:gd name="T61" fmla="*/ 165 h 165"/>
              <a:gd name="T62" fmla="*/ 0 w 166"/>
              <a:gd name="T63" fmla="*/ 165 h 165"/>
              <a:gd name="T64" fmla="*/ 0 w 166"/>
              <a:gd name="T65" fmla="*/ 130 h 165"/>
              <a:gd name="T66" fmla="*/ 18 w 166"/>
              <a:gd name="T67" fmla="*/ 122 h 165"/>
              <a:gd name="T68" fmla="*/ 28 w 166"/>
              <a:gd name="T69" fmla="*/ 118 h 165"/>
              <a:gd name="T70" fmla="*/ 38 w 166"/>
              <a:gd name="T71" fmla="*/ 122 h 165"/>
              <a:gd name="T72" fmla="*/ 56 w 166"/>
              <a:gd name="T73" fmla="*/ 130 h 165"/>
              <a:gd name="T74" fmla="*/ 73 w 166"/>
              <a:gd name="T75" fmla="*/ 122 h 165"/>
              <a:gd name="T76" fmla="*/ 83 w 166"/>
              <a:gd name="T77" fmla="*/ 118 h 165"/>
              <a:gd name="T78" fmla="*/ 93 w 166"/>
              <a:gd name="T79" fmla="*/ 122 h 165"/>
              <a:gd name="T80" fmla="*/ 111 w 166"/>
              <a:gd name="T81" fmla="*/ 130 h 165"/>
              <a:gd name="T82" fmla="*/ 128 w 166"/>
              <a:gd name="T83" fmla="*/ 122 h 165"/>
              <a:gd name="T84" fmla="*/ 138 w 166"/>
              <a:gd name="T85" fmla="*/ 118 h 165"/>
              <a:gd name="T86" fmla="*/ 148 w 166"/>
              <a:gd name="T87" fmla="*/ 122 h 165"/>
              <a:gd name="T88" fmla="*/ 166 w 166"/>
              <a:gd name="T89" fmla="*/ 130 h 165"/>
              <a:gd name="T90" fmla="*/ 166 w 166"/>
              <a:gd name="T91" fmla="*/ 165 h 165"/>
              <a:gd name="T92" fmla="*/ 36 w 166"/>
              <a:gd name="T93" fmla="*/ 35 h 165"/>
              <a:gd name="T94" fmla="*/ 24 w 166"/>
              <a:gd name="T95" fmla="*/ 23 h 165"/>
              <a:gd name="T96" fmla="*/ 36 w 166"/>
              <a:gd name="T97" fmla="*/ 0 h 165"/>
              <a:gd name="T98" fmla="*/ 48 w 166"/>
              <a:gd name="T99" fmla="*/ 20 h 165"/>
              <a:gd name="T100" fmla="*/ 36 w 166"/>
              <a:gd name="T101" fmla="*/ 35 h 165"/>
              <a:gd name="T102" fmla="*/ 83 w 166"/>
              <a:gd name="T103" fmla="*/ 35 h 165"/>
              <a:gd name="T104" fmla="*/ 71 w 166"/>
              <a:gd name="T105" fmla="*/ 23 h 165"/>
              <a:gd name="T106" fmla="*/ 83 w 166"/>
              <a:gd name="T107" fmla="*/ 0 h 165"/>
              <a:gd name="T108" fmla="*/ 95 w 166"/>
              <a:gd name="T109" fmla="*/ 20 h 165"/>
              <a:gd name="T110" fmla="*/ 83 w 166"/>
              <a:gd name="T111" fmla="*/ 35 h 165"/>
              <a:gd name="T112" fmla="*/ 130 w 166"/>
              <a:gd name="T113" fmla="*/ 35 h 165"/>
              <a:gd name="T114" fmla="*/ 119 w 166"/>
              <a:gd name="T115" fmla="*/ 23 h 165"/>
              <a:gd name="T116" fmla="*/ 130 w 166"/>
              <a:gd name="T117" fmla="*/ 0 h 165"/>
              <a:gd name="T118" fmla="*/ 142 w 166"/>
              <a:gd name="T119" fmla="*/ 20 h 165"/>
              <a:gd name="T120" fmla="*/ 130 w 166"/>
              <a:gd name="T121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6" h="165">
                <a:moveTo>
                  <a:pt x="166" y="118"/>
                </a:moveTo>
                <a:cubicBezTo>
                  <a:pt x="161" y="118"/>
                  <a:pt x="159" y="116"/>
                  <a:pt x="156" y="113"/>
                </a:cubicBezTo>
                <a:cubicBezTo>
                  <a:pt x="152" y="110"/>
                  <a:pt x="147" y="106"/>
                  <a:pt x="138" y="106"/>
                </a:cubicBezTo>
                <a:cubicBezTo>
                  <a:pt x="129" y="106"/>
                  <a:pt x="125" y="110"/>
                  <a:pt x="121" y="113"/>
                </a:cubicBezTo>
                <a:cubicBezTo>
                  <a:pt x="118" y="116"/>
                  <a:pt x="116" y="118"/>
                  <a:pt x="111" y="118"/>
                </a:cubicBezTo>
                <a:cubicBezTo>
                  <a:pt x="106" y="118"/>
                  <a:pt x="104" y="116"/>
                  <a:pt x="101" y="113"/>
                </a:cubicBezTo>
                <a:cubicBezTo>
                  <a:pt x="97" y="110"/>
                  <a:pt x="92" y="106"/>
                  <a:pt x="83" y="106"/>
                </a:cubicBezTo>
                <a:cubicBezTo>
                  <a:pt x="74" y="106"/>
                  <a:pt x="69" y="110"/>
                  <a:pt x="66" y="113"/>
                </a:cubicBezTo>
                <a:cubicBezTo>
                  <a:pt x="62" y="116"/>
                  <a:pt x="60" y="118"/>
                  <a:pt x="56" y="118"/>
                </a:cubicBezTo>
                <a:cubicBezTo>
                  <a:pt x="51" y="118"/>
                  <a:pt x="49" y="116"/>
                  <a:pt x="46" y="113"/>
                </a:cubicBezTo>
                <a:cubicBezTo>
                  <a:pt x="42" y="110"/>
                  <a:pt x="37" y="106"/>
                  <a:pt x="28" y="106"/>
                </a:cubicBezTo>
                <a:cubicBezTo>
                  <a:pt x="19" y="106"/>
                  <a:pt x="14" y="110"/>
                  <a:pt x="10" y="113"/>
                </a:cubicBezTo>
                <a:cubicBezTo>
                  <a:pt x="7" y="116"/>
                  <a:pt x="5" y="118"/>
                  <a:pt x="0" y="118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0"/>
                  <a:pt x="8" y="82"/>
                  <a:pt x="18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41"/>
                  <a:pt x="24" y="41"/>
                  <a:pt x="24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82"/>
                  <a:pt x="48" y="82"/>
                  <a:pt x="48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41"/>
                  <a:pt x="71" y="41"/>
                  <a:pt x="71" y="4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82"/>
                  <a:pt x="95" y="82"/>
                  <a:pt x="95" y="82"/>
                </a:cubicBezTo>
                <a:cubicBezTo>
                  <a:pt x="119" y="82"/>
                  <a:pt x="119" y="82"/>
                  <a:pt x="119" y="82"/>
                </a:cubicBezTo>
                <a:cubicBezTo>
                  <a:pt x="119" y="41"/>
                  <a:pt x="119" y="41"/>
                  <a:pt x="119" y="41"/>
                </a:cubicBezTo>
                <a:cubicBezTo>
                  <a:pt x="142" y="41"/>
                  <a:pt x="142" y="41"/>
                  <a:pt x="142" y="41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58" y="82"/>
                  <a:pt x="166" y="90"/>
                  <a:pt x="166" y="100"/>
                </a:cubicBezTo>
                <a:lnTo>
                  <a:pt x="166" y="118"/>
                </a:lnTo>
                <a:close/>
                <a:moveTo>
                  <a:pt x="166" y="165"/>
                </a:moveTo>
                <a:cubicBezTo>
                  <a:pt x="0" y="165"/>
                  <a:pt x="0" y="165"/>
                  <a:pt x="0" y="165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4" y="126"/>
                  <a:pt x="18" y="122"/>
                </a:cubicBezTo>
                <a:cubicBezTo>
                  <a:pt x="21" y="120"/>
                  <a:pt x="23" y="118"/>
                  <a:pt x="28" y="118"/>
                </a:cubicBezTo>
                <a:cubicBezTo>
                  <a:pt x="33" y="118"/>
                  <a:pt x="35" y="120"/>
                  <a:pt x="38" y="122"/>
                </a:cubicBezTo>
                <a:cubicBezTo>
                  <a:pt x="42" y="126"/>
                  <a:pt x="46" y="130"/>
                  <a:pt x="56" y="130"/>
                </a:cubicBezTo>
                <a:cubicBezTo>
                  <a:pt x="65" y="130"/>
                  <a:pt x="69" y="126"/>
                  <a:pt x="73" y="122"/>
                </a:cubicBezTo>
                <a:cubicBezTo>
                  <a:pt x="76" y="120"/>
                  <a:pt x="78" y="118"/>
                  <a:pt x="83" y="118"/>
                </a:cubicBezTo>
                <a:cubicBezTo>
                  <a:pt x="88" y="118"/>
                  <a:pt x="90" y="120"/>
                  <a:pt x="93" y="122"/>
                </a:cubicBezTo>
                <a:cubicBezTo>
                  <a:pt x="97" y="126"/>
                  <a:pt x="102" y="130"/>
                  <a:pt x="111" y="130"/>
                </a:cubicBezTo>
                <a:cubicBezTo>
                  <a:pt x="120" y="130"/>
                  <a:pt x="125" y="126"/>
                  <a:pt x="128" y="122"/>
                </a:cubicBezTo>
                <a:cubicBezTo>
                  <a:pt x="132" y="120"/>
                  <a:pt x="134" y="118"/>
                  <a:pt x="138" y="118"/>
                </a:cubicBezTo>
                <a:cubicBezTo>
                  <a:pt x="143" y="118"/>
                  <a:pt x="145" y="120"/>
                  <a:pt x="148" y="122"/>
                </a:cubicBezTo>
                <a:cubicBezTo>
                  <a:pt x="152" y="126"/>
                  <a:pt x="157" y="130"/>
                  <a:pt x="166" y="130"/>
                </a:cubicBezTo>
                <a:lnTo>
                  <a:pt x="166" y="165"/>
                </a:lnTo>
                <a:close/>
                <a:moveTo>
                  <a:pt x="36" y="35"/>
                </a:moveTo>
                <a:cubicBezTo>
                  <a:pt x="29" y="35"/>
                  <a:pt x="24" y="30"/>
                  <a:pt x="24" y="23"/>
                </a:cubicBezTo>
                <a:cubicBezTo>
                  <a:pt x="24" y="12"/>
                  <a:pt x="36" y="15"/>
                  <a:pt x="36" y="0"/>
                </a:cubicBezTo>
                <a:cubicBezTo>
                  <a:pt x="40" y="0"/>
                  <a:pt x="48" y="11"/>
                  <a:pt x="48" y="20"/>
                </a:cubicBezTo>
                <a:cubicBezTo>
                  <a:pt x="48" y="30"/>
                  <a:pt x="42" y="35"/>
                  <a:pt x="36" y="35"/>
                </a:cubicBezTo>
                <a:close/>
                <a:moveTo>
                  <a:pt x="83" y="35"/>
                </a:moveTo>
                <a:cubicBezTo>
                  <a:pt x="77" y="35"/>
                  <a:pt x="71" y="30"/>
                  <a:pt x="71" y="23"/>
                </a:cubicBezTo>
                <a:cubicBezTo>
                  <a:pt x="71" y="12"/>
                  <a:pt x="83" y="15"/>
                  <a:pt x="83" y="0"/>
                </a:cubicBezTo>
                <a:cubicBezTo>
                  <a:pt x="88" y="0"/>
                  <a:pt x="95" y="11"/>
                  <a:pt x="95" y="20"/>
                </a:cubicBezTo>
                <a:cubicBezTo>
                  <a:pt x="95" y="30"/>
                  <a:pt x="90" y="35"/>
                  <a:pt x="83" y="35"/>
                </a:cubicBezTo>
                <a:close/>
                <a:moveTo>
                  <a:pt x="130" y="35"/>
                </a:moveTo>
                <a:cubicBezTo>
                  <a:pt x="124" y="35"/>
                  <a:pt x="119" y="30"/>
                  <a:pt x="119" y="23"/>
                </a:cubicBezTo>
                <a:cubicBezTo>
                  <a:pt x="119" y="12"/>
                  <a:pt x="130" y="15"/>
                  <a:pt x="130" y="0"/>
                </a:cubicBezTo>
                <a:cubicBezTo>
                  <a:pt x="135" y="0"/>
                  <a:pt x="142" y="11"/>
                  <a:pt x="142" y="20"/>
                </a:cubicBezTo>
                <a:cubicBezTo>
                  <a:pt x="142" y="30"/>
                  <a:pt x="137" y="35"/>
                  <a:pt x="130" y="3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Freeform 74"/>
          <p:cNvSpPr>
            <a:spLocks noEditPoints="1"/>
          </p:cNvSpPr>
          <p:nvPr/>
        </p:nvSpPr>
        <p:spPr bwMode="auto">
          <a:xfrm>
            <a:off x="1293876" y="2032537"/>
            <a:ext cx="152360" cy="177358"/>
          </a:xfrm>
          <a:custGeom>
            <a:avLst/>
            <a:gdLst>
              <a:gd name="T0" fmla="*/ 120 w 131"/>
              <a:gd name="T1" fmla="*/ 88 h 153"/>
              <a:gd name="T2" fmla="*/ 108 w 131"/>
              <a:gd name="T3" fmla="*/ 100 h 153"/>
              <a:gd name="T4" fmla="*/ 52 w 131"/>
              <a:gd name="T5" fmla="*/ 108 h 153"/>
              <a:gd name="T6" fmla="*/ 15 w 131"/>
              <a:gd name="T7" fmla="*/ 95 h 153"/>
              <a:gd name="T8" fmla="*/ 10 w 131"/>
              <a:gd name="T9" fmla="*/ 80 h 153"/>
              <a:gd name="T10" fmla="*/ 0 w 131"/>
              <a:gd name="T11" fmla="*/ 23 h 153"/>
              <a:gd name="T12" fmla="*/ 18 w 131"/>
              <a:gd name="T13" fmla="*/ 8 h 153"/>
              <a:gd name="T14" fmla="*/ 47 w 131"/>
              <a:gd name="T15" fmla="*/ 2 h 153"/>
              <a:gd name="T16" fmla="*/ 109 w 131"/>
              <a:gd name="T17" fmla="*/ 7 h 153"/>
              <a:gd name="T18" fmla="*/ 129 w 131"/>
              <a:gd name="T19" fmla="*/ 18 h 153"/>
              <a:gd name="T20" fmla="*/ 130 w 131"/>
              <a:gd name="T21" fmla="*/ 28 h 153"/>
              <a:gd name="T22" fmla="*/ 120 w 131"/>
              <a:gd name="T23" fmla="*/ 88 h 153"/>
              <a:gd name="T24" fmla="*/ 103 w 131"/>
              <a:gd name="T25" fmla="*/ 143 h 153"/>
              <a:gd name="T26" fmla="*/ 48 w 131"/>
              <a:gd name="T27" fmla="*/ 150 h 153"/>
              <a:gd name="T28" fmla="*/ 22 w 131"/>
              <a:gd name="T29" fmla="*/ 136 h 153"/>
              <a:gd name="T30" fmla="*/ 16 w 131"/>
              <a:gd name="T31" fmla="*/ 109 h 153"/>
              <a:gd name="T32" fmla="*/ 17 w 131"/>
              <a:gd name="T33" fmla="*/ 108 h 153"/>
              <a:gd name="T34" fmla="*/ 19 w 131"/>
              <a:gd name="T35" fmla="*/ 107 h 153"/>
              <a:gd name="T36" fmla="*/ 112 w 131"/>
              <a:gd name="T37" fmla="*/ 107 h 153"/>
              <a:gd name="T38" fmla="*/ 113 w 131"/>
              <a:gd name="T39" fmla="*/ 117 h 153"/>
              <a:gd name="T40" fmla="*/ 103 w 131"/>
              <a:gd name="T41" fmla="*/ 143 h 153"/>
              <a:gd name="T42" fmla="*/ 91 w 131"/>
              <a:gd name="T43" fmla="*/ 14 h 153"/>
              <a:gd name="T44" fmla="*/ 39 w 131"/>
              <a:gd name="T45" fmla="*/ 14 h 153"/>
              <a:gd name="T46" fmla="*/ 23 w 131"/>
              <a:gd name="T47" fmla="*/ 21 h 153"/>
              <a:gd name="T48" fmla="*/ 45 w 131"/>
              <a:gd name="T49" fmla="*/ 28 h 153"/>
              <a:gd name="T50" fmla="*/ 86 w 131"/>
              <a:gd name="T51" fmla="*/ 28 h 153"/>
              <a:gd name="T52" fmla="*/ 108 w 131"/>
              <a:gd name="T53" fmla="*/ 21 h 153"/>
              <a:gd name="T54" fmla="*/ 91 w 131"/>
              <a:gd name="T55" fmla="*/ 14 h 153"/>
              <a:gd name="T56" fmla="*/ 57 w 131"/>
              <a:gd name="T57" fmla="*/ 55 h 153"/>
              <a:gd name="T58" fmla="*/ 45 w 131"/>
              <a:gd name="T59" fmla="*/ 75 h 153"/>
              <a:gd name="T60" fmla="*/ 67 w 131"/>
              <a:gd name="T61" fmla="*/ 94 h 153"/>
              <a:gd name="T62" fmla="*/ 86 w 131"/>
              <a:gd name="T63" fmla="*/ 71 h 153"/>
              <a:gd name="T64" fmla="*/ 57 w 131"/>
              <a:gd name="T65" fmla="*/ 55 h 153"/>
              <a:gd name="T66" fmla="*/ 61 w 131"/>
              <a:gd name="T67" fmla="*/ 83 h 153"/>
              <a:gd name="T68" fmla="*/ 60 w 131"/>
              <a:gd name="T69" fmla="*/ 65 h 153"/>
              <a:gd name="T70" fmla="*/ 76 w 131"/>
              <a:gd name="T71" fmla="*/ 73 h 153"/>
              <a:gd name="T72" fmla="*/ 61 w 131"/>
              <a:gd name="T73" fmla="*/ 8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1" h="153">
                <a:moveTo>
                  <a:pt x="120" y="88"/>
                </a:moveTo>
                <a:cubicBezTo>
                  <a:pt x="119" y="94"/>
                  <a:pt x="113" y="98"/>
                  <a:pt x="108" y="100"/>
                </a:cubicBezTo>
                <a:cubicBezTo>
                  <a:pt x="91" y="109"/>
                  <a:pt x="71" y="110"/>
                  <a:pt x="52" y="108"/>
                </a:cubicBezTo>
                <a:cubicBezTo>
                  <a:pt x="39" y="107"/>
                  <a:pt x="26" y="103"/>
                  <a:pt x="15" y="95"/>
                </a:cubicBezTo>
                <a:cubicBezTo>
                  <a:pt x="10" y="92"/>
                  <a:pt x="10" y="85"/>
                  <a:pt x="10" y="80"/>
                </a:cubicBezTo>
                <a:cubicBezTo>
                  <a:pt x="6" y="61"/>
                  <a:pt x="3" y="42"/>
                  <a:pt x="0" y="23"/>
                </a:cubicBezTo>
                <a:cubicBezTo>
                  <a:pt x="1" y="14"/>
                  <a:pt x="11" y="11"/>
                  <a:pt x="18" y="8"/>
                </a:cubicBezTo>
                <a:cubicBezTo>
                  <a:pt x="27" y="5"/>
                  <a:pt x="37" y="3"/>
                  <a:pt x="47" y="2"/>
                </a:cubicBezTo>
                <a:cubicBezTo>
                  <a:pt x="67" y="0"/>
                  <a:pt x="89" y="1"/>
                  <a:pt x="109" y="7"/>
                </a:cubicBezTo>
                <a:cubicBezTo>
                  <a:pt x="116" y="9"/>
                  <a:pt x="124" y="12"/>
                  <a:pt x="129" y="18"/>
                </a:cubicBezTo>
                <a:cubicBezTo>
                  <a:pt x="131" y="21"/>
                  <a:pt x="130" y="25"/>
                  <a:pt x="130" y="28"/>
                </a:cubicBezTo>
                <a:cubicBezTo>
                  <a:pt x="127" y="48"/>
                  <a:pt x="123" y="68"/>
                  <a:pt x="120" y="88"/>
                </a:cubicBezTo>
                <a:close/>
                <a:moveTo>
                  <a:pt x="103" y="143"/>
                </a:moveTo>
                <a:cubicBezTo>
                  <a:pt x="86" y="152"/>
                  <a:pt x="66" y="153"/>
                  <a:pt x="48" y="150"/>
                </a:cubicBezTo>
                <a:cubicBezTo>
                  <a:pt x="38" y="148"/>
                  <a:pt x="27" y="145"/>
                  <a:pt x="22" y="136"/>
                </a:cubicBezTo>
                <a:cubicBezTo>
                  <a:pt x="19" y="127"/>
                  <a:pt x="18" y="118"/>
                  <a:pt x="16" y="109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9" y="107"/>
                  <a:pt x="19" y="107"/>
                  <a:pt x="19" y="107"/>
                </a:cubicBezTo>
                <a:cubicBezTo>
                  <a:pt x="46" y="125"/>
                  <a:pt x="85" y="125"/>
                  <a:pt x="112" y="107"/>
                </a:cubicBezTo>
                <a:cubicBezTo>
                  <a:pt x="117" y="108"/>
                  <a:pt x="113" y="113"/>
                  <a:pt x="113" y="117"/>
                </a:cubicBezTo>
                <a:cubicBezTo>
                  <a:pt x="111" y="126"/>
                  <a:pt x="112" y="138"/>
                  <a:pt x="103" y="143"/>
                </a:cubicBezTo>
                <a:close/>
                <a:moveTo>
                  <a:pt x="91" y="14"/>
                </a:moveTo>
                <a:cubicBezTo>
                  <a:pt x="74" y="11"/>
                  <a:pt x="56" y="11"/>
                  <a:pt x="39" y="14"/>
                </a:cubicBezTo>
                <a:cubicBezTo>
                  <a:pt x="33" y="15"/>
                  <a:pt x="26" y="16"/>
                  <a:pt x="23" y="21"/>
                </a:cubicBezTo>
                <a:cubicBezTo>
                  <a:pt x="29" y="27"/>
                  <a:pt x="37" y="27"/>
                  <a:pt x="45" y="28"/>
                </a:cubicBezTo>
                <a:cubicBezTo>
                  <a:pt x="58" y="30"/>
                  <a:pt x="72" y="30"/>
                  <a:pt x="86" y="28"/>
                </a:cubicBezTo>
                <a:cubicBezTo>
                  <a:pt x="94" y="27"/>
                  <a:pt x="102" y="27"/>
                  <a:pt x="108" y="21"/>
                </a:cubicBezTo>
                <a:cubicBezTo>
                  <a:pt x="104" y="16"/>
                  <a:pt x="97" y="15"/>
                  <a:pt x="91" y="14"/>
                </a:cubicBezTo>
                <a:close/>
                <a:moveTo>
                  <a:pt x="57" y="55"/>
                </a:moveTo>
                <a:cubicBezTo>
                  <a:pt x="50" y="58"/>
                  <a:pt x="44" y="66"/>
                  <a:pt x="45" y="75"/>
                </a:cubicBezTo>
                <a:cubicBezTo>
                  <a:pt x="45" y="86"/>
                  <a:pt x="56" y="95"/>
                  <a:pt x="67" y="94"/>
                </a:cubicBezTo>
                <a:cubicBezTo>
                  <a:pt x="78" y="93"/>
                  <a:pt x="87" y="82"/>
                  <a:pt x="86" y="71"/>
                </a:cubicBezTo>
                <a:cubicBezTo>
                  <a:pt x="84" y="58"/>
                  <a:pt x="69" y="49"/>
                  <a:pt x="57" y="55"/>
                </a:cubicBezTo>
                <a:close/>
                <a:moveTo>
                  <a:pt x="61" y="83"/>
                </a:moveTo>
                <a:cubicBezTo>
                  <a:pt x="53" y="80"/>
                  <a:pt x="53" y="68"/>
                  <a:pt x="60" y="65"/>
                </a:cubicBezTo>
                <a:cubicBezTo>
                  <a:pt x="67" y="61"/>
                  <a:pt x="76" y="66"/>
                  <a:pt x="76" y="73"/>
                </a:cubicBezTo>
                <a:cubicBezTo>
                  <a:pt x="77" y="81"/>
                  <a:pt x="67" y="87"/>
                  <a:pt x="61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Freeform 75"/>
          <p:cNvSpPr>
            <a:spLocks noEditPoints="1"/>
          </p:cNvSpPr>
          <p:nvPr/>
        </p:nvSpPr>
        <p:spPr bwMode="auto">
          <a:xfrm>
            <a:off x="1536700" y="2038490"/>
            <a:ext cx="164264" cy="164264"/>
          </a:xfrm>
          <a:custGeom>
            <a:avLst/>
            <a:gdLst>
              <a:gd name="T0" fmla="*/ 141 w 141"/>
              <a:gd name="T1" fmla="*/ 116 h 142"/>
              <a:gd name="T2" fmla="*/ 115 w 141"/>
              <a:gd name="T3" fmla="*/ 142 h 142"/>
              <a:gd name="T4" fmla="*/ 26 w 141"/>
              <a:gd name="T5" fmla="*/ 142 h 142"/>
              <a:gd name="T6" fmla="*/ 0 w 141"/>
              <a:gd name="T7" fmla="*/ 116 h 142"/>
              <a:gd name="T8" fmla="*/ 0 w 141"/>
              <a:gd name="T9" fmla="*/ 27 h 142"/>
              <a:gd name="T10" fmla="*/ 26 w 141"/>
              <a:gd name="T11" fmla="*/ 0 h 142"/>
              <a:gd name="T12" fmla="*/ 115 w 141"/>
              <a:gd name="T13" fmla="*/ 0 h 142"/>
              <a:gd name="T14" fmla="*/ 141 w 141"/>
              <a:gd name="T15" fmla="*/ 27 h 142"/>
              <a:gd name="T16" fmla="*/ 141 w 141"/>
              <a:gd name="T17" fmla="*/ 116 h 142"/>
              <a:gd name="T18" fmla="*/ 116 w 141"/>
              <a:gd name="T19" fmla="*/ 29 h 142"/>
              <a:gd name="T20" fmla="*/ 102 w 141"/>
              <a:gd name="T21" fmla="*/ 21 h 142"/>
              <a:gd name="T22" fmla="*/ 57 w 141"/>
              <a:gd name="T23" fmla="*/ 18 h 142"/>
              <a:gd name="T24" fmla="*/ 36 w 141"/>
              <a:gd name="T25" fmla="*/ 22 h 142"/>
              <a:gd name="T26" fmla="*/ 24 w 141"/>
              <a:gd name="T27" fmla="*/ 33 h 142"/>
              <a:gd name="T28" fmla="*/ 30 w 141"/>
              <a:gd name="T29" fmla="*/ 74 h 142"/>
              <a:gd name="T30" fmla="*/ 34 w 141"/>
              <a:gd name="T31" fmla="*/ 85 h 142"/>
              <a:gd name="T32" fmla="*/ 61 w 141"/>
              <a:gd name="T33" fmla="*/ 94 h 142"/>
              <a:gd name="T34" fmla="*/ 101 w 141"/>
              <a:gd name="T35" fmla="*/ 89 h 142"/>
              <a:gd name="T36" fmla="*/ 110 w 141"/>
              <a:gd name="T37" fmla="*/ 80 h 142"/>
              <a:gd name="T38" fmla="*/ 117 w 141"/>
              <a:gd name="T39" fmla="*/ 36 h 142"/>
              <a:gd name="T40" fmla="*/ 116 w 141"/>
              <a:gd name="T41" fmla="*/ 29 h 142"/>
              <a:gd name="T42" fmla="*/ 104 w 141"/>
              <a:gd name="T43" fmla="*/ 93 h 142"/>
              <a:gd name="T44" fmla="*/ 37 w 141"/>
              <a:gd name="T45" fmla="*/ 93 h 142"/>
              <a:gd name="T46" fmla="*/ 36 w 141"/>
              <a:gd name="T47" fmla="*/ 94 h 142"/>
              <a:gd name="T48" fmla="*/ 35 w 141"/>
              <a:gd name="T49" fmla="*/ 95 h 142"/>
              <a:gd name="T50" fmla="*/ 39 w 141"/>
              <a:gd name="T51" fmla="*/ 114 h 142"/>
              <a:gd name="T52" fmla="*/ 58 w 141"/>
              <a:gd name="T53" fmla="*/ 124 h 142"/>
              <a:gd name="T54" fmla="*/ 97 w 141"/>
              <a:gd name="T55" fmla="*/ 120 h 142"/>
              <a:gd name="T56" fmla="*/ 105 w 141"/>
              <a:gd name="T57" fmla="*/ 100 h 142"/>
              <a:gd name="T58" fmla="*/ 104 w 141"/>
              <a:gd name="T59" fmla="*/ 93 h 142"/>
              <a:gd name="T60" fmla="*/ 85 w 141"/>
              <a:gd name="T61" fmla="*/ 37 h 142"/>
              <a:gd name="T62" fmla="*/ 56 w 141"/>
              <a:gd name="T63" fmla="*/ 37 h 142"/>
              <a:gd name="T64" fmla="*/ 40 w 141"/>
              <a:gd name="T65" fmla="*/ 31 h 142"/>
              <a:gd name="T66" fmla="*/ 51 w 141"/>
              <a:gd name="T67" fmla="*/ 26 h 142"/>
              <a:gd name="T68" fmla="*/ 89 w 141"/>
              <a:gd name="T69" fmla="*/ 26 h 142"/>
              <a:gd name="T70" fmla="*/ 101 w 141"/>
              <a:gd name="T71" fmla="*/ 31 h 142"/>
              <a:gd name="T72" fmla="*/ 85 w 141"/>
              <a:gd name="T73" fmla="*/ 37 h 142"/>
              <a:gd name="T74" fmla="*/ 72 w 141"/>
              <a:gd name="T75" fmla="*/ 84 h 142"/>
              <a:gd name="T76" fmla="*/ 56 w 141"/>
              <a:gd name="T77" fmla="*/ 70 h 142"/>
              <a:gd name="T78" fmla="*/ 65 w 141"/>
              <a:gd name="T79" fmla="*/ 56 h 142"/>
              <a:gd name="T80" fmla="*/ 85 w 141"/>
              <a:gd name="T81" fmla="*/ 68 h 142"/>
              <a:gd name="T82" fmla="*/ 72 w 141"/>
              <a:gd name="T83" fmla="*/ 84 h 142"/>
              <a:gd name="T84" fmla="*/ 67 w 141"/>
              <a:gd name="T85" fmla="*/ 63 h 142"/>
              <a:gd name="T86" fmla="*/ 67 w 141"/>
              <a:gd name="T87" fmla="*/ 76 h 142"/>
              <a:gd name="T88" fmla="*/ 78 w 141"/>
              <a:gd name="T89" fmla="*/ 69 h 142"/>
              <a:gd name="T90" fmla="*/ 67 w 141"/>
              <a:gd name="T91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1" h="142">
                <a:moveTo>
                  <a:pt x="141" y="116"/>
                </a:moveTo>
                <a:cubicBezTo>
                  <a:pt x="141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1" y="12"/>
                  <a:pt x="141" y="27"/>
                </a:cubicBezTo>
                <a:lnTo>
                  <a:pt x="141" y="116"/>
                </a:lnTo>
                <a:close/>
                <a:moveTo>
                  <a:pt x="116" y="29"/>
                </a:moveTo>
                <a:cubicBezTo>
                  <a:pt x="113" y="25"/>
                  <a:pt x="107" y="23"/>
                  <a:pt x="102" y="21"/>
                </a:cubicBezTo>
                <a:cubicBezTo>
                  <a:pt x="87" y="17"/>
                  <a:pt x="72" y="16"/>
                  <a:pt x="57" y="18"/>
                </a:cubicBezTo>
                <a:cubicBezTo>
                  <a:pt x="50" y="19"/>
                  <a:pt x="43" y="20"/>
                  <a:pt x="36" y="22"/>
                </a:cubicBezTo>
                <a:cubicBezTo>
                  <a:pt x="31" y="24"/>
                  <a:pt x="24" y="27"/>
                  <a:pt x="24" y="33"/>
                </a:cubicBezTo>
                <a:cubicBezTo>
                  <a:pt x="25" y="46"/>
                  <a:pt x="28" y="60"/>
                  <a:pt x="30" y="74"/>
                </a:cubicBezTo>
                <a:cubicBezTo>
                  <a:pt x="31" y="78"/>
                  <a:pt x="31" y="82"/>
                  <a:pt x="34" y="85"/>
                </a:cubicBezTo>
                <a:cubicBezTo>
                  <a:pt x="42" y="91"/>
                  <a:pt x="51" y="93"/>
                  <a:pt x="61" y="94"/>
                </a:cubicBezTo>
                <a:cubicBezTo>
                  <a:pt x="74" y="96"/>
                  <a:pt x="89" y="95"/>
                  <a:pt x="101" y="89"/>
                </a:cubicBezTo>
                <a:cubicBezTo>
                  <a:pt x="105" y="87"/>
                  <a:pt x="109" y="84"/>
                  <a:pt x="110" y="80"/>
                </a:cubicBezTo>
                <a:cubicBezTo>
                  <a:pt x="112" y="66"/>
                  <a:pt x="115" y="51"/>
                  <a:pt x="117" y="36"/>
                </a:cubicBezTo>
                <a:cubicBezTo>
                  <a:pt x="117" y="34"/>
                  <a:pt x="118" y="31"/>
                  <a:pt x="116" y="29"/>
                </a:cubicBezTo>
                <a:close/>
                <a:moveTo>
                  <a:pt x="104" y="93"/>
                </a:moveTo>
                <a:cubicBezTo>
                  <a:pt x="84" y="107"/>
                  <a:pt x="57" y="107"/>
                  <a:pt x="37" y="93"/>
                </a:cubicBezTo>
                <a:cubicBezTo>
                  <a:pt x="36" y="94"/>
                  <a:pt x="36" y="94"/>
                  <a:pt x="36" y="94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102"/>
                  <a:pt x="37" y="108"/>
                  <a:pt x="39" y="114"/>
                </a:cubicBezTo>
                <a:cubicBezTo>
                  <a:pt x="43" y="121"/>
                  <a:pt x="51" y="123"/>
                  <a:pt x="58" y="124"/>
                </a:cubicBezTo>
                <a:cubicBezTo>
                  <a:pt x="71" y="127"/>
                  <a:pt x="85" y="126"/>
                  <a:pt x="97" y="120"/>
                </a:cubicBezTo>
                <a:cubicBezTo>
                  <a:pt x="104" y="116"/>
                  <a:pt x="103" y="107"/>
                  <a:pt x="105" y="100"/>
                </a:cubicBezTo>
                <a:cubicBezTo>
                  <a:pt x="105" y="98"/>
                  <a:pt x="107" y="94"/>
                  <a:pt x="104" y="93"/>
                </a:cubicBezTo>
                <a:close/>
                <a:moveTo>
                  <a:pt x="85" y="37"/>
                </a:moveTo>
                <a:cubicBezTo>
                  <a:pt x="76" y="38"/>
                  <a:pt x="66" y="38"/>
                  <a:pt x="56" y="37"/>
                </a:cubicBezTo>
                <a:cubicBezTo>
                  <a:pt x="50" y="36"/>
                  <a:pt x="44" y="35"/>
                  <a:pt x="40" y="31"/>
                </a:cubicBezTo>
                <a:cubicBezTo>
                  <a:pt x="42" y="28"/>
                  <a:pt x="47" y="27"/>
                  <a:pt x="51" y="26"/>
                </a:cubicBezTo>
                <a:cubicBezTo>
                  <a:pt x="64" y="24"/>
                  <a:pt x="76" y="24"/>
                  <a:pt x="89" y="26"/>
                </a:cubicBezTo>
                <a:cubicBezTo>
                  <a:pt x="93" y="27"/>
                  <a:pt x="98" y="28"/>
                  <a:pt x="101" y="31"/>
                </a:cubicBezTo>
                <a:cubicBezTo>
                  <a:pt x="97" y="36"/>
                  <a:pt x="91" y="36"/>
                  <a:pt x="85" y="37"/>
                </a:cubicBezTo>
                <a:close/>
                <a:moveTo>
                  <a:pt x="72" y="84"/>
                </a:moveTo>
                <a:cubicBezTo>
                  <a:pt x="64" y="85"/>
                  <a:pt x="56" y="78"/>
                  <a:pt x="56" y="70"/>
                </a:cubicBezTo>
                <a:cubicBezTo>
                  <a:pt x="55" y="64"/>
                  <a:pt x="59" y="58"/>
                  <a:pt x="65" y="56"/>
                </a:cubicBezTo>
                <a:cubicBezTo>
                  <a:pt x="73" y="52"/>
                  <a:pt x="84" y="58"/>
                  <a:pt x="85" y="68"/>
                </a:cubicBezTo>
                <a:cubicBezTo>
                  <a:pt x="86" y="76"/>
                  <a:pt x="80" y="84"/>
                  <a:pt x="72" y="84"/>
                </a:cubicBezTo>
                <a:close/>
                <a:moveTo>
                  <a:pt x="67" y="63"/>
                </a:moveTo>
                <a:cubicBezTo>
                  <a:pt x="62" y="65"/>
                  <a:pt x="62" y="74"/>
                  <a:pt x="67" y="76"/>
                </a:cubicBezTo>
                <a:cubicBezTo>
                  <a:pt x="72" y="79"/>
                  <a:pt x="79" y="75"/>
                  <a:pt x="78" y="69"/>
                </a:cubicBezTo>
                <a:cubicBezTo>
                  <a:pt x="78" y="64"/>
                  <a:pt x="71" y="60"/>
                  <a:pt x="67" y="6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76"/>
          <p:cNvSpPr>
            <a:spLocks/>
          </p:cNvSpPr>
          <p:nvPr/>
        </p:nvSpPr>
        <p:spPr bwMode="auto">
          <a:xfrm>
            <a:off x="1792618" y="2038490"/>
            <a:ext cx="95225" cy="178547"/>
          </a:xfrm>
          <a:custGeom>
            <a:avLst/>
            <a:gdLst>
              <a:gd name="T0" fmla="*/ 82 w 83"/>
              <a:gd name="T1" fmla="*/ 45 h 154"/>
              <a:gd name="T2" fmla="*/ 32 w 83"/>
              <a:gd name="T3" fmla="*/ 152 h 154"/>
              <a:gd name="T4" fmla="*/ 28 w 83"/>
              <a:gd name="T5" fmla="*/ 154 h 154"/>
              <a:gd name="T6" fmla="*/ 27 w 83"/>
              <a:gd name="T7" fmla="*/ 154 h 154"/>
              <a:gd name="T8" fmla="*/ 24 w 83"/>
              <a:gd name="T9" fmla="*/ 149 h 154"/>
              <a:gd name="T10" fmla="*/ 42 w 83"/>
              <a:gd name="T11" fmla="*/ 75 h 154"/>
              <a:gd name="T12" fmla="*/ 5 w 83"/>
              <a:gd name="T13" fmla="*/ 84 h 154"/>
              <a:gd name="T14" fmla="*/ 4 w 83"/>
              <a:gd name="T15" fmla="*/ 84 h 154"/>
              <a:gd name="T16" fmla="*/ 1 w 83"/>
              <a:gd name="T17" fmla="*/ 83 h 154"/>
              <a:gd name="T18" fmla="*/ 0 w 83"/>
              <a:gd name="T19" fmla="*/ 80 h 154"/>
              <a:gd name="T20" fmla="*/ 18 w 83"/>
              <a:gd name="T21" fmla="*/ 3 h 154"/>
              <a:gd name="T22" fmla="*/ 22 w 83"/>
              <a:gd name="T23" fmla="*/ 0 h 154"/>
              <a:gd name="T24" fmla="*/ 53 w 83"/>
              <a:gd name="T25" fmla="*/ 0 h 154"/>
              <a:gd name="T26" fmla="*/ 57 w 83"/>
              <a:gd name="T27" fmla="*/ 4 h 154"/>
              <a:gd name="T28" fmla="*/ 56 w 83"/>
              <a:gd name="T29" fmla="*/ 6 h 154"/>
              <a:gd name="T30" fmla="*/ 41 w 83"/>
              <a:gd name="T31" fmla="*/ 49 h 154"/>
              <a:gd name="T32" fmla="*/ 77 w 83"/>
              <a:gd name="T33" fmla="*/ 40 h 154"/>
              <a:gd name="T34" fmla="*/ 78 w 83"/>
              <a:gd name="T35" fmla="*/ 40 h 154"/>
              <a:gd name="T36" fmla="*/ 81 w 83"/>
              <a:gd name="T37" fmla="*/ 41 h 154"/>
              <a:gd name="T38" fmla="*/ 82 w 83"/>
              <a:gd name="T39" fmla="*/ 4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" h="154">
                <a:moveTo>
                  <a:pt x="82" y="45"/>
                </a:moveTo>
                <a:cubicBezTo>
                  <a:pt x="32" y="152"/>
                  <a:pt x="32" y="152"/>
                  <a:pt x="32" y="152"/>
                </a:cubicBezTo>
                <a:cubicBezTo>
                  <a:pt x="31" y="153"/>
                  <a:pt x="30" y="154"/>
                  <a:pt x="28" y="154"/>
                </a:cubicBezTo>
                <a:cubicBezTo>
                  <a:pt x="28" y="154"/>
                  <a:pt x="28" y="154"/>
                  <a:pt x="27" y="154"/>
                </a:cubicBezTo>
                <a:cubicBezTo>
                  <a:pt x="25" y="153"/>
                  <a:pt x="24" y="151"/>
                  <a:pt x="24" y="149"/>
                </a:cubicBezTo>
                <a:cubicBezTo>
                  <a:pt x="42" y="75"/>
                  <a:pt x="42" y="75"/>
                  <a:pt x="42" y="75"/>
                </a:cubicBezTo>
                <a:cubicBezTo>
                  <a:pt x="5" y="84"/>
                  <a:pt x="5" y="84"/>
                  <a:pt x="5" y="84"/>
                </a:cubicBezTo>
                <a:cubicBezTo>
                  <a:pt x="5" y="84"/>
                  <a:pt x="4" y="84"/>
                  <a:pt x="4" y="84"/>
                </a:cubicBezTo>
                <a:cubicBezTo>
                  <a:pt x="3" y="84"/>
                  <a:pt x="2" y="84"/>
                  <a:pt x="1" y="83"/>
                </a:cubicBezTo>
                <a:cubicBezTo>
                  <a:pt x="0" y="82"/>
                  <a:pt x="0" y="81"/>
                  <a:pt x="0" y="80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2"/>
                  <a:pt x="20" y="0"/>
                  <a:pt x="2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5" y="0"/>
                  <a:pt x="57" y="2"/>
                  <a:pt x="57" y="4"/>
                </a:cubicBezTo>
                <a:cubicBezTo>
                  <a:pt x="57" y="5"/>
                  <a:pt x="57" y="5"/>
                  <a:pt x="56" y="6"/>
                </a:cubicBezTo>
                <a:cubicBezTo>
                  <a:pt x="41" y="49"/>
                  <a:pt x="41" y="49"/>
                  <a:pt x="41" y="49"/>
                </a:cubicBezTo>
                <a:cubicBezTo>
                  <a:pt x="77" y="40"/>
                  <a:pt x="77" y="40"/>
                  <a:pt x="77" y="40"/>
                </a:cubicBezTo>
                <a:cubicBezTo>
                  <a:pt x="78" y="40"/>
                  <a:pt x="78" y="40"/>
                  <a:pt x="78" y="40"/>
                </a:cubicBezTo>
                <a:cubicBezTo>
                  <a:pt x="80" y="40"/>
                  <a:pt x="81" y="40"/>
                  <a:pt x="81" y="41"/>
                </a:cubicBezTo>
                <a:cubicBezTo>
                  <a:pt x="82" y="42"/>
                  <a:pt x="83" y="44"/>
                  <a:pt x="82" y="4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Freeform 77"/>
          <p:cNvSpPr>
            <a:spLocks noEditPoints="1"/>
          </p:cNvSpPr>
          <p:nvPr/>
        </p:nvSpPr>
        <p:spPr bwMode="auto">
          <a:xfrm>
            <a:off x="1935456" y="2025397"/>
            <a:ext cx="191641" cy="191641"/>
          </a:xfrm>
          <a:custGeom>
            <a:avLst/>
            <a:gdLst>
              <a:gd name="T0" fmla="*/ 144 w 165"/>
              <a:gd name="T1" fmla="*/ 25 h 165"/>
              <a:gd name="T2" fmla="*/ 121 w 165"/>
              <a:gd name="T3" fmla="*/ 48 h 165"/>
              <a:gd name="T4" fmla="*/ 127 w 165"/>
              <a:gd name="T5" fmla="*/ 54 h 165"/>
              <a:gd name="T6" fmla="*/ 127 w 165"/>
              <a:gd name="T7" fmla="*/ 63 h 165"/>
              <a:gd name="T8" fmla="*/ 122 w 165"/>
              <a:gd name="T9" fmla="*/ 68 h 165"/>
              <a:gd name="T10" fmla="*/ 130 w 165"/>
              <a:gd name="T11" fmla="*/ 100 h 165"/>
              <a:gd name="T12" fmla="*/ 65 w 165"/>
              <a:gd name="T13" fmla="*/ 165 h 165"/>
              <a:gd name="T14" fmla="*/ 0 w 165"/>
              <a:gd name="T15" fmla="*/ 100 h 165"/>
              <a:gd name="T16" fmla="*/ 65 w 165"/>
              <a:gd name="T17" fmla="*/ 35 h 165"/>
              <a:gd name="T18" fmla="*/ 96 w 165"/>
              <a:gd name="T19" fmla="*/ 43 h 165"/>
              <a:gd name="T20" fmla="*/ 102 w 165"/>
              <a:gd name="T21" fmla="*/ 37 h 165"/>
              <a:gd name="T22" fmla="*/ 111 w 165"/>
              <a:gd name="T23" fmla="*/ 37 h 165"/>
              <a:gd name="T24" fmla="*/ 117 w 165"/>
              <a:gd name="T25" fmla="*/ 44 h 165"/>
              <a:gd name="T26" fmla="*/ 139 w 165"/>
              <a:gd name="T27" fmla="*/ 21 h 165"/>
              <a:gd name="T28" fmla="*/ 144 w 165"/>
              <a:gd name="T29" fmla="*/ 25 h 165"/>
              <a:gd name="T30" fmla="*/ 45 w 165"/>
              <a:gd name="T31" fmla="*/ 51 h 165"/>
              <a:gd name="T32" fmla="*/ 15 w 165"/>
              <a:gd name="T33" fmla="*/ 80 h 165"/>
              <a:gd name="T34" fmla="*/ 19 w 165"/>
              <a:gd name="T35" fmla="*/ 88 h 165"/>
              <a:gd name="T36" fmla="*/ 21 w 165"/>
              <a:gd name="T37" fmla="*/ 88 h 165"/>
              <a:gd name="T38" fmla="*/ 26 w 165"/>
              <a:gd name="T39" fmla="*/ 85 h 165"/>
              <a:gd name="T40" fmla="*/ 49 w 165"/>
              <a:gd name="T41" fmla="*/ 62 h 165"/>
              <a:gd name="T42" fmla="*/ 52 w 165"/>
              <a:gd name="T43" fmla="*/ 54 h 165"/>
              <a:gd name="T44" fmla="*/ 45 w 165"/>
              <a:gd name="T45" fmla="*/ 51 h 165"/>
              <a:gd name="T46" fmla="*/ 138 w 165"/>
              <a:gd name="T47" fmla="*/ 17 h 165"/>
              <a:gd name="T48" fmla="*/ 136 w 165"/>
              <a:gd name="T49" fmla="*/ 16 h 165"/>
              <a:gd name="T50" fmla="*/ 128 w 165"/>
              <a:gd name="T51" fmla="*/ 8 h 165"/>
              <a:gd name="T52" fmla="*/ 128 w 165"/>
              <a:gd name="T53" fmla="*/ 3 h 165"/>
              <a:gd name="T54" fmla="*/ 132 w 165"/>
              <a:gd name="T55" fmla="*/ 3 h 165"/>
              <a:gd name="T56" fmla="*/ 140 w 165"/>
              <a:gd name="T57" fmla="*/ 12 h 165"/>
              <a:gd name="T58" fmla="*/ 140 w 165"/>
              <a:gd name="T59" fmla="*/ 16 h 165"/>
              <a:gd name="T60" fmla="*/ 138 w 165"/>
              <a:gd name="T61" fmla="*/ 17 h 165"/>
              <a:gd name="T62" fmla="*/ 148 w 165"/>
              <a:gd name="T63" fmla="*/ 11 h 165"/>
              <a:gd name="T64" fmla="*/ 145 w 165"/>
              <a:gd name="T65" fmla="*/ 14 h 165"/>
              <a:gd name="T66" fmla="*/ 142 w 165"/>
              <a:gd name="T67" fmla="*/ 11 h 165"/>
              <a:gd name="T68" fmla="*/ 142 w 165"/>
              <a:gd name="T69" fmla="*/ 3 h 165"/>
              <a:gd name="T70" fmla="*/ 145 w 165"/>
              <a:gd name="T71" fmla="*/ 0 h 165"/>
              <a:gd name="T72" fmla="*/ 148 w 165"/>
              <a:gd name="T73" fmla="*/ 3 h 165"/>
              <a:gd name="T74" fmla="*/ 148 w 165"/>
              <a:gd name="T75" fmla="*/ 11 h 165"/>
              <a:gd name="T76" fmla="*/ 153 w 165"/>
              <a:gd name="T77" fmla="*/ 16 h 165"/>
              <a:gd name="T78" fmla="*/ 151 w 165"/>
              <a:gd name="T79" fmla="*/ 17 h 165"/>
              <a:gd name="T80" fmla="*/ 149 w 165"/>
              <a:gd name="T81" fmla="*/ 16 h 165"/>
              <a:gd name="T82" fmla="*/ 149 w 165"/>
              <a:gd name="T83" fmla="*/ 12 h 165"/>
              <a:gd name="T84" fmla="*/ 157 w 165"/>
              <a:gd name="T85" fmla="*/ 3 h 165"/>
              <a:gd name="T86" fmla="*/ 161 w 165"/>
              <a:gd name="T87" fmla="*/ 3 h 165"/>
              <a:gd name="T88" fmla="*/ 161 w 165"/>
              <a:gd name="T89" fmla="*/ 8 h 165"/>
              <a:gd name="T90" fmla="*/ 153 w 165"/>
              <a:gd name="T91" fmla="*/ 16 h 165"/>
              <a:gd name="T92" fmla="*/ 159 w 165"/>
              <a:gd name="T93" fmla="*/ 38 h 165"/>
              <a:gd name="T94" fmla="*/ 157 w 165"/>
              <a:gd name="T95" fmla="*/ 37 h 165"/>
              <a:gd name="T96" fmla="*/ 149 w 165"/>
              <a:gd name="T97" fmla="*/ 29 h 165"/>
              <a:gd name="T98" fmla="*/ 149 w 165"/>
              <a:gd name="T99" fmla="*/ 25 h 165"/>
              <a:gd name="T100" fmla="*/ 153 w 165"/>
              <a:gd name="T101" fmla="*/ 25 h 165"/>
              <a:gd name="T102" fmla="*/ 161 w 165"/>
              <a:gd name="T103" fmla="*/ 33 h 165"/>
              <a:gd name="T104" fmla="*/ 161 w 165"/>
              <a:gd name="T105" fmla="*/ 37 h 165"/>
              <a:gd name="T106" fmla="*/ 159 w 165"/>
              <a:gd name="T107" fmla="*/ 38 h 165"/>
              <a:gd name="T108" fmla="*/ 162 w 165"/>
              <a:gd name="T109" fmla="*/ 23 h 165"/>
              <a:gd name="T110" fmla="*/ 153 w 165"/>
              <a:gd name="T111" fmla="*/ 23 h 165"/>
              <a:gd name="T112" fmla="*/ 150 w 165"/>
              <a:gd name="T113" fmla="*/ 20 h 165"/>
              <a:gd name="T114" fmla="*/ 153 w 165"/>
              <a:gd name="T115" fmla="*/ 17 h 165"/>
              <a:gd name="T116" fmla="*/ 162 w 165"/>
              <a:gd name="T117" fmla="*/ 17 h 165"/>
              <a:gd name="T118" fmla="*/ 165 w 165"/>
              <a:gd name="T119" fmla="*/ 20 h 165"/>
              <a:gd name="T120" fmla="*/ 162 w 165"/>
              <a:gd name="T121" fmla="*/ 2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5" h="165">
                <a:moveTo>
                  <a:pt x="144" y="25"/>
                </a:moveTo>
                <a:cubicBezTo>
                  <a:pt x="121" y="48"/>
                  <a:pt x="121" y="48"/>
                  <a:pt x="121" y="48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30" y="56"/>
                  <a:pt x="130" y="60"/>
                  <a:pt x="127" y="63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7" y="78"/>
                  <a:pt x="130" y="89"/>
                  <a:pt x="130" y="100"/>
                </a:cubicBezTo>
                <a:cubicBezTo>
                  <a:pt x="130" y="136"/>
                  <a:pt x="101" y="165"/>
                  <a:pt x="65" y="165"/>
                </a:cubicBezTo>
                <a:cubicBezTo>
                  <a:pt x="29" y="165"/>
                  <a:pt x="0" y="136"/>
                  <a:pt x="0" y="100"/>
                </a:cubicBezTo>
                <a:cubicBezTo>
                  <a:pt x="0" y="64"/>
                  <a:pt x="29" y="35"/>
                  <a:pt x="65" y="35"/>
                </a:cubicBezTo>
                <a:cubicBezTo>
                  <a:pt x="76" y="35"/>
                  <a:pt x="87" y="38"/>
                  <a:pt x="96" y="43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5" y="35"/>
                  <a:pt x="108" y="35"/>
                  <a:pt x="111" y="37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39" y="21"/>
                  <a:pt x="139" y="21"/>
                  <a:pt x="139" y="21"/>
                </a:cubicBezTo>
                <a:lnTo>
                  <a:pt x="144" y="25"/>
                </a:lnTo>
                <a:close/>
                <a:moveTo>
                  <a:pt x="45" y="51"/>
                </a:moveTo>
                <a:cubicBezTo>
                  <a:pt x="31" y="56"/>
                  <a:pt x="21" y="67"/>
                  <a:pt x="15" y="80"/>
                </a:cubicBezTo>
                <a:cubicBezTo>
                  <a:pt x="14" y="83"/>
                  <a:pt x="16" y="87"/>
                  <a:pt x="19" y="88"/>
                </a:cubicBezTo>
                <a:cubicBezTo>
                  <a:pt x="19" y="88"/>
                  <a:pt x="20" y="88"/>
                  <a:pt x="21" y="88"/>
                </a:cubicBezTo>
                <a:cubicBezTo>
                  <a:pt x="23" y="88"/>
                  <a:pt x="25" y="87"/>
                  <a:pt x="26" y="85"/>
                </a:cubicBezTo>
                <a:cubicBezTo>
                  <a:pt x="31" y="74"/>
                  <a:pt x="39" y="66"/>
                  <a:pt x="49" y="62"/>
                </a:cubicBezTo>
                <a:cubicBezTo>
                  <a:pt x="52" y="61"/>
                  <a:pt x="54" y="57"/>
                  <a:pt x="52" y="54"/>
                </a:cubicBezTo>
                <a:cubicBezTo>
                  <a:pt x="51" y="51"/>
                  <a:pt x="48" y="50"/>
                  <a:pt x="45" y="51"/>
                </a:cubicBezTo>
                <a:close/>
                <a:moveTo>
                  <a:pt x="138" y="17"/>
                </a:moveTo>
                <a:cubicBezTo>
                  <a:pt x="137" y="17"/>
                  <a:pt x="137" y="17"/>
                  <a:pt x="136" y="16"/>
                </a:cubicBezTo>
                <a:cubicBezTo>
                  <a:pt x="128" y="8"/>
                  <a:pt x="128" y="8"/>
                  <a:pt x="128" y="8"/>
                </a:cubicBezTo>
                <a:cubicBezTo>
                  <a:pt x="127" y="6"/>
                  <a:pt x="127" y="5"/>
                  <a:pt x="128" y="3"/>
                </a:cubicBezTo>
                <a:cubicBezTo>
                  <a:pt x="129" y="2"/>
                  <a:pt x="131" y="2"/>
                  <a:pt x="132" y="3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1" y="13"/>
                  <a:pt x="141" y="15"/>
                  <a:pt x="140" y="16"/>
                </a:cubicBezTo>
                <a:cubicBezTo>
                  <a:pt x="140" y="17"/>
                  <a:pt x="139" y="17"/>
                  <a:pt x="138" y="17"/>
                </a:cubicBezTo>
                <a:close/>
                <a:moveTo>
                  <a:pt x="148" y="11"/>
                </a:moveTo>
                <a:cubicBezTo>
                  <a:pt x="148" y="13"/>
                  <a:pt x="146" y="14"/>
                  <a:pt x="145" y="14"/>
                </a:cubicBezTo>
                <a:cubicBezTo>
                  <a:pt x="143" y="14"/>
                  <a:pt x="142" y="13"/>
                  <a:pt x="142" y="11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1"/>
                  <a:pt x="143" y="0"/>
                  <a:pt x="145" y="0"/>
                </a:cubicBezTo>
                <a:cubicBezTo>
                  <a:pt x="146" y="0"/>
                  <a:pt x="148" y="1"/>
                  <a:pt x="148" y="3"/>
                </a:cubicBezTo>
                <a:lnTo>
                  <a:pt x="148" y="11"/>
                </a:lnTo>
                <a:close/>
                <a:moveTo>
                  <a:pt x="153" y="16"/>
                </a:moveTo>
                <a:cubicBezTo>
                  <a:pt x="152" y="17"/>
                  <a:pt x="152" y="17"/>
                  <a:pt x="151" y="17"/>
                </a:cubicBezTo>
                <a:cubicBezTo>
                  <a:pt x="150" y="17"/>
                  <a:pt x="149" y="17"/>
                  <a:pt x="149" y="16"/>
                </a:cubicBezTo>
                <a:cubicBezTo>
                  <a:pt x="148" y="15"/>
                  <a:pt x="148" y="13"/>
                  <a:pt x="149" y="1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8" y="2"/>
                  <a:pt x="160" y="2"/>
                  <a:pt x="161" y="3"/>
                </a:cubicBezTo>
                <a:cubicBezTo>
                  <a:pt x="163" y="5"/>
                  <a:pt x="163" y="6"/>
                  <a:pt x="161" y="8"/>
                </a:cubicBezTo>
                <a:lnTo>
                  <a:pt x="153" y="16"/>
                </a:lnTo>
                <a:close/>
                <a:moveTo>
                  <a:pt x="159" y="38"/>
                </a:moveTo>
                <a:cubicBezTo>
                  <a:pt x="159" y="38"/>
                  <a:pt x="158" y="38"/>
                  <a:pt x="157" y="37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8" y="28"/>
                  <a:pt x="148" y="26"/>
                  <a:pt x="149" y="25"/>
                </a:cubicBezTo>
                <a:cubicBezTo>
                  <a:pt x="150" y="23"/>
                  <a:pt x="152" y="23"/>
                  <a:pt x="153" y="25"/>
                </a:cubicBezTo>
                <a:cubicBezTo>
                  <a:pt x="161" y="33"/>
                  <a:pt x="161" y="33"/>
                  <a:pt x="161" y="33"/>
                </a:cubicBezTo>
                <a:cubicBezTo>
                  <a:pt x="163" y="34"/>
                  <a:pt x="163" y="36"/>
                  <a:pt x="161" y="37"/>
                </a:cubicBezTo>
                <a:cubicBezTo>
                  <a:pt x="161" y="38"/>
                  <a:pt x="160" y="38"/>
                  <a:pt x="159" y="38"/>
                </a:cubicBezTo>
                <a:close/>
                <a:moveTo>
                  <a:pt x="162" y="23"/>
                </a:moveTo>
                <a:cubicBezTo>
                  <a:pt x="153" y="23"/>
                  <a:pt x="153" y="23"/>
                  <a:pt x="153" y="23"/>
                </a:cubicBezTo>
                <a:cubicBezTo>
                  <a:pt x="152" y="23"/>
                  <a:pt x="150" y="22"/>
                  <a:pt x="150" y="20"/>
                </a:cubicBezTo>
                <a:cubicBezTo>
                  <a:pt x="150" y="19"/>
                  <a:pt x="152" y="17"/>
                  <a:pt x="153" y="17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4" y="17"/>
                  <a:pt x="165" y="19"/>
                  <a:pt x="165" y="20"/>
                </a:cubicBezTo>
                <a:cubicBezTo>
                  <a:pt x="165" y="22"/>
                  <a:pt x="164" y="23"/>
                  <a:pt x="162" y="2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Freeform 78"/>
          <p:cNvSpPr>
            <a:spLocks noEditPoints="1"/>
          </p:cNvSpPr>
          <p:nvPr/>
        </p:nvSpPr>
        <p:spPr bwMode="auto">
          <a:xfrm>
            <a:off x="2127097" y="2036109"/>
            <a:ext cx="179738" cy="166645"/>
          </a:xfrm>
          <a:custGeom>
            <a:avLst/>
            <a:gdLst>
              <a:gd name="T0" fmla="*/ 153 w 155"/>
              <a:gd name="T1" fmla="*/ 47 h 144"/>
              <a:gd name="T2" fmla="*/ 128 w 155"/>
              <a:gd name="T3" fmla="*/ 130 h 144"/>
              <a:gd name="T4" fmla="*/ 110 w 155"/>
              <a:gd name="T5" fmla="*/ 144 h 144"/>
              <a:gd name="T6" fmla="*/ 24 w 155"/>
              <a:gd name="T7" fmla="*/ 144 h 144"/>
              <a:gd name="T8" fmla="*/ 1 w 155"/>
              <a:gd name="T9" fmla="*/ 127 h 144"/>
              <a:gd name="T10" fmla="*/ 1 w 155"/>
              <a:gd name="T11" fmla="*/ 116 h 144"/>
              <a:gd name="T12" fmla="*/ 2 w 155"/>
              <a:gd name="T13" fmla="*/ 110 h 144"/>
              <a:gd name="T14" fmla="*/ 1 w 155"/>
              <a:gd name="T15" fmla="*/ 106 h 144"/>
              <a:gd name="T16" fmla="*/ 5 w 155"/>
              <a:gd name="T17" fmla="*/ 100 h 144"/>
              <a:gd name="T18" fmla="*/ 12 w 155"/>
              <a:gd name="T19" fmla="*/ 83 h 144"/>
              <a:gd name="T20" fmla="*/ 12 w 155"/>
              <a:gd name="T21" fmla="*/ 77 h 144"/>
              <a:gd name="T22" fmla="*/ 15 w 155"/>
              <a:gd name="T23" fmla="*/ 73 h 144"/>
              <a:gd name="T24" fmla="*/ 21 w 155"/>
              <a:gd name="T25" fmla="*/ 56 h 144"/>
              <a:gd name="T26" fmla="*/ 21 w 155"/>
              <a:gd name="T27" fmla="*/ 50 h 144"/>
              <a:gd name="T28" fmla="*/ 25 w 155"/>
              <a:gd name="T29" fmla="*/ 45 h 144"/>
              <a:gd name="T30" fmla="*/ 32 w 155"/>
              <a:gd name="T31" fmla="*/ 29 h 144"/>
              <a:gd name="T32" fmla="*/ 31 w 155"/>
              <a:gd name="T33" fmla="*/ 24 h 144"/>
              <a:gd name="T34" fmla="*/ 35 w 155"/>
              <a:gd name="T35" fmla="*/ 18 h 144"/>
              <a:gd name="T36" fmla="*/ 52 w 155"/>
              <a:gd name="T37" fmla="*/ 3 h 144"/>
              <a:gd name="T38" fmla="*/ 52 w 155"/>
              <a:gd name="T39" fmla="*/ 3 h 144"/>
              <a:gd name="T40" fmla="*/ 56 w 155"/>
              <a:gd name="T41" fmla="*/ 2 h 144"/>
              <a:gd name="T42" fmla="*/ 127 w 155"/>
              <a:gd name="T43" fmla="*/ 2 h 144"/>
              <a:gd name="T44" fmla="*/ 137 w 155"/>
              <a:gd name="T45" fmla="*/ 8 h 144"/>
              <a:gd name="T46" fmla="*/ 139 w 155"/>
              <a:gd name="T47" fmla="*/ 20 h 144"/>
              <a:gd name="T48" fmla="*/ 113 w 155"/>
              <a:gd name="T49" fmla="*/ 103 h 144"/>
              <a:gd name="T50" fmla="*/ 95 w 155"/>
              <a:gd name="T51" fmla="*/ 121 h 144"/>
              <a:gd name="T52" fmla="*/ 15 w 155"/>
              <a:gd name="T53" fmla="*/ 121 h 144"/>
              <a:gd name="T54" fmla="*/ 11 w 155"/>
              <a:gd name="T55" fmla="*/ 122 h 144"/>
              <a:gd name="T56" fmla="*/ 11 w 155"/>
              <a:gd name="T57" fmla="*/ 126 h 144"/>
              <a:gd name="T58" fmla="*/ 24 w 155"/>
              <a:gd name="T59" fmla="*/ 133 h 144"/>
              <a:gd name="T60" fmla="*/ 110 w 155"/>
              <a:gd name="T61" fmla="*/ 133 h 144"/>
              <a:gd name="T62" fmla="*/ 118 w 155"/>
              <a:gd name="T63" fmla="*/ 127 h 144"/>
              <a:gd name="T64" fmla="*/ 146 w 155"/>
              <a:gd name="T65" fmla="*/ 36 h 144"/>
              <a:gd name="T66" fmla="*/ 146 w 155"/>
              <a:gd name="T67" fmla="*/ 31 h 144"/>
              <a:gd name="T68" fmla="*/ 152 w 155"/>
              <a:gd name="T69" fmla="*/ 35 h 144"/>
              <a:gd name="T70" fmla="*/ 153 w 155"/>
              <a:gd name="T71" fmla="*/ 47 h 144"/>
              <a:gd name="T72" fmla="*/ 48 w 155"/>
              <a:gd name="T73" fmla="*/ 62 h 144"/>
              <a:gd name="T74" fmla="*/ 104 w 155"/>
              <a:gd name="T75" fmla="*/ 62 h 144"/>
              <a:gd name="T76" fmla="*/ 108 w 155"/>
              <a:gd name="T77" fmla="*/ 59 h 144"/>
              <a:gd name="T78" fmla="*/ 110 w 155"/>
              <a:gd name="T79" fmla="*/ 53 h 144"/>
              <a:gd name="T80" fmla="*/ 108 w 155"/>
              <a:gd name="T81" fmla="*/ 50 h 144"/>
              <a:gd name="T82" fmla="*/ 52 w 155"/>
              <a:gd name="T83" fmla="*/ 50 h 144"/>
              <a:gd name="T84" fmla="*/ 48 w 155"/>
              <a:gd name="T85" fmla="*/ 53 h 144"/>
              <a:gd name="T86" fmla="*/ 46 w 155"/>
              <a:gd name="T87" fmla="*/ 59 h 144"/>
              <a:gd name="T88" fmla="*/ 48 w 155"/>
              <a:gd name="T89" fmla="*/ 62 h 144"/>
              <a:gd name="T90" fmla="*/ 55 w 155"/>
              <a:gd name="T91" fmla="*/ 38 h 144"/>
              <a:gd name="T92" fmla="*/ 112 w 155"/>
              <a:gd name="T93" fmla="*/ 38 h 144"/>
              <a:gd name="T94" fmla="*/ 115 w 155"/>
              <a:gd name="T95" fmla="*/ 35 h 144"/>
              <a:gd name="T96" fmla="*/ 117 w 155"/>
              <a:gd name="T97" fmla="*/ 29 h 144"/>
              <a:gd name="T98" fmla="*/ 115 w 155"/>
              <a:gd name="T99" fmla="*/ 26 h 144"/>
              <a:gd name="T100" fmla="*/ 59 w 155"/>
              <a:gd name="T101" fmla="*/ 26 h 144"/>
              <a:gd name="T102" fmla="*/ 55 w 155"/>
              <a:gd name="T103" fmla="*/ 29 h 144"/>
              <a:gd name="T104" fmla="*/ 53 w 155"/>
              <a:gd name="T105" fmla="*/ 35 h 144"/>
              <a:gd name="T106" fmla="*/ 55 w 155"/>
              <a:gd name="T107" fmla="*/ 3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5" h="144">
                <a:moveTo>
                  <a:pt x="153" y="47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6" y="138"/>
                  <a:pt x="118" y="144"/>
                  <a:pt x="110" y="144"/>
                </a:cubicBezTo>
                <a:cubicBezTo>
                  <a:pt x="24" y="144"/>
                  <a:pt x="24" y="144"/>
                  <a:pt x="24" y="144"/>
                </a:cubicBezTo>
                <a:cubicBezTo>
                  <a:pt x="15" y="144"/>
                  <a:pt x="5" y="137"/>
                  <a:pt x="1" y="127"/>
                </a:cubicBezTo>
                <a:cubicBezTo>
                  <a:pt x="0" y="123"/>
                  <a:pt x="0" y="119"/>
                  <a:pt x="1" y="116"/>
                </a:cubicBezTo>
                <a:cubicBezTo>
                  <a:pt x="1" y="114"/>
                  <a:pt x="2" y="112"/>
                  <a:pt x="2" y="110"/>
                </a:cubicBezTo>
                <a:cubicBezTo>
                  <a:pt x="2" y="108"/>
                  <a:pt x="1" y="107"/>
                  <a:pt x="1" y="106"/>
                </a:cubicBezTo>
                <a:cubicBezTo>
                  <a:pt x="2" y="104"/>
                  <a:pt x="4" y="102"/>
                  <a:pt x="5" y="100"/>
                </a:cubicBezTo>
                <a:cubicBezTo>
                  <a:pt x="8" y="95"/>
                  <a:pt x="11" y="87"/>
                  <a:pt x="12" y="83"/>
                </a:cubicBezTo>
                <a:cubicBezTo>
                  <a:pt x="12" y="81"/>
                  <a:pt x="12" y="79"/>
                  <a:pt x="12" y="77"/>
                </a:cubicBezTo>
                <a:cubicBezTo>
                  <a:pt x="12" y="76"/>
                  <a:pt x="14" y="74"/>
                  <a:pt x="15" y="73"/>
                </a:cubicBezTo>
                <a:cubicBezTo>
                  <a:pt x="18" y="68"/>
                  <a:pt x="21" y="60"/>
                  <a:pt x="21" y="56"/>
                </a:cubicBezTo>
                <a:cubicBezTo>
                  <a:pt x="22" y="54"/>
                  <a:pt x="21" y="52"/>
                  <a:pt x="21" y="50"/>
                </a:cubicBezTo>
                <a:cubicBezTo>
                  <a:pt x="22" y="48"/>
                  <a:pt x="24" y="47"/>
                  <a:pt x="25" y="45"/>
                </a:cubicBezTo>
                <a:cubicBezTo>
                  <a:pt x="27" y="42"/>
                  <a:pt x="31" y="33"/>
                  <a:pt x="32" y="29"/>
                </a:cubicBezTo>
                <a:cubicBezTo>
                  <a:pt x="32" y="27"/>
                  <a:pt x="31" y="25"/>
                  <a:pt x="31" y="24"/>
                </a:cubicBezTo>
                <a:cubicBezTo>
                  <a:pt x="32" y="22"/>
                  <a:pt x="34" y="20"/>
                  <a:pt x="35" y="18"/>
                </a:cubicBezTo>
                <a:cubicBezTo>
                  <a:pt x="39" y="12"/>
                  <a:pt x="40" y="0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5" y="2"/>
                  <a:pt x="56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31" y="2"/>
                  <a:pt x="135" y="4"/>
                  <a:pt x="137" y="8"/>
                </a:cubicBezTo>
                <a:cubicBezTo>
                  <a:pt x="140" y="11"/>
                  <a:pt x="140" y="15"/>
                  <a:pt x="139" y="20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09" y="118"/>
                  <a:pt x="107" y="121"/>
                  <a:pt x="95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3" y="121"/>
                  <a:pt x="12" y="121"/>
                  <a:pt x="11" y="122"/>
                </a:cubicBezTo>
                <a:cubicBezTo>
                  <a:pt x="10" y="123"/>
                  <a:pt x="10" y="124"/>
                  <a:pt x="11" y="126"/>
                </a:cubicBezTo>
                <a:cubicBezTo>
                  <a:pt x="13" y="131"/>
                  <a:pt x="19" y="133"/>
                  <a:pt x="24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3" y="133"/>
                  <a:pt x="117" y="131"/>
                  <a:pt x="118" y="127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46" y="34"/>
                  <a:pt x="146" y="32"/>
                  <a:pt x="146" y="31"/>
                </a:cubicBezTo>
                <a:cubicBezTo>
                  <a:pt x="148" y="32"/>
                  <a:pt x="150" y="33"/>
                  <a:pt x="152" y="35"/>
                </a:cubicBezTo>
                <a:cubicBezTo>
                  <a:pt x="154" y="38"/>
                  <a:pt x="155" y="42"/>
                  <a:pt x="153" y="47"/>
                </a:cubicBezTo>
                <a:close/>
                <a:moveTo>
                  <a:pt x="48" y="62"/>
                </a:moveTo>
                <a:cubicBezTo>
                  <a:pt x="104" y="62"/>
                  <a:pt x="104" y="62"/>
                  <a:pt x="104" y="62"/>
                </a:cubicBezTo>
                <a:cubicBezTo>
                  <a:pt x="106" y="62"/>
                  <a:pt x="107" y="60"/>
                  <a:pt x="108" y="59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51"/>
                  <a:pt x="109" y="50"/>
                  <a:pt x="108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48" y="51"/>
                  <a:pt x="48" y="53"/>
                </a:cubicBezTo>
                <a:cubicBezTo>
                  <a:pt x="46" y="59"/>
                  <a:pt x="46" y="59"/>
                  <a:pt x="46" y="59"/>
                </a:cubicBezTo>
                <a:cubicBezTo>
                  <a:pt x="45" y="60"/>
                  <a:pt x="46" y="62"/>
                  <a:pt x="48" y="62"/>
                </a:cubicBezTo>
                <a:close/>
                <a:moveTo>
                  <a:pt x="55" y="38"/>
                </a:moveTo>
                <a:cubicBezTo>
                  <a:pt x="112" y="38"/>
                  <a:pt x="112" y="38"/>
                  <a:pt x="112" y="38"/>
                </a:cubicBezTo>
                <a:cubicBezTo>
                  <a:pt x="113" y="38"/>
                  <a:pt x="115" y="37"/>
                  <a:pt x="115" y="35"/>
                </a:cubicBezTo>
                <a:cubicBezTo>
                  <a:pt x="117" y="29"/>
                  <a:pt x="117" y="29"/>
                  <a:pt x="117" y="29"/>
                </a:cubicBezTo>
                <a:cubicBezTo>
                  <a:pt x="118" y="27"/>
                  <a:pt x="117" y="26"/>
                  <a:pt x="115" y="26"/>
                </a:cubicBezTo>
                <a:cubicBezTo>
                  <a:pt x="59" y="26"/>
                  <a:pt x="59" y="26"/>
                  <a:pt x="59" y="26"/>
                </a:cubicBezTo>
                <a:cubicBezTo>
                  <a:pt x="58" y="26"/>
                  <a:pt x="56" y="27"/>
                  <a:pt x="55" y="29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7"/>
                  <a:pt x="54" y="38"/>
                  <a:pt x="55" y="3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Freeform 79"/>
          <p:cNvSpPr>
            <a:spLocks/>
          </p:cNvSpPr>
          <p:nvPr/>
        </p:nvSpPr>
        <p:spPr bwMode="auto">
          <a:xfrm>
            <a:off x="2354447" y="2038489"/>
            <a:ext cx="136887" cy="161883"/>
          </a:xfrm>
          <a:custGeom>
            <a:avLst/>
            <a:gdLst>
              <a:gd name="T0" fmla="*/ 111 w 118"/>
              <a:gd name="T1" fmla="*/ 1 h 140"/>
              <a:gd name="T2" fmla="*/ 118 w 118"/>
              <a:gd name="T3" fmla="*/ 11 h 140"/>
              <a:gd name="T4" fmla="*/ 118 w 118"/>
              <a:gd name="T5" fmla="*/ 130 h 140"/>
              <a:gd name="T6" fmla="*/ 111 w 118"/>
              <a:gd name="T7" fmla="*/ 139 h 140"/>
              <a:gd name="T8" fmla="*/ 107 w 118"/>
              <a:gd name="T9" fmla="*/ 140 h 140"/>
              <a:gd name="T10" fmla="*/ 100 w 118"/>
              <a:gd name="T11" fmla="*/ 137 h 140"/>
              <a:gd name="T12" fmla="*/ 59 w 118"/>
              <a:gd name="T13" fmla="*/ 98 h 140"/>
              <a:gd name="T14" fmla="*/ 18 w 118"/>
              <a:gd name="T15" fmla="*/ 137 h 140"/>
              <a:gd name="T16" fmla="*/ 10 w 118"/>
              <a:gd name="T17" fmla="*/ 140 h 140"/>
              <a:gd name="T18" fmla="*/ 6 w 118"/>
              <a:gd name="T19" fmla="*/ 139 h 140"/>
              <a:gd name="T20" fmla="*/ 0 w 118"/>
              <a:gd name="T21" fmla="*/ 130 h 140"/>
              <a:gd name="T22" fmla="*/ 0 w 118"/>
              <a:gd name="T23" fmla="*/ 11 h 140"/>
              <a:gd name="T24" fmla="*/ 6 w 118"/>
              <a:gd name="T25" fmla="*/ 1 h 140"/>
              <a:gd name="T26" fmla="*/ 10 w 118"/>
              <a:gd name="T27" fmla="*/ 0 h 140"/>
              <a:gd name="T28" fmla="*/ 107 w 118"/>
              <a:gd name="T29" fmla="*/ 0 h 140"/>
              <a:gd name="T30" fmla="*/ 111 w 118"/>
              <a:gd name="T31" fmla="*/ 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140">
                <a:moveTo>
                  <a:pt x="111" y="1"/>
                </a:moveTo>
                <a:cubicBezTo>
                  <a:pt x="115" y="3"/>
                  <a:pt x="118" y="7"/>
                  <a:pt x="118" y="11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34"/>
                  <a:pt x="115" y="138"/>
                  <a:pt x="111" y="139"/>
                </a:cubicBezTo>
                <a:cubicBezTo>
                  <a:pt x="110" y="140"/>
                  <a:pt x="109" y="140"/>
                  <a:pt x="107" y="140"/>
                </a:cubicBezTo>
                <a:cubicBezTo>
                  <a:pt x="104" y="140"/>
                  <a:pt x="102" y="139"/>
                  <a:pt x="100" y="137"/>
                </a:cubicBezTo>
                <a:cubicBezTo>
                  <a:pt x="59" y="98"/>
                  <a:pt x="59" y="98"/>
                  <a:pt x="59" y="98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6" y="139"/>
                  <a:pt x="13" y="140"/>
                  <a:pt x="10" y="140"/>
                </a:cubicBezTo>
                <a:cubicBezTo>
                  <a:pt x="9" y="140"/>
                  <a:pt x="8" y="140"/>
                  <a:pt x="6" y="139"/>
                </a:cubicBezTo>
                <a:cubicBezTo>
                  <a:pt x="2" y="138"/>
                  <a:pt x="0" y="134"/>
                  <a:pt x="0" y="13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7"/>
                  <a:pt x="2" y="3"/>
                  <a:pt x="6" y="1"/>
                </a:cubicBezTo>
                <a:cubicBezTo>
                  <a:pt x="8" y="1"/>
                  <a:pt x="9" y="0"/>
                  <a:pt x="10" y="0"/>
                </a:cubicBezTo>
                <a:cubicBezTo>
                  <a:pt x="13" y="0"/>
                  <a:pt x="104" y="0"/>
                  <a:pt x="107" y="0"/>
                </a:cubicBezTo>
                <a:cubicBezTo>
                  <a:pt x="109" y="0"/>
                  <a:pt x="110" y="1"/>
                  <a:pt x="111" y="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80"/>
          <p:cNvSpPr>
            <a:spLocks noEditPoints="1"/>
          </p:cNvSpPr>
          <p:nvPr/>
        </p:nvSpPr>
        <p:spPr bwMode="auto">
          <a:xfrm>
            <a:off x="2537756" y="2038489"/>
            <a:ext cx="151170" cy="171405"/>
          </a:xfrm>
          <a:custGeom>
            <a:avLst/>
            <a:gdLst>
              <a:gd name="T0" fmla="*/ 127 w 127"/>
              <a:gd name="T1" fmla="*/ 0 h 144"/>
              <a:gd name="T2" fmla="*/ 116 w 127"/>
              <a:gd name="T3" fmla="*/ 130 h 144"/>
              <a:gd name="T4" fmla="*/ 64 w 127"/>
              <a:gd name="T5" fmla="*/ 144 h 144"/>
              <a:gd name="T6" fmla="*/ 12 w 127"/>
              <a:gd name="T7" fmla="*/ 130 h 144"/>
              <a:gd name="T8" fmla="*/ 0 w 127"/>
              <a:gd name="T9" fmla="*/ 0 h 144"/>
              <a:gd name="T10" fmla="*/ 127 w 127"/>
              <a:gd name="T11" fmla="*/ 0 h 144"/>
              <a:gd name="T12" fmla="*/ 104 w 127"/>
              <a:gd name="T13" fmla="*/ 27 h 144"/>
              <a:gd name="T14" fmla="*/ 25 w 127"/>
              <a:gd name="T15" fmla="*/ 27 h 144"/>
              <a:gd name="T16" fmla="*/ 29 w 127"/>
              <a:gd name="T17" fmla="*/ 75 h 144"/>
              <a:gd name="T18" fmla="*/ 83 w 127"/>
              <a:gd name="T19" fmla="*/ 75 h 144"/>
              <a:gd name="T20" fmla="*/ 81 w 127"/>
              <a:gd name="T21" fmla="*/ 95 h 144"/>
              <a:gd name="T22" fmla="*/ 64 w 127"/>
              <a:gd name="T23" fmla="*/ 100 h 144"/>
              <a:gd name="T24" fmla="*/ 46 w 127"/>
              <a:gd name="T25" fmla="*/ 95 h 144"/>
              <a:gd name="T26" fmla="*/ 45 w 127"/>
              <a:gd name="T27" fmla="*/ 83 h 144"/>
              <a:gd name="T28" fmla="*/ 30 w 127"/>
              <a:gd name="T29" fmla="*/ 83 h 144"/>
              <a:gd name="T30" fmla="*/ 32 w 127"/>
              <a:gd name="T31" fmla="*/ 108 h 144"/>
              <a:gd name="T32" fmla="*/ 64 w 127"/>
              <a:gd name="T33" fmla="*/ 117 h 144"/>
              <a:gd name="T34" fmla="*/ 65 w 127"/>
              <a:gd name="T35" fmla="*/ 117 h 144"/>
              <a:gd name="T36" fmla="*/ 65 w 127"/>
              <a:gd name="T37" fmla="*/ 117 h 144"/>
              <a:gd name="T38" fmla="*/ 97 w 127"/>
              <a:gd name="T39" fmla="*/ 108 h 144"/>
              <a:gd name="T40" fmla="*/ 101 w 127"/>
              <a:gd name="T41" fmla="*/ 59 h 144"/>
              <a:gd name="T42" fmla="*/ 43 w 127"/>
              <a:gd name="T43" fmla="*/ 59 h 144"/>
              <a:gd name="T44" fmla="*/ 41 w 127"/>
              <a:gd name="T45" fmla="*/ 43 h 144"/>
              <a:gd name="T46" fmla="*/ 103 w 127"/>
              <a:gd name="T47" fmla="*/ 43 h 144"/>
              <a:gd name="T48" fmla="*/ 104 w 127"/>
              <a:gd name="T49" fmla="*/ 2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7" h="144">
                <a:moveTo>
                  <a:pt x="127" y="0"/>
                </a:moveTo>
                <a:lnTo>
                  <a:pt x="116" y="130"/>
                </a:lnTo>
                <a:lnTo>
                  <a:pt x="64" y="144"/>
                </a:lnTo>
                <a:lnTo>
                  <a:pt x="12" y="130"/>
                </a:lnTo>
                <a:lnTo>
                  <a:pt x="0" y="0"/>
                </a:lnTo>
                <a:lnTo>
                  <a:pt x="127" y="0"/>
                </a:lnTo>
                <a:close/>
                <a:moveTo>
                  <a:pt x="104" y="27"/>
                </a:moveTo>
                <a:lnTo>
                  <a:pt x="25" y="27"/>
                </a:lnTo>
                <a:lnTo>
                  <a:pt x="29" y="75"/>
                </a:lnTo>
                <a:lnTo>
                  <a:pt x="83" y="75"/>
                </a:lnTo>
                <a:lnTo>
                  <a:pt x="81" y="95"/>
                </a:lnTo>
                <a:lnTo>
                  <a:pt x="64" y="100"/>
                </a:lnTo>
                <a:lnTo>
                  <a:pt x="46" y="95"/>
                </a:lnTo>
                <a:lnTo>
                  <a:pt x="45" y="83"/>
                </a:lnTo>
                <a:lnTo>
                  <a:pt x="30" y="83"/>
                </a:lnTo>
                <a:lnTo>
                  <a:pt x="32" y="108"/>
                </a:lnTo>
                <a:lnTo>
                  <a:pt x="64" y="117"/>
                </a:lnTo>
                <a:lnTo>
                  <a:pt x="65" y="117"/>
                </a:lnTo>
                <a:lnTo>
                  <a:pt x="65" y="117"/>
                </a:lnTo>
                <a:lnTo>
                  <a:pt x="97" y="108"/>
                </a:lnTo>
                <a:lnTo>
                  <a:pt x="101" y="59"/>
                </a:lnTo>
                <a:lnTo>
                  <a:pt x="43" y="59"/>
                </a:lnTo>
                <a:lnTo>
                  <a:pt x="41" y="43"/>
                </a:lnTo>
                <a:lnTo>
                  <a:pt x="103" y="43"/>
                </a:lnTo>
                <a:lnTo>
                  <a:pt x="104" y="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81"/>
          <p:cNvSpPr>
            <a:spLocks noEditPoints="1"/>
          </p:cNvSpPr>
          <p:nvPr/>
        </p:nvSpPr>
        <p:spPr bwMode="auto">
          <a:xfrm>
            <a:off x="2732966" y="2038489"/>
            <a:ext cx="147600" cy="152360"/>
          </a:xfrm>
          <a:custGeom>
            <a:avLst/>
            <a:gdLst>
              <a:gd name="T0" fmla="*/ 92 w 127"/>
              <a:gd name="T1" fmla="*/ 92 h 131"/>
              <a:gd name="T2" fmla="*/ 89 w 127"/>
              <a:gd name="T3" fmla="*/ 95 h 131"/>
              <a:gd name="T4" fmla="*/ 74 w 127"/>
              <a:gd name="T5" fmla="*/ 95 h 131"/>
              <a:gd name="T6" fmla="*/ 71 w 127"/>
              <a:gd name="T7" fmla="*/ 92 h 131"/>
              <a:gd name="T8" fmla="*/ 71 w 127"/>
              <a:gd name="T9" fmla="*/ 46 h 131"/>
              <a:gd name="T10" fmla="*/ 46 w 127"/>
              <a:gd name="T11" fmla="*/ 21 h 131"/>
              <a:gd name="T12" fmla="*/ 21 w 127"/>
              <a:gd name="T13" fmla="*/ 21 h 131"/>
              <a:gd name="T14" fmla="*/ 21 w 127"/>
              <a:gd name="T15" fmla="*/ 128 h 131"/>
              <a:gd name="T16" fmla="*/ 18 w 127"/>
              <a:gd name="T17" fmla="*/ 131 h 131"/>
              <a:gd name="T18" fmla="*/ 3 w 127"/>
              <a:gd name="T19" fmla="*/ 131 h 131"/>
              <a:gd name="T20" fmla="*/ 0 w 127"/>
              <a:gd name="T21" fmla="*/ 128 h 131"/>
              <a:gd name="T22" fmla="*/ 0 w 127"/>
              <a:gd name="T23" fmla="*/ 3 h 131"/>
              <a:gd name="T24" fmla="*/ 3 w 127"/>
              <a:gd name="T25" fmla="*/ 0 h 131"/>
              <a:gd name="T26" fmla="*/ 46 w 127"/>
              <a:gd name="T27" fmla="*/ 0 h 131"/>
              <a:gd name="T28" fmla="*/ 92 w 127"/>
              <a:gd name="T29" fmla="*/ 46 h 131"/>
              <a:gd name="T30" fmla="*/ 92 w 127"/>
              <a:gd name="T31" fmla="*/ 92 h 131"/>
              <a:gd name="T32" fmla="*/ 127 w 127"/>
              <a:gd name="T33" fmla="*/ 85 h 131"/>
              <a:gd name="T34" fmla="*/ 81 w 127"/>
              <a:gd name="T35" fmla="*/ 131 h 131"/>
              <a:gd name="T36" fmla="*/ 38 w 127"/>
              <a:gd name="T37" fmla="*/ 131 h 131"/>
              <a:gd name="T38" fmla="*/ 35 w 127"/>
              <a:gd name="T39" fmla="*/ 128 h 131"/>
              <a:gd name="T40" fmla="*/ 35 w 127"/>
              <a:gd name="T41" fmla="*/ 39 h 131"/>
              <a:gd name="T42" fmla="*/ 38 w 127"/>
              <a:gd name="T43" fmla="*/ 36 h 131"/>
              <a:gd name="T44" fmla="*/ 53 w 127"/>
              <a:gd name="T45" fmla="*/ 36 h 131"/>
              <a:gd name="T46" fmla="*/ 56 w 127"/>
              <a:gd name="T47" fmla="*/ 39 h 131"/>
              <a:gd name="T48" fmla="*/ 56 w 127"/>
              <a:gd name="T49" fmla="*/ 110 h 131"/>
              <a:gd name="T50" fmla="*/ 81 w 127"/>
              <a:gd name="T51" fmla="*/ 110 h 131"/>
              <a:gd name="T52" fmla="*/ 106 w 127"/>
              <a:gd name="T53" fmla="*/ 85 h 131"/>
              <a:gd name="T54" fmla="*/ 106 w 127"/>
              <a:gd name="T55" fmla="*/ 3 h 131"/>
              <a:gd name="T56" fmla="*/ 109 w 127"/>
              <a:gd name="T57" fmla="*/ 0 h 131"/>
              <a:gd name="T58" fmla="*/ 124 w 127"/>
              <a:gd name="T59" fmla="*/ 0 h 131"/>
              <a:gd name="T60" fmla="*/ 127 w 127"/>
              <a:gd name="T61" fmla="*/ 3 h 131"/>
              <a:gd name="T62" fmla="*/ 127 w 127"/>
              <a:gd name="T63" fmla="*/ 8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" h="131">
                <a:moveTo>
                  <a:pt x="92" y="92"/>
                </a:moveTo>
                <a:cubicBezTo>
                  <a:pt x="92" y="94"/>
                  <a:pt x="90" y="95"/>
                  <a:pt x="89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95"/>
                  <a:pt x="71" y="94"/>
                  <a:pt x="71" y="92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32"/>
                  <a:pt x="60" y="21"/>
                  <a:pt x="46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21" y="129"/>
                  <a:pt x="19" y="131"/>
                  <a:pt x="18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1" y="131"/>
                  <a:pt x="0" y="129"/>
                  <a:pt x="0" y="128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71" y="0"/>
                  <a:pt x="92" y="21"/>
                  <a:pt x="92" y="46"/>
                </a:cubicBezTo>
                <a:lnTo>
                  <a:pt x="92" y="92"/>
                </a:lnTo>
                <a:close/>
                <a:moveTo>
                  <a:pt x="127" y="85"/>
                </a:moveTo>
                <a:cubicBezTo>
                  <a:pt x="127" y="110"/>
                  <a:pt x="107" y="131"/>
                  <a:pt x="81" y="131"/>
                </a:cubicBezTo>
                <a:cubicBezTo>
                  <a:pt x="38" y="131"/>
                  <a:pt x="38" y="131"/>
                  <a:pt x="38" y="131"/>
                </a:cubicBezTo>
                <a:cubicBezTo>
                  <a:pt x="37" y="131"/>
                  <a:pt x="35" y="129"/>
                  <a:pt x="35" y="128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7"/>
                  <a:pt x="37" y="36"/>
                  <a:pt x="38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5" y="36"/>
                  <a:pt x="56" y="37"/>
                  <a:pt x="56" y="39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81" y="110"/>
                  <a:pt x="81" y="110"/>
                  <a:pt x="81" y="110"/>
                </a:cubicBezTo>
                <a:cubicBezTo>
                  <a:pt x="95" y="110"/>
                  <a:pt x="106" y="99"/>
                  <a:pt x="106" y="85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2"/>
                  <a:pt x="108" y="0"/>
                  <a:pt x="10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6" y="0"/>
                  <a:pt x="127" y="2"/>
                  <a:pt x="127" y="3"/>
                </a:cubicBezTo>
                <a:lnTo>
                  <a:pt x="127" y="8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82"/>
          <p:cNvSpPr>
            <a:spLocks noEditPoints="1"/>
          </p:cNvSpPr>
          <p:nvPr/>
        </p:nvSpPr>
        <p:spPr bwMode="auto">
          <a:xfrm>
            <a:off x="2944842" y="2052774"/>
            <a:ext cx="220209" cy="138077"/>
          </a:xfrm>
          <a:custGeom>
            <a:avLst/>
            <a:gdLst>
              <a:gd name="T0" fmla="*/ 55 w 190"/>
              <a:gd name="T1" fmla="*/ 0 h 119"/>
              <a:gd name="T2" fmla="*/ 93 w 190"/>
              <a:gd name="T3" fmla="*/ 29 h 119"/>
              <a:gd name="T4" fmla="*/ 77 w 190"/>
              <a:gd name="T5" fmla="*/ 53 h 119"/>
              <a:gd name="T6" fmla="*/ 98 w 190"/>
              <a:gd name="T7" fmla="*/ 83 h 119"/>
              <a:gd name="T8" fmla="*/ 57 w 190"/>
              <a:gd name="T9" fmla="*/ 117 h 119"/>
              <a:gd name="T10" fmla="*/ 0 w 190"/>
              <a:gd name="T11" fmla="*/ 117 h 119"/>
              <a:gd name="T12" fmla="*/ 0 w 190"/>
              <a:gd name="T13" fmla="*/ 0 h 119"/>
              <a:gd name="T14" fmla="*/ 55 w 190"/>
              <a:gd name="T15" fmla="*/ 0 h 119"/>
              <a:gd name="T16" fmla="*/ 52 w 190"/>
              <a:gd name="T17" fmla="*/ 47 h 119"/>
              <a:gd name="T18" fmla="*/ 68 w 190"/>
              <a:gd name="T19" fmla="*/ 33 h 119"/>
              <a:gd name="T20" fmla="*/ 50 w 190"/>
              <a:gd name="T21" fmla="*/ 20 h 119"/>
              <a:gd name="T22" fmla="*/ 26 w 190"/>
              <a:gd name="T23" fmla="*/ 20 h 119"/>
              <a:gd name="T24" fmla="*/ 26 w 190"/>
              <a:gd name="T25" fmla="*/ 47 h 119"/>
              <a:gd name="T26" fmla="*/ 52 w 190"/>
              <a:gd name="T27" fmla="*/ 47 h 119"/>
              <a:gd name="T28" fmla="*/ 53 w 190"/>
              <a:gd name="T29" fmla="*/ 97 h 119"/>
              <a:gd name="T30" fmla="*/ 72 w 190"/>
              <a:gd name="T31" fmla="*/ 81 h 119"/>
              <a:gd name="T32" fmla="*/ 54 w 190"/>
              <a:gd name="T33" fmla="*/ 65 h 119"/>
              <a:gd name="T34" fmla="*/ 26 w 190"/>
              <a:gd name="T35" fmla="*/ 65 h 119"/>
              <a:gd name="T36" fmla="*/ 26 w 190"/>
              <a:gd name="T37" fmla="*/ 97 h 119"/>
              <a:gd name="T38" fmla="*/ 53 w 190"/>
              <a:gd name="T39" fmla="*/ 97 h 119"/>
              <a:gd name="T40" fmla="*/ 168 w 190"/>
              <a:gd name="T41" fmla="*/ 90 h 119"/>
              <a:gd name="T42" fmla="*/ 188 w 190"/>
              <a:gd name="T43" fmla="*/ 90 h 119"/>
              <a:gd name="T44" fmla="*/ 149 w 190"/>
              <a:gd name="T45" fmla="*/ 119 h 119"/>
              <a:gd name="T46" fmla="*/ 105 w 190"/>
              <a:gd name="T47" fmla="*/ 74 h 119"/>
              <a:gd name="T48" fmla="*/ 149 w 190"/>
              <a:gd name="T49" fmla="*/ 30 h 119"/>
              <a:gd name="T50" fmla="*/ 190 w 190"/>
              <a:gd name="T51" fmla="*/ 76 h 119"/>
              <a:gd name="T52" fmla="*/ 189 w 190"/>
              <a:gd name="T53" fmla="*/ 80 h 119"/>
              <a:gd name="T54" fmla="*/ 129 w 190"/>
              <a:gd name="T55" fmla="*/ 80 h 119"/>
              <a:gd name="T56" fmla="*/ 149 w 190"/>
              <a:gd name="T57" fmla="*/ 101 h 119"/>
              <a:gd name="T58" fmla="*/ 168 w 190"/>
              <a:gd name="T59" fmla="*/ 90 h 119"/>
              <a:gd name="T60" fmla="*/ 124 w 190"/>
              <a:gd name="T61" fmla="*/ 8 h 119"/>
              <a:gd name="T62" fmla="*/ 124 w 190"/>
              <a:gd name="T63" fmla="*/ 19 h 119"/>
              <a:gd name="T64" fmla="*/ 171 w 190"/>
              <a:gd name="T65" fmla="*/ 19 h 119"/>
              <a:gd name="T66" fmla="*/ 171 w 190"/>
              <a:gd name="T67" fmla="*/ 8 h 119"/>
              <a:gd name="T68" fmla="*/ 124 w 190"/>
              <a:gd name="T69" fmla="*/ 8 h 119"/>
              <a:gd name="T70" fmla="*/ 129 w 190"/>
              <a:gd name="T71" fmla="*/ 65 h 119"/>
              <a:gd name="T72" fmla="*/ 166 w 190"/>
              <a:gd name="T73" fmla="*/ 65 h 119"/>
              <a:gd name="T74" fmla="*/ 148 w 190"/>
              <a:gd name="T75" fmla="*/ 47 h 119"/>
              <a:gd name="T76" fmla="*/ 129 w 190"/>
              <a:gd name="T77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0" h="119">
                <a:moveTo>
                  <a:pt x="55" y="0"/>
                </a:moveTo>
                <a:cubicBezTo>
                  <a:pt x="75" y="0"/>
                  <a:pt x="93" y="6"/>
                  <a:pt x="93" y="29"/>
                </a:cubicBezTo>
                <a:cubicBezTo>
                  <a:pt x="93" y="41"/>
                  <a:pt x="87" y="48"/>
                  <a:pt x="77" y="53"/>
                </a:cubicBezTo>
                <a:cubicBezTo>
                  <a:pt x="91" y="57"/>
                  <a:pt x="98" y="68"/>
                  <a:pt x="98" y="83"/>
                </a:cubicBezTo>
                <a:cubicBezTo>
                  <a:pt x="98" y="106"/>
                  <a:pt x="78" y="117"/>
                  <a:pt x="57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0"/>
                  <a:pt x="0" y="0"/>
                  <a:pt x="0" y="0"/>
                </a:cubicBezTo>
                <a:lnTo>
                  <a:pt x="55" y="0"/>
                </a:lnTo>
                <a:close/>
                <a:moveTo>
                  <a:pt x="52" y="47"/>
                </a:moveTo>
                <a:cubicBezTo>
                  <a:pt x="61" y="47"/>
                  <a:pt x="68" y="43"/>
                  <a:pt x="68" y="33"/>
                </a:cubicBezTo>
                <a:cubicBezTo>
                  <a:pt x="68" y="23"/>
                  <a:pt x="59" y="20"/>
                  <a:pt x="50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47"/>
                  <a:pt x="26" y="47"/>
                  <a:pt x="26" y="47"/>
                </a:cubicBezTo>
                <a:lnTo>
                  <a:pt x="52" y="47"/>
                </a:lnTo>
                <a:close/>
                <a:moveTo>
                  <a:pt x="53" y="97"/>
                </a:moveTo>
                <a:cubicBezTo>
                  <a:pt x="64" y="97"/>
                  <a:pt x="72" y="93"/>
                  <a:pt x="72" y="81"/>
                </a:cubicBezTo>
                <a:cubicBezTo>
                  <a:pt x="72" y="69"/>
                  <a:pt x="65" y="65"/>
                  <a:pt x="54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97"/>
                  <a:pt x="26" y="97"/>
                  <a:pt x="26" y="97"/>
                </a:cubicBezTo>
                <a:lnTo>
                  <a:pt x="53" y="97"/>
                </a:lnTo>
                <a:close/>
                <a:moveTo>
                  <a:pt x="168" y="90"/>
                </a:moveTo>
                <a:cubicBezTo>
                  <a:pt x="188" y="90"/>
                  <a:pt x="188" y="90"/>
                  <a:pt x="188" y="90"/>
                </a:cubicBezTo>
                <a:cubicBezTo>
                  <a:pt x="182" y="110"/>
                  <a:pt x="169" y="119"/>
                  <a:pt x="149" y="119"/>
                </a:cubicBezTo>
                <a:cubicBezTo>
                  <a:pt x="122" y="119"/>
                  <a:pt x="105" y="101"/>
                  <a:pt x="105" y="74"/>
                </a:cubicBezTo>
                <a:cubicBezTo>
                  <a:pt x="105" y="49"/>
                  <a:pt x="123" y="30"/>
                  <a:pt x="149" y="30"/>
                </a:cubicBezTo>
                <a:cubicBezTo>
                  <a:pt x="175" y="30"/>
                  <a:pt x="190" y="51"/>
                  <a:pt x="190" y="76"/>
                </a:cubicBezTo>
                <a:cubicBezTo>
                  <a:pt x="190" y="77"/>
                  <a:pt x="190" y="79"/>
                  <a:pt x="18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9" y="93"/>
                  <a:pt x="136" y="101"/>
                  <a:pt x="149" y="101"/>
                </a:cubicBezTo>
                <a:cubicBezTo>
                  <a:pt x="156" y="101"/>
                  <a:pt x="165" y="98"/>
                  <a:pt x="168" y="90"/>
                </a:cubicBezTo>
                <a:close/>
                <a:moveTo>
                  <a:pt x="124" y="8"/>
                </a:moveTo>
                <a:cubicBezTo>
                  <a:pt x="124" y="19"/>
                  <a:pt x="124" y="19"/>
                  <a:pt x="124" y="19"/>
                </a:cubicBezTo>
                <a:cubicBezTo>
                  <a:pt x="171" y="19"/>
                  <a:pt x="171" y="19"/>
                  <a:pt x="171" y="19"/>
                </a:cubicBezTo>
                <a:cubicBezTo>
                  <a:pt x="171" y="8"/>
                  <a:pt x="171" y="8"/>
                  <a:pt x="171" y="8"/>
                </a:cubicBezTo>
                <a:lnTo>
                  <a:pt x="124" y="8"/>
                </a:lnTo>
                <a:close/>
                <a:moveTo>
                  <a:pt x="129" y="65"/>
                </a:moveTo>
                <a:cubicBezTo>
                  <a:pt x="166" y="65"/>
                  <a:pt x="166" y="65"/>
                  <a:pt x="166" y="65"/>
                </a:cubicBezTo>
                <a:cubicBezTo>
                  <a:pt x="165" y="54"/>
                  <a:pt x="160" y="47"/>
                  <a:pt x="148" y="47"/>
                </a:cubicBezTo>
                <a:cubicBezTo>
                  <a:pt x="137" y="47"/>
                  <a:pt x="129" y="54"/>
                  <a:pt x="129" y="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Freeform 83"/>
          <p:cNvSpPr>
            <a:spLocks noEditPoints="1"/>
          </p:cNvSpPr>
          <p:nvPr/>
        </p:nvSpPr>
        <p:spPr bwMode="auto">
          <a:xfrm>
            <a:off x="3209093" y="2038490"/>
            <a:ext cx="163074" cy="164264"/>
          </a:xfrm>
          <a:custGeom>
            <a:avLst/>
            <a:gdLst>
              <a:gd name="T0" fmla="*/ 141 w 141"/>
              <a:gd name="T1" fmla="*/ 27 h 142"/>
              <a:gd name="T2" fmla="*/ 141 w 141"/>
              <a:gd name="T3" fmla="*/ 116 h 142"/>
              <a:gd name="T4" fmla="*/ 115 w 141"/>
              <a:gd name="T5" fmla="*/ 142 h 142"/>
              <a:gd name="T6" fmla="*/ 26 w 141"/>
              <a:gd name="T7" fmla="*/ 142 h 142"/>
              <a:gd name="T8" fmla="*/ 0 w 141"/>
              <a:gd name="T9" fmla="*/ 116 h 142"/>
              <a:gd name="T10" fmla="*/ 0 w 141"/>
              <a:gd name="T11" fmla="*/ 27 h 142"/>
              <a:gd name="T12" fmla="*/ 26 w 141"/>
              <a:gd name="T13" fmla="*/ 0 h 142"/>
              <a:gd name="T14" fmla="*/ 115 w 141"/>
              <a:gd name="T15" fmla="*/ 0 h 142"/>
              <a:gd name="T16" fmla="*/ 141 w 141"/>
              <a:gd name="T17" fmla="*/ 27 h 142"/>
              <a:gd name="T18" fmla="*/ 11 w 141"/>
              <a:gd name="T19" fmla="*/ 34 h 142"/>
              <a:gd name="T20" fmla="*/ 11 w 141"/>
              <a:gd name="T21" fmla="*/ 107 h 142"/>
              <a:gd name="T22" fmla="*/ 47 w 141"/>
              <a:gd name="T23" fmla="*/ 107 h 142"/>
              <a:gd name="T24" fmla="*/ 72 w 141"/>
              <a:gd name="T25" fmla="*/ 86 h 142"/>
              <a:gd name="T26" fmla="*/ 59 w 141"/>
              <a:gd name="T27" fmla="*/ 68 h 142"/>
              <a:gd name="T28" fmla="*/ 69 w 141"/>
              <a:gd name="T29" fmla="*/ 52 h 142"/>
              <a:gd name="T30" fmla="*/ 46 w 141"/>
              <a:gd name="T31" fmla="*/ 34 h 142"/>
              <a:gd name="T32" fmla="*/ 11 w 141"/>
              <a:gd name="T33" fmla="*/ 34 h 142"/>
              <a:gd name="T34" fmla="*/ 27 w 141"/>
              <a:gd name="T35" fmla="*/ 64 h 142"/>
              <a:gd name="T36" fmla="*/ 27 w 141"/>
              <a:gd name="T37" fmla="*/ 47 h 142"/>
              <a:gd name="T38" fmla="*/ 42 w 141"/>
              <a:gd name="T39" fmla="*/ 47 h 142"/>
              <a:gd name="T40" fmla="*/ 53 w 141"/>
              <a:gd name="T41" fmla="*/ 55 h 142"/>
              <a:gd name="T42" fmla="*/ 44 w 141"/>
              <a:gd name="T43" fmla="*/ 64 h 142"/>
              <a:gd name="T44" fmla="*/ 27 w 141"/>
              <a:gd name="T45" fmla="*/ 64 h 142"/>
              <a:gd name="T46" fmla="*/ 27 w 141"/>
              <a:gd name="T47" fmla="*/ 95 h 142"/>
              <a:gd name="T48" fmla="*/ 27 w 141"/>
              <a:gd name="T49" fmla="*/ 75 h 142"/>
              <a:gd name="T50" fmla="*/ 45 w 141"/>
              <a:gd name="T51" fmla="*/ 75 h 142"/>
              <a:gd name="T52" fmla="*/ 56 w 141"/>
              <a:gd name="T53" fmla="*/ 85 h 142"/>
              <a:gd name="T54" fmla="*/ 44 w 141"/>
              <a:gd name="T55" fmla="*/ 95 h 142"/>
              <a:gd name="T56" fmla="*/ 27 w 141"/>
              <a:gd name="T57" fmla="*/ 95 h 142"/>
              <a:gd name="T58" fmla="*/ 92 w 141"/>
              <a:gd name="T59" fmla="*/ 84 h 142"/>
              <a:gd name="T60" fmla="*/ 130 w 141"/>
              <a:gd name="T61" fmla="*/ 84 h 142"/>
              <a:gd name="T62" fmla="*/ 130 w 141"/>
              <a:gd name="T63" fmla="*/ 81 h 142"/>
              <a:gd name="T64" fmla="*/ 104 w 141"/>
              <a:gd name="T65" fmla="*/ 53 h 142"/>
              <a:gd name="T66" fmla="*/ 77 w 141"/>
              <a:gd name="T67" fmla="*/ 81 h 142"/>
              <a:gd name="T68" fmla="*/ 104 w 141"/>
              <a:gd name="T69" fmla="*/ 108 h 142"/>
              <a:gd name="T70" fmla="*/ 129 w 141"/>
              <a:gd name="T71" fmla="*/ 91 h 142"/>
              <a:gd name="T72" fmla="*/ 116 w 141"/>
              <a:gd name="T73" fmla="*/ 91 h 142"/>
              <a:gd name="T74" fmla="*/ 104 w 141"/>
              <a:gd name="T75" fmla="*/ 98 h 142"/>
              <a:gd name="T76" fmla="*/ 92 w 141"/>
              <a:gd name="T77" fmla="*/ 84 h 142"/>
              <a:gd name="T78" fmla="*/ 118 w 141"/>
              <a:gd name="T79" fmla="*/ 39 h 142"/>
              <a:gd name="T80" fmla="*/ 118 w 141"/>
              <a:gd name="T81" fmla="*/ 46 h 142"/>
              <a:gd name="T82" fmla="*/ 89 w 141"/>
              <a:gd name="T83" fmla="*/ 46 h 142"/>
              <a:gd name="T84" fmla="*/ 89 w 141"/>
              <a:gd name="T85" fmla="*/ 39 h 142"/>
              <a:gd name="T86" fmla="*/ 118 w 141"/>
              <a:gd name="T87" fmla="*/ 39 h 142"/>
              <a:gd name="T88" fmla="*/ 115 w 141"/>
              <a:gd name="T89" fmla="*/ 75 h 142"/>
              <a:gd name="T90" fmla="*/ 92 w 141"/>
              <a:gd name="T91" fmla="*/ 75 h 142"/>
              <a:gd name="T92" fmla="*/ 104 w 141"/>
              <a:gd name="T93" fmla="*/ 64 h 142"/>
              <a:gd name="T94" fmla="*/ 115 w 141"/>
              <a:gd name="T95" fmla="*/ 7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1" h="142">
                <a:moveTo>
                  <a:pt x="141" y="27"/>
                </a:moveTo>
                <a:cubicBezTo>
                  <a:pt x="141" y="116"/>
                  <a:pt x="141" y="116"/>
                  <a:pt x="141" y="116"/>
                </a:cubicBezTo>
                <a:cubicBezTo>
                  <a:pt x="141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1" y="12"/>
                  <a:pt x="141" y="27"/>
                </a:cubicBezTo>
                <a:close/>
                <a:moveTo>
                  <a:pt x="11" y="34"/>
                </a:moveTo>
                <a:cubicBezTo>
                  <a:pt x="11" y="107"/>
                  <a:pt x="11" y="107"/>
                  <a:pt x="11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60" y="107"/>
                  <a:pt x="72" y="101"/>
                  <a:pt x="72" y="86"/>
                </a:cubicBezTo>
                <a:cubicBezTo>
                  <a:pt x="72" y="77"/>
                  <a:pt x="68" y="70"/>
                  <a:pt x="59" y="68"/>
                </a:cubicBezTo>
                <a:cubicBezTo>
                  <a:pt x="65" y="64"/>
                  <a:pt x="69" y="60"/>
                  <a:pt x="69" y="52"/>
                </a:cubicBezTo>
                <a:cubicBezTo>
                  <a:pt x="69" y="38"/>
                  <a:pt x="58" y="34"/>
                  <a:pt x="46" y="34"/>
                </a:cubicBezTo>
                <a:lnTo>
                  <a:pt x="11" y="34"/>
                </a:lnTo>
                <a:close/>
                <a:moveTo>
                  <a:pt x="27" y="64"/>
                </a:moveTo>
                <a:cubicBezTo>
                  <a:pt x="27" y="47"/>
                  <a:pt x="27" y="47"/>
                  <a:pt x="27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8" y="47"/>
                  <a:pt x="53" y="48"/>
                  <a:pt x="53" y="55"/>
                </a:cubicBezTo>
                <a:cubicBezTo>
                  <a:pt x="53" y="61"/>
                  <a:pt x="49" y="64"/>
                  <a:pt x="44" y="64"/>
                </a:cubicBezTo>
                <a:lnTo>
                  <a:pt x="27" y="64"/>
                </a:lnTo>
                <a:close/>
                <a:moveTo>
                  <a:pt x="27" y="95"/>
                </a:moveTo>
                <a:cubicBezTo>
                  <a:pt x="27" y="75"/>
                  <a:pt x="27" y="75"/>
                  <a:pt x="27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52" y="75"/>
                  <a:pt x="56" y="78"/>
                  <a:pt x="56" y="85"/>
                </a:cubicBezTo>
                <a:cubicBezTo>
                  <a:pt x="56" y="92"/>
                  <a:pt x="51" y="95"/>
                  <a:pt x="44" y="95"/>
                </a:cubicBezTo>
                <a:lnTo>
                  <a:pt x="27" y="95"/>
                </a:lnTo>
                <a:close/>
                <a:moveTo>
                  <a:pt x="92" y="84"/>
                </a:moveTo>
                <a:cubicBezTo>
                  <a:pt x="130" y="84"/>
                  <a:pt x="130" y="84"/>
                  <a:pt x="130" y="84"/>
                </a:cubicBezTo>
                <a:cubicBezTo>
                  <a:pt x="130" y="83"/>
                  <a:pt x="130" y="82"/>
                  <a:pt x="130" y="81"/>
                </a:cubicBezTo>
                <a:cubicBezTo>
                  <a:pt x="130" y="66"/>
                  <a:pt x="120" y="53"/>
                  <a:pt x="104" y="53"/>
                </a:cubicBezTo>
                <a:cubicBezTo>
                  <a:pt x="88" y="53"/>
                  <a:pt x="77" y="65"/>
                  <a:pt x="77" y="81"/>
                </a:cubicBezTo>
                <a:cubicBezTo>
                  <a:pt x="77" y="97"/>
                  <a:pt x="87" y="108"/>
                  <a:pt x="104" y="108"/>
                </a:cubicBezTo>
                <a:cubicBezTo>
                  <a:pt x="117" y="108"/>
                  <a:pt x="125" y="103"/>
                  <a:pt x="129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4" y="95"/>
                  <a:pt x="109" y="98"/>
                  <a:pt x="104" y="98"/>
                </a:cubicBezTo>
                <a:cubicBezTo>
                  <a:pt x="96" y="98"/>
                  <a:pt x="92" y="93"/>
                  <a:pt x="92" y="84"/>
                </a:cubicBezTo>
                <a:close/>
                <a:moveTo>
                  <a:pt x="118" y="39"/>
                </a:moveTo>
                <a:cubicBezTo>
                  <a:pt x="118" y="46"/>
                  <a:pt x="118" y="46"/>
                  <a:pt x="118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39"/>
                  <a:pt x="89" y="39"/>
                  <a:pt x="89" y="39"/>
                </a:cubicBezTo>
                <a:lnTo>
                  <a:pt x="118" y="39"/>
                </a:lnTo>
                <a:close/>
                <a:moveTo>
                  <a:pt x="115" y="75"/>
                </a:moveTo>
                <a:cubicBezTo>
                  <a:pt x="92" y="75"/>
                  <a:pt x="92" y="75"/>
                  <a:pt x="92" y="75"/>
                </a:cubicBezTo>
                <a:cubicBezTo>
                  <a:pt x="92" y="68"/>
                  <a:pt x="97" y="64"/>
                  <a:pt x="104" y="64"/>
                </a:cubicBezTo>
                <a:cubicBezTo>
                  <a:pt x="111" y="64"/>
                  <a:pt x="114" y="68"/>
                  <a:pt x="115" y="7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84"/>
          <p:cNvSpPr>
            <a:spLocks/>
          </p:cNvSpPr>
          <p:nvPr/>
        </p:nvSpPr>
        <p:spPr bwMode="auto">
          <a:xfrm>
            <a:off x="3426921" y="2025397"/>
            <a:ext cx="103558" cy="178547"/>
          </a:xfrm>
          <a:custGeom>
            <a:avLst/>
            <a:gdLst>
              <a:gd name="T0" fmla="*/ 89 w 89"/>
              <a:gd name="T1" fmla="*/ 144 h 154"/>
              <a:gd name="T2" fmla="*/ 62 w 89"/>
              <a:gd name="T3" fmla="*/ 153 h 154"/>
              <a:gd name="T4" fmla="*/ 16 w 89"/>
              <a:gd name="T5" fmla="*/ 112 h 154"/>
              <a:gd name="T6" fmla="*/ 16 w 89"/>
              <a:gd name="T7" fmla="*/ 62 h 154"/>
              <a:gd name="T8" fmla="*/ 0 w 89"/>
              <a:gd name="T9" fmla="*/ 62 h 154"/>
              <a:gd name="T10" fmla="*/ 0 w 89"/>
              <a:gd name="T11" fmla="*/ 42 h 154"/>
              <a:gd name="T12" fmla="*/ 30 w 89"/>
              <a:gd name="T13" fmla="*/ 1 h 154"/>
              <a:gd name="T14" fmla="*/ 32 w 89"/>
              <a:gd name="T15" fmla="*/ 0 h 154"/>
              <a:gd name="T16" fmla="*/ 54 w 89"/>
              <a:gd name="T17" fmla="*/ 0 h 154"/>
              <a:gd name="T18" fmla="*/ 54 w 89"/>
              <a:gd name="T19" fmla="*/ 39 h 154"/>
              <a:gd name="T20" fmla="*/ 85 w 89"/>
              <a:gd name="T21" fmla="*/ 39 h 154"/>
              <a:gd name="T22" fmla="*/ 85 w 89"/>
              <a:gd name="T23" fmla="*/ 62 h 154"/>
              <a:gd name="T24" fmla="*/ 54 w 89"/>
              <a:gd name="T25" fmla="*/ 62 h 154"/>
              <a:gd name="T26" fmla="*/ 54 w 89"/>
              <a:gd name="T27" fmla="*/ 110 h 154"/>
              <a:gd name="T28" fmla="*/ 69 w 89"/>
              <a:gd name="T29" fmla="*/ 125 h 154"/>
              <a:gd name="T30" fmla="*/ 81 w 89"/>
              <a:gd name="T31" fmla="*/ 122 h 154"/>
              <a:gd name="T32" fmla="*/ 89 w 89"/>
              <a:gd name="T33" fmla="*/ 1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9" h="154">
                <a:moveTo>
                  <a:pt x="89" y="144"/>
                </a:moveTo>
                <a:cubicBezTo>
                  <a:pt x="86" y="148"/>
                  <a:pt x="73" y="153"/>
                  <a:pt x="62" y="153"/>
                </a:cubicBezTo>
                <a:cubicBezTo>
                  <a:pt x="28" y="154"/>
                  <a:pt x="16" y="130"/>
                  <a:pt x="16" y="112"/>
                </a:cubicBezTo>
                <a:cubicBezTo>
                  <a:pt x="16" y="62"/>
                  <a:pt x="16" y="62"/>
                  <a:pt x="16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42"/>
                  <a:pt x="0" y="42"/>
                  <a:pt x="0" y="42"/>
                </a:cubicBezTo>
                <a:cubicBezTo>
                  <a:pt x="24" y="34"/>
                  <a:pt x="29" y="13"/>
                  <a:pt x="30" y="1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2" y="0"/>
                  <a:pt x="54" y="0"/>
                </a:cubicBezTo>
                <a:cubicBezTo>
                  <a:pt x="54" y="39"/>
                  <a:pt x="54" y="39"/>
                  <a:pt x="54" y="39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62"/>
                  <a:pt x="85" y="62"/>
                  <a:pt x="85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6"/>
                  <a:pt x="56" y="125"/>
                  <a:pt x="69" y="125"/>
                </a:cubicBezTo>
                <a:cubicBezTo>
                  <a:pt x="73" y="125"/>
                  <a:pt x="78" y="124"/>
                  <a:pt x="81" y="122"/>
                </a:cubicBezTo>
                <a:lnTo>
                  <a:pt x="89" y="14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85"/>
          <p:cNvSpPr>
            <a:spLocks noEditPoints="1"/>
          </p:cNvSpPr>
          <p:nvPr/>
        </p:nvSpPr>
        <p:spPr bwMode="auto">
          <a:xfrm>
            <a:off x="3572138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99 w 142"/>
              <a:gd name="T19" fmla="*/ 107 h 142"/>
              <a:gd name="T20" fmla="*/ 90 w 142"/>
              <a:gd name="T21" fmla="*/ 109 h 142"/>
              <a:gd name="T22" fmla="*/ 78 w 142"/>
              <a:gd name="T23" fmla="*/ 97 h 142"/>
              <a:gd name="T24" fmla="*/ 78 w 142"/>
              <a:gd name="T25" fmla="*/ 60 h 142"/>
              <a:gd name="T26" fmla="*/ 102 w 142"/>
              <a:gd name="T27" fmla="*/ 60 h 142"/>
              <a:gd name="T28" fmla="*/ 102 w 142"/>
              <a:gd name="T29" fmla="*/ 42 h 142"/>
              <a:gd name="T30" fmla="*/ 78 w 142"/>
              <a:gd name="T31" fmla="*/ 42 h 142"/>
              <a:gd name="T32" fmla="*/ 78 w 142"/>
              <a:gd name="T33" fmla="*/ 12 h 142"/>
              <a:gd name="T34" fmla="*/ 61 w 142"/>
              <a:gd name="T35" fmla="*/ 12 h 142"/>
              <a:gd name="T36" fmla="*/ 60 w 142"/>
              <a:gd name="T37" fmla="*/ 13 h 142"/>
              <a:gd name="T38" fmla="*/ 37 w 142"/>
              <a:gd name="T39" fmla="*/ 45 h 142"/>
              <a:gd name="T40" fmla="*/ 37 w 142"/>
              <a:gd name="T41" fmla="*/ 60 h 142"/>
              <a:gd name="T42" fmla="*/ 49 w 142"/>
              <a:gd name="T43" fmla="*/ 60 h 142"/>
              <a:gd name="T44" fmla="*/ 49 w 142"/>
              <a:gd name="T45" fmla="*/ 99 h 142"/>
              <a:gd name="T46" fmla="*/ 84 w 142"/>
              <a:gd name="T47" fmla="*/ 131 h 142"/>
              <a:gd name="T48" fmla="*/ 105 w 142"/>
              <a:gd name="T49" fmla="*/ 124 h 142"/>
              <a:gd name="T50" fmla="*/ 99 w 142"/>
              <a:gd name="T51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99" y="107"/>
                </a:moveTo>
                <a:cubicBezTo>
                  <a:pt x="97" y="108"/>
                  <a:pt x="93" y="109"/>
                  <a:pt x="90" y="109"/>
                </a:cubicBezTo>
                <a:cubicBezTo>
                  <a:pt x="80" y="109"/>
                  <a:pt x="78" y="102"/>
                  <a:pt x="78" y="97"/>
                </a:cubicBezTo>
                <a:cubicBezTo>
                  <a:pt x="78" y="60"/>
                  <a:pt x="78" y="60"/>
                  <a:pt x="78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12"/>
                  <a:pt x="78" y="12"/>
                  <a:pt x="78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0" y="13"/>
                  <a:pt x="60" y="13"/>
                </a:cubicBezTo>
                <a:cubicBezTo>
                  <a:pt x="59" y="22"/>
                  <a:pt x="55" y="39"/>
                  <a:pt x="37" y="45"/>
                </a:cubicBezTo>
                <a:cubicBezTo>
                  <a:pt x="37" y="60"/>
                  <a:pt x="37" y="60"/>
                  <a:pt x="37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99"/>
                  <a:pt x="49" y="99"/>
                  <a:pt x="49" y="99"/>
                </a:cubicBezTo>
                <a:cubicBezTo>
                  <a:pt x="49" y="112"/>
                  <a:pt x="59" y="131"/>
                  <a:pt x="84" y="131"/>
                </a:cubicBezTo>
                <a:cubicBezTo>
                  <a:pt x="93" y="130"/>
                  <a:pt x="103" y="127"/>
                  <a:pt x="105" y="124"/>
                </a:cubicBezTo>
                <a:lnTo>
                  <a:pt x="99" y="10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Freeform 86"/>
          <p:cNvSpPr>
            <a:spLocks/>
          </p:cNvSpPr>
          <p:nvPr/>
        </p:nvSpPr>
        <p:spPr bwMode="auto">
          <a:xfrm>
            <a:off x="3794728" y="2025396"/>
            <a:ext cx="92845" cy="177358"/>
          </a:xfrm>
          <a:custGeom>
            <a:avLst/>
            <a:gdLst>
              <a:gd name="T0" fmla="*/ 80 w 80"/>
              <a:gd name="T1" fmla="*/ 25 h 153"/>
              <a:gd name="T2" fmla="*/ 65 w 80"/>
              <a:gd name="T3" fmla="*/ 25 h 153"/>
              <a:gd name="T4" fmla="*/ 52 w 80"/>
              <a:gd name="T5" fmla="*/ 38 h 153"/>
              <a:gd name="T6" fmla="*/ 52 w 80"/>
              <a:gd name="T7" fmla="*/ 56 h 153"/>
              <a:gd name="T8" fmla="*/ 79 w 80"/>
              <a:gd name="T9" fmla="*/ 56 h 153"/>
              <a:gd name="T10" fmla="*/ 75 w 80"/>
              <a:gd name="T11" fmla="*/ 83 h 153"/>
              <a:gd name="T12" fmla="*/ 52 w 80"/>
              <a:gd name="T13" fmla="*/ 83 h 153"/>
              <a:gd name="T14" fmla="*/ 52 w 80"/>
              <a:gd name="T15" fmla="*/ 153 h 153"/>
              <a:gd name="T16" fmla="*/ 24 w 80"/>
              <a:gd name="T17" fmla="*/ 153 h 153"/>
              <a:gd name="T18" fmla="*/ 24 w 80"/>
              <a:gd name="T19" fmla="*/ 83 h 153"/>
              <a:gd name="T20" fmla="*/ 0 w 80"/>
              <a:gd name="T21" fmla="*/ 83 h 153"/>
              <a:gd name="T22" fmla="*/ 0 w 80"/>
              <a:gd name="T23" fmla="*/ 56 h 153"/>
              <a:gd name="T24" fmla="*/ 24 w 80"/>
              <a:gd name="T25" fmla="*/ 56 h 153"/>
              <a:gd name="T26" fmla="*/ 24 w 80"/>
              <a:gd name="T27" fmla="*/ 36 h 153"/>
              <a:gd name="T28" fmla="*/ 59 w 80"/>
              <a:gd name="T29" fmla="*/ 0 h 153"/>
              <a:gd name="T30" fmla="*/ 80 w 80"/>
              <a:gd name="T31" fmla="*/ 1 h 153"/>
              <a:gd name="T32" fmla="*/ 80 w 80"/>
              <a:gd name="T33" fmla="*/ 2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153">
                <a:moveTo>
                  <a:pt x="80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54" y="25"/>
                  <a:pt x="52" y="31"/>
                  <a:pt x="52" y="38"/>
                </a:cubicBezTo>
                <a:cubicBezTo>
                  <a:pt x="52" y="56"/>
                  <a:pt x="52" y="56"/>
                  <a:pt x="52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5" y="83"/>
                  <a:pt x="75" y="83"/>
                  <a:pt x="75" y="83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24" y="153"/>
                  <a:pt x="24" y="153"/>
                  <a:pt x="24" y="153"/>
                </a:cubicBezTo>
                <a:cubicBezTo>
                  <a:pt x="24" y="83"/>
                  <a:pt x="24" y="83"/>
                  <a:pt x="24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56"/>
                  <a:pt x="0" y="56"/>
                  <a:pt x="0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12"/>
                  <a:pt x="38" y="0"/>
                  <a:pt x="59" y="0"/>
                </a:cubicBezTo>
                <a:cubicBezTo>
                  <a:pt x="69" y="0"/>
                  <a:pt x="77" y="0"/>
                  <a:pt x="80" y="1"/>
                </a:cubicBezTo>
                <a:lnTo>
                  <a:pt x="80" y="2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Freeform 87"/>
          <p:cNvSpPr>
            <a:spLocks/>
          </p:cNvSpPr>
          <p:nvPr/>
        </p:nvSpPr>
        <p:spPr bwMode="auto">
          <a:xfrm>
            <a:off x="3936375" y="2038490"/>
            <a:ext cx="164264" cy="164264"/>
          </a:xfrm>
          <a:custGeom>
            <a:avLst/>
            <a:gdLst>
              <a:gd name="T0" fmla="*/ 116 w 142"/>
              <a:gd name="T1" fmla="*/ 142 h 142"/>
              <a:gd name="T2" fmla="*/ 98 w 142"/>
              <a:gd name="T3" fmla="*/ 142 h 142"/>
              <a:gd name="T4" fmla="*/ 98 w 142"/>
              <a:gd name="T5" fmla="*/ 86 h 142"/>
              <a:gd name="T6" fmla="*/ 117 w 142"/>
              <a:gd name="T7" fmla="*/ 86 h 142"/>
              <a:gd name="T8" fmla="*/ 119 w 142"/>
              <a:gd name="T9" fmla="*/ 66 h 142"/>
              <a:gd name="T10" fmla="*/ 98 w 142"/>
              <a:gd name="T11" fmla="*/ 66 h 142"/>
              <a:gd name="T12" fmla="*/ 98 w 142"/>
              <a:gd name="T13" fmla="*/ 52 h 142"/>
              <a:gd name="T14" fmla="*/ 109 w 142"/>
              <a:gd name="T15" fmla="*/ 42 h 142"/>
              <a:gd name="T16" fmla="*/ 121 w 142"/>
              <a:gd name="T17" fmla="*/ 42 h 142"/>
              <a:gd name="T18" fmla="*/ 121 w 142"/>
              <a:gd name="T19" fmla="*/ 23 h 142"/>
              <a:gd name="T20" fmla="*/ 105 w 142"/>
              <a:gd name="T21" fmla="*/ 22 h 142"/>
              <a:gd name="T22" fmla="*/ 77 w 142"/>
              <a:gd name="T23" fmla="*/ 50 h 142"/>
              <a:gd name="T24" fmla="*/ 77 w 142"/>
              <a:gd name="T25" fmla="*/ 66 h 142"/>
              <a:gd name="T26" fmla="*/ 56 w 142"/>
              <a:gd name="T27" fmla="*/ 66 h 142"/>
              <a:gd name="T28" fmla="*/ 56 w 142"/>
              <a:gd name="T29" fmla="*/ 86 h 142"/>
              <a:gd name="T30" fmla="*/ 77 w 142"/>
              <a:gd name="T31" fmla="*/ 86 h 142"/>
              <a:gd name="T32" fmla="*/ 77 w 142"/>
              <a:gd name="T33" fmla="*/ 142 h 142"/>
              <a:gd name="T34" fmla="*/ 27 w 142"/>
              <a:gd name="T35" fmla="*/ 142 h 142"/>
              <a:gd name="T36" fmla="*/ 0 w 142"/>
              <a:gd name="T37" fmla="*/ 116 h 142"/>
              <a:gd name="T38" fmla="*/ 0 w 142"/>
              <a:gd name="T39" fmla="*/ 27 h 142"/>
              <a:gd name="T40" fmla="*/ 27 w 142"/>
              <a:gd name="T41" fmla="*/ 0 h 142"/>
              <a:gd name="T42" fmla="*/ 116 w 142"/>
              <a:gd name="T43" fmla="*/ 0 h 142"/>
              <a:gd name="T44" fmla="*/ 142 w 142"/>
              <a:gd name="T45" fmla="*/ 27 h 142"/>
              <a:gd name="T46" fmla="*/ 142 w 142"/>
              <a:gd name="T47" fmla="*/ 116 h 142"/>
              <a:gd name="T48" fmla="*/ 116 w 142"/>
              <a:gd name="T4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116" y="142"/>
                </a:moveTo>
                <a:cubicBezTo>
                  <a:pt x="98" y="142"/>
                  <a:pt x="98" y="142"/>
                  <a:pt x="98" y="142"/>
                </a:cubicBezTo>
                <a:cubicBezTo>
                  <a:pt x="98" y="86"/>
                  <a:pt x="98" y="86"/>
                  <a:pt x="98" y="86"/>
                </a:cubicBezTo>
                <a:cubicBezTo>
                  <a:pt x="117" y="86"/>
                  <a:pt x="117" y="86"/>
                  <a:pt x="117" y="8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98" y="52"/>
                  <a:pt x="98" y="52"/>
                  <a:pt x="98" y="52"/>
                </a:cubicBezTo>
                <a:cubicBezTo>
                  <a:pt x="98" y="46"/>
                  <a:pt x="100" y="42"/>
                  <a:pt x="109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19" y="22"/>
                  <a:pt x="113" y="22"/>
                  <a:pt x="105" y="22"/>
                </a:cubicBezTo>
                <a:cubicBezTo>
                  <a:pt x="88" y="22"/>
                  <a:pt x="77" y="32"/>
                  <a:pt x="77" y="50"/>
                </a:cubicBezTo>
                <a:cubicBezTo>
                  <a:pt x="77" y="66"/>
                  <a:pt x="77" y="66"/>
                  <a:pt x="77" y="66"/>
                </a:cubicBezTo>
                <a:cubicBezTo>
                  <a:pt x="56" y="66"/>
                  <a:pt x="56" y="66"/>
                  <a:pt x="56" y="66"/>
                </a:cubicBezTo>
                <a:cubicBezTo>
                  <a:pt x="56" y="86"/>
                  <a:pt x="56" y="86"/>
                  <a:pt x="56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cubicBezTo>
                  <a:pt x="142" y="116"/>
                  <a:pt x="142" y="116"/>
                  <a:pt x="142" y="116"/>
                </a:cubicBezTo>
                <a:cubicBezTo>
                  <a:pt x="142" y="130"/>
                  <a:pt x="130" y="142"/>
                  <a:pt x="116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88"/>
          <p:cNvSpPr>
            <a:spLocks/>
          </p:cNvSpPr>
          <p:nvPr/>
        </p:nvSpPr>
        <p:spPr bwMode="auto">
          <a:xfrm>
            <a:off x="4153013" y="2052774"/>
            <a:ext cx="169025" cy="138077"/>
          </a:xfrm>
          <a:custGeom>
            <a:avLst/>
            <a:gdLst>
              <a:gd name="T0" fmla="*/ 130 w 145"/>
              <a:gd name="T1" fmla="*/ 30 h 119"/>
              <a:gd name="T2" fmla="*/ 131 w 145"/>
              <a:gd name="T3" fmla="*/ 34 h 119"/>
              <a:gd name="T4" fmla="*/ 46 w 145"/>
              <a:gd name="T5" fmla="*/ 119 h 119"/>
              <a:gd name="T6" fmla="*/ 0 w 145"/>
              <a:gd name="T7" fmla="*/ 105 h 119"/>
              <a:gd name="T8" fmla="*/ 7 w 145"/>
              <a:gd name="T9" fmla="*/ 106 h 119"/>
              <a:gd name="T10" fmla="*/ 44 w 145"/>
              <a:gd name="T11" fmla="*/ 93 h 119"/>
              <a:gd name="T12" fmla="*/ 16 w 145"/>
              <a:gd name="T13" fmla="*/ 72 h 119"/>
              <a:gd name="T14" fmla="*/ 22 w 145"/>
              <a:gd name="T15" fmla="*/ 73 h 119"/>
              <a:gd name="T16" fmla="*/ 30 w 145"/>
              <a:gd name="T17" fmla="*/ 72 h 119"/>
              <a:gd name="T18" fmla="*/ 6 w 145"/>
              <a:gd name="T19" fmla="*/ 42 h 119"/>
              <a:gd name="T20" fmla="*/ 6 w 145"/>
              <a:gd name="T21" fmla="*/ 42 h 119"/>
              <a:gd name="T22" fmla="*/ 19 w 145"/>
              <a:gd name="T23" fmla="*/ 46 h 119"/>
              <a:gd name="T24" fmla="*/ 6 w 145"/>
              <a:gd name="T25" fmla="*/ 21 h 119"/>
              <a:gd name="T26" fmla="*/ 10 w 145"/>
              <a:gd name="T27" fmla="*/ 6 h 119"/>
              <a:gd name="T28" fmla="*/ 71 w 145"/>
              <a:gd name="T29" fmla="*/ 37 h 119"/>
              <a:gd name="T30" fmla="*/ 71 w 145"/>
              <a:gd name="T31" fmla="*/ 30 h 119"/>
              <a:gd name="T32" fmla="*/ 101 w 145"/>
              <a:gd name="T33" fmla="*/ 0 h 119"/>
              <a:gd name="T34" fmla="*/ 122 w 145"/>
              <a:gd name="T35" fmla="*/ 10 h 119"/>
              <a:gd name="T36" fmla="*/ 141 w 145"/>
              <a:gd name="T37" fmla="*/ 2 h 119"/>
              <a:gd name="T38" fmla="*/ 128 w 145"/>
              <a:gd name="T39" fmla="*/ 19 h 119"/>
              <a:gd name="T40" fmla="*/ 145 w 145"/>
              <a:gd name="T41" fmla="*/ 14 h 119"/>
              <a:gd name="T42" fmla="*/ 130 w 145"/>
              <a:gd name="T43" fmla="*/ 3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5" h="119">
                <a:moveTo>
                  <a:pt x="130" y="30"/>
                </a:moveTo>
                <a:cubicBezTo>
                  <a:pt x="131" y="31"/>
                  <a:pt x="131" y="32"/>
                  <a:pt x="131" y="34"/>
                </a:cubicBezTo>
                <a:cubicBezTo>
                  <a:pt x="131" y="73"/>
                  <a:pt x="100" y="119"/>
                  <a:pt x="46" y="119"/>
                </a:cubicBezTo>
                <a:cubicBezTo>
                  <a:pt x="29" y="119"/>
                  <a:pt x="13" y="114"/>
                  <a:pt x="0" y="105"/>
                </a:cubicBezTo>
                <a:cubicBezTo>
                  <a:pt x="2" y="105"/>
                  <a:pt x="4" y="106"/>
                  <a:pt x="7" y="106"/>
                </a:cubicBezTo>
                <a:cubicBezTo>
                  <a:pt x="21" y="106"/>
                  <a:pt x="34" y="101"/>
                  <a:pt x="44" y="93"/>
                </a:cubicBezTo>
                <a:cubicBezTo>
                  <a:pt x="31" y="92"/>
                  <a:pt x="20" y="84"/>
                  <a:pt x="16" y="72"/>
                </a:cubicBezTo>
                <a:cubicBezTo>
                  <a:pt x="18" y="72"/>
                  <a:pt x="20" y="73"/>
                  <a:pt x="22" y="73"/>
                </a:cubicBezTo>
                <a:cubicBezTo>
                  <a:pt x="24" y="73"/>
                  <a:pt x="27" y="72"/>
                  <a:pt x="30" y="72"/>
                </a:cubicBezTo>
                <a:cubicBezTo>
                  <a:pt x="16" y="69"/>
                  <a:pt x="6" y="57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4"/>
                  <a:pt x="14" y="45"/>
                  <a:pt x="19" y="46"/>
                </a:cubicBezTo>
                <a:cubicBezTo>
                  <a:pt x="11" y="40"/>
                  <a:pt x="6" y="31"/>
                  <a:pt x="6" y="21"/>
                </a:cubicBezTo>
                <a:cubicBezTo>
                  <a:pt x="6" y="15"/>
                  <a:pt x="7" y="10"/>
                  <a:pt x="10" y="6"/>
                </a:cubicBezTo>
                <a:cubicBezTo>
                  <a:pt x="25" y="24"/>
                  <a:pt x="47" y="36"/>
                  <a:pt x="71" y="37"/>
                </a:cubicBezTo>
                <a:cubicBezTo>
                  <a:pt x="71" y="35"/>
                  <a:pt x="71" y="32"/>
                  <a:pt x="71" y="30"/>
                </a:cubicBezTo>
                <a:cubicBezTo>
                  <a:pt x="71" y="14"/>
                  <a:pt x="84" y="0"/>
                  <a:pt x="101" y="0"/>
                </a:cubicBezTo>
                <a:cubicBezTo>
                  <a:pt x="109" y="0"/>
                  <a:pt x="117" y="4"/>
                  <a:pt x="122" y="10"/>
                </a:cubicBezTo>
                <a:cubicBezTo>
                  <a:pt x="129" y="8"/>
                  <a:pt x="136" y="6"/>
                  <a:pt x="141" y="2"/>
                </a:cubicBezTo>
                <a:cubicBezTo>
                  <a:pt x="139" y="9"/>
                  <a:pt x="134" y="15"/>
                  <a:pt x="128" y="19"/>
                </a:cubicBezTo>
                <a:cubicBezTo>
                  <a:pt x="134" y="18"/>
                  <a:pt x="140" y="17"/>
                  <a:pt x="145" y="14"/>
                </a:cubicBezTo>
                <a:cubicBezTo>
                  <a:pt x="141" y="20"/>
                  <a:pt x="136" y="26"/>
                  <a:pt x="130" y="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89"/>
          <p:cNvSpPr>
            <a:spLocks noEditPoints="1"/>
          </p:cNvSpPr>
          <p:nvPr/>
        </p:nvSpPr>
        <p:spPr bwMode="auto">
          <a:xfrm>
            <a:off x="4369650" y="2038490"/>
            <a:ext cx="16545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107 w 142"/>
              <a:gd name="T19" fmla="*/ 48 h 142"/>
              <a:gd name="T20" fmla="*/ 116 w 142"/>
              <a:gd name="T21" fmla="*/ 37 h 142"/>
              <a:gd name="T22" fmla="*/ 103 w 142"/>
              <a:gd name="T23" fmla="*/ 42 h 142"/>
              <a:gd name="T24" fmla="*/ 89 w 142"/>
              <a:gd name="T25" fmla="*/ 36 h 142"/>
              <a:gd name="T26" fmla="*/ 70 w 142"/>
              <a:gd name="T27" fmla="*/ 55 h 142"/>
              <a:gd name="T28" fmla="*/ 70 w 142"/>
              <a:gd name="T29" fmla="*/ 60 h 142"/>
              <a:gd name="T30" fmla="*/ 30 w 142"/>
              <a:gd name="T31" fmla="*/ 39 h 142"/>
              <a:gd name="T32" fmla="*/ 28 w 142"/>
              <a:gd name="T33" fmla="*/ 49 h 142"/>
              <a:gd name="T34" fmla="*/ 36 w 142"/>
              <a:gd name="T35" fmla="*/ 65 h 142"/>
              <a:gd name="T36" fmla="*/ 27 w 142"/>
              <a:gd name="T37" fmla="*/ 63 h 142"/>
              <a:gd name="T38" fmla="*/ 27 w 142"/>
              <a:gd name="T39" fmla="*/ 63 h 142"/>
              <a:gd name="T40" fmla="*/ 43 w 142"/>
              <a:gd name="T41" fmla="*/ 82 h 142"/>
              <a:gd name="T42" fmla="*/ 38 w 142"/>
              <a:gd name="T43" fmla="*/ 83 h 142"/>
              <a:gd name="T44" fmla="*/ 34 w 142"/>
              <a:gd name="T45" fmla="*/ 83 h 142"/>
              <a:gd name="T46" fmla="*/ 52 w 142"/>
              <a:gd name="T47" fmla="*/ 96 h 142"/>
              <a:gd name="T48" fmla="*/ 28 w 142"/>
              <a:gd name="T49" fmla="*/ 104 h 142"/>
              <a:gd name="T50" fmla="*/ 24 w 142"/>
              <a:gd name="T51" fmla="*/ 104 h 142"/>
              <a:gd name="T52" fmla="*/ 54 w 142"/>
              <a:gd name="T53" fmla="*/ 113 h 142"/>
              <a:gd name="T54" fmla="*/ 109 w 142"/>
              <a:gd name="T55" fmla="*/ 58 h 142"/>
              <a:gd name="T56" fmla="*/ 109 w 142"/>
              <a:gd name="T57" fmla="*/ 55 h 142"/>
              <a:gd name="T58" fmla="*/ 118 w 142"/>
              <a:gd name="T59" fmla="*/ 45 h 142"/>
              <a:gd name="T60" fmla="*/ 107 w 142"/>
              <a:gd name="T61" fmla="*/ 4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07" y="48"/>
                </a:moveTo>
                <a:cubicBezTo>
                  <a:pt x="111" y="46"/>
                  <a:pt x="114" y="42"/>
                  <a:pt x="116" y="37"/>
                </a:cubicBezTo>
                <a:cubicBezTo>
                  <a:pt x="112" y="40"/>
                  <a:pt x="108" y="41"/>
                  <a:pt x="103" y="42"/>
                </a:cubicBezTo>
                <a:cubicBezTo>
                  <a:pt x="100" y="38"/>
                  <a:pt x="95" y="36"/>
                  <a:pt x="89" y="36"/>
                </a:cubicBezTo>
                <a:cubicBezTo>
                  <a:pt x="79" y="36"/>
                  <a:pt x="70" y="45"/>
                  <a:pt x="70" y="55"/>
                </a:cubicBezTo>
                <a:cubicBezTo>
                  <a:pt x="70" y="57"/>
                  <a:pt x="70" y="58"/>
                  <a:pt x="70" y="60"/>
                </a:cubicBezTo>
                <a:cubicBezTo>
                  <a:pt x="54" y="59"/>
                  <a:pt x="40" y="51"/>
                  <a:pt x="30" y="39"/>
                </a:cubicBezTo>
                <a:cubicBezTo>
                  <a:pt x="29" y="42"/>
                  <a:pt x="28" y="46"/>
                  <a:pt x="28" y="49"/>
                </a:cubicBezTo>
                <a:cubicBezTo>
                  <a:pt x="28" y="56"/>
                  <a:pt x="31" y="62"/>
                  <a:pt x="36" y="65"/>
                </a:cubicBezTo>
                <a:cubicBezTo>
                  <a:pt x="33" y="65"/>
                  <a:pt x="30" y="64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73"/>
                  <a:pt x="34" y="80"/>
                  <a:pt x="43" y="82"/>
                </a:cubicBezTo>
                <a:cubicBezTo>
                  <a:pt x="41" y="83"/>
                  <a:pt x="40" y="83"/>
                  <a:pt x="38" y="83"/>
                </a:cubicBezTo>
                <a:cubicBezTo>
                  <a:pt x="37" y="83"/>
                  <a:pt x="36" y="83"/>
                  <a:pt x="34" y="83"/>
                </a:cubicBezTo>
                <a:cubicBezTo>
                  <a:pt x="37" y="90"/>
                  <a:pt x="44" y="96"/>
                  <a:pt x="52" y="96"/>
                </a:cubicBezTo>
                <a:cubicBezTo>
                  <a:pt x="46" y="101"/>
                  <a:pt x="38" y="104"/>
                  <a:pt x="28" y="104"/>
                </a:cubicBezTo>
                <a:cubicBezTo>
                  <a:pt x="27" y="104"/>
                  <a:pt x="25" y="104"/>
                  <a:pt x="24" y="104"/>
                </a:cubicBezTo>
                <a:cubicBezTo>
                  <a:pt x="32" y="110"/>
                  <a:pt x="43" y="113"/>
                  <a:pt x="54" y="113"/>
                </a:cubicBezTo>
                <a:cubicBezTo>
                  <a:pt x="89" y="113"/>
                  <a:pt x="109" y="83"/>
                  <a:pt x="109" y="58"/>
                </a:cubicBezTo>
                <a:cubicBezTo>
                  <a:pt x="109" y="57"/>
                  <a:pt x="109" y="56"/>
                  <a:pt x="109" y="55"/>
                </a:cubicBezTo>
                <a:cubicBezTo>
                  <a:pt x="112" y="52"/>
                  <a:pt x="116" y="49"/>
                  <a:pt x="118" y="45"/>
                </a:cubicBezTo>
                <a:cubicBezTo>
                  <a:pt x="115" y="47"/>
                  <a:pt x="111" y="48"/>
                  <a:pt x="107" y="4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Freeform 90"/>
          <p:cNvSpPr>
            <a:spLocks noEditPoints="1"/>
          </p:cNvSpPr>
          <p:nvPr/>
        </p:nvSpPr>
        <p:spPr bwMode="auto">
          <a:xfrm>
            <a:off x="4582716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114 w 142"/>
              <a:gd name="T19" fmla="*/ 35 h 142"/>
              <a:gd name="T20" fmla="*/ 96 w 142"/>
              <a:gd name="T21" fmla="*/ 31 h 142"/>
              <a:gd name="T22" fmla="*/ 72 w 142"/>
              <a:gd name="T23" fmla="*/ 55 h 142"/>
              <a:gd name="T24" fmla="*/ 85 w 142"/>
              <a:gd name="T25" fmla="*/ 65 h 142"/>
              <a:gd name="T26" fmla="*/ 80 w 142"/>
              <a:gd name="T27" fmla="*/ 78 h 142"/>
              <a:gd name="T28" fmla="*/ 65 w 142"/>
              <a:gd name="T29" fmla="*/ 86 h 142"/>
              <a:gd name="T30" fmla="*/ 58 w 142"/>
              <a:gd name="T31" fmla="*/ 59 h 142"/>
              <a:gd name="T32" fmla="*/ 55 w 142"/>
              <a:gd name="T33" fmla="*/ 44 h 142"/>
              <a:gd name="T34" fmla="*/ 47 w 142"/>
              <a:gd name="T35" fmla="*/ 34 h 142"/>
              <a:gd name="T36" fmla="*/ 35 w 142"/>
              <a:gd name="T37" fmla="*/ 36 h 142"/>
              <a:gd name="T38" fmla="*/ 11 w 142"/>
              <a:gd name="T39" fmla="*/ 55 h 142"/>
              <a:gd name="T40" fmla="*/ 11 w 142"/>
              <a:gd name="T41" fmla="*/ 56 h 142"/>
              <a:gd name="T42" fmla="*/ 16 w 142"/>
              <a:gd name="T43" fmla="*/ 60 h 142"/>
              <a:gd name="T44" fmla="*/ 30 w 142"/>
              <a:gd name="T45" fmla="*/ 61 h 142"/>
              <a:gd name="T46" fmla="*/ 34 w 142"/>
              <a:gd name="T47" fmla="*/ 73 h 142"/>
              <a:gd name="T48" fmla="*/ 39 w 142"/>
              <a:gd name="T49" fmla="*/ 90 h 142"/>
              <a:gd name="T50" fmla="*/ 54 w 142"/>
              <a:gd name="T51" fmla="*/ 120 h 142"/>
              <a:gd name="T52" fmla="*/ 69 w 142"/>
              <a:gd name="T53" fmla="*/ 117 h 142"/>
              <a:gd name="T54" fmla="*/ 92 w 142"/>
              <a:gd name="T55" fmla="*/ 95 h 142"/>
              <a:gd name="T56" fmla="*/ 115 w 142"/>
              <a:gd name="T57" fmla="*/ 47 h 142"/>
              <a:gd name="T58" fmla="*/ 114 w 142"/>
              <a:gd name="T59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14" y="35"/>
                </a:moveTo>
                <a:cubicBezTo>
                  <a:pt x="110" y="30"/>
                  <a:pt x="102" y="30"/>
                  <a:pt x="96" y="31"/>
                </a:cubicBezTo>
                <a:cubicBezTo>
                  <a:pt x="92" y="32"/>
                  <a:pt x="77" y="39"/>
                  <a:pt x="72" y="55"/>
                </a:cubicBezTo>
                <a:cubicBezTo>
                  <a:pt x="81" y="54"/>
                  <a:pt x="85" y="55"/>
                  <a:pt x="85" y="65"/>
                </a:cubicBezTo>
                <a:cubicBezTo>
                  <a:pt x="84" y="69"/>
                  <a:pt x="82" y="74"/>
                  <a:pt x="80" y="78"/>
                </a:cubicBezTo>
                <a:cubicBezTo>
                  <a:pt x="77" y="83"/>
                  <a:pt x="72" y="93"/>
                  <a:pt x="65" y="86"/>
                </a:cubicBezTo>
                <a:cubicBezTo>
                  <a:pt x="59" y="80"/>
                  <a:pt x="59" y="67"/>
                  <a:pt x="58" y="59"/>
                </a:cubicBezTo>
                <a:cubicBezTo>
                  <a:pt x="57" y="55"/>
                  <a:pt x="57" y="49"/>
                  <a:pt x="55" y="44"/>
                </a:cubicBezTo>
                <a:cubicBezTo>
                  <a:pt x="54" y="40"/>
                  <a:pt x="51" y="35"/>
                  <a:pt x="47" y="34"/>
                </a:cubicBezTo>
                <a:cubicBezTo>
                  <a:pt x="43" y="33"/>
                  <a:pt x="38" y="35"/>
                  <a:pt x="35" y="36"/>
                </a:cubicBezTo>
                <a:cubicBezTo>
                  <a:pt x="26" y="42"/>
                  <a:pt x="20" y="49"/>
                  <a:pt x="11" y="55"/>
                </a:cubicBezTo>
                <a:cubicBezTo>
                  <a:pt x="11" y="56"/>
                  <a:pt x="11" y="56"/>
                  <a:pt x="11" y="56"/>
                </a:cubicBezTo>
                <a:cubicBezTo>
                  <a:pt x="14" y="58"/>
                  <a:pt x="13" y="60"/>
                  <a:pt x="16" y="60"/>
                </a:cubicBezTo>
                <a:cubicBezTo>
                  <a:pt x="21" y="61"/>
                  <a:pt x="26" y="55"/>
                  <a:pt x="30" y="61"/>
                </a:cubicBezTo>
                <a:cubicBezTo>
                  <a:pt x="32" y="65"/>
                  <a:pt x="33" y="69"/>
                  <a:pt x="34" y="73"/>
                </a:cubicBezTo>
                <a:cubicBezTo>
                  <a:pt x="36" y="78"/>
                  <a:pt x="38" y="84"/>
                  <a:pt x="39" y="90"/>
                </a:cubicBezTo>
                <a:cubicBezTo>
                  <a:pt x="42" y="101"/>
                  <a:pt x="45" y="116"/>
                  <a:pt x="54" y="120"/>
                </a:cubicBezTo>
                <a:cubicBezTo>
                  <a:pt x="58" y="122"/>
                  <a:pt x="65" y="119"/>
                  <a:pt x="69" y="117"/>
                </a:cubicBezTo>
                <a:cubicBezTo>
                  <a:pt x="78" y="112"/>
                  <a:pt x="86" y="104"/>
                  <a:pt x="92" y="95"/>
                </a:cubicBezTo>
                <a:cubicBezTo>
                  <a:pt x="106" y="76"/>
                  <a:pt x="114" y="54"/>
                  <a:pt x="115" y="47"/>
                </a:cubicBezTo>
                <a:cubicBezTo>
                  <a:pt x="116" y="43"/>
                  <a:pt x="116" y="39"/>
                  <a:pt x="114" y="3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91"/>
          <p:cNvSpPr>
            <a:spLocks/>
          </p:cNvSpPr>
          <p:nvPr/>
        </p:nvSpPr>
        <p:spPr bwMode="auto">
          <a:xfrm>
            <a:off x="4794593" y="2025397"/>
            <a:ext cx="155932" cy="178547"/>
          </a:xfrm>
          <a:custGeom>
            <a:avLst/>
            <a:gdLst>
              <a:gd name="T0" fmla="*/ 134 w 134"/>
              <a:gd name="T1" fmla="*/ 94 h 154"/>
              <a:gd name="T2" fmla="*/ 116 w 134"/>
              <a:gd name="T3" fmla="*/ 96 h 154"/>
              <a:gd name="T4" fmla="*/ 72 w 134"/>
              <a:gd name="T5" fmla="*/ 151 h 154"/>
              <a:gd name="T6" fmla="*/ 57 w 134"/>
              <a:gd name="T7" fmla="*/ 151 h 154"/>
              <a:gd name="T8" fmla="*/ 0 w 134"/>
              <a:gd name="T9" fmla="*/ 23 h 154"/>
              <a:gd name="T10" fmla="*/ 26 w 134"/>
              <a:gd name="T11" fmla="*/ 23 h 154"/>
              <a:gd name="T12" fmla="*/ 66 w 134"/>
              <a:gd name="T13" fmla="*/ 129 h 154"/>
              <a:gd name="T14" fmla="*/ 93 w 134"/>
              <a:gd name="T15" fmla="*/ 91 h 154"/>
              <a:gd name="T16" fmla="*/ 65 w 134"/>
              <a:gd name="T17" fmla="*/ 40 h 154"/>
              <a:gd name="T18" fmla="*/ 100 w 134"/>
              <a:gd name="T19" fmla="*/ 0 h 154"/>
              <a:gd name="T20" fmla="*/ 134 w 134"/>
              <a:gd name="T21" fmla="*/ 37 h 154"/>
              <a:gd name="T22" fmla="*/ 129 w 134"/>
              <a:gd name="T23" fmla="*/ 63 h 154"/>
              <a:gd name="T24" fmla="*/ 107 w 134"/>
              <a:gd name="T25" fmla="*/ 56 h 154"/>
              <a:gd name="T26" fmla="*/ 110 w 134"/>
              <a:gd name="T27" fmla="*/ 39 h 154"/>
              <a:gd name="T28" fmla="*/ 100 w 134"/>
              <a:gd name="T29" fmla="*/ 23 h 154"/>
              <a:gd name="T30" fmla="*/ 89 w 134"/>
              <a:gd name="T31" fmla="*/ 40 h 154"/>
              <a:gd name="T32" fmla="*/ 123 w 134"/>
              <a:gd name="T33" fmla="*/ 77 h 154"/>
              <a:gd name="T34" fmla="*/ 134 w 134"/>
              <a:gd name="T35" fmla="*/ 76 h 154"/>
              <a:gd name="T36" fmla="*/ 134 w 134"/>
              <a:gd name="T37" fmla="*/ 9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4" h="154">
                <a:moveTo>
                  <a:pt x="134" y="94"/>
                </a:moveTo>
                <a:cubicBezTo>
                  <a:pt x="128" y="96"/>
                  <a:pt x="121" y="96"/>
                  <a:pt x="116" y="96"/>
                </a:cubicBezTo>
                <a:cubicBezTo>
                  <a:pt x="103" y="124"/>
                  <a:pt x="80" y="147"/>
                  <a:pt x="72" y="151"/>
                </a:cubicBezTo>
                <a:cubicBezTo>
                  <a:pt x="67" y="154"/>
                  <a:pt x="63" y="154"/>
                  <a:pt x="57" y="151"/>
                </a:cubicBezTo>
                <a:cubicBezTo>
                  <a:pt x="48" y="145"/>
                  <a:pt x="12" y="116"/>
                  <a:pt x="0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32" y="79"/>
                  <a:pt x="48" y="107"/>
                  <a:pt x="66" y="129"/>
                </a:cubicBezTo>
                <a:cubicBezTo>
                  <a:pt x="76" y="119"/>
                  <a:pt x="85" y="106"/>
                  <a:pt x="93" y="91"/>
                </a:cubicBezTo>
                <a:cubicBezTo>
                  <a:pt x="75" y="82"/>
                  <a:pt x="65" y="63"/>
                  <a:pt x="65" y="40"/>
                </a:cubicBezTo>
                <a:cubicBezTo>
                  <a:pt x="65" y="17"/>
                  <a:pt x="78" y="0"/>
                  <a:pt x="100" y="0"/>
                </a:cubicBezTo>
                <a:cubicBezTo>
                  <a:pt x="122" y="0"/>
                  <a:pt x="134" y="13"/>
                  <a:pt x="134" y="37"/>
                </a:cubicBezTo>
                <a:cubicBezTo>
                  <a:pt x="134" y="46"/>
                  <a:pt x="133" y="56"/>
                  <a:pt x="129" y="63"/>
                </a:cubicBezTo>
                <a:cubicBezTo>
                  <a:pt x="129" y="63"/>
                  <a:pt x="113" y="67"/>
                  <a:pt x="107" y="56"/>
                </a:cubicBezTo>
                <a:cubicBezTo>
                  <a:pt x="108" y="52"/>
                  <a:pt x="110" y="45"/>
                  <a:pt x="110" y="39"/>
                </a:cubicBezTo>
                <a:cubicBezTo>
                  <a:pt x="110" y="28"/>
                  <a:pt x="106" y="23"/>
                  <a:pt x="100" y="23"/>
                </a:cubicBezTo>
                <a:cubicBezTo>
                  <a:pt x="93" y="23"/>
                  <a:pt x="89" y="29"/>
                  <a:pt x="89" y="40"/>
                </a:cubicBezTo>
                <a:cubicBezTo>
                  <a:pt x="89" y="64"/>
                  <a:pt x="104" y="77"/>
                  <a:pt x="123" y="77"/>
                </a:cubicBezTo>
                <a:cubicBezTo>
                  <a:pt x="127" y="77"/>
                  <a:pt x="131" y="77"/>
                  <a:pt x="134" y="76"/>
                </a:cubicBezTo>
                <a:lnTo>
                  <a:pt x="134" y="9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Freeform 92"/>
          <p:cNvSpPr>
            <a:spLocks/>
          </p:cNvSpPr>
          <p:nvPr/>
        </p:nvSpPr>
        <p:spPr bwMode="auto">
          <a:xfrm>
            <a:off x="5001707" y="2071818"/>
            <a:ext cx="210686" cy="120223"/>
          </a:xfrm>
          <a:custGeom>
            <a:avLst/>
            <a:gdLst>
              <a:gd name="T0" fmla="*/ 164 w 182"/>
              <a:gd name="T1" fmla="*/ 35 h 103"/>
              <a:gd name="T2" fmla="*/ 159 w 182"/>
              <a:gd name="T3" fmla="*/ 70 h 103"/>
              <a:gd name="T4" fmla="*/ 176 w 182"/>
              <a:gd name="T5" fmla="*/ 91 h 103"/>
              <a:gd name="T6" fmla="*/ 170 w 182"/>
              <a:gd name="T7" fmla="*/ 101 h 103"/>
              <a:gd name="T8" fmla="*/ 146 w 182"/>
              <a:gd name="T9" fmla="*/ 101 h 103"/>
              <a:gd name="T10" fmla="*/ 134 w 182"/>
              <a:gd name="T11" fmla="*/ 98 h 103"/>
              <a:gd name="T12" fmla="*/ 111 w 182"/>
              <a:gd name="T13" fmla="*/ 78 h 103"/>
              <a:gd name="T14" fmla="*/ 104 w 182"/>
              <a:gd name="T15" fmla="*/ 94 h 103"/>
              <a:gd name="T16" fmla="*/ 103 w 182"/>
              <a:gd name="T17" fmla="*/ 99 h 103"/>
              <a:gd name="T18" fmla="*/ 98 w 182"/>
              <a:gd name="T19" fmla="*/ 101 h 103"/>
              <a:gd name="T20" fmla="*/ 87 w 182"/>
              <a:gd name="T21" fmla="*/ 101 h 103"/>
              <a:gd name="T22" fmla="*/ 43 w 182"/>
              <a:gd name="T23" fmla="*/ 81 h 103"/>
              <a:gd name="T24" fmla="*/ 1 w 182"/>
              <a:gd name="T25" fmla="*/ 11 h 103"/>
              <a:gd name="T26" fmla="*/ 1 w 182"/>
              <a:gd name="T27" fmla="*/ 7 h 103"/>
              <a:gd name="T28" fmla="*/ 6 w 182"/>
              <a:gd name="T29" fmla="*/ 5 h 103"/>
              <a:gd name="T30" fmla="*/ 32 w 182"/>
              <a:gd name="T31" fmla="*/ 5 h 103"/>
              <a:gd name="T32" fmla="*/ 36 w 182"/>
              <a:gd name="T33" fmla="*/ 6 h 103"/>
              <a:gd name="T34" fmla="*/ 38 w 182"/>
              <a:gd name="T35" fmla="*/ 9 h 103"/>
              <a:gd name="T36" fmla="*/ 47 w 182"/>
              <a:gd name="T37" fmla="*/ 29 h 103"/>
              <a:gd name="T38" fmla="*/ 67 w 182"/>
              <a:gd name="T39" fmla="*/ 50 h 103"/>
              <a:gd name="T40" fmla="*/ 70 w 182"/>
              <a:gd name="T41" fmla="*/ 24 h 103"/>
              <a:gd name="T42" fmla="*/ 68 w 182"/>
              <a:gd name="T43" fmla="*/ 12 h 103"/>
              <a:gd name="T44" fmla="*/ 60 w 182"/>
              <a:gd name="T45" fmla="*/ 8 h 103"/>
              <a:gd name="T46" fmla="*/ 64 w 182"/>
              <a:gd name="T47" fmla="*/ 3 h 103"/>
              <a:gd name="T48" fmla="*/ 86 w 182"/>
              <a:gd name="T49" fmla="*/ 0 h 103"/>
              <a:gd name="T50" fmla="*/ 98 w 182"/>
              <a:gd name="T51" fmla="*/ 2 h 103"/>
              <a:gd name="T52" fmla="*/ 104 w 182"/>
              <a:gd name="T53" fmla="*/ 31 h 103"/>
              <a:gd name="T54" fmla="*/ 107 w 182"/>
              <a:gd name="T55" fmla="*/ 49 h 103"/>
              <a:gd name="T56" fmla="*/ 126 w 182"/>
              <a:gd name="T57" fmla="*/ 29 h 103"/>
              <a:gd name="T58" fmla="*/ 136 w 182"/>
              <a:gd name="T59" fmla="*/ 9 h 103"/>
              <a:gd name="T60" fmla="*/ 138 w 182"/>
              <a:gd name="T61" fmla="*/ 6 h 103"/>
              <a:gd name="T62" fmla="*/ 142 w 182"/>
              <a:gd name="T63" fmla="*/ 5 h 103"/>
              <a:gd name="T64" fmla="*/ 168 w 182"/>
              <a:gd name="T65" fmla="*/ 5 h 103"/>
              <a:gd name="T66" fmla="*/ 178 w 182"/>
              <a:gd name="T67" fmla="*/ 8 h 103"/>
              <a:gd name="T68" fmla="*/ 164 w 182"/>
              <a:gd name="T69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2" h="103">
                <a:moveTo>
                  <a:pt x="164" y="35"/>
                </a:moveTo>
                <a:cubicBezTo>
                  <a:pt x="146" y="59"/>
                  <a:pt x="144" y="56"/>
                  <a:pt x="159" y="70"/>
                </a:cubicBezTo>
                <a:cubicBezTo>
                  <a:pt x="173" y="83"/>
                  <a:pt x="176" y="90"/>
                  <a:pt x="176" y="91"/>
                </a:cubicBezTo>
                <a:cubicBezTo>
                  <a:pt x="176" y="91"/>
                  <a:pt x="182" y="101"/>
                  <a:pt x="170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1" y="102"/>
                  <a:pt x="134" y="98"/>
                  <a:pt x="134" y="98"/>
                </a:cubicBezTo>
                <a:cubicBezTo>
                  <a:pt x="125" y="92"/>
                  <a:pt x="117" y="76"/>
                  <a:pt x="111" y="78"/>
                </a:cubicBezTo>
                <a:cubicBezTo>
                  <a:pt x="111" y="78"/>
                  <a:pt x="104" y="80"/>
                  <a:pt x="104" y="94"/>
                </a:cubicBezTo>
                <a:cubicBezTo>
                  <a:pt x="104" y="97"/>
                  <a:pt x="103" y="99"/>
                  <a:pt x="103" y="99"/>
                </a:cubicBezTo>
                <a:cubicBezTo>
                  <a:pt x="103" y="99"/>
                  <a:pt x="101" y="101"/>
                  <a:pt x="98" y="101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64" y="103"/>
                  <a:pt x="43" y="81"/>
                  <a:pt x="43" y="81"/>
                </a:cubicBezTo>
                <a:cubicBezTo>
                  <a:pt x="43" y="81"/>
                  <a:pt x="21" y="58"/>
                  <a:pt x="1" y="11"/>
                </a:cubicBezTo>
                <a:cubicBezTo>
                  <a:pt x="0" y="8"/>
                  <a:pt x="1" y="7"/>
                  <a:pt x="1" y="7"/>
                </a:cubicBezTo>
                <a:cubicBezTo>
                  <a:pt x="1" y="7"/>
                  <a:pt x="2" y="5"/>
                  <a:pt x="6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4" y="5"/>
                  <a:pt x="36" y="6"/>
                  <a:pt x="36" y="6"/>
                </a:cubicBezTo>
                <a:cubicBezTo>
                  <a:pt x="36" y="6"/>
                  <a:pt x="37" y="7"/>
                  <a:pt x="38" y="9"/>
                </a:cubicBezTo>
                <a:cubicBezTo>
                  <a:pt x="42" y="20"/>
                  <a:pt x="47" y="29"/>
                  <a:pt x="47" y="29"/>
                </a:cubicBezTo>
                <a:cubicBezTo>
                  <a:pt x="57" y="48"/>
                  <a:pt x="63" y="51"/>
                  <a:pt x="67" y="50"/>
                </a:cubicBezTo>
                <a:cubicBezTo>
                  <a:pt x="67" y="50"/>
                  <a:pt x="71" y="47"/>
                  <a:pt x="70" y="24"/>
                </a:cubicBezTo>
                <a:cubicBezTo>
                  <a:pt x="70" y="15"/>
                  <a:pt x="68" y="12"/>
                  <a:pt x="68" y="12"/>
                </a:cubicBezTo>
                <a:cubicBezTo>
                  <a:pt x="65" y="9"/>
                  <a:pt x="61" y="8"/>
                  <a:pt x="60" y="8"/>
                </a:cubicBezTo>
                <a:cubicBezTo>
                  <a:pt x="58" y="7"/>
                  <a:pt x="61" y="4"/>
                  <a:pt x="64" y="3"/>
                </a:cubicBezTo>
                <a:cubicBezTo>
                  <a:pt x="68" y="0"/>
                  <a:pt x="76" y="0"/>
                  <a:pt x="86" y="0"/>
                </a:cubicBezTo>
                <a:cubicBezTo>
                  <a:pt x="93" y="0"/>
                  <a:pt x="95" y="1"/>
                  <a:pt x="98" y="2"/>
                </a:cubicBezTo>
                <a:cubicBezTo>
                  <a:pt x="107" y="4"/>
                  <a:pt x="104" y="12"/>
                  <a:pt x="104" y="31"/>
                </a:cubicBezTo>
                <a:cubicBezTo>
                  <a:pt x="104" y="38"/>
                  <a:pt x="103" y="46"/>
                  <a:pt x="107" y="49"/>
                </a:cubicBezTo>
                <a:cubicBezTo>
                  <a:pt x="109" y="51"/>
                  <a:pt x="114" y="50"/>
                  <a:pt x="126" y="29"/>
                </a:cubicBezTo>
                <a:cubicBezTo>
                  <a:pt x="126" y="29"/>
                  <a:pt x="132" y="20"/>
                  <a:pt x="136" y="9"/>
                </a:cubicBezTo>
                <a:cubicBezTo>
                  <a:pt x="137" y="7"/>
                  <a:pt x="138" y="6"/>
                  <a:pt x="138" y="6"/>
                </a:cubicBezTo>
                <a:cubicBezTo>
                  <a:pt x="138" y="6"/>
                  <a:pt x="140" y="5"/>
                  <a:pt x="142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76" y="4"/>
                  <a:pt x="178" y="8"/>
                  <a:pt x="178" y="8"/>
                </a:cubicBezTo>
                <a:cubicBezTo>
                  <a:pt x="179" y="11"/>
                  <a:pt x="175" y="20"/>
                  <a:pt x="164" y="3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93"/>
          <p:cNvSpPr>
            <a:spLocks noEditPoints="1"/>
          </p:cNvSpPr>
          <p:nvPr/>
        </p:nvSpPr>
        <p:spPr bwMode="auto">
          <a:xfrm>
            <a:off x="5257625" y="2025397"/>
            <a:ext cx="159502" cy="191641"/>
          </a:xfrm>
          <a:custGeom>
            <a:avLst/>
            <a:gdLst>
              <a:gd name="T0" fmla="*/ 120 w 137"/>
              <a:gd name="T1" fmla="*/ 163 h 165"/>
              <a:gd name="T2" fmla="*/ 17 w 137"/>
              <a:gd name="T3" fmla="*/ 163 h 165"/>
              <a:gd name="T4" fmla="*/ 0 w 137"/>
              <a:gd name="T5" fmla="*/ 118 h 165"/>
              <a:gd name="T6" fmla="*/ 17 w 137"/>
              <a:gd name="T7" fmla="*/ 72 h 165"/>
              <a:gd name="T8" fmla="*/ 120 w 137"/>
              <a:gd name="T9" fmla="*/ 72 h 165"/>
              <a:gd name="T10" fmla="*/ 137 w 137"/>
              <a:gd name="T11" fmla="*/ 118 h 165"/>
              <a:gd name="T12" fmla="*/ 39 w 137"/>
              <a:gd name="T13" fmla="*/ 95 h 165"/>
              <a:gd name="T14" fmla="*/ 10 w 137"/>
              <a:gd name="T15" fmla="*/ 86 h 165"/>
              <a:gd name="T16" fmla="*/ 20 w 137"/>
              <a:gd name="T17" fmla="*/ 95 h 165"/>
              <a:gd name="T18" fmla="*/ 29 w 137"/>
              <a:gd name="T19" fmla="*/ 147 h 165"/>
              <a:gd name="T20" fmla="*/ 39 w 137"/>
              <a:gd name="T21" fmla="*/ 95 h 165"/>
              <a:gd name="T22" fmla="*/ 43 w 137"/>
              <a:gd name="T23" fmla="*/ 36 h 165"/>
              <a:gd name="T24" fmla="*/ 34 w 137"/>
              <a:gd name="T25" fmla="*/ 62 h 165"/>
              <a:gd name="T26" fmla="*/ 28 w 137"/>
              <a:gd name="T27" fmla="*/ 17 h 165"/>
              <a:gd name="T28" fmla="*/ 32 w 137"/>
              <a:gd name="T29" fmla="*/ 0 h 165"/>
              <a:gd name="T30" fmla="*/ 45 w 137"/>
              <a:gd name="T31" fmla="*/ 0 h 165"/>
              <a:gd name="T32" fmla="*/ 64 w 137"/>
              <a:gd name="T33" fmla="*/ 147 h 165"/>
              <a:gd name="T34" fmla="*/ 56 w 137"/>
              <a:gd name="T35" fmla="*/ 101 h 165"/>
              <a:gd name="T36" fmla="*/ 51 w 137"/>
              <a:gd name="T37" fmla="*/ 140 h 165"/>
              <a:gd name="T38" fmla="*/ 49 w 137"/>
              <a:gd name="T39" fmla="*/ 135 h 165"/>
              <a:gd name="T40" fmla="*/ 40 w 137"/>
              <a:gd name="T41" fmla="*/ 101 h 165"/>
              <a:gd name="T42" fmla="*/ 41 w 137"/>
              <a:gd name="T43" fmla="*/ 144 h 165"/>
              <a:gd name="T44" fmla="*/ 56 w 137"/>
              <a:gd name="T45" fmla="*/ 142 h 165"/>
              <a:gd name="T46" fmla="*/ 64 w 137"/>
              <a:gd name="T47" fmla="*/ 147 h 165"/>
              <a:gd name="T48" fmla="*/ 77 w 137"/>
              <a:gd name="T49" fmla="*/ 57 h 165"/>
              <a:gd name="T50" fmla="*/ 57 w 137"/>
              <a:gd name="T51" fmla="*/ 57 h 165"/>
              <a:gd name="T52" fmla="*/ 54 w 137"/>
              <a:gd name="T53" fmla="*/ 30 h 165"/>
              <a:gd name="T54" fmla="*/ 67 w 137"/>
              <a:gd name="T55" fmla="*/ 15 h 165"/>
              <a:gd name="T56" fmla="*/ 79 w 137"/>
              <a:gd name="T57" fmla="*/ 30 h 165"/>
              <a:gd name="T58" fmla="*/ 71 w 137"/>
              <a:gd name="T59" fmla="*/ 29 h 165"/>
              <a:gd name="T60" fmla="*/ 63 w 137"/>
              <a:gd name="T61" fmla="*/ 29 h 165"/>
              <a:gd name="T62" fmla="*/ 67 w 137"/>
              <a:gd name="T63" fmla="*/ 55 h 165"/>
              <a:gd name="T64" fmla="*/ 71 w 137"/>
              <a:gd name="T65" fmla="*/ 29 h 165"/>
              <a:gd name="T66" fmla="*/ 95 w 137"/>
              <a:gd name="T67" fmla="*/ 106 h 165"/>
              <a:gd name="T68" fmla="*/ 80 w 137"/>
              <a:gd name="T69" fmla="*/ 106 h 165"/>
              <a:gd name="T70" fmla="*/ 71 w 137"/>
              <a:gd name="T71" fmla="*/ 86 h 165"/>
              <a:gd name="T72" fmla="*/ 80 w 137"/>
              <a:gd name="T73" fmla="*/ 147 h 165"/>
              <a:gd name="T74" fmla="*/ 88 w 137"/>
              <a:gd name="T75" fmla="*/ 148 h 165"/>
              <a:gd name="T76" fmla="*/ 96 w 137"/>
              <a:gd name="T77" fmla="*/ 133 h 165"/>
              <a:gd name="T78" fmla="*/ 87 w 137"/>
              <a:gd name="T79" fmla="*/ 134 h 165"/>
              <a:gd name="T80" fmla="*/ 80 w 137"/>
              <a:gd name="T81" fmla="*/ 138 h 165"/>
              <a:gd name="T82" fmla="*/ 84 w 137"/>
              <a:gd name="T83" fmla="*/ 108 h 165"/>
              <a:gd name="T84" fmla="*/ 87 w 137"/>
              <a:gd name="T85" fmla="*/ 134 h 165"/>
              <a:gd name="T86" fmla="*/ 102 w 137"/>
              <a:gd name="T87" fmla="*/ 62 h 165"/>
              <a:gd name="T88" fmla="*/ 92 w 137"/>
              <a:gd name="T89" fmla="*/ 62 h 165"/>
              <a:gd name="T90" fmla="*/ 86 w 137"/>
              <a:gd name="T91" fmla="*/ 52 h 165"/>
              <a:gd name="T92" fmla="*/ 94 w 137"/>
              <a:gd name="T93" fmla="*/ 15 h 165"/>
              <a:gd name="T94" fmla="*/ 94 w 137"/>
              <a:gd name="T95" fmla="*/ 53 h 165"/>
              <a:gd name="T96" fmla="*/ 102 w 137"/>
              <a:gd name="T97" fmla="*/ 51 h 165"/>
              <a:gd name="T98" fmla="*/ 110 w 137"/>
              <a:gd name="T99" fmla="*/ 15 h 165"/>
              <a:gd name="T100" fmla="*/ 127 w 137"/>
              <a:gd name="T101" fmla="*/ 131 h 165"/>
              <a:gd name="T102" fmla="*/ 118 w 137"/>
              <a:gd name="T103" fmla="*/ 137 h 165"/>
              <a:gd name="T104" fmla="*/ 110 w 137"/>
              <a:gd name="T105" fmla="*/ 134 h 165"/>
              <a:gd name="T106" fmla="*/ 127 w 137"/>
              <a:gd name="T107" fmla="*/ 126 h 165"/>
              <a:gd name="T108" fmla="*/ 124 w 137"/>
              <a:gd name="T109" fmla="*/ 106 h 165"/>
              <a:gd name="T110" fmla="*/ 105 w 137"/>
              <a:gd name="T111" fmla="*/ 106 h 165"/>
              <a:gd name="T112" fmla="*/ 102 w 137"/>
              <a:gd name="T113" fmla="*/ 132 h 165"/>
              <a:gd name="T114" fmla="*/ 115 w 137"/>
              <a:gd name="T115" fmla="*/ 148 h 165"/>
              <a:gd name="T116" fmla="*/ 127 w 137"/>
              <a:gd name="T117" fmla="*/ 138 h 165"/>
              <a:gd name="T118" fmla="*/ 127 w 137"/>
              <a:gd name="T119" fmla="*/ 131 h 165"/>
              <a:gd name="T120" fmla="*/ 110 w 137"/>
              <a:gd name="T121" fmla="*/ 119 h 165"/>
              <a:gd name="T122" fmla="*/ 115 w 137"/>
              <a:gd name="T123" fmla="*/ 108 h 165"/>
              <a:gd name="T124" fmla="*/ 119 w 137"/>
              <a:gd name="T125" fmla="*/ 11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" h="165">
                <a:moveTo>
                  <a:pt x="135" y="150"/>
                </a:moveTo>
                <a:cubicBezTo>
                  <a:pt x="133" y="157"/>
                  <a:pt x="127" y="163"/>
                  <a:pt x="120" y="163"/>
                </a:cubicBezTo>
                <a:cubicBezTo>
                  <a:pt x="103" y="165"/>
                  <a:pt x="86" y="165"/>
                  <a:pt x="69" y="165"/>
                </a:cubicBezTo>
                <a:cubicBezTo>
                  <a:pt x="52" y="165"/>
                  <a:pt x="34" y="165"/>
                  <a:pt x="17" y="163"/>
                </a:cubicBezTo>
                <a:cubicBezTo>
                  <a:pt x="10" y="163"/>
                  <a:pt x="4" y="157"/>
                  <a:pt x="3" y="150"/>
                </a:cubicBezTo>
                <a:cubicBezTo>
                  <a:pt x="0" y="140"/>
                  <a:pt x="0" y="128"/>
                  <a:pt x="0" y="118"/>
                </a:cubicBezTo>
                <a:cubicBezTo>
                  <a:pt x="0" y="107"/>
                  <a:pt x="0" y="96"/>
                  <a:pt x="3" y="85"/>
                </a:cubicBezTo>
                <a:cubicBezTo>
                  <a:pt x="4" y="78"/>
                  <a:pt x="10" y="73"/>
                  <a:pt x="17" y="72"/>
                </a:cubicBezTo>
                <a:cubicBezTo>
                  <a:pt x="34" y="70"/>
                  <a:pt x="52" y="70"/>
                  <a:pt x="69" y="70"/>
                </a:cubicBezTo>
                <a:cubicBezTo>
                  <a:pt x="86" y="70"/>
                  <a:pt x="103" y="70"/>
                  <a:pt x="120" y="72"/>
                </a:cubicBezTo>
                <a:cubicBezTo>
                  <a:pt x="127" y="73"/>
                  <a:pt x="133" y="78"/>
                  <a:pt x="135" y="85"/>
                </a:cubicBezTo>
                <a:cubicBezTo>
                  <a:pt x="137" y="96"/>
                  <a:pt x="137" y="107"/>
                  <a:pt x="137" y="118"/>
                </a:cubicBezTo>
                <a:cubicBezTo>
                  <a:pt x="137" y="128"/>
                  <a:pt x="137" y="140"/>
                  <a:pt x="135" y="150"/>
                </a:cubicBezTo>
                <a:close/>
                <a:moveTo>
                  <a:pt x="39" y="95"/>
                </a:moveTo>
                <a:cubicBezTo>
                  <a:pt x="39" y="86"/>
                  <a:pt x="39" y="86"/>
                  <a:pt x="39" y="86"/>
                </a:cubicBezTo>
                <a:cubicBezTo>
                  <a:pt x="10" y="86"/>
                  <a:pt x="10" y="86"/>
                  <a:pt x="10" y="86"/>
                </a:cubicBezTo>
                <a:cubicBezTo>
                  <a:pt x="10" y="95"/>
                  <a:pt x="10" y="95"/>
                  <a:pt x="10" y="95"/>
                </a:cubicBezTo>
                <a:cubicBezTo>
                  <a:pt x="20" y="95"/>
                  <a:pt x="20" y="95"/>
                  <a:pt x="20" y="95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95"/>
                  <a:pt x="29" y="95"/>
                  <a:pt x="29" y="95"/>
                </a:cubicBezTo>
                <a:lnTo>
                  <a:pt x="39" y="95"/>
                </a:lnTo>
                <a:close/>
                <a:moveTo>
                  <a:pt x="54" y="0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62"/>
                  <a:pt x="43" y="62"/>
                  <a:pt x="43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4" y="36"/>
                  <a:pt x="34" y="36"/>
                  <a:pt x="34" y="36"/>
                </a:cubicBezTo>
                <a:cubicBezTo>
                  <a:pt x="33" y="32"/>
                  <a:pt x="31" y="25"/>
                  <a:pt x="28" y="17"/>
                </a:cubicBezTo>
                <a:cubicBezTo>
                  <a:pt x="26" y="11"/>
                  <a:pt x="24" y="5"/>
                  <a:pt x="2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9" y="24"/>
                  <a:pt x="39" y="24"/>
                  <a:pt x="39" y="24"/>
                </a:cubicBezTo>
                <a:cubicBezTo>
                  <a:pt x="45" y="0"/>
                  <a:pt x="45" y="0"/>
                  <a:pt x="45" y="0"/>
                </a:cubicBezTo>
                <a:lnTo>
                  <a:pt x="54" y="0"/>
                </a:lnTo>
                <a:close/>
                <a:moveTo>
                  <a:pt x="64" y="147"/>
                </a:moveTo>
                <a:cubicBezTo>
                  <a:pt x="64" y="101"/>
                  <a:pt x="64" y="101"/>
                  <a:pt x="64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6" y="136"/>
                  <a:pt x="56" y="136"/>
                  <a:pt x="56" y="136"/>
                </a:cubicBezTo>
                <a:cubicBezTo>
                  <a:pt x="54" y="139"/>
                  <a:pt x="52" y="140"/>
                  <a:pt x="51" y="140"/>
                </a:cubicBezTo>
                <a:cubicBezTo>
                  <a:pt x="50" y="140"/>
                  <a:pt x="49" y="140"/>
                  <a:pt x="49" y="138"/>
                </a:cubicBezTo>
                <a:cubicBezTo>
                  <a:pt x="49" y="138"/>
                  <a:pt x="49" y="137"/>
                  <a:pt x="49" y="135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0" y="138"/>
                  <a:pt x="40" y="138"/>
                  <a:pt x="40" y="138"/>
                </a:cubicBezTo>
                <a:cubicBezTo>
                  <a:pt x="40" y="141"/>
                  <a:pt x="41" y="143"/>
                  <a:pt x="41" y="144"/>
                </a:cubicBezTo>
                <a:cubicBezTo>
                  <a:pt x="42" y="147"/>
                  <a:pt x="44" y="148"/>
                  <a:pt x="47" y="148"/>
                </a:cubicBezTo>
                <a:cubicBezTo>
                  <a:pt x="50" y="148"/>
                  <a:pt x="53" y="146"/>
                  <a:pt x="56" y="142"/>
                </a:cubicBezTo>
                <a:cubicBezTo>
                  <a:pt x="56" y="147"/>
                  <a:pt x="56" y="147"/>
                  <a:pt x="56" y="147"/>
                </a:cubicBezTo>
                <a:lnTo>
                  <a:pt x="64" y="147"/>
                </a:lnTo>
                <a:close/>
                <a:moveTo>
                  <a:pt x="79" y="47"/>
                </a:moveTo>
                <a:cubicBezTo>
                  <a:pt x="79" y="51"/>
                  <a:pt x="78" y="55"/>
                  <a:pt x="77" y="57"/>
                </a:cubicBezTo>
                <a:cubicBezTo>
                  <a:pt x="74" y="61"/>
                  <a:pt x="71" y="62"/>
                  <a:pt x="67" y="62"/>
                </a:cubicBezTo>
                <a:cubicBezTo>
                  <a:pt x="63" y="62"/>
                  <a:pt x="59" y="61"/>
                  <a:pt x="57" y="57"/>
                </a:cubicBezTo>
                <a:cubicBezTo>
                  <a:pt x="55" y="55"/>
                  <a:pt x="54" y="51"/>
                  <a:pt x="54" y="47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25"/>
                  <a:pt x="55" y="22"/>
                  <a:pt x="57" y="20"/>
                </a:cubicBezTo>
                <a:cubicBezTo>
                  <a:pt x="59" y="16"/>
                  <a:pt x="63" y="15"/>
                  <a:pt x="67" y="15"/>
                </a:cubicBezTo>
                <a:cubicBezTo>
                  <a:pt x="71" y="15"/>
                  <a:pt x="74" y="16"/>
                  <a:pt x="77" y="20"/>
                </a:cubicBezTo>
                <a:cubicBezTo>
                  <a:pt x="78" y="22"/>
                  <a:pt x="79" y="25"/>
                  <a:pt x="79" y="30"/>
                </a:cubicBezTo>
                <a:lnTo>
                  <a:pt x="79" y="47"/>
                </a:lnTo>
                <a:close/>
                <a:moveTo>
                  <a:pt x="71" y="29"/>
                </a:moveTo>
                <a:cubicBezTo>
                  <a:pt x="71" y="24"/>
                  <a:pt x="70" y="22"/>
                  <a:pt x="67" y="22"/>
                </a:cubicBezTo>
                <a:cubicBezTo>
                  <a:pt x="64" y="22"/>
                  <a:pt x="63" y="24"/>
                  <a:pt x="63" y="29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52"/>
                  <a:pt x="64" y="55"/>
                  <a:pt x="67" y="55"/>
                </a:cubicBezTo>
                <a:cubicBezTo>
                  <a:pt x="70" y="55"/>
                  <a:pt x="71" y="52"/>
                  <a:pt x="71" y="48"/>
                </a:cubicBezTo>
                <a:lnTo>
                  <a:pt x="71" y="29"/>
                </a:lnTo>
                <a:close/>
                <a:moveTo>
                  <a:pt x="96" y="115"/>
                </a:moveTo>
                <a:cubicBezTo>
                  <a:pt x="96" y="111"/>
                  <a:pt x="95" y="108"/>
                  <a:pt x="95" y="106"/>
                </a:cubicBezTo>
                <a:cubicBezTo>
                  <a:pt x="94" y="103"/>
                  <a:pt x="91" y="101"/>
                  <a:pt x="88" y="101"/>
                </a:cubicBezTo>
                <a:cubicBezTo>
                  <a:pt x="85" y="101"/>
                  <a:pt x="82" y="103"/>
                  <a:pt x="80" y="106"/>
                </a:cubicBezTo>
                <a:cubicBezTo>
                  <a:pt x="80" y="86"/>
                  <a:pt x="80" y="86"/>
                  <a:pt x="80" y="86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80" y="147"/>
                  <a:pt x="80" y="147"/>
                  <a:pt x="80" y="147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2" y="146"/>
                  <a:pt x="85" y="148"/>
                  <a:pt x="88" y="148"/>
                </a:cubicBezTo>
                <a:cubicBezTo>
                  <a:pt x="91" y="148"/>
                  <a:pt x="94" y="146"/>
                  <a:pt x="95" y="143"/>
                </a:cubicBezTo>
                <a:cubicBezTo>
                  <a:pt x="95" y="141"/>
                  <a:pt x="96" y="138"/>
                  <a:pt x="96" y="133"/>
                </a:cubicBezTo>
                <a:lnTo>
                  <a:pt x="96" y="115"/>
                </a:lnTo>
                <a:close/>
                <a:moveTo>
                  <a:pt x="87" y="134"/>
                </a:moveTo>
                <a:cubicBezTo>
                  <a:pt x="87" y="138"/>
                  <a:pt x="86" y="140"/>
                  <a:pt x="84" y="140"/>
                </a:cubicBezTo>
                <a:cubicBezTo>
                  <a:pt x="82" y="140"/>
                  <a:pt x="81" y="140"/>
                  <a:pt x="80" y="138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81" y="109"/>
                  <a:pt x="82" y="108"/>
                  <a:pt x="84" y="108"/>
                </a:cubicBezTo>
                <a:cubicBezTo>
                  <a:pt x="86" y="108"/>
                  <a:pt x="87" y="111"/>
                  <a:pt x="87" y="115"/>
                </a:cubicBezTo>
                <a:lnTo>
                  <a:pt x="87" y="134"/>
                </a:lnTo>
                <a:close/>
                <a:moveTo>
                  <a:pt x="110" y="62"/>
                </a:moveTo>
                <a:cubicBezTo>
                  <a:pt x="102" y="62"/>
                  <a:pt x="102" y="62"/>
                  <a:pt x="102" y="62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98" y="60"/>
                  <a:pt x="95" y="62"/>
                  <a:pt x="92" y="62"/>
                </a:cubicBezTo>
                <a:cubicBezTo>
                  <a:pt x="89" y="62"/>
                  <a:pt x="88" y="61"/>
                  <a:pt x="87" y="59"/>
                </a:cubicBezTo>
                <a:cubicBezTo>
                  <a:pt x="86" y="57"/>
                  <a:pt x="86" y="55"/>
                  <a:pt x="86" y="52"/>
                </a:cubicBezTo>
                <a:cubicBezTo>
                  <a:pt x="86" y="15"/>
                  <a:pt x="86" y="15"/>
                  <a:pt x="86" y="15"/>
                </a:cubicBezTo>
                <a:cubicBezTo>
                  <a:pt x="94" y="15"/>
                  <a:pt x="94" y="15"/>
                  <a:pt x="94" y="15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51"/>
                  <a:pt x="94" y="52"/>
                  <a:pt x="94" y="53"/>
                </a:cubicBezTo>
                <a:cubicBezTo>
                  <a:pt x="95" y="54"/>
                  <a:pt x="95" y="55"/>
                  <a:pt x="96" y="55"/>
                </a:cubicBezTo>
                <a:cubicBezTo>
                  <a:pt x="98" y="55"/>
                  <a:pt x="100" y="53"/>
                  <a:pt x="102" y="51"/>
                </a:cubicBezTo>
                <a:cubicBezTo>
                  <a:pt x="102" y="15"/>
                  <a:pt x="102" y="15"/>
                  <a:pt x="102" y="15"/>
                </a:cubicBezTo>
                <a:cubicBezTo>
                  <a:pt x="110" y="15"/>
                  <a:pt x="110" y="15"/>
                  <a:pt x="110" y="15"/>
                </a:cubicBezTo>
                <a:lnTo>
                  <a:pt x="110" y="62"/>
                </a:lnTo>
                <a:close/>
                <a:moveTo>
                  <a:pt x="127" y="131"/>
                </a:moveTo>
                <a:cubicBezTo>
                  <a:pt x="118" y="131"/>
                  <a:pt x="118" y="131"/>
                  <a:pt x="118" y="131"/>
                </a:cubicBezTo>
                <a:cubicBezTo>
                  <a:pt x="118" y="135"/>
                  <a:pt x="118" y="136"/>
                  <a:pt x="118" y="137"/>
                </a:cubicBezTo>
                <a:cubicBezTo>
                  <a:pt x="118" y="139"/>
                  <a:pt x="117" y="140"/>
                  <a:pt x="115" y="140"/>
                </a:cubicBezTo>
                <a:cubicBezTo>
                  <a:pt x="112" y="140"/>
                  <a:pt x="110" y="138"/>
                  <a:pt x="110" y="134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27" y="126"/>
                  <a:pt x="127" y="126"/>
                  <a:pt x="127" y="126"/>
                </a:cubicBezTo>
                <a:cubicBezTo>
                  <a:pt x="127" y="116"/>
                  <a:pt x="127" y="116"/>
                  <a:pt x="127" y="116"/>
                </a:cubicBezTo>
                <a:cubicBezTo>
                  <a:pt x="127" y="111"/>
                  <a:pt x="126" y="108"/>
                  <a:pt x="124" y="106"/>
                </a:cubicBezTo>
                <a:cubicBezTo>
                  <a:pt x="122" y="102"/>
                  <a:pt x="119" y="101"/>
                  <a:pt x="115" y="101"/>
                </a:cubicBezTo>
                <a:cubicBezTo>
                  <a:pt x="110" y="101"/>
                  <a:pt x="107" y="102"/>
                  <a:pt x="105" y="106"/>
                </a:cubicBezTo>
                <a:cubicBezTo>
                  <a:pt x="103" y="108"/>
                  <a:pt x="102" y="111"/>
                  <a:pt x="102" y="116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02" y="137"/>
                  <a:pt x="103" y="141"/>
                  <a:pt x="105" y="143"/>
                </a:cubicBezTo>
                <a:cubicBezTo>
                  <a:pt x="107" y="146"/>
                  <a:pt x="110" y="148"/>
                  <a:pt x="115" y="148"/>
                </a:cubicBezTo>
                <a:cubicBezTo>
                  <a:pt x="119" y="148"/>
                  <a:pt x="123" y="146"/>
                  <a:pt x="125" y="143"/>
                </a:cubicBezTo>
                <a:cubicBezTo>
                  <a:pt x="126" y="141"/>
                  <a:pt x="127" y="140"/>
                  <a:pt x="127" y="138"/>
                </a:cubicBezTo>
                <a:cubicBezTo>
                  <a:pt x="127" y="137"/>
                  <a:pt x="127" y="135"/>
                  <a:pt x="127" y="132"/>
                </a:cubicBezTo>
                <a:lnTo>
                  <a:pt x="127" y="131"/>
                </a:lnTo>
                <a:close/>
                <a:moveTo>
                  <a:pt x="119" y="119"/>
                </a:moveTo>
                <a:cubicBezTo>
                  <a:pt x="110" y="119"/>
                  <a:pt x="110" y="119"/>
                  <a:pt x="110" y="119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1"/>
                  <a:pt x="112" y="108"/>
                  <a:pt x="115" y="108"/>
                </a:cubicBezTo>
                <a:cubicBezTo>
                  <a:pt x="117" y="108"/>
                  <a:pt x="119" y="111"/>
                  <a:pt x="119" y="115"/>
                </a:cubicBezTo>
                <a:lnTo>
                  <a:pt x="119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Freeform 94"/>
          <p:cNvSpPr>
            <a:spLocks noEditPoints="1"/>
          </p:cNvSpPr>
          <p:nvPr/>
        </p:nvSpPr>
        <p:spPr bwMode="auto">
          <a:xfrm>
            <a:off x="5467120" y="2052774"/>
            <a:ext cx="191641" cy="138077"/>
          </a:xfrm>
          <a:custGeom>
            <a:avLst/>
            <a:gdLst>
              <a:gd name="T0" fmla="*/ 163 w 166"/>
              <a:gd name="T1" fmla="*/ 100 h 119"/>
              <a:gd name="T2" fmla="*/ 145 w 166"/>
              <a:gd name="T3" fmla="*/ 116 h 119"/>
              <a:gd name="T4" fmla="*/ 83 w 166"/>
              <a:gd name="T5" fmla="*/ 119 h 119"/>
              <a:gd name="T6" fmla="*/ 21 w 166"/>
              <a:gd name="T7" fmla="*/ 116 h 119"/>
              <a:gd name="T8" fmla="*/ 3 w 166"/>
              <a:gd name="T9" fmla="*/ 100 h 119"/>
              <a:gd name="T10" fmla="*/ 0 w 166"/>
              <a:gd name="T11" fmla="*/ 59 h 119"/>
              <a:gd name="T12" fmla="*/ 3 w 166"/>
              <a:gd name="T13" fmla="*/ 19 h 119"/>
              <a:gd name="T14" fmla="*/ 21 w 166"/>
              <a:gd name="T15" fmla="*/ 3 h 119"/>
              <a:gd name="T16" fmla="*/ 83 w 166"/>
              <a:gd name="T17" fmla="*/ 0 h 119"/>
              <a:gd name="T18" fmla="*/ 145 w 166"/>
              <a:gd name="T19" fmla="*/ 3 h 119"/>
              <a:gd name="T20" fmla="*/ 163 w 166"/>
              <a:gd name="T21" fmla="*/ 19 h 119"/>
              <a:gd name="T22" fmla="*/ 166 w 166"/>
              <a:gd name="T23" fmla="*/ 59 h 119"/>
              <a:gd name="T24" fmla="*/ 163 w 166"/>
              <a:gd name="T25" fmla="*/ 100 h 119"/>
              <a:gd name="T26" fmla="*/ 116 w 166"/>
              <a:gd name="T27" fmla="*/ 54 h 119"/>
              <a:gd name="T28" fmla="*/ 68 w 166"/>
              <a:gd name="T29" fmla="*/ 25 h 119"/>
              <a:gd name="T30" fmla="*/ 62 w 166"/>
              <a:gd name="T31" fmla="*/ 25 h 119"/>
              <a:gd name="T32" fmla="*/ 59 w 166"/>
              <a:gd name="T33" fmla="*/ 30 h 119"/>
              <a:gd name="T34" fmla="*/ 59 w 166"/>
              <a:gd name="T35" fmla="*/ 89 h 119"/>
              <a:gd name="T36" fmla="*/ 62 w 166"/>
              <a:gd name="T37" fmla="*/ 94 h 119"/>
              <a:gd name="T38" fmla="*/ 65 w 166"/>
              <a:gd name="T39" fmla="*/ 95 h 119"/>
              <a:gd name="T40" fmla="*/ 68 w 166"/>
              <a:gd name="T41" fmla="*/ 94 h 119"/>
              <a:gd name="T42" fmla="*/ 116 w 166"/>
              <a:gd name="T43" fmla="*/ 64 h 119"/>
              <a:gd name="T44" fmla="*/ 118 w 166"/>
              <a:gd name="T45" fmla="*/ 59 h 119"/>
              <a:gd name="T46" fmla="*/ 116 w 166"/>
              <a:gd name="T47" fmla="*/ 5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6" h="119">
                <a:moveTo>
                  <a:pt x="163" y="100"/>
                </a:moveTo>
                <a:cubicBezTo>
                  <a:pt x="161" y="109"/>
                  <a:pt x="154" y="115"/>
                  <a:pt x="145" y="116"/>
                </a:cubicBezTo>
                <a:cubicBezTo>
                  <a:pt x="124" y="119"/>
                  <a:pt x="104" y="119"/>
                  <a:pt x="83" y="119"/>
                </a:cubicBezTo>
                <a:cubicBezTo>
                  <a:pt x="62" y="119"/>
                  <a:pt x="41" y="119"/>
                  <a:pt x="21" y="116"/>
                </a:cubicBezTo>
                <a:cubicBezTo>
                  <a:pt x="12" y="115"/>
                  <a:pt x="5" y="109"/>
                  <a:pt x="3" y="100"/>
                </a:cubicBezTo>
                <a:cubicBezTo>
                  <a:pt x="0" y="87"/>
                  <a:pt x="0" y="73"/>
                  <a:pt x="0" y="59"/>
                </a:cubicBezTo>
                <a:cubicBezTo>
                  <a:pt x="0" y="46"/>
                  <a:pt x="0" y="32"/>
                  <a:pt x="3" y="19"/>
                </a:cubicBezTo>
                <a:cubicBezTo>
                  <a:pt x="5" y="10"/>
                  <a:pt x="12" y="4"/>
                  <a:pt x="21" y="3"/>
                </a:cubicBezTo>
                <a:cubicBezTo>
                  <a:pt x="41" y="0"/>
                  <a:pt x="62" y="0"/>
                  <a:pt x="83" y="0"/>
                </a:cubicBezTo>
                <a:cubicBezTo>
                  <a:pt x="104" y="0"/>
                  <a:pt x="124" y="0"/>
                  <a:pt x="145" y="3"/>
                </a:cubicBezTo>
                <a:cubicBezTo>
                  <a:pt x="154" y="4"/>
                  <a:pt x="161" y="10"/>
                  <a:pt x="163" y="19"/>
                </a:cubicBezTo>
                <a:cubicBezTo>
                  <a:pt x="166" y="32"/>
                  <a:pt x="166" y="46"/>
                  <a:pt x="166" y="59"/>
                </a:cubicBezTo>
                <a:cubicBezTo>
                  <a:pt x="166" y="73"/>
                  <a:pt x="166" y="87"/>
                  <a:pt x="163" y="100"/>
                </a:cubicBezTo>
                <a:close/>
                <a:moveTo>
                  <a:pt x="116" y="54"/>
                </a:moveTo>
                <a:cubicBezTo>
                  <a:pt x="68" y="25"/>
                  <a:pt x="68" y="25"/>
                  <a:pt x="68" y="25"/>
                </a:cubicBezTo>
                <a:cubicBezTo>
                  <a:pt x="67" y="24"/>
                  <a:pt x="64" y="24"/>
                  <a:pt x="62" y="25"/>
                </a:cubicBezTo>
                <a:cubicBezTo>
                  <a:pt x="61" y="26"/>
                  <a:pt x="59" y="28"/>
                  <a:pt x="59" y="30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1"/>
                  <a:pt x="61" y="93"/>
                  <a:pt x="62" y="94"/>
                </a:cubicBezTo>
                <a:cubicBezTo>
                  <a:pt x="63" y="95"/>
                  <a:pt x="64" y="95"/>
                  <a:pt x="65" y="95"/>
                </a:cubicBezTo>
                <a:cubicBezTo>
                  <a:pt x="66" y="95"/>
                  <a:pt x="67" y="95"/>
                  <a:pt x="68" y="9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7" y="63"/>
                  <a:pt x="118" y="61"/>
                  <a:pt x="118" y="59"/>
                </a:cubicBezTo>
                <a:cubicBezTo>
                  <a:pt x="118" y="57"/>
                  <a:pt x="117" y="55"/>
                  <a:pt x="116" y="5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Freeform 95"/>
          <p:cNvSpPr>
            <a:spLocks noEditPoints="1"/>
          </p:cNvSpPr>
          <p:nvPr/>
        </p:nvSpPr>
        <p:spPr bwMode="auto">
          <a:xfrm>
            <a:off x="5705184" y="2025397"/>
            <a:ext cx="179738" cy="165454"/>
          </a:xfrm>
          <a:custGeom>
            <a:avLst/>
            <a:gdLst>
              <a:gd name="T0" fmla="*/ 154 w 154"/>
              <a:gd name="T1" fmla="*/ 133 h 142"/>
              <a:gd name="T2" fmla="*/ 145 w 154"/>
              <a:gd name="T3" fmla="*/ 142 h 142"/>
              <a:gd name="T4" fmla="*/ 9 w 154"/>
              <a:gd name="T5" fmla="*/ 142 h 142"/>
              <a:gd name="T6" fmla="*/ 0 w 154"/>
              <a:gd name="T7" fmla="*/ 133 h 142"/>
              <a:gd name="T8" fmla="*/ 0 w 154"/>
              <a:gd name="T9" fmla="*/ 103 h 142"/>
              <a:gd name="T10" fmla="*/ 9 w 154"/>
              <a:gd name="T11" fmla="*/ 94 h 142"/>
              <a:gd name="T12" fmla="*/ 52 w 154"/>
              <a:gd name="T13" fmla="*/ 94 h 142"/>
              <a:gd name="T14" fmla="*/ 65 w 154"/>
              <a:gd name="T15" fmla="*/ 107 h 142"/>
              <a:gd name="T16" fmla="*/ 77 w 154"/>
              <a:gd name="T17" fmla="*/ 112 h 142"/>
              <a:gd name="T18" fmla="*/ 90 w 154"/>
              <a:gd name="T19" fmla="*/ 107 h 142"/>
              <a:gd name="T20" fmla="*/ 102 w 154"/>
              <a:gd name="T21" fmla="*/ 94 h 142"/>
              <a:gd name="T22" fmla="*/ 145 w 154"/>
              <a:gd name="T23" fmla="*/ 94 h 142"/>
              <a:gd name="T24" fmla="*/ 154 w 154"/>
              <a:gd name="T25" fmla="*/ 103 h 142"/>
              <a:gd name="T26" fmla="*/ 154 w 154"/>
              <a:gd name="T27" fmla="*/ 133 h 142"/>
              <a:gd name="T28" fmla="*/ 123 w 154"/>
              <a:gd name="T29" fmla="*/ 57 h 142"/>
              <a:gd name="T30" fmla="*/ 81 w 154"/>
              <a:gd name="T31" fmla="*/ 98 h 142"/>
              <a:gd name="T32" fmla="*/ 77 w 154"/>
              <a:gd name="T33" fmla="*/ 100 h 142"/>
              <a:gd name="T34" fmla="*/ 73 w 154"/>
              <a:gd name="T35" fmla="*/ 98 h 142"/>
              <a:gd name="T36" fmla="*/ 32 w 154"/>
              <a:gd name="T37" fmla="*/ 57 h 142"/>
              <a:gd name="T38" fmla="*/ 30 w 154"/>
              <a:gd name="T39" fmla="*/ 51 h 142"/>
              <a:gd name="T40" fmla="*/ 36 w 154"/>
              <a:gd name="T41" fmla="*/ 47 h 142"/>
              <a:gd name="T42" fmla="*/ 60 w 154"/>
              <a:gd name="T43" fmla="*/ 47 h 142"/>
              <a:gd name="T44" fmla="*/ 60 w 154"/>
              <a:gd name="T45" fmla="*/ 6 h 142"/>
              <a:gd name="T46" fmla="*/ 65 w 154"/>
              <a:gd name="T47" fmla="*/ 0 h 142"/>
              <a:gd name="T48" fmla="*/ 89 w 154"/>
              <a:gd name="T49" fmla="*/ 0 h 142"/>
              <a:gd name="T50" fmla="*/ 95 w 154"/>
              <a:gd name="T51" fmla="*/ 6 h 142"/>
              <a:gd name="T52" fmla="*/ 95 w 154"/>
              <a:gd name="T53" fmla="*/ 47 h 142"/>
              <a:gd name="T54" fmla="*/ 119 w 154"/>
              <a:gd name="T55" fmla="*/ 47 h 142"/>
              <a:gd name="T56" fmla="*/ 124 w 154"/>
              <a:gd name="T57" fmla="*/ 51 h 142"/>
              <a:gd name="T58" fmla="*/ 123 w 154"/>
              <a:gd name="T59" fmla="*/ 57 h 142"/>
              <a:gd name="T60" fmla="*/ 113 w 154"/>
              <a:gd name="T61" fmla="*/ 118 h 142"/>
              <a:gd name="T62" fmla="*/ 107 w 154"/>
              <a:gd name="T63" fmla="*/ 124 h 142"/>
              <a:gd name="T64" fmla="*/ 113 w 154"/>
              <a:gd name="T65" fmla="*/ 130 h 142"/>
              <a:gd name="T66" fmla="*/ 119 w 154"/>
              <a:gd name="T67" fmla="*/ 124 h 142"/>
              <a:gd name="T68" fmla="*/ 113 w 154"/>
              <a:gd name="T69" fmla="*/ 118 h 142"/>
              <a:gd name="T70" fmla="*/ 136 w 154"/>
              <a:gd name="T71" fmla="*/ 118 h 142"/>
              <a:gd name="T72" fmla="*/ 131 w 154"/>
              <a:gd name="T73" fmla="*/ 124 h 142"/>
              <a:gd name="T74" fmla="*/ 136 w 154"/>
              <a:gd name="T75" fmla="*/ 130 h 142"/>
              <a:gd name="T76" fmla="*/ 142 w 154"/>
              <a:gd name="T77" fmla="*/ 124 h 142"/>
              <a:gd name="T78" fmla="*/ 136 w 154"/>
              <a:gd name="T79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4" h="142">
                <a:moveTo>
                  <a:pt x="154" y="133"/>
                </a:moveTo>
                <a:cubicBezTo>
                  <a:pt x="154" y="138"/>
                  <a:pt x="150" y="142"/>
                  <a:pt x="145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8"/>
                  <a:pt x="4" y="94"/>
                  <a:pt x="9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68" y="110"/>
                  <a:pt x="73" y="112"/>
                  <a:pt x="77" y="112"/>
                </a:cubicBezTo>
                <a:cubicBezTo>
                  <a:pt x="82" y="112"/>
                  <a:pt x="86" y="110"/>
                  <a:pt x="90" y="107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50" y="94"/>
                  <a:pt x="154" y="98"/>
                  <a:pt x="154" y="103"/>
                </a:cubicBezTo>
                <a:lnTo>
                  <a:pt x="154" y="133"/>
                </a:lnTo>
                <a:close/>
                <a:moveTo>
                  <a:pt x="123" y="57"/>
                </a:moveTo>
                <a:cubicBezTo>
                  <a:pt x="81" y="98"/>
                  <a:pt x="81" y="98"/>
                  <a:pt x="81" y="98"/>
                </a:cubicBezTo>
                <a:cubicBezTo>
                  <a:pt x="80" y="100"/>
                  <a:pt x="79" y="100"/>
                  <a:pt x="77" y="100"/>
                </a:cubicBezTo>
                <a:cubicBezTo>
                  <a:pt x="76" y="100"/>
                  <a:pt x="74" y="100"/>
                  <a:pt x="73" y="98"/>
                </a:cubicBezTo>
                <a:cubicBezTo>
                  <a:pt x="32" y="57"/>
                  <a:pt x="32" y="57"/>
                  <a:pt x="32" y="57"/>
                </a:cubicBezTo>
                <a:cubicBezTo>
                  <a:pt x="30" y="55"/>
                  <a:pt x="30" y="53"/>
                  <a:pt x="30" y="51"/>
                </a:cubicBezTo>
                <a:cubicBezTo>
                  <a:pt x="31" y="48"/>
                  <a:pt x="33" y="47"/>
                  <a:pt x="36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2"/>
                  <a:pt x="62" y="0"/>
                  <a:pt x="65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92" y="0"/>
                  <a:pt x="95" y="2"/>
                  <a:pt x="95" y="6"/>
                </a:cubicBezTo>
                <a:cubicBezTo>
                  <a:pt x="95" y="47"/>
                  <a:pt x="95" y="47"/>
                  <a:pt x="95" y="47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21" y="47"/>
                  <a:pt x="123" y="48"/>
                  <a:pt x="124" y="51"/>
                </a:cubicBezTo>
                <a:cubicBezTo>
                  <a:pt x="125" y="53"/>
                  <a:pt x="125" y="55"/>
                  <a:pt x="123" y="57"/>
                </a:cubicBezTo>
                <a:close/>
                <a:moveTo>
                  <a:pt x="113" y="118"/>
                </a:moveTo>
                <a:cubicBezTo>
                  <a:pt x="110" y="118"/>
                  <a:pt x="107" y="121"/>
                  <a:pt x="107" y="124"/>
                </a:cubicBezTo>
                <a:cubicBezTo>
                  <a:pt x="107" y="127"/>
                  <a:pt x="110" y="130"/>
                  <a:pt x="113" y="130"/>
                </a:cubicBezTo>
                <a:cubicBezTo>
                  <a:pt x="116" y="130"/>
                  <a:pt x="119" y="127"/>
                  <a:pt x="119" y="124"/>
                </a:cubicBezTo>
                <a:cubicBezTo>
                  <a:pt x="119" y="121"/>
                  <a:pt x="116" y="118"/>
                  <a:pt x="113" y="118"/>
                </a:cubicBezTo>
                <a:close/>
                <a:moveTo>
                  <a:pt x="136" y="118"/>
                </a:moveTo>
                <a:cubicBezTo>
                  <a:pt x="133" y="118"/>
                  <a:pt x="131" y="121"/>
                  <a:pt x="131" y="124"/>
                </a:cubicBezTo>
                <a:cubicBezTo>
                  <a:pt x="131" y="127"/>
                  <a:pt x="133" y="130"/>
                  <a:pt x="136" y="130"/>
                </a:cubicBezTo>
                <a:cubicBezTo>
                  <a:pt x="140" y="130"/>
                  <a:pt x="142" y="127"/>
                  <a:pt x="142" y="124"/>
                </a:cubicBezTo>
                <a:cubicBezTo>
                  <a:pt x="142" y="121"/>
                  <a:pt x="140" y="118"/>
                  <a:pt x="136" y="1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Freeform 96"/>
          <p:cNvSpPr>
            <a:spLocks noEditPoints="1"/>
          </p:cNvSpPr>
          <p:nvPr/>
        </p:nvSpPr>
        <p:spPr bwMode="auto">
          <a:xfrm>
            <a:off x="5932534" y="2038490"/>
            <a:ext cx="165454" cy="164264"/>
          </a:xfrm>
          <a:custGeom>
            <a:avLst/>
            <a:gdLst>
              <a:gd name="T0" fmla="*/ 26 w 142"/>
              <a:gd name="T1" fmla="*/ 142 h 142"/>
              <a:gd name="T2" fmla="*/ 26 w 142"/>
              <a:gd name="T3" fmla="*/ 0 h 142"/>
              <a:gd name="T4" fmla="*/ 142 w 142"/>
              <a:gd name="T5" fmla="*/ 116 h 142"/>
              <a:gd name="T6" fmla="*/ 71 w 142"/>
              <a:gd name="T7" fmla="*/ 61 h 142"/>
              <a:gd name="T8" fmla="*/ 20 w 142"/>
              <a:gd name="T9" fmla="*/ 97 h 142"/>
              <a:gd name="T10" fmla="*/ 71 w 142"/>
              <a:gd name="T11" fmla="*/ 132 h 142"/>
              <a:gd name="T12" fmla="*/ 122 w 142"/>
              <a:gd name="T13" fmla="*/ 97 h 142"/>
              <a:gd name="T14" fmla="*/ 42 w 142"/>
              <a:gd name="T15" fmla="*/ 80 h 142"/>
              <a:gd name="T16" fmla="*/ 35 w 142"/>
              <a:gd name="T17" fmla="*/ 80 h 142"/>
              <a:gd name="T18" fmla="*/ 49 w 142"/>
              <a:gd name="T19" fmla="*/ 73 h 142"/>
              <a:gd name="T20" fmla="*/ 53 w 142"/>
              <a:gd name="T21" fmla="*/ 9 h 142"/>
              <a:gd name="T22" fmla="*/ 36 w 142"/>
              <a:gd name="T23" fmla="*/ 9 h 142"/>
              <a:gd name="T24" fmla="*/ 45 w 142"/>
              <a:gd name="T25" fmla="*/ 55 h 142"/>
              <a:gd name="T26" fmla="*/ 60 w 142"/>
              <a:gd name="T27" fmla="*/ 9 h 142"/>
              <a:gd name="T28" fmla="*/ 61 w 142"/>
              <a:gd name="T29" fmla="*/ 115 h 142"/>
              <a:gd name="T30" fmla="*/ 50 w 142"/>
              <a:gd name="T31" fmla="*/ 112 h 142"/>
              <a:gd name="T32" fmla="*/ 56 w 142"/>
              <a:gd name="T33" fmla="*/ 110 h 142"/>
              <a:gd name="T34" fmla="*/ 61 w 142"/>
              <a:gd name="T35" fmla="*/ 111 h 142"/>
              <a:gd name="T36" fmla="*/ 68 w 142"/>
              <a:gd name="T37" fmla="*/ 119 h 142"/>
              <a:gd name="T38" fmla="*/ 69 w 142"/>
              <a:gd name="T39" fmla="*/ 20 h 142"/>
              <a:gd name="T40" fmla="*/ 60 w 142"/>
              <a:gd name="T41" fmla="*/ 44 h 142"/>
              <a:gd name="T42" fmla="*/ 77 w 142"/>
              <a:gd name="T43" fmla="*/ 52 h 142"/>
              <a:gd name="T44" fmla="*/ 72 w 142"/>
              <a:gd name="T45" fmla="*/ 45 h 142"/>
              <a:gd name="T46" fmla="*/ 66 w 142"/>
              <a:gd name="T47" fmla="*/ 31 h 142"/>
              <a:gd name="T48" fmla="*/ 72 w 142"/>
              <a:gd name="T49" fmla="*/ 45 h 142"/>
              <a:gd name="T50" fmla="*/ 85 w 142"/>
              <a:gd name="T51" fmla="*/ 119 h 142"/>
              <a:gd name="T52" fmla="*/ 73 w 142"/>
              <a:gd name="T53" fmla="*/ 119 h 142"/>
              <a:gd name="T54" fmla="*/ 79 w 142"/>
              <a:gd name="T55" fmla="*/ 88 h 142"/>
              <a:gd name="T56" fmla="*/ 91 w 142"/>
              <a:gd name="T57" fmla="*/ 95 h 142"/>
              <a:gd name="T58" fmla="*/ 82 w 142"/>
              <a:gd name="T59" fmla="*/ 90 h 142"/>
              <a:gd name="T60" fmla="*/ 82 w 142"/>
              <a:gd name="T61" fmla="*/ 114 h 142"/>
              <a:gd name="T62" fmla="*/ 101 w 142"/>
              <a:gd name="T63" fmla="*/ 55 h 142"/>
              <a:gd name="T64" fmla="*/ 95 w 142"/>
              <a:gd name="T65" fmla="*/ 47 h 142"/>
              <a:gd name="T66" fmla="*/ 90 w 142"/>
              <a:gd name="T67" fmla="*/ 46 h 142"/>
              <a:gd name="T68" fmla="*/ 84 w 142"/>
              <a:gd name="T69" fmla="*/ 48 h 142"/>
              <a:gd name="T70" fmla="*/ 95 w 142"/>
              <a:gd name="T71" fmla="*/ 51 h 142"/>
              <a:gd name="T72" fmla="*/ 114 w 142"/>
              <a:gd name="T73" fmla="*/ 108 h 142"/>
              <a:gd name="T74" fmla="*/ 105 w 142"/>
              <a:gd name="T75" fmla="*/ 119 h 142"/>
              <a:gd name="T76" fmla="*/ 96 w 142"/>
              <a:gd name="T77" fmla="*/ 96 h 142"/>
              <a:gd name="T78" fmla="*/ 112 w 142"/>
              <a:gd name="T79" fmla="*/ 88 h 142"/>
              <a:gd name="T80" fmla="*/ 102 w 142"/>
              <a:gd name="T81" fmla="*/ 103 h 142"/>
              <a:gd name="T82" fmla="*/ 108 w 142"/>
              <a:gd name="T83" fmla="*/ 111 h 142"/>
              <a:gd name="T84" fmla="*/ 114 w 142"/>
              <a:gd name="T85" fmla="*/ 108 h 142"/>
              <a:gd name="T86" fmla="*/ 105 w 142"/>
              <a:gd name="T87" fmla="*/ 90 h 142"/>
              <a:gd name="T88" fmla="*/ 108 w 142"/>
              <a:gd name="T89" fmla="*/ 9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20" y="73"/>
                </a:moveTo>
                <a:cubicBezTo>
                  <a:pt x="119" y="67"/>
                  <a:pt x="114" y="63"/>
                  <a:pt x="109" y="63"/>
                </a:cubicBezTo>
                <a:cubicBezTo>
                  <a:pt x="96" y="61"/>
                  <a:pt x="84" y="61"/>
                  <a:pt x="71" y="61"/>
                </a:cubicBezTo>
                <a:cubicBezTo>
                  <a:pt x="58" y="61"/>
                  <a:pt x="45" y="61"/>
                  <a:pt x="33" y="63"/>
                </a:cubicBezTo>
                <a:cubicBezTo>
                  <a:pt x="27" y="63"/>
                  <a:pt x="23" y="67"/>
                  <a:pt x="22" y="73"/>
                </a:cubicBezTo>
                <a:cubicBezTo>
                  <a:pt x="20" y="80"/>
                  <a:pt x="20" y="89"/>
                  <a:pt x="20" y="97"/>
                </a:cubicBezTo>
                <a:cubicBezTo>
                  <a:pt x="20" y="105"/>
                  <a:pt x="20" y="113"/>
                  <a:pt x="22" y="121"/>
                </a:cubicBezTo>
                <a:cubicBezTo>
                  <a:pt x="23" y="126"/>
                  <a:pt x="27" y="130"/>
                  <a:pt x="33" y="131"/>
                </a:cubicBezTo>
                <a:cubicBezTo>
                  <a:pt x="45" y="132"/>
                  <a:pt x="58" y="132"/>
                  <a:pt x="71" y="132"/>
                </a:cubicBezTo>
                <a:cubicBezTo>
                  <a:pt x="83" y="132"/>
                  <a:pt x="96" y="132"/>
                  <a:pt x="109" y="131"/>
                </a:cubicBezTo>
                <a:cubicBezTo>
                  <a:pt x="114" y="130"/>
                  <a:pt x="119" y="126"/>
                  <a:pt x="120" y="121"/>
                </a:cubicBezTo>
                <a:cubicBezTo>
                  <a:pt x="122" y="113"/>
                  <a:pt x="122" y="105"/>
                  <a:pt x="122" y="97"/>
                </a:cubicBezTo>
                <a:cubicBezTo>
                  <a:pt x="122" y="89"/>
                  <a:pt x="122" y="80"/>
                  <a:pt x="120" y="73"/>
                </a:cubicBezTo>
                <a:close/>
                <a:moveTo>
                  <a:pt x="49" y="80"/>
                </a:moveTo>
                <a:cubicBezTo>
                  <a:pt x="42" y="80"/>
                  <a:pt x="42" y="80"/>
                  <a:pt x="42" y="8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80"/>
                  <a:pt x="35" y="80"/>
                  <a:pt x="35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8" y="73"/>
                  <a:pt x="28" y="73"/>
                  <a:pt x="28" y="73"/>
                </a:cubicBezTo>
                <a:cubicBezTo>
                  <a:pt x="49" y="73"/>
                  <a:pt x="49" y="73"/>
                  <a:pt x="49" y="73"/>
                </a:cubicBezTo>
                <a:lnTo>
                  <a:pt x="49" y="80"/>
                </a:lnTo>
                <a:close/>
                <a:moveTo>
                  <a:pt x="60" y="9"/>
                </a:moveTo>
                <a:cubicBezTo>
                  <a:pt x="53" y="9"/>
                  <a:pt x="53" y="9"/>
                  <a:pt x="53" y="9"/>
                </a:cubicBezTo>
                <a:cubicBezTo>
                  <a:pt x="49" y="27"/>
                  <a:pt x="49" y="27"/>
                  <a:pt x="49" y="27"/>
                </a:cubicBezTo>
                <a:cubicBezTo>
                  <a:pt x="44" y="9"/>
                  <a:pt x="44" y="9"/>
                  <a:pt x="44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8" y="13"/>
                  <a:pt x="39" y="18"/>
                  <a:pt x="41" y="22"/>
                </a:cubicBezTo>
                <a:cubicBezTo>
                  <a:pt x="43" y="28"/>
                  <a:pt x="44" y="33"/>
                  <a:pt x="45" y="37"/>
                </a:cubicBezTo>
                <a:cubicBezTo>
                  <a:pt x="45" y="55"/>
                  <a:pt x="45" y="55"/>
                  <a:pt x="45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37"/>
                  <a:pt x="52" y="37"/>
                  <a:pt x="52" y="37"/>
                </a:cubicBezTo>
                <a:lnTo>
                  <a:pt x="60" y="9"/>
                </a:lnTo>
                <a:close/>
                <a:moveTo>
                  <a:pt x="68" y="119"/>
                </a:moveTo>
                <a:cubicBezTo>
                  <a:pt x="61" y="119"/>
                  <a:pt x="61" y="119"/>
                  <a:pt x="61" y="119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59" y="118"/>
                  <a:pt x="57" y="119"/>
                  <a:pt x="54" y="119"/>
                </a:cubicBezTo>
                <a:cubicBezTo>
                  <a:pt x="52" y="119"/>
                  <a:pt x="51" y="118"/>
                  <a:pt x="50" y="117"/>
                </a:cubicBezTo>
                <a:cubicBezTo>
                  <a:pt x="50" y="116"/>
                  <a:pt x="50" y="114"/>
                  <a:pt x="50" y="112"/>
                </a:cubicBezTo>
                <a:cubicBezTo>
                  <a:pt x="50" y="85"/>
                  <a:pt x="50" y="85"/>
                  <a:pt x="50" y="85"/>
                </a:cubicBezTo>
                <a:cubicBezTo>
                  <a:pt x="56" y="85"/>
                  <a:pt x="56" y="85"/>
                  <a:pt x="56" y="85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1"/>
                  <a:pt x="56" y="112"/>
                  <a:pt x="56" y="112"/>
                </a:cubicBezTo>
                <a:cubicBezTo>
                  <a:pt x="56" y="113"/>
                  <a:pt x="57" y="114"/>
                  <a:pt x="57" y="114"/>
                </a:cubicBezTo>
                <a:cubicBezTo>
                  <a:pt x="59" y="114"/>
                  <a:pt x="60" y="113"/>
                  <a:pt x="61" y="111"/>
                </a:cubicBezTo>
                <a:cubicBezTo>
                  <a:pt x="61" y="85"/>
                  <a:pt x="61" y="85"/>
                  <a:pt x="61" y="85"/>
                </a:cubicBezTo>
                <a:cubicBezTo>
                  <a:pt x="68" y="85"/>
                  <a:pt x="68" y="85"/>
                  <a:pt x="68" y="85"/>
                </a:cubicBezTo>
                <a:lnTo>
                  <a:pt x="68" y="119"/>
                </a:lnTo>
                <a:close/>
                <a:moveTo>
                  <a:pt x="79" y="32"/>
                </a:moveTo>
                <a:cubicBezTo>
                  <a:pt x="79" y="28"/>
                  <a:pt x="78" y="26"/>
                  <a:pt x="77" y="24"/>
                </a:cubicBezTo>
                <a:cubicBezTo>
                  <a:pt x="75" y="22"/>
                  <a:pt x="72" y="20"/>
                  <a:pt x="69" y="20"/>
                </a:cubicBezTo>
                <a:cubicBezTo>
                  <a:pt x="66" y="20"/>
                  <a:pt x="64" y="22"/>
                  <a:pt x="62" y="24"/>
                </a:cubicBezTo>
                <a:cubicBezTo>
                  <a:pt x="61" y="26"/>
                  <a:pt x="60" y="28"/>
                  <a:pt x="60" y="32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8"/>
                  <a:pt x="61" y="50"/>
                  <a:pt x="62" y="52"/>
                </a:cubicBezTo>
                <a:cubicBezTo>
                  <a:pt x="64" y="54"/>
                  <a:pt x="66" y="56"/>
                  <a:pt x="69" y="56"/>
                </a:cubicBezTo>
                <a:cubicBezTo>
                  <a:pt x="72" y="56"/>
                  <a:pt x="75" y="54"/>
                  <a:pt x="77" y="52"/>
                </a:cubicBezTo>
                <a:cubicBezTo>
                  <a:pt x="78" y="50"/>
                  <a:pt x="79" y="48"/>
                  <a:pt x="79" y="44"/>
                </a:cubicBezTo>
                <a:lnTo>
                  <a:pt x="79" y="32"/>
                </a:lnTo>
                <a:close/>
                <a:moveTo>
                  <a:pt x="72" y="45"/>
                </a:moveTo>
                <a:cubicBezTo>
                  <a:pt x="72" y="48"/>
                  <a:pt x="71" y="50"/>
                  <a:pt x="69" y="50"/>
                </a:cubicBezTo>
                <a:cubicBezTo>
                  <a:pt x="67" y="50"/>
                  <a:pt x="66" y="48"/>
                  <a:pt x="66" y="45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28"/>
                  <a:pt x="67" y="26"/>
                  <a:pt x="69" y="26"/>
                </a:cubicBezTo>
                <a:cubicBezTo>
                  <a:pt x="71" y="26"/>
                  <a:pt x="72" y="28"/>
                  <a:pt x="72" y="31"/>
                </a:cubicBezTo>
                <a:lnTo>
                  <a:pt x="72" y="45"/>
                </a:lnTo>
                <a:close/>
                <a:moveTo>
                  <a:pt x="91" y="109"/>
                </a:moveTo>
                <a:cubicBezTo>
                  <a:pt x="91" y="112"/>
                  <a:pt x="91" y="114"/>
                  <a:pt x="90" y="115"/>
                </a:cubicBezTo>
                <a:cubicBezTo>
                  <a:pt x="89" y="118"/>
                  <a:pt x="88" y="119"/>
                  <a:pt x="85" y="119"/>
                </a:cubicBezTo>
                <a:cubicBezTo>
                  <a:pt x="83" y="119"/>
                  <a:pt x="81" y="118"/>
                  <a:pt x="79" y="115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3" y="73"/>
                  <a:pt x="73" y="73"/>
                  <a:pt x="73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88"/>
                  <a:pt x="79" y="88"/>
                  <a:pt x="79" y="88"/>
                </a:cubicBezTo>
                <a:cubicBezTo>
                  <a:pt x="81" y="86"/>
                  <a:pt x="83" y="84"/>
                  <a:pt x="85" y="84"/>
                </a:cubicBezTo>
                <a:cubicBezTo>
                  <a:pt x="88" y="84"/>
                  <a:pt x="89" y="86"/>
                  <a:pt x="90" y="88"/>
                </a:cubicBezTo>
                <a:cubicBezTo>
                  <a:pt x="91" y="90"/>
                  <a:pt x="91" y="92"/>
                  <a:pt x="91" y="95"/>
                </a:cubicBezTo>
                <a:lnTo>
                  <a:pt x="91" y="109"/>
                </a:lnTo>
                <a:close/>
                <a:moveTo>
                  <a:pt x="85" y="95"/>
                </a:moveTo>
                <a:cubicBezTo>
                  <a:pt x="85" y="91"/>
                  <a:pt x="84" y="90"/>
                  <a:pt x="82" y="90"/>
                </a:cubicBezTo>
                <a:cubicBezTo>
                  <a:pt x="81" y="90"/>
                  <a:pt x="80" y="90"/>
                  <a:pt x="79" y="91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80" y="113"/>
                  <a:pt x="81" y="114"/>
                  <a:pt x="82" y="114"/>
                </a:cubicBezTo>
                <a:cubicBezTo>
                  <a:pt x="84" y="114"/>
                  <a:pt x="85" y="112"/>
                  <a:pt x="85" y="109"/>
                </a:cubicBezTo>
                <a:lnTo>
                  <a:pt x="85" y="95"/>
                </a:lnTo>
                <a:close/>
                <a:moveTo>
                  <a:pt x="101" y="55"/>
                </a:moveTo>
                <a:cubicBezTo>
                  <a:pt x="101" y="21"/>
                  <a:pt x="101" y="21"/>
                  <a:pt x="101" y="21"/>
                </a:cubicBezTo>
                <a:cubicBezTo>
                  <a:pt x="95" y="21"/>
                  <a:pt x="95" y="21"/>
                  <a:pt x="95" y="21"/>
                </a:cubicBezTo>
                <a:cubicBezTo>
                  <a:pt x="95" y="47"/>
                  <a:pt x="95" y="47"/>
                  <a:pt x="95" y="47"/>
                </a:cubicBezTo>
                <a:cubicBezTo>
                  <a:pt x="94" y="49"/>
                  <a:pt x="93" y="50"/>
                  <a:pt x="91" y="50"/>
                </a:cubicBezTo>
                <a:cubicBezTo>
                  <a:pt x="91" y="50"/>
                  <a:pt x="90" y="50"/>
                  <a:pt x="90" y="48"/>
                </a:cubicBezTo>
                <a:cubicBezTo>
                  <a:pt x="90" y="48"/>
                  <a:pt x="90" y="48"/>
                  <a:pt x="90" y="46"/>
                </a:cubicBezTo>
                <a:cubicBezTo>
                  <a:pt x="90" y="21"/>
                  <a:pt x="90" y="21"/>
                  <a:pt x="90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50"/>
                  <a:pt x="84" y="52"/>
                  <a:pt x="84" y="53"/>
                </a:cubicBezTo>
                <a:cubicBezTo>
                  <a:pt x="85" y="55"/>
                  <a:pt x="86" y="56"/>
                  <a:pt x="88" y="56"/>
                </a:cubicBezTo>
                <a:cubicBezTo>
                  <a:pt x="90" y="56"/>
                  <a:pt x="93" y="54"/>
                  <a:pt x="95" y="51"/>
                </a:cubicBezTo>
                <a:cubicBezTo>
                  <a:pt x="95" y="55"/>
                  <a:pt x="95" y="55"/>
                  <a:pt x="95" y="55"/>
                </a:cubicBezTo>
                <a:lnTo>
                  <a:pt x="101" y="55"/>
                </a:lnTo>
                <a:close/>
                <a:moveTo>
                  <a:pt x="114" y="108"/>
                </a:moveTo>
                <a:cubicBezTo>
                  <a:pt x="114" y="110"/>
                  <a:pt x="114" y="111"/>
                  <a:pt x="114" y="112"/>
                </a:cubicBezTo>
                <a:cubicBezTo>
                  <a:pt x="114" y="113"/>
                  <a:pt x="113" y="114"/>
                  <a:pt x="112" y="115"/>
                </a:cubicBezTo>
                <a:cubicBezTo>
                  <a:pt x="111" y="118"/>
                  <a:pt x="108" y="119"/>
                  <a:pt x="105" y="119"/>
                </a:cubicBezTo>
                <a:cubicBezTo>
                  <a:pt x="102" y="119"/>
                  <a:pt x="99" y="118"/>
                  <a:pt x="98" y="116"/>
                </a:cubicBezTo>
                <a:cubicBezTo>
                  <a:pt x="96" y="114"/>
                  <a:pt x="96" y="111"/>
                  <a:pt x="96" y="108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92"/>
                  <a:pt x="96" y="90"/>
                  <a:pt x="97" y="88"/>
                </a:cubicBezTo>
                <a:cubicBezTo>
                  <a:pt x="99" y="86"/>
                  <a:pt x="102" y="84"/>
                  <a:pt x="105" y="84"/>
                </a:cubicBezTo>
                <a:cubicBezTo>
                  <a:pt x="108" y="84"/>
                  <a:pt x="110" y="86"/>
                  <a:pt x="112" y="88"/>
                </a:cubicBezTo>
                <a:cubicBezTo>
                  <a:pt x="113" y="90"/>
                  <a:pt x="114" y="92"/>
                  <a:pt x="114" y="96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102" y="112"/>
                  <a:pt x="103" y="114"/>
                  <a:pt x="105" y="114"/>
                </a:cubicBezTo>
                <a:cubicBezTo>
                  <a:pt x="106" y="114"/>
                  <a:pt x="107" y="113"/>
                  <a:pt x="108" y="111"/>
                </a:cubicBezTo>
                <a:cubicBezTo>
                  <a:pt x="108" y="111"/>
                  <a:pt x="108" y="109"/>
                  <a:pt x="108" y="107"/>
                </a:cubicBezTo>
                <a:cubicBezTo>
                  <a:pt x="114" y="107"/>
                  <a:pt x="114" y="107"/>
                  <a:pt x="114" y="107"/>
                </a:cubicBezTo>
                <a:lnTo>
                  <a:pt x="114" y="108"/>
                </a:lnTo>
                <a:close/>
                <a:moveTo>
                  <a:pt x="108" y="98"/>
                </a:moveTo>
                <a:cubicBezTo>
                  <a:pt x="108" y="95"/>
                  <a:pt x="108" y="95"/>
                  <a:pt x="108" y="95"/>
                </a:cubicBezTo>
                <a:cubicBezTo>
                  <a:pt x="108" y="91"/>
                  <a:pt x="107" y="90"/>
                  <a:pt x="105" y="90"/>
                </a:cubicBezTo>
                <a:cubicBezTo>
                  <a:pt x="103" y="90"/>
                  <a:pt x="102" y="91"/>
                  <a:pt x="102" y="95"/>
                </a:cubicBezTo>
                <a:cubicBezTo>
                  <a:pt x="102" y="98"/>
                  <a:pt x="102" y="98"/>
                  <a:pt x="102" y="98"/>
                </a:cubicBezTo>
                <a:lnTo>
                  <a:pt x="108" y="9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Freeform 97"/>
          <p:cNvSpPr>
            <a:spLocks noEditPoints="1"/>
          </p:cNvSpPr>
          <p:nvPr/>
        </p:nvSpPr>
        <p:spPr bwMode="auto">
          <a:xfrm>
            <a:off x="6157503" y="2025396"/>
            <a:ext cx="113080" cy="177358"/>
          </a:xfrm>
          <a:custGeom>
            <a:avLst/>
            <a:gdLst>
              <a:gd name="T0" fmla="*/ 98 w 98"/>
              <a:gd name="T1" fmla="*/ 0 h 153"/>
              <a:gd name="T2" fmla="*/ 86 w 98"/>
              <a:gd name="T3" fmla="*/ 8 h 153"/>
              <a:gd name="T4" fmla="*/ 73 w 98"/>
              <a:gd name="T5" fmla="*/ 8 h 153"/>
              <a:gd name="T6" fmla="*/ 87 w 98"/>
              <a:gd name="T7" fmla="*/ 35 h 153"/>
              <a:gd name="T8" fmla="*/ 65 w 98"/>
              <a:gd name="T9" fmla="*/ 73 h 153"/>
              <a:gd name="T10" fmla="*/ 94 w 98"/>
              <a:gd name="T11" fmla="*/ 115 h 153"/>
              <a:gd name="T12" fmla="*/ 89 w 98"/>
              <a:gd name="T13" fmla="*/ 131 h 153"/>
              <a:gd name="T14" fmla="*/ 43 w 98"/>
              <a:gd name="T15" fmla="*/ 153 h 153"/>
              <a:gd name="T16" fmla="*/ 4 w 98"/>
              <a:gd name="T17" fmla="*/ 137 h 153"/>
              <a:gd name="T18" fmla="*/ 0 w 98"/>
              <a:gd name="T19" fmla="*/ 125 h 153"/>
              <a:gd name="T20" fmla="*/ 16 w 98"/>
              <a:gd name="T21" fmla="*/ 100 h 153"/>
              <a:gd name="T22" fmla="*/ 53 w 98"/>
              <a:gd name="T23" fmla="*/ 91 h 153"/>
              <a:gd name="T24" fmla="*/ 47 w 98"/>
              <a:gd name="T25" fmla="*/ 77 h 153"/>
              <a:gd name="T26" fmla="*/ 49 w 98"/>
              <a:gd name="T27" fmla="*/ 70 h 153"/>
              <a:gd name="T28" fmla="*/ 43 w 98"/>
              <a:gd name="T29" fmla="*/ 70 h 153"/>
              <a:gd name="T30" fmla="*/ 10 w 98"/>
              <a:gd name="T31" fmla="*/ 38 h 153"/>
              <a:gd name="T32" fmla="*/ 23 w 98"/>
              <a:gd name="T33" fmla="*/ 12 h 153"/>
              <a:gd name="T34" fmla="*/ 60 w 98"/>
              <a:gd name="T35" fmla="*/ 0 h 153"/>
              <a:gd name="T36" fmla="*/ 98 w 98"/>
              <a:gd name="T37" fmla="*/ 0 h 153"/>
              <a:gd name="T38" fmla="*/ 60 w 98"/>
              <a:gd name="T39" fmla="*/ 97 h 153"/>
              <a:gd name="T40" fmla="*/ 55 w 98"/>
              <a:gd name="T41" fmla="*/ 97 h 153"/>
              <a:gd name="T42" fmla="*/ 18 w 98"/>
              <a:gd name="T43" fmla="*/ 120 h 153"/>
              <a:gd name="T44" fmla="*/ 52 w 98"/>
              <a:gd name="T45" fmla="*/ 145 h 153"/>
              <a:gd name="T46" fmla="*/ 81 w 98"/>
              <a:gd name="T47" fmla="*/ 123 h 153"/>
              <a:gd name="T48" fmla="*/ 60 w 98"/>
              <a:gd name="T49" fmla="*/ 97 h 153"/>
              <a:gd name="T50" fmla="*/ 45 w 98"/>
              <a:gd name="T51" fmla="*/ 7 h 153"/>
              <a:gd name="T52" fmla="*/ 32 w 98"/>
              <a:gd name="T53" fmla="*/ 14 h 153"/>
              <a:gd name="T54" fmla="*/ 27 w 98"/>
              <a:gd name="T55" fmla="*/ 29 h 153"/>
              <a:gd name="T56" fmla="*/ 52 w 98"/>
              <a:gd name="T57" fmla="*/ 64 h 153"/>
              <a:gd name="T58" fmla="*/ 65 w 98"/>
              <a:gd name="T59" fmla="*/ 59 h 153"/>
              <a:gd name="T60" fmla="*/ 70 w 98"/>
              <a:gd name="T61" fmla="*/ 44 h 153"/>
              <a:gd name="T62" fmla="*/ 45 w 98"/>
              <a:gd name="T63" fmla="*/ 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153">
                <a:moveTo>
                  <a:pt x="98" y="0"/>
                </a:moveTo>
                <a:cubicBezTo>
                  <a:pt x="86" y="8"/>
                  <a:pt x="86" y="8"/>
                  <a:pt x="86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2" y="15"/>
                  <a:pt x="87" y="23"/>
                  <a:pt x="87" y="35"/>
                </a:cubicBezTo>
                <a:cubicBezTo>
                  <a:pt x="87" y="59"/>
                  <a:pt x="65" y="61"/>
                  <a:pt x="65" y="73"/>
                </a:cubicBezTo>
                <a:cubicBezTo>
                  <a:pt x="65" y="85"/>
                  <a:pt x="94" y="89"/>
                  <a:pt x="94" y="115"/>
                </a:cubicBezTo>
                <a:cubicBezTo>
                  <a:pt x="94" y="121"/>
                  <a:pt x="92" y="127"/>
                  <a:pt x="89" y="131"/>
                </a:cubicBezTo>
                <a:cubicBezTo>
                  <a:pt x="80" y="148"/>
                  <a:pt x="60" y="153"/>
                  <a:pt x="43" y="153"/>
                </a:cubicBezTo>
                <a:cubicBezTo>
                  <a:pt x="29" y="153"/>
                  <a:pt x="12" y="150"/>
                  <a:pt x="4" y="137"/>
                </a:cubicBezTo>
                <a:cubicBezTo>
                  <a:pt x="2" y="133"/>
                  <a:pt x="0" y="129"/>
                  <a:pt x="0" y="125"/>
                </a:cubicBezTo>
                <a:cubicBezTo>
                  <a:pt x="0" y="114"/>
                  <a:pt x="7" y="106"/>
                  <a:pt x="16" y="100"/>
                </a:cubicBezTo>
                <a:cubicBezTo>
                  <a:pt x="26" y="94"/>
                  <a:pt x="40" y="92"/>
                  <a:pt x="53" y="91"/>
                </a:cubicBezTo>
                <a:cubicBezTo>
                  <a:pt x="50" y="87"/>
                  <a:pt x="47" y="83"/>
                  <a:pt x="47" y="77"/>
                </a:cubicBezTo>
                <a:cubicBezTo>
                  <a:pt x="47" y="74"/>
                  <a:pt x="48" y="72"/>
                  <a:pt x="49" y="70"/>
                </a:cubicBezTo>
                <a:cubicBezTo>
                  <a:pt x="47" y="70"/>
                  <a:pt x="45" y="70"/>
                  <a:pt x="43" y="70"/>
                </a:cubicBezTo>
                <a:cubicBezTo>
                  <a:pt x="25" y="70"/>
                  <a:pt x="10" y="57"/>
                  <a:pt x="10" y="38"/>
                </a:cubicBezTo>
                <a:cubicBezTo>
                  <a:pt x="10" y="28"/>
                  <a:pt x="15" y="18"/>
                  <a:pt x="23" y="12"/>
                </a:cubicBezTo>
                <a:cubicBezTo>
                  <a:pt x="33" y="3"/>
                  <a:pt x="47" y="0"/>
                  <a:pt x="60" y="0"/>
                </a:cubicBezTo>
                <a:lnTo>
                  <a:pt x="98" y="0"/>
                </a:lnTo>
                <a:close/>
                <a:moveTo>
                  <a:pt x="60" y="97"/>
                </a:moveTo>
                <a:cubicBezTo>
                  <a:pt x="58" y="97"/>
                  <a:pt x="57" y="97"/>
                  <a:pt x="55" y="97"/>
                </a:cubicBezTo>
                <a:cubicBezTo>
                  <a:pt x="40" y="97"/>
                  <a:pt x="18" y="101"/>
                  <a:pt x="18" y="120"/>
                </a:cubicBezTo>
                <a:cubicBezTo>
                  <a:pt x="18" y="139"/>
                  <a:pt x="37" y="145"/>
                  <a:pt x="52" y="145"/>
                </a:cubicBezTo>
                <a:cubicBezTo>
                  <a:pt x="66" y="145"/>
                  <a:pt x="81" y="139"/>
                  <a:pt x="81" y="123"/>
                </a:cubicBezTo>
                <a:cubicBezTo>
                  <a:pt x="81" y="111"/>
                  <a:pt x="69" y="103"/>
                  <a:pt x="60" y="97"/>
                </a:cubicBezTo>
                <a:close/>
                <a:moveTo>
                  <a:pt x="45" y="7"/>
                </a:moveTo>
                <a:cubicBezTo>
                  <a:pt x="40" y="7"/>
                  <a:pt x="35" y="10"/>
                  <a:pt x="32" y="14"/>
                </a:cubicBezTo>
                <a:cubicBezTo>
                  <a:pt x="28" y="18"/>
                  <a:pt x="27" y="23"/>
                  <a:pt x="27" y="29"/>
                </a:cubicBezTo>
                <a:cubicBezTo>
                  <a:pt x="27" y="42"/>
                  <a:pt x="35" y="64"/>
                  <a:pt x="52" y="64"/>
                </a:cubicBezTo>
                <a:cubicBezTo>
                  <a:pt x="56" y="64"/>
                  <a:pt x="62" y="62"/>
                  <a:pt x="65" y="59"/>
                </a:cubicBezTo>
                <a:cubicBezTo>
                  <a:pt x="69" y="55"/>
                  <a:pt x="70" y="50"/>
                  <a:pt x="70" y="44"/>
                </a:cubicBezTo>
                <a:cubicBezTo>
                  <a:pt x="70" y="30"/>
                  <a:pt x="62" y="7"/>
                  <a:pt x="45" y="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Freeform 98"/>
          <p:cNvSpPr>
            <a:spLocks noEditPoints="1"/>
          </p:cNvSpPr>
          <p:nvPr/>
        </p:nvSpPr>
        <p:spPr bwMode="auto">
          <a:xfrm>
            <a:off x="6328909" y="2025396"/>
            <a:ext cx="169025" cy="177358"/>
          </a:xfrm>
          <a:custGeom>
            <a:avLst/>
            <a:gdLst>
              <a:gd name="T0" fmla="*/ 93 w 146"/>
              <a:gd name="T1" fmla="*/ 115 h 153"/>
              <a:gd name="T2" fmla="*/ 89 w 146"/>
              <a:gd name="T3" fmla="*/ 131 h 153"/>
              <a:gd name="T4" fmla="*/ 42 w 146"/>
              <a:gd name="T5" fmla="*/ 153 h 153"/>
              <a:gd name="T6" fmla="*/ 3 w 146"/>
              <a:gd name="T7" fmla="*/ 137 h 153"/>
              <a:gd name="T8" fmla="*/ 0 w 146"/>
              <a:gd name="T9" fmla="*/ 125 h 153"/>
              <a:gd name="T10" fmla="*/ 15 w 146"/>
              <a:gd name="T11" fmla="*/ 100 h 153"/>
              <a:gd name="T12" fmla="*/ 52 w 146"/>
              <a:gd name="T13" fmla="*/ 91 h 153"/>
              <a:gd name="T14" fmla="*/ 47 w 146"/>
              <a:gd name="T15" fmla="*/ 77 h 153"/>
              <a:gd name="T16" fmla="*/ 48 w 146"/>
              <a:gd name="T17" fmla="*/ 70 h 153"/>
              <a:gd name="T18" fmla="*/ 42 w 146"/>
              <a:gd name="T19" fmla="*/ 70 h 153"/>
              <a:gd name="T20" fmla="*/ 10 w 146"/>
              <a:gd name="T21" fmla="*/ 38 h 153"/>
              <a:gd name="T22" fmla="*/ 22 w 146"/>
              <a:gd name="T23" fmla="*/ 12 h 153"/>
              <a:gd name="T24" fmla="*/ 59 w 146"/>
              <a:gd name="T25" fmla="*/ 0 h 153"/>
              <a:gd name="T26" fmla="*/ 98 w 146"/>
              <a:gd name="T27" fmla="*/ 0 h 153"/>
              <a:gd name="T28" fmla="*/ 85 w 146"/>
              <a:gd name="T29" fmla="*/ 8 h 153"/>
              <a:gd name="T30" fmla="*/ 73 w 146"/>
              <a:gd name="T31" fmla="*/ 8 h 153"/>
              <a:gd name="T32" fmla="*/ 87 w 146"/>
              <a:gd name="T33" fmla="*/ 35 h 153"/>
              <a:gd name="T34" fmla="*/ 65 w 146"/>
              <a:gd name="T35" fmla="*/ 73 h 153"/>
              <a:gd name="T36" fmla="*/ 93 w 146"/>
              <a:gd name="T37" fmla="*/ 115 h 153"/>
              <a:gd name="T38" fmla="*/ 80 w 146"/>
              <a:gd name="T39" fmla="*/ 123 h 153"/>
              <a:gd name="T40" fmla="*/ 59 w 146"/>
              <a:gd name="T41" fmla="*/ 97 h 153"/>
              <a:gd name="T42" fmla="*/ 55 w 146"/>
              <a:gd name="T43" fmla="*/ 97 h 153"/>
              <a:gd name="T44" fmla="*/ 17 w 146"/>
              <a:gd name="T45" fmla="*/ 120 h 153"/>
              <a:gd name="T46" fmla="*/ 52 w 146"/>
              <a:gd name="T47" fmla="*/ 145 h 153"/>
              <a:gd name="T48" fmla="*/ 80 w 146"/>
              <a:gd name="T49" fmla="*/ 123 h 153"/>
              <a:gd name="T50" fmla="*/ 65 w 146"/>
              <a:gd name="T51" fmla="*/ 59 h 153"/>
              <a:gd name="T52" fmla="*/ 70 w 146"/>
              <a:gd name="T53" fmla="*/ 44 h 153"/>
              <a:gd name="T54" fmla="*/ 45 w 146"/>
              <a:gd name="T55" fmla="*/ 7 h 153"/>
              <a:gd name="T56" fmla="*/ 31 w 146"/>
              <a:gd name="T57" fmla="*/ 14 h 153"/>
              <a:gd name="T58" fmla="*/ 27 w 146"/>
              <a:gd name="T59" fmla="*/ 29 h 153"/>
              <a:gd name="T60" fmla="*/ 51 w 146"/>
              <a:gd name="T61" fmla="*/ 64 h 153"/>
              <a:gd name="T62" fmla="*/ 65 w 146"/>
              <a:gd name="T63" fmla="*/ 59 h 153"/>
              <a:gd name="T64" fmla="*/ 146 w 146"/>
              <a:gd name="T65" fmla="*/ 64 h 153"/>
              <a:gd name="T66" fmla="*/ 146 w 146"/>
              <a:gd name="T67" fmla="*/ 74 h 153"/>
              <a:gd name="T68" fmla="*/ 126 w 146"/>
              <a:gd name="T69" fmla="*/ 74 h 153"/>
              <a:gd name="T70" fmla="*/ 126 w 146"/>
              <a:gd name="T71" fmla="*/ 94 h 153"/>
              <a:gd name="T72" fmla="*/ 117 w 146"/>
              <a:gd name="T73" fmla="*/ 94 h 153"/>
              <a:gd name="T74" fmla="*/ 117 w 146"/>
              <a:gd name="T75" fmla="*/ 74 h 153"/>
              <a:gd name="T76" fmla="*/ 97 w 146"/>
              <a:gd name="T77" fmla="*/ 74 h 153"/>
              <a:gd name="T78" fmla="*/ 97 w 146"/>
              <a:gd name="T79" fmla="*/ 64 h 153"/>
              <a:gd name="T80" fmla="*/ 117 w 146"/>
              <a:gd name="T81" fmla="*/ 64 h 153"/>
              <a:gd name="T82" fmla="*/ 117 w 146"/>
              <a:gd name="T83" fmla="*/ 44 h 153"/>
              <a:gd name="T84" fmla="*/ 126 w 146"/>
              <a:gd name="T85" fmla="*/ 44 h 153"/>
              <a:gd name="T86" fmla="*/ 126 w 146"/>
              <a:gd name="T87" fmla="*/ 64 h 153"/>
              <a:gd name="T88" fmla="*/ 146 w 146"/>
              <a:gd name="T89" fmla="*/ 6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6" h="153">
                <a:moveTo>
                  <a:pt x="93" y="115"/>
                </a:moveTo>
                <a:cubicBezTo>
                  <a:pt x="93" y="121"/>
                  <a:pt x="92" y="127"/>
                  <a:pt x="89" y="131"/>
                </a:cubicBezTo>
                <a:cubicBezTo>
                  <a:pt x="80" y="148"/>
                  <a:pt x="60" y="153"/>
                  <a:pt x="42" y="153"/>
                </a:cubicBezTo>
                <a:cubicBezTo>
                  <a:pt x="28" y="153"/>
                  <a:pt x="11" y="150"/>
                  <a:pt x="3" y="137"/>
                </a:cubicBezTo>
                <a:cubicBezTo>
                  <a:pt x="1" y="133"/>
                  <a:pt x="0" y="129"/>
                  <a:pt x="0" y="125"/>
                </a:cubicBezTo>
                <a:cubicBezTo>
                  <a:pt x="0" y="114"/>
                  <a:pt x="6" y="106"/>
                  <a:pt x="15" y="100"/>
                </a:cubicBezTo>
                <a:cubicBezTo>
                  <a:pt x="26" y="94"/>
                  <a:pt x="40" y="92"/>
                  <a:pt x="52" y="91"/>
                </a:cubicBezTo>
                <a:cubicBezTo>
                  <a:pt x="49" y="87"/>
                  <a:pt x="47" y="83"/>
                  <a:pt x="47" y="77"/>
                </a:cubicBezTo>
                <a:cubicBezTo>
                  <a:pt x="47" y="74"/>
                  <a:pt x="47" y="72"/>
                  <a:pt x="48" y="70"/>
                </a:cubicBezTo>
                <a:cubicBezTo>
                  <a:pt x="46" y="70"/>
                  <a:pt x="44" y="70"/>
                  <a:pt x="42" y="70"/>
                </a:cubicBezTo>
                <a:cubicBezTo>
                  <a:pt x="24" y="70"/>
                  <a:pt x="10" y="57"/>
                  <a:pt x="10" y="38"/>
                </a:cubicBezTo>
                <a:cubicBezTo>
                  <a:pt x="10" y="28"/>
                  <a:pt x="15" y="18"/>
                  <a:pt x="22" y="12"/>
                </a:cubicBezTo>
                <a:cubicBezTo>
                  <a:pt x="32" y="3"/>
                  <a:pt x="46" y="0"/>
                  <a:pt x="59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85" y="8"/>
                  <a:pt x="85" y="8"/>
                  <a:pt x="85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2" y="15"/>
                  <a:pt x="87" y="23"/>
                  <a:pt x="87" y="35"/>
                </a:cubicBezTo>
                <a:cubicBezTo>
                  <a:pt x="87" y="59"/>
                  <a:pt x="65" y="61"/>
                  <a:pt x="65" y="73"/>
                </a:cubicBezTo>
                <a:cubicBezTo>
                  <a:pt x="65" y="85"/>
                  <a:pt x="93" y="89"/>
                  <a:pt x="93" y="115"/>
                </a:cubicBezTo>
                <a:close/>
                <a:moveTo>
                  <a:pt x="80" y="123"/>
                </a:moveTo>
                <a:cubicBezTo>
                  <a:pt x="80" y="111"/>
                  <a:pt x="68" y="103"/>
                  <a:pt x="59" y="97"/>
                </a:cubicBezTo>
                <a:cubicBezTo>
                  <a:pt x="58" y="97"/>
                  <a:pt x="56" y="97"/>
                  <a:pt x="55" y="97"/>
                </a:cubicBezTo>
                <a:cubicBezTo>
                  <a:pt x="40" y="97"/>
                  <a:pt x="17" y="101"/>
                  <a:pt x="17" y="120"/>
                </a:cubicBezTo>
                <a:cubicBezTo>
                  <a:pt x="17" y="139"/>
                  <a:pt x="37" y="145"/>
                  <a:pt x="52" y="145"/>
                </a:cubicBezTo>
                <a:cubicBezTo>
                  <a:pt x="65" y="145"/>
                  <a:pt x="80" y="139"/>
                  <a:pt x="80" y="123"/>
                </a:cubicBezTo>
                <a:close/>
                <a:moveTo>
                  <a:pt x="65" y="59"/>
                </a:moveTo>
                <a:cubicBezTo>
                  <a:pt x="69" y="55"/>
                  <a:pt x="70" y="50"/>
                  <a:pt x="70" y="44"/>
                </a:cubicBezTo>
                <a:cubicBezTo>
                  <a:pt x="70" y="30"/>
                  <a:pt x="62" y="7"/>
                  <a:pt x="45" y="7"/>
                </a:cubicBezTo>
                <a:cubicBezTo>
                  <a:pt x="40" y="7"/>
                  <a:pt x="34" y="10"/>
                  <a:pt x="31" y="14"/>
                </a:cubicBezTo>
                <a:cubicBezTo>
                  <a:pt x="28" y="18"/>
                  <a:pt x="27" y="23"/>
                  <a:pt x="27" y="29"/>
                </a:cubicBezTo>
                <a:cubicBezTo>
                  <a:pt x="27" y="42"/>
                  <a:pt x="35" y="64"/>
                  <a:pt x="51" y="64"/>
                </a:cubicBezTo>
                <a:cubicBezTo>
                  <a:pt x="56" y="64"/>
                  <a:pt x="61" y="62"/>
                  <a:pt x="65" y="59"/>
                </a:cubicBezTo>
                <a:close/>
                <a:moveTo>
                  <a:pt x="146" y="64"/>
                </a:moveTo>
                <a:cubicBezTo>
                  <a:pt x="146" y="74"/>
                  <a:pt x="146" y="74"/>
                  <a:pt x="14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97" y="74"/>
                  <a:pt x="97" y="74"/>
                  <a:pt x="97" y="74"/>
                </a:cubicBezTo>
                <a:cubicBezTo>
                  <a:pt x="97" y="64"/>
                  <a:pt x="97" y="64"/>
                  <a:pt x="97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6" y="64"/>
                  <a:pt x="126" y="64"/>
                  <a:pt x="126" y="64"/>
                </a:cubicBezTo>
                <a:lnTo>
                  <a:pt x="146" y="6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Freeform 99"/>
          <p:cNvSpPr>
            <a:spLocks noEditPoints="1"/>
          </p:cNvSpPr>
          <p:nvPr/>
        </p:nvSpPr>
        <p:spPr bwMode="auto">
          <a:xfrm>
            <a:off x="6551498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88 w 142"/>
              <a:gd name="T19" fmla="*/ 21 h 142"/>
              <a:gd name="T20" fmla="*/ 64 w 142"/>
              <a:gd name="T21" fmla="*/ 21 h 142"/>
              <a:gd name="T22" fmla="*/ 32 w 142"/>
              <a:gd name="T23" fmla="*/ 47 h 142"/>
              <a:gd name="T24" fmla="*/ 53 w 142"/>
              <a:gd name="T25" fmla="*/ 67 h 142"/>
              <a:gd name="T26" fmla="*/ 57 w 142"/>
              <a:gd name="T27" fmla="*/ 67 h 142"/>
              <a:gd name="T28" fmla="*/ 56 w 142"/>
              <a:gd name="T29" fmla="*/ 72 h 142"/>
              <a:gd name="T30" fmla="*/ 59 w 142"/>
              <a:gd name="T31" fmla="*/ 81 h 142"/>
              <a:gd name="T32" fmla="*/ 35 w 142"/>
              <a:gd name="T33" fmla="*/ 86 h 142"/>
              <a:gd name="T34" fmla="*/ 26 w 142"/>
              <a:gd name="T35" fmla="*/ 102 h 142"/>
              <a:gd name="T36" fmla="*/ 53 w 142"/>
              <a:gd name="T37" fmla="*/ 120 h 142"/>
              <a:gd name="T38" fmla="*/ 85 w 142"/>
              <a:gd name="T39" fmla="*/ 96 h 142"/>
              <a:gd name="T40" fmla="*/ 67 w 142"/>
              <a:gd name="T41" fmla="*/ 69 h 142"/>
              <a:gd name="T42" fmla="*/ 81 w 142"/>
              <a:gd name="T43" fmla="*/ 45 h 142"/>
              <a:gd name="T44" fmla="*/ 72 w 142"/>
              <a:gd name="T45" fmla="*/ 27 h 142"/>
              <a:gd name="T46" fmla="*/ 80 w 142"/>
              <a:gd name="T47" fmla="*/ 27 h 142"/>
              <a:gd name="T48" fmla="*/ 88 w 142"/>
              <a:gd name="T49" fmla="*/ 21 h 142"/>
              <a:gd name="T50" fmla="*/ 59 w 142"/>
              <a:gd name="T51" fmla="*/ 115 h 142"/>
              <a:gd name="T52" fmla="*/ 37 w 142"/>
              <a:gd name="T53" fmla="*/ 99 h 142"/>
              <a:gd name="T54" fmla="*/ 61 w 142"/>
              <a:gd name="T55" fmla="*/ 84 h 142"/>
              <a:gd name="T56" fmla="*/ 63 w 142"/>
              <a:gd name="T57" fmla="*/ 84 h 142"/>
              <a:gd name="T58" fmla="*/ 77 w 142"/>
              <a:gd name="T59" fmla="*/ 101 h 142"/>
              <a:gd name="T60" fmla="*/ 59 w 142"/>
              <a:gd name="T61" fmla="*/ 115 h 142"/>
              <a:gd name="T62" fmla="*/ 59 w 142"/>
              <a:gd name="T63" fmla="*/ 64 h 142"/>
              <a:gd name="T64" fmla="*/ 43 w 142"/>
              <a:gd name="T65" fmla="*/ 41 h 142"/>
              <a:gd name="T66" fmla="*/ 55 w 142"/>
              <a:gd name="T67" fmla="*/ 27 h 142"/>
              <a:gd name="T68" fmla="*/ 70 w 142"/>
              <a:gd name="T69" fmla="*/ 51 h 142"/>
              <a:gd name="T70" fmla="*/ 59 w 142"/>
              <a:gd name="T71" fmla="*/ 64 h 142"/>
              <a:gd name="T72" fmla="*/ 119 w 142"/>
              <a:gd name="T73" fmla="*/ 68 h 142"/>
              <a:gd name="T74" fmla="*/ 119 w 142"/>
              <a:gd name="T75" fmla="*/ 63 h 142"/>
              <a:gd name="T76" fmla="*/ 107 w 142"/>
              <a:gd name="T77" fmla="*/ 63 h 142"/>
              <a:gd name="T78" fmla="*/ 107 w 142"/>
              <a:gd name="T79" fmla="*/ 51 h 142"/>
              <a:gd name="T80" fmla="*/ 101 w 142"/>
              <a:gd name="T81" fmla="*/ 51 h 142"/>
              <a:gd name="T82" fmla="*/ 101 w 142"/>
              <a:gd name="T83" fmla="*/ 63 h 142"/>
              <a:gd name="T84" fmla="*/ 89 w 142"/>
              <a:gd name="T85" fmla="*/ 63 h 142"/>
              <a:gd name="T86" fmla="*/ 89 w 142"/>
              <a:gd name="T87" fmla="*/ 68 h 142"/>
              <a:gd name="T88" fmla="*/ 101 w 142"/>
              <a:gd name="T89" fmla="*/ 68 h 142"/>
              <a:gd name="T90" fmla="*/ 101 w 142"/>
              <a:gd name="T91" fmla="*/ 83 h 142"/>
              <a:gd name="T92" fmla="*/ 107 w 142"/>
              <a:gd name="T93" fmla="*/ 83 h 142"/>
              <a:gd name="T94" fmla="*/ 107 w 142"/>
              <a:gd name="T95" fmla="*/ 68 h 142"/>
              <a:gd name="T96" fmla="*/ 119 w 142"/>
              <a:gd name="T97" fmla="*/ 6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88" y="21"/>
                </a:moveTo>
                <a:cubicBezTo>
                  <a:pt x="64" y="21"/>
                  <a:pt x="64" y="21"/>
                  <a:pt x="64" y="21"/>
                </a:cubicBezTo>
                <a:cubicBezTo>
                  <a:pt x="48" y="21"/>
                  <a:pt x="32" y="30"/>
                  <a:pt x="32" y="47"/>
                </a:cubicBezTo>
                <a:cubicBezTo>
                  <a:pt x="32" y="59"/>
                  <a:pt x="41" y="67"/>
                  <a:pt x="53" y="67"/>
                </a:cubicBezTo>
                <a:cubicBezTo>
                  <a:pt x="54" y="67"/>
                  <a:pt x="55" y="67"/>
                  <a:pt x="57" y="67"/>
                </a:cubicBezTo>
                <a:cubicBezTo>
                  <a:pt x="56" y="69"/>
                  <a:pt x="56" y="70"/>
                  <a:pt x="56" y="72"/>
                </a:cubicBezTo>
                <a:cubicBezTo>
                  <a:pt x="56" y="75"/>
                  <a:pt x="57" y="78"/>
                  <a:pt x="59" y="81"/>
                </a:cubicBezTo>
                <a:cubicBezTo>
                  <a:pt x="51" y="81"/>
                  <a:pt x="42" y="82"/>
                  <a:pt x="35" y="86"/>
                </a:cubicBezTo>
                <a:cubicBezTo>
                  <a:pt x="30" y="90"/>
                  <a:pt x="26" y="95"/>
                  <a:pt x="26" y="102"/>
                </a:cubicBezTo>
                <a:cubicBezTo>
                  <a:pt x="26" y="116"/>
                  <a:pt x="41" y="120"/>
                  <a:pt x="53" y="120"/>
                </a:cubicBezTo>
                <a:cubicBezTo>
                  <a:pt x="67" y="120"/>
                  <a:pt x="85" y="113"/>
                  <a:pt x="85" y="96"/>
                </a:cubicBezTo>
                <a:cubicBezTo>
                  <a:pt x="85" y="80"/>
                  <a:pt x="67" y="77"/>
                  <a:pt x="67" y="69"/>
                </a:cubicBezTo>
                <a:cubicBezTo>
                  <a:pt x="67" y="62"/>
                  <a:pt x="81" y="60"/>
                  <a:pt x="81" y="45"/>
                </a:cubicBezTo>
                <a:cubicBezTo>
                  <a:pt x="81" y="36"/>
                  <a:pt x="78" y="32"/>
                  <a:pt x="72" y="27"/>
                </a:cubicBezTo>
                <a:cubicBezTo>
                  <a:pt x="80" y="27"/>
                  <a:pt x="80" y="27"/>
                  <a:pt x="80" y="27"/>
                </a:cubicBezTo>
                <a:lnTo>
                  <a:pt x="88" y="21"/>
                </a:lnTo>
                <a:close/>
                <a:moveTo>
                  <a:pt x="59" y="115"/>
                </a:moveTo>
                <a:cubicBezTo>
                  <a:pt x="49" y="115"/>
                  <a:pt x="37" y="111"/>
                  <a:pt x="37" y="99"/>
                </a:cubicBezTo>
                <a:cubicBezTo>
                  <a:pt x="37" y="87"/>
                  <a:pt x="51" y="84"/>
                  <a:pt x="61" y="84"/>
                </a:cubicBezTo>
                <a:cubicBezTo>
                  <a:pt x="62" y="84"/>
                  <a:pt x="62" y="84"/>
                  <a:pt x="63" y="84"/>
                </a:cubicBezTo>
                <a:cubicBezTo>
                  <a:pt x="69" y="88"/>
                  <a:pt x="77" y="93"/>
                  <a:pt x="77" y="101"/>
                </a:cubicBezTo>
                <a:cubicBezTo>
                  <a:pt x="77" y="111"/>
                  <a:pt x="67" y="115"/>
                  <a:pt x="59" y="115"/>
                </a:cubicBezTo>
                <a:close/>
                <a:moveTo>
                  <a:pt x="59" y="64"/>
                </a:moveTo>
                <a:cubicBezTo>
                  <a:pt x="48" y="64"/>
                  <a:pt x="43" y="50"/>
                  <a:pt x="43" y="41"/>
                </a:cubicBezTo>
                <a:cubicBezTo>
                  <a:pt x="43" y="34"/>
                  <a:pt x="47" y="27"/>
                  <a:pt x="55" y="27"/>
                </a:cubicBezTo>
                <a:cubicBezTo>
                  <a:pt x="65" y="27"/>
                  <a:pt x="70" y="42"/>
                  <a:pt x="70" y="51"/>
                </a:cubicBezTo>
                <a:cubicBezTo>
                  <a:pt x="70" y="58"/>
                  <a:pt x="66" y="64"/>
                  <a:pt x="59" y="64"/>
                </a:cubicBezTo>
                <a:close/>
                <a:moveTo>
                  <a:pt x="119" y="68"/>
                </a:moveTo>
                <a:cubicBezTo>
                  <a:pt x="119" y="63"/>
                  <a:pt x="119" y="63"/>
                  <a:pt x="119" y="63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1" y="51"/>
                  <a:pt x="101" y="51"/>
                  <a:pt x="101" y="51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89" y="63"/>
                  <a:pt x="89" y="63"/>
                  <a:pt x="89" y="63"/>
                </a:cubicBezTo>
                <a:cubicBezTo>
                  <a:pt x="89" y="68"/>
                  <a:pt x="89" y="68"/>
                  <a:pt x="89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7" y="68"/>
                  <a:pt x="107" y="68"/>
                  <a:pt x="107" y="68"/>
                </a:cubicBezTo>
                <a:lnTo>
                  <a:pt x="119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100"/>
          <p:cNvSpPr>
            <a:spLocks noEditPoints="1"/>
          </p:cNvSpPr>
          <p:nvPr/>
        </p:nvSpPr>
        <p:spPr bwMode="auto">
          <a:xfrm>
            <a:off x="6768134" y="2025396"/>
            <a:ext cx="191641" cy="177358"/>
          </a:xfrm>
          <a:custGeom>
            <a:avLst/>
            <a:gdLst>
              <a:gd name="T0" fmla="*/ 45 w 165"/>
              <a:gd name="T1" fmla="*/ 106 h 153"/>
              <a:gd name="T2" fmla="*/ 10 w 165"/>
              <a:gd name="T3" fmla="*/ 65 h 153"/>
              <a:gd name="T4" fmla="*/ 4 w 165"/>
              <a:gd name="T5" fmla="*/ 44 h 153"/>
              <a:gd name="T6" fmla="*/ 25 w 165"/>
              <a:gd name="T7" fmla="*/ 38 h 153"/>
              <a:gd name="T8" fmla="*/ 47 w 165"/>
              <a:gd name="T9" fmla="*/ 54 h 153"/>
              <a:gd name="T10" fmla="*/ 45 w 165"/>
              <a:gd name="T11" fmla="*/ 106 h 153"/>
              <a:gd name="T12" fmla="*/ 75 w 165"/>
              <a:gd name="T13" fmla="*/ 129 h 153"/>
              <a:gd name="T14" fmla="*/ 62 w 165"/>
              <a:gd name="T15" fmla="*/ 136 h 153"/>
              <a:gd name="T16" fmla="*/ 53 w 165"/>
              <a:gd name="T17" fmla="*/ 133 h 153"/>
              <a:gd name="T18" fmla="*/ 49 w 165"/>
              <a:gd name="T19" fmla="*/ 111 h 153"/>
              <a:gd name="T20" fmla="*/ 49 w 165"/>
              <a:gd name="T21" fmla="*/ 41 h 153"/>
              <a:gd name="T22" fmla="*/ 57 w 165"/>
              <a:gd name="T23" fmla="*/ 20 h 153"/>
              <a:gd name="T24" fmla="*/ 63 w 165"/>
              <a:gd name="T25" fmla="*/ 19 h 153"/>
              <a:gd name="T26" fmla="*/ 77 w 165"/>
              <a:gd name="T27" fmla="*/ 27 h 153"/>
              <a:gd name="T28" fmla="*/ 75 w 165"/>
              <a:gd name="T29" fmla="*/ 129 h 153"/>
              <a:gd name="T30" fmla="*/ 101 w 165"/>
              <a:gd name="T31" fmla="*/ 118 h 153"/>
              <a:gd name="T32" fmla="*/ 95 w 165"/>
              <a:gd name="T33" fmla="*/ 95 h 153"/>
              <a:gd name="T34" fmla="*/ 94 w 165"/>
              <a:gd name="T35" fmla="*/ 62 h 153"/>
              <a:gd name="T36" fmla="*/ 86 w 165"/>
              <a:gd name="T37" fmla="*/ 30 h 153"/>
              <a:gd name="T38" fmla="*/ 105 w 165"/>
              <a:gd name="T39" fmla="*/ 50 h 153"/>
              <a:gd name="T40" fmla="*/ 107 w 165"/>
              <a:gd name="T41" fmla="*/ 57 h 153"/>
              <a:gd name="T42" fmla="*/ 107 w 165"/>
              <a:gd name="T43" fmla="*/ 89 h 153"/>
              <a:gd name="T44" fmla="*/ 101 w 165"/>
              <a:gd name="T45" fmla="*/ 118 h 153"/>
              <a:gd name="T46" fmla="*/ 132 w 165"/>
              <a:gd name="T47" fmla="*/ 144 h 153"/>
              <a:gd name="T48" fmla="*/ 117 w 165"/>
              <a:gd name="T49" fmla="*/ 153 h 153"/>
              <a:gd name="T50" fmla="*/ 110 w 165"/>
              <a:gd name="T51" fmla="*/ 152 h 153"/>
              <a:gd name="T52" fmla="*/ 102 w 165"/>
              <a:gd name="T53" fmla="*/ 130 h 153"/>
              <a:gd name="T54" fmla="*/ 103 w 165"/>
              <a:gd name="T55" fmla="*/ 24 h 153"/>
              <a:gd name="T56" fmla="*/ 110 w 165"/>
              <a:gd name="T57" fmla="*/ 1 h 153"/>
              <a:gd name="T58" fmla="*/ 118 w 165"/>
              <a:gd name="T59" fmla="*/ 0 h 153"/>
              <a:gd name="T60" fmla="*/ 132 w 165"/>
              <a:gd name="T61" fmla="*/ 8 h 153"/>
              <a:gd name="T62" fmla="*/ 132 w 165"/>
              <a:gd name="T63" fmla="*/ 14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53">
                <a:moveTo>
                  <a:pt x="45" y="106"/>
                </a:moveTo>
                <a:cubicBezTo>
                  <a:pt x="38" y="80"/>
                  <a:pt x="11" y="65"/>
                  <a:pt x="10" y="65"/>
                </a:cubicBezTo>
                <a:cubicBezTo>
                  <a:pt x="3" y="61"/>
                  <a:pt x="0" y="51"/>
                  <a:pt x="4" y="44"/>
                </a:cubicBezTo>
                <a:cubicBezTo>
                  <a:pt x="8" y="36"/>
                  <a:pt x="18" y="33"/>
                  <a:pt x="25" y="38"/>
                </a:cubicBezTo>
                <a:cubicBezTo>
                  <a:pt x="26" y="38"/>
                  <a:pt x="36" y="44"/>
                  <a:pt x="47" y="54"/>
                </a:cubicBezTo>
                <a:cubicBezTo>
                  <a:pt x="52" y="67"/>
                  <a:pt x="56" y="89"/>
                  <a:pt x="45" y="106"/>
                </a:cubicBezTo>
                <a:close/>
                <a:moveTo>
                  <a:pt x="75" y="129"/>
                </a:moveTo>
                <a:cubicBezTo>
                  <a:pt x="72" y="133"/>
                  <a:pt x="67" y="136"/>
                  <a:pt x="62" y="136"/>
                </a:cubicBezTo>
                <a:cubicBezTo>
                  <a:pt x="59" y="136"/>
                  <a:pt x="56" y="135"/>
                  <a:pt x="53" y="133"/>
                </a:cubicBezTo>
                <a:cubicBezTo>
                  <a:pt x="46" y="128"/>
                  <a:pt x="44" y="118"/>
                  <a:pt x="49" y="111"/>
                </a:cubicBezTo>
                <a:cubicBezTo>
                  <a:pt x="69" y="83"/>
                  <a:pt x="50" y="42"/>
                  <a:pt x="49" y="41"/>
                </a:cubicBezTo>
                <a:cubicBezTo>
                  <a:pt x="46" y="33"/>
                  <a:pt x="49" y="24"/>
                  <a:pt x="57" y="20"/>
                </a:cubicBezTo>
                <a:cubicBezTo>
                  <a:pt x="59" y="19"/>
                  <a:pt x="61" y="19"/>
                  <a:pt x="63" y="19"/>
                </a:cubicBezTo>
                <a:cubicBezTo>
                  <a:pt x="69" y="19"/>
                  <a:pt x="75" y="22"/>
                  <a:pt x="77" y="27"/>
                </a:cubicBezTo>
                <a:cubicBezTo>
                  <a:pt x="79" y="30"/>
                  <a:pt x="105" y="86"/>
                  <a:pt x="75" y="129"/>
                </a:cubicBezTo>
                <a:close/>
                <a:moveTo>
                  <a:pt x="101" y="118"/>
                </a:moveTo>
                <a:cubicBezTo>
                  <a:pt x="99" y="109"/>
                  <a:pt x="97" y="102"/>
                  <a:pt x="95" y="95"/>
                </a:cubicBezTo>
                <a:cubicBezTo>
                  <a:pt x="96" y="85"/>
                  <a:pt x="96" y="73"/>
                  <a:pt x="94" y="62"/>
                </a:cubicBezTo>
                <a:cubicBezTo>
                  <a:pt x="92" y="48"/>
                  <a:pt x="88" y="37"/>
                  <a:pt x="86" y="30"/>
                </a:cubicBezTo>
                <a:cubicBezTo>
                  <a:pt x="91" y="35"/>
                  <a:pt x="98" y="41"/>
                  <a:pt x="105" y="50"/>
                </a:cubicBezTo>
                <a:cubicBezTo>
                  <a:pt x="106" y="52"/>
                  <a:pt x="106" y="55"/>
                  <a:pt x="107" y="57"/>
                </a:cubicBezTo>
                <a:cubicBezTo>
                  <a:pt x="108" y="68"/>
                  <a:pt x="108" y="79"/>
                  <a:pt x="107" y="89"/>
                </a:cubicBezTo>
                <a:cubicBezTo>
                  <a:pt x="106" y="99"/>
                  <a:pt x="104" y="109"/>
                  <a:pt x="101" y="118"/>
                </a:cubicBezTo>
                <a:close/>
                <a:moveTo>
                  <a:pt x="132" y="144"/>
                </a:moveTo>
                <a:cubicBezTo>
                  <a:pt x="129" y="150"/>
                  <a:pt x="123" y="153"/>
                  <a:pt x="117" y="153"/>
                </a:cubicBezTo>
                <a:cubicBezTo>
                  <a:pt x="115" y="153"/>
                  <a:pt x="113" y="153"/>
                  <a:pt x="110" y="152"/>
                </a:cubicBezTo>
                <a:cubicBezTo>
                  <a:pt x="102" y="148"/>
                  <a:pt x="98" y="138"/>
                  <a:pt x="102" y="130"/>
                </a:cubicBezTo>
                <a:cubicBezTo>
                  <a:pt x="128" y="73"/>
                  <a:pt x="103" y="24"/>
                  <a:pt x="103" y="24"/>
                </a:cubicBezTo>
                <a:cubicBezTo>
                  <a:pt x="99" y="16"/>
                  <a:pt x="102" y="6"/>
                  <a:pt x="110" y="1"/>
                </a:cubicBezTo>
                <a:cubicBezTo>
                  <a:pt x="113" y="0"/>
                  <a:pt x="115" y="0"/>
                  <a:pt x="118" y="0"/>
                </a:cubicBezTo>
                <a:cubicBezTo>
                  <a:pt x="124" y="0"/>
                  <a:pt x="129" y="3"/>
                  <a:pt x="132" y="8"/>
                </a:cubicBezTo>
                <a:cubicBezTo>
                  <a:pt x="134" y="11"/>
                  <a:pt x="165" y="72"/>
                  <a:pt x="132" y="1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Freeform 101"/>
          <p:cNvSpPr>
            <a:spLocks noEditPoints="1"/>
          </p:cNvSpPr>
          <p:nvPr/>
        </p:nvSpPr>
        <p:spPr bwMode="auto">
          <a:xfrm>
            <a:off x="6997866" y="2038490"/>
            <a:ext cx="16545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57 w 142"/>
              <a:gd name="T19" fmla="*/ 14 h 142"/>
              <a:gd name="T20" fmla="*/ 44 w 142"/>
              <a:gd name="T21" fmla="*/ 17 h 142"/>
              <a:gd name="T22" fmla="*/ 27 w 142"/>
              <a:gd name="T23" fmla="*/ 17 h 142"/>
              <a:gd name="T24" fmla="*/ 27 w 142"/>
              <a:gd name="T25" fmla="*/ 95 h 142"/>
              <a:gd name="T26" fmla="*/ 47 w 142"/>
              <a:gd name="T27" fmla="*/ 91 h 142"/>
              <a:gd name="T28" fmla="*/ 47 w 142"/>
              <a:gd name="T29" fmla="*/ 72 h 142"/>
              <a:gd name="T30" fmla="*/ 57 w 142"/>
              <a:gd name="T31" fmla="*/ 74 h 142"/>
              <a:gd name="T32" fmla="*/ 85 w 142"/>
              <a:gd name="T33" fmla="*/ 44 h 142"/>
              <a:gd name="T34" fmla="*/ 57 w 142"/>
              <a:gd name="T35" fmla="*/ 14 h 142"/>
              <a:gd name="T36" fmla="*/ 53 w 142"/>
              <a:gd name="T37" fmla="*/ 58 h 142"/>
              <a:gd name="T38" fmla="*/ 47 w 142"/>
              <a:gd name="T39" fmla="*/ 56 h 142"/>
              <a:gd name="T40" fmla="*/ 47 w 142"/>
              <a:gd name="T41" fmla="*/ 31 h 142"/>
              <a:gd name="T42" fmla="*/ 53 w 142"/>
              <a:gd name="T43" fmla="*/ 29 h 142"/>
              <a:gd name="T44" fmla="*/ 65 w 142"/>
              <a:gd name="T45" fmla="*/ 43 h 142"/>
              <a:gd name="T46" fmla="*/ 53 w 142"/>
              <a:gd name="T47" fmla="*/ 58 h 142"/>
              <a:gd name="T48" fmla="*/ 89 w 142"/>
              <a:gd name="T49" fmla="*/ 53 h 142"/>
              <a:gd name="T50" fmla="*/ 86 w 142"/>
              <a:gd name="T51" fmla="*/ 53 h 142"/>
              <a:gd name="T52" fmla="*/ 78 w 142"/>
              <a:gd name="T53" fmla="*/ 66 h 142"/>
              <a:gd name="T54" fmla="*/ 59 w 142"/>
              <a:gd name="T55" fmla="*/ 75 h 142"/>
              <a:gd name="T56" fmla="*/ 59 w 142"/>
              <a:gd name="T57" fmla="*/ 134 h 142"/>
              <a:gd name="T58" fmla="*/ 78 w 142"/>
              <a:gd name="T59" fmla="*/ 130 h 142"/>
              <a:gd name="T60" fmla="*/ 78 w 142"/>
              <a:gd name="T61" fmla="*/ 111 h 142"/>
              <a:gd name="T62" fmla="*/ 89 w 142"/>
              <a:gd name="T63" fmla="*/ 113 h 142"/>
              <a:gd name="T64" fmla="*/ 117 w 142"/>
              <a:gd name="T65" fmla="*/ 83 h 142"/>
              <a:gd name="T66" fmla="*/ 89 w 142"/>
              <a:gd name="T67" fmla="*/ 53 h 142"/>
              <a:gd name="T68" fmla="*/ 85 w 142"/>
              <a:gd name="T69" fmla="*/ 97 h 142"/>
              <a:gd name="T70" fmla="*/ 78 w 142"/>
              <a:gd name="T71" fmla="*/ 96 h 142"/>
              <a:gd name="T72" fmla="*/ 78 w 142"/>
              <a:gd name="T73" fmla="*/ 70 h 142"/>
              <a:gd name="T74" fmla="*/ 85 w 142"/>
              <a:gd name="T75" fmla="*/ 69 h 142"/>
              <a:gd name="T76" fmla="*/ 97 w 142"/>
              <a:gd name="T77" fmla="*/ 83 h 142"/>
              <a:gd name="T78" fmla="*/ 85 w 142"/>
              <a:gd name="T79" fmla="*/ 9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57" y="14"/>
                </a:moveTo>
                <a:cubicBezTo>
                  <a:pt x="53" y="14"/>
                  <a:pt x="48" y="15"/>
                  <a:pt x="4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95"/>
                  <a:pt x="27" y="95"/>
                  <a:pt x="27" y="95"/>
                </a:cubicBezTo>
                <a:cubicBezTo>
                  <a:pt x="47" y="91"/>
                  <a:pt x="47" y="91"/>
                  <a:pt x="47" y="91"/>
                </a:cubicBezTo>
                <a:cubicBezTo>
                  <a:pt x="47" y="72"/>
                  <a:pt x="47" y="72"/>
                  <a:pt x="47" y="72"/>
                </a:cubicBezTo>
                <a:cubicBezTo>
                  <a:pt x="50" y="73"/>
                  <a:pt x="54" y="74"/>
                  <a:pt x="57" y="74"/>
                </a:cubicBezTo>
                <a:cubicBezTo>
                  <a:pt x="73" y="74"/>
                  <a:pt x="85" y="60"/>
                  <a:pt x="85" y="44"/>
                </a:cubicBezTo>
                <a:cubicBezTo>
                  <a:pt x="85" y="27"/>
                  <a:pt x="73" y="14"/>
                  <a:pt x="57" y="14"/>
                </a:cubicBezTo>
                <a:close/>
                <a:moveTo>
                  <a:pt x="53" y="58"/>
                </a:moveTo>
                <a:cubicBezTo>
                  <a:pt x="50" y="58"/>
                  <a:pt x="48" y="57"/>
                  <a:pt x="47" y="56"/>
                </a:cubicBezTo>
                <a:cubicBezTo>
                  <a:pt x="47" y="31"/>
                  <a:pt x="47" y="31"/>
                  <a:pt x="47" y="31"/>
                </a:cubicBezTo>
                <a:cubicBezTo>
                  <a:pt x="48" y="30"/>
                  <a:pt x="50" y="29"/>
                  <a:pt x="53" y="29"/>
                </a:cubicBezTo>
                <a:cubicBezTo>
                  <a:pt x="60" y="29"/>
                  <a:pt x="65" y="35"/>
                  <a:pt x="65" y="43"/>
                </a:cubicBezTo>
                <a:cubicBezTo>
                  <a:pt x="65" y="51"/>
                  <a:pt x="60" y="58"/>
                  <a:pt x="53" y="58"/>
                </a:cubicBezTo>
                <a:close/>
                <a:moveTo>
                  <a:pt x="89" y="53"/>
                </a:moveTo>
                <a:cubicBezTo>
                  <a:pt x="88" y="53"/>
                  <a:pt x="87" y="53"/>
                  <a:pt x="86" y="53"/>
                </a:cubicBezTo>
                <a:cubicBezTo>
                  <a:pt x="84" y="58"/>
                  <a:pt x="82" y="62"/>
                  <a:pt x="78" y="66"/>
                </a:cubicBezTo>
                <a:cubicBezTo>
                  <a:pt x="73" y="72"/>
                  <a:pt x="66" y="75"/>
                  <a:pt x="59" y="7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78" y="130"/>
                  <a:pt x="78" y="130"/>
                  <a:pt x="78" y="130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2" y="113"/>
                  <a:pt x="85" y="113"/>
                  <a:pt x="89" y="113"/>
                </a:cubicBezTo>
                <a:cubicBezTo>
                  <a:pt x="105" y="113"/>
                  <a:pt x="117" y="100"/>
                  <a:pt x="117" y="83"/>
                </a:cubicBezTo>
                <a:cubicBezTo>
                  <a:pt x="117" y="67"/>
                  <a:pt x="105" y="53"/>
                  <a:pt x="89" y="53"/>
                </a:cubicBezTo>
                <a:close/>
                <a:moveTo>
                  <a:pt x="85" y="97"/>
                </a:moveTo>
                <a:cubicBezTo>
                  <a:pt x="82" y="97"/>
                  <a:pt x="80" y="97"/>
                  <a:pt x="78" y="96"/>
                </a:cubicBezTo>
                <a:cubicBezTo>
                  <a:pt x="78" y="70"/>
                  <a:pt x="78" y="70"/>
                  <a:pt x="78" y="70"/>
                </a:cubicBezTo>
                <a:cubicBezTo>
                  <a:pt x="80" y="69"/>
                  <a:pt x="82" y="69"/>
                  <a:pt x="85" y="69"/>
                </a:cubicBezTo>
                <a:cubicBezTo>
                  <a:pt x="91" y="69"/>
                  <a:pt x="97" y="75"/>
                  <a:pt x="97" y="83"/>
                </a:cubicBezTo>
                <a:cubicBezTo>
                  <a:pt x="97" y="91"/>
                  <a:pt x="91" y="97"/>
                  <a:pt x="85" y="9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Freeform 102"/>
          <p:cNvSpPr>
            <a:spLocks noEditPoints="1"/>
          </p:cNvSpPr>
          <p:nvPr/>
        </p:nvSpPr>
        <p:spPr bwMode="auto">
          <a:xfrm>
            <a:off x="7212122" y="2055154"/>
            <a:ext cx="219018" cy="132125"/>
          </a:xfrm>
          <a:custGeom>
            <a:avLst/>
            <a:gdLst>
              <a:gd name="T0" fmla="*/ 47 w 184"/>
              <a:gd name="T1" fmla="*/ 0 h 111"/>
              <a:gd name="T2" fmla="*/ 47 w 184"/>
              <a:gd name="T3" fmla="*/ 89 h 111"/>
              <a:gd name="T4" fmla="*/ 0 w 184"/>
              <a:gd name="T5" fmla="*/ 89 h 111"/>
              <a:gd name="T6" fmla="*/ 0 w 184"/>
              <a:gd name="T7" fmla="*/ 26 h 111"/>
              <a:gd name="T8" fmla="*/ 29 w 184"/>
              <a:gd name="T9" fmla="*/ 26 h 111"/>
              <a:gd name="T10" fmla="*/ 29 w 184"/>
              <a:gd name="T11" fmla="*/ 0 h 111"/>
              <a:gd name="T12" fmla="*/ 47 w 184"/>
              <a:gd name="T13" fmla="*/ 0 h 111"/>
              <a:gd name="T14" fmla="*/ 29 w 184"/>
              <a:gd name="T15" fmla="*/ 40 h 111"/>
              <a:gd name="T16" fmla="*/ 18 w 184"/>
              <a:gd name="T17" fmla="*/ 40 h 111"/>
              <a:gd name="T18" fmla="*/ 18 w 184"/>
              <a:gd name="T19" fmla="*/ 74 h 111"/>
              <a:gd name="T20" fmla="*/ 29 w 184"/>
              <a:gd name="T21" fmla="*/ 74 h 111"/>
              <a:gd name="T22" fmla="*/ 29 w 184"/>
              <a:gd name="T23" fmla="*/ 40 h 111"/>
              <a:gd name="T24" fmla="*/ 54 w 184"/>
              <a:gd name="T25" fmla="*/ 19 h 111"/>
              <a:gd name="T26" fmla="*/ 73 w 184"/>
              <a:gd name="T27" fmla="*/ 19 h 111"/>
              <a:gd name="T28" fmla="*/ 73 w 184"/>
              <a:gd name="T29" fmla="*/ 0 h 111"/>
              <a:gd name="T30" fmla="*/ 54 w 184"/>
              <a:gd name="T31" fmla="*/ 0 h 111"/>
              <a:gd name="T32" fmla="*/ 54 w 184"/>
              <a:gd name="T33" fmla="*/ 19 h 111"/>
              <a:gd name="T34" fmla="*/ 54 w 184"/>
              <a:gd name="T35" fmla="*/ 89 h 111"/>
              <a:gd name="T36" fmla="*/ 73 w 184"/>
              <a:gd name="T37" fmla="*/ 89 h 111"/>
              <a:gd name="T38" fmla="*/ 73 w 184"/>
              <a:gd name="T39" fmla="*/ 26 h 111"/>
              <a:gd name="T40" fmla="*/ 54 w 184"/>
              <a:gd name="T41" fmla="*/ 26 h 111"/>
              <a:gd name="T42" fmla="*/ 54 w 184"/>
              <a:gd name="T43" fmla="*/ 89 h 111"/>
              <a:gd name="T44" fmla="*/ 128 w 184"/>
              <a:gd name="T45" fmla="*/ 26 h 111"/>
              <a:gd name="T46" fmla="*/ 128 w 184"/>
              <a:gd name="T47" fmla="*/ 111 h 111"/>
              <a:gd name="T48" fmla="*/ 81 w 184"/>
              <a:gd name="T49" fmla="*/ 111 h 111"/>
              <a:gd name="T50" fmla="*/ 81 w 184"/>
              <a:gd name="T51" fmla="*/ 96 h 111"/>
              <a:gd name="T52" fmla="*/ 110 w 184"/>
              <a:gd name="T53" fmla="*/ 96 h 111"/>
              <a:gd name="T54" fmla="*/ 110 w 184"/>
              <a:gd name="T55" fmla="*/ 89 h 111"/>
              <a:gd name="T56" fmla="*/ 81 w 184"/>
              <a:gd name="T57" fmla="*/ 89 h 111"/>
              <a:gd name="T58" fmla="*/ 81 w 184"/>
              <a:gd name="T59" fmla="*/ 26 h 111"/>
              <a:gd name="T60" fmla="*/ 128 w 184"/>
              <a:gd name="T61" fmla="*/ 26 h 111"/>
              <a:gd name="T62" fmla="*/ 110 w 184"/>
              <a:gd name="T63" fmla="*/ 40 h 111"/>
              <a:gd name="T64" fmla="*/ 99 w 184"/>
              <a:gd name="T65" fmla="*/ 40 h 111"/>
              <a:gd name="T66" fmla="*/ 99 w 184"/>
              <a:gd name="T67" fmla="*/ 74 h 111"/>
              <a:gd name="T68" fmla="*/ 110 w 184"/>
              <a:gd name="T69" fmla="*/ 74 h 111"/>
              <a:gd name="T70" fmla="*/ 110 w 184"/>
              <a:gd name="T71" fmla="*/ 40 h 111"/>
              <a:gd name="T72" fmla="*/ 184 w 184"/>
              <a:gd name="T73" fmla="*/ 26 h 111"/>
              <a:gd name="T74" fmla="*/ 184 w 184"/>
              <a:gd name="T75" fmla="*/ 111 h 111"/>
              <a:gd name="T76" fmla="*/ 136 w 184"/>
              <a:gd name="T77" fmla="*/ 111 h 111"/>
              <a:gd name="T78" fmla="*/ 136 w 184"/>
              <a:gd name="T79" fmla="*/ 96 h 111"/>
              <a:gd name="T80" fmla="*/ 165 w 184"/>
              <a:gd name="T81" fmla="*/ 96 h 111"/>
              <a:gd name="T82" fmla="*/ 165 w 184"/>
              <a:gd name="T83" fmla="*/ 89 h 111"/>
              <a:gd name="T84" fmla="*/ 136 w 184"/>
              <a:gd name="T85" fmla="*/ 89 h 111"/>
              <a:gd name="T86" fmla="*/ 136 w 184"/>
              <a:gd name="T87" fmla="*/ 26 h 111"/>
              <a:gd name="T88" fmla="*/ 184 w 184"/>
              <a:gd name="T89" fmla="*/ 26 h 111"/>
              <a:gd name="T90" fmla="*/ 165 w 184"/>
              <a:gd name="T91" fmla="*/ 40 h 111"/>
              <a:gd name="T92" fmla="*/ 155 w 184"/>
              <a:gd name="T93" fmla="*/ 40 h 111"/>
              <a:gd name="T94" fmla="*/ 155 w 184"/>
              <a:gd name="T95" fmla="*/ 74 h 111"/>
              <a:gd name="T96" fmla="*/ 165 w 184"/>
              <a:gd name="T97" fmla="*/ 74 h 111"/>
              <a:gd name="T98" fmla="*/ 165 w 184"/>
              <a:gd name="T99" fmla="*/ 4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111">
                <a:moveTo>
                  <a:pt x="47" y="0"/>
                </a:moveTo>
                <a:lnTo>
                  <a:pt x="47" y="89"/>
                </a:lnTo>
                <a:lnTo>
                  <a:pt x="0" y="89"/>
                </a:lnTo>
                <a:lnTo>
                  <a:pt x="0" y="26"/>
                </a:lnTo>
                <a:lnTo>
                  <a:pt x="29" y="26"/>
                </a:lnTo>
                <a:lnTo>
                  <a:pt x="29" y="0"/>
                </a:lnTo>
                <a:lnTo>
                  <a:pt x="47" y="0"/>
                </a:lnTo>
                <a:close/>
                <a:moveTo>
                  <a:pt x="29" y="40"/>
                </a:moveTo>
                <a:lnTo>
                  <a:pt x="18" y="40"/>
                </a:lnTo>
                <a:lnTo>
                  <a:pt x="18" y="74"/>
                </a:lnTo>
                <a:lnTo>
                  <a:pt x="29" y="74"/>
                </a:lnTo>
                <a:lnTo>
                  <a:pt x="29" y="40"/>
                </a:lnTo>
                <a:close/>
                <a:moveTo>
                  <a:pt x="54" y="19"/>
                </a:moveTo>
                <a:lnTo>
                  <a:pt x="73" y="19"/>
                </a:lnTo>
                <a:lnTo>
                  <a:pt x="73" y="0"/>
                </a:lnTo>
                <a:lnTo>
                  <a:pt x="54" y="0"/>
                </a:lnTo>
                <a:lnTo>
                  <a:pt x="54" y="19"/>
                </a:lnTo>
                <a:close/>
                <a:moveTo>
                  <a:pt x="54" y="89"/>
                </a:moveTo>
                <a:lnTo>
                  <a:pt x="73" y="89"/>
                </a:lnTo>
                <a:lnTo>
                  <a:pt x="73" y="26"/>
                </a:lnTo>
                <a:lnTo>
                  <a:pt x="54" y="26"/>
                </a:lnTo>
                <a:lnTo>
                  <a:pt x="54" y="89"/>
                </a:lnTo>
                <a:close/>
                <a:moveTo>
                  <a:pt x="128" y="26"/>
                </a:moveTo>
                <a:lnTo>
                  <a:pt x="128" y="111"/>
                </a:lnTo>
                <a:lnTo>
                  <a:pt x="81" y="111"/>
                </a:lnTo>
                <a:lnTo>
                  <a:pt x="81" y="96"/>
                </a:lnTo>
                <a:lnTo>
                  <a:pt x="110" y="96"/>
                </a:lnTo>
                <a:lnTo>
                  <a:pt x="110" y="89"/>
                </a:lnTo>
                <a:lnTo>
                  <a:pt x="81" y="89"/>
                </a:lnTo>
                <a:lnTo>
                  <a:pt x="81" y="26"/>
                </a:lnTo>
                <a:lnTo>
                  <a:pt x="128" y="26"/>
                </a:lnTo>
                <a:close/>
                <a:moveTo>
                  <a:pt x="110" y="40"/>
                </a:moveTo>
                <a:lnTo>
                  <a:pt x="99" y="40"/>
                </a:lnTo>
                <a:lnTo>
                  <a:pt x="99" y="74"/>
                </a:lnTo>
                <a:lnTo>
                  <a:pt x="110" y="74"/>
                </a:lnTo>
                <a:lnTo>
                  <a:pt x="110" y="40"/>
                </a:lnTo>
                <a:close/>
                <a:moveTo>
                  <a:pt x="184" y="26"/>
                </a:moveTo>
                <a:lnTo>
                  <a:pt x="184" y="111"/>
                </a:lnTo>
                <a:lnTo>
                  <a:pt x="136" y="111"/>
                </a:lnTo>
                <a:lnTo>
                  <a:pt x="136" y="96"/>
                </a:lnTo>
                <a:lnTo>
                  <a:pt x="165" y="96"/>
                </a:lnTo>
                <a:lnTo>
                  <a:pt x="165" y="89"/>
                </a:lnTo>
                <a:lnTo>
                  <a:pt x="136" y="89"/>
                </a:lnTo>
                <a:lnTo>
                  <a:pt x="136" y="26"/>
                </a:lnTo>
                <a:lnTo>
                  <a:pt x="184" y="26"/>
                </a:lnTo>
                <a:close/>
                <a:moveTo>
                  <a:pt x="165" y="40"/>
                </a:moveTo>
                <a:lnTo>
                  <a:pt x="155" y="40"/>
                </a:lnTo>
                <a:lnTo>
                  <a:pt x="155" y="74"/>
                </a:lnTo>
                <a:lnTo>
                  <a:pt x="165" y="74"/>
                </a:lnTo>
                <a:lnTo>
                  <a:pt x="165" y="4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Freeform 103"/>
          <p:cNvSpPr>
            <a:spLocks/>
          </p:cNvSpPr>
          <p:nvPr/>
        </p:nvSpPr>
        <p:spPr bwMode="auto">
          <a:xfrm>
            <a:off x="7478752" y="2038490"/>
            <a:ext cx="164264" cy="164264"/>
          </a:xfrm>
          <a:custGeom>
            <a:avLst/>
            <a:gdLst>
              <a:gd name="T0" fmla="*/ 71 w 142"/>
              <a:gd name="T1" fmla="*/ 142 h 142"/>
              <a:gd name="T2" fmla="*/ 51 w 142"/>
              <a:gd name="T3" fmla="*/ 139 h 142"/>
              <a:gd name="T4" fmla="*/ 58 w 142"/>
              <a:gd name="T5" fmla="*/ 124 h 142"/>
              <a:gd name="T6" fmla="*/ 63 w 142"/>
              <a:gd name="T7" fmla="*/ 105 h 142"/>
              <a:gd name="T8" fmla="*/ 80 w 142"/>
              <a:gd name="T9" fmla="*/ 114 h 142"/>
              <a:gd name="T10" fmla="*/ 118 w 142"/>
              <a:gd name="T11" fmla="*/ 65 h 142"/>
              <a:gd name="T12" fmla="*/ 73 w 142"/>
              <a:gd name="T13" fmla="*/ 24 h 142"/>
              <a:gd name="T14" fmla="*/ 23 w 142"/>
              <a:gd name="T15" fmla="*/ 69 h 142"/>
              <a:gd name="T16" fmla="*/ 37 w 142"/>
              <a:gd name="T17" fmla="*/ 96 h 142"/>
              <a:gd name="T18" fmla="*/ 41 w 142"/>
              <a:gd name="T19" fmla="*/ 94 h 142"/>
              <a:gd name="T20" fmla="*/ 42 w 142"/>
              <a:gd name="T21" fmla="*/ 88 h 142"/>
              <a:gd name="T22" fmla="*/ 41 w 142"/>
              <a:gd name="T23" fmla="*/ 84 h 142"/>
              <a:gd name="T24" fmla="*/ 36 w 142"/>
              <a:gd name="T25" fmla="*/ 70 h 142"/>
              <a:gd name="T26" fmla="*/ 71 w 142"/>
              <a:gd name="T27" fmla="*/ 36 h 142"/>
              <a:gd name="T28" fmla="*/ 101 w 142"/>
              <a:gd name="T29" fmla="*/ 64 h 142"/>
              <a:gd name="T30" fmla="*/ 78 w 142"/>
              <a:gd name="T31" fmla="*/ 101 h 142"/>
              <a:gd name="T32" fmla="*/ 67 w 142"/>
              <a:gd name="T33" fmla="*/ 88 h 142"/>
              <a:gd name="T34" fmla="*/ 74 w 142"/>
              <a:gd name="T35" fmla="*/ 63 h 142"/>
              <a:gd name="T36" fmla="*/ 64 w 142"/>
              <a:gd name="T37" fmla="*/ 52 h 142"/>
              <a:gd name="T38" fmla="*/ 50 w 142"/>
              <a:gd name="T39" fmla="*/ 70 h 142"/>
              <a:gd name="T40" fmla="*/ 53 w 142"/>
              <a:gd name="T41" fmla="*/ 81 h 142"/>
              <a:gd name="T42" fmla="*/ 43 w 142"/>
              <a:gd name="T43" fmla="*/ 120 h 142"/>
              <a:gd name="T44" fmla="*/ 42 w 142"/>
              <a:gd name="T45" fmla="*/ 136 h 142"/>
              <a:gd name="T46" fmla="*/ 0 w 142"/>
              <a:gd name="T47" fmla="*/ 71 h 142"/>
              <a:gd name="T48" fmla="*/ 71 w 142"/>
              <a:gd name="T49" fmla="*/ 0 h 142"/>
              <a:gd name="T50" fmla="*/ 142 w 142"/>
              <a:gd name="T51" fmla="*/ 71 h 142"/>
              <a:gd name="T52" fmla="*/ 71 w 142"/>
              <a:gd name="T53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64" y="142"/>
                  <a:pt x="57" y="141"/>
                  <a:pt x="51" y="139"/>
                </a:cubicBezTo>
                <a:cubicBezTo>
                  <a:pt x="53" y="135"/>
                  <a:pt x="56" y="130"/>
                  <a:pt x="58" y="124"/>
                </a:cubicBezTo>
                <a:cubicBezTo>
                  <a:pt x="58" y="124"/>
                  <a:pt x="59" y="121"/>
                  <a:pt x="63" y="105"/>
                </a:cubicBezTo>
                <a:cubicBezTo>
                  <a:pt x="65" y="109"/>
                  <a:pt x="72" y="114"/>
                  <a:pt x="80" y="114"/>
                </a:cubicBezTo>
                <a:cubicBezTo>
                  <a:pt x="103" y="114"/>
                  <a:pt x="118" y="93"/>
                  <a:pt x="118" y="65"/>
                </a:cubicBezTo>
                <a:cubicBezTo>
                  <a:pt x="118" y="44"/>
                  <a:pt x="100" y="24"/>
                  <a:pt x="73" y="24"/>
                </a:cubicBezTo>
                <a:cubicBezTo>
                  <a:pt x="40" y="24"/>
                  <a:pt x="23" y="48"/>
                  <a:pt x="23" y="69"/>
                </a:cubicBezTo>
                <a:cubicBezTo>
                  <a:pt x="23" y="81"/>
                  <a:pt x="27" y="92"/>
                  <a:pt x="37" y="96"/>
                </a:cubicBezTo>
                <a:cubicBezTo>
                  <a:pt x="39" y="96"/>
                  <a:pt x="40" y="96"/>
                  <a:pt x="41" y="94"/>
                </a:cubicBezTo>
                <a:cubicBezTo>
                  <a:pt x="41" y="93"/>
                  <a:pt x="42" y="90"/>
                  <a:pt x="42" y="88"/>
                </a:cubicBezTo>
                <a:cubicBezTo>
                  <a:pt x="43" y="86"/>
                  <a:pt x="42" y="86"/>
                  <a:pt x="41" y="84"/>
                </a:cubicBezTo>
                <a:cubicBezTo>
                  <a:pt x="38" y="81"/>
                  <a:pt x="36" y="77"/>
                  <a:pt x="36" y="70"/>
                </a:cubicBezTo>
                <a:cubicBezTo>
                  <a:pt x="36" y="52"/>
                  <a:pt x="50" y="36"/>
                  <a:pt x="71" y="36"/>
                </a:cubicBezTo>
                <a:cubicBezTo>
                  <a:pt x="90" y="36"/>
                  <a:pt x="101" y="48"/>
                  <a:pt x="101" y="64"/>
                </a:cubicBezTo>
                <a:cubicBezTo>
                  <a:pt x="101" y="84"/>
                  <a:pt x="92" y="101"/>
                  <a:pt x="78" y="101"/>
                </a:cubicBezTo>
                <a:cubicBezTo>
                  <a:pt x="71" y="101"/>
                  <a:pt x="65" y="95"/>
                  <a:pt x="67" y="88"/>
                </a:cubicBezTo>
                <a:cubicBezTo>
                  <a:pt x="69" y="79"/>
                  <a:pt x="74" y="69"/>
                  <a:pt x="74" y="63"/>
                </a:cubicBezTo>
                <a:cubicBezTo>
                  <a:pt x="74" y="57"/>
                  <a:pt x="70" y="52"/>
                  <a:pt x="64" y="52"/>
                </a:cubicBezTo>
                <a:cubicBezTo>
                  <a:pt x="56" y="52"/>
                  <a:pt x="50" y="60"/>
                  <a:pt x="50" y="70"/>
                </a:cubicBezTo>
                <a:cubicBezTo>
                  <a:pt x="50" y="70"/>
                  <a:pt x="50" y="77"/>
                  <a:pt x="53" y="81"/>
                </a:cubicBezTo>
                <a:cubicBezTo>
                  <a:pt x="45" y="114"/>
                  <a:pt x="43" y="120"/>
                  <a:pt x="43" y="120"/>
                </a:cubicBezTo>
                <a:cubicBezTo>
                  <a:pt x="42" y="125"/>
                  <a:pt x="42" y="131"/>
                  <a:pt x="42" y="136"/>
                </a:cubicBezTo>
                <a:cubicBezTo>
                  <a:pt x="17" y="125"/>
                  <a:pt x="0" y="101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1"/>
                  <a:pt x="110" y="142"/>
                  <a:pt x="71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Freeform 104"/>
          <p:cNvSpPr>
            <a:spLocks/>
          </p:cNvSpPr>
          <p:nvPr/>
        </p:nvSpPr>
        <p:spPr bwMode="auto">
          <a:xfrm>
            <a:off x="7684678" y="2038490"/>
            <a:ext cx="165454" cy="164264"/>
          </a:xfrm>
          <a:custGeom>
            <a:avLst/>
            <a:gdLst>
              <a:gd name="T0" fmla="*/ 142 w 142"/>
              <a:gd name="T1" fmla="*/ 27 h 142"/>
              <a:gd name="T2" fmla="*/ 142 w 142"/>
              <a:gd name="T3" fmla="*/ 116 h 142"/>
              <a:gd name="T4" fmla="*/ 115 w 142"/>
              <a:gd name="T5" fmla="*/ 142 h 142"/>
              <a:gd name="T6" fmla="*/ 48 w 142"/>
              <a:gd name="T7" fmla="*/ 142 h 142"/>
              <a:gd name="T8" fmla="*/ 58 w 142"/>
              <a:gd name="T9" fmla="*/ 123 h 142"/>
              <a:gd name="T10" fmla="*/ 63 w 142"/>
              <a:gd name="T11" fmla="*/ 104 h 142"/>
              <a:gd name="T12" fmla="*/ 81 w 142"/>
              <a:gd name="T13" fmla="*/ 112 h 142"/>
              <a:gd name="T14" fmla="*/ 118 w 142"/>
              <a:gd name="T15" fmla="*/ 64 h 142"/>
              <a:gd name="T16" fmla="*/ 74 w 142"/>
              <a:gd name="T17" fmla="*/ 24 h 142"/>
              <a:gd name="T18" fmla="*/ 24 w 142"/>
              <a:gd name="T19" fmla="*/ 68 h 142"/>
              <a:gd name="T20" fmla="*/ 38 w 142"/>
              <a:gd name="T21" fmla="*/ 95 h 142"/>
              <a:gd name="T22" fmla="*/ 42 w 142"/>
              <a:gd name="T23" fmla="*/ 93 h 142"/>
              <a:gd name="T24" fmla="*/ 43 w 142"/>
              <a:gd name="T25" fmla="*/ 87 h 142"/>
              <a:gd name="T26" fmla="*/ 42 w 142"/>
              <a:gd name="T27" fmla="*/ 84 h 142"/>
              <a:gd name="T28" fmla="*/ 37 w 142"/>
              <a:gd name="T29" fmla="*/ 70 h 142"/>
              <a:gd name="T30" fmla="*/ 72 w 142"/>
              <a:gd name="T31" fmla="*/ 36 h 142"/>
              <a:gd name="T32" fmla="*/ 101 w 142"/>
              <a:gd name="T33" fmla="*/ 63 h 142"/>
              <a:gd name="T34" fmla="*/ 79 w 142"/>
              <a:gd name="T35" fmla="*/ 100 h 142"/>
              <a:gd name="T36" fmla="*/ 68 w 142"/>
              <a:gd name="T37" fmla="*/ 87 h 142"/>
              <a:gd name="T38" fmla="*/ 74 w 142"/>
              <a:gd name="T39" fmla="*/ 62 h 142"/>
              <a:gd name="T40" fmla="*/ 65 w 142"/>
              <a:gd name="T41" fmla="*/ 51 h 142"/>
              <a:gd name="T42" fmla="*/ 51 w 142"/>
              <a:gd name="T43" fmla="*/ 69 h 142"/>
              <a:gd name="T44" fmla="*/ 53 w 142"/>
              <a:gd name="T45" fmla="*/ 81 h 142"/>
              <a:gd name="T46" fmla="*/ 44 w 142"/>
              <a:gd name="T47" fmla="*/ 119 h 142"/>
              <a:gd name="T48" fmla="*/ 44 w 142"/>
              <a:gd name="T49" fmla="*/ 142 h 142"/>
              <a:gd name="T50" fmla="*/ 27 w 142"/>
              <a:gd name="T51" fmla="*/ 142 h 142"/>
              <a:gd name="T52" fmla="*/ 0 w 142"/>
              <a:gd name="T53" fmla="*/ 116 h 142"/>
              <a:gd name="T54" fmla="*/ 0 w 142"/>
              <a:gd name="T55" fmla="*/ 27 h 142"/>
              <a:gd name="T56" fmla="*/ 27 w 142"/>
              <a:gd name="T57" fmla="*/ 0 h 142"/>
              <a:gd name="T58" fmla="*/ 115 w 142"/>
              <a:gd name="T59" fmla="*/ 0 h 142"/>
              <a:gd name="T60" fmla="*/ 142 w 142"/>
              <a:gd name="T61" fmla="*/ 2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142" y="27"/>
                </a:moveTo>
                <a:cubicBezTo>
                  <a:pt x="142" y="116"/>
                  <a:pt x="142" y="116"/>
                  <a:pt x="142" y="116"/>
                </a:cubicBezTo>
                <a:cubicBezTo>
                  <a:pt x="142" y="130"/>
                  <a:pt x="130" y="142"/>
                  <a:pt x="115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52" y="138"/>
                  <a:pt x="57" y="131"/>
                  <a:pt x="58" y="123"/>
                </a:cubicBezTo>
                <a:cubicBezTo>
                  <a:pt x="58" y="123"/>
                  <a:pt x="59" y="120"/>
                  <a:pt x="63" y="104"/>
                </a:cubicBezTo>
                <a:cubicBezTo>
                  <a:pt x="66" y="108"/>
                  <a:pt x="73" y="112"/>
                  <a:pt x="81" y="112"/>
                </a:cubicBezTo>
                <a:cubicBezTo>
                  <a:pt x="103" y="112"/>
                  <a:pt x="118" y="92"/>
                  <a:pt x="118" y="64"/>
                </a:cubicBezTo>
                <a:cubicBezTo>
                  <a:pt x="118" y="44"/>
                  <a:pt x="101" y="24"/>
                  <a:pt x="74" y="24"/>
                </a:cubicBezTo>
                <a:cubicBezTo>
                  <a:pt x="41" y="24"/>
                  <a:pt x="24" y="48"/>
                  <a:pt x="24" y="68"/>
                </a:cubicBezTo>
                <a:cubicBezTo>
                  <a:pt x="24" y="80"/>
                  <a:pt x="28" y="91"/>
                  <a:pt x="38" y="95"/>
                </a:cubicBezTo>
                <a:cubicBezTo>
                  <a:pt x="40" y="95"/>
                  <a:pt x="41" y="95"/>
                  <a:pt x="42" y="93"/>
                </a:cubicBezTo>
                <a:cubicBezTo>
                  <a:pt x="42" y="92"/>
                  <a:pt x="43" y="89"/>
                  <a:pt x="43" y="87"/>
                </a:cubicBezTo>
                <a:cubicBezTo>
                  <a:pt x="44" y="86"/>
                  <a:pt x="43" y="85"/>
                  <a:pt x="42" y="84"/>
                </a:cubicBezTo>
                <a:cubicBezTo>
                  <a:pt x="39" y="80"/>
                  <a:pt x="37" y="76"/>
                  <a:pt x="37" y="70"/>
                </a:cubicBezTo>
                <a:cubicBezTo>
                  <a:pt x="37" y="52"/>
                  <a:pt x="51" y="36"/>
                  <a:pt x="72" y="36"/>
                </a:cubicBezTo>
                <a:cubicBezTo>
                  <a:pt x="91" y="36"/>
                  <a:pt x="101" y="48"/>
                  <a:pt x="101" y="63"/>
                </a:cubicBezTo>
                <a:cubicBezTo>
                  <a:pt x="101" y="83"/>
                  <a:pt x="92" y="100"/>
                  <a:pt x="79" y="100"/>
                </a:cubicBezTo>
                <a:cubicBezTo>
                  <a:pt x="72" y="100"/>
                  <a:pt x="66" y="94"/>
                  <a:pt x="68" y="87"/>
                </a:cubicBezTo>
                <a:cubicBezTo>
                  <a:pt x="70" y="78"/>
                  <a:pt x="74" y="68"/>
                  <a:pt x="74" y="62"/>
                </a:cubicBezTo>
                <a:cubicBezTo>
                  <a:pt x="74" y="56"/>
                  <a:pt x="71" y="51"/>
                  <a:pt x="65" y="51"/>
                </a:cubicBezTo>
                <a:cubicBezTo>
                  <a:pt x="57" y="51"/>
                  <a:pt x="51" y="59"/>
                  <a:pt x="51" y="69"/>
                </a:cubicBezTo>
                <a:cubicBezTo>
                  <a:pt x="51" y="69"/>
                  <a:pt x="51" y="76"/>
                  <a:pt x="53" y="81"/>
                </a:cubicBezTo>
                <a:cubicBezTo>
                  <a:pt x="46" y="113"/>
                  <a:pt x="44" y="119"/>
                  <a:pt x="44" y="119"/>
                </a:cubicBezTo>
                <a:cubicBezTo>
                  <a:pt x="42" y="127"/>
                  <a:pt x="43" y="137"/>
                  <a:pt x="44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Freeform 105"/>
          <p:cNvSpPr>
            <a:spLocks noEditPoints="1"/>
          </p:cNvSpPr>
          <p:nvPr/>
        </p:nvSpPr>
        <p:spPr bwMode="auto">
          <a:xfrm>
            <a:off x="7898934" y="2038490"/>
            <a:ext cx="191641" cy="164264"/>
          </a:xfrm>
          <a:custGeom>
            <a:avLst/>
            <a:gdLst>
              <a:gd name="T0" fmla="*/ 123 w 165"/>
              <a:gd name="T1" fmla="*/ 85 h 142"/>
              <a:gd name="T2" fmla="*/ 83 w 165"/>
              <a:gd name="T3" fmla="*/ 114 h 142"/>
              <a:gd name="T4" fmla="*/ 52 w 165"/>
              <a:gd name="T5" fmla="*/ 142 h 142"/>
              <a:gd name="T6" fmla="*/ 21 w 165"/>
              <a:gd name="T7" fmla="*/ 118 h 142"/>
              <a:gd name="T8" fmla="*/ 0 w 165"/>
              <a:gd name="T9" fmla="*/ 109 h 142"/>
              <a:gd name="T10" fmla="*/ 0 w 165"/>
              <a:gd name="T11" fmla="*/ 69 h 142"/>
              <a:gd name="T12" fmla="*/ 36 w 165"/>
              <a:gd name="T13" fmla="*/ 84 h 142"/>
              <a:gd name="T14" fmla="*/ 52 w 165"/>
              <a:gd name="T15" fmla="*/ 80 h 142"/>
              <a:gd name="T16" fmla="*/ 55 w 165"/>
              <a:gd name="T17" fmla="*/ 80 h 142"/>
              <a:gd name="T18" fmla="*/ 81 w 165"/>
              <a:gd name="T19" fmla="*/ 42 h 142"/>
              <a:gd name="T20" fmla="*/ 123 w 165"/>
              <a:gd name="T21" fmla="*/ 0 h 142"/>
              <a:gd name="T22" fmla="*/ 165 w 165"/>
              <a:gd name="T23" fmla="*/ 42 h 142"/>
              <a:gd name="T24" fmla="*/ 123 w 165"/>
              <a:gd name="T25" fmla="*/ 85 h 142"/>
              <a:gd name="T26" fmla="*/ 52 w 165"/>
              <a:gd name="T27" fmla="*/ 88 h 142"/>
              <a:gd name="T28" fmla="*/ 47 w 165"/>
              <a:gd name="T29" fmla="*/ 88 h 142"/>
              <a:gd name="T30" fmla="*/ 56 w 165"/>
              <a:gd name="T31" fmla="*/ 92 h 142"/>
              <a:gd name="T32" fmla="*/ 66 w 165"/>
              <a:gd name="T33" fmla="*/ 116 h 142"/>
              <a:gd name="T34" fmla="*/ 42 w 165"/>
              <a:gd name="T35" fmla="*/ 126 h 142"/>
              <a:gd name="T36" fmla="*/ 31 w 165"/>
              <a:gd name="T37" fmla="*/ 122 h 142"/>
              <a:gd name="T38" fmla="*/ 52 w 165"/>
              <a:gd name="T39" fmla="*/ 134 h 142"/>
              <a:gd name="T40" fmla="*/ 75 w 165"/>
              <a:gd name="T41" fmla="*/ 111 h 142"/>
              <a:gd name="T42" fmla="*/ 52 w 165"/>
              <a:gd name="T43" fmla="*/ 88 h 142"/>
              <a:gd name="T44" fmla="*/ 123 w 165"/>
              <a:gd name="T45" fmla="*/ 14 h 142"/>
              <a:gd name="T46" fmla="*/ 95 w 165"/>
              <a:gd name="T47" fmla="*/ 42 h 142"/>
              <a:gd name="T48" fmla="*/ 123 w 165"/>
              <a:gd name="T49" fmla="*/ 71 h 142"/>
              <a:gd name="T50" fmla="*/ 151 w 165"/>
              <a:gd name="T51" fmla="*/ 42 h 142"/>
              <a:gd name="T52" fmla="*/ 123 w 165"/>
              <a:gd name="T53" fmla="*/ 14 h 142"/>
              <a:gd name="T54" fmla="*/ 123 w 165"/>
              <a:gd name="T55" fmla="*/ 65 h 142"/>
              <a:gd name="T56" fmla="*/ 101 w 165"/>
              <a:gd name="T57" fmla="*/ 42 h 142"/>
              <a:gd name="T58" fmla="*/ 123 w 165"/>
              <a:gd name="T59" fmla="*/ 20 h 142"/>
              <a:gd name="T60" fmla="*/ 146 w 165"/>
              <a:gd name="T61" fmla="*/ 42 h 142"/>
              <a:gd name="T62" fmla="*/ 123 w 165"/>
              <a:gd name="T63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42">
                <a:moveTo>
                  <a:pt x="123" y="85"/>
                </a:moveTo>
                <a:cubicBezTo>
                  <a:pt x="83" y="114"/>
                  <a:pt x="83" y="114"/>
                  <a:pt x="83" y="114"/>
                </a:cubicBezTo>
                <a:cubicBezTo>
                  <a:pt x="81" y="130"/>
                  <a:pt x="68" y="142"/>
                  <a:pt x="52" y="142"/>
                </a:cubicBezTo>
                <a:cubicBezTo>
                  <a:pt x="37" y="142"/>
                  <a:pt x="24" y="132"/>
                  <a:pt x="21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69"/>
                  <a:pt x="0" y="69"/>
                  <a:pt x="0" y="69"/>
                </a:cubicBezTo>
                <a:cubicBezTo>
                  <a:pt x="36" y="84"/>
                  <a:pt x="36" y="84"/>
                  <a:pt x="36" y="84"/>
                </a:cubicBezTo>
                <a:cubicBezTo>
                  <a:pt x="40" y="81"/>
                  <a:pt x="46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19"/>
                  <a:pt x="100" y="0"/>
                  <a:pt x="123" y="0"/>
                </a:cubicBezTo>
                <a:cubicBezTo>
                  <a:pt x="146" y="0"/>
                  <a:pt x="165" y="19"/>
                  <a:pt x="165" y="42"/>
                </a:cubicBezTo>
                <a:cubicBezTo>
                  <a:pt x="165" y="66"/>
                  <a:pt x="146" y="85"/>
                  <a:pt x="123" y="85"/>
                </a:cubicBezTo>
                <a:close/>
                <a:moveTo>
                  <a:pt x="52" y="88"/>
                </a:moveTo>
                <a:cubicBezTo>
                  <a:pt x="50" y="88"/>
                  <a:pt x="48" y="88"/>
                  <a:pt x="47" y="88"/>
                </a:cubicBezTo>
                <a:cubicBezTo>
                  <a:pt x="56" y="92"/>
                  <a:pt x="56" y="92"/>
                  <a:pt x="56" y="92"/>
                </a:cubicBezTo>
                <a:cubicBezTo>
                  <a:pt x="66" y="96"/>
                  <a:pt x="70" y="107"/>
                  <a:pt x="66" y="116"/>
                </a:cubicBezTo>
                <a:cubicBezTo>
                  <a:pt x="63" y="126"/>
                  <a:pt x="52" y="130"/>
                  <a:pt x="42" y="126"/>
                </a:cubicBezTo>
                <a:cubicBezTo>
                  <a:pt x="39" y="125"/>
                  <a:pt x="35" y="123"/>
                  <a:pt x="31" y="122"/>
                </a:cubicBezTo>
                <a:cubicBezTo>
                  <a:pt x="35" y="129"/>
                  <a:pt x="43" y="134"/>
                  <a:pt x="52" y="134"/>
                </a:cubicBezTo>
                <a:cubicBezTo>
                  <a:pt x="64" y="134"/>
                  <a:pt x="75" y="124"/>
                  <a:pt x="75" y="111"/>
                </a:cubicBezTo>
                <a:cubicBezTo>
                  <a:pt x="75" y="98"/>
                  <a:pt x="64" y="88"/>
                  <a:pt x="52" y="88"/>
                </a:cubicBezTo>
                <a:close/>
                <a:moveTo>
                  <a:pt x="123" y="14"/>
                </a:moveTo>
                <a:cubicBezTo>
                  <a:pt x="108" y="14"/>
                  <a:pt x="95" y="27"/>
                  <a:pt x="95" y="42"/>
                </a:cubicBezTo>
                <a:cubicBezTo>
                  <a:pt x="95" y="58"/>
                  <a:pt x="108" y="71"/>
                  <a:pt x="123" y="71"/>
                </a:cubicBezTo>
                <a:cubicBezTo>
                  <a:pt x="139" y="71"/>
                  <a:pt x="151" y="58"/>
                  <a:pt x="151" y="42"/>
                </a:cubicBezTo>
                <a:cubicBezTo>
                  <a:pt x="151" y="27"/>
                  <a:pt x="139" y="14"/>
                  <a:pt x="123" y="14"/>
                </a:cubicBezTo>
                <a:close/>
                <a:moveTo>
                  <a:pt x="123" y="65"/>
                </a:moveTo>
                <a:cubicBezTo>
                  <a:pt x="111" y="65"/>
                  <a:pt x="101" y="55"/>
                  <a:pt x="101" y="42"/>
                </a:cubicBezTo>
                <a:cubicBezTo>
                  <a:pt x="101" y="30"/>
                  <a:pt x="111" y="20"/>
                  <a:pt x="123" y="20"/>
                </a:cubicBezTo>
                <a:cubicBezTo>
                  <a:pt x="136" y="20"/>
                  <a:pt x="146" y="30"/>
                  <a:pt x="146" y="42"/>
                </a:cubicBezTo>
                <a:cubicBezTo>
                  <a:pt x="146" y="55"/>
                  <a:pt x="136" y="65"/>
                  <a:pt x="123" y="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Freeform 106"/>
          <p:cNvSpPr>
            <a:spLocks noEditPoints="1"/>
          </p:cNvSpPr>
          <p:nvPr/>
        </p:nvSpPr>
        <p:spPr bwMode="auto">
          <a:xfrm>
            <a:off x="8133425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102 h 142"/>
              <a:gd name="T10" fmla="*/ 16 w 142"/>
              <a:gd name="T11" fmla="*/ 108 h 142"/>
              <a:gd name="T12" fmla="*/ 40 w 142"/>
              <a:gd name="T13" fmla="*/ 128 h 142"/>
              <a:gd name="T14" fmla="*/ 65 w 142"/>
              <a:gd name="T15" fmla="*/ 105 h 142"/>
              <a:gd name="T16" fmla="*/ 97 w 142"/>
              <a:gd name="T17" fmla="*/ 82 h 142"/>
              <a:gd name="T18" fmla="*/ 130 w 142"/>
              <a:gd name="T19" fmla="*/ 49 h 142"/>
              <a:gd name="T20" fmla="*/ 97 w 142"/>
              <a:gd name="T21" fmla="*/ 15 h 142"/>
              <a:gd name="T22" fmla="*/ 63 w 142"/>
              <a:gd name="T23" fmla="*/ 48 h 142"/>
              <a:gd name="T24" fmla="*/ 43 w 142"/>
              <a:gd name="T25" fmla="*/ 78 h 142"/>
              <a:gd name="T26" fmla="*/ 40 w 142"/>
              <a:gd name="T27" fmla="*/ 78 h 142"/>
              <a:gd name="T28" fmla="*/ 27 w 142"/>
              <a:gd name="T29" fmla="*/ 81 h 142"/>
              <a:gd name="T30" fmla="*/ 0 w 142"/>
              <a:gd name="T31" fmla="*/ 70 h 142"/>
              <a:gd name="T32" fmla="*/ 0 w 142"/>
              <a:gd name="T33" fmla="*/ 27 h 142"/>
              <a:gd name="T34" fmla="*/ 27 w 142"/>
              <a:gd name="T35" fmla="*/ 0 h 142"/>
              <a:gd name="T36" fmla="*/ 115 w 142"/>
              <a:gd name="T37" fmla="*/ 0 h 142"/>
              <a:gd name="T38" fmla="*/ 142 w 142"/>
              <a:gd name="T39" fmla="*/ 27 h 142"/>
              <a:gd name="T40" fmla="*/ 142 w 142"/>
              <a:gd name="T41" fmla="*/ 116 h 142"/>
              <a:gd name="T42" fmla="*/ 40 w 142"/>
              <a:gd name="T43" fmla="*/ 121 h 142"/>
              <a:gd name="T44" fmla="*/ 24 w 142"/>
              <a:gd name="T45" fmla="*/ 111 h 142"/>
              <a:gd name="T46" fmla="*/ 33 w 142"/>
              <a:gd name="T47" fmla="*/ 115 h 142"/>
              <a:gd name="T48" fmla="*/ 52 w 142"/>
              <a:gd name="T49" fmla="*/ 107 h 142"/>
              <a:gd name="T50" fmla="*/ 44 w 142"/>
              <a:gd name="T51" fmla="*/ 88 h 142"/>
              <a:gd name="T52" fmla="*/ 36 w 142"/>
              <a:gd name="T53" fmla="*/ 85 h 142"/>
              <a:gd name="T54" fmla="*/ 40 w 142"/>
              <a:gd name="T55" fmla="*/ 84 h 142"/>
              <a:gd name="T56" fmla="*/ 58 w 142"/>
              <a:gd name="T57" fmla="*/ 103 h 142"/>
              <a:gd name="T58" fmla="*/ 40 w 142"/>
              <a:gd name="T59" fmla="*/ 121 h 142"/>
              <a:gd name="T60" fmla="*/ 97 w 142"/>
              <a:gd name="T61" fmla="*/ 71 h 142"/>
              <a:gd name="T62" fmla="*/ 74 w 142"/>
              <a:gd name="T63" fmla="*/ 49 h 142"/>
              <a:gd name="T64" fmla="*/ 97 w 142"/>
              <a:gd name="T65" fmla="*/ 26 h 142"/>
              <a:gd name="T66" fmla="*/ 119 w 142"/>
              <a:gd name="T67" fmla="*/ 49 h 142"/>
              <a:gd name="T68" fmla="*/ 97 w 142"/>
              <a:gd name="T69" fmla="*/ 71 h 142"/>
              <a:gd name="T70" fmla="*/ 97 w 142"/>
              <a:gd name="T71" fmla="*/ 31 h 142"/>
              <a:gd name="T72" fmla="*/ 79 w 142"/>
              <a:gd name="T73" fmla="*/ 48 h 142"/>
              <a:gd name="T74" fmla="*/ 97 w 142"/>
              <a:gd name="T75" fmla="*/ 66 h 142"/>
              <a:gd name="T76" fmla="*/ 115 w 142"/>
              <a:gd name="T77" fmla="*/ 48 h 142"/>
              <a:gd name="T78" fmla="*/ 97 w 142"/>
              <a:gd name="T79" fmla="*/ 3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102"/>
                  <a:pt x="0" y="102"/>
                  <a:pt x="0" y="10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8" y="119"/>
                  <a:pt x="28" y="128"/>
                  <a:pt x="40" y="128"/>
                </a:cubicBezTo>
                <a:cubicBezTo>
                  <a:pt x="53" y="128"/>
                  <a:pt x="64" y="118"/>
                  <a:pt x="65" y="105"/>
                </a:cubicBezTo>
                <a:cubicBezTo>
                  <a:pt x="97" y="82"/>
                  <a:pt x="97" y="82"/>
                  <a:pt x="97" y="82"/>
                </a:cubicBezTo>
                <a:cubicBezTo>
                  <a:pt x="115" y="82"/>
                  <a:pt x="130" y="67"/>
                  <a:pt x="130" y="49"/>
                </a:cubicBezTo>
                <a:cubicBezTo>
                  <a:pt x="130" y="30"/>
                  <a:pt x="115" y="15"/>
                  <a:pt x="97" y="15"/>
                </a:cubicBezTo>
                <a:cubicBezTo>
                  <a:pt x="78" y="15"/>
                  <a:pt x="64" y="30"/>
                  <a:pt x="63" y="48"/>
                </a:cubicBezTo>
                <a:cubicBezTo>
                  <a:pt x="43" y="78"/>
                  <a:pt x="43" y="78"/>
                  <a:pt x="43" y="78"/>
                </a:cubicBezTo>
                <a:cubicBezTo>
                  <a:pt x="42" y="78"/>
                  <a:pt x="41" y="78"/>
                  <a:pt x="40" y="78"/>
                </a:cubicBezTo>
                <a:cubicBezTo>
                  <a:pt x="35" y="78"/>
                  <a:pt x="31" y="79"/>
                  <a:pt x="27" y="8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40" y="121"/>
                </a:moveTo>
                <a:cubicBezTo>
                  <a:pt x="33" y="121"/>
                  <a:pt x="27" y="117"/>
                  <a:pt x="24" y="111"/>
                </a:cubicBezTo>
                <a:cubicBezTo>
                  <a:pt x="27" y="112"/>
                  <a:pt x="30" y="114"/>
                  <a:pt x="33" y="115"/>
                </a:cubicBezTo>
                <a:cubicBezTo>
                  <a:pt x="40" y="118"/>
                  <a:pt x="49" y="114"/>
                  <a:pt x="52" y="107"/>
                </a:cubicBezTo>
                <a:cubicBezTo>
                  <a:pt x="55" y="99"/>
                  <a:pt x="51" y="91"/>
                  <a:pt x="44" y="88"/>
                </a:cubicBezTo>
                <a:cubicBezTo>
                  <a:pt x="36" y="85"/>
                  <a:pt x="36" y="85"/>
                  <a:pt x="36" y="85"/>
                </a:cubicBezTo>
                <a:cubicBezTo>
                  <a:pt x="37" y="85"/>
                  <a:pt x="39" y="84"/>
                  <a:pt x="40" y="84"/>
                </a:cubicBezTo>
                <a:cubicBezTo>
                  <a:pt x="50" y="84"/>
                  <a:pt x="58" y="93"/>
                  <a:pt x="58" y="103"/>
                </a:cubicBezTo>
                <a:cubicBezTo>
                  <a:pt x="58" y="113"/>
                  <a:pt x="50" y="121"/>
                  <a:pt x="40" y="121"/>
                </a:cubicBezTo>
                <a:close/>
                <a:moveTo>
                  <a:pt x="97" y="71"/>
                </a:moveTo>
                <a:cubicBezTo>
                  <a:pt x="84" y="71"/>
                  <a:pt x="74" y="61"/>
                  <a:pt x="74" y="49"/>
                </a:cubicBezTo>
                <a:cubicBezTo>
                  <a:pt x="74" y="36"/>
                  <a:pt x="84" y="26"/>
                  <a:pt x="97" y="26"/>
                </a:cubicBezTo>
                <a:cubicBezTo>
                  <a:pt x="109" y="26"/>
                  <a:pt x="119" y="36"/>
                  <a:pt x="119" y="49"/>
                </a:cubicBezTo>
                <a:cubicBezTo>
                  <a:pt x="119" y="61"/>
                  <a:pt x="109" y="71"/>
                  <a:pt x="97" y="71"/>
                </a:cubicBezTo>
                <a:close/>
                <a:moveTo>
                  <a:pt x="97" y="31"/>
                </a:moveTo>
                <a:cubicBezTo>
                  <a:pt x="87" y="31"/>
                  <a:pt x="79" y="39"/>
                  <a:pt x="79" y="48"/>
                </a:cubicBezTo>
                <a:cubicBezTo>
                  <a:pt x="79" y="58"/>
                  <a:pt x="87" y="66"/>
                  <a:pt x="97" y="66"/>
                </a:cubicBezTo>
                <a:cubicBezTo>
                  <a:pt x="107" y="66"/>
                  <a:pt x="115" y="58"/>
                  <a:pt x="115" y="48"/>
                </a:cubicBezTo>
                <a:cubicBezTo>
                  <a:pt x="115" y="39"/>
                  <a:pt x="107" y="31"/>
                  <a:pt x="97" y="3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107"/>
          <p:cNvSpPr>
            <a:spLocks noEditPoints="1"/>
          </p:cNvSpPr>
          <p:nvPr/>
        </p:nvSpPr>
        <p:spPr bwMode="auto">
          <a:xfrm>
            <a:off x="8392914" y="2039681"/>
            <a:ext cx="219018" cy="151170"/>
          </a:xfrm>
          <a:custGeom>
            <a:avLst/>
            <a:gdLst>
              <a:gd name="T0" fmla="*/ 189 w 189"/>
              <a:gd name="T1" fmla="*/ 93 h 130"/>
              <a:gd name="T2" fmla="*/ 152 w 189"/>
              <a:gd name="T3" fmla="*/ 130 h 130"/>
              <a:gd name="T4" fmla="*/ 150 w 189"/>
              <a:gd name="T5" fmla="*/ 129 h 130"/>
              <a:gd name="T6" fmla="*/ 38 w 189"/>
              <a:gd name="T7" fmla="*/ 129 h 130"/>
              <a:gd name="T8" fmla="*/ 38 w 189"/>
              <a:gd name="T9" fmla="*/ 129 h 130"/>
              <a:gd name="T10" fmla="*/ 38 w 189"/>
              <a:gd name="T11" fmla="*/ 129 h 130"/>
              <a:gd name="T12" fmla="*/ 38 w 189"/>
              <a:gd name="T13" fmla="*/ 129 h 130"/>
              <a:gd name="T14" fmla="*/ 0 w 189"/>
              <a:gd name="T15" fmla="*/ 92 h 130"/>
              <a:gd name="T16" fmla="*/ 19 w 189"/>
              <a:gd name="T17" fmla="*/ 60 h 130"/>
              <a:gd name="T18" fmla="*/ 18 w 189"/>
              <a:gd name="T19" fmla="*/ 52 h 130"/>
              <a:gd name="T20" fmla="*/ 44 w 189"/>
              <a:gd name="T21" fmla="*/ 26 h 130"/>
              <a:gd name="T22" fmla="*/ 59 w 189"/>
              <a:gd name="T23" fmla="*/ 32 h 130"/>
              <a:gd name="T24" fmla="*/ 110 w 189"/>
              <a:gd name="T25" fmla="*/ 0 h 130"/>
              <a:gd name="T26" fmla="*/ 166 w 189"/>
              <a:gd name="T27" fmla="*/ 56 h 130"/>
              <a:gd name="T28" fmla="*/ 166 w 189"/>
              <a:gd name="T29" fmla="*/ 59 h 130"/>
              <a:gd name="T30" fmla="*/ 189 w 189"/>
              <a:gd name="T31" fmla="*/ 93 h 130"/>
              <a:gd name="T32" fmla="*/ 70 w 189"/>
              <a:gd name="T33" fmla="*/ 108 h 130"/>
              <a:gd name="T34" fmla="*/ 92 w 189"/>
              <a:gd name="T35" fmla="*/ 99 h 130"/>
              <a:gd name="T36" fmla="*/ 84 w 189"/>
              <a:gd name="T37" fmla="*/ 89 h 130"/>
              <a:gd name="T38" fmla="*/ 71 w 189"/>
              <a:gd name="T39" fmla="*/ 95 h 130"/>
              <a:gd name="T40" fmla="*/ 59 w 189"/>
              <a:gd name="T41" fmla="*/ 84 h 130"/>
              <a:gd name="T42" fmla="*/ 71 w 189"/>
              <a:gd name="T43" fmla="*/ 73 h 130"/>
              <a:gd name="T44" fmla="*/ 125 w 189"/>
              <a:gd name="T45" fmla="*/ 108 h 130"/>
              <a:gd name="T46" fmla="*/ 151 w 189"/>
              <a:gd name="T47" fmla="*/ 84 h 130"/>
              <a:gd name="T48" fmla="*/ 125 w 189"/>
              <a:gd name="T49" fmla="*/ 60 h 130"/>
              <a:gd name="T50" fmla="*/ 102 w 189"/>
              <a:gd name="T51" fmla="*/ 68 h 130"/>
              <a:gd name="T52" fmla="*/ 111 w 189"/>
              <a:gd name="T53" fmla="*/ 78 h 130"/>
              <a:gd name="T54" fmla="*/ 124 w 189"/>
              <a:gd name="T55" fmla="*/ 73 h 130"/>
              <a:gd name="T56" fmla="*/ 136 w 189"/>
              <a:gd name="T57" fmla="*/ 83 h 130"/>
              <a:gd name="T58" fmla="*/ 124 w 189"/>
              <a:gd name="T59" fmla="*/ 95 h 130"/>
              <a:gd name="T60" fmla="*/ 70 w 189"/>
              <a:gd name="T61" fmla="*/ 60 h 130"/>
              <a:gd name="T62" fmla="*/ 43 w 189"/>
              <a:gd name="T63" fmla="*/ 84 h 130"/>
              <a:gd name="T64" fmla="*/ 70 w 189"/>
              <a:gd name="T65" fmla="*/ 10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9" h="130">
                <a:moveTo>
                  <a:pt x="189" y="93"/>
                </a:moveTo>
                <a:cubicBezTo>
                  <a:pt x="189" y="113"/>
                  <a:pt x="173" y="130"/>
                  <a:pt x="152" y="130"/>
                </a:cubicBezTo>
                <a:cubicBezTo>
                  <a:pt x="151" y="130"/>
                  <a:pt x="151" y="129"/>
                  <a:pt x="150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17" y="128"/>
                  <a:pt x="0" y="112"/>
                  <a:pt x="0" y="92"/>
                </a:cubicBezTo>
                <a:cubicBezTo>
                  <a:pt x="0" y="78"/>
                  <a:pt x="8" y="66"/>
                  <a:pt x="19" y="60"/>
                </a:cubicBezTo>
                <a:cubicBezTo>
                  <a:pt x="18" y="57"/>
                  <a:pt x="18" y="55"/>
                  <a:pt x="18" y="52"/>
                </a:cubicBezTo>
                <a:cubicBezTo>
                  <a:pt x="18" y="38"/>
                  <a:pt x="29" y="26"/>
                  <a:pt x="44" y="26"/>
                </a:cubicBezTo>
                <a:cubicBezTo>
                  <a:pt x="50" y="26"/>
                  <a:pt x="55" y="28"/>
                  <a:pt x="59" y="32"/>
                </a:cubicBezTo>
                <a:cubicBezTo>
                  <a:pt x="69" y="13"/>
                  <a:pt x="88" y="0"/>
                  <a:pt x="110" y="0"/>
                </a:cubicBezTo>
                <a:cubicBezTo>
                  <a:pt x="141" y="0"/>
                  <a:pt x="166" y="25"/>
                  <a:pt x="166" y="56"/>
                </a:cubicBezTo>
                <a:cubicBezTo>
                  <a:pt x="166" y="57"/>
                  <a:pt x="166" y="58"/>
                  <a:pt x="166" y="59"/>
                </a:cubicBezTo>
                <a:cubicBezTo>
                  <a:pt x="180" y="65"/>
                  <a:pt x="189" y="78"/>
                  <a:pt x="189" y="93"/>
                </a:cubicBezTo>
                <a:close/>
                <a:moveTo>
                  <a:pt x="70" y="108"/>
                </a:moveTo>
                <a:cubicBezTo>
                  <a:pt x="79" y="108"/>
                  <a:pt x="86" y="105"/>
                  <a:pt x="92" y="99"/>
                </a:cubicBezTo>
                <a:cubicBezTo>
                  <a:pt x="90" y="95"/>
                  <a:pt x="87" y="92"/>
                  <a:pt x="84" y="89"/>
                </a:cubicBezTo>
                <a:cubicBezTo>
                  <a:pt x="80" y="93"/>
                  <a:pt x="76" y="95"/>
                  <a:pt x="71" y="95"/>
                </a:cubicBezTo>
                <a:cubicBezTo>
                  <a:pt x="64" y="95"/>
                  <a:pt x="59" y="91"/>
                  <a:pt x="59" y="84"/>
                </a:cubicBezTo>
                <a:cubicBezTo>
                  <a:pt x="59" y="77"/>
                  <a:pt x="64" y="73"/>
                  <a:pt x="71" y="73"/>
                </a:cubicBezTo>
                <a:cubicBezTo>
                  <a:pt x="91" y="73"/>
                  <a:pt x="95" y="108"/>
                  <a:pt x="125" y="108"/>
                </a:cubicBezTo>
                <a:cubicBezTo>
                  <a:pt x="139" y="108"/>
                  <a:pt x="151" y="99"/>
                  <a:pt x="151" y="84"/>
                </a:cubicBezTo>
                <a:cubicBezTo>
                  <a:pt x="151" y="68"/>
                  <a:pt x="139" y="60"/>
                  <a:pt x="125" y="60"/>
                </a:cubicBezTo>
                <a:cubicBezTo>
                  <a:pt x="115" y="60"/>
                  <a:pt x="109" y="62"/>
                  <a:pt x="102" y="68"/>
                </a:cubicBezTo>
                <a:cubicBezTo>
                  <a:pt x="105" y="72"/>
                  <a:pt x="108" y="75"/>
                  <a:pt x="111" y="78"/>
                </a:cubicBezTo>
                <a:cubicBezTo>
                  <a:pt x="115" y="75"/>
                  <a:pt x="119" y="73"/>
                  <a:pt x="124" y="73"/>
                </a:cubicBezTo>
                <a:cubicBezTo>
                  <a:pt x="130" y="73"/>
                  <a:pt x="136" y="77"/>
                  <a:pt x="136" y="83"/>
                </a:cubicBezTo>
                <a:cubicBezTo>
                  <a:pt x="136" y="90"/>
                  <a:pt x="131" y="95"/>
                  <a:pt x="124" y="95"/>
                </a:cubicBezTo>
                <a:cubicBezTo>
                  <a:pt x="104" y="95"/>
                  <a:pt x="99" y="60"/>
                  <a:pt x="70" y="60"/>
                </a:cubicBezTo>
                <a:cubicBezTo>
                  <a:pt x="56" y="60"/>
                  <a:pt x="43" y="68"/>
                  <a:pt x="43" y="84"/>
                </a:cubicBezTo>
                <a:cubicBezTo>
                  <a:pt x="43" y="99"/>
                  <a:pt x="56" y="108"/>
                  <a:pt x="70" y="10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Freeform 108"/>
          <p:cNvSpPr>
            <a:spLocks/>
          </p:cNvSpPr>
          <p:nvPr/>
        </p:nvSpPr>
        <p:spPr bwMode="auto">
          <a:xfrm>
            <a:off x="486843" y="2269412"/>
            <a:ext cx="205926" cy="151170"/>
          </a:xfrm>
          <a:custGeom>
            <a:avLst/>
            <a:gdLst>
              <a:gd name="T0" fmla="*/ 142 w 178"/>
              <a:gd name="T1" fmla="*/ 130 h 130"/>
              <a:gd name="T2" fmla="*/ 42 w 178"/>
              <a:gd name="T3" fmla="*/ 130 h 130"/>
              <a:gd name="T4" fmla="*/ 0 w 178"/>
              <a:gd name="T5" fmla="*/ 89 h 130"/>
              <a:gd name="T6" fmla="*/ 24 w 178"/>
              <a:gd name="T7" fmla="*/ 51 h 130"/>
              <a:gd name="T8" fmla="*/ 24 w 178"/>
              <a:gd name="T9" fmla="*/ 47 h 130"/>
              <a:gd name="T10" fmla="*/ 71 w 178"/>
              <a:gd name="T11" fmla="*/ 0 h 130"/>
              <a:gd name="T12" fmla="*/ 115 w 178"/>
              <a:gd name="T13" fmla="*/ 29 h 130"/>
              <a:gd name="T14" fmla="*/ 130 w 178"/>
              <a:gd name="T15" fmla="*/ 24 h 130"/>
              <a:gd name="T16" fmla="*/ 154 w 178"/>
              <a:gd name="T17" fmla="*/ 47 h 130"/>
              <a:gd name="T18" fmla="*/ 150 w 178"/>
              <a:gd name="T19" fmla="*/ 60 h 130"/>
              <a:gd name="T20" fmla="*/ 178 w 178"/>
              <a:gd name="T21" fmla="*/ 94 h 130"/>
              <a:gd name="T22" fmla="*/ 142 w 178"/>
              <a:gd name="T23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" h="130">
                <a:moveTo>
                  <a:pt x="142" y="130"/>
                </a:moveTo>
                <a:cubicBezTo>
                  <a:pt x="42" y="130"/>
                  <a:pt x="42" y="130"/>
                  <a:pt x="42" y="130"/>
                </a:cubicBezTo>
                <a:cubicBezTo>
                  <a:pt x="19" y="130"/>
                  <a:pt x="0" y="111"/>
                  <a:pt x="0" y="89"/>
                </a:cubicBezTo>
                <a:cubicBezTo>
                  <a:pt x="0" y="72"/>
                  <a:pt x="10" y="58"/>
                  <a:pt x="24" y="51"/>
                </a:cubicBezTo>
                <a:cubicBezTo>
                  <a:pt x="24" y="50"/>
                  <a:pt x="24" y="48"/>
                  <a:pt x="24" y="47"/>
                </a:cubicBezTo>
                <a:cubicBezTo>
                  <a:pt x="24" y="21"/>
                  <a:pt x="45" y="0"/>
                  <a:pt x="71" y="0"/>
                </a:cubicBezTo>
                <a:cubicBezTo>
                  <a:pt x="91" y="0"/>
                  <a:pt x="108" y="12"/>
                  <a:pt x="115" y="29"/>
                </a:cubicBezTo>
                <a:cubicBezTo>
                  <a:pt x="119" y="26"/>
                  <a:pt x="124" y="24"/>
                  <a:pt x="130" y="24"/>
                </a:cubicBezTo>
                <a:cubicBezTo>
                  <a:pt x="143" y="24"/>
                  <a:pt x="154" y="34"/>
                  <a:pt x="154" y="47"/>
                </a:cubicBezTo>
                <a:cubicBezTo>
                  <a:pt x="154" y="52"/>
                  <a:pt x="153" y="56"/>
                  <a:pt x="150" y="60"/>
                </a:cubicBezTo>
                <a:cubicBezTo>
                  <a:pt x="166" y="64"/>
                  <a:pt x="178" y="78"/>
                  <a:pt x="178" y="94"/>
                </a:cubicBezTo>
                <a:cubicBezTo>
                  <a:pt x="178" y="114"/>
                  <a:pt x="162" y="130"/>
                  <a:pt x="142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Freeform 109"/>
          <p:cNvSpPr>
            <a:spLocks noEditPoints="1"/>
          </p:cNvSpPr>
          <p:nvPr/>
        </p:nvSpPr>
        <p:spPr bwMode="auto">
          <a:xfrm>
            <a:off x="735619" y="2269412"/>
            <a:ext cx="205926" cy="151170"/>
          </a:xfrm>
          <a:custGeom>
            <a:avLst/>
            <a:gdLst>
              <a:gd name="T0" fmla="*/ 142 w 178"/>
              <a:gd name="T1" fmla="*/ 130 h 130"/>
              <a:gd name="T2" fmla="*/ 42 w 178"/>
              <a:gd name="T3" fmla="*/ 130 h 130"/>
              <a:gd name="T4" fmla="*/ 0 w 178"/>
              <a:gd name="T5" fmla="*/ 89 h 130"/>
              <a:gd name="T6" fmla="*/ 24 w 178"/>
              <a:gd name="T7" fmla="*/ 51 h 130"/>
              <a:gd name="T8" fmla="*/ 24 w 178"/>
              <a:gd name="T9" fmla="*/ 47 h 130"/>
              <a:gd name="T10" fmla="*/ 71 w 178"/>
              <a:gd name="T11" fmla="*/ 0 h 130"/>
              <a:gd name="T12" fmla="*/ 115 w 178"/>
              <a:gd name="T13" fmla="*/ 29 h 130"/>
              <a:gd name="T14" fmla="*/ 130 w 178"/>
              <a:gd name="T15" fmla="*/ 24 h 130"/>
              <a:gd name="T16" fmla="*/ 154 w 178"/>
              <a:gd name="T17" fmla="*/ 47 h 130"/>
              <a:gd name="T18" fmla="*/ 150 w 178"/>
              <a:gd name="T19" fmla="*/ 60 h 130"/>
              <a:gd name="T20" fmla="*/ 178 w 178"/>
              <a:gd name="T21" fmla="*/ 94 h 130"/>
              <a:gd name="T22" fmla="*/ 142 w 178"/>
              <a:gd name="T23" fmla="*/ 130 h 130"/>
              <a:gd name="T24" fmla="*/ 116 w 178"/>
              <a:gd name="T25" fmla="*/ 71 h 130"/>
              <a:gd name="T26" fmla="*/ 95 w 178"/>
              <a:gd name="T27" fmla="*/ 71 h 130"/>
              <a:gd name="T28" fmla="*/ 95 w 178"/>
              <a:gd name="T29" fmla="*/ 38 h 130"/>
              <a:gd name="T30" fmla="*/ 92 w 178"/>
              <a:gd name="T31" fmla="*/ 35 h 130"/>
              <a:gd name="T32" fmla="*/ 74 w 178"/>
              <a:gd name="T33" fmla="*/ 35 h 130"/>
              <a:gd name="T34" fmla="*/ 71 w 178"/>
              <a:gd name="T35" fmla="*/ 38 h 130"/>
              <a:gd name="T36" fmla="*/ 71 w 178"/>
              <a:gd name="T37" fmla="*/ 71 h 130"/>
              <a:gd name="T38" fmla="*/ 51 w 178"/>
              <a:gd name="T39" fmla="*/ 71 h 130"/>
              <a:gd name="T40" fmla="*/ 48 w 178"/>
              <a:gd name="T41" fmla="*/ 74 h 130"/>
              <a:gd name="T42" fmla="*/ 49 w 178"/>
              <a:gd name="T43" fmla="*/ 76 h 130"/>
              <a:gd name="T44" fmla="*/ 81 w 178"/>
              <a:gd name="T45" fmla="*/ 108 h 130"/>
              <a:gd name="T46" fmla="*/ 83 w 178"/>
              <a:gd name="T47" fmla="*/ 109 h 130"/>
              <a:gd name="T48" fmla="*/ 85 w 178"/>
              <a:gd name="T49" fmla="*/ 108 h 130"/>
              <a:gd name="T50" fmla="*/ 118 w 178"/>
              <a:gd name="T51" fmla="*/ 76 h 130"/>
              <a:gd name="T52" fmla="*/ 119 w 178"/>
              <a:gd name="T53" fmla="*/ 74 h 130"/>
              <a:gd name="T54" fmla="*/ 116 w 178"/>
              <a:gd name="T55" fmla="*/ 7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8" h="130">
                <a:moveTo>
                  <a:pt x="142" y="130"/>
                </a:moveTo>
                <a:cubicBezTo>
                  <a:pt x="42" y="130"/>
                  <a:pt x="42" y="130"/>
                  <a:pt x="42" y="130"/>
                </a:cubicBezTo>
                <a:cubicBezTo>
                  <a:pt x="19" y="130"/>
                  <a:pt x="0" y="111"/>
                  <a:pt x="0" y="89"/>
                </a:cubicBezTo>
                <a:cubicBezTo>
                  <a:pt x="0" y="72"/>
                  <a:pt x="10" y="58"/>
                  <a:pt x="24" y="51"/>
                </a:cubicBezTo>
                <a:cubicBezTo>
                  <a:pt x="24" y="50"/>
                  <a:pt x="24" y="48"/>
                  <a:pt x="24" y="47"/>
                </a:cubicBezTo>
                <a:cubicBezTo>
                  <a:pt x="24" y="21"/>
                  <a:pt x="45" y="0"/>
                  <a:pt x="71" y="0"/>
                </a:cubicBezTo>
                <a:cubicBezTo>
                  <a:pt x="91" y="0"/>
                  <a:pt x="108" y="11"/>
                  <a:pt x="115" y="29"/>
                </a:cubicBezTo>
                <a:cubicBezTo>
                  <a:pt x="119" y="26"/>
                  <a:pt x="125" y="24"/>
                  <a:pt x="130" y="24"/>
                </a:cubicBezTo>
                <a:cubicBezTo>
                  <a:pt x="144" y="24"/>
                  <a:pt x="154" y="34"/>
                  <a:pt x="154" y="47"/>
                </a:cubicBezTo>
                <a:cubicBezTo>
                  <a:pt x="154" y="52"/>
                  <a:pt x="153" y="56"/>
                  <a:pt x="150" y="60"/>
                </a:cubicBezTo>
                <a:cubicBezTo>
                  <a:pt x="166" y="64"/>
                  <a:pt x="178" y="78"/>
                  <a:pt x="178" y="94"/>
                </a:cubicBezTo>
                <a:cubicBezTo>
                  <a:pt x="178" y="114"/>
                  <a:pt x="162" y="130"/>
                  <a:pt x="142" y="130"/>
                </a:cubicBezTo>
                <a:close/>
                <a:moveTo>
                  <a:pt x="116" y="71"/>
                </a:moveTo>
                <a:cubicBezTo>
                  <a:pt x="95" y="71"/>
                  <a:pt x="95" y="71"/>
                  <a:pt x="95" y="71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7"/>
                  <a:pt x="94" y="35"/>
                  <a:pt x="92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3" y="35"/>
                  <a:pt x="71" y="37"/>
                  <a:pt x="71" y="38"/>
                </a:cubicBezTo>
                <a:cubicBezTo>
                  <a:pt x="71" y="71"/>
                  <a:pt x="71" y="71"/>
                  <a:pt x="7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1"/>
                  <a:pt x="48" y="72"/>
                  <a:pt x="48" y="74"/>
                </a:cubicBezTo>
                <a:cubicBezTo>
                  <a:pt x="48" y="75"/>
                  <a:pt x="48" y="75"/>
                  <a:pt x="49" y="76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82" y="109"/>
                  <a:pt x="82" y="109"/>
                  <a:pt x="83" y="109"/>
                </a:cubicBezTo>
                <a:cubicBezTo>
                  <a:pt x="84" y="109"/>
                  <a:pt x="85" y="109"/>
                  <a:pt x="85" y="108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75"/>
                  <a:pt x="119" y="75"/>
                  <a:pt x="119" y="74"/>
                </a:cubicBezTo>
                <a:cubicBezTo>
                  <a:pt x="119" y="72"/>
                  <a:pt x="117" y="71"/>
                  <a:pt x="116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Freeform 110"/>
          <p:cNvSpPr>
            <a:spLocks noEditPoints="1"/>
          </p:cNvSpPr>
          <p:nvPr/>
        </p:nvSpPr>
        <p:spPr bwMode="auto">
          <a:xfrm>
            <a:off x="983204" y="2269412"/>
            <a:ext cx="205926" cy="151170"/>
          </a:xfrm>
          <a:custGeom>
            <a:avLst/>
            <a:gdLst>
              <a:gd name="T0" fmla="*/ 142 w 177"/>
              <a:gd name="T1" fmla="*/ 130 h 130"/>
              <a:gd name="T2" fmla="*/ 41 w 177"/>
              <a:gd name="T3" fmla="*/ 130 h 130"/>
              <a:gd name="T4" fmla="*/ 0 w 177"/>
              <a:gd name="T5" fmla="*/ 89 h 130"/>
              <a:gd name="T6" fmla="*/ 23 w 177"/>
              <a:gd name="T7" fmla="*/ 51 h 130"/>
              <a:gd name="T8" fmla="*/ 23 w 177"/>
              <a:gd name="T9" fmla="*/ 47 h 130"/>
              <a:gd name="T10" fmla="*/ 71 w 177"/>
              <a:gd name="T11" fmla="*/ 0 h 130"/>
              <a:gd name="T12" fmla="*/ 114 w 177"/>
              <a:gd name="T13" fmla="*/ 29 h 130"/>
              <a:gd name="T14" fmla="*/ 130 w 177"/>
              <a:gd name="T15" fmla="*/ 24 h 130"/>
              <a:gd name="T16" fmla="*/ 153 w 177"/>
              <a:gd name="T17" fmla="*/ 47 h 130"/>
              <a:gd name="T18" fmla="*/ 150 w 177"/>
              <a:gd name="T19" fmla="*/ 60 h 130"/>
              <a:gd name="T20" fmla="*/ 177 w 177"/>
              <a:gd name="T21" fmla="*/ 94 h 130"/>
              <a:gd name="T22" fmla="*/ 142 w 177"/>
              <a:gd name="T23" fmla="*/ 130 h 130"/>
              <a:gd name="T24" fmla="*/ 117 w 177"/>
              <a:gd name="T25" fmla="*/ 66 h 130"/>
              <a:gd name="T26" fmla="*/ 84 w 177"/>
              <a:gd name="T27" fmla="*/ 33 h 130"/>
              <a:gd name="T28" fmla="*/ 82 w 177"/>
              <a:gd name="T29" fmla="*/ 32 h 130"/>
              <a:gd name="T30" fmla="*/ 80 w 177"/>
              <a:gd name="T31" fmla="*/ 33 h 130"/>
              <a:gd name="T32" fmla="*/ 48 w 177"/>
              <a:gd name="T33" fmla="*/ 66 h 130"/>
              <a:gd name="T34" fmla="*/ 47 w 177"/>
              <a:gd name="T35" fmla="*/ 68 h 130"/>
              <a:gd name="T36" fmla="*/ 50 w 177"/>
              <a:gd name="T37" fmla="*/ 71 h 130"/>
              <a:gd name="T38" fmla="*/ 71 w 177"/>
              <a:gd name="T39" fmla="*/ 71 h 130"/>
              <a:gd name="T40" fmla="*/ 71 w 177"/>
              <a:gd name="T41" fmla="*/ 103 h 130"/>
              <a:gd name="T42" fmla="*/ 73 w 177"/>
              <a:gd name="T43" fmla="*/ 106 h 130"/>
              <a:gd name="T44" fmla="*/ 91 w 177"/>
              <a:gd name="T45" fmla="*/ 106 h 130"/>
              <a:gd name="T46" fmla="*/ 94 w 177"/>
              <a:gd name="T47" fmla="*/ 103 h 130"/>
              <a:gd name="T48" fmla="*/ 94 w 177"/>
              <a:gd name="T49" fmla="*/ 71 h 130"/>
              <a:gd name="T50" fmla="*/ 115 w 177"/>
              <a:gd name="T51" fmla="*/ 71 h 130"/>
              <a:gd name="T52" fmla="*/ 118 w 177"/>
              <a:gd name="T53" fmla="*/ 68 h 130"/>
              <a:gd name="T54" fmla="*/ 117 w 177"/>
              <a:gd name="T55" fmla="*/ 6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7" h="130">
                <a:moveTo>
                  <a:pt x="142" y="130"/>
                </a:moveTo>
                <a:cubicBezTo>
                  <a:pt x="41" y="130"/>
                  <a:pt x="41" y="130"/>
                  <a:pt x="41" y="130"/>
                </a:cubicBezTo>
                <a:cubicBezTo>
                  <a:pt x="18" y="130"/>
                  <a:pt x="0" y="111"/>
                  <a:pt x="0" y="89"/>
                </a:cubicBezTo>
                <a:cubicBezTo>
                  <a:pt x="0" y="72"/>
                  <a:pt x="9" y="58"/>
                  <a:pt x="23" y="51"/>
                </a:cubicBezTo>
                <a:cubicBezTo>
                  <a:pt x="23" y="50"/>
                  <a:pt x="23" y="48"/>
                  <a:pt x="23" y="47"/>
                </a:cubicBezTo>
                <a:cubicBezTo>
                  <a:pt x="23" y="21"/>
                  <a:pt x="44" y="0"/>
                  <a:pt x="71" y="0"/>
                </a:cubicBezTo>
                <a:cubicBezTo>
                  <a:pt x="90" y="0"/>
                  <a:pt x="107" y="11"/>
                  <a:pt x="114" y="29"/>
                </a:cubicBezTo>
                <a:cubicBezTo>
                  <a:pt x="119" y="26"/>
                  <a:pt x="124" y="24"/>
                  <a:pt x="130" y="24"/>
                </a:cubicBezTo>
                <a:cubicBezTo>
                  <a:pt x="143" y="24"/>
                  <a:pt x="153" y="34"/>
                  <a:pt x="153" y="47"/>
                </a:cubicBezTo>
                <a:cubicBezTo>
                  <a:pt x="153" y="52"/>
                  <a:pt x="152" y="56"/>
                  <a:pt x="150" y="60"/>
                </a:cubicBezTo>
                <a:cubicBezTo>
                  <a:pt x="166" y="64"/>
                  <a:pt x="177" y="78"/>
                  <a:pt x="177" y="94"/>
                </a:cubicBezTo>
                <a:cubicBezTo>
                  <a:pt x="177" y="114"/>
                  <a:pt x="161" y="130"/>
                  <a:pt x="142" y="130"/>
                </a:cubicBezTo>
                <a:close/>
                <a:moveTo>
                  <a:pt x="117" y="66"/>
                </a:moveTo>
                <a:cubicBezTo>
                  <a:pt x="84" y="33"/>
                  <a:pt x="84" y="33"/>
                  <a:pt x="84" y="33"/>
                </a:cubicBezTo>
                <a:cubicBezTo>
                  <a:pt x="84" y="33"/>
                  <a:pt x="83" y="32"/>
                  <a:pt x="82" y="32"/>
                </a:cubicBezTo>
                <a:cubicBezTo>
                  <a:pt x="82" y="32"/>
                  <a:pt x="81" y="33"/>
                  <a:pt x="80" y="33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6"/>
                  <a:pt x="47" y="67"/>
                  <a:pt x="47" y="68"/>
                </a:cubicBezTo>
                <a:cubicBezTo>
                  <a:pt x="47" y="70"/>
                  <a:pt x="48" y="71"/>
                  <a:pt x="50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5"/>
                  <a:pt x="72" y="106"/>
                  <a:pt x="73" y="106"/>
                </a:cubicBezTo>
                <a:cubicBezTo>
                  <a:pt x="91" y="106"/>
                  <a:pt x="91" y="106"/>
                  <a:pt x="91" y="106"/>
                </a:cubicBezTo>
                <a:cubicBezTo>
                  <a:pt x="93" y="106"/>
                  <a:pt x="94" y="105"/>
                  <a:pt x="94" y="103"/>
                </a:cubicBezTo>
                <a:cubicBezTo>
                  <a:pt x="94" y="71"/>
                  <a:pt x="94" y="71"/>
                  <a:pt x="94" y="71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7" y="71"/>
                  <a:pt x="118" y="69"/>
                  <a:pt x="118" y="68"/>
                </a:cubicBezTo>
                <a:cubicBezTo>
                  <a:pt x="118" y="67"/>
                  <a:pt x="118" y="66"/>
                  <a:pt x="117" y="6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Freeform 111"/>
          <p:cNvSpPr>
            <a:spLocks/>
          </p:cNvSpPr>
          <p:nvPr/>
        </p:nvSpPr>
        <p:spPr bwMode="auto">
          <a:xfrm>
            <a:off x="1231980" y="2300358"/>
            <a:ext cx="191641" cy="120223"/>
          </a:xfrm>
          <a:custGeom>
            <a:avLst/>
            <a:gdLst>
              <a:gd name="T0" fmla="*/ 120 w 165"/>
              <a:gd name="T1" fmla="*/ 30 h 103"/>
              <a:gd name="T2" fmla="*/ 135 w 165"/>
              <a:gd name="T3" fmla="*/ 41 h 103"/>
              <a:gd name="T4" fmla="*/ 165 w 165"/>
              <a:gd name="T5" fmla="*/ 72 h 103"/>
              <a:gd name="T6" fmla="*/ 132 w 165"/>
              <a:gd name="T7" fmla="*/ 103 h 103"/>
              <a:gd name="T8" fmla="*/ 85 w 165"/>
              <a:gd name="T9" fmla="*/ 44 h 103"/>
              <a:gd name="T10" fmla="*/ 49 w 165"/>
              <a:gd name="T11" fmla="*/ 15 h 103"/>
              <a:gd name="T12" fmla="*/ 15 w 165"/>
              <a:gd name="T13" fmla="*/ 51 h 103"/>
              <a:gd name="T14" fmla="*/ 49 w 165"/>
              <a:gd name="T15" fmla="*/ 88 h 103"/>
              <a:gd name="T16" fmla="*/ 73 w 165"/>
              <a:gd name="T17" fmla="*/ 79 h 103"/>
              <a:gd name="T18" fmla="*/ 81 w 165"/>
              <a:gd name="T19" fmla="*/ 68 h 103"/>
              <a:gd name="T20" fmla="*/ 88 w 165"/>
              <a:gd name="T21" fmla="*/ 82 h 103"/>
              <a:gd name="T22" fmla="*/ 84 w 165"/>
              <a:gd name="T23" fmla="*/ 89 h 103"/>
              <a:gd name="T24" fmla="*/ 84 w 165"/>
              <a:gd name="T25" fmla="*/ 89 h 103"/>
              <a:gd name="T26" fmla="*/ 49 w 165"/>
              <a:gd name="T27" fmla="*/ 103 h 103"/>
              <a:gd name="T28" fmla="*/ 0 w 165"/>
              <a:gd name="T29" fmla="*/ 51 h 103"/>
              <a:gd name="T30" fmla="*/ 49 w 165"/>
              <a:gd name="T31" fmla="*/ 0 h 103"/>
              <a:gd name="T32" fmla="*/ 111 w 165"/>
              <a:gd name="T33" fmla="*/ 69 h 103"/>
              <a:gd name="T34" fmla="*/ 132 w 165"/>
              <a:gd name="T35" fmla="*/ 88 h 103"/>
              <a:gd name="T36" fmla="*/ 150 w 165"/>
              <a:gd name="T37" fmla="*/ 71 h 103"/>
              <a:gd name="T38" fmla="*/ 104 w 165"/>
              <a:gd name="T39" fmla="*/ 28 h 103"/>
              <a:gd name="T40" fmla="*/ 104 w 165"/>
              <a:gd name="T41" fmla="*/ 25 h 103"/>
              <a:gd name="T42" fmla="*/ 130 w 165"/>
              <a:gd name="T43" fmla="*/ 0 h 103"/>
              <a:gd name="T44" fmla="*/ 150 w 165"/>
              <a:gd name="T45" fmla="*/ 7 h 103"/>
              <a:gd name="T46" fmla="*/ 150 w 165"/>
              <a:gd name="T47" fmla="*/ 7 h 103"/>
              <a:gd name="T48" fmla="*/ 156 w 165"/>
              <a:gd name="T49" fmla="*/ 15 h 103"/>
              <a:gd name="T50" fmla="*/ 144 w 165"/>
              <a:gd name="T51" fmla="*/ 24 h 103"/>
              <a:gd name="T52" fmla="*/ 139 w 165"/>
              <a:gd name="T53" fmla="*/ 17 h 103"/>
              <a:gd name="T54" fmla="*/ 139 w 165"/>
              <a:gd name="T55" fmla="*/ 17 h 103"/>
              <a:gd name="T56" fmla="*/ 130 w 165"/>
              <a:gd name="T57" fmla="*/ 15 h 103"/>
              <a:gd name="T58" fmla="*/ 119 w 165"/>
              <a:gd name="T59" fmla="*/ 26 h 103"/>
              <a:gd name="T60" fmla="*/ 120 w 165"/>
              <a:gd name="T61" fmla="*/ 3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5" h="103">
                <a:moveTo>
                  <a:pt x="120" y="30"/>
                </a:moveTo>
                <a:cubicBezTo>
                  <a:pt x="123" y="37"/>
                  <a:pt x="128" y="39"/>
                  <a:pt x="135" y="41"/>
                </a:cubicBezTo>
                <a:cubicBezTo>
                  <a:pt x="151" y="45"/>
                  <a:pt x="165" y="54"/>
                  <a:pt x="165" y="72"/>
                </a:cubicBezTo>
                <a:cubicBezTo>
                  <a:pt x="165" y="90"/>
                  <a:pt x="150" y="103"/>
                  <a:pt x="132" y="103"/>
                </a:cubicBezTo>
                <a:cubicBezTo>
                  <a:pt x="102" y="103"/>
                  <a:pt x="93" y="67"/>
                  <a:pt x="85" y="44"/>
                </a:cubicBezTo>
                <a:cubicBezTo>
                  <a:pt x="77" y="26"/>
                  <a:pt x="70" y="15"/>
                  <a:pt x="49" y="15"/>
                </a:cubicBezTo>
                <a:cubicBezTo>
                  <a:pt x="31" y="15"/>
                  <a:pt x="15" y="33"/>
                  <a:pt x="15" y="51"/>
                </a:cubicBezTo>
                <a:cubicBezTo>
                  <a:pt x="15" y="70"/>
                  <a:pt x="29" y="88"/>
                  <a:pt x="49" y="88"/>
                </a:cubicBezTo>
                <a:cubicBezTo>
                  <a:pt x="58" y="88"/>
                  <a:pt x="67" y="86"/>
                  <a:pt x="73" y="79"/>
                </a:cubicBezTo>
                <a:cubicBezTo>
                  <a:pt x="76" y="76"/>
                  <a:pt x="79" y="72"/>
                  <a:pt x="81" y="68"/>
                </a:cubicBezTo>
                <a:cubicBezTo>
                  <a:pt x="88" y="82"/>
                  <a:pt x="88" y="82"/>
                  <a:pt x="88" y="82"/>
                </a:cubicBezTo>
                <a:cubicBezTo>
                  <a:pt x="87" y="85"/>
                  <a:pt x="86" y="87"/>
                  <a:pt x="84" y="89"/>
                </a:cubicBezTo>
                <a:cubicBezTo>
                  <a:pt x="84" y="89"/>
                  <a:pt x="84" y="89"/>
                  <a:pt x="84" y="89"/>
                </a:cubicBezTo>
                <a:cubicBezTo>
                  <a:pt x="75" y="100"/>
                  <a:pt x="62" y="103"/>
                  <a:pt x="49" y="103"/>
                </a:cubicBezTo>
                <a:cubicBezTo>
                  <a:pt x="21" y="103"/>
                  <a:pt x="0" y="78"/>
                  <a:pt x="0" y="51"/>
                </a:cubicBezTo>
                <a:cubicBezTo>
                  <a:pt x="0" y="25"/>
                  <a:pt x="23" y="0"/>
                  <a:pt x="49" y="0"/>
                </a:cubicBezTo>
                <a:cubicBezTo>
                  <a:pt x="93" y="0"/>
                  <a:pt x="96" y="39"/>
                  <a:pt x="111" y="69"/>
                </a:cubicBezTo>
                <a:cubicBezTo>
                  <a:pt x="115" y="78"/>
                  <a:pt x="122" y="88"/>
                  <a:pt x="132" y="88"/>
                </a:cubicBezTo>
                <a:cubicBezTo>
                  <a:pt x="142" y="88"/>
                  <a:pt x="150" y="82"/>
                  <a:pt x="150" y="71"/>
                </a:cubicBezTo>
                <a:cubicBezTo>
                  <a:pt x="150" y="49"/>
                  <a:pt x="110" y="64"/>
                  <a:pt x="104" y="28"/>
                </a:cubicBezTo>
                <a:cubicBezTo>
                  <a:pt x="104" y="27"/>
                  <a:pt x="104" y="26"/>
                  <a:pt x="104" y="25"/>
                </a:cubicBezTo>
                <a:cubicBezTo>
                  <a:pt x="104" y="12"/>
                  <a:pt x="117" y="0"/>
                  <a:pt x="130" y="0"/>
                </a:cubicBezTo>
                <a:cubicBezTo>
                  <a:pt x="138" y="1"/>
                  <a:pt x="143" y="1"/>
                  <a:pt x="150" y="7"/>
                </a:cubicBezTo>
                <a:cubicBezTo>
                  <a:pt x="150" y="7"/>
                  <a:pt x="150" y="7"/>
                  <a:pt x="150" y="7"/>
                </a:cubicBezTo>
                <a:cubicBezTo>
                  <a:pt x="152" y="9"/>
                  <a:pt x="154" y="12"/>
                  <a:pt x="156" y="1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1"/>
                  <a:pt x="141" y="19"/>
                  <a:pt x="139" y="17"/>
                </a:cubicBezTo>
                <a:cubicBezTo>
                  <a:pt x="139" y="17"/>
                  <a:pt x="139" y="17"/>
                  <a:pt x="139" y="17"/>
                </a:cubicBezTo>
                <a:cubicBezTo>
                  <a:pt x="137" y="15"/>
                  <a:pt x="133" y="15"/>
                  <a:pt x="130" y="15"/>
                </a:cubicBezTo>
                <a:cubicBezTo>
                  <a:pt x="124" y="15"/>
                  <a:pt x="119" y="20"/>
                  <a:pt x="119" y="26"/>
                </a:cubicBezTo>
                <a:cubicBezTo>
                  <a:pt x="119" y="27"/>
                  <a:pt x="120" y="29"/>
                  <a:pt x="120" y="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Freeform 112"/>
          <p:cNvSpPr>
            <a:spLocks noEditPoints="1"/>
          </p:cNvSpPr>
          <p:nvPr/>
        </p:nvSpPr>
        <p:spPr bwMode="auto">
          <a:xfrm>
            <a:off x="1466472" y="2269411"/>
            <a:ext cx="164264" cy="16426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11 w 142"/>
              <a:gd name="T19" fmla="*/ 63 h 142"/>
              <a:gd name="T20" fmla="*/ 100 w 142"/>
              <a:gd name="T21" fmla="*/ 55 h 142"/>
              <a:gd name="T22" fmla="*/ 99 w 142"/>
              <a:gd name="T23" fmla="*/ 52 h 142"/>
              <a:gd name="T24" fmla="*/ 107 w 142"/>
              <a:gd name="T25" fmla="*/ 45 h 142"/>
              <a:gd name="T26" fmla="*/ 114 w 142"/>
              <a:gd name="T27" fmla="*/ 46 h 142"/>
              <a:gd name="T28" fmla="*/ 113 w 142"/>
              <a:gd name="T29" fmla="*/ 46 h 142"/>
              <a:gd name="T30" fmla="*/ 117 w 142"/>
              <a:gd name="T31" fmla="*/ 51 h 142"/>
              <a:gd name="T32" fmla="*/ 126 w 142"/>
              <a:gd name="T33" fmla="*/ 44 h 142"/>
              <a:gd name="T34" fmla="*/ 121 w 142"/>
              <a:gd name="T35" fmla="*/ 38 h 142"/>
              <a:gd name="T36" fmla="*/ 107 w 142"/>
              <a:gd name="T37" fmla="*/ 34 h 142"/>
              <a:gd name="T38" fmla="*/ 88 w 142"/>
              <a:gd name="T39" fmla="*/ 52 h 142"/>
              <a:gd name="T40" fmla="*/ 88 w 142"/>
              <a:gd name="T41" fmla="*/ 54 h 142"/>
              <a:gd name="T42" fmla="*/ 108 w 142"/>
              <a:gd name="T43" fmla="*/ 74 h 142"/>
              <a:gd name="T44" fmla="*/ 122 w 142"/>
              <a:gd name="T45" fmla="*/ 85 h 142"/>
              <a:gd name="T46" fmla="*/ 122 w 142"/>
              <a:gd name="T47" fmla="*/ 85 h 142"/>
              <a:gd name="T48" fmla="*/ 109 w 142"/>
              <a:gd name="T49" fmla="*/ 97 h 142"/>
              <a:gd name="T50" fmla="*/ 93 w 142"/>
              <a:gd name="T51" fmla="*/ 84 h 142"/>
              <a:gd name="T52" fmla="*/ 49 w 142"/>
              <a:gd name="T53" fmla="*/ 34 h 142"/>
              <a:gd name="T54" fmla="*/ 13 w 142"/>
              <a:gd name="T55" fmla="*/ 70 h 142"/>
              <a:gd name="T56" fmla="*/ 13 w 142"/>
              <a:gd name="T57" fmla="*/ 71 h 142"/>
              <a:gd name="T58" fmla="*/ 48 w 142"/>
              <a:gd name="T59" fmla="*/ 108 h 142"/>
              <a:gd name="T60" fmla="*/ 74 w 142"/>
              <a:gd name="T61" fmla="*/ 98 h 142"/>
              <a:gd name="T62" fmla="*/ 77 w 142"/>
              <a:gd name="T63" fmla="*/ 93 h 142"/>
              <a:gd name="T64" fmla="*/ 71 w 142"/>
              <a:gd name="T65" fmla="*/ 83 h 142"/>
              <a:gd name="T66" fmla="*/ 49 w 142"/>
              <a:gd name="T67" fmla="*/ 97 h 142"/>
              <a:gd name="T68" fmla="*/ 24 w 142"/>
              <a:gd name="T69" fmla="*/ 70 h 142"/>
              <a:gd name="T70" fmla="*/ 49 w 142"/>
              <a:gd name="T71" fmla="*/ 45 h 142"/>
              <a:gd name="T72" fmla="*/ 74 w 142"/>
              <a:gd name="T73" fmla="*/ 66 h 142"/>
              <a:gd name="T74" fmla="*/ 109 w 142"/>
              <a:gd name="T75" fmla="*/ 108 h 142"/>
              <a:gd name="T76" fmla="*/ 132 w 142"/>
              <a:gd name="T77" fmla="*/ 85 h 142"/>
              <a:gd name="T78" fmla="*/ 111 w 142"/>
              <a:gd name="T79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11" y="63"/>
                </a:moveTo>
                <a:cubicBezTo>
                  <a:pt x="106" y="62"/>
                  <a:pt x="102" y="61"/>
                  <a:pt x="100" y="55"/>
                </a:cubicBezTo>
                <a:cubicBezTo>
                  <a:pt x="100" y="55"/>
                  <a:pt x="99" y="53"/>
                  <a:pt x="99" y="52"/>
                </a:cubicBezTo>
                <a:cubicBezTo>
                  <a:pt x="99" y="48"/>
                  <a:pt x="103" y="45"/>
                  <a:pt x="107" y="45"/>
                </a:cubicBezTo>
                <a:cubicBezTo>
                  <a:pt x="109" y="45"/>
                  <a:pt x="112" y="45"/>
                  <a:pt x="114" y="46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5" y="47"/>
                  <a:pt x="116" y="49"/>
                  <a:pt x="117" y="51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4" y="42"/>
                  <a:pt x="123" y="40"/>
                  <a:pt x="121" y="38"/>
                </a:cubicBezTo>
                <a:cubicBezTo>
                  <a:pt x="117" y="34"/>
                  <a:pt x="113" y="34"/>
                  <a:pt x="107" y="34"/>
                </a:cubicBezTo>
                <a:cubicBezTo>
                  <a:pt x="97" y="34"/>
                  <a:pt x="88" y="42"/>
                  <a:pt x="88" y="52"/>
                </a:cubicBezTo>
                <a:cubicBezTo>
                  <a:pt x="88" y="53"/>
                  <a:pt x="88" y="53"/>
                  <a:pt x="88" y="54"/>
                </a:cubicBezTo>
                <a:cubicBezTo>
                  <a:pt x="90" y="67"/>
                  <a:pt x="97" y="70"/>
                  <a:pt x="108" y="74"/>
                </a:cubicBezTo>
                <a:cubicBezTo>
                  <a:pt x="114" y="75"/>
                  <a:pt x="121" y="78"/>
                  <a:pt x="122" y="85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2" y="92"/>
                  <a:pt x="115" y="97"/>
                  <a:pt x="109" y="97"/>
                </a:cubicBezTo>
                <a:cubicBezTo>
                  <a:pt x="101" y="97"/>
                  <a:pt x="96" y="90"/>
                  <a:pt x="93" y="84"/>
                </a:cubicBezTo>
                <a:cubicBezTo>
                  <a:pt x="82" y="61"/>
                  <a:pt x="81" y="34"/>
                  <a:pt x="49" y="34"/>
                </a:cubicBezTo>
                <a:cubicBezTo>
                  <a:pt x="30" y="34"/>
                  <a:pt x="13" y="52"/>
                  <a:pt x="13" y="70"/>
                </a:cubicBezTo>
                <a:cubicBezTo>
                  <a:pt x="13" y="71"/>
                  <a:pt x="13" y="71"/>
                  <a:pt x="13" y="71"/>
                </a:cubicBezTo>
                <a:cubicBezTo>
                  <a:pt x="14" y="90"/>
                  <a:pt x="27" y="108"/>
                  <a:pt x="48" y="108"/>
                </a:cubicBezTo>
                <a:cubicBezTo>
                  <a:pt x="58" y="108"/>
                  <a:pt x="67" y="105"/>
                  <a:pt x="74" y="98"/>
                </a:cubicBezTo>
                <a:cubicBezTo>
                  <a:pt x="75" y="96"/>
                  <a:pt x="76" y="95"/>
                  <a:pt x="77" y="93"/>
                </a:cubicBezTo>
                <a:cubicBezTo>
                  <a:pt x="71" y="83"/>
                  <a:pt x="71" y="83"/>
                  <a:pt x="71" y="83"/>
                </a:cubicBezTo>
                <a:cubicBezTo>
                  <a:pt x="66" y="93"/>
                  <a:pt x="60" y="97"/>
                  <a:pt x="49" y="97"/>
                </a:cubicBezTo>
                <a:cubicBezTo>
                  <a:pt x="34" y="97"/>
                  <a:pt x="24" y="84"/>
                  <a:pt x="24" y="70"/>
                </a:cubicBezTo>
                <a:cubicBezTo>
                  <a:pt x="24" y="57"/>
                  <a:pt x="36" y="45"/>
                  <a:pt x="49" y="45"/>
                </a:cubicBezTo>
                <a:cubicBezTo>
                  <a:pt x="64" y="45"/>
                  <a:pt x="69" y="52"/>
                  <a:pt x="74" y="66"/>
                </a:cubicBezTo>
                <a:cubicBezTo>
                  <a:pt x="80" y="82"/>
                  <a:pt x="87" y="108"/>
                  <a:pt x="109" y="108"/>
                </a:cubicBezTo>
                <a:cubicBezTo>
                  <a:pt x="121" y="108"/>
                  <a:pt x="132" y="98"/>
                  <a:pt x="132" y="85"/>
                </a:cubicBezTo>
                <a:cubicBezTo>
                  <a:pt x="132" y="72"/>
                  <a:pt x="122" y="66"/>
                  <a:pt x="111" y="6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Freeform 113"/>
          <p:cNvSpPr>
            <a:spLocks noEditPoints="1"/>
          </p:cNvSpPr>
          <p:nvPr/>
        </p:nvSpPr>
        <p:spPr bwMode="auto">
          <a:xfrm>
            <a:off x="1673586" y="2269412"/>
            <a:ext cx="191641" cy="151170"/>
          </a:xfrm>
          <a:custGeom>
            <a:avLst/>
            <a:gdLst>
              <a:gd name="T0" fmla="*/ 163 w 165"/>
              <a:gd name="T1" fmla="*/ 53 h 130"/>
              <a:gd name="T2" fmla="*/ 113 w 165"/>
              <a:gd name="T3" fmla="*/ 113 h 130"/>
              <a:gd name="T4" fmla="*/ 73 w 165"/>
              <a:gd name="T5" fmla="*/ 123 h 130"/>
              <a:gd name="T6" fmla="*/ 46 w 165"/>
              <a:gd name="T7" fmla="*/ 118 h 130"/>
              <a:gd name="T8" fmla="*/ 29 w 165"/>
              <a:gd name="T9" fmla="*/ 111 h 130"/>
              <a:gd name="T10" fmla="*/ 11 w 165"/>
              <a:gd name="T11" fmla="*/ 130 h 130"/>
              <a:gd name="T12" fmla="*/ 1 w 165"/>
              <a:gd name="T13" fmla="*/ 123 h 130"/>
              <a:gd name="T14" fmla="*/ 0 w 165"/>
              <a:gd name="T15" fmla="*/ 119 h 130"/>
              <a:gd name="T16" fmla="*/ 18 w 165"/>
              <a:gd name="T17" fmla="*/ 96 h 130"/>
              <a:gd name="T18" fmla="*/ 15 w 165"/>
              <a:gd name="T19" fmla="*/ 89 h 130"/>
              <a:gd name="T20" fmla="*/ 14 w 165"/>
              <a:gd name="T21" fmla="*/ 79 h 130"/>
              <a:gd name="T22" fmla="*/ 64 w 165"/>
              <a:gd name="T23" fmla="*/ 20 h 130"/>
              <a:gd name="T24" fmla="*/ 136 w 165"/>
              <a:gd name="T25" fmla="*/ 9 h 130"/>
              <a:gd name="T26" fmla="*/ 151 w 165"/>
              <a:gd name="T27" fmla="*/ 0 h 130"/>
              <a:gd name="T28" fmla="*/ 165 w 165"/>
              <a:gd name="T29" fmla="*/ 35 h 130"/>
              <a:gd name="T30" fmla="*/ 163 w 165"/>
              <a:gd name="T31" fmla="*/ 53 h 130"/>
              <a:gd name="T32" fmla="*/ 112 w 165"/>
              <a:gd name="T33" fmla="*/ 47 h 130"/>
              <a:gd name="T34" fmla="*/ 37 w 165"/>
              <a:gd name="T35" fmla="*/ 84 h 130"/>
              <a:gd name="T36" fmla="*/ 35 w 165"/>
              <a:gd name="T37" fmla="*/ 89 h 130"/>
              <a:gd name="T38" fmla="*/ 41 w 165"/>
              <a:gd name="T39" fmla="*/ 94 h 130"/>
              <a:gd name="T40" fmla="*/ 45 w 165"/>
              <a:gd name="T41" fmla="*/ 93 h 130"/>
              <a:gd name="T42" fmla="*/ 58 w 165"/>
              <a:gd name="T43" fmla="*/ 80 h 130"/>
              <a:gd name="T44" fmla="*/ 112 w 165"/>
              <a:gd name="T45" fmla="*/ 59 h 130"/>
              <a:gd name="T46" fmla="*/ 118 w 165"/>
              <a:gd name="T47" fmla="*/ 53 h 130"/>
              <a:gd name="T48" fmla="*/ 112 w 165"/>
              <a:gd name="T49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5" h="130">
                <a:moveTo>
                  <a:pt x="163" y="53"/>
                </a:moveTo>
                <a:cubicBezTo>
                  <a:pt x="157" y="81"/>
                  <a:pt x="139" y="100"/>
                  <a:pt x="113" y="113"/>
                </a:cubicBezTo>
                <a:cubicBezTo>
                  <a:pt x="101" y="119"/>
                  <a:pt x="87" y="123"/>
                  <a:pt x="73" y="123"/>
                </a:cubicBezTo>
                <a:cubicBezTo>
                  <a:pt x="64" y="123"/>
                  <a:pt x="55" y="121"/>
                  <a:pt x="46" y="118"/>
                </a:cubicBezTo>
                <a:cubicBezTo>
                  <a:pt x="42" y="117"/>
                  <a:pt x="33" y="111"/>
                  <a:pt x="29" y="111"/>
                </a:cubicBezTo>
                <a:cubicBezTo>
                  <a:pt x="25" y="111"/>
                  <a:pt x="19" y="130"/>
                  <a:pt x="11" y="130"/>
                </a:cubicBezTo>
                <a:cubicBezTo>
                  <a:pt x="5" y="130"/>
                  <a:pt x="4" y="127"/>
                  <a:pt x="1" y="123"/>
                </a:cubicBezTo>
                <a:cubicBezTo>
                  <a:pt x="0" y="121"/>
                  <a:pt x="0" y="121"/>
                  <a:pt x="0" y="119"/>
                </a:cubicBezTo>
                <a:cubicBezTo>
                  <a:pt x="0" y="109"/>
                  <a:pt x="18" y="102"/>
                  <a:pt x="18" y="96"/>
                </a:cubicBezTo>
                <a:cubicBezTo>
                  <a:pt x="18" y="95"/>
                  <a:pt x="15" y="91"/>
                  <a:pt x="15" y="89"/>
                </a:cubicBezTo>
                <a:cubicBezTo>
                  <a:pt x="15" y="86"/>
                  <a:pt x="14" y="82"/>
                  <a:pt x="14" y="79"/>
                </a:cubicBezTo>
                <a:cubicBezTo>
                  <a:pt x="14" y="50"/>
                  <a:pt x="38" y="29"/>
                  <a:pt x="64" y="20"/>
                </a:cubicBezTo>
                <a:cubicBezTo>
                  <a:pt x="83" y="14"/>
                  <a:pt x="123" y="21"/>
                  <a:pt x="136" y="9"/>
                </a:cubicBezTo>
                <a:cubicBezTo>
                  <a:pt x="141" y="4"/>
                  <a:pt x="144" y="0"/>
                  <a:pt x="151" y="0"/>
                </a:cubicBezTo>
                <a:cubicBezTo>
                  <a:pt x="162" y="0"/>
                  <a:pt x="165" y="27"/>
                  <a:pt x="165" y="35"/>
                </a:cubicBezTo>
                <a:cubicBezTo>
                  <a:pt x="165" y="41"/>
                  <a:pt x="165" y="47"/>
                  <a:pt x="163" y="53"/>
                </a:cubicBezTo>
                <a:close/>
                <a:moveTo>
                  <a:pt x="112" y="47"/>
                </a:moveTo>
                <a:cubicBezTo>
                  <a:pt x="79" y="47"/>
                  <a:pt x="58" y="61"/>
                  <a:pt x="37" y="84"/>
                </a:cubicBezTo>
                <a:cubicBezTo>
                  <a:pt x="36" y="86"/>
                  <a:pt x="35" y="87"/>
                  <a:pt x="35" y="89"/>
                </a:cubicBezTo>
                <a:cubicBezTo>
                  <a:pt x="35" y="92"/>
                  <a:pt x="38" y="94"/>
                  <a:pt x="41" y="94"/>
                </a:cubicBezTo>
                <a:cubicBezTo>
                  <a:pt x="43" y="94"/>
                  <a:pt x="44" y="94"/>
                  <a:pt x="45" y="93"/>
                </a:cubicBezTo>
                <a:cubicBezTo>
                  <a:pt x="50" y="89"/>
                  <a:pt x="54" y="84"/>
                  <a:pt x="58" y="80"/>
                </a:cubicBezTo>
                <a:cubicBezTo>
                  <a:pt x="75" y="65"/>
                  <a:pt x="89" y="59"/>
                  <a:pt x="112" y="59"/>
                </a:cubicBezTo>
                <a:cubicBezTo>
                  <a:pt x="115" y="59"/>
                  <a:pt x="118" y="56"/>
                  <a:pt x="118" y="53"/>
                </a:cubicBezTo>
                <a:cubicBezTo>
                  <a:pt x="118" y="50"/>
                  <a:pt x="115" y="47"/>
                  <a:pt x="112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Freeform 114"/>
          <p:cNvSpPr>
            <a:spLocks noEditPoints="1"/>
          </p:cNvSpPr>
          <p:nvPr/>
        </p:nvSpPr>
        <p:spPr bwMode="auto">
          <a:xfrm>
            <a:off x="1914029" y="2272983"/>
            <a:ext cx="204735" cy="157122"/>
          </a:xfrm>
          <a:custGeom>
            <a:avLst/>
            <a:gdLst>
              <a:gd name="T0" fmla="*/ 98 w 177"/>
              <a:gd name="T1" fmla="*/ 40 h 136"/>
              <a:gd name="T2" fmla="*/ 89 w 177"/>
              <a:gd name="T3" fmla="*/ 30 h 136"/>
              <a:gd name="T4" fmla="*/ 79 w 177"/>
              <a:gd name="T5" fmla="*/ 40 h 136"/>
              <a:gd name="T6" fmla="*/ 79 w 177"/>
              <a:gd name="T7" fmla="*/ 96 h 136"/>
              <a:gd name="T8" fmla="*/ 40 w 177"/>
              <a:gd name="T9" fmla="*/ 136 h 136"/>
              <a:gd name="T10" fmla="*/ 0 w 177"/>
              <a:gd name="T11" fmla="*/ 96 h 136"/>
              <a:gd name="T12" fmla="*/ 0 w 177"/>
              <a:gd name="T13" fmla="*/ 71 h 136"/>
              <a:gd name="T14" fmla="*/ 30 w 177"/>
              <a:gd name="T15" fmla="*/ 71 h 136"/>
              <a:gd name="T16" fmla="*/ 30 w 177"/>
              <a:gd name="T17" fmla="*/ 96 h 136"/>
              <a:gd name="T18" fmla="*/ 40 w 177"/>
              <a:gd name="T19" fmla="*/ 105 h 136"/>
              <a:gd name="T20" fmla="*/ 49 w 177"/>
              <a:gd name="T21" fmla="*/ 96 h 136"/>
              <a:gd name="T22" fmla="*/ 49 w 177"/>
              <a:gd name="T23" fmla="*/ 38 h 136"/>
              <a:gd name="T24" fmla="*/ 89 w 177"/>
              <a:gd name="T25" fmla="*/ 0 h 136"/>
              <a:gd name="T26" fmla="*/ 128 w 177"/>
              <a:gd name="T27" fmla="*/ 39 h 136"/>
              <a:gd name="T28" fmla="*/ 128 w 177"/>
              <a:gd name="T29" fmla="*/ 51 h 136"/>
              <a:gd name="T30" fmla="*/ 110 w 177"/>
              <a:gd name="T31" fmla="*/ 56 h 136"/>
              <a:gd name="T32" fmla="*/ 98 w 177"/>
              <a:gd name="T33" fmla="*/ 51 h 136"/>
              <a:gd name="T34" fmla="*/ 98 w 177"/>
              <a:gd name="T35" fmla="*/ 40 h 136"/>
              <a:gd name="T36" fmla="*/ 177 w 177"/>
              <a:gd name="T37" fmla="*/ 71 h 136"/>
              <a:gd name="T38" fmla="*/ 177 w 177"/>
              <a:gd name="T39" fmla="*/ 96 h 136"/>
              <a:gd name="T40" fmla="*/ 138 w 177"/>
              <a:gd name="T41" fmla="*/ 136 h 136"/>
              <a:gd name="T42" fmla="*/ 98 w 177"/>
              <a:gd name="T43" fmla="*/ 96 h 136"/>
              <a:gd name="T44" fmla="*/ 98 w 177"/>
              <a:gd name="T45" fmla="*/ 72 h 136"/>
              <a:gd name="T46" fmla="*/ 110 w 177"/>
              <a:gd name="T47" fmla="*/ 77 h 136"/>
              <a:gd name="T48" fmla="*/ 128 w 177"/>
              <a:gd name="T49" fmla="*/ 72 h 136"/>
              <a:gd name="T50" fmla="*/ 128 w 177"/>
              <a:gd name="T51" fmla="*/ 97 h 136"/>
              <a:gd name="T52" fmla="*/ 138 w 177"/>
              <a:gd name="T53" fmla="*/ 106 h 136"/>
              <a:gd name="T54" fmla="*/ 147 w 177"/>
              <a:gd name="T55" fmla="*/ 97 h 136"/>
              <a:gd name="T56" fmla="*/ 147 w 177"/>
              <a:gd name="T57" fmla="*/ 71 h 136"/>
              <a:gd name="T58" fmla="*/ 177 w 177"/>
              <a:gd name="T59" fmla="*/ 7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7" h="136">
                <a:moveTo>
                  <a:pt x="98" y="40"/>
                </a:moveTo>
                <a:cubicBezTo>
                  <a:pt x="98" y="35"/>
                  <a:pt x="94" y="30"/>
                  <a:pt x="89" y="30"/>
                </a:cubicBezTo>
                <a:cubicBezTo>
                  <a:pt x="83" y="30"/>
                  <a:pt x="79" y="35"/>
                  <a:pt x="79" y="40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118"/>
                  <a:pt x="61" y="136"/>
                  <a:pt x="40" y="136"/>
                </a:cubicBezTo>
                <a:cubicBezTo>
                  <a:pt x="18" y="136"/>
                  <a:pt x="0" y="118"/>
                  <a:pt x="0" y="96"/>
                </a:cubicBezTo>
                <a:cubicBezTo>
                  <a:pt x="0" y="96"/>
                  <a:pt x="0" y="96"/>
                  <a:pt x="0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101"/>
                  <a:pt x="34" y="105"/>
                  <a:pt x="40" y="105"/>
                </a:cubicBezTo>
                <a:cubicBezTo>
                  <a:pt x="45" y="105"/>
                  <a:pt x="49" y="101"/>
                  <a:pt x="49" y="96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17"/>
                  <a:pt x="67" y="0"/>
                  <a:pt x="89" y="0"/>
                </a:cubicBezTo>
                <a:cubicBezTo>
                  <a:pt x="110" y="0"/>
                  <a:pt x="128" y="17"/>
                  <a:pt x="128" y="39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98" y="51"/>
                  <a:pt x="98" y="51"/>
                  <a:pt x="98" y="51"/>
                </a:cubicBezTo>
                <a:lnTo>
                  <a:pt x="98" y="40"/>
                </a:lnTo>
                <a:close/>
                <a:moveTo>
                  <a:pt x="177" y="71"/>
                </a:moveTo>
                <a:cubicBezTo>
                  <a:pt x="177" y="96"/>
                  <a:pt x="177" y="96"/>
                  <a:pt x="177" y="96"/>
                </a:cubicBezTo>
                <a:cubicBezTo>
                  <a:pt x="177" y="118"/>
                  <a:pt x="160" y="136"/>
                  <a:pt x="138" y="136"/>
                </a:cubicBezTo>
                <a:cubicBezTo>
                  <a:pt x="116" y="136"/>
                  <a:pt x="98" y="118"/>
                  <a:pt x="98" y="96"/>
                </a:cubicBezTo>
                <a:cubicBezTo>
                  <a:pt x="98" y="72"/>
                  <a:pt x="98" y="72"/>
                  <a:pt x="98" y="72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102"/>
                  <a:pt x="132" y="106"/>
                  <a:pt x="138" y="106"/>
                </a:cubicBezTo>
                <a:cubicBezTo>
                  <a:pt x="143" y="106"/>
                  <a:pt x="147" y="102"/>
                  <a:pt x="147" y="97"/>
                </a:cubicBezTo>
                <a:cubicBezTo>
                  <a:pt x="147" y="71"/>
                  <a:pt x="147" y="71"/>
                  <a:pt x="147" y="71"/>
                </a:cubicBezTo>
                <a:lnTo>
                  <a:pt x="177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Freeform 115"/>
          <p:cNvSpPr>
            <a:spLocks noEditPoints="1"/>
          </p:cNvSpPr>
          <p:nvPr/>
        </p:nvSpPr>
        <p:spPr bwMode="auto">
          <a:xfrm>
            <a:off x="2161616" y="2269411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88 w 142"/>
              <a:gd name="T11" fmla="*/ 63 h 142"/>
              <a:gd name="T12" fmla="*/ 88 w 142"/>
              <a:gd name="T13" fmla="*/ 57 h 142"/>
              <a:gd name="T14" fmla="*/ 70 w 142"/>
              <a:gd name="T15" fmla="*/ 40 h 142"/>
              <a:gd name="T16" fmla="*/ 52 w 142"/>
              <a:gd name="T17" fmla="*/ 57 h 142"/>
              <a:gd name="T18" fmla="*/ 52 w 142"/>
              <a:gd name="T19" fmla="*/ 83 h 142"/>
              <a:gd name="T20" fmla="*/ 48 w 142"/>
              <a:gd name="T21" fmla="*/ 88 h 142"/>
              <a:gd name="T22" fmla="*/ 44 w 142"/>
              <a:gd name="T23" fmla="*/ 83 h 142"/>
              <a:gd name="T24" fmla="*/ 44 w 142"/>
              <a:gd name="T25" fmla="*/ 72 h 142"/>
              <a:gd name="T26" fmla="*/ 30 w 142"/>
              <a:gd name="T27" fmla="*/ 72 h 142"/>
              <a:gd name="T28" fmla="*/ 30 w 142"/>
              <a:gd name="T29" fmla="*/ 84 h 142"/>
              <a:gd name="T30" fmla="*/ 48 w 142"/>
              <a:gd name="T31" fmla="*/ 102 h 142"/>
              <a:gd name="T32" fmla="*/ 66 w 142"/>
              <a:gd name="T33" fmla="*/ 84 h 142"/>
              <a:gd name="T34" fmla="*/ 66 w 142"/>
              <a:gd name="T35" fmla="*/ 58 h 142"/>
              <a:gd name="T36" fmla="*/ 70 w 142"/>
              <a:gd name="T37" fmla="*/ 54 h 142"/>
              <a:gd name="T38" fmla="*/ 75 w 142"/>
              <a:gd name="T39" fmla="*/ 58 h 142"/>
              <a:gd name="T40" fmla="*/ 75 w 142"/>
              <a:gd name="T41" fmla="*/ 63 h 142"/>
              <a:gd name="T42" fmla="*/ 80 w 142"/>
              <a:gd name="T43" fmla="*/ 66 h 142"/>
              <a:gd name="T44" fmla="*/ 88 w 142"/>
              <a:gd name="T45" fmla="*/ 63 h 142"/>
              <a:gd name="T46" fmla="*/ 111 w 142"/>
              <a:gd name="T47" fmla="*/ 72 h 142"/>
              <a:gd name="T48" fmla="*/ 97 w 142"/>
              <a:gd name="T49" fmla="*/ 72 h 142"/>
              <a:gd name="T50" fmla="*/ 97 w 142"/>
              <a:gd name="T51" fmla="*/ 84 h 142"/>
              <a:gd name="T52" fmla="*/ 93 w 142"/>
              <a:gd name="T53" fmla="*/ 88 h 142"/>
              <a:gd name="T54" fmla="*/ 88 w 142"/>
              <a:gd name="T55" fmla="*/ 84 h 142"/>
              <a:gd name="T56" fmla="*/ 88 w 142"/>
              <a:gd name="T57" fmla="*/ 73 h 142"/>
              <a:gd name="T58" fmla="*/ 80 w 142"/>
              <a:gd name="T59" fmla="*/ 75 h 142"/>
              <a:gd name="T60" fmla="*/ 75 w 142"/>
              <a:gd name="T61" fmla="*/ 72 h 142"/>
              <a:gd name="T62" fmla="*/ 75 w 142"/>
              <a:gd name="T63" fmla="*/ 84 h 142"/>
              <a:gd name="T64" fmla="*/ 93 w 142"/>
              <a:gd name="T65" fmla="*/ 102 h 142"/>
              <a:gd name="T66" fmla="*/ 111 w 142"/>
              <a:gd name="T67" fmla="*/ 84 h 142"/>
              <a:gd name="T68" fmla="*/ 111 w 142"/>
              <a:gd name="T69" fmla="*/ 7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88" y="63"/>
                </a:moveTo>
                <a:cubicBezTo>
                  <a:pt x="88" y="57"/>
                  <a:pt x="88" y="57"/>
                  <a:pt x="88" y="57"/>
                </a:cubicBezTo>
                <a:cubicBezTo>
                  <a:pt x="88" y="48"/>
                  <a:pt x="80" y="40"/>
                  <a:pt x="70" y="40"/>
                </a:cubicBezTo>
                <a:cubicBezTo>
                  <a:pt x="60" y="40"/>
                  <a:pt x="52" y="47"/>
                  <a:pt x="52" y="57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6"/>
                  <a:pt x="50" y="88"/>
                  <a:pt x="48" y="88"/>
                </a:cubicBezTo>
                <a:cubicBezTo>
                  <a:pt x="45" y="88"/>
                  <a:pt x="44" y="86"/>
                  <a:pt x="44" y="83"/>
                </a:cubicBezTo>
                <a:cubicBezTo>
                  <a:pt x="44" y="72"/>
                  <a:pt x="44" y="72"/>
                  <a:pt x="44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3"/>
                  <a:pt x="30" y="84"/>
                  <a:pt x="30" y="84"/>
                </a:cubicBezTo>
                <a:cubicBezTo>
                  <a:pt x="30" y="94"/>
                  <a:pt x="38" y="102"/>
                  <a:pt x="48" y="102"/>
                </a:cubicBezTo>
                <a:cubicBezTo>
                  <a:pt x="58" y="102"/>
                  <a:pt x="66" y="94"/>
                  <a:pt x="66" y="84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6"/>
                  <a:pt x="68" y="54"/>
                  <a:pt x="70" y="54"/>
                </a:cubicBezTo>
                <a:cubicBezTo>
                  <a:pt x="73" y="54"/>
                  <a:pt x="75" y="56"/>
                  <a:pt x="75" y="58"/>
                </a:cubicBezTo>
                <a:cubicBezTo>
                  <a:pt x="75" y="63"/>
                  <a:pt x="75" y="63"/>
                  <a:pt x="75" y="63"/>
                </a:cubicBezTo>
                <a:cubicBezTo>
                  <a:pt x="80" y="66"/>
                  <a:pt x="80" y="66"/>
                  <a:pt x="80" y="66"/>
                </a:cubicBezTo>
                <a:lnTo>
                  <a:pt x="88" y="63"/>
                </a:lnTo>
                <a:close/>
                <a:moveTo>
                  <a:pt x="111" y="72"/>
                </a:moveTo>
                <a:cubicBezTo>
                  <a:pt x="97" y="72"/>
                  <a:pt x="97" y="72"/>
                  <a:pt x="97" y="72"/>
                </a:cubicBezTo>
                <a:cubicBezTo>
                  <a:pt x="97" y="84"/>
                  <a:pt x="97" y="84"/>
                  <a:pt x="97" y="84"/>
                </a:cubicBezTo>
                <a:cubicBezTo>
                  <a:pt x="97" y="86"/>
                  <a:pt x="95" y="88"/>
                  <a:pt x="93" y="88"/>
                </a:cubicBezTo>
                <a:cubicBezTo>
                  <a:pt x="90" y="88"/>
                  <a:pt x="88" y="86"/>
                  <a:pt x="88" y="84"/>
                </a:cubicBezTo>
                <a:cubicBezTo>
                  <a:pt x="88" y="73"/>
                  <a:pt x="88" y="73"/>
                  <a:pt x="88" y="73"/>
                </a:cubicBezTo>
                <a:cubicBezTo>
                  <a:pt x="80" y="75"/>
                  <a:pt x="80" y="75"/>
                  <a:pt x="80" y="75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94"/>
                  <a:pt x="83" y="102"/>
                  <a:pt x="93" y="102"/>
                </a:cubicBezTo>
                <a:cubicBezTo>
                  <a:pt x="103" y="102"/>
                  <a:pt x="111" y="94"/>
                  <a:pt x="111" y="84"/>
                </a:cubicBezTo>
                <a:cubicBezTo>
                  <a:pt x="111" y="84"/>
                  <a:pt x="111" y="83"/>
                  <a:pt x="111" y="7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Freeform 116"/>
          <p:cNvSpPr>
            <a:spLocks/>
          </p:cNvSpPr>
          <p:nvPr/>
        </p:nvSpPr>
        <p:spPr bwMode="auto">
          <a:xfrm>
            <a:off x="2378253" y="2259887"/>
            <a:ext cx="185690" cy="185690"/>
          </a:xfrm>
          <a:custGeom>
            <a:avLst/>
            <a:gdLst>
              <a:gd name="T0" fmla="*/ 157 w 160"/>
              <a:gd name="T1" fmla="*/ 146 h 160"/>
              <a:gd name="T2" fmla="*/ 147 w 160"/>
              <a:gd name="T3" fmla="*/ 156 h 160"/>
              <a:gd name="T4" fmla="*/ 138 w 160"/>
              <a:gd name="T5" fmla="*/ 160 h 160"/>
              <a:gd name="T6" fmla="*/ 130 w 160"/>
              <a:gd name="T7" fmla="*/ 156 h 160"/>
              <a:gd name="T8" fmla="*/ 97 w 160"/>
              <a:gd name="T9" fmla="*/ 123 h 160"/>
              <a:gd name="T10" fmla="*/ 93 w 160"/>
              <a:gd name="T11" fmla="*/ 114 h 160"/>
              <a:gd name="T12" fmla="*/ 97 w 160"/>
              <a:gd name="T13" fmla="*/ 105 h 160"/>
              <a:gd name="T14" fmla="*/ 73 w 160"/>
              <a:gd name="T15" fmla="*/ 82 h 160"/>
              <a:gd name="T16" fmla="*/ 62 w 160"/>
              <a:gd name="T17" fmla="*/ 93 h 160"/>
              <a:gd name="T18" fmla="*/ 59 w 160"/>
              <a:gd name="T19" fmla="*/ 95 h 160"/>
              <a:gd name="T20" fmla="*/ 55 w 160"/>
              <a:gd name="T21" fmla="*/ 93 h 160"/>
              <a:gd name="T22" fmla="*/ 61 w 160"/>
              <a:gd name="T23" fmla="*/ 102 h 160"/>
              <a:gd name="T24" fmla="*/ 58 w 160"/>
              <a:gd name="T25" fmla="*/ 109 h 160"/>
              <a:gd name="T26" fmla="*/ 47 w 160"/>
              <a:gd name="T27" fmla="*/ 117 h 160"/>
              <a:gd name="T28" fmla="*/ 40 w 160"/>
              <a:gd name="T29" fmla="*/ 114 h 160"/>
              <a:gd name="T30" fmla="*/ 3 w 160"/>
              <a:gd name="T31" fmla="*/ 76 h 160"/>
              <a:gd name="T32" fmla="*/ 0 w 160"/>
              <a:gd name="T33" fmla="*/ 70 h 160"/>
              <a:gd name="T34" fmla="*/ 8 w 160"/>
              <a:gd name="T35" fmla="*/ 58 h 160"/>
              <a:gd name="T36" fmla="*/ 14 w 160"/>
              <a:gd name="T37" fmla="*/ 56 h 160"/>
              <a:gd name="T38" fmla="*/ 23 w 160"/>
              <a:gd name="T39" fmla="*/ 61 h 160"/>
              <a:gd name="T40" fmla="*/ 22 w 160"/>
              <a:gd name="T41" fmla="*/ 58 h 160"/>
              <a:gd name="T42" fmla="*/ 23 w 160"/>
              <a:gd name="T43" fmla="*/ 55 h 160"/>
              <a:gd name="T44" fmla="*/ 55 w 160"/>
              <a:gd name="T45" fmla="*/ 23 h 160"/>
              <a:gd name="T46" fmla="*/ 59 w 160"/>
              <a:gd name="T47" fmla="*/ 22 h 160"/>
              <a:gd name="T48" fmla="*/ 62 w 160"/>
              <a:gd name="T49" fmla="*/ 23 h 160"/>
              <a:gd name="T50" fmla="*/ 56 w 160"/>
              <a:gd name="T51" fmla="*/ 14 h 160"/>
              <a:gd name="T52" fmla="*/ 59 w 160"/>
              <a:gd name="T53" fmla="*/ 7 h 160"/>
              <a:gd name="T54" fmla="*/ 70 w 160"/>
              <a:gd name="T55" fmla="*/ 0 h 160"/>
              <a:gd name="T56" fmla="*/ 77 w 160"/>
              <a:gd name="T57" fmla="*/ 2 h 160"/>
              <a:gd name="T58" fmla="*/ 114 w 160"/>
              <a:gd name="T59" fmla="*/ 40 h 160"/>
              <a:gd name="T60" fmla="*/ 117 w 160"/>
              <a:gd name="T61" fmla="*/ 46 h 160"/>
              <a:gd name="T62" fmla="*/ 109 w 160"/>
              <a:gd name="T63" fmla="*/ 58 h 160"/>
              <a:gd name="T64" fmla="*/ 103 w 160"/>
              <a:gd name="T65" fmla="*/ 60 h 160"/>
              <a:gd name="T66" fmla="*/ 94 w 160"/>
              <a:gd name="T67" fmla="*/ 55 h 160"/>
              <a:gd name="T68" fmla="*/ 95 w 160"/>
              <a:gd name="T69" fmla="*/ 58 h 160"/>
              <a:gd name="T70" fmla="*/ 94 w 160"/>
              <a:gd name="T71" fmla="*/ 61 h 160"/>
              <a:gd name="T72" fmla="*/ 82 w 160"/>
              <a:gd name="T73" fmla="*/ 73 h 160"/>
              <a:gd name="T74" fmla="*/ 106 w 160"/>
              <a:gd name="T75" fmla="*/ 97 h 160"/>
              <a:gd name="T76" fmla="*/ 115 w 160"/>
              <a:gd name="T77" fmla="*/ 93 h 160"/>
              <a:gd name="T78" fmla="*/ 123 w 160"/>
              <a:gd name="T79" fmla="*/ 96 h 160"/>
              <a:gd name="T80" fmla="*/ 157 w 160"/>
              <a:gd name="T81" fmla="*/ 130 h 160"/>
              <a:gd name="T82" fmla="*/ 160 w 160"/>
              <a:gd name="T83" fmla="*/ 138 h 160"/>
              <a:gd name="T84" fmla="*/ 157 w 160"/>
              <a:gd name="T85" fmla="*/ 14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60">
                <a:moveTo>
                  <a:pt x="157" y="146"/>
                </a:moveTo>
                <a:cubicBezTo>
                  <a:pt x="147" y="156"/>
                  <a:pt x="147" y="156"/>
                  <a:pt x="147" y="156"/>
                </a:cubicBezTo>
                <a:cubicBezTo>
                  <a:pt x="145" y="158"/>
                  <a:pt x="142" y="160"/>
                  <a:pt x="138" y="160"/>
                </a:cubicBezTo>
                <a:cubicBezTo>
                  <a:pt x="135" y="160"/>
                  <a:pt x="132" y="158"/>
                  <a:pt x="130" y="15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4" y="120"/>
                  <a:pt x="93" y="117"/>
                  <a:pt x="93" y="114"/>
                </a:cubicBezTo>
                <a:cubicBezTo>
                  <a:pt x="93" y="111"/>
                  <a:pt x="95" y="108"/>
                  <a:pt x="97" y="105"/>
                </a:cubicBezTo>
                <a:cubicBezTo>
                  <a:pt x="73" y="82"/>
                  <a:pt x="73" y="82"/>
                  <a:pt x="73" y="82"/>
                </a:cubicBezTo>
                <a:cubicBezTo>
                  <a:pt x="62" y="93"/>
                  <a:pt x="62" y="93"/>
                  <a:pt x="62" y="93"/>
                </a:cubicBezTo>
                <a:cubicBezTo>
                  <a:pt x="61" y="94"/>
                  <a:pt x="60" y="95"/>
                  <a:pt x="59" y="95"/>
                </a:cubicBezTo>
                <a:cubicBezTo>
                  <a:pt x="57" y="95"/>
                  <a:pt x="56" y="94"/>
                  <a:pt x="55" y="93"/>
                </a:cubicBezTo>
                <a:cubicBezTo>
                  <a:pt x="58" y="96"/>
                  <a:pt x="61" y="98"/>
                  <a:pt x="61" y="102"/>
                </a:cubicBezTo>
                <a:cubicBezTo>
                  <a:pt x="61" y="105"/>
                  <a:pt x="60" y="107"/>
                  <a:pt x="58" y="109"/>
                </a:cubicBezTo>
                <a:cubicBezTo>
                  <a:pt x="55" y="112"/>
                  <a:pt x="52" y="117"/>
                  <a:pt x="47" y="117"/>
                </a:cubicBezTo>
                <a:cubicBezTo>
                  <a:pt x="44" y="117"/>
                  <a:pt x="42" y="116"/>
                  <a:pt x="40" y="114"/>
                </a:cubicBezTo>
                <a:cubicBezTo>
                  <a:pt x="3" y="76"/>
                  <a:pt x="3" y="76"/>
                  <a:pt x="3" y="76"/>
                </a:cubicBezTo>
                <a:cubicBezTo>
                  <a:pt x="1" y="75"/>
                  <a:pt x="0" y="72"/>
                  <a:pt x="0" y="70"/>
                </a:cubicBezTo>
                <a:cubicBezTo>
                  <a:pt x="0" y="65"/>
                  <a:pt x="5" y="62"/>
                  <a:pt x="8" y="58"/>
                </a:cubicBezTo>
                <a:cubicBezTo>
                  <a:pt x="10" y="57"/>
                  <a:pt x="12" y="56"/>
                  <a:pt x="14" y="56"/>
                </a:cubicBezTo>
                <a:cubicBezTo>
                  <a:pt x="18" y="56"/>
                  <a:pt x="21" y="58"/>
                  <a:pt x="23" y="61"/>
                </a:cubicBezTo>
                <a:cubicBezTo>
                  <a:pt x="22" y="60"/>
                  <a:pt x="22" y="59"/>
                  <a:pt x="22" y="58"/>
                </a:cubicBezTo>
                <a:cubicBezTo>
                  <a:pt x="22" y="57"/>
                  <a:pt x="22" y="56"/>
                  <a:pt x="23" y="55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2"/>
                  <a:pt x="57" y="22"/>
                  <a:pt x="59" y="22"/>
                </a:cubicBezTo>
                <a:cubicBezTo>
                  <a:pt x="60" y="22"/>
                  <a:pt x="61" y="22"/>
                  <a:pt x="62" y="23"/>
                </a:cubicBezTo>
                <a:cubicBezTo>
                  <a:pt x="59" y="20"/>
                  <a:pt x="56" y="18"/>
                  <a:pt x="56" y="14"/>
                </a:cubicBezTo>
                <a:cubicBezTo>
                  <a:pt x="56" y="11"/>
                  <a:pt x="57" y="9"/>
                  <a:pt x="59" y="7"/>
                </a:cubicBezTo>
                <a:cubicBezTo>
                  <a:pt x="62" y="4"/>
                  <a:pt x="65" y="0"/>
                  <a:pt x="70" y="0"/>
                </a:cubicBezTo>
                <a:cubicBezTo>
                  <a:pt x="73" y="0"/>
                  <a:pt x="75" y="1"/>
                  <a:pt x="77" y="2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116" y="42"/>
                  <a:pt x="117" y="44"/>
                  <a:pt x="117" y="46"/>
                </a:cubicBezTo>
                <a:cubicBezTo>
                  <a:pt x="117" y="51"/>
                  <a:pt x="113" y="55"/>
                  <a:pt x="109" y="58"/>
                </a:cubicBezTo>
                <a:cubicBezTo>
                  <a:pt x="107" y="59"/>
                  <a:pt x="105" y="60"/>
                  <a:pt x="103" y="60"/>
                </a:cubicBezTo>
                <a:cubicBezTo>
                  <a:pt x="99" y="60"/>
                  <a:pt x="97" y="58"/>
                  <a:pt x="94" y="55"/>
                </a:cubicBezTo>
                <a:cubicBezTo>
                  <a:pt x="95" y="56"/>
                  <a:pt x="95" y="57"/>
                  <a:pt x="95" y="58"/>
                </a:cubicBezTo>
                <a:cubicBezTo>
                  <a:pt x="95" y="59"/>
                  <a:pt x="95" y="60"/>
                  <a:pt x="94" y="61"/>
                </a:cubicBezTo>
                <a:cubicBezTo>
                  <a:pt x="82" y="73"/>
                  <a:pt x="82" y="73"/>
                  <a:pt x="82" y="73"/>
                </a:cubicBezTo>
                <a:cubicBezTo>
                  <a:pt x="106" y="97"/>
                  <a:pt x="106" y="97"/>
                  <a:pt x="106" y="97"/>
                </a:cubicBezTo>
                <a:cubicBezTo>
                  <a:pt x="108" y="94"/>
                  <a:pt x="111" y="93"/>
                  <a:pt x="115" y="93"/>
                </a:cubicBezTo>
                <a:cubicBezTo>
                  <a:pt x="118" y="93"/>
                  <a:pt x="121" y="94"/>
                  <a:pt x="123" y="96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9" y="132"/>
                  <a:pt x="160" y="135"/>
                  <a:pt x="160" y="138"/>
                </a:cubicBezTo>
                <a:cubicBezTo>
                  <a:pt x="160" y="141"/>
                  <a:pt x="159" y="144"/>
                  <a:pt x="157" y="14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Freeform 117"/>
          <p:cNvSpPr>
            <a:spLocks noEditPoints="1"/>
          </p:cNvSpPr>
          <p:nvPr/>
        </p:nvSpPr>
        <p:spPr bwMode="auto">
          <a:xfrm>
            <a:off x="2613936" y="2255128"/>
            <a:ext cx="149980" cy="192831"/>
          </a:xfrm>
          <a:custGeom>
            <a:avLst/>
            <a:gdLst>
              <a:gd name="T0" fmla="*/ 108 w 130"/>
              <a:gd name="T1" fmla="*/ 162 h 166"/>
              <a:gd name="T2" fmla="*/ 108 w 130"/>
              <a:gd name="T3" fmla="*/ 166 h 166"/>
              <a:gd name="T4" fmla="*/ 108 w 130"/>
              <a:gd name="T5" fmla="*/ 166 h 166"/>
              <a:gd name="T6" fmla="*/ 3 w 130"/>
              <a:gd name="T7" fmla="*/ 166 h 166"/>
              <a:gd name="T8" fmla="*/ 0 w 130"/>
              <a:gd name="T9" fmla="*/ 166 h 166"/>
              <a:gd name="T10" fmla="*/ 0 w 130"/>
              <a:gd name="T11" fmla="*/ 166 h 166"/>
              <a:gd name="T12" fmla="*/ 0 w 130"/>
              <a:gd name="T13" fmla="*/ 98 h 166"/>
              <a:gd name="T14" fmla="*/ 11 w 130"/>
              <a:gd name="T15" fmla="*/ 98 h 166"/>
              <a:gd name="T16" fmla="*/ 11 w 130"/>
              <a:gd name="T17" fmla="*/ 155 h 166"/>
              <a:gd name="T18" fmla="*/ 97 w 130"/>
              <a:gd name="T19" fmla="*/ 155 h 166"/>
              <a:gd name="T20" fmla="*/ 97 w 130"/>
              <a:gd name="T21" fmla="*/ 98 h 166"/>
              <a:gd name="T22" fmla="*/ 108 w 130"/>
              <a:gd name="T23" fmla="*/ 98 h 166"/>
              <a:gd name="T24" fmla="*/ 108 w 130"/>
              <a:gd name="T25" fmla="*/ 162 h 166"/>
              <a:gd name="T26" fmla="*/ 86 w 130"/>
              <a:gd name="T27" fmla="*/ 143 h 166"/>
              <a:gd name="T28" fmla="*/ 20 w 130"/>
              <a:gd name="T29" fmla="*/ 144 h 166"/>
              <a:gd name="T30" fmla="*/ 20 w 130"/>
              <a:gd name="T31" fmla="*/ 130 h 166"/>
              <a:gd name="T32" fmla="*/ 86 w 130"/>
              <a:gd name="T33" fmla="*/ 129 h 166"/>
              <a:gd name="T34" fmla="*/ 86 w 130"/>
              <a:gd name="T35" fmla="*/ 143 h 166"/>
              <a:gd name="T36" fmla="*/ 87 w 130"/>
              <a:gd name="T37" fmla="*/ 112 h 166"/>
              <a:gd name="T38" fmla="*/ 86 w 130"/>
              <a:gd name="T39" fmla="*/ 126 h 166"/>
              <a:gd name="T40" fmla="*/ 21 w 130"/>
              <a:gd name="T41" fmla="*/ 119 h 166"/>
              <a:gd name="T42" fmla="*/ 22 w 130"/>
              <a:gd name="T43" fmla="*/ 106 h 166"/>
              <a:gd name="T44" fmla="*/ 87 w 130"/>
              <a:gd name="T45" fmla="*/ 112 h 166"/>
              <a:gd name="T46" fmla="*/ 91 w 130"/>
              <a:gd name="T47" fmla="*/ 93 h 166"/>
              <a:gd name="T48" fmla="*/ 88 w 130"/>
              <a:gd name="T49" fmla="*/ 107 h 166"/>
              <a:gd name="T50" fmla="*/ 25 w 130"/>
              <a:gd name="T51" fmla="*/ 90 h 166"/>
              <a:gd name="T52" fmla="*/ 28 w 130"/>
              <a:gd name="T53" fmla="*/ 76 h 166"/>
              <a:gd name="T54" fmla="*/ 91 w 130"/>
              <a:gd name="T55" fmla="*/ 93 h 166"/>
              <a:gd name="T56" fmla="*/ 100 w 130"/>
              <a:gd name="T57" fmla="*/ 77 h 166"/>
              <a:gd name="T58" fmla="*/ 93 w 130"/>
              <a:gd name="T59" fmla="*/ 89 h 166"/>
              <a:gd name="T60" fmla="*/ 36 w 130"/>
              <a:gd name="T61" fmla="*/ 56 h 166"/>
              <a:gd name="T62" fmla="*/ 43 w 130"/>
              <a:gd name="T63" fmla="*/ 44 h 166"/>
              <a:gd name="T64" fmla="*/ 100 w 130"/>
              <a:gd name="T65" fmla="*/ 77 h 166"/>
              <a:gd name="T66" fmla="*/ 113 w 130"/>
              <a:gd name="T67" fmla="*/ 68 h 166"/>
              <a:gd name="T68" fmla="*/ 102 w 130"/>
              <a:gd name="T69" fmla="*/ 76 h 166"/>
              <a:gd name="T70" fmla="*/ 65 w 130"/>
              <a:gd name="T71" fmla="*/ 22 h 166"/>
              <a:gd name="T72" fmla="*/ 77 w 130"/>
              <a:gd name="T73" fmla="*/ 14 h 166"/>
              <a:gd name="T74" fmla="*/ 113 w 130"/>
              <a:gd name="T75" fmla="*/ 68 h 166"/>
              <a:gd name="T76" fmla="*/ 130 w 130"/>
              <a:gd name="T77" fmla="*/ 64 h 166"/>
              <a:gd name="T78" fmla="*/ 116 w 130"/>
              <a:gd name="T79" fmla="*/ 67 h 166"/>
              <a:gd name="T80" fmla="*/ 105 w 130"/>
              <a:gd name="T81" fmla="*/ 2 h 166"/>
              <a:gd name="T82" fmla="*/ 118 w 130"/>
              <a:gd name="T83" fmla="*/ 0 h 166"/>
              <a:gd name="T84" fmla="*/ 130 w 130"/>
              <a:gd name="T85" fmla="*/ 6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0" h="166">
                <a:moveTo>
                  <a:pt x="108" y="162"/>
                </a:moveTo>
                <a:cubicBezTo>
                  <a:pt x="108" y="166"/>
                  <a:pt x="108" y="166"/>
                  <a:pt x="108" y="166"/>
                </a:cubicBezTo>
                <a:cubicBezTo>
                  <a:pt x="108" y="166"/>
                  <a:pt x="108" y="166"/>
                  <a:pt x="108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98"/>
                  <a:pt x="0" y="98"/>
                  <a:pt x="0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11" y="155"/>
                  <a:pt x="11" y="155"/>
                  <a:pt x="11" y="155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7" y="98"/>
                  <a:pt x="97" y="98"/>
                  <a:pt x="97" y="98"/>
                </a:cubicBezTo>
                <a:cubicBezTo>
                  <a:pt x="108" y="98"/>
                  <a:pt x="108" y="98"/>
                  <a:pt x="108" y="98"/>
                </a:cubicBezTo>
                <a:lnTo>
                  <a:pt x="108" y="162"/>
                </a:lnTo>
                <a:close/>
                <a:moveTo>
                  <a:pt x="86" y="143"/>
                </a:moveTo>
                <a:cubicBezTo>
                  <a:pt x="20" y="144"/>
                  <a:pt x="20" y="144"/>
                  <a:pt x="20" y="144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86" y="129"/>
                  <a:pt x="86" y="129"/>
                  <a:pt x="86" y="129"/>
                </a:cubicBezTo>
                <a:lnTo>
                  <a:pt x="86" y="143"/>
                </a:lnTo>
                <a:close/>
                <a:moveTo>
                  <a:pt x="87" y="112"/>
                </a:moveTo>
                <a:cubicBezTo>
                  <a:pt x="86" y="126"/>
                  <a:pt x="86" y="126"/>
                  <a:pt x="86" y="126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2" y="106"/>
                  <a:pt x="22" y="106"/>
                  <a:pt x="22" y="106"/>
                </a:cubicBezTo>
                <a:lnTo>
                  <a:pt x="87" y="112"/>
                </a:lnTo>
                <a:close/>
                <a:moveTo>
                  <a:pt x="91" y="93"/>
                </a:moveTo>
                <a:cubicBezTo>
                  <a:pt x="88" y="107"/>
                  <a:pt x="88" y="107"/>
                  <a:pt x="88" y="107"/>
                </a:cubicBezTo>
                <a:cubicBezTo>
                  <a:pt x="25" y="90"/>
                  <a:pt x="25" y="90"/>
                  <a:pt x="25" y="90"/>
                </a:cubicBezTo>
                <a:cubicBezTo>
                  <a:pt x="28" y="76"/>
                  <a:pt x="28" y="76"/>
                  <a:pt x="28" y="76"/>
                </a:cubicBezTo>
                <a:lnTo>
                  <a:pt x="91" y="93"/>
                </a:lnTo>
                <a:close/>
                <a:moveTo>
                  <a:pt x="100" y="77"/>
                </a:moveTo>
                <a:cubicBezTo>
                  <a:pt x="93" y="89"/>
                  <a:pt x="93" y="89"/>
                  <a:pt x="93" y="89"/>
                </a:cubicBezTo>
                <a:cubicBezTo>
                  <a:pt x="36" y="56"/>
                  <a:pt x="36" y="56"/>
                  <a:pt x="36" y="56"/>
                </a:cubicBezTo>
                <a:cubicBezTo>
                  <a:pt x="43" y="44"/>
                  <a:pt x="43" y="44"/>
                  <a:pt x="43" y="44"/>
                </a:cubicBezTo>
                <a:lnTo>
                  <a:pt x="100" y="77"/>
                </a:lnTo>
                <a:close/>
                <a:moveTo>
                  <a:pt x="113" y="68"/>
                </a:moveTo>
                <a:cubicBezTo>
                  <a:pt x="102" y="76"/>
                  <a:pt x="102" y="76"/>
                  <a:pt x="102" y="76"/>
                </a:cubicBezTo>
                <a:cubicBezTo>
                  <a:pt x="65" y="22"/>
                  <a:pt x="65" y="22"/>
                  <a:pt x="65" y="22"/>
                </a:cubicBezTo>
                <a:cubicBezTo>
                  <a:pt x="77" y="14"/>
                  <a:pt x="77" y="14"/>
                  <a:pt x="77" y="14"/>
                </a:cubicBezTo>
                <a:lnTo>
                  <a:pt x="113" y="68"/>
                </a:lnTo>
                <a:close/>
                <a:moveTo>
                  <a:pt x="130" y="64"/>
                </a:moveTo>
                <a:cubicBezTo>
                  <a:pt x="116" y="67"/>
                  <a:pt x="116" y="67"/>
                  <a:pt x="116" y="67"/>
                </a:cubicBezTo>
                <a:cubicBezTo>
                  <a:pt x="105" y="2"/>
                  <a:pt x="105" y="2"/>
                  <a:pt x="105" y="2"/>
                </a:cubicBezTo>
                <a:cubicBezTo>
                  <a:pt x="118" y="0"/>
                  <a:pt x="118" y="0"/>
                  <a:pt x="118" y="0"/>
                </a:cubicBezTo>
                <a:lnTo>
                  <a:pt x="130" y="6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118"/>
          <p:cNvSpPr>
            <a:spLocks noEditPoints="1"/>
          </p:cNvSpPr>
          <p:nvPr/>
        </p:nvSpPr>
        <p:spPr bwMode="auto">
          <a:xfrm>
            <a:off x="2811529" y="2269411"/>
            <a:ext cx="165454" cy="16426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36 w 142"/>
              <a:gd name="T19" fmla="*/ 71 h 142"/>
              <a:gd name="T20" fmla="*/ 71 w 142"/>
              <a:gd name="T21" fmla="*/ 71 h 142"/>
              <a:gd name="T22" fmla="*/ 71 w 142"/>
              <a:gd name="T23" fmla="*/ 6 h 142"/>
              <a:gd name="T24" fmla="*/ 27 w 142"/>
              <a:gd name="T25" fmla="*/ 6 h 142"/>
              <a:gd name="T26" fmla="*/ 6 w 142"/>
              <a:gd name="T27" fmla="*/ 26 h 142"/>
              <a:gd name="T28" fmla="*/ 6 w 142"/>
              <a:gd name="T29" fmla="*/ 71 h 142"/>
              <a:gd name="T30" fmla="*/ 71 w 142"/>
              <a:gd name="T31" fmla="*/ 71 h 142"/>
              <a:gd name="T32" fmla="*/ 71 w 142"/>
              <a:gd name="T33" fmla="*/ 136 h 142"/>
              <a:gd name="T34" fmla="*/ 116 w 142"/>
              <a:gd name="T35" fmla="*/ 136 h 142"/>
              <a:gd name="T36" fmla="*/ 136 w 142"/>
              <a:gd name="T37" fmla="*/ 115 h 142"/>
              <a:gd name="T38" fmla="*/ 136 w 142"/>
              <a:gd name="T3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36" y="71"/>
                </a:moveTo>
                <a:cubicBezTo>
                  <a:pt x="71" y="71"/>
                  <a:pt x="71" y="71"/>
                  <a:pt x="71" y="71"/>
                </a:cubicBezTo>
                <a:cubicBezTo>
                  <a:pt x="71" y="6"/>
                  <a:pt x="71" y="6"/>
                  <a:pt x="71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71"/>
                  <a:pt x="6" y="71"/>
                  <a:pt x="6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27" y="136"/>
                  <a:pt x="136" y="127"/>
                  <a:pt x="136" y="115"/>
                </a:cubicBezTo>
                <a:lnTo>
                  <a:pt x="136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Freeform 119"/>
          <p:cNvSpPr>
            <a:spLocks noEditPoints="1"/>
          </p:cNvSpPr>
          <p:nvPr/>
        </p:nvSpPr>
        <p:spPr bwMode="auto">
          <a:xfrm>
            <a:off x="3019832" y="2255127"/>
            <a:ext cx="204735" cy="178547"/>
          </a:xfrm>
          <a:custGeom>
            <a:avLst/>
            <a:gdLst>
              <a:gd name="T0" fmla="*/ 177 w 177"/>
              <a:gd name="T1" fmla="*/ 115 h 154"/>
              <a:gd name="T2" fmla="*/ 163 w 177"/>
              <a:gd name="T3" fmla="*/ 130 h 154"/>
              <a:gd name="T4" fmla="*/ 112 w 177"/>
              <a:gd name="T5" fmla="*/ 130 h 154"/>
              <a:gd name="T6" fmla="*/ 118 w 177"/>
              <a:gd name="T7" fmla="*/ 148 h 154"/>
              <a:gd name="T8" fmla="*/ 112 w 177"/>
              <a:gd name="T9" fmla="*/ 154 h 154"/>
              <a:gd name="T10" fmla="*/ 65 w 177"/>
              <a:gd name="T11" fmla="*/ 154 h 154"/>
              <a:gd name="T12" fmla="*/ 59 w 177"/>
              <a:gd name="T13" fmla="*/ 148 h 154"/>
              <a:gd name="T14" fmla="*/ 65 w 177"/>
              <a:gd name="T15" fmla="*/ 130 h 154"/>
              <a:gd name="T16" fmla="*/ 15 w 177"/>
              <a:gd name="T17" fmla="*/ 130 h 154"/>
              <a:gd name="T18" fmla="*/ 0 w 177"/>
              <a:gd name="T19" fmla="*/ 115 h 154"/>
              <a:gd name="T20" fmla="*/ 0 w 177"/>
              <a:gd name="T21" fmla="*/ 15 h 154"/>
              <a:gd name="T22" fmla="*/ 15 w 177"/>
              <a:gd name="T23" fmla="*/ 0 h 154"/>
              <a:gd name="T24" fmla="*/ 163 w 177"/>
              <a:gd name="T25" fmla="*/ 0 h 154"/>
              <a:gd name="T26" fmla="*/ 177 w 177"/>
              <a:gd name="T27" fmla="*/ 15 h 154"/>
              <a:gd name="T28" fmla="*/ 177 w 177"/>
              <a:gd name="T29" fmla="*/ 115 h 154"/>
              <a:gd name="T30" fmla="*/ 165 w 177"/>
              <a:gd name="T31" fmla="*/ 15 h 154"/>
              <a:gd name="T32" fmla="*/ 163 w 177"/>
              <a:gd name="T33" fmla="*/ 12 h 154"/>
              <a:gd name="T34" fmla="*/ 15 w 177"/>
              <a:gd name="T35" fmla="*/ 12 h 154"/>
              <a:gd name="T36" fmla="*/ 12 w 177"/>
              <a:gd name="T37" fmla="*/ 15 h 154"/>
              <a:gd name="T38" fmla="*/ 12 w 177"/>
              <a:gd name="T39" fmla="*/ 92 h 154"/>
              <a:gd name="T40" fmla="*/ 15 w 177"/>
              <a:gd name="T41" fmla="*/ 95 h 154"/>
              <a:gd name="T42" fmla="*/ 163 w 177"/>
              <a:gd name="T43" fmla="*/ 95 h 154"/>
              <a:gd name="T44" fmla="*/ 165 w 177"/>
              <a:gd name="T45" fmla="*/ 92 h 154"/>
              <a:gd name="T46" fmla="*/ 165 w 177"/>
              <a:gd name="T47" fmla="*/ 1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7" h="154">
                <a:moveTo>
                  <a:pt x="177" y="115"/>
                </a:moveTo>
                <a:cubicBezTo>
                  <a:pt x="177" y="123"/>
                  <a:pt x="171" y="130"/>
                  <a:pt x="163" y="130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112" y="138"/>
                  <a:pt x="118" y="145"/>
                  <a:pt x="118" y="148"/>
                </a:cubicBezTo>
                <a:cubicBezTo>
                  <a:pt x="118" y="151"/>
                  <a:pt x="115" y="154"/>
                  <a:pt x="112" y="154"/>
                </a:cubicBezTo>
                <a:cubicBezTo>
                  <a:pt x="65" y="154"/>
                  <a:pt x="65" y="154"/>
                  <a:pt x="65" y="154"/>
                </a:cubicBezTo>
                <a:cubicBezTo>
                  <a:pt x="62" y="154"/>
                  <a:pt x="59" y="151"/>
                  <a:pt x="59" y="148"/>
                </a:cubicBezTo>
                <a:cubicBezTo>
                  <a:pt x="59" y="144"/>
                  <a:pt x="65" y="138"/>
                  <a:pt x="65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3"/>
                  <a:pt x="0" y="1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7" y="7"/>
                  <a:pt x="177" y="15"/>
                </a:cubicBezTo>
                <a:lnTo>
                  <a:pt x="177" y="115"/>
                </a:lnTo>
                <a:close/>
                <a:moveTo>
                  <a:pt x="165" y="15"/>
                </a:moveTo>
                <a:cubicBezTo>
                  <a:pt x="165" y="13"/>
                  <a:pt x="164" y="12"/>
                  <a:pt x="163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3" y="12"/>
                  <a:pt x="12" y="13"/>
                  <a:pt x="12" y="15"/>
                </a:cubicBezTo>
                <a:cubicBezTo>
                  <a:pt x="12" y="92"/>
                  <a:pt x="12" y="92"/>
                  <a:pt x="12" y="92"/>
                </a:cubicBezTo>
                <a:cubicBezTo>
                  <a:pt x="12" y="93"/>
                  <a:pt x="13" y="95"/>
                  <a:pt x="15" y="95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4" y="95"/>
                  <a:pt x="165" y="93"/>
                  <a:pt x="165" y="92"/>
                </a:cubicBezTo>
                <a:lnTo>
                  <a:pt x="165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Freeform 120"/>
          <p:cNvSpPr>
            <a:spLocks noEditPoints="1"/>
          </p:cNvSpPr>
          <p:nvPr/>
        </p:nvSpPr>
        <p:spPr bwMode="auto">
          <a:xfrm>
            <a:off x="3272179" y="2283695"/>
            <a:ext cx="205926" cy="136887"/>
          </a:xfrm>
          <a:custGeom>
            <a:avLst/>
            <a:gdLst>
              <a:gd name="T0" fmla="*/ 177 w 177"/>
              <a:gd name="T1" fmla="*/ 100 h 118"/>
              <a:gd name="T2" fmla="*/ 177 w 177"/>
              <a:gd name="T3" fmla="*/ 109 h 118"/>
              <a:gd name="T4" fmla="*/ 163 w 177"/>
              <a:gd name="T5" fmla="*/ 118 h 118"/>
              <a:gd name="T6" fmla="*/ 15 w 177"/>
              <a:gd name="T7" fmla="*/ 118 h 118"/>
              <a:gd name="T8" fmla="*/ 0 w 177"/>
              <a:gd name="T9" fmla="*/ 109 h 118"/>
              <a:gd name="T10" fmla="*/ 0 w 177"/>
              <a:gd name="T11" fmla="*/ 100 h 118"/>
              <a:gd name="T12" fmla="*/ 15 w 177"/>
              <a:gd name="T13" fmla="*/ 100 h 118"/>
              <a:gd name="T14" fmla="*/ 163 w 177"/>
              <a:gd name="T15" fmla="*/ 100 h 118"/>
              <a:gd name="T16" fmla="*/ 177 w 177"/>
              <a:gd name="T17" fmla="*/ 100 h 118"/>
              <a:gd name="T18" fmla="*/ 24 w 177"/>
              <a:gd name="T19" fmla="*/ 80 h 118"/>
              <a:gd name="T20" fmla="*/ 24 w 177"/>
              <a:gd name="T21" fmla="*/ 14 h 118"/>
              <a:gd name="T22" fmla="*/ 38 w 177"/>
              <a:gd name="T23" fmla="*/ 0 h 118"/>
              <a:gd name="T24" fmla="*/ 139 w 177"/>
              <a:gd name="T25" fmla="*/ 0 h 118"/>
              <a:gd name="T26" fmla="*/ 154 w 177"/>
              <a:gd name="T27" fmla="*/ 14 h 118"/>
              <a:gd name="T28" fmla="*/ 154 w 177"/>
              <a:gd name="T29" fmla="*/ 80 h 118"/>
              <a:gd name="T30" fmla="*/ 139 w 177"/>
              <a:gd name="T31" fmla="*/ 94 h 118"/>
              <a:gd name="T32" fmla="*/ 38 w 177"/>
              <a:gd name="T33" fmla="*/ 94 h 118"/>
              <a:gd name="T34" fmla="*/ 24 w 177"/>
              <a:gd name="T35" fmla="*/ 80 h 118"/>
              <a:gd name="T36" fmla="*/ 36 w 177"/>
              <a:gd name="T37" fmla="*/ 80 h 118"/>
              <a:gd name="T38" fmla="*/ 38 w 177"/>
              <a:gd name="T39" fmla="*/ 82 h 118"/>
              <a:gd name="T40" fmla="*/ 139 w 177"/>
              <a:gd name="T41" fmla="*/ 82 h 118"/>
              <a:gd name="T42" fmla="*/ 142 w 177"/>
              <a:gd name="T43" fmla="*/ 80 h 118"/>
              <a:gd name="T44" fmla="*/ 142 w 177"/>
              <a:gd name="T45" fmla="*/ 14 h 118"/>
              <a:gd name="T46" fmla="*/ 139 w 177"/>
              <a:gd name="T47" fmla="*/ 12 h 118"/>
              <a:gd name="T48" fmla="*/ 38 w 177"/>
              <a:gd name="T49" fmla="*/ 12 h 118"/>
              <a:gd name="T50" fmla="*/ 36 w 177"/>
              <a:gd name="T51" fmla="*/ 14 h 118"/>
              <a:gd name="T52" fmla="*/ 36 w 177"/>
              <a:gd name="T53" fmla="*/ 80 h 118"/>
              <a:gd name="T54" fmla="*/ 98 w 177"/>
              <a:gd name="T55" fmla="*/ 108 h 118"/>
              <a:gd name="T56" fmla="*/ 96 w 177"/>
              <a:gd name="T57" fmla="*/ 106 h 118"/>
              <a:gd name="T58" fmla="*/ 81 w 177"/>
              <a:gd name="T59" fmla="*/ 106 h 118"/>
              <a:gd name="T60" fmla="*/ 80 w 177"/>
              <a:gd name="T61" fmla="*/ 108 h 118"/>
              <a:gd name="T62" fmla="*/ 81 w 177"/>
              <a:gd name="T63" fmla="*/ 109 h 118"/>
              <a:gd name="T64" fmla="*/ 96 w 177"/>
              <a:gd name="T65" fmla="*/ 109 h 118"/>
              <a:gd name="T66" fmla="*/ 98 w 177"/>
              <a:gd name="T67" fmla="*/ 10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118">
                <a:moveTo>
                  <a:pt x="177" y="100"/>
                </a:moveTo>
                <a:cubicBezTo>
                  <a:pt x="177" y="109"/>
                  <a:pt x="177" y="109"/>
                  <a:pt x="177" y="109"/>
                </a:cubicBezTo>
                <a:cubicBezTo>
                  <a:pt x="177" y="114"/>
                  <a:pt x="171" y="118"/>
                  <a:pt x="163" y="118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7" y="118"/>
                  <a:pt x="0" y="114"/>
                  <a:pt x="0" y="109"/>
                </a:cubicBezTo>
                <a:cubicBezTo>
                  <a:pt x="0" y="100"/>
                  <a:pt x="0" y="100"/>
                  <a:pt x="0" y="100"/>
                </a:cubicBezTo>
                <a:cubicBezTo>
                  <a:pt x="15" y="100"/>
                  <a:pt x="15" y="100"/>
                  <a:pt x="15" y="100"/>
                </a:cubicBezTo>
                <a:cubicBezTo>
                  <a:pt x="163" y="100"/>
                  <a:pt x="163" y="100"/>
                  <a:pt x="163" y="100"/>
                </a:cubicBezTo>
                <a:lnTo>
                  <a:pt x="177" y="100"/>
                </a:lnTo>
                <a:close/>
                <a:moveTo>
                  <a:pt x="24" y="80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7" y="0"/>
                  <a:pt x="154" y="6"/>
                  <a:pt x="154" y="14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4" y="88"/>
                  <a:pt x="147" y="94"/>
                  <a:pt x="139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30" y="94"/>
                  <a:pt x="24" y="88"/>
                  <a:pt x="24" y="80"/>
                </a:cubicBezTo>
                <a:close/>
                <a:moveTo>
                  <a:pt x="36" y="80"/>
                </a:moveTo>
                <a:cubicBezTo>
                  <a:pt x="36" y="81"/>
                  <a:pt x="37" y="82"/>
                  <a:pt x="38" y="82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41" y="82"/>
                  <a:pt x="142" y="81"/>
                  <a:pt x="142" y="80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2" y="13"/>
                  <a:pt x="141" y="12"/>
                  <a:pt x="139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7" y="12"/>
                  <a:pt x="36" y="13"/>
                  <a:pt x="36" y="14"/>
                </a:cubicBezTo>
                <a:lnTo>
                  <a:pt x="36" y="80"/>
                </a:lnTo>
                <a:close/>
                <a:moveTo>
                  <a:pt x="98" y="108"/>
                </a:moveTo>
                <a:cubicBezTo>
                  <a:pt x="98" y="107"/>
                  <a:pt x="97" y="106"/>
                  <a:pt x="96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6"/>
                  <a:pt x="80" y="107"/>
                  <a:pt x="80" y="108"/>
                </a:cubicBezTo>
                <a:cubicBezTo>
                  <a:pt x="80" y="108"/>
                  <a:pt x="81" y="109"/>
                  <a:pt x="81" y="109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7" y="109"/>
                  <a:pt x="98" y="108"/>
                  <a:pt x="98" y="10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121"/>
          <p:cNvSpPr>
            <a:spLocks noEditPoints="1"/>
          </p:cNvSpPr>
          <p:nvPr/>
        </p:nvSpPr>
        <p:spPr bwMode="auto">
          <a:xfrm>
            <a:off x="3525717" y="2269412"/>
            <a:ext cx="123793" cy="151170"/>
          </a:xfrm>
          <a:custGeom>
            <a:avLst/>
            <a:gdLst>
              <a:gd name="T0" fmla="*/ 107 w 107"/>
              <a:gd name="T1" fmla="*/ 115 h 130"/>
              <a:gd name="T2" fmla="*/ 92 w 107"/>
              <a:gd name="T3" fmla="*/ 130 h 130"/>
              <a:gd name="T4" fmla="*/ 15 w 107"/>
              <a:gd name="T5" fmla="*/ 130 h 130"/>
              <a:gd name="T6" fmla="*/ 0 w 107"/>
              <a:gd name="T7" fmla="*/ 115 h 130"/>
              <a:gd name="T8" fmla="*/ 0 w 107"/>
              <a:gd name="T9" fmla="*/ 15 h 130"/>
              <a:gd name="T10" fmla="*/ 15 w 107"/>
              <a:gd name="T11" fmla="*/ 0 h 130"/>
              <a:gd name="T12" fmla="*/ 92 w 107"/>
              <a:gd name="T13" fmla="*/ 0 h 130"/>
              <a:gd name="T14" fmla="*/ 107 w 107"/>
              <a:gd name="T15" fmla="*/ 15 h 130"/>
              <a:gd name="T16" fmla="*/ 107 w 107"/>
              <a:gd name="T17" fmla="*/ 115 h 130"/>
              <a:gd name="T18" fmla="*/ 95 w 107"/>
              <a:gd name="T19" fmla="*/ 15 h 130"/>
              <a:gd name="T20" fmla="*/ 92 w 107"/>
              <a:gd name="T21" fmla="*/ 12 h 130"/>
              <a:gd name="T22" fmla="*/ 15 w 107"/>
              <a:gd name="T23" fmla="*/ 12 h 130"/>
              <a:gd name="T24" fmla="*/ 12 w 107"/>
              <a:gd name="T25" fmla="*/ 15 h 130"/>
              <a:gd name="T26" fmla="*/ 12 w 107"/>
              <a:gd name="T27" fmla="*/ 103 h 130"/>
              <a:gd name="T28" fmla="*/ 15 w 107"/>
              <a:gd name="T29" fmla="*/ 106 h 130"/>
              <a:gd name="T30" fmla="*/ 92 w 107"/>
              <a:gd name="T31" fmla="*/ 106 h 130"/>
              <a:gd name="T32" fmla="*/ 95 w 107"/>
              <a:gd name="T33" fmla="*/ 103 h 130"/>
              <a:gd name="T34" fmla="*/ 95 w 107"/>
              <a:gd name="T35" fmla="*/ 15 h 130"/>
              <a:gd name="T36" fmla="*/ 53 w 107"/>
              <a:gd name="T37" fmla="*/ 112 h 130"/>
              <a:gd name="T38" fmla="*/ 47 w 107"/>
              <a:gd name="T39" fmla="*/ 118 h 130"/>
              <a:gd name="T40" fmla="*/ 53 w 107"/>
              <a:gd name="T41" fmla="*/ 124 h 130"/>
              <a:gd name="T42" fmla="*/ 59 w 107"/>
              <a:gd name="T43" fmla="*/ 118 h 130"/>
              <a:gd name="T44" fmla="*/ 53 w 107"/>
              <a:gd name="T45" fmla="*/ 11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7" h="130">
                <a:moveTo>
                  <a:pt x="107" y="115"/>
                </a:moveTo>
                <a:cubicBezTo>
                  <a:pt x="107" y="123"/>
                  <a:pt x="100" y="130"/>
                  <a:pt x="92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3"/>
                  <a:pt x="0" y="1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00" y="0"/>
                  <a:pt x="107" y="6"/>
                  <a:pt x="107" y="15"/>
                </a:cubicBezTo>
                <a:lnTo>
                  <a:pt x="107" y="115"/>
                </a:lnTo>
                <a:close/>
                <a:moveTo>
                  <a:pt x="95" y="15"/>
                </a:moveTo>
                <a:cubicBezTo>
                  <a:pt x="95" y="13"/>
                  <a:pt x="93" y="12"/>
                  <a:pt x="92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3" y="12"/>
                  <a:pt x="12" y="13"/>
                  <a:pt x="12" y="15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5"/>
                  <a:pt x="13" y="106"/>
                  <a:pt x="15" y="106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3" y="106"/>
                  <a:pt x="95" y="105"/>
                  <a:pt x="95" y="103"/>
                </a:cubicBezTo>
                <a:lnTo>
                  <a:pt x="95" y="15"/>
                </a:lnTo>
                <a:close/>
                <a:moveTo>
                  <a:pt x="53" y="112"/>
                </a:moveTo>
                <a:cubicBezTo>
                  <a:pt x="50" y="112"/>
                  <a:pt x="47" y="115"/>
                  <a:pt x="47" y="118"/>
                </a:cubicBezTo>
                <a:cubicBezTo>
                  <a:pt x="47" y="121"/>
                  <a:pt x="50" y="124"/>
                  <a:pt x="53" y="124"/>
                </a:cubicBezTo>
                <a:cubicBezTo>
                  <a:pt x="57" y="124"/>
                  <a:pt x="59" y="121"/>
                  <a:pt x="59" y="118"/>
                </a:cubicBezTo>
                <a:cubicBezTo>
                  <a:pt x="59" y="115"/>
                  <a:pt x="57" y="112"/>
                  <a:pt x="53" y="1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122"/>
          <p:cNvSpPr>
            <a:spLocks noEditPoints="1"/>
          </p:cNvSpPr>
          <p:nvPr/>
        </p:nvSpPr>
        <p:spPr bwMode="auto">
          <a:xfrm>
            <a:off x="3739975" y="2269411"/>
            <a:ext cx="165454" cy="164264"/>
          </a:xfrm>
          <a:custGeom>
            <a:avLst/>
            <a:gdLst>
              <a:gd name="T0" fmla="*/ 142 w 142"/>
              <a:gd name="T1" fmla="*/ 13 h 142"/>
              <a:gd name="T2" fmla="*/ 142 w 142"/>
              <a:gd name="T3" fmla="*/ 129 h 142"/>
              <a:gd name="T4" fmla="*/ 129 w 142"/>
              <a:gd name="T5" fmla="*/ 142 h 142"/>
              <a:gd name="T6" fmla="*/ 13 w 142"/>
              <a:gd name="T7" fmla="*/ 142 h 142"/>
              <a:gd name="T8" fmla="*/ 0 w 142"/>
              <a:gd name="T9" fmla="*/ 129 h 142"/>
              <a:gd name="T10" fmla="*/ 0 w 142"/>
              <a:gd name="T11" fmla="*/ 13 h 142"/>
              <a:gd name="T12" fmla="*/ 13 w 142"/>
              <a:gd name="T13" fmla="*/ 0 h 142"/>
              <a:gd name="T14" fmla="*/ 129 w 142"/>
              <a:gd name="T15" fmla="*/ 0 h 142"/>
              <a:gd name="T16" fmla="*/ 142 w 142"/>
              <a:gd name="T17" fmla="*/ 13 h 142"/>
              <a:gd name="T18" fmla="*/ 135 w 142"/>
              <a:gd name="T19" fmla="*/ 13 h 142"/>
              <a:gd name="T20" fmla="*/ 129 w 142"/>
              <a:gd name="T21" fmla="*/ 6 h 142"/>
              <a:gd name="T22" fmla="*/ 13 w 142"/>
              <a:gd name="T23" fmla="*/ 6 h 142"/>
              <a:gd name="T24" fmla="*/ 6 w 142"/>
              <a:gd name="T25" fmla="*/ 13 h 142"/>
              <a:gd name="T26" fmla="*/ 6 w 142"/>
              <a:gd name="T27" fmla="*/ 129 h 142"/>
              <a:gd name="T28" fmla="*/ 13 w 142"/>
              <a:gd name="T29" fmla="*/ 135 h 142"/>
              <a:gd name="T30" fmla="*/ 129 w 142"/>
              <a:gd name="T31" fmla="*/ 135 h 142"/>
              <a:gd name="T32" fmla="*/ 135 w 142"/>
              <a:gd name="T33" fmla="*/ 129 h 142"/>
              <a:gd name="T34" fmla="*/ 135 w 142"/>
              <a:gd name="T35" fmla="*/ 13 h 142"/>
              <a:gd name="T36" fmla="*/ 130 w 142"/>
              <a:gd name="T37" fmla="*/ 13 h 142"/>
              <a:gd name="T38" fmla="*/ 130 w 142"/>
              <a:gd name="T39" fmla="*/ 52 h 142"/>
              <a:gd name="T40" fmla="*/ 113 w 142"/>
              <a:gd name="T41" fmla="*/ 47 h 142"/>
              <a:gd name="T42" fmla="*/ 53 w 142"/>
              <a:gd name="T43" fmla="*/ 46 h 142"/>
              <a:gd name="T44" fmla="*/ 52 w 142"/>
              <a:gd name="T45" fmla="*/ 47 h 142"/>
              <a:gd name="T46" fmla="*/ 46 w 142"/>
              <a:gd name="T47" fmla="*/ 34 h 142"/>
              <a:gd name="T48" fmla="*/ 24 w 142"/>
              <a:gd name="T49" fmla="*/ 34 h 142"/>
              <a:gd name="T50" fmla="*/ 32 w 142"/>
              <a:gd name="T51" fmla="*/ 52 h 142"/>
              <a:gd name="T52" fmla="*/ 11 w 142"/>
              <a:gd name="T53" fmla="*/ 64 h 142"/>
              <a:gd name="T54" fmla="*/ 11 w 142"/>
              <a:gd name="T55" fmla="*/ 13 h 142"/>
              <a:gd name="T56" fmla="*/ 13 w 142"/>
              <a:gd name="T57" fmla="*/ 11 h 142"/>
              <a:gd name="T58" fmla="*/ 129 w 142"/>
              <a:gd name="T59" fmla="*/ 11 h 142"/>
              <a:gd name="T60" fmla="*/ 130 w 142"/>
              <a:gd name="T61" fmla="*/ 13 h 142"/>
              <a:gd name="T62" fmla="*/ 81 w 142"/>
              <a:gd name="T63" fmla="*/ 97 h 142"/>
              <a:gd name="T64" fmla="*/ 130 w 142"/>
              <a:gd name="T65" fmla="*/ 83 h 142"/>
              <a:gd name="T66" fmla="*/ 130 w 142"/>
              <a:gd name="T67" fmla="*/ 129 h 142"/>
              <a:gd name="T68" fmla="*/ 129 w 142"/>
              <a:gd name="T69" fmla="*/ 131 h 142"/>
              <a:gd name="T70" fmla="*/ 13 w 142"/>
              <a:gd name="T71" fmla="*/ 131 h 142"/>
              <a:gd name="T72" fmla="*/ 11 w 142"/>
              <a:gd name="T73" fmla="*/ 129 h 142"/>
              <a:gd name="T74" fmla="*/ 11 w 142"/>
              <a:gd name="T75" fmla="*/ 116 h 142"/>
              <a:gd name="T76" fmla="*/ 77 w 142"/>
              <a:gd name="T77" fmla="*/ 98 h 142"/>
              <a:gd name="T78" fmla="*/ 57 w 142"/>
              <a:gd name="T79" fmla="*/ 57 h 142"/>
              <a:gd name="T80" fmla="*/ 59 w 142"/>
              <a:gd name="T81" fmla="*/ 57 h 142"/>
              <a:gd name="T82" fmla="*/ 121 w 142"/>
              <a:gd name="T83" fmla="*/ 68 h 142"/>
              <a:gd name="T84" fmla="*/ 119 w 142"/>
              <a:gd name="T85" fmla="*/ 72 h 142"/>
              <a:gd name="T86" fmla="*/ 95 w 142"/>
              <a:gd name="T87" fmla="*/ 78 h 142"/>
              <a:gd name="T88" fmla="*/ 86 w 142"/>
              <a:gd name="T89" fmla="*/ 59 h 142"/>
              <a:gd name="T90" fmla="*/ 64 w 142"/>
              <a:gd name="T91" fmla="*/ 61 h 142"/>
              <a:gd name="T92" fmla="*/ 81 w 142"/>
              <a:gd name="T93" fmla="*/ 97 h 142"/>
              <a:gd name="T94" fmla="*/ 22 w 142"/>
              <a:gd name="T95" fmla="*/ 92 h 142"/>
              <a:gd name="T96" fmla="*/ 38 w 142"/>
              <a:gd name="T97" fmla="*/ 64 h 142"/>
              <a:gd name="T98" fmla="*/ 50 w 142"/>
              <a:gd name="T99" fmla="*/ 89 h 142"/>
              <a:gd name="T100" fmla="*/ 26 w 142"/>
              <a:gd name="T101" fmla="*/ 94 h 142"/>
              <a:gd name="T102" fmla="*/ 22 w 142"/>
              <a:gd name="T103" fmla="*/ 9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2" h="142">
                <a:moveTo>
                  <a:pt x="142" y="13"/>
                </a:moveTo>
                <a:cubicBezTo>
                  <a:pt x="142" y="129"/>
                  <a:pt x="142" y="129"/>
                  <a:pt x="142" y="129"/>
                </a:cubicBezTo>
                <a:cubicBezTo>
                  <a:pt x="142" y="136"/>
                  <a:pt x="136" y="142"/>
                  <a:pt x="129" y="142"/>
                </a:cubicBezTo>
                <a:cubicBezTo>
                  <a:pt x="13" y="142"/>
                  <a:pt x="13" y="142"/>
                  <a:pt x="13" y="142"/>
                </a:cubicBezTo>
                <a:cubicBezTo>
                  <a:pt x="5" y="142"/>
                  <a:pt x="0" y="136"/>
                  <a:pt x="0" y="12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3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6" y="0"/>
                  <a:pt x="142" y="6"/>
                  <a:pt x="142" y="13"/>
                </a:cubicBezTo>
                <a:close/>
                <a:moveTo>
                  <a:pt x="135" y="13"/>
                </a:moveTo>
                <a:cubicBezTo>
                  <a:pt x="135" y="9"/>
                  <a:pt x="132" y="6"/>
                  <a:pt x="129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9" y="6"/>
                  <a:pt x="6" y="9"/>
                  <a:pt x="6" y="13"/>
                </a:cubicBezTo>
                <a:cubicBezTo>
                  <a:pt x="6" y="129"/>
                  <a:pt x="6" y="129"/>
                  <a:pt x="6" y="129"/>
                </a:cubicBezTo>
                <a:cubicBezTo>
                  <a:pt x="6" y="132"/>
                  <a:pt x="9" y="135"/>
                  <a:pt x="13" y="135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32" y="135"/>
                  <a:pt x="135" y="132"/>
                  <a:pt x="135" y="129"/>
                </a:cubicBezTo>
                <a:lnTo>
                  <a:pt x="135" y="13"/>
                </a:lnTo>
                <a:close/>
                <a:moveTo>
                  <a:pt x="130" y="13"/>
                </a:moveTo>
                <a:cubicBezTo>
                  <a:pt x="130" y="52"/>
                  <a:pt x="130" y="52"/>
                  <a:pt x="130" y="52"/>
                </a:cubicBezTo>
                <a:cubicBezTo>
                  <a:pt x="125" y="50"/>
                  <a:pt x="119" y="49"/>
                  <a:pt x="113" y="47"/>
                </a:cubicBezTo>
                <a:cubicBezTo>
                  <a:pt x="94" y="43"/>
                  <a:pt x="74" y="43"/>
                  <a:pt x="53" y="46"/>
                </a:cubicBezTo>
                <a:cubicBezTo>
                  <a:pt x="53" y="47"/>
                  <a:pt x="53" y="47"/>
                  <a:pt x="52" y="47"/>
                </a:cubicBezTo>
                <a:cubicBezTo>
                  <a:pt x="46" y="34"/>
                  <a:pt x="46" y="34"/>
                  <a:pt x="46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32" y="52"/>
                  <a:pt x="32" y="52"/>
                  <a:pt x="32" y="52"/>
                </a:cubicBezTo>
                <a:cubicBezTo>
                  <a:pt x="24" y="55"/>
                  <a:pt x="17" y="59"/>
                  <a:pt x="11" y="64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2"/>
                  <a:pt x="12" y="11"/>
                  <a:pt x="13" y="11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30" y="11"/>
                  <a:pt x="130" y="12"/>
                  <a:pt x="130" y="13"/>
                </a:cubicBezTo>
                <a:close/>
                <a:moveTo>
                  <a:pt x="81" y="97"/>
                </a:moveTo>
                <a:cubicBezTo>
                  <a:pt x="130" y="83"/>
                  <a:pt x="130" y="83"/>
                  <a:pt x="130" y="83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0" y="130"/>
                  <a:pt x="130" y="131"/>
                  <a:pt x="129" y="131"/>
                </a:cubicBezTo>
                <a:cubicBezTo>
                  <a:pt x="13" y="131"/>
                  <a:pt x="13" y="131"/>
                  <a:pt x="13" y="131"/>
                </a:cubicBezTo>
                <a:cubicBezTo>
                  <a:pt x="12" y="131"/>
                  <a:pt x="11" y="130"/>
                  <a:pt x="11" y="129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77" y="98"/>
                  <a:pt x="77" y="98"/>
                  <a:pt x="77" y="98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91" y="51"/>
                  <a:pt x="111" y="58"/>
                  <a:pt x="121" y="68"/>
                </a:cubicBezTo>
                <a:cubicBezTo>
                  <a:pt x="123" y="70"/>
                  <a:pt x="121" y="71"/>
                  <a:pt x="119" y="72"/>
                </a:cubicBezTo>
                <a:cubicBezTo>
                  <a:pt x="119" y="72"/>
                  <a:pt x="113" y="73"/>
                  <a:pt x="95" y="78"/>
                </a:cubicBezTo>
                <a:cubicBezTo>
                  <a:pt x="86" y="59"/>
                  <a:pt x="86" y="59"/>
                  <a:pt x="86" y="59"/>
                </a:cubicBezTo>
                <a:cubicBezTo>
                  <a:pt x="80" y="59"/>
                  <a:pt x="72" y="59"/>
                  <a:pt x="64" y="61"/>
                </a:cubicBezTo>
                <a:lnTo>
                  <a:pt x="81" y="97"/>
                </a:lnTo>
                <a:close/>
                <a:moveTo>
                  <a:pt x="22" y="92"/>
                </a:moveTo>
                <a:cubicBezTo>
                  <a:pt x="21" y="82"/>
                  <a:pt x="24" y="71"/>
                  <a:pt x="38" y="64"/>
                </a:cubicBezTo>
                <a:cubicBezTo>
                  <a:pt x="50" y="89"/>
                  <a:pt x="50" y="89"/>
                  <a:pt x="50" y="89"/>
                </a:cubicBezTo>
                <a:cubicBezTo>
                  <a:pt x="26" y="94"/>
                  <a:pt x="26" y="94"/>
                  <a:pt x="26" y="94"/>
                </a:cubicBezTo>
                <a:cubicBezTo>
                  <a:pt x="24" y="95"/>
                  <a:pt x="23" y="94"/>
                  <a:pt x="22" y="9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123"/>
          <p:cNvSpPr>
            <a:spLocks noEditPoints="1"/>
          </p:cNvSpPr>
          <p:nvPr/>
        </p:nvSpPr>
        <p:spPr bwMode="auto">
          <a:xfrm>
            <a:off x="3947089" y="2269411"/>
            <a:ext cx="205926" cy="178547"/>
          </a:xfrm>
          <a:custGeom>
            <a:avLst/>
            <a:gdLst>
              <a:gd name="T0" fmla="*/ 163 w 178"/>
              <a:gd name="T1" fmla="*/ 154 h 154"/>
              <a:gd name="T2" fmla="*/ 0 w 178"/>
              <a:gd name="T3" fmla="*/ 139 h 154"/>
              <a:gd name="T4" fmla="*/ 15 w 178"/>
              <a:gd name="T5" fmla="*/ 0 h 154"/>
              <a:gd name="T6" fmla="*/ 178 w 178"/>
              <a:gd name="T7" fmla="*/ 15 h 154"/>
              <a:gd name="T8" fmla="*/ 36 w 178"/>
              <a:gd name="T9" fmla="*/ 18 h 154"/>
              <a:gd name="T10" fmla="*/ 18 w 178"/>
              <a:gd name="T11" fmla="*/ 12 h 154"/>
              <a:gd name="T12" fmla="*/ 12 w 178"/>
              <a:gd name="T13" fmla="*/ 29 h 154"/>
              <a:gd name="T14" fmla="*/ 30 w 178"/>
              <a:gd name="T15" fmla="*/ 35 h 154"/>
              <a:gd name="T16" fmla="*/ 36 w 178"/>
              <a:gd name="T17" fmla="*/ 18 h 154"/>
              <a:gd name="T18" fmla="*/ 30 w 178"/>
              <a:gd name="T19" fmla="*/ 47 h 154"/>
              <a:gd name="T20" fmla="*/ 12 w 178"/>
              <a:gd name="T21" fmla="*/ 53 h 154"/>
              <a:gd name="T22" fmla="*/ 18 w 178"/>
              <a:gd name="T23" fmla="*/ 71 h 154"/>
              <a:gd name="T24" fmla="*/ 36 w 178"/>
              <a:gd name="T25" fmla="*/ 65 h 154"/>
              <a:gd name="T26" fmla="*/ 36 w 178"/>
              <a:gd name="T27" fmla="*/ 89 h 154"/>
              <a:gd name="T28" fmla="*/ 18 w 178"/>
              <a:gd name="T29" fmla="*/ 83 h 154"/>
              <a:gd name="T30" fmla="*/ 12 w 178"/>
              <a:gd name="T31" fmla="*/ 100 h 154"/>
              <a:gd name="T32" fmla="*/ 30 w 178"/>
              <a:gd name="T33" fmla="*/ 106 h 154"/>
              <a:gd name="T34" fmla="*/ 36 w 178"/>
              <a:gd name="T35" fmla="*/ 89 h 154"/>
              <a:gd name="T36" fmla="*/ 30 w 178"/>
              <a:gd name="T37" fmla="*/ 118 h 154"/>
              <a:gd name="T38" fmla="*/ 12 w 178"/>
              <a:gd name="T39" fmla="*/ 124 h 154"/>
              <a:gd name="T40" fmla="*/ 18 w 178"/>
              <a:gd name="T41" fmla="*/ 142 h 154"/>
              <a:gd name="T42" fmla="*/ 36 w 178"/>
              <a:gd name="T43" fmla="*/ 136 h 154"/>
              <a:gd name="T44" fmla="*/ 130 w 178"/>
              <a:gd name="T45" fmla="*/ 18 h 154"/>
              <a:gd name="T46" fmla="*/ 53 w 178"/>
              <a:gd name="T47" fmla="*/ 12 h 154"/>
              <a:gd name="T48" fmla="*/ 47 w 178"/>
              <a:gd name="T49" fmla="*/ 65 h 154"/>
              <a:gd name="T50" fmla="*/ 124 w 178"/>
              <a:gd name="T51" fmla="*/ 71 h 154"/>
              <a:gd name="T52" fmla="*/ 130 w 178"/>
              <a:gd name="T53" fmla="*/ 18 h 154"/>
              <a:gd name="T54" fmla="*/ 124 w 178"/>
              <a:gd name="T55" fmla="*/ 83 h 154"/>
              <a:gd name="T56" fmla="*/ 47 w 178"/>
              <a:gd name="T57" fmla="*/ 89 h 154"/>
              <a:gd name="T58" fmla="*/ 53 w 178"/>
              <a:gd name="T59" fmla="*/ 142 h 154"/>
              <a:gd name="T60" fmla="*/ 130 w 178"/>
              <a:gd name="T61" fmla="*/ 136 h 154"/>
              <a:gd name="T62" fmla="*/ 166 w 178"/>
              <a:gd name="T63" fmla="*/ 18 h 154"/>
              <a:gd name="T64" fmla="*/ 148 w 178"/>
              <a:gd name="T65" fmla="*/ 12 h 154"/>
              <a:gd name="T66" fmla="*/ 142 w 178"/>
              <a:gd name="T67" fmla="*/ 29 h 154"/>
              <a:gd name="T68" fmla="*/ 160 w 178"/>
              <a:gd name="T69" fmla="*/ 35 h 154"/>
              <a:gd name="T70" fmla="*/ 166 w 178"/>
              <a:gd name="T71" fmla="*/ 18 h 154"/>
              <a:gd name="T72" fmla="*/ 160 w 178"/>
              <a:gd name="T73" fmla="*/ 47 h 154"/>
              <a:gd name="T74" fmla="*/ 142 w 178"/>
              <a:gd name="T75" fmla="*/ 53 h 154"/>
              <a:gd name="T76" fmla="*/ 148 w 178"/>
              <a:gd name="T77" fmla="*/ 71 h 154"/>
              <a:gd name="T78" fmla="*/ 166 w 178"/>
              <a:gd name="T79" fmla="*/ 65 h 154"/>
              <a:gd name="T80" fmla="*/ 166 w 178"/>
              <a:gd name="T81" fmla="*/ 89 h 154"/>
              <a:gd name="T82" fmla="*/ 148 w 178"/>
              <a:gd name="T83" fmla="*/ 83 h 154"/>
              <a:gd name="T84" fmla="*/ 142 w 178"/>
              <a:gd name="T85" fmla="*/ 100 h 154"/>
              <a:gd name="T86" fmla="*/ 160 w 178"/>
              <a:gd name="T87" fmla="*/ 106 h 154"/>
              <a:gd name="T88" fmla="*/ 166 w 178"/>
              <a:gd name="T89" fmla="*/ 89 h 154"/>
              <a:gd name="T90" fmla="*/ 160 w 178"/>
              <a:gd name="T91" fmla="*/ 118 h 154"/>
              <a:gd name="T92" fmla="*/ 142 w 178"/>
              <a:gd name="T93" fmla="*/ 124 h 154"/>
              <a:gd name="T94" fmla="*/ 148 w 178"/>
              <a:gd name="T95" fmla="*/ 142 h 154"/>
              <a:gd name="T96" fmla="*/ 166 w 178"/>
              <a:gd name="T97" fmla="*/ 13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8" h="154">
                <a:moveTo>
                  <a:pt x="178" y="139"/>
                </a:moveTo>
                <a:cubicBezTo>
                  <a:pt x="178" y="147"/>
                  <a:pt x="171" y="154"/>
                  <a:pt x="163" y="154"/>
                </a:cubicBezTo>
                <a:cubicBezTo>
                  <a:pt x="15" y="154"/>
                  <a:pt x="15" y="154"/>
                  <a:pt x="15" y="154"/>
                </a:cubicBezTo>
                <a:cubicBezTo>
                  <a:pt x="7" y="154"/>
                  <a:pt x="0" y="147"/>
                  <a:pt x="0" y="13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8" y="6"/>
                  <a:pt x="178" y="15"/>
                </a:cubicBezTo>
                <a:lnTo>
                  <a:pt x="178" y="139"/>
                </a:lnTo>
                <a:close/>
                <a:moveTo>
                  <a:pt x="36" y="18"/>
                </a:moveTo>
                <a:cubicBezTo>
                  <a:pt x="36" y="14"/>
                  <a:pt x="33" y="12"/>
                  <a:pt x="30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5" y="12"/>
                  <a:pt x="12" y="14"/>
                  <a:pt x="12" y="1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3"/>
                  <a:pt x="15" y="35"/>
                  <a:pt x="18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6" y="33"/>
                  <a:pt x="36" y="29"/>
                </a:cubicBezTo>
                <a:lnTo>
                  <a:pt x="36" y="18"/>
                </a:lnTo>
                <a:close/>
                <a:moveTo>
                  <a:pt x="36" y="53"/>
                </a:moveTo>
                <a:cubicBezTo>
                  <a:pt x="36" y="50"/>
                  <a:pt x="33" y="47"/>
                  <a:pt x="30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5" y="47"/>
                  <a:pt x="12" y="50"/>
                  <a:pt x="12" y="53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8"/>
                  <a:pt x="15" y="71"/>
                  <a:pt x="18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3" y="71"/>
                  <a:pt x="36" y="68"/>
                  <a:pt x="36" y="65"/>
                </a:cubicBezTo>
                <a:lnTo>
                  <a:pt x="36" y="53"/>
                </a:lnTo>
                <a:close/>
                <a:moveTo>
                  <a:pt x="36" y="89"/>
                </a:moveTo>
                <a:cubicBezTo>
                  <a:pt x="36" y="85"/>
                  <a:pt x="33" y="83"/>
                  <a:pt x="30" y="83"/>
                </a:cubicBezTo>
                <a:cubicBezTo>
                  <a:pt x="18" y="83"/>
                  <a:pt x="18" y="83"/>
                  <a:pt x="18" y="83"/>
                </a:cubicBezTo>
                <a:cubicBezTo>
                  <a:pt x="15" y="83"/>
                  <a:pt x="12" y="85"/>
                  <a:pt x="12" y="8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4"/>
                  <a:pt x="15" y="106"/>
                  <a:pt x="18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3" y="106"/>
                  <a:pt x="36" y="104"/>
                  <a:pt x="36" y="100"/>
                </a:cubicBezTo>
                <a:lnTo>
                  <a:pt x="36" y="89"/>
                </a:lnTo>
                <a:close/>
                <a:moveTo>
                  <a:pt x="36" y="124"/>
                </a:moveTo>
                <a:cubicBezTo>
                  <a:pt x="36" y="121"/>
                  <a:pt x="33" y="118"/>
                  <a:pt x="30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5" y="118"/>
                  <a:pt x="12" y="121"/>
                  <a:pt x="12" y="124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9"/>
                  <a:pt x="15" y="142"/>
                  <a:pt x="18" y="142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33" y="142"/>
                  <a:pt x="36" y="139"/>
                  <a:pt x="36" y="136"/>
                </a:cubicBezTo>
                <a:lnTo>
                  <a:pt x="36" y="124"/>
                </a:lnTo>
                <a:close/>
                <a:moveTo>
                  <a:pt x="130" y="18"/>
                </a:moveTo>
                <a:cubicBezTo>
                  <a:pt x="130" y="14"/>
                  <a:pt x="128" y="12"/>
                  <a:pt x="124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7" y="14"/>
                  <a:pt x="47" y="18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8"/>
                  <a:pt x="50" y="71"/>
                  <a:pt x="53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8" y="71"/>
                  <a:pt x="130" y="68"/>
                  <a:pt x="130" y="65"/>
                </a:cubicBezTo>
                <a:lnTo>
                  <a:pt x="130" y="18"/>
                </a:lnTo>
                <a:close/>
                <a:moveTo>
                  <a:pt x="130" y="89"/>
                </a:moveTo>
                <a:cubicBezTo>
                  <a:pt x="130" y="85"/>
                  <a:pt x="128" y="83"/>
                  <a:pt x="124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0" y="83"/>
                  <a:pt x="47" y="85"/>
                  <a:pt x="47" y="89"/>
                </a:cubicBezTo>
                <a:cubicBezTo>
                  <a:pt x="47" y="136"/>
                  <a:pt x="47" y="136"/>
                  <a:pt x="47" y="136"/>
                </a:cubicBezTo>
                <a:cubicBezTo>
                  <a:pt x="47" y="139"/>
                  <a:pt x="50" y="142"/>
                  <a:pt x="53" y="142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8" y="142"/>
                  <a:pt x="130" y="139"/>
                  <a:pt x="130" y="136"/>
                </a:cubicBezTo>
                <a:lnTo>
                  <a:pt x="130" y="89"/>
                </a:lnTo>
                <a:close/>
                <a:moveTo>
                  <a:pt x="166" y="18"/>
                </a:moveTo>
                <a:cubicBezTo>
                  <a:pt x="166" y="14"/>
                  <a:pt x="163" y="12"/>
                  <a:pt x="160" y="12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5" y="12"/>
                  <a:pt x="142" y="14"/>
                  <a:pt x="142" y="18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42" y="33"/>
                  <a:pt x="145" y="35"/>
                  <a:pt x="148" y="35"/>
                </a:cubicBezTo>
                <a:cubicBezTo>
                  <a:pt x="160" y="35"/>
                  <a:pt x="160" y="35"/>
                  <a:pt x="160" y="35"/>
                </a:cubicBezTo>
                <a:cubicBezTo>
                  <a:pt x="163" y="35"/>
                  <a:pt x="166" y="33"/>
                  <a:pt x="166" y="29"/>
                </a:cubicBezTo>
                <a:lnTo>
                  <a:pt x="166" y="18"/>
                </a:lnTo>
                <a:close/>
                <a:moveTo>
                  <a:pt x="166" y="53"/>
                </a:moveTo>
                <a:cubicBezTo>
                  <a:pt x="166" y="50"/>
                  <a:pt x="163" y="47"/>
                  <a:pt x="160" y="47"/>
                </a:cubicBezTo>
                <a:cubicBezTo>
                  <a:pt x="148" y="47"/>
                  <a:pt x="148" y="47"/>
                  <a:pt x="148" y="47"/>
                </a:cubicBezTo>
                <a:cubicBezTo>
                  <a:pt x="145" y="47"/>
                  <a:pt x="142" y="50"/>
                  <a:pt x="142" y="53"/>
                </a:cubicBezTo>
                <a:cubicBezTo>
                  <a:pt x="142" y="65"/>
                  <a:pt x="142" y="65"/>
                  <a:pt x="142" y="65"/>
                </a:cubicBezTo>
                <a:cubicBezTo>
                  <a:pt x="142" y="68"/>
                  <a:pt x="145" y="71"/>
                  <a:pt x="148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3" y="71"/>
                  <a:pt x="166" y="68"/>
                  <a:pt x="166" y="65"/>
                </a:cubicBezTo>
                <a:lnTo>
                  <a:pt x="166" y="53"/>
                </a:lnTo>
                <a:close/>
                <a:moveTo>
                  <a:pt x="166" y="89"/>
                </a:moveTo>
                <a:cubicBezTo>
                  <a:pt x="166" y="85"/>
                  <a:pt x="163" y="83"/>
                  <a:pt x="160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5" y="83"/>
                  <a:pt x="142" y="85"/>
                  <a:pt x="142" y="89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4"/>
                  <a:pt x="145" y="106"/>
                  <a:pt x="148" y="106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3" y="106"/>
                  <a:pt x="166" y="104"/>
                  <a:pt x="166" y="100"/>
                </a:cubicBezTo>
                <a:lnTo>
                  <a:pt x="166" y="89"/>
                </a:lnTo>
                <a:close/>
                <a:moveTo>
                  <a:pt x="166" y="124"/>
                </a:moveTo>
                <a:cubicBezTo>
                  <a:pt x="166" y="121"/>
                  <a:pt x="163" y="118"/>
                  <a:pt x="160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45" y="118"/>
                  <a:pt x="142" y="121"/>
                  <a:pt x="142" y="124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142" y="139"/>
                  <a:pt x="145" y="142"/>
                  <a:pt x="148" y="142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63" y="142"/>
                  <a:pt x="166" y="139"/>
                  <a:pt x="166" y="136"/>
                </a:cubicBezTo>
                <a:lnTo>
                  <a:pt x="166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124"/>
          <p:cNvSpPr>
            <a:spLocks noEditPoints="1"/>
          </p:cNvSpPr>
          <p:nvPr/>
        </p:nvSpPr>
        <p:spPr bwMode="auto">
          <a:xfrm>
            <a:off x="4199435" y="2255128"/>
            <a:ext cx="192831" cy="192831"/>
          </a:xfrm>
          <a:custGeom>
            <a:avLst/>
            <a:gdLst>
              <a:gd name="T0" fmla="*/ 166 w 166"/>
              <a:gd name="T1" fmla="*/ 83 h 166"/>
              <a:gd name="T2" fmla="*/ 83 w 166"/>
              <a:gd name="T3" fmla="*/ 166 h 166"/>
              <a:gd name="T4" fmla="*/ 0 w 166"/>
              <a:gd name="T5" fmla="*/ 83 h 166"/>
              <a:gd name="T6" fmla="*/ 83 w 166"/>
              <a:gd name="T7" fmla="*/ 0 h 166"/>
              <a:gd name="T8" fmla="*/ 166 w 166"/>
              <a:gd name="T9" fmla="*/ 83 h 166"/>
              <a:gd name="T10" fmla="*/ 38 w 166"/>
              <a:gd name="T11" fmla="*/ 98 h 166"/>
              <a:gd name="T12" fmla="*/ 36 w 166"/>
              <a:gd name="T13" fmla="*/ 83 h 166"/>
              <a:gd name="T14" fmla="*/ 38 w 166"/>
              <a:gd name="T15" fmla="*/ 67 h 166"/>
              <a:gd name="T16" fmla="*/ 20 w 166"/>
              <a:gd name="T17" fmla="*/ 49 h 166"/>
              <a:gd name="T18" fmla="*/ 12 w 166"/>
              <a:gd name="T19" fmla="*/ 83 h 166"/>
              <a:gd name="T20" fmla="*/ 20 w 166"/>
              <a:gd name="T21" fmla="*/ 116 h 166"/>
              <a:gd name="T22" fmla="*/ 38 w 166"/>
              <a:gd name="T23" fmla="*/ 98 h 166"/>
              <a:gd name="T24" fmla="*/ 119 w 166"/>
              <a:gd name="T25" fmla="*/ 83 h 166"/>
              <a:gd name="T26" fmla="*/ 83 w 166"/>
              <a:gd name="T27" fmla="*/ 47 h 166"/>
              <a:gd name="T28" fmla="*/ 48 w 166"/>
              <a:gd name="T29" fmla="*/ 83 h 166"/>
              <a:gd name="T30" fmla="*/ 83 w 166"/>
              <a:gd name="T31" fmla="*/ 118 h 166"/>
              <a:gd name="T32" fmla="*/ 119 w 166"/>
              <a:gd name="T33" fmla="*/ 83 h 166"/>
              <a:gd name="T34" fmla="*/ 50 w 166"/>
              <a:gd name="T35" fmla="*/ 20 h 166"/>
              <a:gd name="T36" fmla="*/ 68 w 166"/>
              <a:gd name="T37" fmla="*/ 38 h 166"/>
              <a:gd name="T38" fmla="*/ 83 w 166"/>
              <a:gd name="T39" fmla="*/ 36 h 166"/>
              <a:gd name="T40" fmla="*/ 99 w 166"/>
              <a:gd name="T41" fmla="*/ 38 h 166"/>
              <a:gd name="T42" fmla="*/ 116 w 166"/>
              <a:gd name="T43" fmla="*/ 20 h 166"/>
              <a:gd name="T44" fmla="*/ 83 w 166"/>
              <a:gd name="T45" fmla="*/ 12 h 166"/>
              <a:gd name="T46" fmla="*/ 50 w 166"/>
              <a:gd name="T47" fmla="*/ 20 h 166"/>
              <a:gd name="T48" fmla="*/ 116 w 166"/>
              <a:gd name="T49" fmla="*/ 145 h 166"/>
              <a:gd name="T50" fmla="*/ 99 w 166"/>
              <a:gd name="T51" fmla="*/ 128 h 166"/>
              <a:gd name="T52" fmla="*/ 83 w 166"/>
              <a:gd name="T53" fmla="*/ 130 h 166"/>
              <a:gd name="T54" fmla="*/ 68 w 166"/>
              <a:gd name="T55" fmla="*/ 128 h 166"/>
              <a:gd name="T56" fmla="*/ 50 w 166"/>
              <a:gd name="T57" fmla="*/ 145 h 166"/>
              <a:gd name="T58" fmla="*/ 83 w 166"/>
              <a:gd name="T59" fmla="*/ 154 h 166"/>
              <a:gd name="T60" fmla="*/ 116 w 166"/>
              <a:gd name="T61" fmla="*/ 145 h 166"/>
              <a:gd name="T62" fmla="*/ 146 w 166"/>
              <a:gd name="T63" fmla="*/ 116 h 166"/>
              <a:gd name="T64" fmla="*/ 154 w 166"/>
              <a:gd name="T65" fmla="*/ 83 h 166"/>
              <a:gd name="T66" fmla="*/ 146 w 166"/>
              <a:gd name="T67" fmla="*/ 49 h 166"/>
              <a:gd name="T68" fmla="*/ 128 w 166"/>
              <a:gd name="T69" fmla="*/ 67 h 166"/>
              <a:gd name="T70" fmla="*/ 130 w 166"/>
              <a:gd name="T71" fmla="*/ 83 h 166"/>
              <a:gd name="T72" fmla="*/ 128 w 166"/>
              <a:gd name="T73" fmla="*/ 98 h 166"/>
              <a:gd name="T74" fmla="*/ 146 w 166"/>
              <a:gd name="T75" fmla="*/ 11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6" h="166">
                <a:moveTo>
                  <a:pt x="166" y="83"/>
                </a:moveTo>
                <a:cubicBezTo>
                  <a:pt x="166" y="129"/>
                  <a:pt x="129" y="166"/>
                  <a:pt x="83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29" y="0"/>
                  <a:pt x="166" y="37"/>
                  <a:pt x="166" y="83"/>
                </a:cubicBezTo>
                <a:close/>
                <a:moveTo>
                  <a:pt x="38" y="98"/>
                </a:moveTo>
                <a:cubicBezTo>
                  <a:pt x="37" y="93"/>
                  <a:pt x="36" y="88"/>
                  <a:pt x="36" y="83"/>
                </a:cubicBezTo>
                <a:cubicBezTo>
                  <a:pt x="36" y="77"/>
                  <a:pt x="37" y="72"/>
                  <a:pt x="38" y="67"/>
                </a:cubicBezTo>
                <a:cubicBezTo>
                  <a:pt x="20" y="49"/>
                  <a:pt x="20" y="49"/>
                  <a:pt x="20" y="49"/>
                </a:cubicBezTo>
                <a:cubicBezTo>
                  <a:pt x="15" y="59"/>
                  <a:pt x="12" y="71"/>
                  <a:pt x="12" y="83"/>
                </a:cubicBezTo>
                <a:cubicBezTo>
                  <a:pt x="12" y="95"/>
                  <a:pt x="15" y="106"/>
                  <a:pt x="20" y="116"/>
                </a:cubicBezTo>
                <a:lnTo>
                  <a:pt x="38" y="98"/>
                </a:lnTo>
                <a:close/>
                <a:moveTo>
                  <a:pt x="119" y="83"/>
                </a:moveTo>
                <a:cubicBezTo>
                  <a:pt x="119" y="63"/>
                  <a:pt x="103" y="47"/>
                  <a:pt x="83" y="47"/>
                </a:cubicBezTo>
                <a:cubicBezTo>
                  <a:pt x="64" y="47"/>
                  <a:pt x="48" y="63"/>
                  <a:pt x="48" y="83"/>
                </a:cubicBezTo>
                <a:cubicBezTo>
                  <a:pt x="48" y="102"/>
                  <a:pt x="64" y="118"/>
                  <a:pt x="83" y="118"/>
                </a:cubicBezTo>
                <a:cubicBezTo>
                  <a:pt x="103" y="118"/>
                  <a:pt x="119" y="102"/>
                  <a:pt x="119" y="83"/>
                </a:cubicBezTo>
                <a:close/>
                <a:moveTo>
                  <a:pt x="50" y="20"/>
                </a:moveTo>
                <a:cubicBezTo>
                  <a:pt x="68" y="38"/>
                  <a:pt x="68" y="38"/>
                  <a:pt x="68" y="38"/>
                </a:cubicBezTo>
                <a:cubicBezTo>
                  <a:pt x="73" y="36"/>
                  <a:pt x="78" y="36"/>
                  <a:pt x="83" y="36"/>
                </a:cubicBezTo>
                <a:cubicBezTo>
                  <a:pt x="89" y="36"/>
                  <a:pt x="94" y="36"/>
                  <a:pt x="99" y="38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07" y="15"/>
                  <a:pt x="95" y="12"/>
                  <a:pt x="83" y="12"/>
                </a:cubicBezTo>
                <a:cubicBezTo>
                  <a:pt x="71" y="12"/>
                  <a:pt x="60" y="15"/>
                  <a:pt x="50" y="20"/>
                </a:cubicBezTo>
                <a:close/>
                <a:moveTo>
                  <a:pt x="116" y="145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29"/>
                  <a:pt x="89" y="130"/>
                  <a:pt x="83" y="130"/>
                </a:cubicBezTo>
                <a:cubicBezTo>
                  <a:pt x="78" y="130"/>
                  <a:pt x="73" y="129"/>
                  <a:pt x="68" y="128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60" y="151"/>
                  <a:pt x="71" y="154"/>
                  <a:pt x="83" y="154"/>
                </a:cubicBezTo>
                <a:cubicBezTo>
                  <a:pt x="95" y="154"/>
                  <a:pt x="107" y="151"/>
                  <a:pt x="116" y="145"/>
                </a:cubicBezTo>
                <a:close/>
                <a:moveTo>
                  <a:pt x="146" y="116"/>
                </a:moveTo>
                <a:cubicBezTo>
                  <a:pt x="151" y="106"/>
                  <a:pt x="154" y="95"/>
                  <a:pt x="154" y="83"/>
                </a:cubicBezTo>
                <a:cubicBezTo>
                  <a:pt x="154" y="71"/>
                  <a:pt x="151" y="59"/>
                  <a:pt x="146" y="49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2"/>
                  <a:pt x="130" y="77"/>
                  <a:pt x="130" y="83"/>
                </a:cubicBezTo>
                <a:cubicBezTo>
                  <a:pt x="130" y="88"/>
                  <a:pt x="130" y="93"/>
                  <a:pt x="128" y="98"/>
                </a:cubicBezTo>
                <a:lnTo>
                  <a:pt x="146" y="11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125"/>
          <p:cNvSpPr>
            <a:spLocks noEditPoints="1"/>
          </p:cNvSpPr>
          <p:nvPr/>
        </p:nvSpPr>
        <p:spPr bwMode="auto">
          <a:xfrm>
            <a:off x="4439878" y="2276552"/>
            <a:ext cx="164264" cy="144029"/>
          </a:xfrm>
          <a:custGeom>
            <a:avLst/>
            <a:gdLst>
              <a:gd name="T0" fmla="*/ 142 w 142"/>
              <a:gd name="T1" fmla="*/ 74 h 124"/>
              <a:gd name="T2" fmla="*/ 139 w 142"/>
              <a:gd name="T3" fmla="*/ 77 h 124"/>
              <a:gd name="T4" fmla="*/ 130 w 142"/>
              <a:gd name="T5" fmla="*/ 77 h 124"/>
              <a:gd name="T6" fmla="*/ 130 w 142"/>
              <a:gd name="T7" fmla="*/ 115 h 124"/>
              <a:gd name="T8" fmla="*/ 121 w 142"/>
              <a:gd name="T9" fmla="*/ 124 h 124"/>
              <a:gd name="T10" fmla="*/ 20 w 142"/>
              <a:gd name="T11" fmla="*/ 124 h 124"/>
              <a:gd name="T12" fmla="*/ 11 w 142"/>
              <a:gd name="T13" fmla="*/ 115 h 124"/>
              <a:gd name="T14" fmla="*/ 11 w 142"/>
              <a:gd name="T15" fmla="*/ 77 h 124"/>
              <a:gd name="T16" fmla="*/ 3 w 142"/>
              <a:gd name="T17" fmla="*/ 77 h 124"/>
              <a:gd name="T18" fmla="*/ 0 w 142"/>
              <a:gd name="T19" fmla="*/ 74 h 124"/>
              <a:gd name="T20" fmla="*/ 0 w 142"/>
              <a:gd name="T21" fmla="*/ 44 h 124"/>
              <a:gd name="T22" fmla="*/ 3 w 142"/>
              <a:gd name="T23" fmla="*/ 41 h 124"/>
              <a:gd name="T24" fmla="*/ 43 w 142"/>
              <a:gd name="T25" fmla="*/ 41 h 124"/>
              <a:gd name="T26" fmla="*/ 22 w 142"/>
              <a:gd name="T27" fmla="*/ 20 h 124"/>
              <a:gd name="T28" fmla="*/ 43 w 142"/>
              <a:gd name="T29" fmla="*/ 0 h 124"/>
              <a:gd name="T30" fmla="*/ 59 w 142"/>
              <a:gd name="T31" fmla="*/ 7 h 124"/>
              <a:gd name="T32" fmla="*/ 71 w 142"/>
              <a:gd name="T33" fmla="*/ 22 h 124"/>
              <a:gd name="T34" fmla="*/ 82 w 142"/>
              <a:gd name="T35" fmla="*/ 7 h 124"/>
              <a:gd name="T36" fmla="*/ 98 w 142"/>
              <a:gd name="T37" fmla="*/ 0 h 124"/>
              <a:gd name="T38" fmla="*/ 119 w 142"/>
              <a:gd name="T39" fmla="*/ 20 h 124"/>
              <a:gd name="T40" fmla="*/ 98 w 142"/>
              <a:gd name="T41" fmla="*/ 41 h 124"/>
              <a:gd name="T42" fmla="*/ 139 w 142"/>
              <a:gd name="T43" fmla="*/ 41 h 124"/>
              <a:gd name="T44" fmla="*/ 142 w 142"/>
              <a:gd name="T45" fmla="*/ 44 h 124"/>
              <a:gd name="T46" fmla="*/ 142 w 142"/>
              <a:gd name="T47" fmla="*/ 74 h 124"/>
              <a:gd name="T48" fmla="*/ 61 w 142"/>
              <a:gd name="T49" fmla="*/ 29 h 124"/>
              <a:gd name="T50" fmla="*/ 50 w 142"/>
              <a:gd name="T51" fmla="*/ 14 h 124"/>
              <a:gd name="T52" fmla="*/ 43 w 142"/>
              <a:gd name="T53" fmla="*/ 12 h 124"/>
              <a:gd name="T54" fmla="*/ 34 w 142"/>
              <a:gd name="T55" fmla="*/ 20 h 124"/>
              <a:gd name="T56" fmla="*/ 43 w 142"/>
              <a:gd name="T57" fmla="*/ 29 h 124"/>
              <a:gd name="T58" fmla="*/ 61 w 142"/>
              <a:gd name="T59" fmla="*/ 29 h 124"/>
              <a:gd name="T60" fmla="*/ 85 w 142"/>
              <a:gd name="T61" fmla="*/ 102 h 124"/>
              <a:gd name="T62" fmla="*/ 85 w 142"/>
              <a:gd name="T63" fmla="*/ 59 h 124"/>
              <a:gd name="T64" fmla="*/ 85 w 142"/>
              <a:gd name="T65" fmla="*/ 41 h 124"/>
              <a:gd name="T66" fmla="*/ 56 w 142"/>
              <a:gd name="T67" fmla="*/ 41 h 124"/>
              <a:gd name="T68" fmla="*/ 56 w 142"/>
              <a:gd name="T69" fmla="*/ 59 h 124"/>
              <a:gd name="T70" fmla="*/ 56 w 142"/>
              <a:gd name="T71" fmla="*/ 102 h 124"/>
              <a:gd name="T72" fmla="*/ 56 w 142"/>
              <a:gd name="T73" fmla="*/ 107 h 124"/>
              <a:gd name="T74" fmla="*/ 62 w 142"/>
              <a:gd name="T75" fmla="*/ 112 h 124"/>
              <a:gd name="T76" fmla="*/ 79 w 142"/>
              <a:gd name="T77" fmla="*/ 112 h 124"/>
              <a:gd name="T78" fmla="*/ 85 w 142"/>
              <a:gd name="T79" fmla="*/ 107 h 124"/>
              <a:gd name="T80" fmla="*/ 85 w 142"/>
              <a:gd name="T81" fmla="*/ 102 h 124"/>
              <a:gd name="T82" fmla="*/ 98 w 142"/>
              <a:gd name="T83" fmla="*/ 12 h 124"/>
              <a:gd name="T84" fmla="*/ 92 w 142"/>
              <a:gd name="T85" fmla="*/ 14 h 124"/>
              <a:gd name="T86" fmla="*/ 80 w 142"/>
              <a:gd name="T87" fmla="*/ 29 h 124"/>
              <a:gd name="T88" fmla="*/ 98 w 142"/>
              <a:gd name="T89" fmla="*/ 29 h 124"/>
              <a:gd name="T90" fmla="*/ 107 w 142"/>
              <a:gd name="T91" fmla="*/ 20 h 124"/>
              <a:gd name="T92" fmla="*/ 98 w 142"/>
              <a:gd name="T93" fmla="*/ 1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24">
                <a:moveTo>
                  <a:pt x="142" y="74"/>
                </a:moveTo>
                <a:cubicBezTo>
                  <a:pt x="142" y="75"/>
                  <a:pt x="140" y="77"/>
                  <a:pt x="139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20"/>
                  <a:pt x="126" y="124"/>
                  <a:pt x="121" y="124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5" y="124"/>
                  <a:pt x="11" y="120"/>
                  <a:pt x="11" y="115"/>
                </a:cubicBezTo>
                <a:cubicBezTo>
                  <a:pt x="11" y="77"/>
                  <a:pt x="11" y="77"/>
                  <a:pt x="11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77"/>
                  <a:pt x="0" y="75"/>
                  <a:pt x="0" y="7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2"/>
                  <a:pt x="1" y="41"/>
                  <a:pt x="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32" y="41"/>
                  <a:pt x="22" y="32"/>
                  <a:pt x="22" y="20"/>
                </a:cubicBezTo>
                <a:cubicBezTo>
                  <a:pt x="22" y="9"/>
                  <a:pt x="32" y="0"/>
                  <a:pt x="43" y="0"/>
                </a:cubicBezTo>
                <a:cubicBezTo>
                  <a:pt x="49" y="0"/>
                  <a:pt x="55" y="2"/>
                  <a:pt x="59" y="7"/>
                </a:cubicBezTo>
                <a:cubicBezTo>
                  <a:pt x="71" y="22"/>
                  <a:pt x="71" y="22"/>
                  <a:pt x="71" y="22"/>
                </a:cubicBezTo>
                <a:cubicBezTo>
                  <a:pt x="82" y="7"/>
                  <a:pt x="82" y="7"/>
                  <a:pt x="82" y="7"/>
                </a:cubicBezTo>
                <a:cubicBezTo>
                  <a:pt x="86" y="2"/>
                  <a:pt x="92" y="0"/>
                  <a:pt x="98" y="0"/>
                </a:cubicBezTo>
                <a:cubicBezTo>
                  <a:pt x="109" y="0"/>
                  <a:pt x="119" y="9"/>
                  <a:pt x="119" y="20"/>
                </a:cubicBezTo>
                <a:cubicBezTo>
                  <a:pt x="119" y="32"/>
                  <a:pt x="109" y="41"/>
                  <a:pt x="98" y="41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40" y="41"/>
                  <a:pt x="142" y="42"/>
                  <a:pt x="142" y="44"/>
                </a:cubicBezTo>
                <a:lnTo>
                  <a:pt x="142" y="74"/>
                </a:lnTo>
                <a:close/>
                <a:moveTo>
                  <a:pt x="61" y="29"/>
                </a:moveTo>
                <a:cubicBezTo>
                  <a:pt x="50" y="14"/>
                  <a:pt x="50" y="14"/>
                  <a:pt x="50" y="14"/>
                </a:cubicBezTo>
                <a:cubicBezTo>
                  <a:pt x="49" y="13"/>
                  <a:pt x="46" y="12"/>
                  <a:pt x="43" y="12"/>
                </a:cubicBezTo>
                <a:cubicBezTo>
                  <a:pt x="38" y="12"/>
                  <a:pt x="34" y="16"/>
                  <a:pt x="34" y="20"/>
                </a:cubicBezTo>
                <a:cubicBezTo>
                  <a:pt x="34" y="25"/>
                  <a:pt x="38" y="29"/>
                  <a:pt x="43" y="29"/>
                </a:cubicBezTo>
                <a:lnTo>
                  <a:pt x="61" y="29"/>
                </a:lnTo>
                <a:close/>
                <a:moveTo>
                  <a:pt x="85" y="102"/>
                </a:moveTo>
                <a:cubicBezTo>
                  <a:pt x="85" y="59"/>
                  <a:pt x="85" y="59"/>
                  <a:pt x="85" y="59"/>
                </a:cubicBezTo>
                <a:cubicBezTo>
                  <a:pt x="85" y="41"/>
                  <a:pt x="85" y="41"/>
                  <a:pt x="8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11"/>
                  <a:pt x="58" y="112"/>
                  <a:pt x="62" y="112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83" y="112"/>
                  <a:pt x="85" y="111"/>
                  <a:pt x="85" y="107"/>
                </a:cubicBezTo>
                <a:lnTo>
                  <a:pt x="85" y="102"/>
                </a:lnTo>
                <a:close/>
                <a:moveTo>
                  <a:pt x="98" y="12"/>
                </a:moveTo>
                <a:cubicBezTo>
                  <a:pt x="95" y="12"/>
                  <a:pt x="93" y="13"/>
                  <a:pt x="92" y="14"/>
                </a:cubicBezTo>
                <a:cubicBezTo>
                  <a:pt x="80" y="29"/>
                  <a:pt x="80" y="29"/>
                  <a:pt x="80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103" y="29"/>
                  <a:pt x="107" y="25"/>
                  <a:pt x="107" y="20"/>
                </a:cubicBezTo>
                <a:cubicBezTo>
                  <a:pt x="107" y="16"/>
                  <a:pt x="103" y="12"/>
                  <a:pt x="98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Freeform 126"/>
          <p:cNvSpPr>
            <a:spLocks noEditPoints="1"/>
          </p:cNvSpPr>
          <p:nvPr/>
        </p:nvSpPr>
        <p:spPr bwMode="auto">
          <a:xfrm>
            <a:off x="4646994" y="2269411"/>
            <a:ext cx="165454" cy="164264"/>
          </a:xfrm>
          <a:custGeom>
            <a:avLst/>
            <a:gdLst>
              <a:gd name="T0" fmla="*/ 115 w 142"/>
              <a:gd name="T1" fmla="*/ 142 h 142"/>
              <a:gd name="T2" fmla="*/ 0 w 142"/>
              <a:gd name="T3" fmla="*/ 115 h 142"/>
              <a:gd name="T4" fmla="*/ 27 w 142"/>
              <a:gd name="T5" fmla="*/ 0 h 142"/>
              <a:gd name="T6" fmla="*/ 142 w 142"/>
              <a:gd name="T7" fmla="*/ 26 h 142"/>
              <a:gd name="T8" fmla="*/ 66 w 142"/>
              <a:gd name="T9" fmla="*/ 47 h 142"/>
              <a:gd name="T10" fmla="*/ 43 w 142"/>
              <a:gd name="T11" fmla="*/ 47 h 142"/>
              <a:gd name="T12" fmla="*/ 34 w 142"/>
              <a:gd name="T13" fmla="*/ 81 h 142"/>
              <a:gd name="T14" fmla="*/ 30 w 142"/>
              <a:gd name="T15" fmla="*/ 90 h 142"/>
              <a:gd name="T16" fmla="*/ 34 w 142"/>
              <a:gd name="T17" fmla="*/ 97 h 142"/>
              <a:gd name="T18" fmla="*/ 45 w 142"/>
              <a:gd name="T19" fmla="*/ 125 h 142"/>
              <a:gd name="T20" fmla="*/ 49 w 142"/>
              <a:gd name="T21" fmla="*/ 94 h 142"/>
              <a:gd name="T22" fmla="*/ 47 w 142"/>
              <a:gd name="T23" fmla="*/ 84 h 142"/>
              <a:gd name="T24" fmla="*/ 61 w 142"/>
              <a:gd name="T25" fmla="*/ 60 h 142"/>
              <a:gd name="T26" fmla="*/ 66 w 142"/>
              <a:gd name="T27" fmla="*/ 47 h 142"/>
              <a:gd name="T28" fmla="*/ 35 w 142"/>
              <a:gd name="T29" fmla="*/ 109 h 142"/>
              <a:gd name="T30" fmla="*/ 54 w 142"/>
              <a:gd name="T31" fmla="*/ 109 h 142"/>
              <a:gd name="T32" fmla="*/ 44 w 142"/>
              <a:gd name="T33" fmla="*/ 74 h 142"/>
              <a:gd name="T34" fmla="*/ 44 w 142"/>
              <a:gd name="T35" fmla="*/ 58 h 142"/>
              <a:gd name="T36" fmla="*/ 44 w 142"/>
              <a:gd name="T37" fmla="*/ 74 h 142"/>
              <a:gd name="T38" fmla="*/ 70 w 142"/>
              <a:gd name="T39" fmla="*/ 31 h 142"/>
              <a:gd name="T40" fmla="*/ 85 w 142"/>
              <a:gd name="T41" fmla="*/ 31 h 142"/>
              <a:gd name="T42" fmla="*/ 84 w 142"/>
              <a:gd name="T43" fmla="*/ 98 h 142"/>
              <a:gd name="T44" fmla="*/ 84 w 142"/>
              <a:gd name="T45" fmla="*/ 54 h 142"/>
              <a:gd name="T46" fmla="*/ 71 w 142"/>
              <a:gd name="T47" fmla="*/ 48 h 142"/>
              <a:gd name="T48" fmla="*/ 72 w 142"/>
              <a:gd name="T49" fmla="*/ 91 h 142"/>
              <a:gd name="T50" fmla="*/ 84 w 142"/>
              <a:gd name="T51" fmla="*/ 98 h 142"/>
              <a:gd name="T52" fmla="*/ 112 w 142"/>
              <a:gd name="T53" fmla="*/ 87 h 142"/>
              <a:gd name="T54" fmla="*/ 107 w 142"/>
              <a:gd name="T55" fmla="*/ 59 h 142"/>
              <a:gd name="T56" fmla="*/ 117 w 142"/>
              <a:gd name="T57" fmla="*/ 59 h 142"/>
              <a:gd name="T58" fmla="*/ 107 w 142"/>
              <a:gd name="T59" fmla="*/ 48 h 142"/>
              <a:gd name="T60" fmla="*/ 95 w 142"/>
              <a:gd name="T61" fmla="*/ 38 h 142"/>
              <a:gd name="T62" fmla="*/ 95 w 142"/>
              <a:gd name="T63" fmla="*/ 48 h 142"/>
              <a:gd name="T64" fmla="*/ 89 w 142"/>
              <a:gd name="T65" fmla="*/ 59 h 142"/>
              <a:gd name="T66" fmla="*/ 95 w 142"/>
              <a:gd name="T67" fmla="*/ 59 h 142"/>
              <a:gd name="T68" fmla="*/ 95 w 142"/>
              <a:gd name="T69" fmla="*/ 59 h 142"/>
              <a:gd name="T70" fmla="*/ 108 w 142"/>
              <a:gd name="T71" fmla="*/ 98 h 142"/>
              <a:gd name="T72" fmla="*/ 118 w 142"/>
              <a:gd name="T73" fmla="*/ 8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66" y="47"/>
                </a:moveTo>
                <a:cubicBezTo>
                  <a:pt x="62" y="49"/>
                  <a:pt x="58" y="50"/>
                  <a:pt x="53" y="50"/>
                </a:cubicBezTo>
                <a:cubicBezTo>
                  <a:pt x="50" y="48"/>
                  <a:pt x="47" y="47"/>
                  <a:pt x="43" y="47"/>
                </a:cubicBezTo>
                <a:cubicBezTo>
                  <a:pt x="33" y="47"/>
                  <a:pt x="24" y="55"/>
                  <a:pt x="24" y="66"/>
                </a:cubicBezTo>
                <a:cubicBezTo>
                  <a:pt x="24" y="72"/>
                  <a:pt x="28" y="79"/>
                  <a:pt x="34" y="81"/>
                </a:cubicBezTo>
                <a:cubicBezTo>
                  <a:pt x="34" y="82"/>
                  <a:pt x="34" y="82"/>
                  <a:pt x="34" y="82"/>
                </a:cubicBezTo>
                <a:cubicBezTo>
                  <a:pt x="31" y="83"/>
                  <a:pt x="30" y="87"/>
                  <a:pt x="30" y="90"/>
                </a:cubicBezTo>
                <a:cubicBezTo>
                  <a:pt x="30" y="93"/>
                  <a:pt x="32" y="95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28" y="99"/>
                  <a:pt x="24" y="103"/>
                  <a:pt x="24" y="110"/>
                </a:cubicBezTo>
                <a:cubicBezTo>
                  <a:pt x="24" y="122"/>
                  <a:pt x="35" y="125"/>
                  <a:pt x="45" y="125"/>
                </a:cubicBezTo>
                <a:cubicBezTo>
                  <a:pt x="57" y="125"/>
                  <a:pt x="65" y="121"/>
                  <a:pt x="65" y="107"/>
                </a:cubicBezTo>
                <a:cubicBezTo>
                  <a:pt x="65" y="98"/>
                  <a:pt x="57" y="95"/>
                  <a:pt x="49" y="94"/>
                </a:cubicBezTo>
                <a:cubicBezTo>
                  <a:pt x="47" y="94"/>
                  <a:pt x="42" y="92"/>
                  <a:pt x="42" y="89"/>
                </a:cubicBezTo>
                <a:cubicBezTo>
                  <a:pt x="42" y="86"/>
                  <a:pt x="44" y="84"/>
                  <a:pt x="47" y="84"/>
                </a:cubicBezTo>
                <a:cubicBezTo>
                  <a:pt x="56" y="82"/>
                  <a:pt x="62" y="75"/>
                  <a:pt x="62" y="65"/>
                </a:cubicBezTo>
                <a:cubicBezTo>
                  <a:pt x="62" y="63"/>
                  <a:pt x="62" y="62"/>
                  <a:pt x="61" y="60"/>
                </a:cubicBezTo>
                <a:cubicBezTo>
                  <a:pt x="63" y="60"/>
                  <a:pt x="64" y="59"/>
                  <a:pt x="66" y="59"/>
                </a:cubicBezTo>
                <a:lnTo>
                  <a:pt x="66" y="47"/>
                </a:lnTo>
                <a:close/>
                <a:moveTo>
                  <a:pt x="45" y="115"/>
                </a:moveTo>
                <a:cubicBezTo>
                  <a:pt x="41" y="115"/>
                  <a:pt x="35" y="114"/>
                  <a:pt x="35" y="109"/>
                </a:cubicBezTo>
                <a:cubicBezTo>
                  <a:pt x="35" y="104"/>
                  <a:pt x="40" y="103"/>
                  <a:pt x="44" y="103"/>
                </a:cubicBezTo>
                <a:cubicBezTo>
                  <a:pt x="48" y="103"/>
                  <a:pt x="54" y="104"/>
                  <a:pt x="54" y="109"/>
                </a:cubicBezTo>
                <a:cubicBezTo>
                  <a:pt x="54" y="114"/>
                  <a:pt x="49" y="115"/>
                  <a:pt x="45" y="115"/>
                </a:cubicBezTo>
                <a:close/>
                <a:moveTo>
                  <a:pt x="44" y="74"/>
                </a:moveTo>
                <a:cubicBezTo>
                  <a:pt x="39" y="74"/>
                  <a:pt x="37" y="71"/>
                  <a:pt x="37" y="66"/>
                </a:cubicBezTo>
                <a:cubicBezTo>
                  <a:pt x="37" y="61"/>
                  <a:pt x="38" y="58"/>
                  <a:pt x="44" y="58"/>
                </a:cubicBezTo>
                <a:cubicBezTo>
                  <a:pt x="48" y="58"/>
                  <a:pt x="51" y="61"/>
                  <a:pt x="51" y="66"/>
                </a:cubicBezTo>
                <a:cubicBezTo>
                  <a:pt x="51" y="70"/>
                  <a:pt x="49" y="74"/>
                  <a:pt x="44" y="74"/>
                </a:cubicBezTo>
                <a:close/>
                <a:moveTo>
                  <a:pt x="78" y="22"/>
                </a:moveTo>
                <a:cubicBezTo>
                  <a:pt x="73" y="22"/>
                  <a:pt x="70" y="26"/>
                  <a:pt x="70" y="31"/>
                </a:cubicBezTo>
                <a:cubicBezTo>
                  <a:pt x="70" y="35"/>
                  <a:pt x="73" y="39"/>
                  <a:pt x="78" y="39"/>
                </a:cubicBezTo>
                <a:cubicBezTo>
                  <a:pt x="82" y="39"/>
                  <a:pt x="85" y="35"/>
                  <a:pt x="85" y="31"/>
                </a:cubicBezTo>
                <a:cubicBezTo>
                  <a:pt x="85" y="27"/>
                  <a:pt x="82" y="22"/>
                  <a:pt x="78" y="22"/>
                </a:cubicBezTo>
                <a:close/>
                <a:moveTo>
                  <a:pt x="84" y="98"/>
                </a:moveTo>
                <a:cubicBezTo>
                  <a:pt x="84" y="95"/>
                  <a:pt x="84" y="93"/>
                  <a:pt x="84" y="9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2"/>
                  <a:pt x="84" y="50"/>
                  <a:pt x="84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50"/>
                  <a:pt x="72" y="52"/>
                  <a:pt x="72" y="54"/>
                </a:cubicBezTo>
                <a:cubicBezTo>
                  <a:pt x="72" y="91"/>
                  <a:pt x="72" y="91"/>
                  <a:pt x="72" y="91"/>
                </a:cubicBezTo>
                <a:cubicBezTo>
                  <a:pt x="72" y="93"/>
                  <a:pt x="72" y="95"/>
                  <a:pt x="71" y="98"/>
                </a:cubicBezTo>
                <a:lnTo>
                  <a:pt x="84" y="98"/>
                </a:lnTo>
                <a:close/>
                <a:moveTo>
                  <a:pt x="118" y="85"/>
                </a:moveTo>
                <a:cubicBezTo>
                  <a:pt x="117" y="86"/>
                  <a:pt x="114" y="87"/>
                  <a:pt x="112" y="87"/>
                </a:cubicBezTo>
                <a:cubicBezTo>
                  <a:pt x="108" y="87"/>
                  <a:pt x="107" y="83"/>
                  <a:pt x="107" y="7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4" y="59"/>
                  <a:pt x="115" y="59"/>
                  <a:pt x="117" y="59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7" y="45"/>
                  <a:pt x="107" y="42"/>
                  <a:pt x="107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40"/>
                  <a:pt x="95" y="42"/>
                  <a:pt x="95" y="44"/>
                </a:cubicBezTo>
                <a:cubicBezTo>
                  <a:pt x="95" y="48"/>
                  <a:pt x="95" y="48"/>
                  <a:pt x="95" y="48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59"/>
                  <a:pt x="89" y="59"/>
                  <a:pt x="89" y="59"/>
                </a:cubicBezTo>
                <a:cubicBezTo>
                  <a:pt x="90" y="59"/>
                  <a:pt x="92" y="58"/>
                  <a:pt x="93" y="58"/>
                </a:cubicBezTo>
                <a:cubicBezTo>
                  <a:pt x="93" y="58"/>
                  <a:pt x="94" y="59"/>
                  <a:pt x="95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79"/>
                  <a:pt x="95" y="79"/>
                  <a:pt x="95" y="79"/>
                </a:cubicBezTo>
                <a:cubicBezTo>
                  <a:pt x="95" y="89"/>
                  <a:pt x="96" y="98"/>
                  <a:pt x="108" y="98"/>
                </a:cubicBezTo>
                <a:cubicBezTo>
                  <a:pt x="112" y="98"/>
                  <a:pt x="115" y="98"/>
                  <a:pt x="118" y="96"/>
                </a:cubicBezTo>
                <a:lnTo>
                  <a:pt x="118" y="8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Freeform 127"/>
          <p:cNvSpPr>
            <a:spLocks noEditPoints="1"/>
          </p:cNvSpPr>
          <p:nvPr/>
        </p:nvSpPr>
        <p:spPr bwMode="auto">
          <a:xfrm>
            <a:off x="4860059" y="2269411"/>
            <a:ext cx="163074" cy="164264"/>
          </a:xfrm>
          <a:custGeom>
            <a:avLst/>
            <a:gdLst>
              <a:gd name="T0" fmla="*/ 106 w 141"/>
              <a:gd name="T1" fmla="*/ 142 h 142"/>
              <a:gd name="T2" fmla="*/ 84 w 141"/>
              <a:gd name="T3" fmla="*/ 134 h 142"/>
              <a:gd name="T4" fmla="*/ 71 w 141"/>
              <a:gd name="T5" fmla="*/ 136 h 142"/>
              <a:gd name="T6" fmla="*/ 5 w 141"/>
              <a:gd name="T7" fmla="*/ 71 h 142"/>
              <a:gd name="T8" fmla="*/ 7 w 141"/>
              <a:gd name="T9" fmla="*/ 57 h 142"/>
              <a:gd name="T10" fmla="*/ 0 w 141"/>
              <a:gd name="T11" fmla="*/ 35 h 142"/>
              <a:gd name="T12" fmla="*/ 35 w 141"/>
              <a:gd name="T13" fmla="*/ 0 h 142"/>
              <a:gd name="T14" fmla="*/ 57 w 141"/>
              <a:gd name="T15" fmla="*/ 7 h 142"/>
              <a:gd name="T16" fmla="*/ 71 w 141"/>
              <a:gd name="T17" fmla="*/ 6 h 142"/>
              <a:gd name="T18" fmla="*/ 136 w 141"/>
              <a:gd name="T19" fmla="*/ 71 h 142"/>
              <a:gd name="T20" fmla="*/ 134 w 141"/>
              <a:gd name="T21" fmla="*/ 85 h 142"/>
              <a:gd name="T22" fmla="*/ 141 w 141"/>
              <a:gd name="T23" fmla="*/ 106 h 142"/>
              <a:gd name="T24" fmla="*/ 106 w 141"/>
              <a:gd name="T25" fmla="*/ 142 h 142"/>
              <a:gd name="T26" fmla="*/ 79 w 141"/>
              <a:gd name="T27" fmla="*/ 62 h 142"/>
              <a:gd name="T28" fmla="*/ 70 w 141"/>
              <a:gd name="T29" fmla="*/ 59 h 142"/>
              <a:gd name="T30" fmla="*/ 57 w 141"/>
              <a:gd name="T31" fmla="*/ 51 h 142"/>
              <a:gd name="T32" fmla="*/ 71 w 141"/>
              <a:gd name="T33" fmla="*/ 44 h 142"/>
              <a:gd name="T34" fmla="*/ 94 w 141"/>
              <a:gd name="T35" fmla="*/ 55 h 142"/>
              <a:gd name="T36" fmla="*/ 104 w 141"/>
              <a:gd name="T37" fmla="*/ 45 h 142"/>
              <a:gd name="T38" fmla="*/ 69 w 141"/>
              <a:gd name="T39" fmla="*/ 27 h 142"/>
              <a:gd name="T40" fmla="*/ 34 w 141"/>
              <a:gd name="T41" fmla="*/ 53 h 142"/>
              <a:gd name="T42" fmla="*/ 58 w 141"/>
              <a:gd name="T43" fmla="*/ 77 h 142"/>
              <a:gd name="T44" fmla="*/ 72 w 141"/>
              <a:gd name="T45" fmla="*/ 80 h 142"/>
              <a:gd name="T46" fmla="*/ 85 w 141"/>
              <a:gd name="T47" fmla="*/ 89 h 142"/>
              <a:gd name="T48" fmla="*/ 72 w 141"/>
              <a:gd name="T49" fmla="*/ 98 h 142"/>
              <a:gd name="T50" fmla="*/ 44 w 141"/>
              <a:gd name="T51" fmla="*/ 83 h 142"/>
              <a:gd name="T52" fmla="*/ 34 w 141"/>
              <a:gd name="T53" fmla="*/ 93 h 142"/>
              <a:gd name="T54" fmla="*/ 72 w 141"/>
              <a:gd name="T55" fmla="*/ 114 h 142"/>
              <a:gd name="T56" fmla="*/ 108 w 141"/>
              <a:gd name="T57" fmla="*/ 86 h 142"/>
              <a:gd name="T58" fmla="*/ 79 w 141"/>
              <a:gd name="T59" fmla="*/ 6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1" h="142">
                <a:moveTo>
                  <a:pt x="106" y="142"/>
                </a:moveTo>
                <a:cubicBezTo>
                  <a:pt x="98" y="142"/>
                  <a:pt x="90" y="139"/>
                  <a:pt x="84" y="134"/>
                </a:cubicBezTo>
                <a:cubicBezTo>
                  <a:pt x="80" y="135"/>
                  <a:pt x="75" y="136"/>
                  <a:pt x="71" y="136"/>
                </a:cubicBezTo>
                <a:cubicBezTo>
                  <a:pt x="35" y="136"/>
                  <a:pt x="5" y="107"/>
                  <a:pt x="5" y="71"/>
                </a:cubicBezTo>
                <a:cubicBezTo>
                  <a:pt x="5" y="66"/>
                  <a:pt x="6" y="61"/>
                  <a:pt x="7" y="57"/>
                </a:cubicBezTo>
                <a:cubicBezTo>
                  <a:pt x="2" y="51"/>
                  <a:pt x="0" y="43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43" y="0"/>
                  <a:pt x="51" y="3"/>
                  <a:pt x="57" y="7"/>
                </a:cubicBezTo>
                <a:cubicBezTo>
                  <a:pt x="61" y="6"/>
                  <a:pt x="66" y="6"/>
                  <a:pt x="71" y="6"/>
                </a:cubicBezTo>
                <a:cubicBezTo>
                  <a:pt x="106" y="6"/>
                  <a:pt x="136" y="35"/>
                  <a:pt x="136" y="71"/>
                </a:cubicBezTo>
                <a:cubicBezTo>
                  <a:pt x="136" y="76"/>
                  <a:pt x="135" y="80"/>
                  <a:pt x="134" y="85"/>
                </a:cubicBezTo>
                <a:cubicBezTo>
                  <a:pt x="139" y="91"/>
                  <a:pt x="141" y="98"/>
                  <a:pt x="141" y="106"/>
                </a:cubicBezTo>
                <a:cubicBezTo>
                  <a:pt x="141" y="126"/>
                  <a:pt x="126" y="142"/>
                  <a:pt x="106" y="142"/>
                </a:cubicBezTo>
                <a:close/>
                <a:moveTo>
                  <a:pt x="79" y="62"/>
                </a:moveTo>
                <a:cubicBezTo>
                  <a:pt x="70" y="59"/>
                  <a:pt x="70" y="59"/>
                  <a:pt x="70" y="59"/>
                </a:cubicBezTo>
                <a:cubicBezTo>
                  <a:pt x="63" y="58"/>
                  <a:pt x="57" y="57"/>
                  <a:pt x="57" y="51"/>
                </a:cubicBezTo>
                <a:cubicBezTo>
                  <a:pt x="57" y="46"/>
                  <a:pt x="62" y="44"/>
                  <a:pt x="71" y="44"/>
                </a:cubicBezTo>
                <a:cubicBezTo>
                  <a:pt x="85" y="44"/>
                  <a:pt x="85" y="55"/>
                  <a:pt x="94" y="55"/>
                </a:cubicBezTo>
                <a:cubicBezTo>
                  <a:pt x="100" y="55"/>
                  <a:pt x="104" y="50"/>
                  <a:pt x="104" y="45"/>
                </a:cubicBezTo>
                <a:cubicBezTo>
                  <a:pt x="104" y="34"/>
                  <a:pt x="86" y="27"/>
                  <a:pt x="69" y="27"/>
                </a:cubicBezTo>
                <a:cubicBezTo>
                  <a:pt x="53" y="27"/>
                  <a:pt x="34" y="34"/>
                  <a:pt x="34" y="53"/>
                </a:cubicBezTo>
                <a:cubicBezTo>
                  <a:pt x="34" y="68"/>
                  <a:pt x="45" y="74"/>
                  <a:pt x="58" y="77"/>
                </a:cubicBezTo>
                <a:cubicBezTo>
                  <a:pt x="72" y="80"/>
                  <a:pt x="72" y="80"/>
                  <a:pt x="72" y="80"/>
                </a:cubicBezTo>
                <a:cubicBezTo>
                  <a:pt x="80" y="82"/>
                  <a:pt x="85" y="83"/>
                  <a:pt x="85" y="89"/>
                </a:cubicBezTo>
                <a:cubicBezTo>
                  <a:pt x="85" y="94"/>
                  <a:pt x="80" y="98"/>
                  <a:pt x="72" y="98"/>
                </a:cubicBezTo>
                <a:cubicBezTo>
                  <a:pt x="54" y="98"/>
                  <a:pt x="54" y="83"/>
                  <a:pt x="44" y="83"/>
                </a:cubicBezTo>
                <a:cubicBezTo>
                  <a:pt x="37" y="83"/>
                  <a:pt x="34" y="88"/>
                  <a:pt x="34" y="93"/>
                </a:cubicBezTo>
                <a:cubicBezTo>
                  <a:pt x="34" y="104"/>
                  <a:pt x="52" y="114"/>
                  <a:pt x="72" y="114"/>
                </a:cubicBezTo>
                <a:cubicBezTo>
                  <a:pt x="90" y="114"/>
                  <a:pt x="108" y="105"/>
                  <a:pt x="108" y="86"/>
                </a:cubicBezTo>
                <a:cubicBezTo>
                  <a:pt x="108" y="70"/>
                  <a:pt x="92" y="65"/>
                  <a:pt x="79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Freeform 128"/>
          <p:cNvSpPr>
            <a:spLocks noEditPoints="1"/>
          </p:cNvSpPr>
          <p:nvPr/>
        </p:nvSpPr>
        <p:spPr bwMode="auto">
          <a:xfrm>
            <a:off x="5079077" y="2255127"/>
            <a:ext cx="176168" cy="178547"/>
          </a:xfrm>
          <a:custGeom>
            <a:avLst/>
            <a:gdLst>
              <a:gd name="T0" fmla="*/ 114 w 152"/>
              <a:gd name="T1" fmla="*/ 78 h 154"/>
              <a:gd name="T2" fmla="*/ 58 w 152"/>
              <a:gd name="T3" fmla="*/ 93 h 154"/>
              <a:gd name="T4" fmla="*/ 52 w 152"/>
              <a:gd name="T5" fmla="*/ 93 h 154"/>
              <a:gd name="T6" fmla="*/ 43 w 152"/>
              <a:gd name="T7" fmla="*/ 100 h 154"/>
              <a:gd name="T8" fmla="*/ 37 w 152"/>
              <a:gd name="T9" fmla="*/ 129 h 154"/>
              <a:gd name="T10" fmla="*/ 27 w 152"/>
              <a:gd name="T11" fmla="*/ 137 h 154"/>
              <a:gd name="T12" fmla="*/ 7 w 152"/>
              <a:gd name="T13" fmla="*/ 137 h 154"/>
              <a:gd name="T14" fmla="*/ 0 w 152"/>
              <a:gd name="T15" fmla="*/ 130 h 154"/>
              <a:gd name="T16" fmla="*/ 0 w 152"/>
              <a:gd name="T17" fmla="*/ 128 h 154"/>
              <a:gd name="T18" fmla="*/ 28 w 152"/>
              <a:gd name="T19" fmla="*/ 8 h 154"/>
              <a:gd name="T20" fmla="*/ 38 w 152"/>
              <a:gd name="T21" fmla="*/ 0 h 154"/>
              <a:gd name="T22" fmla="*/ 79 w 152"/>
              <a:gd name="T23" fmla="*/ 0 h 154"/>
              <a:gd name="T24" fmla="*/ 135 w 152"/>
              <a:gd name="T25" fmla="*/ 38 h 154"/>
              <a:gd name="T26" fmla="*/ 114 w 152"/>
              <a:gd name="T27" fmla="*/ 78 h 154"/>
              <a:gd name="T28" fmla="*/ 131 w 152"/>
              <a:gd name="T29" fmla="*/ 95 h 154"/>
              <a:gd name="T30" fmla="*/ 75 w 152"/>
              <a:gd name="T31" fmla="*/ 110 h 154"/>
              <a:gd name="T32" fmla="*/ 69 w 152"/>
              <a:gd name="T33" fmla="*/ 110 h 154"/>
              <a:gd name="T34" fmla="*/ 60 w 152"/>
              <a:gd name="T35" fmla="*/ 117 h 154"/>
              <a:gd name="T36" fmla="*/ 54 w 152"/>
              <a:gd name="T37" fmla="*/ 146 h 154"/>
              <a:gd name="T38" fmla="*/ 44 w 152"/>
              <a:gd name="T39" fmla="*/ 154 h 154"/>
              <a:gd name="T40" fmla="*/ 24 w 152"/>
              <a:gd name="T41" fmla="*/ 154 h 154"/>
              <a:gd name="T42" fmla="*/ 17 w 152"/>
              <a:gd name="T43" fmla="*/ 147 h 154"/>
              <a:gd name="T44" fmla="*/ 18 w 152"/>
              <a:gd name="T45" fmla="*/ 141 h 154"/>
              <a:gd name="T46" fmla="*/ 32 w 152"/>
              <a:gd name="T47" fmla="*/ 141 h 154"/>
              <a:gd name="T48" fmla="*/ 42 w 152"/>
              <a:gd name="T49" fmla="*/ 134 h 154"/>
              <a:gd name="T50" fmla="*/ 48 w 152"/>
              <a:gd name="T51" fmla="*/ 105 h 154"/>
              <a:gd name="T52" fmla="*/ 58 w 152"/>
              <a:gd name="T53" fmla="*/ 97 h 154"/>
              <a:gd name="T54" fmla="*/ 63 w 152"/>
              <a:gd name="T55" fmla="*/ 97 h 154"/>
              <a:gd name="T56" fmla="*/ 119 w 152"/>
              <a:gd name="T57" fmla="*/ 82 h 154"/>
              <a:gd name="T58" fmla="*/ 139 w 152"/>
              <a:gd name="T59" fmla="*/ 43 h 154"/>
              <a:gd name="T60" fmla="*/ 135 w 152"/>
              <a:gd name="T61" fmla="*/ 24 h 154"/>
              <a:gd name="T62" fmla="*/ 152 w 152"/>
              <a:gd name="T63" fmla="*/ 55 h 154"/>
              <a:gd name="T64" fmla="*/ 131 w 152"/>
              <a:gd name="T65" fmla="*/ 95 h 154"/>
              <a:gd name="T66" fmla="*/ 74 w 152"/>
              <a:gd name="T67" fmla="*/ 27 h 154"/>
              <a:gd name="T68" fmla="*/ 67 w 152"/>
              <a:gd name="T69" fmla="*/ 27 h 154"/>
              <a:gd name="T70" fmla="*/ 59 w 152"/>
              <a:gd name="T71" fmla="*/ 33 h 154"/>
              <a:gd name="T72" fmla="*/ 53 w 152"/>
              <a:gd name="T73" fmla="*/ 59 h 154"/>
              <a:gd name="T74" fmla="*/ 53 w 152"/>
              <a:gd name="T75" fmla="*/ 60 h 154"/>
              <a:gd name="T76" fmla="*/ 58 w 152"/>
              <a:gd name="T77" fmla="*/ 65 h 154"/>
              <a:gd name="T78" fmla="*/ 63 w 152"/>
              <a:gd name="T79" fmla="*/ 65 h 154"/>
              <a:gd name="T80" fmla="*/ 96 w 152"/>
              <a:gd name="T81" fmla="*/ 41 h 154"/>
              <a:gd name="T82" fmla="*/ 74 w 152"/>
              <a:gd name="T83" fmla="*/ 2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2" h="154">
                <a:moveTo>
                  <a:pt x="114" y="78"/>
                </a:moveTo>
                <a:cubicBezTo>
                  <a:pt x="98" y="89"/>
                  <a:pt x="77" y="93"/>
                  <a:pt x="58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48" y="93"/>
                  <a:pt x="44" y="96"/>
                  <a:pt x="43" y="100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6" y="133"/>
                  <a:pt x="31" y="137"/>
                  <a:pt x="27" y="137"/>
                </a:cubicBezTo>
                <a:cubicBezTo>
                  <a:pt x="7" y="137"/>
                  <a:pt x="7" y="137"/>
                  <a:pt x="7" y="137"/>
                </a:cubicBezTo>
                <a:cubicBezTo>
                  <a:pt x="3" y="137"/>
                  <a:pt x="0" y="134"/>
                  <a:pt x="0" y="130"/>
                </a:cubicBezTo>
                <a:cubicBezTo>
                  <a:pt x="0" y="129"/>
                  <a:pt x="0" y="129"/>
                  <a:pt x="0" y="128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4"/>
                  <a:pt x="33" y="0"/>
                  <a:pt x="3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106" y="0"/>
                  <a:pt x="135" y="5"/>
                  <a:pt x="135" y="38"/>
                </a:cubicBezTo>
                <a:cubicBezTo>
                  <a:pt x="135" y="55"/>
                  <a:pt x="127" y="68"/>
                  <a:pt x="114" y="78"/>
                </a:cubicBezTo>
                <a:close/>
                <a:moveTo>
                  <a:pt x="131" y="95"/>
                </a:moveTo>
                <a:cubicBezTo>
                  <a:pt x="115" y="107"/>
                  <a:pt x="94" y="110"/>
                  <a:pt x="75" y="110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65" y="110"/>
                  <a:pt x="61" y="113"/>
                  <a:pt x="60" y="117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53" y="150"/>
                  <a:pt x="48" y="154"/>
                  <a:pt x="44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0" y="154"/>
                  <a:pt x="17" y="151"/>
                  <a:pt x="17" y="147"/>
                </a:cubicBezTo>
                <a:cubicBezTo>
                  <a:pt x="17" y="145"/>
                  <a:pt x="18" y="143"/>
                  <a:pt x="18" y="141"/>
                </a:cubicBezTo>
                <a:cubicBezTo>
                  <a:pt x="32" y="141"/>
                  <a:pt x="32" y="141"/>
                  <a:pt x="32" y="141"/>
                </a:cubicBezTo>
                <a:cubicBezTo>
                  <a:pt x="36" y="141"/>
                  <a:pt x="41" y="138"/>
                  <a:pt x="42" y="134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9" y="101"/>
                  <a:pt x="53" y="97"/>
                  <a:pt x="58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82" y="97"/>
                  <a:pt x="103" y="94"/>
                  <a:pt x="119" y="82"/>
                </a:cubicBezTo>
                <a:cubicBezTo>
                  <a:pt x="132" y="73"/>
                  <a:pt x="139" y="60"/>
                  <a:pt x="139" y="43"/>
                </a:cubicBezTo>
                <a:cubicBezTo>
                  <a:pt x="139" y="37"/>
                  <a:pt x="138" y="30"/>
                  <a:pt x="135" y="24"/>
                </a:cubicBezTo>
                <a:cubicBezTo>
                  <a:pt x="147" y="31"/>
                  <a:pt x="152" y="42"/>
                  <a:pt x="152" y="55"/>
                </a:cubicBezTo>
                <a:cubicBezTo>
                  <a:pt x="152" y="72"/>
                  <a:pt x="144" y="85"/>
                  <a:pt x="131" y="95"/>
                </a:cubicBezTo>
                <a:close/>
                <a:moveTo>
                  <a:pt x="74" y="27"/>
                </a:moveTo>
                <a:cubicBezTo>
                  <a:pt x="67" y="27"/>
                  <a:pt x="67" y="27"/>
                  <a:pt x="67" y="27"/>
                </a:cubicBezTo>
                <a:cubicBezTo>
                  <a:pt x="64" y="27"/>
                  <a:pt x="60" y="30"/>
                  <a:pt x="59" y="33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60"/>
                  <a:pt x="53" y="60"/>
                </a:cubicBezTo>
                <a:cubicBezTo>
                  <a:pt x="53" y="63"/>
                  <a:pt x="55" y="65"/>
                  <a:pt x="58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79" y="65"/>
                  <a:pt x="96" y="60"/>
                  <a:pt x="96" y="41"/>
                </a:cubicBezTo>
                <a:cubicBezTo>
                  <a:pt x="96" y="29"/>
                  <a:pt x="84" y="27"/>
                  <a:pt x="74" y="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" name="Freeform 129"/>
          <p:cNvSpPr>
            <a:spLocks noEditPoints="1"/>
          </p:cNvSpPr>
          <p:nvPr/>
        </p:nvSpPr>
        <p:spPr bwMode="auto">
          <a:xfrm>
            <a:off x="5311190" y="2269412"/>
            <a:ext cx="69038" cy="151170"/>
          </a:xfrm>
          <a:custGeom>
            <a:avLst/>
            <a:gdLst>
              <a:gd name="T0" fmla="*/ 59 w 59"/>
              <a:gd name="T1" fmla="*/ 124 h 130"/>
              <a:gd name="T2" fmla="*/ 53 w 59"/>
              <a:gd name="T3" fmla="*/ 130 h 130"/>
              <a:gd name="T4" fmla="*/ 6 w 59"/>
              <a:gd name="T5" fmla="*/ 130 h 130"/>
              <a:gd name="T6" fmla="*/ 0 w 59"/>
              <a:gd name="T7" fmla="*/ 124 h 130"/>
              <a:gd name="T8" fmla="*/ 0 w 59"/>
              <a:gd name="T9" fmla="*/ 112 h 130"/>
              <a:gd name="T10" fmla="*/ 6 w 59"/>
              <a:gd name="T11" fmla="*/ 106 h 130"/>
              <a:gd name="T12" fmla="*/ 12 w 59"/>
              <a:gd name="T13" fmla="*/ 106 h 130"/>
              <a:gd name="T14" fmla="*/ 12 w 59"/>
              <a:gd name="T15" fmla="*/ 71 h 130"/>
              <a:gd name="T16" fmla="*/ 6 w 59"/>
              <a:gd name="T17" fmla="*/ 71 h 130"/>
              <a:gd name="T18" fmla="*/ 0 w 59"/>
              <a:gd name="T19" fmla="*/ 65 h 130"/>
              <a:gd name="T20" fmla="*/ 0 w 59"/>
              <a:gd name="T21" fmla="*/ 53 h 130"/>
              <a:gd name="T22" fmla="*/ 6 w 59"/>
              <a:gd name="T23" fmla="*/ 47 h 130"/>
              <a:gd name="T24" fmla="*/ 42 w 59"/>
              <a:gd name="T25" fmla="*/ 47 h 130"/>
              <a:gd name="T26" fmla="*/ 48 w 59"/>
              <a:gd name="T27" fmla="*/ 53 h 130"/>
              <a:gd name="T28" fmla="*/ 48 w 59"/>
              <a:gd name="T29" fmla="*/ 106 h 130"/>
              <a:gd name="T30" fmla="*/ 53 w 59"/>
              <a:gd name="T31" fmla="*/ 106 h 130"/>
              <a:gd name="T32" fmla="*/ 59 w 59"/>
              <a:gd name="T33" fmla="*/ 112 h 130"/>
              <a:gd name="T34" fmla="*/ 59 w 59"/>
              <a:gd name="T35" fmla="*/ 124 h 130"/>
              <a:gd name="T36" fmla="*/ 48 w 59"/>
              <a:gd name="T37" fmla="*/ 24 h 130"/>
              <a:gd name="T38" fmla="*/ 42 w 59"/>
              <a:gd name="T39" fmla="*/ 29 h 130"/>
              <a:gd name="T40" fmla="*/ 18 w 59"/>
              <a:gd name="T41" fmla="*/ 29 h 130"/>
              <a:gd name="T42" fmla="*/ 12 w 59"/>
              <a:gd name="T43" fmla="*/ 24 h 130"/>
              <a:gd name="T44" fmla="*/ 12 w 59"/>
              <a:gd name="T45" fmla="*/ 6 h 130"/>
              <a:gd name="T46" fmla="*/ 18 w 59"/>
              <a:gd name="T47" fmla="*/ 0 h 130"/>
              <a:gd name="T48" fmla="*/ 42 w 59"/>
              <a:gd name="T49" fmla="*/ 0 h 130"/>
              <a:gd name="T50" fmla="*/ 48 w 59"/>
              <a:gd name="T51" fmla="*/ 6 h 130"/>
              <a:gd name="T52" fmla="*/ 48 w 59"/>
              <a:gd name="T53" fmla="*/ 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" h="130">
                <a:moveTo>
                  <a:pt x="59" y="124"/>
                </a:moveTo>
                <a:cubicBezTo>
                  <a:pt x="59" y="127"/>
                  <a:pt x="57" y="130"/>
                  <a:pt x="53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7"/>
                  <a:pt x="0" y="12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09"/>
                  <a:pt x="3" y="106"/>
                  <a:pt x="6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71"/>
                  <a:pt x="12" y="71"/>
                  <a:pt x="12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3" y="71"/>
                  <a:pt x="0" y="68"/>
                  <a:pt x="0" y="6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0"/>
                  <a:pt x="3" y="47"/>
                  <a:pt x="6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5" y="47"/>
                  <a:pt x="48" y="50"/>
                  <a:pt x="48" y="53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57" y="106"/>
                  <a:pt x="59" y="109"/>
                  <a:pt x="59" y="112"/>
                </a:cubicBezTo>
                <a:lnTo>
                  <a:pt x="59" y="124"/>
                </a:lnTo>
                <a:close/>
                <a:moveTo>
                  <a:pt x="48" y="24"/>
                </a:moveTo>
                <a:cubicBezTo>
                  <a:pt x="48" y="27"/>
                  <a:pt x="45" y="29"/>
                  <a:pt x="42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5" y="29"/>
                  <a:pt x="12" y="27"/>
                  <a:pt x="12" y="24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15" y="0"/>
                  <a:pt x="1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5" y="0"/>
                  <a:pt x="48" y="3"/>
                  <a:pt x="48" y="6"/>
                </a:cubicBezTo>
                <a:lnTo>
                  <a:pt x="48" y="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Freeform 130"/>
          <p:cNvSpPr>
            <a:spLocks noEditPoints="1"/>
          </p:cNvSpPr>
          <p:nvPr/>
        </p:nvSpPr>
        <p:spPr bwMode="auto">
          <a:xfrm>
            <a:off x="5426650" y="2269411"/>
            <a:ext cx="165454" cy="164264"/>
          </a:xfrm>
          <a:custGeom>
            <a:avLst/>
            <a:gdLst>
              <a:gd name="T0" fmla="*/ 142 w 142"/>
              <a:gd name="T1" fmla="*/ 124 h 142"/>
              <a:gd name="T2" fmla="*/ 124 w 142"/>
              <a:gd name="T3" fmla="*/ 142 h 142"/>
              <a:gd name="T4" fmla="*/ 19 w 142"/>
              <a:gd name="T5" fmla="*/ 142 h 142"/>
              <a:gd name="T6" fmla="*/ 0 w 142"/>
              <a:gd name="T7" fmla="*/ 124 h 142"/>
              <a:gd name="T8" fmla="*/ 0 w 142"/>
              <a:gd name="T9" fmla="*/ 18 h 142"/>
              <a:gd name="T10" fmla="*/ 19 w 142"/>
              <a:gd name="T11" fmla="*/ 0 h 142"/>
              <a:gd name="T12" fmla="*/ 124 w 142"/>
              <a:gd name="T13" fmla="*/ 0 h 142"/>
              <a:gd name="T14" fmla="*/ 142 w 142"/>
              <a:gd name="T15" fmla="*/ 18 h 142"/>
              <a:gd name="T16" fmla="*/ 142 w 142"/>
              <a:gd name="T17" fmla="*/ 124 h 142"/>
              <a:gd name="T18" fmla="*/ 126 w 142"/>
              <a:gd name="T19" fmla="*/ 60 h 142"/>
              <a:gd name="T20" fmla="*/ 114 w 142"/>
              <a:gd name="T21" fmla="*/ 60 h 142"/>
              <a:gd name="T22" fmla="*/ 116 w 142"/>
              <a:gd name="T23" fmla="*/ 72 h 142"/>
              <a:gd name="T24" fmla="*/ 71 w 142"/>
              <a:gd name="T25" fmla="*/ 115 h 142"/>
              <a:gd name="T26" fmla="*/ 27 w 142"/>
              <a:gd name="T27" fmla="*/ 72 h 142"/>
              <a:gd name="T28" fmla="*/ 29 w 142"/>
              <a:gd name="T29" fmla="*/ 60 h 142"/>
              <a:gd name="T30" fmla="*/ 16 w 142"/>
              <a:gd name="T31" fmla="*/ 60 h 142"/>
              <a:gd name="T32" fmla="*/ 16 w 142"/>
              <a:gd name="T33" fmla="*/ 120 h 142"/>
              <a:gd name="T34" fmla="*/ 22 w 142"/>
              <a:gd name="T35" fmla="*/ 125 h 142"/>
              <a:gd name="T36" fmla="*/ 121 w 142"/>
              <a:gd name="T37" fmla="*/ 125 h 142"/>
              <a:gd name="T38" fmla="*/ 126 w 142"/>
              <a:gd name="T39" fmla="*/ 120 h 142"/>
              <a:gd name="T40" fmla="*/ 126 w 142"/>
              <a:gd name="T41" fmla="*/ 60 h 142"/>
              <a:gd name="T42" fmla="*/ 71 w 142"/>
              <a:gd name="T43" fmla="*/ 43 h 142"/>
              <a:gd name="T44" fmla="*/ 43 w 142"/>
              <a:gd name="T45" fmla="*/ 71 h 142"/>
              <a:gd name="T46" fmla="*/ 71 w 142"/>
              <a:gd name="T47" fmla="*/ 98 h 142"/>
              <a:gd name="T48" fmla="*/ 100 w 142"/>
              <a:gd name="T49" fmla="*/ 71 h 142"/>
              <a:gd name="T50" fmla="*/ 71 w 142"/>
              <a:gd name="T51" fmla="*/ 43 h 142"/>
              <a:gd name="T52" fmla="*/ 126 w 142"/>
              <a:gd name="T53" fmla="*/ 22 h 142"/>
              <a:gd name="T54" fmla="*/ 120 w 142"/>
              <a:gd name="T55" fmla="*/ 16 h 142"/>
              <a:gd name="T56" fmla="*/ 104 w 142"/>
              <a:gd name="T57" fmla="*/ 16 h 142"/>
              <a:gd name="T58" fmla="*/ 97 w 142"/>
              <a:gd name="T59" fmla="*/ 22 h 142"/>
              <a:gd name="T60" fmla="*/ 97 w 142"/>
              <a:gd name="T61" fmla="*/ 37 h 142"/>
              <a:gd name="T62" fmla="*/ 104 w 142"/>
              <a:gd name="T63" fmla="*/ 44 h 142"/>
              <a:gd name="T64" fmla="*/ 120 w 142"/>
              <a:gd name="T65" fmla="*/ 44 h 142"/>
              <a:gd name="T66" fmla="*/ 126 w 142"/>
              <a:gd name="T67" fmla="*/ 37 h 142"/>
              <a:gd name="T68" fmla="*/ 126 w 142"/>
              <a:gd name="T69" fmla="*/ 2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42">
                <a:moveTo>
                  <a:pt x="142" y="124"/>
                </a:moveTo>
                <a:cubicBezTo>
                  <a:pt x="142" y="134"/>
                  <a:pt x="134" y="142"/>
                  <a:pt x="124" y="14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9" y="142"/>
                  <a:pt x="0" y="134"/>
                  <a:pt x="0" y="12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34" y="0"/>
                  <a:pt x="142" y="8"/>
                  <a:pt x="142" y="18"/>
                </a:cubicBezTo>
                <a:lnTo>
                  <a:pt x="142" y="124"/>
                </a:lnTo>
                <a:close/>
                <a:moveTo>
                  <a:pt x="126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5" y="64"/>
                  <a:pt x="116" y="68"/>
                  <a:pt x="116" y="72"/>
                </a:cubicBezTo>
                <a:cubicBezTo>
                  <a:pt x="116" y="96"/>
                  <a:pt x="96" y="115"/>
                  <a:pt x="71" y="115"/>
                </a:cubicBezTo>
                <a:cubicBezTo>
                  <a:pt x="47" y="115"/>
                  <a:pt x="27" y="96"/>
                  <a:pt x="27" y="72"/>
                </a:cubicBezTo>
                <a:cubicBezTo>
                  <a:pt x="27" y="68"/>
                  <a:pt x="28" y="64"/>
                  <a:pt x="29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6" y="123"/>
                  <a:pt x="19" y="125"/>
                  <a:pt x="22" y="125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24" y="125"/>
                  <a:pt x="126" y="123"/>
                  <a:pt x="126" y="120"/>
                </a:cubicBezTo>
                <a:lnTo>
                  <a:pt x="126" y="60"/>
                </a:lnTo>
                <a:close/>
                <a:moveTo>
                  <a:pt x="71" y="43"/>
                </a:moveTo>
                <a:cubicBezTo>
                  <a:pt x="56" y="43"/>
                  <a:pt x="43" y="55"/>
                  <a:pt x="43" y="71"/>
                </a:cubicBezTo>
                <a:cubicBezTo>
                  <a:pt x="43" y="86"/>
                  <a:pt x="56" y="98"/>
                  <a:pt x="71" y="98"/>
                </a:cubicBezTo>
                <a:cubicBezTo>
                  <a:pt x="87" y="98"/>
                  <a:pt x="100" y="86"/>
                  <a:pt x="100" y="71"/>
                </a:cubicBezTo>
                <a:cubicBezTo>
                  <a:pt x="100" y="55"/>
                  <a:pt x="87" y="43"/>
                  <a:pt x="71" y="43"/>
                </a:cubicBezTo>
                <a:close/>
                <a:moveTo>
                  <a:pt x="126" y="22"/>
                </a:moveTo>
                <a:cubicBezTo>
                  <a:pt x="126" y="19"/>
                  <a:pt x="123" y="16"/>
                  <a:pt x="120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0" y="16"/>
                  <a:pt x="97" y="19"/>
                  <a:pt x="97" y="22"/>
                </a:cubicBezTo>
                <a:cubicBezTo>
                  <a:pt x="97" y="37"/>
                  <a:pt x="97" y="37"/>
                  <a:pt x="97" y="37"/>
                </a:cubicBezTo>
                <a:cubicBezTo>
                  <a:pt x="97" y="41"/>
                  <a:pt x="100" y="44"/>
                  <a:pt x="104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3" y="44"/>
                  <a:pt x="126" y="41"/>
                  <a:pt x="126" y="37"/>
                </a:cubicBezTo>
                <a:lnTo>
                  <a:pt x="126" y="2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0" name="Freeform 131"/>
          <p:cNvSpPr>
            <a:spLocks noEditPoints="1"/>
          </p:cNvSpPr>
          <p:nvPr/>
        </p:nvSpPr>
        <p:spPr bwMode="auto">
          <a:xfrm>
            <a:off x="5678996" y="2269411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94 w 142"/>
              <a:gd name="T11" fmla="*/ 100 h 142"/>
              <a:gd name="T12" fmla="*/ 91 w 142"/>
              <a:gd name="T13" fmla="*/ 97 h 142"/>
              <a:gd name="T14" fmla="*/ 82 w 142"/>
              <a:gd name="T15" fmla="*/ 97 h 142"/>
              <a:gd name="T16" fmla="*/ 82 w 142"/>
              <a:gd name="T17" fmla="*/ 50 h 142"/>
              <a:gd name="T18" fmla="*/ 79 w 142"/>
              <a:gd name="T19" fmla="*/ 47 h 142"/>
              <a:gd name="T20" fmla="*/ 50 w 142"/>
              <a:gd name="T21" fmla="*/ 47 h 142"/>
              <a:gd name="T22" fmla="*/ 47 w 142"/>
              <a:gd name="T23" fmla="*/ 50 h 142"/>
              <a:gd name="T24" fmla="*/ 47 w 142"/>
              <a:gd name="T25" fmla="*/ 65 h 142"/>
              <a:gd name="T26" fmla="*/ 50 w 142"/>
              <a:gd name="T27" fmla="*/ 68 h 142"/>
              <a:gd name="T28" fmla="*/ 59 w 142"/>
              <a:gd name="T29" fmla="*/ 68 h 142"/>
              <a:gd name="T30" fmla="*/ 59 w 142"/>
              <a:gd name="T31" fmla="*/ 97 h 142"/>
              <a:gd name="T32" fmla="*/ 50 w 142"/>
              <a:gd name="T33" fmla="*/ 97 h 142"/>
              <a:gd name="T34" fmla="*/ 47 w 142"/>
              <a:gd name="T35" fmla="*/ 100 h 142"/>
              <a:gd name="T36" fmla="*/ 47 w 142"/>
              <a:gd name="T37" fmla="*/ 115 h 142"/>
              <a:gd name="T38" fmla="*/ 50 w 142"/>
              <a:gd name="T39" fmla="*/ 118 h 142"/>
              <a:gd name="T40" fmla="*/ 91 w 142"/>
              <a:gd name="T41" fmla="*/ 118 h 142"/>
              <a:gd name="T42" fmla="*/ 94 w 142"/>
              <a:gd name="T43" fmla="*/ 115 h 142"/>
              <a:gd name="T44" fmla="*/ 94 w 142"/>
              <a:gd name="T45" fmla="*/ 100 h 142"/>
              <a:gd name="T46" fmla="*/ 82 w 142"/>
              <a:gd name="T47" fmla="*/ 18 h 142"/>
              <a:gd name="T48" fmla="*/ 79 w 142"/>
              <a:gd name="T49" fmla="*/ 15 h 142"/>
              <a:gd name="T50" fmla="*/ 62 w 142"/>
              <a:gd name="T51" fmla="*/ 15 h 142"/>
              <a:gd name="T52" fmla="*/ 59 w 142"/>
              <a:gd name="T53" fmla="*/ 18 h 142"/>
              <a:gd name="T54" fmla="*/ 59 w 142"/>
              <a:gd name="T55" fmla="*/ 32 h 142"/>
              <a:gd name="T56" fmla="*/ 62 w 142"/>
              <a:gd name="T57" fmla="*/ 35 h 142"/>
              <a:gd name="T58" fmla="*/ 79 w 142"/>
              <a:gd name="T59" fmla="*/ 35 h 142"/>
              <a:gd name="T60" fmla="*/ 82 w 142"/>
              <a:gd name="T61" fmla="*/ 32 h 142"/>
              <a:gd name="T62" fmla="*/ 82 w 142"/>
              <a:gd name="T63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94" y="100"/>
                </a:moveTo>
                <a:cubicBezTo>
                  <a:pt x="94" y="99"/>
                  <a:pt x="93" y="97"/>
                  <a:pt x="91" y="97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48"/>
                  <a:pt x="81" y="47"/>
                  <a:pt x="79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8" y="47"/>
                  <a:pt x="47" y="48"/>
                  <a:pt x="47" y="50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7"/>
                  <a:pt x="48" y="68"/>
                  <a:pt x="5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97"/>
                  <a:pt x="59" y="97"/>
                  <a:pt x="59" y="97"/>
                </a:cubicBezTo>
                <a:cubicBezTo>
                  <a:pt x="50" y="97"/>
                  <a:pt x="50" y="97"/>
                  <a:pt x="50" y="97"/>
                </a:cubicBezTo>
                <a:cubicBezTo>
                  <a:pt x="48" y="97"/>
                  <a:pt x="47" y="99"/>
                  <a:pt x="47" y="100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47" y="117"/>
                  <a:pt x="48" y="118"/>
                  <a:pt x="50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3" y="118"/>
                  <a:pt x="94" y="117"/>
                  <a:pt x="94" y="115"/>
                </a:cubicBezTo>
                <a:lnTo>
                  <a:pt x="94" y="100"/>
                </a:lnTo>
                <a:close/>
                <a:moveTo>
                  <a:pt x="82" y="18"/>
                </a:moveTo>
                <a:cubicBezTo>
                  <a:pt x="82" y="16"/>
                  <a:pt x="81" y="15"/>
                  <a:pt x="79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0" y="15"/>
                  <a:pt x="59" y="16"/>
                  <a:pt x="59" y="18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4"/>
                  <a:pt x="60" y="35"/>
                  <a:pt x="62" y="35"/>
                </a:cubicBezTo>
                <a:cubicBezTo>
                  <a:pt x="79" y="35"/>
                  <a:pt x="79" y="35"/>
                  <a:pt x="79" y="35"/>
                </a:cubicBezTo>
                <a:cubicBezTo>
                  <a:pt x="81" y="35"/>
                  <a:pt x="82" y="34"/>
                  <a:pt x="82" y="32"/>
                </a:cubicBezTo>
                <a:lnTo>
                  <a:pt x="82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Freeform 132"/>
          <p:cNvSpPr>
            <a:spLocks noEditPoints="1"/>
          </p:cNvSpPr>
          <p:nvPr/>
        </p:nvSpPr>
        <p:spPr bwMode="auto">
          <a:xfrm>
            <a:off x="5933724" y="2271792"/>
            <a:ext cx="165454" cy="157122"/>
          </a:xfrm>
          <a:custGeom>
            <a:avLst/>
            <a:gdLst>
              <a:gd name="T0" fmla="*/ 17 w 142"/>
              <a:gd name="T1" fmla="*/ 31 h 135"/>
              <a:gd name="T2" fmla="*/ 17 w 142"/>
              <a:gd name="T3" fmla="*/ 31 h 135"/>
              <a:gd name="T4" fmla="*/ 0 w 142"/>
              <a:gd name="T5" fmla="*/ 15 h 135"/>
              <a:gd name="T6" fmla="*/ 17 w 142"/>
              <a:gd name="T7" fmla="*/ 0 h 135"/>
              <a:gd name="T8" fmla="*/ 34 w 142"/>
              <a:gd name="T9" fmla="*/ 15 h 135"/>
              <a:gd name="T10" fmla="*/ 17 w 142"/>
              <a:gd name="T11" fmla="*/ 31 h 135"/>
              <a:gd name="T12" fmla="*/ 32 w 142"/>
              <a:gd name="T13" fmla="*/ 135 h 135"/>
              <a:gd name="T14" fmla="*/ 2 w 142"/>
              <a:gd name="T15" fmla="*/ 135 h 135"/>
              <a:gd name="T16" fmla="*/ 2 w 142"/>
              <a:gd name="T17" fmla="*/ 44 h 135"/>
              <a:gd name="T18" fmla="*/ 32 w 142"/>
              <a:gd name="T19" fmla="*/ 44 h 135"/>
              <a:gd name="T20" fmla="*/ 32 w 142"/>
              <a:gd name="T21" fmla="*/ 135 h 135"/>
              <a:gd name="T22" fmla="*/ 142 w 142"/>
              <a:gd name="T23" fmla="*/ 135 h 135"/>
              <a:gd name="T24" fmla="*/ 111 w 142"/>
              <a:gd name="T25" fmla="*/ 135 h 135"/>
              <a:gd name="T26" fmla="*/ 111 w 142"/>
              <a:gd name="T27" fmla="*/ 86 h 135"/>
              <a:gd name="T28" fmla="*/ 96 w 142"/>
              <a:gd name="T29" fmla="*/ 66 h 135"/>
              <a:gd name="T30" fmla="*/ 80 w 142"/>
              <a:gd name="T31" fmla="*/ 77 h 135"/>
              <a:gd name="T32" fmla="*/ 79 w 142"/>
              <a:gd name="T33" fmla="*/ 84 h 135"/>
              <a:gd name="T34" fmla="*/ 79 w 142"/>
              <a:gd name="T35" fmla="*/ 135 h 135"/>
              <a:gd name="T36" fmla="*/ 49 w 142"/>
              <a:gd name="T37" fmla="*/ 135 h 135"/>
              <a:gd name="T38" fmla="*/ 49 w 142"/>
              <a:gd name="T39" fmla="*/ 44 h 135"/>
              <a:gd name="T40" fmla="*/ 79 w 142"/>
              <a:gd name="T41" fmla="*/ 44 h 135"/>
              <a:gd name="T42" fmla="*/ 79 w 142"/>
              <a:gd name="T43" fmla="*/ 57 h 135"/>
              <a:gd name="T44" fmla="*/ 79 w 142"/>
              <a:gd name="T45" fmla="*/ 57 h 135"/>
              <a:gd name="T46" fmla="*/ 107 w 142"/>
              <a:gd name="T47" fmla="*/ 42 h 135"/>
              <a:gd name="T48" fmla="*/ 142 w 142"/>
              <a:gd name="T49" fmla="*/ 83 h 135"/>
              <a:gd name="T50" fmla="*/ 142 w 142"/>
              <a:gd name="T51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35"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6" y="31"/>
                  <a:pt x="0" y="24"/>
                  <a:pt x="0" y="15"/>
                </a:cubicBezTo>
                <a:cubicBezTo>
                  <a:pt x="0" y="7"/>
                  <a:pt x="7" y="0"/>
                  <a:pt x="17" y="0"/>
                </a:cubicBezTo>
                <a:cubicBezTo>
                  <a:pt x="27" y="0"/>
                  <a:pt x="34" y="7"/>
                  <a:pt x="34" y="15"/>
                </a:cubicBezTo>
                <a:cubicBezTo>
                  <a:pt x="34" y="24"/>
                  <a:pt x="27" y="31"/>
                  <a:pt x="17" y="31"/>
                </a:cubicBezTo>
                <a:close/>
                <a:moveTo>
                  <a:pt x="32" y="135"/>
                </a:moveTo>
                <a:cubicBezTo>
                  <a:pt x="2" y="135"/>
                  <a:pt x="2" y="135"/>
                  <a:pt x="2" y="135"/>
                </a:cubicBezTo>
                <a:cubicBezTo>
                  <a:pt x="2" y="44"/>
                  <a:pt x="2" y="44"/>
                  <a:pt x="2" y="44"/>
                </a:cubicBezTo>
                <a:cubicBezTo>
                  <a:pt x="32" y="44"/>
                  <a:pt x="32" y="44"/>
                  <a:pt x="32" y="44"/>
                </a:cubicBezTo>
                <a:lnTo>
                  <a:pt x="32" y="135"/>
                </a:lnTo>
                <a:close/>
                <a:moveTo>
                  <a:pt x="142" y="135"/>
                </a:moveTo>
                <a:cubicBezTo>
                  <a:pt x="111" y="135"/>
                  <a:pt x="111" y="135"/>
                  <a:pt x="111" y="135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74"/>
                  <a:pt x="107" y="66"/>
                  <a:pt x="96" y="66"/>
                </a:cubicBezTo>
                <a:cubicBezTo>
                  <a:pt x="87" y="66"/>
                  <a:pt x="82" y="71"/>
                  <a:pt x="80" y="77"/>
                </a:cubicBezTo>
                <a:cubicBezTo>
                  <a:pt x="80" y="79"/>
                  <a:pt x="79" y="81"/>
                  <a:pt x="79" y="84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52"/>
                  <a:pt x="49" y="44"/>
                  <a:pt x="49" y="44"/>
                </a:cubicBezTo>
                <a:cubicBezTo>
                  <a:pt x="79" y="44"/>
                  <a:pt x="79" y="44"/>
                  <a:pt x="79" y="44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83" y="51"/>
                  <a:pt x="90" y="42"/>
                  <a:pt x="107" y="42"/>
                </a:cubicBezTo>
                <a:cubicBezTo>
                  <a:pt x="127" y="42"/>
                  <a:pt x="142" y="55"/>
                  <a:pt x="142" y="83"/>
                </a:cubicBezTo>
                <a:lnTo>
                  <a:pt x="142" y="13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2" name="Freeform 133"/>
          <p:cNvSpPr>
            <a:spLocks noEditPoints="1"/>
          </p:cNvSpPr>
          <p:nvPr/>
        </p:nvSpPr>
        <p:spPr bwMode="auto">
          <a:xfrm>
            <a:off x="6140839" y="2269411"/>
            <a:ext cx="164264" cy="16426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33 w 142"/>
              <a:gd name="T19" fmla="*/ 24 h 142"/>
              <a:gd name="T20" fmla="*/ 21 w 142"/>
              <a:gd name="T21" fmla="*/ 35 h 142"/>
              <a:gd name="T22" fmla="*/ 33 w 142"/>
              <a:gd name="T23" fmla="*/ 46 h 142"/>
              <a:gd name="T24" fmla="*/ 33 w 142"/>
              <a:gd name="T25" fmla="*/ 46 h 142"/>
              <a:gd name="T26" fmla="*/ 45 w 142"/>
              <a:gd name="T27" fmla="*/ 35 h 142"/>
              <a:gd name="T28" fmla="*/ 33 w 142"/>
              <a:gd name="T29" fmla="*/ 24 h 142"/>
              <a:gd name="T30" fmla="*/ 44 w 142"/>
              <a:gd name="T31" fmla="*/ 119 h 142"/>
              <a:gd name="T32" fmla="*/ 44 w 142"/>
              <a:gd name="T33" fmla="*/ 55 h 142"/>
              <a:gd name="T34" fmla="*/ 22 w 142"/>
              <a:gd name="T35" fmla="*/ 55 h 142"/>
              <a:gd name="T36" fmla="*/ 22 w 142"/>
              <a:gd name="T37" fmla="*/ 119 h 142"/>
              <a:gd name="T38" fmla="*/ 44 w 142"/>
              <a:gd name="T39" fmla="*/ 119 h 142"/>
              <a:gd name="T40" fmla="*/ 120 w 142"/>
              <a:gd name="T41" fmla="*/ 119 h 142"/>
              <a:gd name="T42" fmla="*/ 120 w 142"/>
              <a:gd name="T43" fmla="*/ 82 h 142"/>
              <a:gd name="T44" fmla="*/ 96 w 142"/>
              <a:gd name="T45" fmla="*/ 53 h 142"/>
              <a:gd name="T46" fmla="*/ 76 w 142"/>
              <a:gd name="T47" fmla="*/ 64 h 142"/>
              <a:gd name="T48" fmla="*/ 77 w 142"/>
              <a:gd name="T49" fmla="*/ 64 h 142"/>
              <a:gd name="T50" fmla="*/ 77 w 142"/>
              <a:gd name="T51" fmla="*/ 55 h 142"/>
              <a:gd name="T52" fmla="*/ 55 w 142"/>
              <a:gd name="T53" fmla="*/ 55 h 142"/>
              <a:gd name="T54" fmla="*/ 55 w 142"/>
              <a:gd name="T55" fmla="*/ 119 h 142"/>
              <a:gd name="T56" fmla="*/ 77 w 142"/>
              <a:gd name="T57" fmla="*/ 119 h 142"/>
              <a:gd name="T58" fmla="*/ 77 w 142"/>
              <a:gd name="T59" fmla="*/ 83 h 142"/>
              <a:gd name="T60" fmla="*/ 77 w 142"/>
              <a:gd name="T61" fmla="*/ 78 h 142"/>
              <a:gd name="T62" fmla="*/ 88 w 142"/>
              <a:gd name="T63" fmla="*/ 70 h 142"/>
              <a:gd name="T64" fmla="*/ 99 w 142"/>
              <a:gd name="T65" fmla="*/ 84 h 142"/>
              <a:gd name="T66" fmla="*/ 99 w 142"/>
              <a:gd name="T67" fmla="*/ 119 h 142"/>
              <a:gd name="T68" fmla="*/ 120 w 142"/>
              <a:gd name="T69" fmla="*/ 11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33" y="24"/>
                </a:moveTo>
                <a:cubicBezTo>
                  <a:pt x="26" y="24"/>
                  <a:pt x="21" y="28"/>
                  <a:pt x="21" y="35"/>
                </a:cubicBezTo>
                <a:cubicBezTo>
                  <a:pt x="21" y="41"/>
                  <a:pt x="26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6"/>
                  <a:pt x="45" y="41"/>
                  <a:pt x="45" y="35"/>
                </a:cubicBezTo>
                <a:cubicBezTo>
                  <a:pt x="45" y="28"/>
                  <a:pt x="40" y="24"/>
                  <a:pt x="33" y="24"/>
                </a:cubicBezTo>
                <a:close/>
                <a:moveTo>
                  <a:pt x="44" y="119"/>
                </a:moveTo>
                <a:cubicBezTo>
                  <a:pt x="44" y="55"/>
                  <a:pt x="44" y="55"/>
                  <a:pt x="44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119"/>
                  <a:pt x="22" y="119"/>
                  <a:pt x="22" y="119"/>
                </a:cubicBezTo>
                <a:lnTo>
                  <a:pt x="44" y="119"/>
                </a:lnTo>
                <a:close/>
                <a:moveTo>
                  <a:pt x="120" y="119"/>
                </a:moveTo>
                <a:cubicBezTo>
                  <a:pt x="120" y="82"/>
                  <a:pt x="120" y="82"/>
                  <a:pt x="120" y="82"/>
                </a:cubicBezTo>
                <a:cubicBezTo>
                  <a:pt x="120" y="62"/>
                  <a:pt x="110" y="53"/>
                  <a:pt x="96" y="53"/>
                </a:cubicBezTo>
                <a:cubicBezTo>
                  <a:pt x="84" y="53"/>
                  <a:pt x="79" y="59"/>
                  <a:pt x="76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5"/>
                  <a:pt x="77" y="55"/>
                  <a:pt x="7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6" y="61"/>
                  <a:pt x="55" y="119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7" y="83"/>
                  <a:pt x="77" y="83"/>
                  <a:pt x="77" y="83"/>
                </a:cubicBezTo>
                <a:cubicBezTo>
                  <a:pt x="77" y="81"/>
                  <a:pt x="77" y="79"/>
                  <a:pt x="77" y="78"/>
                </a:cubicBezTo>
                <a:cubicBezTo>
                  <a:pt x="79" y="74"/>
                  <a:pt x="82" y="70"/>
                  <a:pt x="88" y="70"/>
                </a:cubicBezTo>
                <a:cubicBezTo>
                  <a:pt x="96" y="70"/>
                  <a:pt x="99" y="76"/>
                  <a:pt x="99" y="84"/>
                </a:cubicBezTo>
                <a:cubicBezTo>
                  <a:pt x="99" y="119"/>
                  <a:pt x="99" y="119"/>
                  <a:pt x="99" y="119"/>
                </a:cubicBezTo>
                <a:lnTo>
                  <a:pt x="120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Freeform 134"/>
          <p:cNvSpPr>
            <a:spLocks noEditPoints="1"/>
          </p:cNvSpPr>
          <p:nvPr/>
        </p:nvSpPr>
        <p:spPr bwMode="auto">
          <a:xfrm>
            <a:off x="6346765" y="2255127"/>
            <a:ext cx="173786" cy="194022"/>
          </a:xfrm>
          <a:custGeom>
            <a:avLst/>
            <a:gdLst>
              <a:gd name="T0" fmla="*/ 98 w 149"/>
              <a:gd name="T1" fmla="*/ 164 h 167"/>
              <a:gd name="T2" fmla="*/ 64 w 149"/>
              <a:gd name="T3" fmla="*/ 157 h 167"/>
              <a:gd name="T4" fmla="*/ 2 w 149"/>
              <a:gd name="T5" fmla="*/ 153 h 167"/>
              <a:gd name="T6" fmla="*/ 14 w 149"/>
              <a:gd name="T7" fmla="*/ 126 h 167"/>
              <a:gd name="T8" fmla="*/ 9 w 149"/>
              <a:gd name="T9" fmla="*/ 129 h 167"/>
              <a:gd name="T10" fmla="*/ 7 w 149"/>
              <a:gd name="T11" fmla="*/ 142 h 167"/>
              <a:gd name="T12" fmla="*/ 25 w 149"/>
              <a:gd name="T13" fmla="*/ 157 h 167"/>
              <a:gd name="T14" fmla="*/ 22 w 149"/>
              <a:gd name="T15" fmla="*/ 115 h 167"/>
              <a:gd name="T16" fmla="*/ 37 w 149"/>
              <a:gd name="T17" fmla="*/ 72 h 167"/>
              <a:gd name="T18" fmla="*/ 59 w 149"/>
              <a:gd name="T19" fmla="*/ 2 h 167"/>
              <a:gd name="T20" fmla="*/ 98 w 149"/>
              <a:gd name="T21" fmla="*/ 30 h 167"/>
              <a:gd name="T22" fmla="*/ 128 w 149"/>
              <a:gd name="T23" fmla="*/ 103 h 167"/>
              <a:gd name="T24" fmla="*/ 103 w 149"/>
              <a:gd name="T25" fmla="*/ 120 h 167"/>
              <a:gd name="T26" fmla="*/ 97 w 149"/>
              <a:gd name="T27" fmla="*/ 149 h 167"/>
              <a:gd name="T28" fmla="*/ 133 w 149"/>
              <a:gd name="T29" fmla="*/ 137 h 167"/>
              <a:gd name="T30" fmla="*/ 127 w 149"/>
              <a:gd name="T31" fmla="*/ 153 h 167"/>
              <a:gd name="T32" fmla="*/ 100 w 149"/>
              <a:gd name="T33" fmla="*/ 72 h 167"/>
              <a:gd name="T34" fmla="*/ 106 w 149"/>
              <a:gd name="T35" fmla="*/ 109 h 167"/>
              <a:gd name="T36" fmla="*/ 85 w 149"/>
              <a:gd name="T37" fmla="*/ 54 h 167"/>
              <a:gd name="T38" fmla="*/ 77 w 149"/>
              <a:gd name="T39" fmla="*/ 29 h 167"/>
              <a:gd name="T40" fmla="*/ 86 w 149"/>
              <a:gd name="T41" fmla="*/ 33 h 167"/>
              <a:gd name="T42" fmla="*/ 63 w 149"/>
              <a:gd name="T43" fmla="*/ 36 h 167"/>
              <a:gd name="T44" fmla="*/ 54 w 149"/>
              <a:gd name="T45" fmla="*/ 41 h 167"/>
              <a:gd name="T46" fmla="*/ 57 w 149"/>
              <a:gd name="T47" fmla="*/ 29 h 167"/>
              <a:gd name="T48" fmla="*/ 53 w 149"/>
              <a:gd name="T49" fmla="*/ 43 h 167"/>
              <a:gd name="T50" fmla="*/ 70 w 149"/>
              <a:gd name="T51" fmla="*/ 51 h 167"/>
              <a:gd name="T52" fmla="*/ 81 w 149"/>
              <a:gd name="T53" fmla="*/ 49 h 167"/>
              <a:gd name="T54" fmla="*/ 59 w 149"/>
              <a:gd name="T55" fmla="*/ 56 h 167"/>
              <a:gd name="T56" fmla="*/ 78 w 149"/>
              <a:gd name="T57" fmla="*/ 56 h 167"/>
              <a:gd name="T58" fmla="*/ 47 w 149"/>
              <a:gd name="T59" fmla="*/ 78 h 167"/>
              <a:gd name="T60" fmla="*/ 31 w 149"/>
              <a:gd name="T61" fmla="*/ 97 h 167"/>
              <a:gd name="T62" fmla="*/ 36 w 149"/>
              <a:gd name="T63" fmla="*/ 116 h 167"/>
              <a:gd name="T64" fmla="*/ 56 w 149"/>
              <a:gd name="T65" fmla="*/ 157 h 167"/>
              <a:gd name="T66" fmla="*/ 58 w 149"/>
              <a:gd name="T67" fmla="*/ 144 h 167"/>
              <a:gd name="T68" fmla="*/ 93 w 149"/>
              <a:gd name="T69" fmla="*/ 137 h 167"/>
              <a:gd name="T70" fmla="*/ 93 w 149"/>
              <a:gd name="T71" fmla="*/ 155 h 167"/>
              <a:gd name="T72" fmla="*/ 101 w 149"/>
              <a:gd name="T73" fmla="*/ 116 h 167"/>
              <a:gd name="T74" fmla="*/ 36 w 149"/>
              <a:gd name="T75" fmla="*/ 81 h 167"/>
              <a:gd name="T76" fmla="*/ 38 w 149"/>
              <a:gd name="T77" fmla="*/ 79 h 167"/>
              <a:gd name="T78" fmla="*/ 57 w 149"/>
              <a:gd name="T79" fmla="*/ 33 h 167"/>
              <a:gd name="T80" fmla="*/ 59 w 149"/>
              <a:gd name="T81" fmla="*/ 36 h 167"/>
              <a:gd name="T82" fmla="*/ 62 w 149"/>
              <a:gd name="T83" fmla="*/ 38 h 167"/>
              <a:gd name="T84" fmla="*/ 70 w 149"/>
              <a:gd name="T85" fmla="*/ 39 h 167"/>
              <a:gd name="T86" fmla="*/ 78 w 149"/>
              <a:gd name="T87" fmla="*/ 32 h 167"/>
              <a:gd name="T88" fmla="*/ 79 w 149"/>
              <a:gd name="T89" fmla="*/ 31 h 167"/>
              <a:gd name="T90" fmla="*/ 81 w 149"/>
              <a:gd name="T91" fmla="*/ 12 h 167"/>
              <a:gd name="T92" fmla="*/ 86 w 149"/>
              <a:gd name="T93" fmla="*/ 12 h 167"/>
              <a:gd name="T94" fmla="*/ 91 w 149"/>
              <a:gd name="T95" fmla="*/ 49 h 167"/>
              <a:gd name="T96" fmla="*/ 94 w 149"/>
              <a:gd name="T97" fmla="*/ 5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9" h="167">
                <a:moveTo>
                  <a:pt x="127" y="153"/>
                </a:moveTo>
                <a:cubicBezTo>
                  <a:pt x="122" y="155"/>
                  <a:pt x="115" y="161"/>
                  <a:pt x="112" y="164"/>
                </a:cubicBezTo>
                <a:cubicBezTo>
                  <a:pt x="110" y="166"/>
                  <a:pt x="102" y="167"/>
                  <a:pt x="98" y="164"/>
                </a:cubicBezTo>
                <a:cubicBezTo>
                  <a:pt x="92" y="162"/>
                  <a:pt x="95" y="157"/>
                  <a:pt x="87" y="157"/>
                </a:cubicBezTo>
                <a:cubicBezTo>
                  <a:pt x="83" y="157"/>
                  <a:pt x="79" y="157"/>
                  <a:pt x="75" y="157"/>
                </a:cubicBezTo>
                <a:cubicBezTo>
                  <a:pt x="72" y="157"/>
                  <a:pt x="68" y="157"/>
                  <a:pt x="64" y="157"/>
                </a:cubicBezTo>
                <a:cubicBezTo>
                  <a:pt x="52" y="158"/>
                  <a:pt x="51" y="165"/>
                  <a:pt x="43" y="165"/>
                </a:cubicBezTo>
                <a:cubicBezTo>
                  <a:pt x="38" y="165"/>
                  <a:pt x="31" y="161"/>
                  <a:pt x="19" y="158"/>
                </a:cubicBezTo>
                <a:cubicBezTo>
                  <a:pt x="11" y="157"/>
                  <a:pt x="3" y="156"/>
                  <a:pt x="2" y="153"/>
                </a:cubicBezTo>
                <a:cubicBezTo>
                  <a:pt x="0" y="149"/>
                  <a:pt x="4" y="145"/>
                  <a:pt x="4" y="141"/>
                </a:cubicBezTo>
                <a:cubicBezTo>
                  <a:pt x="4" y="137"/>
                  <a:pt x="1" y="130"/>
                  <a:pt x="3" y="128"/>
                </a:cubicBezTo>
                <a:cubicBezTo>
                  <a:pt x="6" y="126"/>
                  <a:pt x="11" y="127"/>
                  <a:pt x="14" y="126"/>
                </a:cubicBezTo>
                <a:cubicBezTo>
                  <a:pt x="18" y="123"/>
                  <a:pt x="19" y="122"/>
                  <a:pt x="19" y="118"/>
                </a:cubicBezTo>
                <a:cubicBezTo>
                  <a:pt x="20" y="122"/>
                  <a:pt x="19" y="126"/>
                  <a:pt x="16" y="127"/>
                </a:cubicBezTo>
                <a:cubicBezTo>
                  <a:pt x="14" y="128"/>
                  <a:pt x="11" y="129"/>
                  <a:pt x="9" y="129"/>
                </a:cubicBezTo>
                <a:cubicBezTo>
                  <a:pt x="6" y="129"/>
                  <a:pt x="5" y="129"/>
                  <a:pt x="5" y="130"/>
                </a:cubicBezTo>
                <a:cubicBezTo>
                  <a:pt x="4" y="131"/>
                  <a:pt x="4" y="133"/>
                  <a:pt x="5" y="135"/>
                </a:cubicBezTo>
                <a:cubicBezTo>
                  <a:pt x="6" y="137"/>
                  <a:pt x="7" y="139"/>
                  <a:pt x="7" y="142"/>
                </a:cubicBezTo>
                <a:cubicBezTo>
                  <a:pt x="7" y="145"/>
                  <a:pt x="4" y="148"/>
                  <a:pt x="4" y="151"/>
                </a:cubicBezTo>
                <a:cubicBezTo>
                  <a:pt x="4" y="152"/>
                  <a:pt x="5" y="153"/>
                  <a:pt x="8" y="153"/>
                </a:cubicBezTo>
                <a:cubicBezTo>
                  <a:pt x="11" y="154"/>
                  <a:pt x="18" y="155"/>
                  <a:pt x="25" y="157"/>
                </a:cubicBezTo>
                <a:cubicBezTo>
                  <a:pt x="32" y="159"/>
                  <a:pt x="40" y="162"/>
                  <a:pt x="44" y="161"/>
                </a:cubicBezTo>
                <a:cubicBezTo>
                  <a:pt x="58" y="159"/>
                  <a:pt x="50" y="144"/>
                  <a:pt x="48" y="141"/>
                </a:cubicBezTo>
                <a:cubicBezTo>
                  <a:pt x="36" y="122"/>
                  <a:pt x="28" y="110"/>
                  <a:pt x="22" y="115"/>
                </a:cubicBezTo>
                <a:cubicBezTo>
                  <a:pt x="20" y="116"/>
                  <a:pt x="20" y="112"/>
                  <a:pt x="20" y="110"/>
                </a:cubicBezTo>
                <a:cubicBezTo>
                  <a:pt x="21" y="104"/>
                  <a:pt x="24" y="101"/>
                  <a:pt x="26" y="97"/>
                </a:cubicBezTo>
                <a:cubicBezTo>
                  <a:pt x="29" y="88"/>
                  <a:pt x="32" y="78"/>
                  <a:pt x="37" y="72"/>
                </a:cubicBezTo>
                <a:cubicBezTo>
                  <a:pt x="41" y="67"/>
                  <a:pt x="47" y="59"/>
                  <a:pt x="49" y="54"/>
                </a:cubicBezTo>
                <a:cubicBezTo>
                  <a:pt x="48" y="45"/>
                  <a:pt x="47" y="34"/>
                  <a:pt x="47" y="26"/>
                </a:cubicBezTo>
                <a:cubicBezTo>
                  <a:pt x="47" y="16"/>
                  <a:pt x="48" y="8"/>
                  <a:pt x="59" y="2"/>
                </a:cubicBezTo>
                <a:cubicBezTo>
                  <a:pt x="62" y="1"/>
                  <a:pt x="65" y="0"/>
                  <a:pt x="69" y="0"/>
                </a:cubicBezTo>
                <a:cubicBezTo>
                  <a:pt x="75" y="0"/>
                  <a:pt x="82" y="2"/>
                  <a:pt x="87" y="5"/>
                </a:cubicBezTo>
                <a:cubicBezTo>
                  <a:pt x="94" y="10"/>
                  <a:pt x="98" y="22"/>
                  <a:pt x="98" y="30"/>
                </a:cubicBezTo>
                <a:cubicBezTo>
                  <a:pt x="98" y="36"/>
                  <a:pt x="99" y="43"/>
                  <a:pt x="101" y="50"/>
                </a:cubicBezTo>
                <a:cubicBezTo>
                  <a:pt x="103" y="58"/>
                  <a:pt x="107" y="63"/>
                  <a:pt x="113" y="70"/>
                </a:cubicBezTo>
                <a:cubicBezTo>
                  <a:pt x="120" y="78"/>
                  <a:pt x="126" y="93"/>
                  <a:pt x="128" y="103"/>
                </a:cubicBezTo>
                <a:cubicBezTo>
                  <a:pt x="129" y="112"/>
                  <a:pt x="127" y="117"/>
                  <a:pt x="125" y="118"/>
                </a:cubicBezTo>
                <a:cubicBezTo>
                  <a:pt x="122" y="118"/>
                  <a:pt x="120" y="127"/>
                  <a:pt x="111" y="127"/>
                </a:cubicBezTo>
                <a:cubicBezTo>
                  <a:pt x="105" y="127"/>
                  <a:pt x="105" y="123"/>
                  <a:pt x="103" y="120"/>
                </a:cubicBezTo>
                <a:cubicBezTo>
                  <a:pt x="100" y="115"/>
                  <a:pt x="98" y="117"/>
                  <a:pt x="97" y="122"/>
                </a:cubicBezTo>
                <a:cubicBezTo>
                  <a:pt x="96" y="124"/>
                  <a:pt x="96" y="128"/>
                  <a:pt x="97" y="131"/>
                </a:cubicBezTo>
                <a:cubicBezTo>
                  <a:pt x="99" y="137"/>
                  <a:pt x="98" y="142"/>
                  <a:pt x="97" y="149"/>
                </a:cubicBezTo>
                <a:cubicBezTo>
                  <a:pt x="95" y="162"/>
                  <a:pt x="106" y="164"/>
                  <a:pt x="114" y="158"/>
                </a:cubicBezTo>
                <a:cubicBezTo>
                  <a:pt x="121" y="152"/>
                  <a:pt x="122" y="151"/>
                  <a:pt x="131" y="148"/>
                </a:cubicBezTo>
                <a:cubicBezTo>
                  <a:pt x="145" y="143"/>
                  <a:pt x="141" y="139"/>
                  <a:pt x="133" y="137"/>
                </a:cubicBezTo>
                <a:cubicBezTo>
                  <a:pt x="127" y="134"/>
                  <a:pt x="126" y="123"/>
                  <a:pt x="129" y="121"/>
                </a:cubicBezTo>
                <a:cubicBezTo>
                  <a:pt x="129" y="133"/>
                  <a:pt x="136" y="135"/>
                  <a:pt x="138" y="136"/>
                </a:cubicBezTo>
                <a:cubicBezTo>
                  <a:pt x="149" y="143"/>
                  <a:pt x="134" y="149"/>
                  <a:pt x="127" y="153"/>
                </a:cubicBezTo>
                <a:close/>
                <a:moveTo>
                  <a:pt x="112" y="108"/>
                </a:moveTo>
                <a:cubicBezTo>
                  <a:pt x="114" y="100"/>
                  <a:pt x="113" y="96"/>
                  <a:pt x="111" y="89"/>
                </a:cubicBezTo>
                <a:cubicBezTo>
                  <a:pt x="110" y="83"/>
                  <a:pt x="105" y="75"/>
                  <a:pt x="100" y="72"/>
                </a:cubicBezTo>
                <a:cubicBezTo>
                  <a:pt x="101" y="73"/>
                  <a:pt x="103" y="76"/>
                  <a:pt x="106" y="80"/>
                </a:cubicBezTo>
                <a:cubicBezTo>
                  <a:pt x="109" y="87"/>
                  <a:pt x="113" y="97"/>
                  <a:pt x="111" y="105"/>
                </a:cubicBezTo>
                <a:cubicBezTo>
                  <a:pt x="110" y="109"/>
                  <a:pt x="107" y="109"/>
                  <a:pt x="106" y="109"/>
                </a:cubicBezTo>
                <a:cubicBezTo>
                  <a:pt x="100" y="110"/>
                  <a:pt x="103" y="102"/>
                  <a:pt x="101" y="90"/>
                </a:cubicBezTo>
                <a:cubicBezTo>
                  <a:pt x="98" y="77"/>
                  <a:pt x="94" y="76"/>
                  <a:pt x="94" y="75"/>
                </a:cubicBezTo>
                <a:cubicBezTo>
                  <a:pt x="90" y="58"/>
                  <a:pt x="86" y="60"/>
                  <a:pt x="85" y="54"/>
                </a:cubicBezTo>
                <a:cubicBezTo>
                  <a:pt x="84" y="48"/>
                  <a:pt x="89" y="43"/>
                  <a:pt x="81" y="42"/>
                </a:cubicBezTo>
                <a:cubicBezTo>
                  <a:pt x="79" y="41"/>
                  <a:pt x="75" y="39"/>
                  <a:pt x="74" y="39"/>
                </a:cubicBezTo>
                <a:cubicBezTo>
                  <a:pt x="73" y="39"/>
                  <a:pt x="72" y="29"/>
                  <a:pt x="77" y="29"/>
                </a:cubicBezTo>
                <a:cubicBezTo>
                  <a:pt x="82" y="29"/>
                  <a:pt x="83" y="35"/>
                  <a:pt x="82" y="37"/>
                </a:cubicBezTo>
                <a:cubicBezTo>
                  <a:pt x="81" y="40"/>
                  <a:pt x="82" y="41"/>
                  <a:pt x="85" y="40"/>
                </a:cubicBezTo>
                <a:cubicBezTo>
                  <a:pt x="87" y="39"/>
                  <a:pt x="85" y="34"/>
                  <a:pt x="86" y="33"/>
                </a:cubicBezTo>
                <a:cubicBezTo>
                  <a:pt x="85" y="25"/>
                  <a:pt x="81" y="24"/>
                  <a:pt x="78" y="23"/>
                </a:cubicBezTo>
                <a:cubicBezTo>
                  <a:pt x="65" y="25"/>
                  <a:pt x="71" y="39"/>
                  <a:pt x="70" y="37"/>
                </a:cubicBezTo>
                <a:cubicBezTo>
                  <a:pt x="68" y="35"/>
                  <a:pt x="63" y="37"/>
                  <a:pt x="63" y="36"/>
                </a:cubicBezTo>
                <a:cubicBezTo>
                  <a:pt x="63" y="29"/>
                  <a:pt x="60" y="25"/>
                  <a:pt x="57" y="24"/>
                </a:cubicBezTo>
                <a:cubicBezTo>
                  <a:pt x="53" y="24"/>
                  <a:pt x="52" y="29"/>
                  <a:pt x="52" y="32"/>
                </a:cubicBezTo>
                <a:cubicBezTo>
                  <a:pt x="51" y="35"/>
                  <a:pt x="53" y="41"/>
                  <a:pt x="54" y="41"/>
                </a:cubicBezTo>
                <a:cubicBezTo>
                  <a:pt x="55" y="40"/>
                  <a:pt x="57" y="38"/>
                  <a:pt x="55" y="39"/>
                </a:cubicBezTo>
                <a:cubicBezTo>
                  <a:pt x="54" y="39"/>
                  <a:pt x="53" y="37"/>
                  <a:pt x="53" y="34"/>
                </a:cubicBezTo>
                <a:cubicBezTo>
                  <a:pt x="53" y="32"/>
                  <a:pt x="54" y="29"/>
                  <a:pt x="57" y="29"/>
                </a:cubicBezTo>
                <a:cubicBezTo>
                  <a:pt x="61" y="29"/>
                  <a:pt x="61" y="37"/>
                  <a:pt x="60" y="37"/>
                </a:cubicBezTo>
                <a:cubicBezTo>
                  <a:pt x="59" y="38"/>
                  <a:pt x="58" y="39"/>
                  <a:pt x="57" y="40"/>
                </a:cubicBezTo>
                <a:cubicBezTo>
                  <a:pt x="56" y="42"/>
                  <a:pt x="54" y="42"/>
                  <a:pt x="53" y="43"/>
                </a:cubicBezTo>
                <a:cubicBezTo>
                  <a:pt x="51" y="45"/>
                  <a:pt x="51" y="46"/>
                  <a:pt x="52" y="47"/>
                </a:cubicBezTo>
                <a:cubicBezTo>
                  <a:pt x="56" y="50"/>
                  <a:pt x="55" y="52"/>
                  <a:pt x="61" y="53"/>
                </a:cubicBezTo>
                <a:cubicBezTo>
                  <a:pt x="65" y="53"/>
                  <a:pt x="68" y="52"/>
                  <a:pt x="70" y="51"/>
                </a:cubicBezTo>
                <a:cubicBezTo>
                  <a:pt x="72" y="50"/>
                  <a:pt x="79" y="49"/>
                  <a:pt x="80" y="47"/>
                </a:cubicBezTo>
                <a:cubicBezTo>
                  <a:pt x="81" y="46"/>
                  <a:pt x="82" y="46"/>
                  <a:pt x="82" y="46"/>
                </a:cubicBezTo>
                <a:cubicBezTo>
                  <a:pt x="83" y="46"/>
                  <a:pt x="83" y="48"/>
                  <a:pt x="81" y="49"/>
                </a:cubicBezTo>
                <a:cubicBezTo>
                  <a:pt x="78" y="50"/>
                  <a:pt x="75" y="51"/>
                  <a:pt x="72" y="53"/>
                </a:cubicBezTo>
                <a:cubicBezTo>
                  <a:pt x="69" y="54"/>
                  <a:pt x="68" y="54"/>
                  <a:pt x="65" y="55"/>
                </a:cubicBezTo>
                <a:cubicBezTo>
                  <a:pt x="59" y="56"/>
                  <a:pt x="54" y="52"/>
                  <a:pt x="59" y="56"/>
                </a:cubicBezTo>
                <a:cubicBezTo>
                  <a:pt x="60" y="58"/>
                  <a:pt x="61" y="59"/>
                  <a:pt x="65" y="58"/>
                </a:cubicBezTo>
                <a:cubicBezTo>
                  <a:pt x="73" y="58"/>
                  <a:pt x="81" y="49"/>
                  <a:pt x="82" y="53"/>
                </a:cubicBezTo>
                <a:cubicBezTo>
                  <a:pt x="82" y="54"/>
                  <a:pt x="80" y="55"/>
                  <a:pt x="78" y="56"/>
                </a:cubicBezTo>
                <a:cubicBezTo>
                  <a:pt x="70" y="60"/>
                  <a:pt x="65" y="67"/>
                  <a:pt x="61" y="64"/>
                </a:cubicBezTo>
                <a:cubicBezTo>
                  <a:pt x="56" y="62"/>
                  <a:pt x="52" y="52"/>
                  <a:pt x="52" y="56"/>
                </a:cubicBezTo>
                <a:cubicBezTo>
                  <a:pt x="52" y="63"/>
                  <a:pt x="43" y="70"/>
                  <a:pt x="47" y="78"/>
                </a:cubicBezTo>
                <a:cubicBezTo>
                  <a:pt x="45" y="79"/>
                  <a:pt x="38" y="92"/>
                  <a:pt x="37" y="99"/>
                </a:cubicBezTo>
                <a:cubicBezTo>
                  <a:pt x="37" y="103"/>
                  <a:pt x="38" y="108"/>
                  <a:pt x="37" y="111"/>
                </a:cubicBezTo>
                <a:cubicBezTo>
                  <a:pt x="35" y="115"/>
                  <a:pt x="29" y="107"/>
                  <a:pt x="31" y="97"/>
                </a:cubicBezTo>
                <a:cubicBezTo>
                  <a:pt x="31" y="96"/>
                  <a:pt x="31" y="95"/>
                  <a:pt x="30" y="96"/>
                </a:cubicBezTo>
                <a:cubicBezTo>
                  <a:pt x="28" y="101"/>
                  <a:pt x="29" y="107"/>
                  <a:pt x="31" y="112"/>
                </a:cubicBezTo>
                <a:cubicBezTo>
                  <a:pt x="32" y="113"/>
                  <a:pt x="34" y="114"/>
                  <a:pt x="36" y="116"/>
                </a:cubicBezTo>
                <a:cubicBezTo>
                  <a:pt x="39" y="120"/>
                  <a:pt x="52" y="129"/>
                  <a:pt x="54" y="131"/>
                </a:cubicBezTo>
                <a:cubicBezTo>
                  <a:pt x="57" y="134"/>
                  <a:pt x="56" y="140"/>
                  <a:pt x="50" y="141"/>
                </a:cubicBezTo>
                <a:cubicBezTo>
                  <a:pt x="53" y="147"/>
                  <a:pt x="56" y="147"/>
                  <a:pt x="56" y="157"/>
                </a:cubicBezTo>
                <a:cubicBezTo>
                  <a:pt x="60" y="155"/>
                  <a:pt x="58" y="151"/>
                  <a:pt x="57" y="148"/>
                </a:cubicBezTo>
                <a:cubicBezTo>
                  <a:pt x="56" y="146"/>
                  <a:pt x="54" y="145"/>
                  <a:pt x="55" y="145"/>
                </a:cubicBezTo>
                <a:cubicBezTo>
                  <a:pt x="55" y="145"/>
                  <a:pt x="57" y="143"/>
                  <a:pt x="58" y="144"/>
                </a:cubicBezTo>
                <a:cubicBezTo>
                  <a:pt x="61" y="148"/>
                  <a:pt x="67" y="149"/>
                  <a:pt x="73" y="148"/>
                </a:cubicBezTo>
                <a:cubicBezTo>
                  <a:pt x="80" y="147"/>
                  <a:pt x="86" y="145"/>
                  <a:pt x="90" y="140"/>
                </a:cubicBezTo>
                <a:cubicBezTo>
                  <a:pt x="91" y="137"/>
                  <a:pt x="92" y="136"/>
                  <a:pt x="93" y="137"/>
                </a:cubicBezTo>
                <a:cubicBezTo>
                  <a:pt x="93" y="137"/>
                  <a:pt x="94" y="139"/>
                  <a:pt x="94" y="142"/>
                </a:cubicBezTo>
                <a:cubicBezTo>
                  <a:pt x="93" y="145"/>
                  <a:pt x="92" y="148"/>
                  <a:pt x="91" y="150"/>
                </a:cubicBezTo>
                <a:cubicBezTo>
                  <a:pt x="91" y="153"/>
                  <a:pt x="90" y="155"/>
                  <a:pt x="93" y="155"/>
                </a:cubicBezTo>
                <a:cubicBezTo>
                  <a:pt x="94" y="150"/>
                  <a:pt x="95" y="145"/>
                  <a:pt x="96" y="140"/>
                </a:cubicBezTo>
                <a:cubicBezTo>
                  <a:pt x="96" y="134"/>
                  <a:pt x="92" y="123"/>
                  <a:pt x="97" y="117"/>
                </a:cubicBezTo>
                <a:cubicBezTo>
                  <a:pt x="98" y="116"/>
                  <a:pt x="99" y="116"/>
                  <a:pt x="101" y="116"/>
                </a:cubicBezTo>
                <a:cubicBezTo>
                  <a:pt x="102" y="108"/>
                  <a:pt x="113" y="109"/>
                  <a:pt x="117" y="112"/>
                </a:cubicBezTo>
                <a:cubicBezTo>
                  <a:pt x="117" y="110"/>
                  <a:pt x="113" y="109"/>
                  <a:pt x="112" y="108"/>
                </a:cubicBezTo>
                <a:close/>
                <a:moveTo>
                  <a:pt x="36" y="81"/>
                </a:moveTo>
                <a:cubicBezTo>
                  <a:pt x="36" y="83"/>
                  <a:pt x="34" y="84"/>
                  <a:pt x="35" y="84"/>
                </a:cubicBezTo>
                <a:cubicBezTo>
                  <a:pt x="36" y="84"/>
                  <a:pt x="37" y="83"/>
                  <a:pt x="37" y="81"/>
                </a:cubicBezTo>
                <a:cubicBezTo>
                  <a:pt x="38" y="80"/>
                  <a:pt x="38" y="79"/>
                  <a:pt x="38" y="79"/>
                </a:cubicBezTo>
                <a:cubicBezTo>
                  <a:pt x="37" y="78"/>
                  <a:pt x="37" y="80"/>
                  <a:pt x="36" y="81"/>
                </a:cubicBezTo>
                <a:close/>
                <a:moveTo>
                  <a:pt x="57" y="31"/>
                </a:moveTo>
                <a:cubicBezTo>
                  <a:pt x="56" y="31"/>
                  <a:pt x="56" y="33"/>
                  <a:pt x="57" y="33"/>
                </a:cubicBezTo>
                <a:cubicBezTo>
                  <a:pt x="57" y="33"/>
                  <a:pt x="58" y="33"/>
                  <a:pt x="58" y="34"/>
                </a:cubicBezTo>
                <a:cubicBezTo>
                  <a:pt x="57" y="35"/>
                  <a:pt x="58" y="36"/>
                  <a:pt x="58" y="36"/>
                </a:cubicBezTo>
                <a:cubicBezTo>
                  <a:pt x="58" y="36"/>
                  <a:pt x="59" y="36"/>
                  <a:pt x="59" y="36"/>
                </a:cubicBezTo>
                <a:cubicBezTo>
                  <a:pt x="59" y="33"/>
                  <a:pt x="58" y="32"/>
                  <a:pt x="57" y="31"/>
                </a:cubicBezTo>
                <a:close/>
                <a:moveTo>
                  <a:pt x="60" y="40"/>
                </a:moveTo>
                <a:cubicBezTo>
                  <a:pt x="59" y="40"/>
                  <a:pt x="59" y="38"/>
                  <a:pt x="62" y="38"/>
                </a:cubicBezTo>
                <a:cubicBezTo>
                  <a:pt x="60" y="38"/>
                  <a:pt x="61" y="40"/>
                  <a:pt x="60" y="40"/>
                </a:cubicBezTo>
                <a:close/>
                <a:moveTo>
                  <a:pt x="67" y="38"/>
                </a:moveTo>
                <a:cubicBezTo>
                  <a:pt x="70" y="37"/>
                  <a:pt x="71" y="39"/>
                  <a:pt x="70" y="39"/>
                </a:cubicBezTo>
                <a:cubicBezTo>
                  <a:pt x="69" y="40"/>
                  <a:pt x="69" y="38"/>
                  <a:pt x="67" y="38"/>
                </a:cubicBezTo>
                <a:close/>
                <a:moveTo>
                  <a:pt x="79" y="31"/>
                </a:moveTo>
                <a:cubicBezTo>
                  <a:pt x="77" y="31"/>
                  <a:pt x="78" y="31"/>
                  <a:pt x="78" y="32"/>
                </a:cubicBezTo>
                <a:cubicBezTo>
                  <a:pt x="79" y="32"/>
                  <a:pt x="80" y="33"/>
                  <a:pt x="80" y="34"/>
                </a:cubicBezTo>
                <a:cubicBezTo>
                  <a:pt x="80" y="35"/>
                  <a:pt x="81" y="34"/>
                  <a:pt x="81" y="34"/>
                </a:cubicBezTo>
                <a:cubicBezTo>
                  <a:pt x="81" y="32"/>
                  <a:pt x="79" y="31"/>
                  <a:pt x="79" y="31"/>
                </a:cubicBezTo>
                <a:close/>
                <a:moveTo>
                  <a:pt x="84" y="11"/>
                </a:moveTo>
                <a:cubicBezTo>
                  <a:pt x="83" y="10"/>
                  <a:pt x="82" y="9"/>
                  <a:pt x="82" y="9"/>
                </a:cubicBezTo>
                <a:cubicBezTo>
                  <a:pt x="80" y="10"/>
                  <a:pt x="81" y="12"/>
                  <a:pt x="81" y="12"/>
                </a:cubicBezTo>
                <a:cubicBezTo>
                  <a:pt x="80" y="14"/>
                  <a:pt x="79" y="14"/>
                  <a:pt x="80" y="15"/>
                </a:cubicBezTo>
                <a:cubicBezTo>
                  <a:pt x="81" y="16"/>
                  <a:pt x="81" y="14"/>
                  <a:pt x="83" y="13"/>
                </a:cubicBezTo>
                <a:cubicBezTo>
                  <a:pt x="83" y="13"/>
                  <a:pt x="85" y="14"/>
                  <a:pt x="86" y="12"/>
                </a:cubicBezTo>
                <a:cubicBezTo>
                  <a:pt x="86" y="12"/>
                  <a:pt x="85" y="11"/>
                  <a:pt x="84" y="11"/>
                </a:cubicBezTo>
                <a:close/>
                <a:moveTo>
                  <a:pt x="94" y="52"/>
                </a:moveTo>
                <a:cubicBezTo>
                  <a:pt x="92" y="51"/>
                  <a:pt x="92" y="49"/>
                  <a:pt x="91" y="49"/>
                </a:cubicBezTo>
                <a:cubicBezTo>
                  <a:pt x="90" y="51"/>
                  <a:pt x="94" y="56"/>
                  <a:pt x="96" y="56"/>
                </a:cubicBezTo>
                <a:cubicBezTo>
                  <a:pt x="97" y="56"/>
                  <a:pt x="98" y="55"/>
                  <a:pt x="97" y="54"/>
                </a:cubicBezTo>
                <a:cubicBezTo>
                  <a:pt x="97" y="52"/>
                  <a:pt x="96" y="53"/>
                  <a:pt x="94" y="5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135"/>
          <p:cNvSpPr>
            <a:spLocks noEditPoints="1"/>
          </p:cNvSpPr>
          <p:nvPr/>
        </p:nvSpPr>
        <p:spPr bwMode="auto">
          <a:xfrm>
            <a:off x="6559829" y="2269412"/>
            <a:ext cx="152360" cy="151170"/>
          </a:xfrm>
          <a:custGeom>
            <a:avLst/>
            <a:gdLst>
              <a:gd name="T0" fmla="*/ 129 w 131"/>
              <a:gd name="T1" fmla="*/ 128 h 130"/>
              <a:gd name="T2" fmla="*/ 124 w 131"/>
              <a:gd name="T3" fmla="*/ 130 h 130"/>
              <a:gd name="T4" fmla="*/ 111 w 131"/>
              <a:gd name="T5" fmla="*/ 130 h 130"/>
              <a:gd name="T6" fmla="*/ 105 w 131"/>
              <a:gd name="T7" fmla="*/ 124 h 130"/>
              <a:gd name="T8" fmla="*/ 6 w 131"/>
              <a:gd name="T9" fmla="*/ 25 h 130"/>
              <a:gd name="T10" fmla="*/ 0 w 131"/>
              <a:gd name="T11" fmla="*/ 19 h 130"/>
              <a:gd name="T12" fmla="*/ 0 w 131"/>
              <a:gd name="T13" fmla="*/ 6 h 130"/>
              <a:gd name="T14" fmla="*/ 2 w 131"/>
              <a:gd name="T15" fmla="*/ 2 h 130"/>
              <a:gd name="T16" fmla="*/ 6 w 131"/>
              <a:gd name="T17" fmla="*/ 0 h 130"/>
              <a:gd name="T18" fmla="*/ 6 w 131"/>
              <a:gd name="T19" fmla="*/ 0 h 130"/>
              <a:gd name="T20" fmla="*/ 92 w 131"/>
              <a:gd name="T21" fmla="*/ 38 h 130"/>
              <a:gd name="T22" fmla="*/ 130 w 131"/>
              <a:gd name="T23" fmla="*/ 124 h 130"/>
              <a:gd name="T24" fmla="*/ 129 w 131"/>
              <a:gd name="T25" fmla="*/ 128 h 130"/>
              <a:gd name="T26" fmla="*/ 82 w 131"/>
              <a:gd name="T27" fmla="*/ 128 h 130"/>
              <a:gd name="T28" fmla="*/ 77 w 131"/>
              <a:gd name="T29" fmla="*/ 130 h 130"/>
              <a:gd name="T30" fmla="*/ 65 w 131"/>
              <a:gd name="T31" fmla="*/ 130 h 130"/>
              <a:gd name="T32" fmla="*/ 59 w 131"/>
              <a:gd name="T33" fmla="*/ 125 h 130"/>
              <a:gd name="T34" fmla="*/ 6 w 131"/>
              <a:gd name="T35" fmla="*/ 71 h 130"/>
              <a:gd name="T36" fmla="*/ 0 w 131"/>
              <a:gd name="T37" fmla="*/ 66 h 130"/>
              <a:gd name="T38" fmla="*/ 0 w 131"/>
              <a:gd name="T39" fmla="*/ 53 h 130"/>
              <a:gd name="T40" fmla="*/ 2 w 131"/>
              <a:gd name="T41" fmla="*/ 49 h 130"/>
              <a:gd name="T42" fmla="*/ 6 w 131"/>
              <a:gd name="T43" fmla="*/ 47 h 130"/>
              <a:gd name="T44" fmla="*/ 7 w 131"/>
              <a:gd name="T45" fmla="*/ 47 h 130"/>
              <a:gd name="T46" fmla="*/ 59 w 131"/>
              <a:gd name="T47" fmla="*/ 71 h 130"/>
              <a:gd name="T48" fmla="*/ 83 w 131"/>
              <a:gd name="T49" fmla="*/ 124 h 130"/>
              <a:gd name="T50" fmla="*/ 82 w 131"/>
              <a:gd name="T51" fmla="*/ 128 h 130"/>
              <a:gd name="T52" fmla="*/ 18 w 131"/>
              <a:gd name="T53" fmla="*/ 130 h 130"/>
              <a:gd name="T54" fmla="*/ 0 w 131"/>
              <a:gd name="T55" fmla="*/ 112 h 130"/>
              <a:gd name="T56" fmla="*/ 18 w 131"/>
              <a:gd name="T57" fmla="*/ 94 h 130"/>
              <a:gd name="T58" fmla="*/ 36 w 131"/>
              <a:gd name="T59" fmla="*/ 112 h 130"/>
              <a:gd name="T60" fmla="*/ 18 w 131"/>
              <a:gd name="T61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1" h="130">
                <a:moveTo>
                  <a:pt x="129" y="128"/>
                </a:moveTo>
                <a:cubicBezTo>
                  <a:pt x="128" y="129"/>
                  <a:pt x="126" y="130"/>
                  <a:pt x="124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30"/>
                  <a:pt x="106" y="128"/>
                  <a:pt x="105" y="124"/>
                </a:cubicBezTo>
                <a:cubicBezTo>
                  <a:pt x="102" y="71"/>
                  <a:pt x="60" y="28"/>
                  <a:pt x="6" y="25"/>
                </a:cubicBezTo>
                <a:cubicBezTo>
                  <a:pt x="3" y="25"/>
                  <a:pt x="0" y="22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3" y="0"/>
                  <a:pt x="5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39" y="2"/>
                  <a:pt x="69" y="15"/>
                  <a:pt x="92" y="38"/>
                </a:cubicBezTo>
                <a:cubicBezTo>
                  <a:pt x="115" y="61"/>
                  <a:pt x="129" y="91"/>
                  <a:pt x="130" y="124"/>
                </a:cubicBezTo>
                <a:cubicBezTo>
                  <a:pt x="131" y="125"/>
                  <a:pt x="130" y="127"/>
                  <a:pt x="129" y="128"/>
                </a:cubicBezTo>
                <a:close/>
                <a:moveTo>
                  <a:pt x="82" y="128"/>
                </a:moveTo>
                <a:cubicBezTo>
                  <a:pt x="80" y="129"/>
                  <a:pt x="79" y="130"/>
                  <a:pt x="77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2" y="130"/>
                  <a:pt x="59" y="128"/>
                  <a:pt x="59" y="125"/>
                </a:cubicBezTo>
                <a:cubicBezTo>
                  <a:pt x="56" y="96"/>
                  <a:pt x="34" y="74"/>
                  <a:pt x="6" y="71"/>
                </a:cubicBezTo>
                <a:cubicBezTo>
                  <a:pt x="3" y="71"/>
                  <a:pt x="0" y="69"/>
                  <a:pt x="0" y="66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1"/>
                  <a:pt x="1" y="50"/>
                  <a:pt x="2" y="49"/>
                </a:cubicBezTo>
                <a:cubicBezTo>
                  <a:pt x="3" y="48"/>
                  <a:pt x="5" y="47"/>
                  <a:pt x="6" y="47"/>
                </a:cubicBezTo>
                <a:cubicBezTo>
                  <a:pt x="6" y="47"/>
                  <a:pt x="6" y="47"/>
                  <a:pt x="7" y="47"/>
                </a:cubicBezTo>
                <a:cubicBezTo>
                  <a:pt x="26" y="49"/>
                  <a:pt x="45" y="57"/>
                  <a:pt x="59" y="71"/>
                </a:cubicBezTo>
                <a:cubicBezTo>
                  <a:pt x="73" y="85"/>
                  <a:pt x="82" y="104"/>
                  <a:pt x="83" y="124"/>
                </a:cubicBezTo>
                <a:cubicBezTo>
                  <a:pt x="83" y="125"/>
                  <a:pt x="83" y="127"/>
                  <a:pt x="82" y="128"/>
                </a:cubicBezTo>
                <a:close/>
                <a:moveTo>
                  <a:pt x="18" y="130"/>
                </a:moveTo>
                <a:cubicBezTo>
                  <a:pt x="8" y="130"/>
                  <a:pt x="0" y="122"/>
                  <a:pt x="0" y="112"/>
                </a:cubicBezTo>
                <a:cubicBezTo>
                  <a:pt x="0" y="102"/>
                  <a:pt x="8" y="94"/>
                  <a:pt x="18" y="94"/>
                </a:cubicBezTo>
                <a:cubicBezTo>
                  <a:pt x="28" y="94"/>
                  <a:pt x="36" y="102"/>
                  <a:pt x="36" y="112"/>
                </a:cubicBezTo>
                <a:cubicBezTo>
                  <a:pt x="36" y="122"/>
                  <a:pt x="28" y="130"/>
                  <a:pt x="18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136"/>
          <p:cNvSpPr>
            <a:spLocks noEditPoints="1"/>
          </p:cNvSpPr>
          <p:nvPr/>
        </p:nvSpPr>
        <p:spPr bwMode="auto">
          <a:xfrm>
            <a:off x="6755041" y="2269411"/>
            <a:ext cx="164264" cy="16426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27 w 142"/>
              <a:gd name="T19" fmla="*/ 27 h 142"/>
              <a:gd name="T20" fmla="*/ 24 w 142"/>
              <a:gd name="T21" fmla="*/ 27 h 142"/>
              <a:gd name="T22" fmla="*/ 23 w 142"/>
              <a:gd name="T23" fmla="*/ 30 h 142"/>
              <a:gd name="T24" fmla="*/ 23 w 142"/>
              <a:gd name="T25" fmla="*/ 41 h 142"/>
              <a:gd name="T26" fmla="*/ 26 w 142"/>
              <a:gd name="T27" fmla="*/ 44 h 142"/>
              <a:gd name="T28" fmla="*/ 97 w 142"/>
              <a:gd name="T29" fmla="*/ 115 h 142"/>
              <a:gd name="T30" fmla="*/ 100 w 142"/>
              <a:gd name="T31" fmla="*/ 118 h 142"/>
              <a:gd name="T32" fmla="*/ 112 w 142"/>
              <a:gd name="T33" fmla="*/ 118 h 142"/>
              <a:gd name="T34" fmla="*/ 114 w 142"/>
              <a:gd name="T35" fmla="*/ 117 h 142"/>
              <a:gd name="T36" fmla="*/ 115 w 142"/>
              <a:gd name="T37" fmla="*/ 115 h 142"/>
              <a:gd name="T38" fmla="*/ 27 w 142"/>
              <a:gd name="T39" fmla="*/ 27 h 142"/>
              <a:gd name="T40" fmla="*/ 27 w 142"/>
              <a:gd name="T41" fmla="*/ 62 h 142"/>
              <a:gd name="T42" fmla="*/ 24 w 142"/>
              <a:gd name="T43" fmla="*/ 63 h 142"/>
              <a:gd name="T44" fmla="*/ 23 w 142"/>
              <a:gd name="T45" fmla="*/ 65 h 142"/>
              <a:gd name="T46" fmla="*/ 23 w 142"/>
              <a:gd name="T47" fmla="*/ 77 h 142"/>
              <a:gd name="T48" fmla="*/ 26 w 142"/>
              <a:gd name="T49" fmla="*/ 80 h 142"/>
              <a:gd name="T50" fmla="*/ 62 w 142"/>
              <a:gd name="T51" fmla="*/ 115 h 142"/>
              <a:gd name="T52" fmla="*/ 65 w 142"/>
              <a:gd name="T53" fmla="*/ 118 h 142"/>
              <a:gd name="T54" fmla="*/ 77 w 142"/>
              <a:gd name="T55" fmla="*/ 118 h 142"/>
              <a:gd name="T56" fmla="*/ 79 w 142"/>
              <a:gd name="T57" fmla="*/ 117 h 142"/>
              <a:gd name="T58" fmla="*/ 80 w 142"/>
              <a:gd name="T59" fmla="*/ 115 h 142"/>
              <a:gd name="T60" fmla="*/ 27 w 142"/>
              <a:gd name="T61" fmla="*/ 62 h 142"/>
              <a:gd name="T62" fmla="*/ 35 w 142"/>
              <a:gd name="T63" fmla="*/ 94 h 142"/>
              <a:gd name="T64" fmla="*/ 23 w 142"/>
              <a:gd name="T65" fmla="*/ 106 h 142"/>
              <a:gd name="T66" fmla="*/ 35 w 142"/>
              <a:gd name="T67" fmla="*/ 118 h 142"/>
              <a:gd name="T68" fmla="*/ 47 w 142"/>
              <a:gd name="T69" fmla="*/ 106 h 142"/>
              <a:gd name="T70" fmla="*/ 35 w 142"/>
              <a:gd name="T71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27" y="27"/>
                </a:moveTo>
                <a:cubicBezTo>
                  <a:pt x="26" y="26"/>
                  <a:pt x="25" y="27"/>
                  <a:pt x="24" y="27"/>
                </a:cubicBezTo>
                <a:cubicBezTo>
                  <a:pt x="24" y="28"/>
                  <a:pt x="23" y="29"/>
                  <a:pt x="23" y="30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3"/>
                  <a:pt x="25" y="44"/>
                  <a:pt x="26" y="44"/>
                </a:cubicBezTo>
                <a:cubicBezTo>
                  <a:pt x="65" y="46"/>
                  <a:pt x="96" y="77"/>
                  <a:pt x="97" y="115"/>
                </a:cubicBezTo>
                <a:cubicBezTo>
                  <a:pt x="97" y="117"/>
                  <a:pt x="99" y="118"/>
                  <a:pt x="100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3" y="118"/>
                  <a:pt x="114" y="118"/>
                  <a:pt x="114" y="117"/>
                </a:cubicBezTo>
                <a:cubicBezTo>
                  <a:pt x="115" y="117"/>
                  <a:pt x="115" y="116"/>
                  <a:pt x="115" y="115"/>
                </a:cubicBezTo>
                <a:cubicBezTo>
                  <a:pt x="113" y="67"/>
                  <a:pt x="75" y="28"/>
                  <a:pt x="27" y="27"/>
                </a:cubicBezTo>
                <a:close/>
                <a:moveTo>
                  <a:pt x="27" y="62"/>
                </a:moveTo>
                <a:cubicBezTo>
                  <a:pt x="26" y="62"/>
                  <a:pt x="25" y="62"/>
                  <a:pt x="24" y="63"/>
                </a:cubicBezTo>
                <a:cubicBezTo>
                  <a:pt x="24" y="63"/>
                  <a:pt x="23" y="64"/>
                  <a:pt x="23" y="6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8"/>
                  <a:pt x="25" y="80"/>
                  <a:pt x="26" y="80"/>
                </a:cubicBezTo>
                <a:cubicBezTo>
                  <a:pt x="45" y="81"/>
                  <a:pt x="60" y="96"/>
                  <a:pt x="62" y="115"/>
                </a:cubicBezTo>
                <a:cubicBezTo>
                  <a:pt x="62" y="117"/>
                  <a:pt x="63" y="118"/>
                  <a:pt x="65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8"/>
                  <a:pt x="78" y="118"/>
                  <a:pt x="79" y="117"/>
                </a:cubicBezTo>
                <a:cubicBezTo>
                  <a:pt x="79" y="117"/>
                  <a:pt x="80" y="116"/>
                  <a:pt x="80" y="115"/>
                </a:cubicBezTo>
                <a:cubicBezTo>
                  <a:pt x="78" y="86"/>
                  <a:pt x="55" y="64"/>
                  <a:pt x="27" y="62"/>
                </a:cubicBezTo>
                <a:close/>
                <a:moveTo>
                  <a:pt x="35" y="94"/>
                </a:moveTo>
                <a:cubicBezTo>
                  <a:pt x="29" y="94"/>
                  <a:pt x="23" y="100"/>
                  <a:pt x="23" y="106"/>
                </a:cubicBezTo>
                <a:cubicBezTo>
                  <a:pt x="23" y="113"/>
                  <a:pt x="29" y="118"/>
                  <a:pt x="35" y="118"/>
                </a:cubicBezTo>
                <a:cubicBezTo>
                  <a:pt x="42" y="118"/>
                  <a:pt x="47" y="113"/>
                  <a:pt x="47" y="106"/>
                </a:cubicBezTo>
                <a:cubicBezTo>
                  <a:pt x="47" y="100"/>
                  <a:pt x="42" y="94"/>
                  <a:pt x="35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Freeform 137"/>
          <p:cNvSpPr>
            <a:spLocks noEditPoints="1"/>
          </p:cNvSpPr>
          <p:nvPr/>
        </p:nvSpPr>
        <p:spPr bwMode="auto">
          <a:xfrm>
            <a:off x="6965726" y="2256318"/>
            <a:ext cx="220209" cy="176168"/>
          </a:xfrm>
          <a:custGeom>
            <a:avLst/>
            <a:gdLst>
              <a:gd name="T0" fmla="*/ 182 w 190"/>
              <a:gd name="T1" fmla="*/ 60 h 152"/>
              <a:gd name="T2" fmla="*/ 170 w 190"/>
              <a:gd name="T3" fmla="*/ 60 h 152"/>
              <a:gd name="T4" fmla="*/ 171 w 190"/>
              <a:gd name="T5" fmla="*/ 76 h 152"/>
              <a:gd name="T6" fmla="*/ 95 w 190"/>
              <a:gd name="T7" fmla="*/ 152 h 152"/>
              <a:gd name="T8" fmla="*/ 26 w 190"/>
              <a:gd name="T9" fmla="*/ 107 h 152"/>
              <a:gd name="T10" fmla="*/ 8 w 190"/>
              <a:gd name="T11" fmla="*/ 107 h 152"/>
              <a:gd name="T12" fmla="*/ 0 w 190"/>
              <a:gd name="T13" fmla="*/ 99 h 152"/>
              <a:gd name="T14" fmla="*/ 8 w 190"/>
              <a:gd name="T15" fmla="*/ 92 h 152"/>
              <a:gd name="T16" fmla="*/ 20 w 190"/>
              <a:gd name="T17" fmla="*/ 92 h 152"/>
              <a:gd name="T18" fmla="*/ 19 w 190"/>
              <a:gd name="T19" fmla="*/ 76 h 152"/>
              <a:gd name="T20" fmla="*/ 95 w 190"/>
              <a:gd name="T21" fmla="*/ 0 h 152"/>
              <a:gd name="T22" fmla="*/ 164 w 190"/>
              <a:gd name="T23" fmla="*/ 44 h 152"/>
              <a:gd name="T24" fmla="*/ 182 w 190"/>
              <a:gd name="T25" fmla="*/ 44 h 152"/>
              <a:gd name="T26" fmla="*/ 190 w 190"/>
              <a:gd name="T27" fmla="*/ 52 h 152"/>
              <a:gd name="T28" fmla="*/ 182 w 190"/>
              <a:gd name="T29" fmla="*/ 60 h 152"/>
              <a:gd name="T30" fmla="*/ 153 w 190"/>
              <a:gd name="T31" fmla="*/ 60 h 152"/>
              <a:gd name="T32" fmla="*/ 62 w 190"/>
              <a:gd name="T33" fmla="*/ 60 h 152"/>
              <a:gd name="T34" fmla="*/ 54 w 190"/>
              <a:gd name="T35" fmla="*/ 52 h 152"/>
              <a:gd name="T36" fmla="*/ 62 w 190"/>
              <a:gd name="T37" fmla="*/ 44 h 152"/>
              <a:gd name="T38" fmla="*/ 146 w 190"/>
              <a:gd name="T39" fmla="*/ 44 h 152"/>
              <a:gd name="T40" fmla="*/ 95 w 190"/>
              <a:gd name="T41" fmla="*/ 16 h 152"/>
              <a:gd name="T42" fmla="*/ 35 w 190"/>
              <a:gd name="T43" fmla="*/ 76 h 152"/>
              <a:gd name="T44" fmla="*/ 37 w 190"/>
              <a:gd name="T45" fmla="*/ 92 h 152"/>
              <a:gd name="T46" fmla="*/ 128 w 190"/>
              <a:gd name="T47" fmla="*/ 92 h 152"/>
              <a:gd name="T48" fmla="*/ 136 w 190"/>
              <a:gd name="T49" fmla="*/ 99 h 152"/>
              <a:gd name="T50" fmla="*/ 128 w 190"/>
              <a:gd name="T51" fmla="*/ 107 h 152"/>
              <a:gd name="T52" fmla="*/ 44 w 190"/>
              <a:gd name="T53" fmla="*/ 107 h 152"/>
              <a:gd name="T54" fmla="*/ 95 w 190"/>
              <a:gd name="T55" fmla="*/ 136 h 152"/>
              <a:gd name="T56" fmla="*/ 155 w 190"/>
              <a:gd name="T57" fmla="*/ 76 h 152"/>
              <a:gd name="T58" fmla="*/ 153 w 190"/>
              <a:gd name="T59" fmla="*/ 60 h 152"/>
              <a:gd name="T60" fmla="*/ 128 w 190"/>
              <a:gd name="T61" fmla="*/ 84 h 152"/>
              <a:gd name="T62" fmla="*/ 63 w 190"/>
              <a:gd name="T63" fmla="*/ 84 h 152"/>
              <a:gd name="T64" fmla="*/ 55 w 190"/>
              <a:gd name="T65" fmla="*/ 76 h 152"/>
              <a:gd name="T66" fmla="*/ 63 w 190"/>
              <a:gd name="T67" fmla="*/ 68 h 152"/>
              <a:gd name="T68" fmla="*/ 128 w 190"/>
              <a:gd name="T69" fmla="*/ 68 h 152"/>
              <a:gd name="T70" fmla="*/ 136 w 190"/>
              <a:gd name="T71" fmla="*/ 76 h 152"/>
              <a:gd name="T72" fmla="*/ 128 w 190"/>
              <a:gd name="T73" fmla="*/ 8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0" h="152">
                <a:moveTo>
                  <a:pt x="182" y="60"/>
                </a:moveTo>
                <a:cubicBezTo>
                  <a:pt x="170" y="60"/>
                  <a:pt x="170" y="60"/>
                  <a:pt x="170" y="60"/>
                </a:cubicBezTo>
                <a:cubicBezTo>
                  <a:pt x="171" y="65"/>
                  <a:pt x="171" y="71"/>
                  <a:pt x="171" y="76"/>
                </a:cubicBezTo>
                <a:cubicBezTo>
                  <a:pt x="171" y="118"/>
                  <a:pt x="137" y="152"/>
                  <a:pt x="95" y="152"/>
                </a:cubicBezTo>
                <a:cubicBezTo>
                  <a:pt x="64" y="152"/>
                  <a:pt x="38" y="134"/>
                  <a:pt x="26" y="107"/>
                </a:cubicBezTo>
                <a:cubicBezTo>
                  <a:pt x="8" y="107"/>
                  <a:pt x="8" y="107"/>
                  <a:pt x="8" y="107"/>
                </a:cubicBezTo>
                <a:cubicBezTo>
                  <a:pt x="4" y="107"/>
                  <a:pt x="0" y="104"/>
                  <a:pt x="0" y="99"/>
                </a:cubicBezTo>
                <a:cubicBezTo>
                  <a:pt x="0" y="95"/>
                  <a:pt x="4" y="92"/>
                  <a:pt x="8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19" y="87"/>
                  <a:pt x="19" y="81"/>
                  <a:pt x="19" y="76"/>
                </a:cubicBezTo>
                <a:cubicBezTo>
                  <a:pt x="19" y="34"/>
                  <a:pt x="53" y="0"/>
                  <a:pt x="95" y="0"/>
                </a:cubicBezTo>
                <a:cubicBezTo>
                  <a:pt x="126" y="0"/>
                  <a:pt x="152" y="18"/>
                  <a:pt x="164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6" y="44"/>
                  <a:pt x="190" y="48"/>
                  <a:pt x="190" y="52"/>
                </a:cubicBezTo>
                <a:cubicBezTo>
                  <a:pt x="190" y="57"/>
                  <a:pt x="186" y="60"/>
                  <a:pt x="182" y="60"/>
                </a:cubicBezTo>
                <a:close/>
                <a:moveTo>
                  <a:pt x="153" y="60"/>
                </a:moveTo>
                <a:cubicBezTo>
                  <a:pt x="62" y="60"/>
                  <a:pt x="62" y="60"/>
                  <a:pt x="62" y="60"/>
                </a:cubicBezTo>
                <a:cubicBezTo>
                  <a:pt x="58" y="60"/>
                  <a:pt x="54" y="57"/>
                  <a:pt x="54" y="52"/>
                </a:cubicBezTo>
                <a:cubicBezTo>
                  <a:pt x="54" y="48"/>
                  <a:pt x="58" y="44"/>
                  <a:pt x="62" y="44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136" y="27"/>
                  <a:pt x="117" y="16"/>
                  <a:pt x="95" y="16"/>
                </a:cubicBezTo>
                <a:cubicBezTo>
                  <a:pt x="62" y="16"/>
                  <a:pt x="35" y="43"/>
                  <a:pt x="35" y="76"/>
                </a:cubicBezTo>
                <a:cubicBezTo>
                  <a:pt x="35" y="81"/>
                  <a:pt x="35" y="87"/>
                  <a:pt x="37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32" y="92"/>
                  <a:pt x="136" y="95"/>
                  <a:pt x="136" y="99"/>
                </a:cubicBezTo>
                <a:cubicBezTo>
                  <a:pt x="136" y="104"/>
                  <a:pt x="132" y="107"/>
                  <a:pt x="128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54" y="125"/>
                  <a:pt x="73" y="136"/>
                  <a:pt x="95" y="136"/>
                </a:cubicBezTo>
                <a:cubicBezTo>
                  <a:pt x="128" y="136"/>
                  <a:pt x="155" y="109"/>
                  <a:pt x="155" y="76"/>
                </a:cubicBezTo>
                <a:cubicBezTo>
                  <a:pt x="155" y="70"/>
                  <a:pt x="155" y="65"/>
                  <a:pt x="153" y="60"/>
                </a:cubicBezTo>
                <a:close/>
                <a:moveTo>
                  <a:pt x="128" y="84"/>
                </a:moveTo>
                <a:cubicBezTo>
                  <a:pt x="63" y="84"/>
                  <a:pt x="63" y="84"/>
                  <a:pt x="63" y="84"/>
                </a:cubicBezTo>
                <a:cubicBezTo>
                  <a:pt x="58" y="84"/>
                  <a:pt x="55" y="80"/>
                  <a:pt x="55" y="76"/>
                </a:cubicBezTo>
                <a:cubicBezTo>
                  <a:pt x="55" y="72"/>
                  <a:pt x="58" y="68"/>
                  <a:pt x="63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32" y="68"/>
                  <a:pt x="136" y="72"/>
                  <a:pt x="136" y="76"/>
                </a:cubicBezTo>
                <a:cubicBezTo>
                  <a:pt x="136" y="80"/>
                  <a:pt x="132" y="84"/>
                  <a:pt x="128" y="8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Freeform 138"/>
          <p:cNvSpPr>
            <a:spLocks noEditPoints="1"/>
          </p:cNvSpPr>
          <p:nvPr/>
        </p:nvSpPr>
        <p:spPr bwMode="auto">
          <a:xfrm>
            <a:off x="7233549" y="2255128"/>
            <a:ext cx="165454" cy="192831"/>
          </a:xfrm>
          <a:custGeom>
            <a:avLst/>
            <a:gdLst>
              <a:gd name="T0" fmla="*/ 71 w 142"/>
              <a:gd name="T1" fmla="*/ 122 h 166"/>
              <a:gd name="T2" fmla="*/ 0 w 142"/>
              <a:gd name="T3" fmla="*/ 144 h 166"/>
              <a:gd name="T4" fmla="*/ 0 w 142"/>
              <a:gd name="T5" fmla="*/ 44 h 166"/>
              <a:gd name="T6" fmla="*/ 3 w 142"/>
              <a:gd name="T7" fmla="*/ 42 h 166"/>
              <a:gd name="T8" fmla="*/ 16 w 142"/>
              <a:gd name="T9" fmla="*/ 2 h 166"/>
              <a:gd name="T10" fmla="*/ 127 w 142"/>
              <a:gd name="T11" fmla="*/ 0 h 166"/>
              <a:gd name="T12" fmla="*/ 129 w 142"/>
              <a:gd name="T13" fmla="*/ 41 h 166"/>
              <a:gd name="T14" fmla="*/ 142 w 142"/>
              <a:gd name="T15" fmla="*/ 145 h 166"/>
              <a:gd name="T16" fmla="*/ 68 w 142"/>
              <a:gd name="T17" fmla="*/ 24 h 166"/>
              <a:gd name="T18" fmla="*/ 4 w 142"/>
              <a:gd name="T19" fmla="*/ 141 h 166"/>
              <a:gd name="T20" fmla="*/ 55 w 142"/>
              <a:gd name="T21" fmla="*/ 98 h 166"/>
              <a:gd name="T22" fmla="*/ 40 w 142"/>
              <a:gd name="T23" fmla="*/ 88 h 166"/>
              <a:gd name="T24" fmla="*/ 17 w 142"/>
              <a:gd name="T25" fmla="*/ 115 h 166"/>
              <a:gd name="T26" fmla="*/ 21 w 142"/>
              <a:gd name="T27" fmla="*/ 106 h 166"/>
              <a:gd name="T28" fmla="*/ 45 w 142"/>
              <a:gd name="T29" fmla="*/ 69 h 166"/>
              <a:gd name="T30" fmla="*/ 27 w 142"/>
              <a:gd name="T31" fmla="*/ 74 h 166"/>
              <a:gd name="T32" fmla="*/ 24 w 142"/>
              <a:gd name="T33" fmla="*/ 77 h 166"/>
              <a:gd name="T34" fmla="*/ 17 w 142"/>
              <a:gd name="T35" fmla="*/ 75 h 166"/>
              <a:gd name="T36" fmla="*/ 22 w 142"/>
              <a:gd name="T37" fmla="*/ 72 h 166"/>
              <a:gd name="T38" fmla="*/ 41 w 142"/>
              <a:gd name="T39" fmla="*/ 66 h 166"/>
              <a:gd name="T40" fmla="*/ 53 w 142"/>
              <a:gd name="T41" fmla="*/ 61 h 166"/>
              <a:gd name="T42" fmla="*/ 47 w 142"/>
              <a:gd name="T43" fmla="*/ 74 h 166"/>
              <a:gd name="T44" fmla="*/ 46 w 142"/>
              <a:gd name="T45" fmla="*/ 89 h 166"/>
              <a:gd name="T46" fmla="*/ 61 w 142"/>
              <a:gd name="T47" fmla="*/ 100 h 166"/>
              <a:gd name="T48" fmla="*/ 41 w 142"/>
              <a:gd name="T49" fmla="*/ 57 h 166"/>
              <a:gd name="T50" fmla="*/ 31 w 142"/>
              <a:gd name="T51" fmla="*/ 62 h 166"/>
              <a:gd name="T52" fmla="*/ 25 w 142"/>
              <a:gd name="T53" fmla="*/ 55 h 166"/>
              <a:gd name="T54" fmla="*/ 35 w 142"/>
              <a:gd name="T55" fmla="*/ 54 h 166"/>
              <a:gd name="T56" fmla="*/ 42 w 142"/>
              <a:gd name="T57" fmla="*/ 55 h 166"/>
              <a:gd name="T58" fmla="*/ 115 w 142"/>
              <a:gd name="T59" fmla="*/ 146 h 166"/>
              <a:gd name="T60" fmla="*/ 107 w 142"/>
              <a:gd name="T61" fmla="*/ 155 h 166"/>
              <a:gd name="T62" fmla="*/ 73 w 142"/>
              <a:gd name="T63" fmla="*/ 166 h 166"/>
              <a:gd name="T64" fmla="*/ 30 w 142"/>
              <a:gd name="T65" fmla="*/ 154 h 166"/>
              <a:gd name="T66" fmla="*/ 31 w 142"/>
              <a:gd name="T67" fmla="*/ 151 h 166"/>
              <a:gd name="T68" fmla="*/ 66 w 142"/>
              <a:gd name="T69" fmla="*/ 162 h 166"/>
              <a:gd name="T70" fmla="*/ 105 w 142"/>
              <a:gd name="T71" fmla="*/ 151 h 166"/>
              <a:gd name="T72" fmla="*/ 115 w 142"/>
              <a:gd name="T73" fmla="*/ 146 h 166"/>
              <a:gd name="T74" fmla="*/ 125 w 142"/>
              <a:gd name="T75" fmla="*/ 4 h 166"/>
              <a:gd name="T76" fmla="*/ 125 w 142"/>
              <a:gd name="T77" fmla="*/ 39 h 166"/>
              <a:gd name="T78" fmla="*/ 111 w 142"/>
              <a:gd name="T79" fmla="*/ 53 h 166"/>
              <a:gd name="T80" fmla="*/ 82 w 142"/>
              <a:gd name="T81" fmla="*/ 100 h 166"/>
              <a:gd name="T82" fmla="*/ 96 w 142"/>
              <a:gd name="T83" fmla="*/ 93 h 166"/>
              <a:gd name="T84" fmla="*/ 119 w 142"/>
              <a:gd name="T85" fmla="*/ 111 h 166"/>
              <a:gd name="T86" fmla="*/ 112 w 142"/>
              <a:gd name="T87" fmla="*/ 88 h 166"/>
              <a:gd name="T88" fmla="*/ 106 w 142"/>
              <a:gd name="T89" fmla="*/ 6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2" h="166">
                <a:moveTo>
                  <a:pt x="142" y="145"/>
                </a:moveTo>
                <a:cubicBezTo>
                  <a:pt x="71" y="122"/>
                  <a:pt x="71" y="122"/>
                  <a:pt x="71" y="122"/>
                </a:cubicBezTo>
                <a:cubicBezTo>
                  <a:pt x="69" y="123"/>
                  <a:pt x="3" y="145"/>
                  <a:pt x="2" y="145"/>
                </a:cubicBezTo>
                <a:cubicBezTo>
                  <a:pt x="1" y="145"/>
                  <a:pt x="1" y="144"/>
                  <a:pt x="0" y="144"/>
                </a:cubicBezTo>
                <a:cubicBezTo>
                  <a:pt x="0" y="144"/>
                  <a:pt x="0" y="144"/>
                  <a:pt x="0" y="143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1" y="43"/>
                </a:cubicBezTo>
                <a:cubicBezTo>
                  <a:pt x="1" y="42"/>
                  <a:pt x="2" y="42"/>
                  <a:pt x="3" y="42"/>
                </a:cubicBezTo>
                <a:cubicBezTo>
                  <a:pt x="3" y="42"/>
                  <a:pt x="8" y="40"/>
                  <a:pt x="16" y="37"/>
                </a:cubicBezTo>
                <a:cubicBezTo>
                  <a:pt x="16" y="2"/>
                  <a:pt x="16" y="2"/>
                  <a:pt x="16" y="2"/>
                </a:cubicBezTo>
                <a:cubicBezTo>
                  <a:pt x="68" y="20"/>
                  <a:pt x="68" y="20"/>
                  <a:pt x="68" y="20"/>
                </a:cubicBezTo>
                <a:cubicBezTo>
                  <a:pt x="69" y="20"/>
                  <a:pt x="126" y="0"/>
                  <a:pt x="127" y="0"/>
                </a:cubicBezTo>
                <a:cubicBezTo>
                  <a:pt x="128" y="0"/>
                  <a:pt x="129" y="1"/>
                  <a:pt x="129" y="2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42" y="45"/>
                  <a:pt x="142" y="45"/>
                  <a:pt x="142" y="45"/>
                </a:cubicBezTo>
                <a:lnTo>
                  <a:pt x="142" y="145"/>
                </a:lnTo>
                <a:close/>
                <a:moveTo>
                  <a:pt x="68" y="119"/>
                </a:moveTo>
                <a:cubicBezTo>
                  <a:pt x="68" y="24"/>
                  <a:pt x="68" y="24"/>
                  <a:pt x="68" y="24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141"/>
                  <a:pt x="4" y="141"/>
                  <a:pt x="4" y="141"/>
                </a:cubicBezTo>
                <a:lnTo>
                  <a:pt x="68" y="119"/>
                </a:lnTo>
                <a:close/>
                <a:moveTo>
                  <a:pt x="55" y="98"/>
                </a:moveTo>
                <a:cubicBezTo>
                  <a:pt x="54" y="97"/>
                  <a:pt x="48" y="94"/>
                  <a:pt x="47" y="93"/>
                </a:cubicBezTo>
                <a:cubicBezTo>
                  <a:pt x="45" y="92"/>
                  <a:pt x="40" y="88"/>
                  <a:pt x="40" y="88"/>
                </a:cubicBezTo>
                <a:cubicBezTo>
                  <a:pt x="36" y="93"/>
                  <a:pt x="32" y="99"/>
                  <a:pt x="27" y="104"/>
                </a:cubicBezTo>
                <a:cubicBezTo>
                  <a:pt x="25" y="106"/>
                  <a:pt x="20" y="113"/>
                  <a:pt x="17" y="115"/>
                </a:cubicBezTo>
                <a:cubicBezTo>
                  <a:pt x="17" y="115"/>
                  <a:pt x="14" y="115"/>
                  <a:pt x="14" y="115"/>
                </a:cubicBezTo>
                <a:cubicBezTo>
                  <a:pt x="15" y="114"/>
                  <a:pt x="20" y="109"/>
                  <a:pt x="21" y="106"/>
                </a:cubicBezTo>
                <a:cubicBezTo>
                  <a:pt x="24" y="104"/>
                  <a:pt x="35" y="88"/>
                  <a:pt x="37" y="85"/>
                </a:cubicBezTo>
                <a:cubicBezTo>
                  <a:pt x="39" y="81"/>
                  <a:pt x="44" y="70"/>
                  <a:pt x="45" y="69"/>
                </a:cubicBezTo>
                <a:cubicBezTo>
                  <a:pt x="44" y="68"/>
                  <a:pt x="36" y="71"/>
                  <a:pt x="35" y="72"/>
                </a:cubicBezTo>
                <a:cubicBezTo>
                  <a:pt x="33" y="72"/>
                  <a:pt x="28" y="73"/>
                  <a:pt x="27" y="74"/>
                </a:cubicBezTo>
                <a:cubicBezTo>
                  <a:pt x="27" y="74"/>
                  <a:pt x="27" y="75"/>
                  <a:pt x="27" y="76"/>
                </a:cubicBezTo>
                <a:cubicBezTo>
                  <a:pt x="27" y="76"/>
                  <a:pt x="25" y="77"/>
                  <a:pt x="24" y="77"/>
                </a:cubicBezTo>
                <a:cubicBezTo>
                  <a:pt x="23" y="77"/>
                  <a:pt x="21" y="77"/>
                  <a:pt x="20" y="77"/>
                </a:cubicBezTo>
                <a:cubicBezTo>
                  <a:pt x="19" y="77"/>
                  <a:pt x="17" y="75"/>
                  <a:pt x="17" y="75"/>
                </a:cubicBezTo>
                <a:cubicBezTo>
                  <a:pt x="17" y="75"/>
                  <a:pt x="17" y="74"/>
                  <a:pt x="17" y="73"/>
                </a:cubicBezTo>
                <a:cubicBezTo>
                  <a:pt x="18" y="72"/>
                  <a:pt x="20" y="72"/>
                  <a:pt x="22" y="72"/>
                </a:cubicBezTo>
                <a:cubicBezTo>
                  <a:pt x="24" y="71"/>
                  <a:pt x="29" y="70"/>
                  <a:pt x="31" y="69"/>
                </a:cubicBezTo>
                <a:cubicBezTo>
                  <a:pt x="34" y="68"/>
                  <a:pt x="39" y="66"/>
                  <a:pt x="41" y="66"/>
                </a:cubicBezTo>
                <a:cubicBezTo>
                  <a:pt x="42" y="65"/>
                  <a:pt x="47" y="63"/>
                  <a:pt x="49" y="62"/>
                </a:cubicBezTo>
                <a:cubicBezTo>
                  <a:pt x="51" y="61"/>
                  <a:pt x="53" y="60"/>
                  <a:pt x="53" y="61"/>
                </a:cubicBezTo>
                <a:cubicBezTo>
                  <a:pt x="53" y="61"/>
                  <a:pt x="53" y="63"/>
                  <a:pt x="53" y="64"/>
                </a:cubicBezTo>
                <a:cubicBezTo>
                  <a:pt x="53" y="64"/>
                  <a:pt x="48" y="73"/>
                  <a:pt x="47" y="74"/>
                </a:cubicBezTo>
                <a:cubicBezTo>
                  <a:pt x="47" y="75"/>
                  <a:pt x="45" y="80"/>
                  <a:pt x="40" y="86"/>
                </a:cubicBezTo>
                <a:cubicBezTo>
                  <a:pt x="42" y="87"/>
                  <a:pt x="45" y="88"/>
                  <a:pt x="46" y="89"/>
                </a:cubicBezTo>
                <a:cubicBezTo>
                  <a:pt x="48" y="90"/>
                  <a:pt x="59" y="94"/>
                  <a:pt x="59" y="94"/>
                </a:cubicBezTo>
                <a:cubicBezTo>
                  <a:pt x="60" y="95"/>
                  <a:pt x="61" y="99"/>
                  <a:pt x="61" y="100"/>
                </a:cubicBezTo>
                <a:cubicBezTo>
                  <a:pt x="61" y="100"/>
                  <a:pt x="56" y="98"/>
                  <a:pt x="55" y="98"/>
                </a:cubicBezTo>
                <a:close/>
                <a:moveTo>
                  <a:pt x="41" y="57"/>
                </a:moveTo>
                <a:cubicBezTo>
                  <a:pt x="41" y="59"/>
                  <a:pt x="38" y="60"/>
                  <a:pt x="37" y="61"/>
                </a:cubicBezTo>
                <a:cubicBezTo>
                  <a:pt x="35" y="61"/>
                  <a:pt x="33" y="62"/>
                  <a:pt x="31" y="62"/>
                </a:cubicBezTo>
                <a:cubicBezTo>
                  <a:pt x="30" y="62"/>
                  <a:pt x="29" y="62"/>
                  <a:pt x="27" y="60"/>
                </a:cubicBezTo>
                <a:cubicBezTo>
                  <a:pt x="26" y="58"/>
                  <a:pt x="25" y="55"/>
                  <a:pt x="25" y="55"/>
                </a:cubicBezTo>
                <a:cubicBezTo>
                  <a:pt x="26" y="56"/>
                  <a:pt x="28" y="56"/>
                  <a:pt x="29" y="56"/>
                </a:cubicBezTo>
                <a:cubicBezTo>
                  <a:pt x="31" y="56"/>
                  <a:pt x="34" y="55"/>
                  <a:pt x="35" y="54"/>
                </a:cubicBezTo>
                <a:cubicBezTo>
                  <a:pt x="36" y="54"/>
                  <a:pt x="39" y="53"/>
                  <a:pt x="40" y="53"/>
                </a:cubicBezTo>
                <a:cubicBezTo>
                  <a:pt x="41" y="53"/>
                  <a:pt x="42" y="54"/>
                  <a:pt x="42" y="55"/>
                </a:cubicBezTo>
                <a:cubicBezTo>
                  <a:pt x="42" y="56"/>
                  <a:pt x="42" y="57"/>
                  <a:pt x="41" y="57"/>
                </a:cubicBezTo>
                <a:close/>
                <a:moveTo>
                  <a:pt x="115" y="146"/>
                </a:moveTo>
                <a:cubicBezTo>
                  <a:pt x="110" y="161"/>
                  <a:pt x="110" y="161"/>
                  <a:pt x="110" y="161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99" y="159"/>
                  <a:pt x="90" y="163"/>
                  <a:pt x="81" y="165"/>
                </a:cubicBezTo>
                <a:cubicBezTo>
                  <a:pt x="79" y="165"/>
                  <a:pt x="76" y="166"/>
                  <a:pt x="73" y="1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55" y="166"/>
                  <a:pt x="37" y="160"/>
                  <a:pt x="30" y="154"/>
                </a:cubicBezTo>
                <a:cubicBezTo>
                  <a:pt x="29" y="154"/>
                  <a:pt x="29" y="153"/>
                  <a:pt x="29" y="153"/>
                </a:cubicBezTo>
                <a:cubicBezTo>
                  <a:pt x="29" y="152"/>
                  <a:pt x="30" y="151"/>
                  <a:pt x="31" y="151"/>
                </a:cubicBezTo>
                <a:cubicBezTo>
                  <a:pt x="31" y="151"/>
                  <a:pt x="36" y="154"/>
                  <a:pt x="37" y="154"/>
                </a:cubicBezTo>
                <a:cubicBezTo>
                  <a:pt x="45" y="158"/>
                  <a:pt x="57" y="162"/>
                  <a:pt x="66" y="162"/>
                </a:cubicBezTo>
                <a:cubicBezTo>
                  <a:pt x="78" y="162"/>
                  <a:pt x="86" y="161"/>
                  <a:pt x="96" y="156"/>
                </a:cubicBezTo>
                <a:cubicBezTo>
                  <a:pt x="99" y="155"/>
                  <a:pt x="102" y="153"/>
                  <a:pt x="105" y="151"/>
                </a:cubicBezTo>
                <a:cubicBezTo>
                  <a:pt x="101" y="145"/>
                  <a:pt x="101" y="145"/>
                  <a:pt x="101" y="145"/>
                </a:cubicBezTo>
                <a:lnTo>
                  <a:pt x="115" y="146"/>
                </a:lnTo>
                <a:close/>
                <a:moveTo>
                  <a:pt x="125" y="39"/>
                </a:moveTo>
                <a:cubicBezTo>
                  <a:pt x="125" y="4"/>
                  <a:pt x="125" y="4"/>
                  <a:pt x="125" y="4"/>
                </a:cubicBezTo>
                <a:cubicBezTo>
                  <a:pt x="72" y="22"/>
                  <a:pt x="72" y="22"/>
                  <a:pt x="72" y="22"/>
                </a:cubicBezTo>
                <a:lnTo>
                  <a:pt x="125" y="39"/>
                </a:lnTo>
                <a:close/>
                <a:moveTo>
                  <a:pt x="128" y="114"/>
                </a:moveTo>
                <a:cubicBezTo>
                  <a:pt x="111" y="53"/>
                  <a:pt x="111" y="53"/>
                  <a:pt x="111" y="53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6" y="93"/>
                  <a:pt x="96" y="93"/>
                  <a:pt x="96" y="93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9" y="111"/>
                  <a:pt x="119" y="111"/>
                  <a:pt x="119" y="111"/>
                </a:cubicBezTo>
                <a:lnTo>
                  <a:pt x="128" y="114"/>
                </a:lnTo>
                <a:close/>
                <a:moveTo>
                  <a:pt x="112" y="88"/>
                </a:moveTo>
                <a:cubicBezTo>
                  <a:pt x="99" y="84"/>
                  <a:pt x="99" y="84"/>
                  <a:pt x="99" y="84"/>
                </a:cubicBezTo>
                <a:cubicBezTo>
                  <a:pt x="106" y="67"/>
                  <a:pt x="106" y="67"/>
                  <a:pt x="106" y="67"/>
                </a:cubicBezTo>
                <a:lnTo>
                  <a:pt x="112" y="8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Freeform 139"/>
          <p:cNvSpPr>
            <a:spLocks/>
          </p:cNvSpPr>
          <p:nvPr/>
        </p:nvSpPr>
        <p:spPr bwMode="auto">
          <a:xfrm>
            <a:off x="7446615" y="2283695"/>
            <a:ext cx="189261" cy="136887"/>
          </a:xfrm>
          <a:custGeom>
            <a:avLst/>
            <a:gdLst>
              <a:gd name="T0" fmla="*/ 146 w 164"/>
              <a:gd name="T1" fmla="*/ 118 h 118"/>
              <a:gd name="T2" fmla="*/ 115 w 164"/>
              <a:gd name="T3" fmla="*/ 118 h 118"/>
              <a:gd name="T4" fmla="*/ 132 w 164"/>
              <a:gd name="T5" fmla="*/ 41 h 118"/>
              <a:gd name="T6" fmla="*/ 130 w 164"/>
              <a:gd name="T7" fmla="*/ 33 h 118"/>
              <a:gd name="T8" fmla="*/ 122 w 164"/>
              <a:gd name="T9" fmla="*/ 30 h 118"/>
              <a:gd name="T10" fmla="*/ 107 w 164"/>
              <a:gd name="T11" fmla="*/ 30 h 118"/>
              <a:gd name="T12" fmla="*/ 88 w 164"/>
              <a:gd name="T13" fmla="*/ 118 h 118"/>
              <a:gd name="T14" fmla="*/ 57 w 164"/>
              <a:gd name="T15" fmla="*/ 118 h 118"/>
              <a:gd name="T16" fmla="*/ 76 w 164"/>
              <a:gd name="T17" fmla="*/ 30 h 118"/>
              <a:gd name="T18" fmla="*/ 50 w 164"/>
              <a:gd name="T19" fmla="*/ 30 h 118"/>
              <a:gd name="T20" fmla="*/ 31 w 164"/>
              <a:gd name="T21" fmla="*/ 118 h 118"/>
              <a:gd name="T22" fmla="*/ 0 w 164"/>
              <a:gd name="T23" fmla="*/ 118 h 118"/>
              <a:gd name="T24" fmla="*/ 19 w 164"/>
              <a:gd name="T25" fmla="*/ 30 h 118"/>
              <a:gd name="T26" fmla="*/ 5 w 164"/>
              <a:gd name="T27" fmla="*/ 0 h 118"/>
              <a:gd name="T28" fmla="*/ 122 w 164"/>
              <a:gd name="T29" fmla="*/ 0 h 118"/>
              <a:gd name="T30" fmla="*/ 154 w 164"/>
              <a:gd name="T31" fmla="*/ 14 h 118"/>
              <a:gd name="T32" fmla="*/ 161 w 164"/>
              <a:gd name="T33" fmla="*/ 47 h 118"/>
              <a:gd name="T34" fmla="*/ 146 w 164"/>
              <a:gd name="T35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4" h="118">
                <a:moveTo>
                  <a:pt x="146" y="118"/>
                </a:moveTo>
                <a:cubicBezTo>
                  <a:pt x="115" y="118"/>
                  <a:pt x="115" y="118"/>
                  <a:pt x="115" y="118"/>
                </a:cubicBezTo>
                <a:cubicBezTo>
                  <a:pt x="132" y="41"/>
                  <a:pt x="132" y="41"/>
                  <a:pt x="132" y="41"/>
                </a:cubicBezTo>
                <a:cubicBezTo>
                  <a:pt x="132" y="38"/>
                  <a:pt x="132" y="35"/>
                  <a:pt x="130" y="33"/>
                </a:cubicBezTo>
                <a:cubicBezTo>
                  <a:pt x="129" y="31"/>
                  <a:pt x="126" y="30"/>
                  <a:pt x="122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76" y="30"/>
                  <a:pt x="76" y="30"/>
                  <a:pt x="76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19" y="30"/>
                  <a:pt x="19" y="30"/>
                  <a:pt x="19" y="30"/>
                </a:cubicBezTo>
                <a:cubicBezTo>
                  <a:pt x="5" y="0"/>
                  <a:pt x="5" y="0"/>
                  <a:pt x="5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35" y="0"/>
                  <a:pt x="146" y="5"/>
                  <a:pt x="154" y="14"/>
                </a:cubicBezTo>
                <a:cubicBezTo>
                  <a:pt x="161" y="23"/>
                  <a:pt x="164" y="35"/>
                  <a:pt x="161" y="47"/>
                </a:cubicBezTo>
                <a:lnTo>
                  <a:pt x="146" y="1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Freeform 140"/>
          <p:cNvSpPr>
            <a:spLocks/>
          </p:cNvSpPr>
          <p:nvPr/>
        </p:nvSpPr>
        <p:spPr bwMode="auto">
          <a:xfrm>
            <a:off x="7685866" y="2269411"/>
            <a:ext cx="190451" cy="171405"/>
          </a:xfrm>
          <a:custGeom>
            <a:avLst/>
            <a:gdLst>
              <a:gd name="T0" fmla="*/ 160 w 160"/>
              <a:gd name="T1" fmla="*/ 0 h 144"/>
              <a:gd name="T2" fmla="*/ 136 w 160"/>
              <a:gd name="T3" fmla="*/ 120 h 144"/>
              <a:gd name="T4" fmla="*/ 64 w 160"/>
              <a:gd name="T5" fmla="*/ 144 h 144"/>
              <a:gd name="T6" fmla="*/ 0 w 160"/>
              <a:gd name="T7" fmla="*/ 120 h 144"/>
              <a:gd name="T8" fmla="*/ 7 w 160"/>
              <a:gd name="T9" fmla="*/ 88 h 144"/>
              <a:gd name="T10" fmla="*/ 33 w 160"/>
              <a:gd name="T11" fmla="*/ 88 h 144"/>
              <a:gd name="T12" fmla="*/ 32 w 160"/>
              <a:gd name="T13" fmla="*/ 101 h 144"/>
              <a:gd name="T14" fmla="*/ 70 w 160"/>
              <a:gd name="T15" fmla="*/ 116 h 144"/>
              <a:gd name="T16" fmla="*/ 112 w 160"/>
              <a:gd name="T17" fmla="*/ 101 h 144"/>
              <a:gd name="T18" fmla="*/ 119 w 160"/>
              <a:gd name="T19" fmla="*/ 70 h 144"/>
              <a:gd name="T20" fmla="*/ 10 w 160"/>
              <a:gd name="T21" fmla="*/ 70 h 144"/>
              <a:gd name="T22" fmla="*/ 15 w 160"/>
              <a:gd name="T23" fmla="*/ 44 h 144"/>
              <a:gd name="T24" fmla="*/ 124 w 160"/>
              <a:gd name="T25" fmla="*/ 44 h 144"/>
              <a:gd name="T26" fmla="*/ 128 w 160"/>
              <a:gd name="T27" fmla="*/ 26 h 144"/>
              <a:gd name="T28" fmla="*/ 19 w 160"/>
              <a:gd name="T29" fmla="*/ 26 h 144"/>
              <a:gd name="T30" fmla="*/ 25 w 160"/>
              <a:gd name="T31" fmla="*/ 0 h 144"/>
              <a:gd name="T32" fmla="*/ 160 w 160"/>
              <a:gd name="T3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144">
                <a:moveTo>
                  <a:pt x="160" y="0"/>
                </a:moveTo>
                <a:lnTo>
                  <a:pt x="136" y="120"/>
                </a:lnTo>
                <a:lnTo>
                  <a:pt x="64" y="144"/>
                </a:lnTo>
                <a:lnTo>
                  <a:pt x="0" y="120"/>
                </a:lnTo>
                <a:lnTo>
                  <a:pt x="7" y="88"/>
                </a:lnTo>
                <a:lnTo>
                  <a:pt x="33" y="88"/>
                </a:lnTo>
                <a:lnTo>
                  <a:pt x="32" y="101"/>
                </a:lnTo>
                <a:lnTo>
                  <a:pt x="70" y="116"/>
                </a:lnTo>
                <a:lnTo>
                  <a:pt x="112" y="101"/>
                </a:lnTo>
                <a:lnTo>
                  <a:pt x="119" y="70"/>
                </a:lnTo>
                <a:lnTo>
                  <a:pt x="10" y="70"/>
                </a:lnTo>
                <a:lnTo>
                  <a:pt x="15" y="44"/>
                </a:lnTo>
                <a:lnTo>
                  <a:pt x="124" y="44"/>
                </a:lnTo>
                <a:lnTo>
                  <a:pt x="128" y="26"/>
                </a:lnTo>
                <a:lnTo>
                  <a:pt x="19" y="26"/>
                </a:lnTo>
                <a:lnTo>
                  <a:pt x="25" y="0"/>
                </a:lnTo>
                <a:lnTo>
                  <a:pt x="16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Freeform 141"/>
          <p:cNvSpPr>
            <a:spLocks noEditPoints="1"/>
          </p:cNvSpPr>
          <p:nvPr/>
        </p:nvSpPr>
        <p:spPr bwMode="auto">
          <a:xfrm>
            <a:off x="7925120" y="2297978"/>
            <a:ext cx="247586" cy="107129"/>
          </a:xfrm>
          <a:custGeom>
            <a:avLst/>
            <a:gdLst>
              <a:gd name="T0" fmla="*/ 3 w 213"/>
              <a:gd name="T1" fmla="*/ 80 h 92"/>
              <a:gd name="T2" fmla="*/ 2 w 213"/>
              <a:gd name="T3" fmla="*/ 56 h 92"/>
              <a:gd name="T4" fmla="*/ 6 w 213"/>
              <a:gd name="T5" fmla="*/ 68 h 92"/>
              <a:gd name="T6" fmla="*/ 11 w 213"/>
              <a:gd name="T7" fmla="*/ 87 h 92"/>
              <a:gd name="T8" fmla="*/ 10 w 213"/>
              <a:gd name="T9" fmla="*/ 48 h 92"/>
              <a:gd name="T10" fmla="*/ 14 w 213"/>
              <a:gd name="T11" fmla="*/ 68 h 92"/>
              <a:gd name="T12" fmla="*/ 19 w 213"/>
              <a:gd name="T13" fmla="*/ 90 h 92"/>
              <a:gd name="T14" fmla="*/ 18 w 213"/>
              <a:gd name="T15" fmla="*/ 45 h 92"/>
              <a:gd name="T16" fmla="*/ 22 w 213"/>
              <a:gd name="T17" fmla="*/ 68 h 92"/>
              <a:gd name="T18" fmla="*/ 28 w 213"/>
              <a:gd name="T19" fmla="*/ 91 h 92"/>
              <a:gd name="T20" fmla="*/ 26 w 213"/>
              <a:gd name="T21" fmla="*/ 44 h 92"/>
              <a:gd name="T22" fmla="*/ 31 w 213"/>
              <a:gd name="T23" fmla="*/ 68 h 92"/>
              <a:gd name="T24" fmla="*/ 36 w 213"/>
              <a:gd name="T25" fmla="*/ 92 h 92"/>
              <a:gd name="T26" fmla="*/ 35 w 213"/>
              <a:gd name="T27" fmla="*/ 46 h 92"/>
              <a:gd name="T28" fmla="*/ 39 w 213"/>
              <a:gd name="T29" fmla="*/ 68 h 92"/>
              <a:gd name="T30" fmla="*/ 45 w 213"/>
              <a:gd name="T31" fmla="*/ 92 h 92"/>
              <a:gd name="T32" fmla="*/ 43 w 213"/>
              <a:gd name="T33" fmla="*/ 32 h 92"/>
              <a:gd name="T34" fmla="*/ 48 w 213"/>
              <a:gd name="T35" fmla="*/ 68 h 92"/>
              <a:gd name="T36" fmla="*/ 53 w 213"/>
              <a:gd name="T37" fmla="*/ 92 h 92"/>
              <a:gd name="T38" fmla="*/ 51 w 213"/>
              <a:gd name="T39" fmla="*/ 24 h 92"/>
              <a:gd name="T40" fmla="*/ 57 w 213"/>
              <a:gd name="T41" fmla="*/ 68 h 92"/>
              <a:gd name="T42" fmla="*/ 62 w 213"/>
              <a:gd name="T43" fmla="*/ 92 h 92"/>
              <a:gd name="T44" fmla="*/ 60 w 213"/>
              <a:gd name="T45" fmla="*/ 21 h 92"/>
              <a:gd name="T46" fmla="*/ 66 w 213"/>
              <a:gd name="T47" fmla="*/ 68 h 92"/>
              <a:gd name="T48" fmla="*/ 71 w 213"/>
              <a:gd name="T49" fmla="*/ 17 h 92"/>
              <a:gd name="T50" fmla="*/ 69 w 213"/>
              <a:gd name="T51" fmla="*/ 90 h 92"/>
              <a:gd name="T52" fmla="*/ 74 w 213"/>
              <a:gd name="T53" fmla="*/ 68 h 92"/>
              <a:gd name="T54" fmla="*/ 80 w 213"/>
              <a:gd name="T55" fmla="*/ 92 h 92"/>
              <a:gd name="T56" fmla="*/ 77 w 213"/>
              <a:gd name="T57" fmla="*/ 20 h 92"/>
              <a:gd name="T58" fmla="*/ 83 w 213"/>
              <a:gd name="T59" fmla="*/ 68 h 92"/>
              <a:gd name="T60" fmla="*/ 89 w 213"/>
              <a:gd name="T61" fmla="*/ 92 h 92"/>
              <a:gd name="T62" fmla="*/ 86 w 213"/>
              <a:gd name="T63" fmla="*/ 22 h 92"/>
              <a:gd name="T64" fmla="*/ 92 w 213"/>
              <a:gd name="T65" fmla="*/ 68 h 92"/>
              <a:gd name="T66" fmla="*/ 99 w 213"/>
              <a:gd name="T67" fmla="*/ 11 h 92"/>
              <a:gd name="T68" fmla="*/ 95 w 213"/>
              <a:gd name="T69" fmla="*/ 13 h 92"/>
              <a:gd name="T70" fmla="*/ 95 w 213"/>
              <a:gd name="T71" fmla="*/ 89 h 92"/>
              <a:gd name="T72" fmla="*/ 97 w 213"/>
              <a:gd name="T73" fmla="*/ 92 h 92"/>
              <a:gd name="T74" fmla="*/ 100 w 213"/>
              <a:gd name="T75" fmla="*/ 87 h 92"/>
              <a:gd name="T76" fmla="*/ 106 w 213"/>
              <a:gd name="T77" fmla="*/ 92 h 92"/>
              <a:gd name="T78" fmla="*/ 102 w 213"/>
              <a:gd name="T79" fmla="*/ 68 h 92"/>
              <a:gd name="T80" fmla="*/ 105 w 213"/>
              <a:gd name="T81" fmla="*/ 6 h 92"/>
              <a:gd name="T82" fmla="*/ 109 w 213"/>
              <a:gd name="T83" fmla="*/ 9 h 92"/>
              <a:gd name="T84" fmla="*/ 187 w 213"/>
              <a:gd name="T85" fmla="*/ 92 h 92"/>
              <a:gd name="T86" fmla="*/ 112 w 213"/>
              <a:gd name="T87" fmla="*/ 6 h 92"/>
              <a:gd name="T88" fmla="*/ 177 w 213"/>
              <a:gd name="T89" fmla="*/ 42 h 92"/>
              <a:gd name="T90" fmla="*/ 187 w 213"/>
              <a:gd name="T9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3" h="92">
                <a:moveTo>
                  <a:pt x="6" y="68"/>
                </a:moveTo>
                <a:cubicBezTo>
                  <a:pt x="4" y="79"/>
                  <a:pt x="4" y="79"/>
                  <a:pt x="4" y="79"/>
                </a:cubicBezTo>
                <a:cubicBezTo>
                  <a:pt x="4" y="80"/>
                  <a:pt x="3" y="80"/>
                  <a:pt x="3" y="80"/>
                </a:cubicBezTo>
                <a:cubicBezTo>
                  <a:pt x="2" y="80"/>
                  <a:pt x="2" y="80"/>
                  <a:pt x="2" y="79"/>
                </a:cubicBezTo>
                <a:cubicBezTo>
                  <a:pt x="0" y="68"/>
                  <a:pt x="0" y="68"/>
                  <a:pt x="0" y="68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3" y="55"/>
                </a:cubicBezTo>
                <a:cubicBezTo>
                  <a:pt x="3" y="55"/>
                  <a:pt x="4" y="55"/>
                  <a:pt x="4" y="56"/>
                </a:cubicBezTo>
                <a:lnTo>
                  <a:pt x="6" y="68"/>
                </a:lnTo>
                <a:close/>
                <a:moveTo>
                  <a:pt x="14" y="68"/>
                </a:moveTo>
                <a:cubicBezTo>
                  <a:pt x="12" y="86"/>
                  <a:pt x="12" y="86"/>
                  <a:pt x="12" y="86"/>
                </a:cubicBezTo>
                <a:cubicBezTo>
                  <a:pt x="12" y="87"/>
                  <a:pt x="11" y="87"/>
                  <a:pt x="11" y="87"/>
                </a:cubicBezTo>
                <a:cubicBezTo>
                  <a:pt x="10" y="87"/>
                  <a:pt x="10" y="87"/>
                  <a:pt x="10" y="86"/>
                </a:cubicBezTo>
                <a:cubicBezTo>
                  <a:pt x="8" y="68"/>
                  <a:pt x="8" y="68"/>
                  <a:pt x="8" y="6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1" y="48"/>
                </a:cubicBezTo>
                <a:cubicBezTo>
                  <a:pt x="11" y="48"/>
                  <a:pt x="12" y="48"/>
                  <a:pt x="12" y="48"/>
                </a:cubicBezTo>
                <a:lnTo>
                  <a:pt x="14" y="68"/>
                </a:lnTo>
                <a:close/>
                <a:moveTo>
                  <a:pt x="22" y="68"/>
                </a:moveTo>
                <a:cubicBezTo>
                  <a:pt x="20" y="89"/>
                  <a:pt x="20" y="89"/>
                  <a:pt x="20" y="89"/>
                </a:cubicBezTo>
                <a:cubicBezTo>
                  <a:pt x="20" y="90"/>
                  <a:pt x="20" y="90"/>
                  <a:pt x="19" y="90"/>
                </a:cubicBezTo>
                <a:cubicBezTo>
                  <a:pt x="19" y="90"/>
                  <a:pt x="18" y="90"/>
                  <a:pt x="18" y="89"/>
                </a:cubicBezTo>
                <a:cubicBezTo>
                  <a:pt x="16" y="68"/>
                  <a:pt x="16" y="68"/>
                  <a:pt x="16" y="68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9" y="44"/>
                  <a:pt x="19" y="44"/>
                </a:cubicBezTo>
                <a:cubicBezTo>
                  <a:pt x="20" y="44"/>
                  <a:pt x="20" y="44"/>
                  <a:pt x="20" y="45"/>
                </a:cubicBezTo>
                <a:lnTo>
                  <a:pt x="22" y="68"/>
                </a:lnTo>
                <a:close/>
                <a:moveTo>
                  <a:pt x="31" y="68"/>
                </a:moveTo>
                <a:cubicBezTo>
                  <a:pt x="29" y="90"/>
                  <a:pt x="29" y="90"/>
                  <a:pt x="29" y="90"/>
                </a:cubicBezTo>
                <a:cubicBezTo>
                  <a:pt x="29" y="91"/>
                  <a:pt x="28" y="91"/>
                  <a:pt x="28" y="91"/>
                </a:cubicBezTo>
                <a:cubicBezTo>
                  <a:pt x="27" y="91"/>
                  <a:pt x="26" y="91"/>
                  <a:pt x="26" y="90"/>
                </a:cubicBezTo>
                <a:cubicBezTo>
                  <a:pt x="24" y="68"/>
                  <a:pt x="24" y="68"/>
                  <a:pt x="24" y="68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7" y="43"/>
                  <a:pt x="28" y="43"/>
                </a:cubicBezTo>
                <a:cubicBezTo>
                  <a:pt x="28" y="43"/>
                  <a:pt x="29" y="44"/>
                  <a:pt x="29" y="44"/>
                </a:cubicBezTo>
                <a:lnTo>
                  <a:pt x="31" y="68"/>
                </a:lnTo>
                <a:close/>
                <a:moveTo>
                  <a:pt x="39" y="68"/>
                </a:moveTo>
                <a:cubicBezTo>
                  <a:pt x="38" y="90"/>
                  <a:pt x="38" y="90"/>
                  <a:pt x="38" y="90"/>
                </a:cubicBezTo>
                <a:cubicBezTo>
                  <a:pt x="37" y="91"/>
                  <a:pt x="37" y="92"/>
                  <a:pt x="36" y="92"/>
                </a:cubicBezTo>
                <a:cubicBezTo>
                  <a:pt x="35" y="92"/>
                  <a:pt x="35" y="91"/>
                  <a:pt x="35" y="90"/>
                </a:cubicBezTo>
                <a:cubicBezTo>
                  <a:pt x="33" y="68"/>
                  <a:pt x="33" y="68"/>
                  <a:pt x="33" y="68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5"/>
                  <a:pt x="35" y="45"/>
                  <a:pt x="36" y="45"/>
                </a:cubicBezTo>
                <a:cubicBezTo>
                  <a:pt x="37" y="45"/>
                  <a:pt x="37" y="45"/>
                  <a:pt x="38" y="46"/>
                </a:cubicBezTo>
                <a:lnTo>
                  <a:pt x="39" y="68"/>
                </a:lnTo>
                <a:close/>
                <a:moveTo>
                  <a:pt x="48" y="68"/>
                </a:moveTo>
                <a:cubicBezTo>
                  <a:pt x="46" y="90"/>
                  <a:pt x="46" y="90"/>
                  <a:pt x="46" y="90"/>
                </a:cubicBezTo>
                <a:cubicBezTo>
                  <a:pt x="46" y="91"/>
                  <a:pt x="45" y="92"/>
                  <a:pt x="45" y="92"/>
                </a:cubicBezTo>
                <a:cubicBezTo>
                  <a:pt x="44" y="92"/>
                  <a:pt x="43" y="91"/>
                  <a:pt x="43" y="90"/>
                </a:cubicBezTo>
                <a:cubicBezTo>
                  <a:pt x="41" y="68"/>
                  <a:pt x="41" y="68"/>
                  <a:pt x="41" y="68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4" y="31"/>
                  <a:pt x="45" y="31"/>
                </a:cubicBezTo>
                <a:cubicBezTo>
                  <a:pt x="45" y="31"/>
                  <a:pt x="46" y="31"/>
                  <a:pt x="46" y="32"/>
                </a:cubicBezTo>
                <a:lnTo>
                  <a:pt x="48" y="68"/>
                </a:lnTo>
                <a:close/>
                <a:moveTo>
                  <a:pt x="57" y="68"/>
                </a:moveTo>
                <a:cubicBezTo>
                  <a:pt x="55" y="90"/>
                  <a:pt x="55" y="90"/>
                  <a:pt x="55" y="90"/>
                </a:cubicBezTo>
                <a:cubicBezTo>
                  <a:pt x="55" y="91"/>
                  <a:pt x="54" y="92"/>
                  <a:pt x="53" y="92"/>
                </a:cubicBezTo>
                <a:cubicBezTo>
                  <a:pt x="52" y="92"/>
                  <a:pt x="51" y="91"/>
                  <a:pt x="51" y="90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3"/>
                  <a:pt x="52" y="23"/>
                  <a:pt x="53" y="23"/>
                </a:cubicBezTo>
                <a:cubicBezTo>
                  <a:pt x="54" y="23"/>
                  <a:pt x="55" y="23"/>
                  <a:pt x="55" y="24"/>
                </a:cubicBezTo>
                <a:lnTo>
                  <a:pt x="57" y="68"/>
                </a:lnTo>
                <a:close/>
                <a:moveTo>
                  <a:pt x="66" y="68"/>
                </a:moveTo>
                <a:cubicBezTo>
                  <a:pt x="64" y="90"/>
                  <a:pt x="64" y="90"/>
                  <a:pt x="64" y="90"/>
                </a:cubicBezTo>
                <a:cubicBezTo>
                  <a:pt x="64" y="91"/>
                  <a:pt x="63" y="92"/>
                  <a:pt x="62" y="92"/>
                </a:cubicBezTo>
                <a:cubicBezTo>
                  <a:pt x="61" y="92"/>
                  <a:pt x="60" y="91"/>
                  <a:pt x="60" y="90"/>
                </a:cubicBezTo>
                <a:cubicBezTo>
                  <a:pt x="58" y="68"/>
                  <a:pt x="58" y="68"/>
                  <a:pt x="58" y="68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61" y="19"/>
                  <a:pt x="62" y="19"/>
                </a:cubicBezTo>
                <a:cubicBezTo>
                  <a:pt x="63" y="19"/>
                  <a:pt x="64" y="20"/>
                  <a:pt x="64" y="21"/>
                </a:cubicBezTo>
                <a:lnTo>
                  <a:pt x="66" y="68"/>
                </a:lnTo>
                <a:close/>
                <a:moveTo>
                  <a:pt x="74" y="68"/>
                </a:move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2" y="17"/>
                  <a:pt x="71" y="17"/>
                </a:cubicBezTo>
                <a:cubicBezTo>
                  <a:pt x="70" y="17"/>
                  <a:pt x="69" y="18"/>
                  <a:pt x="69" y="19"/>
                </a:cubicBezTo>
                <a:cubicBezTo>
                  <a:pt x="67" y="68"/>
                  <a:pt x="67" y="68"/>
                  <a:pt x="67" y="68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1"/>
                  <a:pt x="70" y="92"/>
                  <a:pt x="71" y="92"/>
                </a:cubicBezTo>
                <a:cubicBezTo>
                  <a:pt x="72" y="92"/>
                  <a:pt x="73" y="91"/>
                  <a:pt x="73" y="90"/>
                </a:cubicBezTo>
                <a:lnTo>
                  <a:pt x="74" y="68"/>
                </a:lnTo>
                <a:close/>
                <a:moveTo>
                  <a:pt x="83" y="68"/>
                </a:moveTo>
                <a:cubicBezTo>
                  <a:pt x="82" y="90"/>
                  <a:pt x="82" y="90"/>
                  <a:pt x="82" y="90"/>
                </a:cubicBezTo>
                <a:cubicBezTo>
                  <a:pt x="82" y="91"/>
                  <a:pt x="81" y="92"/>
                  <a:pt x="80" y="92"/>
                </a:cubicBezTo>
                <a:cubicBezTo>
                  <a:pt x="78" y="92"/>
                  <a:pt x="77" y="91"/>
                  <a:pt x="77" y="90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19"/>
                  <a:pt x="78" y="18"/>
                  <a:pt x="80" y="18"/>
                </a:cubicBezTo>
                <a:cubicBezTo>
                  <a:pt x="81" y="18"/>
                  <a:pt x="82" y="19"/>
                  <a:pt x="82" y="20"/>
                </a:cubicBezTo>
                <a:lnTo>
                  <a:pt x="83" y="68"/>
                </a:lnTo>
                <a:close/>
                <a:moveTo>
                  <a:pt x="92" y="68"/>
                </a:moveTo>
                <a:cubicBezTo>
                  <a:pt x="91" y="89"/>
                  <a:pt x="91" y="89"/>
                  <a:pt x="91" y="89"/>
                </a:cubicBezTo>
                <a:cubicBezTo>
                  <a:pt x="91" y="91"/>
                  <a:pt x="90" y="92"/>
                  <a:pt x="89" y="92"/>
                </a:cubicBezTo>
                <a:cubicBezTo>
                  <a:pt x="87" y="92"/>
                  <a:pt x="86" y="91"/>
                  <a:pt x="86" y="89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1"/>
                  <a:pt x="87" y="20"/>
                  <a:pt x="89" y="20"/>
                </a:cubicBezTo>
                <a:cubicBezTo>
                  <a:pt x="90" y="20"/>
                  <a:pt x="91" y="21"/>
                  <a:pt x="91" y="22"/>
                </a:cubicBezTo>
                <a:lnTo>
                  <a:pt x="92" y="68"/>
                </a:lnTo>
                <a:close/>
                <a:moveTo>
                  <a:pt x="101" y="68"/>
                </a:moveTo>
                <a:cubicBezTo>
                  <a:pt x="100" y="13"/>
                  <a:pt x="100" y="13"/>
                  <a:pt x="100" y="13"/>
                </a:cubicBezTo>
                <a:cubicBezTo>
                  <a:pt x="100" y="13"/>
                  <a:pt x="100" y="12"/>
                  <a:pt x="99" y="11"/>
                </a:cubicBezTo>
                <a:cubicBezTo>
                  <a:pt x="98" y="11"/>
                  <a:pt x="98" y="11"/>
                  <a:pt x="97" y="11"/>
                </a:cubicBezTo>
                <a:cubicBezTo>
                  <a:pt x="97" y="11"/>
                  <a:pt x="96" y="11"/>
                  <a:pt x="96" y="11"/>
                </a:cubicBezTo>
                <a:cubicBezTo>
                  <a:pt x="95" y="12"/>
                  <a:pt x="95" y="13"/>
                  <a:pt x="95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5" y="90"/>
                  <a:pt x="95" y="91"/>
                  <a:pt x="95" y="91"/>
                </a:cubicBezTo>
                <a:cubicBezTo>
                  <a:pt x="96" y="92"/>
                  <a:pt x="97" y="92"/>
                  <a:pt x="97" y="92"/>
                </a:cubicBezTo>
                <a:cubicBezTo>
                  <a:pt x="98" y="92"/>
                  <a:pt x="99" y="92"/>
                  <a:pt x="99" y="91"/>
                </a:cubicBezTo>
                <a:cubicBezTo>
                  <a:pt x="100" y="91"/>
                  <a:pt x="100" y="90"/>
                  <a:pt x="100" y="89"/>
                </a:cubicBezTo>
                <a:cubicBezTo>
                  <a:pt x="100" y="87"/>
                  <a:pt x="100" y="87"/>
                  <a:pt x="100" y="87"/>
                </a:cubicBezTo>
                <a:lnTo>
                  <a:pt x="101" y="68"/>
                </a:lnTo>
                <a:close/>
                <a:moveTo>
                  <a:pt x="109" y="89"/>
                </a:moveTo>
                <a:cubicBezTo>
                  <a:pt x="109" y="91"/>
                  <a:pt x="108" y="92"/>
                  <a:pt x="106" y="92"/>
                </a:cubicBezTo>
                <a:cubicBezTo>
                  <a:pt x="105" y="92"/>
                  <a:pt x="104" y="91"/>
                  <a:pt x="103" y="89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103" y="9"/>
                  <a:pt x="103" y="9"/>
                  <a:pt x="103" y="9"/>
                </a:cubicBezTo>
                <a:cubicBezTo>
                  <a:pt x="103" y="9"/>
                  <a:pt x="103" y="9"/>
                  <a:pt x="103" y="9"/>
                </a:cubicBezTo>
                <a:cubicBezTo>
                  <a:pt x="104" y="8"/>
                  <a:pt x="104" y="7"/>
                  <a:pt x="105" y="6"/>
                </a:cubicBezTo>
                <a:cubicBezTo>
                  <a:pt x="105" y="6"/>
                  <a:pt x="106" y="6"/>
                  <a:pt x="106" y="6"/>
                </a:cubicBezTo>
                <a:cubicBezTo>
                  <a:pt x="107" y="6"/>
                  <a:pt x="107" y="6"/>
                  <a:pt x="108" y="6"/>
                </a:cubicBezTo>
                <a:cubicBezTo>
                  <a:pt x="109" y="7"/>
                  <a:pt x="109" y="8"/>
                  <a:pt x="109" y="9"/>
                </a:cubicBezTo>
                <a:cubicBezTo>
                  <a:pt x="111" y="68"/>
                  <a:pt x="111" y="68"/>
                  <a:pt x="111" y="68"/>
                </a:cubicBezTo>
                <a:lnTo>
                  <a:pt x="109" y="89"/>
                </a:lnTo>
                <a:close/>
                <a:moveTo>
                  <a:pt x="187" y="92"/>
                </a:moveTo>
                <a:cubicBezTo>
                  <a:pt x="115" y="92"/>
                  <a:pt x="115" y="92"/>
                  <a:pt x="115" y="92"/>
                </a:cubicBezTo>
                <a:cubicBezTo>
                  <a:pt x="113" y="92"/>
                  <a:pt x="112" y="91"/>
                  <a:pt x="112" y="89"/>
                </a:cubicBezTo>
                <a:cubicBezTo>
                  <a:pt x="112" y="6"/>
                  <a:pt x="112" y="6"/>
                  <a:pt x="112" y="6"/>
                </a:cubicBezTo>
                <a:cubicBezTo>
                  <a:pt x="112" y="4"/>
                  <a:pt x="112" y="3"/>
                  <a:pt x="114" y="3"/>
                </a:cubicBezTo>
                <a:cubicBezTo>
                  <a:pt x="119" y="1"/>
                  <a:pt x="125" y="0"/>
                  <a:pt x="131" y="0"/>
                </a:cubicBezTo>
                <a:cubicBezTo>
                  <a:pt x="155" y="0"/>
                  <a:pt x="175" y="18"/>
                  <a:pt x="177" y="42"/>
                </a:cubicBezTo>
                <a:cubicBezTo>
                  <a:pt x="180" y="40"/>
                  <a:pt x="184" y="40"/>
                  <a:pt x="187" y="40"/>
                </a:cubicBezTo>
                <a:cubicBezTo>
                  <a:pt x="202" y="40"/>
                  <a:pt x="213" y="51"/>
                  <a:pt x="213" y="66"/>
                </a:cubicBezTo>
                <a:cubicBezTo>
                  <a:pt x="213" y="80"/>
                  <a:pt x="202" y="92"/>
                  <a:pt x="187" y="9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Freeform 142"/>
          <p:cNvSpPr>
            <a:spLocks noEditPoints="1"/>
          </p:cNvSpPr>
          <p:nvPr/>
        </p:nvSpPr>
        <p:spPr bwMode="auto">
          <a:xfrm>
            <a:off x="8220318" y="2269411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20 w 142"/>
              <a:gd name="T11" fmla="*/ 51 h 142"/>
              <a:gd name="T12" fmla="*/ 61 w 142"/>
              <a:gd name="T13" fmla="*/ 37 h 142"/>
              <a:gd name="T14" fmla="*/ 27 w 142"/>
              <a:gd name="T15" fmla="*/ 41 h 142"/>
              <a:gd name="T16" fmla="*/ 22 w 142"/>
              <a:gd name="T17" fmla="*/ 48 h 142"/>
              <a:gd name="T18" fmla="*/ 29 w 142"/>
              <a:gd name="T19" fmla="*/ 55 h 142"/>
              <a:gd name="T20" fmla="*/ 32 w 142"/>
              <a:gd name="T21" fmla="*/ 54 h 142"/>
              <a:gd name="T22" fmla="*/ 61 w 142"/>
              <a:gd name="T23" fmla="*/ 51 h 142"/>
              <a:gd name="T24" fmla="*/ 113 w 142"/>
              <a:gd name="T25" fmla="*/ 63 h 142"/>
              <a:gd name="T26" fmla="*/ 117 w 142"/>
              <a:gd name="T27" fmla="*/ 64 h 142"/>
              <a:gd name="T28" fmla="*/ 123 w 142"/>
              <a:gd name="T29" fmla="*/ 57 h 142"/>
              <a:gd name="T30" fmla="*/ 120 w 142"/>
              <a:gd name="T31" fmla="*/ 51 h 142"/>
              <a:gd name="T32" fmla="*/ 110 w 142"/>
              <a:gd name="T33" fmla="*/ 74 h 142"/>
              <a:gd name="T34" fmla="*/ 59 w 142"/>
              <a:gd name="T35" fmla="*/ 61 h 142"/>
              <a:gd name="T36" fmla="*/ 31 w 142"/>
              <a:gd name="T37" fmla="*/ 65 h 142"/>
              <a:gd name="T38" fmla="*/ 27 w 142"/>
              <a:gd name="T39" fmla="*/ 71 h 142"/>
              <a:gd name="T40" fmla="*/ 32 w 142"/>
              <a:gd name="T41" fmla="*/ 77 h 142"/>
              <a:gd name="T42" fmla="*/ 36 w 142"/>
              <a:gd name="T43" fmla="*/ 76 h 142"/>
              <a:gd name="T44" fmla="*/ 59 w 142"/>
              <a:gd name="T45" fmla="*/ 73 h 142"/>
              <a:gd name="T46" fmla="*/ 104 w 142"/>
              <a:gd name="T47" fmla="*/ 84 h 142"/>
              <a:gd name="T48" fmla="*/ 108 w 142"/>
              <a:gd name="T49" fmla="*/ 86 h 142"/>
              <a:gd name="T50" fmla="*/ 113 w 142"/>
              <a:gd name="T51" fmla="*/ 80 h 142"/>
              <a:gd name="T52" fmla="*/ 110 w 142"/>
              <a:gd name="T53" fmla="*/ 74 h 142"/>
              <a:gd name="T54" fmla="*/ 102 w 142"/>
              <a:gd name="T55" fmla="*/ 95 h 142"/>
              <a:gd name="T56" fmla="*/ 60 w 142"/>
              <a:gd name="T57" fmla="*/ 84 h 142"/>
              <a:gd name="T58" fmla="*/ 34 w 142"/>
              <a:gd name="T59" fmla="*/ 88 h 142"/>
              <a:gd name="T60" fmla="*/ 30 w 142"/>
              <a:gd name="T61" fmla="*/ 92 h 142"/>
              <a:gd name="T62" fmla="*/ 34 w 142"/>
              <a:gd name="T63" fmla="*/ 97 h 142"/>
              <a:gd name="T64" fmla="*/ 38 w 142"/>
              <a:gd name="T65" fmla="*/ 96 h 142"/>
              <a:gd name="T66" fmla="*/ 60 w 142"/>
              <a:gd name="T67" fmla="*/ 94 h 142"/>
              <a:gd name="T68" fmla="*/ 97 w 142"/>
              <a:gd name="T69" fmla="*/ 103 h 142"/>
              <a:gd name="T70" fmla="*/ 100 w 142"/>
              <a:gd name="T71" fmla="*/ 104 h 142"/>
              <a:gd name="T72" fmla="*/ 104 w 142"/>
              <a:gd name="T73" fmla="*/ 100 h 142"/>
              <a:gd name="T74" fmla="*/ 102 w 142"/>
              <a:gd name="T75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20" y="51"/>
                </a:moveTo>
                <a:cubicBezTo>
                  <a:pt x="104" y="41"/>
                  <a:pt x="82" y="37"/>
                  <a:pt x="61" y="37"/>
                </a:cubicBezTo>
                <a:cubicBezTo>
                  <a:pt x="48" y="37"/>
                  <a:pt x="37" y="38"/>
                  <a:pt x="27" y="41"/>
                </a:cubicBezTo>
                <a:cubicBezTo>
                  <a:pt x="25" y="42"/>
                  <a:pt x="22" y="44"/>
                  <a:pt x="22" y="48"/>
                </a:cubicBezTo>
                <a:cubicBezTo>
                  <a:pt x="22" y="52"/>
                  <a:pt x="25" y="55"/>
                  <a:pt x="29" y="55"/>
                </a:cubicBezTo>
                <a:cubicBezTo>
                  <a:pt x="30" y="55"/>
                  <a:pt x="31" y="54"/>
                  <a:pt x="32" y="54"/>
                </a:cubicBezTo>
                <a:cubicBezTo>
                  <a:pt x="41" y="52"/>
                  <a:pt x="51" y="51"/>
                  <a:pt x="61" y="51"/>
                </a:cubicBezTo>
                <a:cubicBezTo>
                  <a:pt x="80" y="51"/>
                  <a:pt x="100" y="55"/>
                  <a:pt x="113" y="63"/>
                </a:cubicBezTo>
                <a:cubicBezTo>
                  <a:pt x="114" y="63"/>
                  <a:pt x="115" y="64"/>
                  <a:pt x="117" y="64"/>
                </a:cubicBezTo>
                <a:cubicBezTo>
                  <a:pt x="120" y="64"/>
                  <a:pt x="123" y="61"/>
                  <a:pt x="123" y="57"/>
                </a:cubicBezTo>
                <a:cubicBezTo>
                  <a:pt x="123" y="54"/>
                  <a:pt x="122" y="52"/>
                  <a:pt x="120" y="51"/>
                </a:cubicBezTo>
                <a:close/>
                <a:moveTo>
                  <a:pt x="110" y="74"/>
                </a:moveTo>
                <a:cubicBezTo>
                  <a:pt x="96" y="66"/>
                  <a:pt x="78" y="61"/>
                  <a:pt x="59" y="61"/>
                </a:cubicBezTo>
                <a:cubicBezTo>
                  <a:pt x="47" y="61"/>
                  <a:pt x="39" y="63"/>
                  <a:pt x="31" y="65"/>
                </a:cubicBezTo>
                <a:cubicBezTo>
                  <a:pt x="28" y="66"/>
                  <a:pt x="27" y="68"/>
                  <a:pt x="27" y="71"/>
                </a:cubicBezTo>
                <a:cubicBezTo>
                  <a:pt x="27" y="74"/>
                  <a:pt x="29" y="77"/>
                  <a:pt x="32" y="77"/>
                </a:cubicBezTo>
                <a:cubicBezTo>
                  <a:pt x="34" y="77"/>
                  <a:pt x="35" y="76"/>
                  <a:pt x="36" y="76"/>
                </a:cubicBezTo>
                <a:cubicBezTo>
                  <a:pt x="42" y="74"/>
                  <a:pt x="50" y="73"/>
                  <a:pt x="59" y="73"/>
                </a:cubicBezTo>
                <a:cubicBezTo>
                  <a:pt x="77" y="73"/>
                  <a:pt x="93" y="77"/>
                  <a:pt x="104" y="84"/>
                </a:cubicBezTo>
                <a:cubicBezTo>
                  <a:pt x="105" y="85"/>
                  <a:pt x="106" y="86"/>
                  <a:pt x="108" y="86"/>
                </a:cubicBezTo>
                <a:cubicBezTo>
                  <a:pt x="111" y="86"/>
                  <a:pt x="113" y="83"/>
                  <a:pt x="113" y="80"/>
                </a:cubicBezTo>
                <a:cubicBezTo>
                  <a:pt x="113" y="77"/>
                  <a:pt x="112" y="76"/>
                  <a:pt x="110" y="74"/>
                </a:cubicBezTo>
                <a:close/>
                <a:moveTo>
                  <a:pt x="102" y="95"/>
                </a:moveTo>
                <a:cubicBezTo>
                  <a:pt x="90" y="88"/>
                  <a:pt x="76" y="84"/>
                  <a:pt x="60" y="84"/>
                </a:cubicBezTo>
                <a:cubicBezTo>
                  <a:pt x="51" y="84"/>
                  <a:pt x="43" y="86"/>
                  <a:pt x="34" y="88"/>
                </a:cubicBezTo>
                <a:cubicBezTo>
                  <a:pt x="32" y="88"/>
                  <a:pt x="30" y="89"/>
                  <a:pt x="30" y="92"/>
                </a:cubicBezTo>
                <a:cubicBezTo>
                  <a:pt x="30" y="95"/>
                  <a:pt x="32" y="97"/>
                  <a:pt x="34" y="97"/>
                </a:cubicBezTo>
                <a:cubicBezTo>
                  <a:pt x="35" y="97"/>
                  <a:pt x="37" y="97"/>
                  <a:pt x="38" y="96"/>
                </a:cubicBezTo>
                <a:cubicBezTo>
                  <a:pt x="45" y="95"/>
                  <a:pt x="53" y="94"/>
                  <a:pt x="60" y="94"/>
                </a:cubicBezTo>
                <a:cubicBezTo>
                  <a:pt x="74" y="94"/>
                  <a:pt x="87" y="97"/>
                  <a:pt x="97" y="103"/>
                </a:cubicBezTo>
                <a:cubicBezTo>
                  <a:pt x="98" y="104"/>
                  <a:pt x="99" y="104"/>
                  <a:pt x="100" y="104"/>
                </a:cubicBezTo>
                <a:cubicBezTo>
                  <a:pt x="102" y="104"/>
                  <a:pt x="104" y="102"/>
                  <a:pt x="104" y="100"/>
                </a:cubicBezTo>
                <a:cubicBezTo>
                  <a:pt x="104" y="97"/>
                  <a:pt x="103" y="96"/>
                  <a:pt x="102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Freeform 143"/>
          <p:cNvSpPr>
            <a:spLocks noEditPoints="1"/>
          </p:cNvSpPr>
          <p:nvPr/>
        </p:nvSpPr>
        <p:spPr bwMode="auto">
          <a:xfrm>
            <a:off x="491604" y="2514615"/>
            <a:ext cx="197592" cy="148791"/>
          </a:xfrm>
          <a:custGeom>
            <a:avLst/>
            <a:gdLst>
              <a:gd name="T0" fmla="*/ 49 w 170"/>
              <a:gd name="T1" fmla="*/ 109 h 128"/>
              <a:gd name="T2" fmla="*/ 44 w 170"/>
              <a:gd name="T3" fmla="*/ 109 h 128"/>
              <a:gd name="T4" fmla="*/ 1 w 170"/>
              <a:gd name="T5" fmla="*/ 66 h 128"/>
              <a:gd name="T6" fmla="*/ 1 w 170"/>
              <a:gd name="T7" fmla="*/ 62 h 128"/>
              <a:gd name="T8" fmla="*/ 44 w 170"/>
              <a:gd name="T9" fmla="*/ 19 h 128"/>
              <a:gd name="T10" fmla="*/ 49 w 170"/>
              <a:gd name="T11" fmla="*/ 19 h 128"/>
              <a:gd name="T12" fmla="*/ 53 w 170"/>
              <a:gd name="T13" fmla="*/ 23 h 128"/>
              <a:gd name="T14" fmla="*/ 53 w 170"/>
              <a:gd name="T15" fmla="*/ 28 h 128"/>
              <a:gd name="T16" fmla="*/ 17 w 170"/>
              <a:gd name="T17" fmla="*/ 64 h 128"/>
              <a:gd name="T18" fmla="*/ 53 w 170"/>
              <a:gd name="T19" fmla="*/ 100 h 128"/>
              <a:gd name="T20" fmla="*/ 53 w 170"/>
              <a:gd name="T21" fmla="*/ 105 h 128"/>
              <a:gd name="T22" fmla="*/ 49 w 170"/>
              <a:gd name="T23" fmla="*/ 109 h 128"/>
              <a:gd name="T24" fmla="*/ 73 w 170"/>
              <a:gd name="T25" fmla="*/ 125 h 128"/>
              <a:gd name="T26" fmla="*/ 70 w 170"/>
              <a:gd name="T27" fmla="*/ 127 h 128"/>
              <a:gd name="T28" fmla="*/ 64 w 170"/>
              <a:gd name="T29" fmla="*/ 126 h 128"/>
              <a:gd name="T30" fmla="*/ 62 w 170"/>
              <a:gd name="T31" fmla="*/ 122 h 128"/>
              <a:gd name="T32" fmla="*/ 96 w 170"/>
              <a:gd name="T33" fmla="*/ 3 h 128"/>
              <a:gd name="T34" fmla="*/ 100 w 170"/>
              <a:gd name="T35" fmla="*/ 1 h 128"/>
              <a:gd name="T36" fmla="*/ 106 w 170"/>
              <a:gd name="T37" fmla="*/ 2 h 128"/>
              <a:gd name="T38" fmla="*/ 108 w 170"/>
              <a:gd name="T39" fmla="*/ 6 h 128"/>
              <a:gd name="T40" fmla="*/ 73 w 170"/>
              <a:gd name="T41" fmla="*/ 125 h 128"/>
              <a:gd name="T42" fmla="*/ 125 w 170"/>
              <a:gd name="T43" fmla="*/ 109 h 128"/>
              <a:gd name="T44" fmla="*/ 121 w 170"/>
              <a:gd name="T45" fmla="*/ 109 h 128"/>
              <a:gd name="T46" fmla="*/ 117 w 170"/>
              <a:gd name="T47" fmla="*/ 105 h 128"/>
              <a:gd name="T48" fmla="*/ 117 w 170"/>
              <a:gd name="T49" fmla="*/ 100 h 128"/>
              <a:gd name="T50" fmla="*/ 153 w 170"/>
              <a:gd name="T51" fmla="*/ 64 h 128"/>
              <a:gd name="T52" fmla="*/ 117 w 170"/>
              <a:gd name="T53" fmla="*/ 28 h 128"/>
              <a:gd name="T54" fmla="*/ 117 w 170"/>
              <a:gd name="T55" fmla="*/ 23 h 128"/>
              <a:gd name="T56" fmla="*/ 121 w 170"/>
              <a:gd name="T57" fmla="*/ 19 h 128"/>
              <a:gd name="T58" fmla="*/ 125 w 170"/>
              <a:gd name="T59" fmla="*/ 19 h 128"/>
              <a:gd name="T60" fmla="*/ 168 w 170"/>
              <a:gd name="T61" fmla="*/ 62 h 128"/>
              <a:gd name="T62" fmla="*/ 168 w 170"/>
              <a:gd name="T63" fmla="*/ 66 h 128"/>
              <a:gd name="T64" fmla="*/ 125 w 170"/>
              <a:gd name="T65" fmla="*/ 10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28">
                <a:moveTo>
                  <a:pt x="49" y="109"/>
                </a:moveTo>
                <a:cubicBezTo>
                  <a:pt x="47" y="110"/>
                  <a:pt x="45" y="110"/>
                  <a:pt x="44" y="109"/>
                </a:cubicBezTo>
                <a:cubicBezTo>
                  <a:pt x="1" y="66"/>
                  <a:pt x="1" y="66"/>
                  <a:pt x="1" y="66"/>
                </a:cubicBezTo>
                <a:cubicBezTo>
                  <a:pt x="0" y="65"/>
                  <a:pt x="0" y="63"/>
                  <a:pt x="1" y="62"/>
                </a:cubicBezTo>
                <a:cubicBezTo>
                  <a:pt x="44" y="19"/>
                  <a:pt x="44" y="19"/>
                  <a:pt x="44" y="19"/>
                </a:cubicBezTo>
                <a:cubicBezTo>
                  <a:pt x="45" y="18"/>
                  <a:pt x="47" y="18"/>
                  <a:pt x="49" y="19"/>
                </a:cubicBezTo>
                <a:cubicBezTo>
                  <a:pt x="53" y="23"/>
                  <a:pt x="53" y="23"/>
                  <a:pt x="53" y="23"/>
                </a:cubicBezTo>
                <a:cubicBezTo>
                  <a:pt x="54" y="25"/>
                  <a:pt x="54" y="27"/>
                  <a:pt x="53" y="28"/>
                </a:cubicBezTo>
                <a:cubicBezTo>
                  <a:pt x="17" y="64"/>
                  <a:pt x="17" y="64"/>
                  <a:pt x="17" y="64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4" y="102"/>
                  <a:pt x="54" y="103"/>
                  <a:pt x="53" y="105"/>
                </a:cubicBezTo>
                <a:lnTo>
                  <a:pt x="49" y="109"/>
                </a:lnTo>
                <a:close/>
                <a:moveTo>
                  <a:pt x="73" y="125"/>
                </a:moveTo>
                <a:cubicBezTo>
                  <a:pt x="73" y="127"/>
                  <a:pt x="71" y="128"/>
                  <a:pt x="70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25"/>
                  <a:pt x="61" y="124"/>
                  <a:pt x="62" y="122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1"/>
                  <a:pt x="99" y="0"/>
                  <a:pt x="100" y="1"/>
                </a:cubicBezTo>
                <a:cubicBezTo>
                  <a:pt x="106" y="2"/>
                  <a:pt x="106" y="2"/>
                  <a:pt x="106" y="2"/>
                </a:cubicBezTo>
                <a:cubicBezTo>
                  <a:pt x="107" y="3"/>
                  <a:pt x="108" y="4"/>
                  <a:pt x="108" y="6"/>
                </a:cubicBezTo>
                <a:lnTo>
                  <a:pt x="73" y="125"/>
                </a:lnTo>
                <a:close/>
                <a:moveTo>
                  <a:pt x="125" y="109"/>
                </a:moveTo>
                <a:cubicBezTo>
                  <a:pt x="124" y="110"/>
                  <a:pt x="122" y="110"/>
                  <a:pt x="121" y="109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5" y="103"/>
                  <a:pt x="115" y="102"/>
                  <a:pt x="117" y="100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5" y="27"/>
                  <a:pt x="115" y="25"/>
                  <a:pt x="117" y="23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2" y="18"/>
                  <a:pt x="124" y="18"/>
                  <a:pt x="125" y="19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0" y="63"/>
                  <a:pt x="170" y="65"/>
                  <a:pt x="168" y="66"/>
                </a:cubicBezTo>
                <a:lnTo>
                  <a:pt x="125" y="10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Freeform 144"/>
          <p:cNvSpPr>
            <a:spLocks noEditPoints="1"/>
          </p:cNvSpPr>
          <p:nvPr/>
        </p:nvSpPr>
        <p:spPr bwMode="auto">
          <a:xfrm>
            <a:off x="735618" y="2499142"/>
            <a:ext cx="109510" cy="165454"/>
          </a:xfrm>
          <a:custGeom>
            <a:avLst/>
            <a:gdLst>
              <a:gd name="T0" fmla="*/ 86 w 95"/>
              <a:gd name="T1" fmla="*/ 45 h 142"/>
              <a:gd name="T2" fmla="*/ 46 w 95"/>
              <a:gd name="T3" fmla="*/ 91 h 142"/>
              <a:gd name="T4" fmla="*/ 27 w 95"/>
              <a:gd name="T5" fmla="*/ 107 h 142"/>
              <a:gd name="T6" fmla="*/ 27 w 95"/>
              <a:gd name="T7" fmla="*/ 109 h 142"/>
              <a:gd name="T8" fmla="*/ 36 w 95"/>
              <a:gd name="T9" fmla="*/ 124 h 142"/>
              <a:gd name="T10" fmla="*/ 18 w 95"/>
              <a:gd name="T11" fmla="*/ 142 h 142"/>
              <a:gd name="T12" fmla="*/ 0 w 95"/>
              <a:gd name="T13" fmla="*/ 124 h 142"/>
              <a:gd name="T14" fmla="*/ 9 w 95"/>
              <a:gd name="T15" fmla="*/ 109 h 142"/>
              <a:gd name="T16" fmla="*/ 9 w 95"/>
              <a:gd name="T17" fmla="*/ 33 h 142"/>
              <a:gd name="T18" fmla="*/ 0 w 95"/>
              <a:gd name="T19" fmla="*/ 18 h 142"/>
              <a:gd name="T20" fmla="*/ 18 w 95"/>
              <a:gd name="T21" fmla="*/ 0 h 142"/>
              <a:gd name="T22" fmla="*/ 36 w 95"/>
              <a:gd name="T23" fmla="*/ 18 h 142"/>
              <a:gd name="T24" fmla="*/ 27 w 95"/>
              <a:gd name="T25" fmla="*/ 33 h 142"/>
              <a:gd name="T26" fmla="*/ 27 w 95"/>
              <a:gd name="T27" fmla="*/ 79 h 142"/>
              <a:gd name="T28" fmla="*/ 41 w 95"/>
              <a:gd name="T29" fmla="*/ 74 h 142"/>
              <a:gd name="T30" fmla="*/ 68 w 95"/>
              <a:gd name="T31" fmla="*/ 45 h 142"/>
              <a:gd name="T32" fmla="*/ 60 w 95"/>
              <a:gd name="T33" fmla="*/ 30 h 142"/>
              <a:gd name="T34" fmla="*/ 77 w 95"/>
              <a:gd name="T35" fmla="*/ 12 h 142"/>
              <a:gd name="T36" fmla="*/ 95 w 95"/>
              <a:gd name="T37" fmla="*/ 30 h 142"/>
              <a:gd name="T38" fmla="*/ 86 w 95"/>
              <a:gd name="T39" fmla="*/ 45 h 142"/>
              <a:gd name="T40" fmla="*/ 18 w 95"/>
              <a:gd name="T41" fmla="*/ 9 h 142"/>
              <a:gd name="T42" fmla="*/ 9 w 95"/>
              <a:gd name="T43" fmla="*/ 18 h 142"/>
              <a:gd name="T44" fmla="*/ 18 w 95"/>
              <a:gd name="T45" fmla="*/ 27 h 142"/>
              <a:gd name="T46" fmla="*/ 27 w 95"/>
              <a:gd name="T47" fmla="*/ 18 h 142"/>
              <a:gd name="T48" fmla="*/ 18 w 95"/>
              <a:gd name="T49" fmla="*/ 9 h 142"/>
              <a:gd name="T50" fmla="*/ 18 w 95"/>
              <a:gd name="T51" fmla="*/ 116 h 142"/>
              <a:gd name="T52" fmla="*/ 9 w 95"/>
              <a:gd name="T53" fmla="*/ 124 h 142"/>
              <a:gd name="T54" fmla="*/ 18 w 95"/>
              <a:gd name="T55" fmla="*/ 133 h 142"/>
              <a:gd name="T56" fmla="*/ 27 w 95"/>
              <a:gd name="T57" fmla="*/ 124 h 142"/>
              <a:gd name="T58" fmla="*/ 18 w 95"/>
              <a:gd name="T59" fmla="*/ 116 h 142"/>
              <a:gd name="T60" fmla="*/ 77 w 95"/>
              <a:gd name="T61" fmla="*/ 21 h 142"/>
              <a:gd name="T62" fmla="*/ 68 w 95"/>
              <a:gd name="T63" fmla="*/ 30 h 142"/>
              <a:gd name="T64" fmla="*/ 77 w 95"/>
              <a:gd name="T65" fmla="*/ 39 h 142"/>
              <a:gd name="T66" fmla="*/ 86 w 95"/>
              <a:gd name="T67" fmla="*/ 30 h 142"/>
              <a:gd name="T68" fmla="*/ 77 w 95"/>
              <a:gd name="T69" fmla="*/ 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5" h="142">
                <a:moveTo>
                  <a:pt x="86" y="45"/>
                </a:moveTo>
                <a:cubicBezTo>
                  <a:pt x="86" y="78"/>
                  <a:pt x="62" y="86"/>
                  <a:pt x="46" y="91"/>
                </a:cubicBezTo>
                <a:cubicBezTo>
                  <a:pt x="32" y="95"/>
                  <a:pt x="27" y="98"/>
                  <a:pt x="27" y="107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2" y="112"/>
                  <a:pt x="36" y="118"/>
                  <a:pt x="36" y="124"/>
                </a:cubicBezTo>
                <a:cubicBezTo>
                  <a:pt x="36" y="134"/>
                  <a:pt x="28" y="142"/>
                  <a:pt x="18" y="142"/>
                </a:cubicBezTo>
                <a:cubicBezTo>
                  <a:pt x="8" y="142"/>
                  <a:pt x="0" y="134"/>
                  <a:pt x="0" y="124"/>
                </a:cubicBezTo>
                <a:cubicBezTo>
                  <a:pt x="0" y="118"/>
                  <a:pt x="4" y="112"/>
                  <a:pt x="9" y="109"/>
                </a:cubicBezTo>
                <a:cubicBezTo>
                  <a:pt x="9" y="33"/>
                  <a:pt x="9" y="33"/>
                  <a:pt x="9" y="33"/>
                </a:cubicBezTo>
                <a:cubicBezTo>
                  <a:pt x="4" y="30"/>
                  <a:pt x="0" y="24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6" y="8"/>
                  <a:pt x="36" y="18"/>
                </a:cubicBezTo>
                <a:cubicBezTo>
                  <a:pt x="36" y="24"/>
                  <a:pt x="32" y="30"/>
                  <a:pt x="27" y="33"/>
                </a:cubicBezTo>
                <a:cubicBezTo>
                  <a:pt x="27" y="79"/>
                  <a:pt x="27" y="79"/>
                  <a:pt x="27" y="79"/>
                </a:cubicBezTo>
                <a:cubicBezTo>
                  <a:pt x="32" y="77"/>
                  <a:pt x="37" y="75"/>
                  <a:pt x="41" y="74"/>
                </a:cubicBezTo>
                <a:cubicBezTo>
                  <a:pt x="58" y="68"/>
                  <a:pt x="68" y="64"/>
                  <a:pt x="68" y="45"/>
                </a:cubicBezTo>
                <a:cubicBezTo>
                  <a:pt x="63" y="42"/>
                  <a:pt x="60" y="36"/>
                  <a:pt x="60" y="30"/>
                </a:cubicBezTo>
                <a:cubicBezTo>
                  <a:pt x="60" y="20"/>
                  <a:pt x="67" y="12"/>
                  <a:pt x="77" y="12"/>
                </a:cubicBezTo>
                <a:cubicBezTo>
                  <a:pt x="87" y="12"/>
                  <a:pt x="95" y="20"/>
                  <a:pt x="95" y="30"/>
                </a:cubicBezTo>
                <a:cubicBezTo>
                  <a:pt x="95" y="36"/>
                  <a:pt x="91" y="42"/>
                  <a:pt x="86" y="45"/>
                </a:cubicBezTo>
                <a:close/>
                <a:moveTo>
                  <a:pt x="18" y="9"/>
                </a:moveTo>
                <a:cubicBezTo>
                  <a:pt x="13" y="9"/>
                  <a:pt x="9" y="13"/>
                  <a:pt x="9" y="18"/>
                </a:cubicBezTo>
                <a:cubicBezTo>
                  <a:pt x="9" y="23"/>
                  <a:pt x="13" y="27"/>
                  <a:pt x="18" y="27"/>
                </a:cubicBezTo>
                <a:cubicBezTo>
                  <a:pt x="23" y="27"/>
                  <a:pt x="27" y="23"/>
                  <a:pt x="27" y="18"/>
                </a:cubicBezTo>
                <a:cubicBezTo>
                  <a:pt x="27" y="13"/>
                  <a:pt x="23" y="9"/>
                  <a:pt x="18" y="9"/>
                </a:cubicBezTo>
                <a:close/>
                <a:moveTo>
                  <a:pt x="18" y="116"/>
                </a:moveTo>
                <a:cubicBezTo>
                  <a:pt x="13" y="116"/>
                  <a:pt x="9" y="119"/>
                  <a:pt x="9" y="124"/>
                </a:cubicBezTo>
                <a:cubicBezTo>
                  <a:pt x="9" y="129"/>
                  <a:pt x="13" y="133"/>
                  <a:pt x="18" y="133"/>
                </a:cubicBezTo>
                <a:cubicBezTo>
                  <a:pt x="23" y="133"/>
                  <a:pt x="27" y="129"/>
                  <a:pt x="27" y="124"/>
                </a:cubicBezTo>
                <a:cubicBezTo>
                  <a:pt x="27" y="119"/>
                  <a:pt x="23" y="116"/>
                  <a:pt x="18" y="116"/>
                </a:cubicBezTo>
                <a:close/>
                <a:moveTo>
                  <a:pt x="77" y="21"/>
                </a:moveTo>
                <a:cubicBezTo>
                  <a:pt x="72" y="21"/>
                  <a:pt x="68" y="25"/>
                  <a:pt x="68" y="30"/>
                </a:cubicBezTo>
                <a:cubicBezTo>
                  <a:pt x="68" y="35"/>
                  <a:pt x="72" y="39"/>
                  <a:pt x="77" y="39"/>
                </a:cubicBezTo>
                <a:cubicBezTo>
                  <a:pt x="82" y="39"/>
                  <a:pt x="86" y="35"/>
                  <a:pt x="86" y="30"/>
                </a:cubicBezTo>
                <a:cubicBezTo>
                  <a:pt x="86" y="25"/>
                  <a:pt x="82" y="21"/>
                  <a:pt x="77" y="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Freeform 145"/>
          <p:cNvSpPr>
            <a:spLocks noEditPoints="1"/>
          </p:cNvSpPr>
          <p:nvPr/>
        </p:nvSpPr>
        <p:spPr bwMode="auto">
          <a:xfrm>
            <a:off x="935592" y="2484859"/>
            <a:ext cx="191641" cy="192831"/>
          </a:xfrm>
          <a:custGeom>
            <a:avLst/>
            <a:gdLst>
              <a:gd name="T0" fmla="*/ 165 w 165"/>
              <a:gd name="T1" fmla="*/ 108 h 166"/>
              <a:gd name="T2" fmla="*/ 162 w 165"/>
              <a:gd name="T3" fmla="*/ 114 h 166"/>
              <a:gd name="T4" fmla="*/ 87 w 165"/>
              <a:gd name="T5" fmla="*/ 165 h 166"/>
              <a:gd name="T6" fmla="*/ 83 w 165"/>
              <a:gd name="T7" fmla="*/ 166 h 166"/>
              <a:gd name="T8" fmla="*/ 79 w 165"/>
              <a:gd name="T9" fmla="*/ 165 h 166"/>
              <a:gd name="T10" fmla="*/ 3 w 165"/>
              <a:gd name="T11" fmla="*/ 114 h 166"/>
              <a:gd name="T12" fmla="*/ 0 w 165"/>
              <a:gd name="T13" fmla="*/ 108 h 166"/>
              <a:gd name="T14" fmla="*/ 0 w 165"/>
              <a:gd name="T15" fmla="*/ 58 h 166"/>
              <a:gd name="T16" fmla="*/ 3 w 165"/>
              <a:gd name="T17" fmla="*/ 52 h 166"/>
              <a:gd name="T18" fmla="*/ 79 w 165"/>
              <a:gd name="T19" fmla="*/ 2 h 166"/>
              <a:gd name="T20" fmla="*/ 83 w 165"/>
              <a:gd name="T21" fmla="*/ 0 h 166"/>
              <a:gd name="T22" fmla="*/ 87 w 165"/>
              <a:gd name="T23" fmla="*/ 2 h 166"/>
              <a:gd name="T24" fmla="*/ 162 w 165"/>
              <a:gd name="T25" fmla="*/ 52 h 166"/>
              <a:gd name="T26" fmla="*/ 165 w 165"/>
              <a:gd name="T27" fmla="*/ 58 h 166"/>
              <a:gd name="T28" fmla="*/ 165 w 165"/>
              <a:gd name="T29" fmla="*/ 108 h 166"/>
              <a:gd name="T30" fmla="*/ 32 w 165"/>
              <a:gd name="T31" fmla="*/ 83 h 166"/>
              <a:gd name="T32" fmla="*/ 14 w 165"/>
              <a:gd name="T33" fmla="*/ 71 h 166"/>
              <a:gd name="T34" fmla="*/ 14 w 165"/>
              <a:gd name="T35" fmla="*/ 95 h 166"/>
              <a:gd name="T36" fmla="*/ 32 w 165"/>
              <a:gd name="T37" fmla="*/ 83 h 166"/>
              <a:gd name="T38" fmla="*/ 76 w 165"/>
              <a:gd name="T39" fmla="*/ 54 h 166"/>
              <a:gd name="T40" fmla="*/ 76 w 165"/>
              <a:gd name="T41" fmla="*/ 21 h 166"/>
              <a:gd name="T42" fmla="*/ 20 w 165"/>
              <a:gd name="T43" fmla="*/ 58 h 166"/>
              <a:gd name="T44" fmla="*/ 45 w 165"/>
              <a:gd name="T45" fmla="*/ 75 h 166"/>
              <a:gd name="T46" fmla="*/ 76 w 165"/>
              <a:gd name="T47" fmla="*/ 54 h 166"/>
              <a:gd name="T48" fmla="*/ 76 w 165"/>
              <a:gd name="T49" fmla="*/ 146 h 166"/>
              <a:gd name="T50" fmla="*/ 76 w 165"/>
              <a:gd name="T51" fmla="*/ 112 h 166"/>
              <a:gd name="T52" fmla="*/ 45 w 165"/>
              <a:gd name="T53" fmla="*/ 92 h 166"/>
              <a:gd name="T54" fmla="*/ 20 w 165"/>
              <a:gd name="T55" fmla="*/ 108 h 166"/>
              <a:gd name="T56" fmla="*/ 76 w 165"/>
              <a:gd name="T57" fmla="*/ 146 h 166"/>
              <a:gd name="T58" fmla="*/ 108 w 165"/>
              <a:gd name="T59" fmla="*/ 83 h 166"/>
              <a:gd name="T60" fmla="*/ 83 w 165"/>
              <a:gd name="T61" fmla="*/ 66 h 166"/>
              <a:gd name="T62" fmla="*/ 58 w 165"/>
              <a:gd name="T63" fmla="*/ 83 h 166"/>
              <a:gd name="T64" fmla="*/ 83 w 165"/>
              <a:gd name="T65" fmla="*/ 100 h 166"/>
              <a:gd name="T66" fmla="*/ 108 w 165"/>
              <a:gd name="T67" fmla="*/ 83 h 166"/>
              <a:gd name="T68" fmla="*/ 146 w 165"/>
              <a:gd name="T69" fmla="*/ 58 h 166"/>
              <a:gd name="T70" fmla="*/ 90 w 165"/>
              <a:gd name="T71" fmla="*/ 21 h 166"/>
              <a:gd name="T72" fmla="*/ 90 w 165"/>
              <a:gd name="T73" fmla="*/ 54 h 166"/>
              <a:gd name="T74" fmla="*/ 121 w 165"/>
              <a:gd name="T75" fmla="*/ 75 h 166"/>
              <a:gd name="T76" fmla="*/ 146 w 165"/>
              <a:gd name="T77" fmla="*/ 58 h 166"/>
              <a:gd name="T78" fmla="*/ 146 w 165"/>
              <a:gd name="T79" fmla="*/ 108 h 166"/>
              <a:gd name="T80" fmla="*/ 121 w 165"/>
              <a:gd name="T81" fmla="*/ 92 h 166"/>
              <a:gd name="T82" fmla="*/ 90 w 165"/>
              <a:gd name="T83" fmla="*/ 112 h 166"/>
              <a:gd name="T84" fmla="*/ 90 w 165"/>
              <a:gd name="T85" fmla="*/ 146 h 166"/>
              <a:gd name="T86" fmla="*/ 146 w 165"/>
              <a:gd name="T87" fmla="*/ 108 h 166"/>
              <a:gd name="T88" fmla="*/ 151 w 165"/>
              <a:gd name="T89" fmla="*/ 95 h 166"/>
              <a:gd name="T90" fmla="*/ 151 w 165"/>
              <a:gd name="T91" fmla="*/ 71 h 166"/>
              <a:gd name="T92" fmla="*/ 133 w 165"/>
              <a:gd name="T93" fmla="*/ 83 h 166"/>
              <a:gd name="T94" fmla="*/ 151 w 165"/>
              <a:gd name="T95" fmla="*/ 9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66">
                <a:moveTo>
                  <a:pt x="165" y="108"/>
                </a:moveTo>
                <a:cubicBezTo>
                  <a:pt x="165" y="111"/>
                  <a:pt x="164" y="113"/>
                  <a:pt x="162" y="114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5" y="165"/>
                  <a:pt x="84" y="166"/>
                  <a:pt x="83" y="166"/>
                </a:cubicBezTo>
                <a:cubicBezTo>
                  <a:pt x="81" y="166"/>
                  <a:pt x="80" y="165"/>
                  <a:pt x="79" y="165"/>
                </a:cubicBezTo>
                <a:cubicBezTo>
                  <a:pt x="3" y="114"/>
                  <a:pt x="3" y="114"/>
                  <a:pt x="3" y="114"/>
                </a:cubicBezTo>
                <a:cubicBezTo>
                  <a:pt x="1" y="113"/>
                  <a:pt x="0" y="111"/>
                  <a:pt x="0" y="10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1" y="53"/>
                  <a:pt x="3" y="52"/>
                </a:cubicBezTo>
                <a:cubicBezTo>
                  <a:pt x="79" y="2"/>
                  <a:pt x="79" y="2"/>
                  <a:pt x="79" y="2"/>
                </a:cubicBezTo>
                <a:cubicBezTo>
                  <a:pt x="80" y="1"/>
                  <a:pt x="81" y="0"/>
                  <a:pt x="83" y="0"/>
                </a:cubicBezTo>
                <a:cubicBezTo>
                  <a:pt x="84" y="0"/>
                  <a:pt x="85" y="1"/>
                  <a:pt x="87" y="2"/>
                </a:cubicBezTo>
                <a:cubicBezTo>
                  <a:pt x="162" y="52"/>
                  <a:pt x="162" y="52"/>
                  <a:pt x="162" y="52"/>
                </a:cubicBezTo>
                <a:cubicBezTo>
                  <a:pt x="164" y="53"/>
                  <a:pt x="165" y="56"/>
                  <a:pt x="165" y="58"/>
                </a:cubicBezTo>
                <a:lnTo>
                  <a:pt x="165" y="108"/>
                </a:lnTo>
                <a:close/>
                <a:moveTo>
                  <a:pt x="32" y="83"/>
                </a:moveTo>
                <a:cubicBezTo>
                  <a:pt x="14" y="71"/>
                  <a:pt x="14" y="71"/>
                  <a:pt x="14" y="71"/>
                </a:cubicBezTo>
                <a:cubicBezTo>
                  <a:pt x="14" y="95"/>
                  <a:pt x="14" y="95"/>
                  <a:pt x="14" y="95"/>
                </a:cubicBezTo>
                <a:lnTo>
                  <a:pt x="32" y="83"/>
                </a:lnTo>
                <a:close/>
                <a:moveTo>
                  <a:pt x="76" y="54"/>
                </a:moveTo>
                <a:cubicBezTo>
                  <a:pt x="76" y="21"/>
                  <a:pt x="76" y="21"/>
                  <a:pt x="76" y="21"/>
                </a:cubicBezTo>
                <a:cubicBezTo>
                  <a:pt x="20" y="58"/>
                  <a:pt x="20" y="58"/>
                  <a:pt x="20" y="58"/>
                </a:cubicBezTo>
                <a:cubicBezTo>
                  <a:pt x="45" y="75"/>
                  <a:pt x="45" y="75"/>
                  <a:pt x="45" y="75"/>
                </a:cubicBezTo>
                <a:lnTo>
                  <a:pt x="76" y="54"/>
                </a:lnTo>
                <a:close/>
                <a:moveTo>
                  <a:pt x="76" y="146"/>
                </a:moveTo>
                <a:cubicBezTo>
                  <a:pt x="76" y="112"/>
                  <a:pt x="76" y="112"/>
                  <a:pt x="76" y="112"/>
                </a:cubicBezTo>
                <a:cubicBezTo>
                  <a:pt x="45" y="92"/>
                  <a:pt x="45" y="92"/>
                  <a:pt x="45" y="92"/>
                </a:cubicBezTo>
                <a:cubicBezTo>
                  <a:pt x="20" y="108"/>
                  <a:pt x="20" y="108"/>
                  <a:pt x="20" y="108"/>
                </a:cubicBezTo>
                <a:lnTo>
                  <a:pt x="76" y="146"/>
                </a:lnTo>
                <a:close/>
                <a:moveTo>
                  <a:pt x="108" y="83"/>
                </a:moveTo>
                <a:cubicBezTo>
                  <a:pt x="83" y="66"/>
                  <a:pt x="83" y="66"/>
                  <a:pt x="83" y="66"/>
                </a:cubicBezTo>
                <a:cubicBezTo>
                  <a:pt x="58" y="83"/>
                  <a:pt x="58" y="83"/>
                  <a:pt x="58" y="83"/>
                </a:cubicBezTo>
                <a:cubicBezTo>
                  <a:pt x="83" y="100"/>
                  <a:pt x="83" y="100"/>
                  <a:pt x="83" y="100"/>
                </a:cubicBezTo>
                <a:lnTo>
                  <a:pt x="108" y="83"/>
                </a:lnTo>
                <a:close/>
                <a:moveTo>
                  <a:pt x="146" y="58"/>
                </a:moveTo>
                <a:cubicBezTo>
                  <a:pt x="90" y="21"/>
                  <a:pt x="90" y="21"/>
                  <a:pt x="90" y="21"/>
                </a:cubicBezTo>
                <a:cubicBezTo>
                  <a:pt x="90" y="54"/>
                  <a:pt x="90" y="54"/>
                  <a:pt x="90" y="54"/>
                </a:cubicBezTo>
                <a:cubicBezTo>
                  <a:pt x="121" y="75"/>
                  <a:pt x="121" y="75"/>
                  <a:pt x="121" y="75"/>
                </a:cubicBezTo>
                <a:lnTo>
                  <a:pt x="146" y="58"/>
                </a:lnTo>
                <a:close/>
                <a:moveTo>
                  <a:pt x="146" y="108"/>
                </a:moveTo>
                <a:cubicBezTo>
                  <a:pt x="121" y="92"/>
                  <a:pt x="121" y="92"/>
                  <a:pt x="121" y="92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46"/>
                  <a:pt x="90" y="146"/>
                  <a:pt x="90" y="146"/>
                </a:cubicBezTo>
                <a:lnTo>
                  <a:pt x="146" y="108"/>
                </a:lnTo>
                <a:close/>
                <a:moveTo>
                  <a:pt x="151" y="95"/>
                </a:moveTo>
                <a:cubicBezTo>
                  <a:pt x="151" y="71"/>
                  <a:pt x="151" y="71"/>
                  <a:pt x="151" y="71"/>
                </a:cubicBezTo>
                <a:cubicBezTo>
                  <a:pt x="133" y="83"/>
                  <a:pt x="133" y="83"/>
                  <a:pt x="133" y="83"/>
                </a:cubicBezTo>
                <a:lnTo>
                  <a:pt x="151" y="9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Freeform 146"/>
          <p:cNvSpPr>
            <a:spLocks noEditPoints="1"/>
          </p:cNvSpPr>
          <p:nvPr/>
        </p:nvSpPr>
        <p:spPr bwMode="auto">
          <a:xfrm>
            <a:off x="1179606" y="2499143"/>
            <a:ext cx="210686" cy="149980"/>
          </a:xfrm>
          <a:custGeom>
            <a:avLst/>
            <a:gdLst>
              <a:gd name="T0" fmla="*/ 164 w 182"/>
              <a:gd name="T1" fmla="*/ 53 h 129"/>
              <a:gd name="T2" fmla="*/ 91 w 182"/>
              <a:gd name="T3" fmla="*/ 24 h 129"/>
              <a:gd name="T4" fmla="*/ 18 w 182"/>
              <a:gd name="T5" fmla="*/ 53 h 129"/>
              <a:gd name="T6" fmla="*/ 16 w 182"/>
              <a:gd name="T7" fmla="*/ 54 h 129"/>
              <a:gd name="T8" fmla="*/ 0 w 182"/>
              <a:gd name="T9" fmla="*/ 38 h 129"/>
              <a:gd name="T10" fmla="*/ 1 w 182"/>
              <a:gd name="T11" fmla="*/ 36 h 129"/>
              <a:gd name="T12" fmla="*/ 91 w 182"/>
              <a:gd name="T13" fmla="*/ 0 h 129"/>
              <a:gd name="T14" fmla="*/ 181 w 182"/>
              <a:gd name="T15" fmla="*/ 36 h 129"/>
              <a:gd name="T16" fmla="*/ 182 w 182"/>
              <a:gd name="T17" fmla="*/ 38 h 129"/>
              <a:gd name="T18" fmla="*/ 166 w 182"/>
              <a:gd name="T19" fmla="*/ 54 h 129"/>
              <a:gd name="T20" fmla="*/ 164 w 182"/>
              <a:gd name="T21" fmla="*/ 53 h 129"/>
              <a:gd name="T22" fmla="*/ 139 w 182"/>
              <a:gd name="T23" fmla="*/ 78 h 129"/>
              <a:gd name="T24" fmla="*/ 91 w 182"/>
              <a:gd name="T25" fmla="*/ 59 h 129"/>
              <a:gd name="T26" fmla="*/ 41 w 182"/>
              <a:gd name="T27" fmla="*/ 79 h 129"/>
              <a:gd name="T28" fmla="*/ 25 w 182"/>
              <a:gd name="T29" fmla="*/ 63 h 129"/>
              <a:gd name="T30" fmla="*/ 26 w 182"/>
              <a:gd name="T31" fmla="*/ 61 h 129"/>
              <a:gd name="T32" fmla="*/ 91 w 182"/>
              <a:gd name="T33" fmla="*/ 36 h 129"/>
              <a:gd name="T34" fmla="*/ 155 w 182"/>
              <a:gd name="T35" fmla="*/ 61 h 129"/>
              <a:gd name="T36" fmla="*/ 156 w 182"/>
              <a:gd name="T37" fmla="*/ 63 h 129"/>
              <a:gd name="T38" fmla="*/ 141 w 182"/>
              <a:gd name="T39" fmla="*/ 79 h 129"/>
              <a:gd name="T40" fmla="*/ 139 w 182"/>
              <a:gd name="T41" fmla="*/ 78 h 129"/>
              <a:gd name="T42" fmla="*/ 91 w 182"/>
              <a:gd name="T43" fmla="*/ 95 h 129"/>
              <a:gd name="T44" fmla="*/ 66 w 182"/>
              <a:gd name="T45" fmla="*/ 104 h 129"/>
              <a:gd name="T46" fmla="*/ 50 w 182"/>
              <a:gd name="T47" fmla="*/ 89 h 129"/>
              <a:gd name="T48" fmla="*/ 51 w 182"/>
              <a:gd name="T49" fmla="*/ 86 h 129"/>
              <a:gd name="T50" fmla="*/ 91 w 182"/>
              <a:gd name="T51" fmla="*/ 71 h 129"/>
              <a:gd name="T52" fmla="*/ 130 w 182"/>
              <a:gd name="T53" fmla="*/ 86 h 129"/>
              <a:gd name="T54" fmla="*/ 131 w 182"/>
              <a:gd name="T55" fmla="*/ 89 h 129"/>
              <a:gd name="T56" fmla="*/ 116 w 182"/>
              <a:gd name="T57" fmla="*/ 104 h 129"/>
              <a:gd name="T58" fmla="*/ 91 w 182"/>
              <a:gd name="T59" fmla="*/ 95 h 129"/>
              <a:gd name="T60" fmla="*/ 75 w 182"/>
              <a:gd name="T61" fmla="*/ 114 h 129"/>
              <a:gd name="T62" fmla="*/ 91 w 182"/>
              <a:gd name="T63" fmla="*/ 107 h 129"/>
              <a:gd name="T64" fmla="*/ 106 w 182"/>
              <a:gd name="T65" fmla="*/ 114 h 129"/>
              <a:gd name="T66" fmla="*/ 91 w 182"/>
              <a:gd name="T67" fmla="*/ 129 h 129"/>
              <a:gd name="T68" fmla="*/ 75 w 182"/>
              <a:gd name="T69" fmla="*/ 11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2" h="129">
                <a:moveTo>
                  <a:pt x="164" y="53"/>
                </a:moveTo>
                <a:cubicBezTo>
                  <a:pt x="143" y="34"/>
                  <a:pt x="120" y="24"/>
                  <a:pt x="91" y="24"/>
                </a:cubicBezTo>
                <a:cubicBezTo>
                  <a:pt x="62" y="24"/>
                  <a:pt x="39" y="34"/>
                  <a:pt x="18" y="53"/>
                </a:cubicBezTo>
                <a:cubicBezTo>
                  <a:pt x="17" y="53"/>
                  <a:pt x="16" y="54"/>
                  <a:pt x="16" y="54"/>
                </a:cubicBezTo>
                <a:cubicBezTo>
                  <a:pt x="13" y="54"/>
                  <a:pt x="0" y="41"/>
                  <a:pt x="0" y="38"/>
                </a:cubicBezTo>
                <a:cubicBezTo>
                  <a:pt x="0" y="38"/>
                  <a:pt x="0" y="37"/>
                  <a:pt x="1" y="36"/>
                </a:cubicBezTo>
                <a:cubicBezTo>
                  <a:pt x="24" y="13"/>
                  <a:pt x="58" y="0"/>
                  <a:pt x="91" y="0"/>
                </a:cubicBezTo>
                <a:cubicBezTo>
                  <a:pt x="124" y="0"/>
                  <a:pt x="157" y="13"/>
                  <a:pt x="181" y="36"/>
                </a:cubicBezTo>
                <a:cubicBezTo>
                  <a:pt x="181" y="37"/>
                  <a:pt x="182" y="38"/>
                  <a:pt x="182" y="38"/>
                </a:cubicBezTo>
                <a:cubicBezTo>
                  <a:pt x="182" y="41"/>
                  <a:pt x="168" y="54"/>
                  <a:pt x="166" y="54"/>
                </a:cubicBezTo>
                <a:cubicBezTo>
                  <a:pt x="165" y="54"/>
                  <a:pt x="165" y="53"/>
                  <a:pt x="164" y="53"/>
                </a:cubicBezTo>
                <a:close/>
                <a:moveTo>
                  <a:pt x="139" y="78"/>
                </a:moveTo>
                <a:cubicBezTo>
                  <a:pt x="124" y="66"/>
                  <a:pt x="111" y="59"/>
                  <a:pt x="91" y="59"/>
                </a:cubicBezTo>
                <a:cubicBezTo>
                  <a:pt x="63" y="59"/>
                  <a:pt x="42" y="79"/>
                  <a:pt x="41" y="79"/>
                </a:cubicBezTo>
                <a:cubicBezTo>
                  <a:pt x="38" y="79"/>
                  <a:pt x="25" y="66"/>
                  <a:pt x="25" y="63"/>
                </a:cubicBezTo>
                <a:cubicBezTo>
                  <a:pt x="25" y="63"/>
                  <a:pt x="26" y="62"/>
                  <a:pt x="26" y="61"/>
                </a:cubicBezTo>
                <a:cubicBezTo>
                  <a:pt x="43" y="45"/>
                  <a:pt x="68" y="36"/>
                  <a:pt x="91" y="36"/>
                </a:cubicBezTo>
                <a:cubicBezTo>
                  <a:pt x="114" y="36"/>
                  <a:pt x="139" y="45"/>
                  <a:pt x="155" y="61"/>
                </a:cubicBezTo>
                <a:cubicBezTo>
                  <a:pt x="156" y="62"/>
                  <a:pt x="156" y="63"/>
                  <a:pt x="156" y="63"/>
                </a:cubicBezTo>
                <a:cubicBezTo>
                  <a:pt x="156" y="66"/>
                  <a:pt x="143" y="79"/>
                  <a:pt x="141" y="79"/>
                </a:cubicBezTo>
                <a:cubicBezTo>
                  <a:pt x="140" y="79"/>
                  <a:pt x="139" y="79"/>
                  <a:pt x="139" y="78"/>
                </a:cubicBezTo>
                <a:close/>
                <a:moveTo>
                  <a:pt x="91" y="95"/>
                </a:moveTo>
                <a:cubicBezTo>
                  <a:pt x="77" y="95"/>
                  <a:pt x="67" y="104"/>
                  <a:pt x="66" y="104"/>
                </a:cubicBezTo>
                <a:cubicBezTo>
                  <a:pt x="64" y="104"/>
                  <a:pt x="50" y="91"/>
                  <a:pt x="50" y="89"/>
                </a:cubicBezTo>
                <a:cubicBezTo>
                  <a:pt x="50" y="88"/>
                  <a:pt x="51" y="87"/>
                  <a:pt x="51" y="86"/>
                </a:cubicBezTo>
                <a:cubicBezTo>
                  <a:pt x="61" y="77"/>
                  <a:pt x="77" y="71"/>
                  <a:pt x="91" y="71"/>
                </a:cubicBezTo>
                <a:cubicBezTo>
                  <a:pt x="104" y="71"/>
                  <a:pt x="121" y="77"/>
                  <a:pt x="130" y="86"/>
                </a:cubicBezTo>
                <a:cubicBezTo>
                  <a:pt x="131" y="87"/>
                  <a:pt x="131" y="88"/>
                  <a:pt x="131" y="89"/>
                </a:cubicBezTo>
                <a:cubicBezTo>
                  <a:pt x="131" y="91"/>
                  <a:pt x="118" y="104"/>
                  <a:pt x="116" y="104"/>
                </a:cubicBezTo>
                <a:cubicBezTo>
                  <a:pt x="114" y="104"/>
                  <a:pt x="104" y="95"/>
                  <a:pt x="91" y="95"/>
                </a:cubicBezTo>
                <a:close/>
                <a:moveTo>
                  <a:pt x="75" y="114"/>
                </a:moveTo>
                <a:cubicBezTo>
                  <a:pt x="75" y="109"/>
                  <a:pt x="87" y="107"/>
                  <a:pt x="91" y="107"/>
                </a:cubicBezTo>
                <a:cubicBezTo>
                  <a:pt x="94" y="107"/>
                  <a:pt x="106" y="109"/>
                  <a:pt x="106" y="114"/>
                </a:cubicBezTo>
                <a:cubicBezTo>
                  <a:pt x="106" y="116"/>
                  <a:pt x="93" y="129"/>
                  <a:pt x="91" y="129"/>
                </a:cubicBezTo>
                <a:cubicBezTo>
                  <a:pt x="88" y="129"/>
                  <a:pt x="75" y="116"/>
                  <a:pt x="75" y="11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Freeform 147"/>
          <p:cNvSpPr>
            <a:spLocks noEditPoints="1"/>
          </p:cNvSpPr>
          <p:nvPr/>
        </p:nvSpPr>
        <p:spPr bwMode="auto">
          <a:xfrm>
            <a:off x="1441475" y="2499142"/>
            <a:ext cx="178547" cy="178547"/>
          </a:xfrm>
          <a:custGeom>
            <a:avLst/>
            <a:gdLst>
              <a:gd name="T0" fmla="*/ 62 w 150"/>
              <a:gd name="T1" fmla="*/ 72 h 150"/>
              <a:gd name="T2" fmla="*/ 0 w 150"/>
              <a:gd name="T3" fmla="*/ 72 h 150"/>
              <a:gd name="T4" fmla="*/ 0 w 150"/>
              <a:gd name="T5" fmla="*/ 21 h 150"/>
              <a:gd name="T6" fmla="*/ 62 w 150"/>
              <a:gd name="T7" fmla="*/ 13 h 150"/>
              <a:gd name="T8" fmla="*/ 62 w 150"/>
              <a:gd name="T9" fmla="*/ 72 h 150"/>
              <a:gd name="T10" fmla="*/ 62 w 150"/>
              <a:gd name="T11" fmla="*/ 138 h 150"/>
              <a:gd name="T12" fmla="*/ 0 w 150"/>
              <a:gd name="T13" fmla="*/ 130 h 150"/>
              <a:gd name="T14" fmla="*/ 0 w 150"/>
              <a:gd name="T15" fmla="*/ 79 h 150"/>
              <a:gd name="T16" fmla="*/ 62 w 150"/>
              <a:gd name="T17" fmla="*/ 79 h 150"/>
              <a:gd name="T18" fmla="*/ 62 w 150"/>
              <a:gd name="T19" fmla="*/ 138 h 150"/>
              <a:gd name="T20" fmla="*/ 150 w 150"/>
              <a:gd name="T21" fmla="*/ 72 h 150"/>
              <a:gd name="T22" fmla="*/ 68 w 150"/>
              <a:gd name="T23" fmla="*/ 72 h 150"/>
              <a:gd name="T24" fmla="*/ 68 w 150"/>
              <a:gd name="T25" fmla="*/ 12 h 150"/>
              <a:gd name="T26" fmla="*/ 150 w 150"/>
              <a:gd name="T27" fmla="*/ 0 h 150"/>
              <a:gd name="T28" fmla="*/ 150 w 150"/>
              <a:gd name="T29" fmla="*/ 72 h 150"/>
              <a:gd name="T30" fmla="*/ 150 w 150"/>
              <a:gd name="T31" fmla="*/ 150 h 150"/>
              <a:gd name="T32" fmla="*/ 68 w 150"/>
              <a:gd name="T33" fmla="*/ 139 h 150"/>
              <a:gd name="T34" fmla="*/ 68 w 150"/>
              <a:gd name="T35" fmla="*/ 79 h 150"/>
              <a:gd name="T36" fmla="*/ 150 w 150"/>
              <a:gd name="T37" fmla="*/ 79 h 150"/>
              <a:gd name="T38" fmla="*/ 150 w 150"/>
              <a:gd name="T3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0" h="150">
                <a:moveTo>
                  <a:pt x="62" y="72"/>
                </a:moveTo>
                <a:lnTo>
                  <a:pt x="0" y="72"/>
                </a:lnTo>
                <a:lnTo>
                  <a:pt x="0" y="21"/>
                </a:lnTo>
                <a:lnTo>
                  <a:pt x="62" y="13"/>
                </a:lnTo>
                <a:lnTo>
                  <a:pt x="62" y="72"/>
                </a:lnTo>
                <a:close/>
                <a:moveTo>
                  <a:pt x="62" y="138"/>
                </a:moveTo>
                <a:lnTo>
                  <a:pt x="0" y="130"/>
                </a:lnTo>
                <a:lnTo>
                  <a:pt x="0" y="79"/>
                </a:lnTo>
                <a:lnTo>
                  <a:pt x="62" y="79"/>
                </a:lnTo>
                <a:lnTo>
                  <a:pt x="62" y="138"/>
                </a:lnTo>
                <a:close/>
                <a:moveTo>
                  <a:pt x="150" y="72"/>
                </a:moveTo>
                <a:lnTo>
                  <a:pt x="68" y="72"/>
                </a:lnTo>
                <a:lnTo>
                  <a:pt x="68" y="12"/>
                </a:lnTo>
                <a:lnTo>
                  <a:pt x="150" y="0"/>
                </a:lnTo>
                <a:lnTo>
                  <a:pt x="150" y="72"/>
                </a:lnTo>
                <a:close/>
                <a:moveTo>
                  <a:pt x="150" y="150"/>
                </a:moveTo>
                <a:lnTo>
                  <a:pt x="68" y="139"/>
                </a:lnTo>
                <a:lnTo>
                  <a:pt x="68" y="79"/>
                </a:lnTo>
                <a:lnTo>
                  <a:pt x="150" y="79"/>
                </a:lnTo>
                <a:lnTo>
                  <a:pt x="150" y="15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Freeform 148"/>
          <p:cNvSpPr>
            <a:spLocks noEditPoints="1"/>
          </p:cNvSpPr>
          <p:nvPr/>
        </p:nvSpPr>
        <p:spPr bwMode="auto">
          <a:xfrm>
            <a:off x="1711678" y="2484859"/>
            <a:ext cx="192831" cy="192831"/>
          </a:xfrm>
          <a:custGeom>
            <a:avLst/>
            <a:gdLst>
              <a:gd name="T0" fmla="*/ 166 w 166"/>
              <a:gd name="T1" fmla="*/ 83 h 166"/>
              <a:gd name="T2" fmla="*/ 83 w 166"/>
              <a:gd name="T3" fmla="*/ 166 h 166"/>
              <a:gd name="T4" fmla="*/ 0 w 166"/>
              <a:gd name="T5" fmla="*/ 83 h 166"/>
              <a:gd name="T6" fmla="*/ 83 w 166"/>
              <a:gd name="T7" fmla="*/ 0 h 166"/>
              <a:gd name="T8" fmla="*/ 166 w 166"/>
              <a:gd name="T9" fmla="*/ 83 h 166"/>
              <a:gd name="T10" fmla="*/ 162 w 166"/>
              <a:gd name="T11" fmla="*/ 83 h 166"/>
              <a:gd name="T12" fmla="*/ 83 w 166"/>
              <a:gd name="T13" fmla="*/ 4 h 166"/>
              <a:gd name="T14" fmla="*/ 4 w 166"/>
              <a:gd name="T15" fmla="*/ 83 h 166"/>
              <a:gd name="T16" fmla="*/ 83 w 166"/>
              <a:gd name="T17" fmla="*/ 162 h 166"/>
              <a:gd name="T18" fmla="*/ 162 w 166"/>
              <a:gd name="T19" fmla="*/ 83 h 166"/>
              <a:gd name="T20" fmla="*/ 18 w 166"/>
              <a:gd name="T21" fmla="*/ 54 h 166"/>
              <a:gd name="T22" fmla="*/ 52 w 166"/>
              <a:gd name="T23" fmla="*/ 147 h 166"/>
              <a:gd name="T24" fmla="*/ 12 w 166"/>
              <a:gd name="T25" fmla="*/ 83 h 166"/>
              <a:gd name="T26" fmla="*/ 18 w 166"/>
              <a:gd name="T27" fmla="*/ 54 h 166"/>
              <a:gd name="T28" fmla="*/ 126 w 166"/>
              <a:gd name="T29" fmla="*/ 103 h 166"/>
              <a:gd name="T30" fmla="*/ 119 w 166"/>
              <a:gd name="T31" fmla="*/ 126 h 166"/>
              <a:gd name="T32" fmla="*/ 93 w 166"/>
              <a:gd name="T33" fmla="*/ 50 h 166"/>
              <a:gd name="T34" fmla="*/ 101 w 166"/>
              <a:gd name="T35" fmla="*/ 49 h 166"/>
              <a:gd name="T36" fmla="*/ 100 w 166"/>
              <a:gd name="T37" fmla="*/ 43 h 166"/>
              <a:gd name="T38" fmla="*/ 82 w 166"/>
              <a:gd name="T39" fmla="*/ 44 h 166"/>
              <a:gd name="T40" fmla="*/ 63 w 166"/>
              <a:gd name="T41" fmla="*/ 43 h 166"/>
              <a:gd name="T42" fmla="*/ 62 w 166"/>
              <a:gd name="T43" fmla="*/ 49 h 166"/>
              <a:gd name="T44" fmla="*/ 70 w 166"/>
              <a:gd name="T45" fmla="*/ 50 h 166"/>
              <a:gd name="T46" fmla="*/ 81 w 166"/>
              <a:gd name="T47" fmla="*/ 80 h 166"/>
              <a:gd name="T48" fmla="*/ 65 w 166"/>
              <a:gd name="T49" fmla="*/ 127 h 166"/>
              <a:gd name="T50" fmla="*/ 39 w 166"/>
              <a:gd name="T51" fmla="*/ 50 h 166"/>
              <a:gd name="T52" fmla="*/ 48 w 166"/>
              <a:gd name="T53" fmla="*/ 49 h 166"/>
              <a:gd name="T54" fmla="*/ 47 w 166"/>
              <a:gd name="T55" fmla="*/ 43 h 166"/>
              <a:gd name="T56" fmla="*/ 28 w 166"/>
              <a:gd name="T57" fmla="*/ 44 h 166"/>
              <a:gd name="T58" fmla="*/ 24 w 166"/>
              <a:gd name="T59" fmla="*/ 44 h 166"/>
              <a:gd name="T60" fmla="*/ 83 w 166"/>
              <a:gd name="T61" fmla="*/ 12 h 166"/>
              <a:gd name="T62" fmla="*/ 131 w 166"/>
              <a:gd name="T63" fmla="*/ 31 h 166"/>
              <a:gd name="T64" fmla="*/ 130 w 166"/>
              <a:gd name="T65" fmla="*/ 31 h 166"/>
              <a:gd name="T66" fmla="*/ 118 w 166"/>
              <a:gd name="T67" fmla="*/ 43 h 166"/>
              <a:gd name="T68" fmla="*/ 125 w 166"/>
              <a:gd name="T69" fmla="*/ 60 h 166"/>
              <a:gd name="T70" fmla="*/ 131 w 166"/>
              <a:gd name="T71" fmla="*/ 80 h 166"/>
              <a:gd name="T72" fmla="*/ 126 w 166"/>
              <a:gd name="T73" fmla="*/ 103 h 166"/>
              <a:gd name="T74" fmla="*/ 106 w 166"/>
              <a:gd name="T75" fmla="*/ 149 h 166"/>
              <a:gd name="T76" fmla="*/ 107 w 166"/>
              <a:gd name="T77" fmla="*/ 150 h 166"/>
              <a:gd name="T78" fmla="*/ 83 w 166"/>
              <a:gd name="T79" fmla="*/ 154 h 166"/>
              <a:gd name="T80" fmla="*/ 63 w 166"/>
              <a:gd name="T81" fmla="*/ 151 h 166"/>
              <a:gd name="T82" fmla="*/ 84 w 166"/>
              <a:gd name="T83" fmla="*/ 89 h 166"/>
              <a:gd name="T84" fmla="*/ 106 w 166"/>
              <a:gd name="T85" fmla="*/ 149 h 166"/>
              <a:gd name="T86" fmla="*/ 154 w 166"/>
              <a:gd name="T87" fmla="*/ 83 h 166"/>
              <a:gd name="T88" fmla="*/ 119 w 166"/>
              <a:gd name="T89" fmla="*/ 145 h 166"/>
              <a:gd name="T90" fmla="*/ 140 w 166"/>
              <a:gd name="T91" fmla="*/ 82 h 166"/>
              <a:gd name="T92" fmla="*/ 146 w 166"/>
              <a:gd name="T93" fmla="*/ 56 h 166"/>
              <a:gd name="T94" fmla="*/ 145 w 166"/>
              <a:gd name="T95" fmla="*/ 49 h 166"/>
              <a:gd name="T96" fmla="*/ 154 w 166"/>
              <a:gd name="T97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6" h="166">
                <a:moveTo>
                  <a:pt x="166" y="83"/>
                </a:moveTo>
                <a:cubicBezTo>
                  <a:pt x="166" y="129"/>
                  <a:pt x="129" y="166"/>
                  <a:pt x="83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8"/>
                  <a:pt x="37" y="0"/>
                  <a:pt x="83" y="0"/>
                </a:cubicBezTo>
                <a:cubicBezTo>
                  <a:pt x="129" y="0"/>
                  <a:pt x="166" y="38"/>
                  <a:pt x="166" y="83"/>
                </a:cubicBezTo>
                <a:close/>
                <a:moveTo>
                  <a:pt x="162" y="83"/>
                </a:moveTo>
                <a:cubicBezTo>
                  <a:pt x="162" y="40"/>
                  <a:pt x="127" y="4"/>
                  <a:pt x="83" y="4"/>
                </a:cubicBezTo>
                <a:cubicBezTo>
                  <a:pt x="39" y="4"/>
                  <a:pt x="4" y="40"/>
                  <a:pt x="4" y="83"/>
                </a:cubicBezTo>
                <a:cubicBezTo>
                  <a:pt x="4" y="127"/>
                  <a:pt x="39" y="162"/>
                  <a:pt x="83" y="162"/>
                </a:cubicBezTo>
                <a:cubicBezTo>
                  <a:pt x="127" y="162"/>
                  <a:pt x="162" y="127"/>
                  <a:pt x="162" y="83"/>
                </a:cubicBezTo>
                <a:close/>
                <a:moveTo>
                  <a:pt x="18" y="54"/>
                </a:moveTo>
                <a:cubicBezTo>
                  <a:pt x="52" y="147"/>
                  <a:pt x="52" y="147"/>
                  <a:pt x="52" y="147"/>
                </a:cubicBezTo>
                <a:cubicBezTo>
                  <a:pt x="28" y="136"/>
                  <a:pt x="12" y="111"/>
                  <a:pt x="12" y="83"/>
                </a:cubicBezTo>
                <a:cubicBezTo>
                  <a:pt x="12" y="73"/>
                  <a:pt x="14" y="63"/>
                  <a:pt x="18" y="54"/>
                </a:cubicBezTo>
                <a:close/>
                <a:moveTo>
                  <a:pt x="126" y="103"/>
                </a:moveTo>
                <a:cubicBezTo>
                  <a:pt x="119" y="126"/>
                  <a:pt x="119" y="126"/>
                  <a:pt x="119" y="126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7" y="50"/>
                  <a:pt x="101" y="49"/>
                </a:cubicBezTo>
                <a:cubicBezTo>
                  <a:pt x="105" y="49"/>
                  <a:pt x="104" y="43"/>
                  <a:pt x="100" y="43"/>
                </a:cubicBezTo>
                <a:cubicBezTo>
                  <a:pt x="89" y="44"/>
                  <a:pt x="82" y="44"/>
                  <a:pt x="82" y="44"/>
                </a:cubicBezTo>
                <a:cubicBezTo>
                  <a:pt x="82" y="44"/>
                  <a:pt x="75" y="44"/>
                  <a:pt x="63" y="43"/>
                </a:cubicBezTo>
                <a:cubicBezTo>
                  <a:pt x="59" y="43"/>
                  <a:pt x="59" y="49"/>
                  <a:pt x="62" y="49"/>
                </a:cubicBezTo>
                <a:cubicBezTo>
                  <a:pt x="66" y="50"/>
                  <a:pt x="70" y="50"/>
                  <a:pt x="70" y="50"/>
                </a:cubicBezTo>
                <a:cubicBezTo>
                  <a:pt x="81" y="80"/>
                  <a:pt x="81" y="80"/>
                  <a:pt x="81" y="80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44" y="50"/>
                  <a:pt x="48" y="49"/>
                </a:cubicBezTo>
                <a:cubicBezTo>
                  <a:pt x="51" y="49"/>
                  <a:pt x="51" y="43"/>
                  <a:pt x="47" y="43"/>
                </a:cubicBezTo>
                <a:cubicBezTo>
                  <a:pt x="36" y="44"/>
                  <a:pt x="28" y="44"/>
                  <a:pt x="28" y="44"/>
                </a:cubicBezTo>
                <a:cubicBezTo>
                  <a:pt x="27" y="44"/>
                  <a:pt x="25" y="44"/>
                  <a:pt x="24" y="44"/>
                </a:cubicBezTo>
                <a:cubicBezTo>
                  <a:pt x="36" y="25"/>
                  <a:pt x="58" y="12"/>
                  <a:pt x="83" y="12"/>
                </a:cubicBezTo>
                <a:cubicBezTo>
                  <a:pt x="101" y="12"/>
                  <a:pt x="118" y="19"/>
                  <a:pt x="131" y="31"/>
                </a:cubicBezTo>
                <a:cubicBezTo>
                  <a:pt x="131" y="31"/>
                  <a:pt x="130" y="31"/>
                  <a:pt x="130" y="31"/>
                </a:cubicBezTo>
                <a:cubicBezTo>
                  <a:pt x="123" y="31"/>
                  <a:pt x="118" y="37"/>
                  <a:pt x="118" y="43"/>
                </a:cubicBezTo>
                <a:cubicBezTo>
                  <a:pt x="118" y="49"/>
                  <a:pt x="122" y="54"/>
                  <a:pt x="125" y="60"/>
                </a:cubicBezTo>
                <a:cubicBezTo>
                  <a:pt x="128" y="65"/>
                  <a:pt x="131" y="71"/>
                  <a:pt x="131" y="80"/>
                </a:cubicBezTo>
                <a:cubicBezTo>
                  <a:pt x="131" y="86"/>
                  <a:pt x="128" y="93"/>
                  <a:pt x="126" y="103"/>
                </a:cubicBezTo>
                <a:close/>
                <a:moveTo>
                  <a:pt x="106" y="149"/>
                </a:moveTo>
                <a:cubicBezTo>
                  <a:pt x="106" y="149"/>
                  <a:pt x="106" y="150"/>
                  <a:pt x="107" y="150"/>
                </a:cubicBezTo>
                <a:cubicBezTo>
                  <a:pt x="99" y="153"/>
                  <a:pt x="91" y="154"/>
                  <a:pt x="83" y="154"/>
                </a:cubicBezTo>
                <a:cubicBezTo>
                  <a:pt x="76" y="154"/>
                  <a:pt x="69" y="153"/>
                  <a:pt x="63" y="151"/>
                </a:cubicBezTo>
                <a:cubicBezTo>
                  <a:pt x="84" y="89"/>
                  <a:pt x="84" y="89"/>
                  <a:pt x="84" y="89"/>
                </a:cubicBezTo>
                <a:lnTo>
                  <a:pt x="106" y="149"/>
                </a:lnTo>
                <a:close/>
                <a:moveTo>
                  <a:pt x="154" y="83"/>
                </a:moveTo>
                <a:cubicBezTo>
                  <a:pt x="154" y="109"/>
                  <a:pt x="140" y="132"/>
                  <a:pt x="119" y="145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44" y="72"/>
                  <a:pt x="146" y="64"/>
                  <a:pt x="146" y="56"/>
                </a:cubicBezTo>
                <a:cubicBezTo>
                  <a:pt x="146" y="54"/>
                  <a:pt x="146" y="51"/>
                  <a:pt x="145" y="49"/>
                </a:cubicBezTo>
                <a:cubicBezTo>
                  <a:pt x="151" y="59"/>
                  <a:pt x="154" y="71"/>
                  <a:pt x="154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8" name="Freeform 149"/>
          <p:cNvSpPr>
            <a:spLocks noEditPoints="1"/>
          </p:cNvSpPr>
          <p:nvPr/>
        </p:nvSpPr>
        <p:spPr bwMode="auto">
          <a:xfrm>
            <a:off x="1958071" y="2499142"/>
            <a:ext cx="199973" cy="165454"/>
          </a:xfrm>
          <a:custGeom>
            <a:avLst/>
            <a:gdLst>
              <a:gd name="T0" fmla="*/ 172 w 172"/>
              <a:gd name="T1" fmla="*/ 113 h 142"/>
              <a:gd name="T2" fmla="*/ 166 w 172"/>
              <a:gd name="T3" fmla="*/ 118 h 142"/>
              <a:gd name="T4" fmla="*/ 148 w 172"/>
              <a:gd name="T5" fmla="*/ 118 h 142"/>
              <a:gd name="T6" fmla="*/ 125 w 172"/>
              <a:gd name="T7" fmla="*/ 142 h 142"/>
              <a:gd name="T8" fmla="*/ 101 w 172"/>
              <a:gd name="T9" fmla="*/ 118 h 142"/>
              <a:gd name="T10" fmla="*/ 66 w 172"/>
              <a:gd name="T11" fmla="*/ 118 h 142"/>
              <a:gd name="T12" fmla="*/ 42 w 172"/>
              <a:gd name="T13" fmla="*/ 142 h 142"/>
              <a:gd name="T14" fmla="*/ 18 w 172"/>
              <a:gd name="T15" fmla="*/ 118 h 142"/>
              <a:gd name="T16" fmla="*/ 6 w 172"/>
              <a:gd name="T17" fmla="*/ 118 h 142"/>
              <a:gd name="T18" fmla="*/ 0 w 172"/>
              <a:gd name="T19" fmla="*/ 113 h 142"/>
              <a:gd name="T20" fmla="*/ 6 w 172"/>
              <a:gd name="T21" fmla="*/ 107 h 142"/>
              <a:gd name="T22" fmla="*/ 6 w 172"/>
              <a:gd name="T23" fmla="*/ 68 h 142"/>
              <a:gd name="T24" fmla="*/ 11 w 172"/>
              <a:gd name="T25" fmla="*/ 58 h 142"/>
              <a:gd name="T26" fmla="*/ 29 w 172"/>
              <a:gd name="T27" fmla="*/ 40 h 142"/>
              <a:gd name="T28" fmla="*/ 39 w 172"/>
              <a:gd name="T29" fmla="*/ 36 h 142"/>
              <a:gd name="T30" fmla="*/ 54 w 172"/>
              <a:gd name="T31" fmla="*/ 36 h 142"/>
              <a:gd name="T32" fmla="*/ 54 w 172"/>
              <a:gd name="T33" fmla="*/ 6 h 142"/>
              <a:gd name="T34" fmla="*/ 60 w 172"/>
              <a:gd name="T35" fmla="*/ 0 h 142"/>
              <a:gd name="T36" fmla="*/ 166 w 172"/>
              <a:gd name="T37" fmla="*/ 0 h 142"/>
              <a:gd name="T38" fmla="*/ 172 w 172"/>
              <a:gd name="T39" fmla="*/ 6 h 142"/>
              <a:gd name="T40" fmla="*/ 172 w 172"/>
              <a:gd name="T41" fmla="*/ 113 h 142"/>
              <a:gd name="T42" fmla="*/ 54 w 172"/>
              <a:gd name="T43" fmla="*/ 71 h 142"/>
              <a:gd name="T44" fmla="*/ 54 w 172"/>
              <a:gd name="T45" fmla="*/ 47 h 142"/>
              <a:gd name="T46" fmla="*/ 39 w 172"/>
              <a:gd name="T47" fmla="*/ 47 h 142"/>
              <a:gd name="T48" fmla="*/ 37 w 172"/>
              <a:gd name="T49" fmla="*/ 48 h 142"/>
              <a:gd name="T50" fmla="*/ 19 w 172"/>
              <a:gd name="T51" fmla="*/ 66 h 142"/>
              <a:gd name="T52" fmla="*/ 18 w 172"/>
              <a:gd name="T53" fmla="*/ 68 h 142"/>
              <a:gd name="T54" fmla="*/ 18 w 172"/>
              <a:gd name="T55" fmla="*/ 71 h 142"/>
              <a:gd name="T56" fmla="*/ 54 w 172"/>
              <a:gd name="T57" fmla="*/ 71 h 142"/>
              <a:gd name="T58" fmla="*/ 42 w 172"/>
              <a:gd name="T59" fmla="*/ 107 h 142"/>
              <a:gd name="T60" fmla="*/ 30 w 172"/>
              <a:gd name="T61" fmla="*/ 118 h 142"/>
              <a:gd name="T62" fmla="*/ 42 w 172"/>
              <a:gd name="T63" fmla="*/ 130 h 142"/>
              <a:gd name="T64" fmla="*/ 54 w 172"/>
              <a:gd name="T65" fmla="*/ 118 h 142"/>
              <a:gd name="T66" fmla="*/ 42 w 172"/>
              <a:gd name="T67" fmla="*/ 107 h 142"/>
              <a:gd name="T68" fmla="*/ 148 w 172"/>
              <a:gd name="T69" fmla="*/ 39 h 142"/>
              <a:gd name="T70" fmla="*/ 145 w 172"/>
              <a:gd name="T71" fmla="*/ 36 h 142"/>
              <a:gd name="T72" fmla="*/ 125 w 172"/>
              <a:gd name="T73" fmla="*/ 36 h 142"/>
              <a:gd name="T74" fmla="*/ 125 w 172"/>
              <a:gd name="T75" fmla="*/ 15 h 142"/>
              <a:gd name="T76" fmla="*/ 122 w 172"/>
              <a:gd name="T77" fmla="*/ 12 h 142"/>
              <a:gd name="T78" fmla="*/ 104 w 172"/>
              <a:gd name="T79" fmla="*/ 12 h 142"/>
              <a:gd name="T80" fmla="*/ 101 w 172"/>
              <a:gd name="T81" fmla="*/ 15 h 142"/>
              <a:gd name="T82" fmla="*/ 101 w 172"/>
              <a:gd name="T83" fmla="*/ 36 h 142"/>
              <a:gd name="T84" fmla="*/ 80 w 172"/>
              <a:gd name="T85" fmla="*/ 36 h 142"/>
              <a:gd name="T86" fmla="*/ 77 w 172"/>
              <a:gd name="T87" fmla="*/ 39 h 142"/>
              <a:gd name="T88" fmla="*/ 77 w 172"/>
              <a:gd name="T89" fmla="*/ 56 h 142"/>
              <a:gd name="T90" fmla="*/ 80 w 172"/>
              <a:gd name="T91" fmla="*/ 59 h 142"/>
              <a:gd name="T92" fmla="*/ 101 w 172"/>
              <a:gd name="T93" fmla="*/ 59 h 142"/>
              <a:gd name="T94" fmla="*/ 101 w 172"/>
              <a:gd name="T95" fmla="*/ 80 h 142"/>
              <a:gd name="T96" fmla="*/ 104 w 172"/>
              <a:gd name="T97" fmla="*/ 83 h 142"/>
              <a:gd name="T98" fmla="*/ 122 w 172"/>
              <a:gd name="T99" fmla="*/ 83 h 142"/>
              <a:gd name="T100" fmla="*/ 125 w 172"/>
              <a:gd name="T101" fmla="*/ 80 h 142"/>
              <a:gd name="T102" fmla="*/ 125 w 172"/>
              <a:gd name="T103" fmla="*/ 59 h 142"/>
              <a:gd name="T104" fmla="*/ 145 w 172"/>
              <a:gd name="T105" fmla="*/ 59 h 142"/>
              <a:gd name="T106" fmla="*/ 148 w 172"/>
              <a:gd name="T107" fmla="*/ 56 h 142"/>
              <a:gd name="T108" fmla="*/ 148 w 172"/>
              <a:gd name="T109" fmla="*/ 39 h 142"/>
              <a:gd name="T110" fmla="*/ 125 w 172"/>
              <a:gd name="T111" fmla="*/ 107 h 142"/>
              <a:gd name="T112" fmla="*/ 113 w 172"/>
              <a:gd name="T113" fmla="*/ 118 h 142"/>
              <a:gd name="T114" fmla="*/ 125 w 172"/>
              <a:gd name="T115" fmla="*/ 130 h 142"/>
              <a:gd name="T116" fmla="*/ 136 w 172"/>
              <a:gd name="T117" fmla="*/ 118 h 142"/>
              <a:gd name="T118" fmla="*/ 125 w 172"/>
              <a:gd name="T119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2" h="142">
                <a:moveTo>
                  <a:pt x="172" y="113"/>
                </a:moveTo>
                <a:cubicBezTo>
                  <a:pt x="172" y="116"/>
                  <a:pt x="169" y="118"/>
                  <a:pt x="166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48" y="131"/>
                  <a:pt x="138" y="142"/>
                  <a:pt x="125" y="142"/>
                </a:cubicBezTo>
                <a:cubicBezTo>
                  <a:pt x="112" y="142"/>
                  <a:pt x="101" y="131"/>
                  <a:pt x="101" y="118"/>
                </a:cubicBezTo>
                <a:cubicBezTo>
                  <a:pt x="66" y="118"/>
                  <a:pt x="66" y="118"/>
                  <a:pt x="66" y="118"/>
                </a:cubicBezTo>
                <a:cubicBezTo>
                  <a:pt x="66" y="131"/>
                  <a:pt x="55" y="142"/>
                  <a:pt x="42" y="142"/>
                </a:cubicBezTo>
                <a:cubicBezTo>
                  <a:pt x="29" y="142"/>
                  <a:pt x="18" y="131"/>
                  <a:pt x="18" y="118"/>
                </a:cubicBezTo>
                <a:cubicBezTo>
                  <a:pt x="6" y="118"/>
                  <a:pt x="6" y="118"/>
                  <a:pt x="6" y="118"/>
                </a:cubicBezTo>
                <a:cubicBezTo>
                  <a:pt x="3" y="118"/>
                  <a:pt x="0" y="116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6" y="68"/>
                  <a:pt x="6" y="68"/>
                  <a:pt x="6" y="68"/>
                </a:cubicBezTo>
                <a:cubicBezTo>
                  <a:pt x="6" y="65"/>
                  <a:pt x="8" y="60"/>
                  <a:pt x="11" y="58"/>
                </a:cubicBezTo>
                <a:cubicBezTo>
                  <a:pt x="29" y="40"/>
                  <a:pt x="29" y="40"/>
                  <a:pt x="29" y="40"/>
                </a:cubicBezTo>
                <a:cubicBezTo>
                  <a:pt x="31" y="38"/>
                  <a:pt x="36" y="36"/>
                  <a:pt x="39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3"/>
                  <a:pt x="56" y="0"/>
                  <a:pt x="60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9" y="0"/>
                  <a:pt x="172" y="3"/>
                  <a:pt x="172" y="6"/>
                </a:cubicBezTo>
                <a:lnTo>
                  <a:pt x="172" y="113"/>
                </a:lnTo>
                <a:close/>
                <a:moveTo>
                  <a:pt x="54" y="71"/>
                </a:moveTo>
                <a:cubicBezTo>
                  <a:pt x="54" y="47"/>
                  <a:pt x="54" y="47"/>
                  <a:pt x="54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8"/>
                  <a:pt x="38" y="48"/>
                  <a:pt x="37" y="48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7"/>
                  <a:pt x="18" y="68"/>
                  <a:pt x="18" y="68"/>
                </a:cubicBezTo>
                <a:cubicBezTo>
                  <a:pt x="18" y="71"/>
                  <a:pt x="18" y="71"/>
                  <a:pt x="18" y="71"/>
                </a:cubicBezTo>
                <a:lnTo>
                  <a:pt x="54" y="71"/>
                </a:lnTo>
                <a:close/>
                <a:moveTo>
                  <a:pt x="42" y="107"/>
                </a:moveTo>
                <a:cubicBezTo>
                  <a:pt x="35" y="107"/>
                  <a:pt x="30" y="112"/>
                  <a:pt x="30" y="118"/>
                </a:cubicBezTo>
                <a:cubicBezTo>
                  <a:pt x="30" y="125"/>
                  <a:pt x="35" y="130"/>
                  <a:pt x="42" y="130"/>
                </a:cubicBezTo>
                <a:cubicBezTo>
                  <a:pt x="48" y="130"/>
                  <a:pt x="54" y="125"/>
                  <a:pt x="54" y="118"/>
                </a:cubicBezTo>
                <a:cubicBezTo>
                  <a:pt x="54" y="112"/>
                  <a:pt x="48" y="107"/>
                  <a:pt x="42" y="107"/>
                </a:cubicBezTo>
                <a:close/>
                <a:moveTo>
                  <a:pt x="148" y="39"/>
                </a:moveTo>
                <a:cubicBezTo>
                  <a:pt x="148" y="37"/>
                  <a:pt x="147" y="36"/>
                  <a:pt x="145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3"/>
                  <a:pt x="123" y="12"/>
                  <a:pt x="122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2" y="12"/>
                  <a:pt x="101" y="13"/>
                  <a:pt x="101" y="15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79" y="36"/>
                  <a:pt x="77" y="37"/>
                  <a:pt x="77" y="39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8"/>
                  <a:pt x="79" y="59"/>
                  <a:pt x="80" y="59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1" y="82"/>
                  <a:pt x="102" y="83"/>
                  <a:pt x="104" y="83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23" y="83"/>
                  <a:pt x="125" y="82"/>
                  <a:pt x="125" y="80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7" y="59"/>
                  <a:pt x="148" y="58"/>
                  <a:pt x="148" y="56"/>
                </a:cubicBezTo>
                <a:lnTo>
                  <a:pt x="148" y="39"/>
                </a:lnTo>
                <a:close/>
                <a:moveTo>
                  <a:pt x="125" y="107"/>
                </a:moveTo>
                <a:cubicBezTo>
                  <a:pt x="118" y="107"/>
                  <a:pt x="113" y="112"/>
                  <a:pt x="113" y="118"/>
                </a:cubicBezTo>
                <a:cubicBezTo>
                  <a:pt x="113" y="125"/>
                  <a:pt x="118" y="130"/>
                  <a:pt x="125" y="130"/>
                </a:cubicBezTo>
                <a:cubicBezTo>
                  <a:pt x="131" y="130"/>
                  <a:pt x="136" y="125"/>
                  <a:pt x="136" y="118"/>
                </a:cubicBezTo>
                <a:cubicBezTo>
                  <a:pt x="136" y="112"/>
                  <a:pt x="131" y="107"/>
                  <a:pt x="125" y="10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9" name="Freeform 150"/>
          <p:cNvSpPr>
            <a:spLocks noEditPoints="1"/>
          </p:cNvSpPr>
          <p:nvPr/>
        </p:nvSpPr>
        <p:spPr bwMode="auto">
          <a:xfrm>
            <a:off x="2211610" y="2513426"/>
            <a:ext cx="184499" cy="151170"/>
          </a:xfrm>
          <a:custGeom>
            <a:avLst/>
            <a:gdLst>
              <a:gd name="T0" fmla="*/ 159 w 159"/>
              <a:gd name="T1" fmla="*/ 101 h 130"/>
              <a:gd name="T2" fmla="*/ 147 w 159"/>
              <a:gd name="T3" fmla="*/ 106 h 130"/>
              <a:gd name="T4" fmla="*/ 124 w 159"/>
              <a:gd name="T5" fmla="*/ 130 h 130"/>
              <a:gd name="T6" fmla="*/ 100 w 159"/>
              <a:gd name="T7" fmla="*/ 106 h 130"/>
              <a:gd name="T8" fmla="*/ 65 w 159"/>
              <a:gd name="T9" fmla="*/ 106 h 130"/>
              <a:gd name="T10" fmla="*/ 41 w 159"/>
              <a:gd name="T11" fmla="*/ 130 h 130"/>
              <a:gd name="T12" fmla="*/ 17 w 159"/>
              <a:gd name="T13" fmla="*/ 106 h 130"/>
              <a:gd name="T14" fmla="*/ 11 w 159"/>
              <a:gd name="T15" fmla="*/ 106 h 130"/>
              <a:gd name="T16" fmla="*/ 0 w 159"/>
              <a:gd name="T17" fmla="*/ 101 h 130"/>
              <a:gd name="T18" fmla="*/ 6 w 159"/>
              <a:gd name="T19" fmla="*/ 95 h 130"/>
              <a:gd name="T20" fmla="*/ 6 w 159"/>
              <a:gd name="T21" fmla="*/ 65 h 130"/>
              <a:gd name="T22" fmla="*/ 10 w 159"/>
              <a:gd name="T23" fmla="*/ 46 h 130"/>
              <a:gd name="T24" fmla="*/ 28 w 159"/>
              <a:gd name="T25" fmla="*/ 28 h 130"/>
              <a:gd name="T26" fmla="*/ 38 w 159"/>
              <a:gd name="T27" fmla="*/ 24 h 130"/>
              <a:gd name="T28" fmla="*/ 53 w 159"/>
              <a:gd name="T29" fmla="*/ 24 h 130"/>
              <a:gd name="T30" fmla="*/ 53 w 159"/>
              <a:gd name="T31" fmla="*/ 6 h 130"/>
              <a:gd name="T32" fmla="*/ 59 w 159"/>
              <a:gd name="T33" fmla="*/ 0 h 130"/>
              <a:gd name="T34" fmla="*/ 153 w 159"/>
              <a:gd name="T35" fmla="*/ 0 h 130"/>
              <a:gd name="T36" fmla="*/ 159 w 159"/>
              <a:gd name="T37" fmla="*/ 6 h 130"/>
              <a:gd name="T38" fmla="*/ 159 w 159"/>
              <a:gd name="T39" fmla="*/ 101 h 130"/>
              <a:gd name="T40" fmla="*/ 53 w 159"/>
              <a:gd name="T41" fmla="*/ 59 h 130"/>
              <a:gd name="T42" fmla="*/ 53 w 159"/>
              <a:gd name="T43" fmla="*/ 35 h 130"/>
              <a:gd name="T44" fmla="*/ 38 w 159"/>
              <a:gd name="T45" fmla="*/ 35 h 130"/>
              <a:gd name="T46" fmla="*/ 36 w 159"/>
              <a:gd name="T47" fmla="*/ 36 h 130"/>
              <a:gd name="T48" fmla="*/ 18 w 159"/>
              <a:gd name="T49" fmla="*/ 54 h 130"/>
              <a:gd name="T50" fmla="*/ 17 w 159"/>
              <a:gd name="T51" fmla="*/ 56 h 130"/>
              <a:gd name="T52" fmla="*/ 17 w 159"/>
              <a:gd name="T53" fmla="*/ 59 h 130"/>
              <a:gd name="T54" fmla="*/ 53 w 159"/>
              <a:gd name="T55" fmla="*/ 59 h 130"/>
              <a:gd name="T56" fmla="*/ 41 w 159"/>
              <a:gd name="T57" fmla="*/ 95 h 130"/>
              <a:gd name="T58" fmla="*/ 29 w 159"/>
              <a:gd name="T59" fmla="*/ 106 h 130"/>
              <a:gd name="T60" fmla="*/ 41 w 159"/>
              <a:gd name="T61" fmla="*/ 118 h 130"/>
              <a:gd name="T62" fmla="*/ 53 w 159"/>
              <a:gd name="T63" fmla="*/ 106 h 130"/>
              <a:gd name="T64" fmla="*/ 41 w 159"/>
              <a:gd name="T65" fmla="*/ 95 h 130"/>
              <a:gd name="T66" fmla="*/ 124 w 159"/>
              <a:gd name="T67" fmla="*/ 95 h 130"/>
              <a:gd name="T68" fmla="*/ 112 w 159"/>
              <a:gd name="T69" fmla="*/ 106 h 130"/>
              <a:gd name="T70" fmla="*/ 124 w 159"/>
              <a:gd name="T71" fmla="*/ 118 h 130"/>
              <a:gd name="T72" fmla="*/ 136 w 159"/>
              <a:gd name="T73" fmla="*/ 106 h 130"/>
              <a:gd name="T74" fmla="*/ 124 w 159"/>
              <a:gd name="T75" fmla="*/ 9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30">
                <a:moveTo>
                  <a:pt x="159" y="101"/>
                </a:moveTo>
                <a:cubicBezTo>
                  <a:pt x="159" y="107"/>
                  <a:pt x="152" y="106"/>
                  <a:pt x="147" y="106"/>
                </a:cubicBezTo>
                <a:cubicBezTo>
                  <a:pt x="147" y="119"/>
                  <a:pt x="137" y="130"/>
                  <a:pt x="124" y="130"/>
                </a:cubicBezTo>
                <a:cubicBezTo>
                  <a:pt x="111" y="130"/>
                  <a:pt x="100" y="119"/>
                  <a:pt x="100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5" y="119"/>
                  <a:pt x="54" y="130"/>
                  <a:pt x="41" y="130"/>
                </a:cubicBezTo>
                <a:cubicBezTo>
                  <a:pt x="28" y="130"/>
                  <a:pt x="17" y="119"/>
                  <a:pt x="17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7" y="106"/>
                  <a:pt x="0" y="107"/>
                  <a:pt x="0" y="101"/>
                </a:cubicBezTo>
                <a:cubicBezTo>
                  <a:pt x="0" y="97"/>
                  <a:pt x="2" y="95"/>
                  <a:pt x="6" y="9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9"/>
                  <a:pt x="5" y="51"/>
                  <a:pt x="10" y="46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6"/>
                  <a:pt x="35" y="24"/>
                  <a:pt x="38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6" y="0"/>
                  <a:pt x="59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7" y="0"/>
                  <a:pt x="159" y="3"/>
                  <a:pt x="159" y="6"/>
                </a:cubicBezTo>
                <a:lnTo>
                  <a:pt x="159" y="101"/>
                </a:lnTo>
                <a:close/>
                <a:moveTo>
                  <a:pt x="53" y="59"/>
                </a:moveTo>
                <a:cubicBezTo>
                  <a:pt x="53" y="35"/>
                  <a:pt x="53" y="35"/>
                  <a:pt x="53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7" y="36"/>
                  <a:pt x="36" y="36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5"/>
                  <a:pt x="17" y="56"/>
                  <a:pt x="17" y="56"/>
                </a:cubicBezTo>
                <a:cubicBezTo>
                  <a:pt x="17" y="59"/>
                  <a:pt x="17" y="59"/>
                  <a:pt x="17" y="59"/>
                </a:cubicBezTo>
                <a:lnTo>
                  <a:pt x="53" y="59"/>
                </a:lnTo>
                <a:close/>
                <a:moveTo>
                  <a:pt x="41" y="95"/>
                </a:moveTo>
                <a:cubicBezTo>
                  <a:pt x="35" y="95"/>
                  <a:pt x="29" y="100"/>
                  <a:pt x="29" y="106"/>
                </a:cubicBezTo>
                <a:cubicBezTo>
                  <a:pt x="29" y="113"/>
                  <a:pt x="35" y="118"/>
                  <a:pt x="41" y="118"/>
                </a:cubicBezTo>
                <a:cubicBezTo>
                  <a:pt x="48" y="118"/>
                  <a:pt x="53" y="113"/>
                  <a:pt x="53" y="106"/>
                </a:cubicBezTo>
                <a:cubicBezTo>
                  <a:pt x="53" y="100"/>
                  <a:pt x="48" y="95"/>
                  <a:pt x="41" y="95"/>
                </a:cubicBezTo>
                <a:close/>
                <a:moveTo>
                  <a:pt x="124" y="95"/>
                </a:moveTo>
                <a:cubicBezTo>
                  <a:pt x="117" y="95"/>
                  <a:pt x="112" y="100"/>
                  <a:pt x="112" y="106"/>
                </a:cubicBezTo>
                <a:cubicBezTo>
                  <a:pt x="112" y="113"/>
                  <a:pt x="117" y="118"/>
                  <a:pt x="124" y="118"/>
                </a:cubicBezTo>
                <a:cubicBezTo>
                  <a:pt x="130" y="118"/>
                  <a:pt x="136" y="113"/>
                  <a:pt x="136" y="106"/>
                </a:cubicBezTo>
                <a:cubicBezTo>
                  <a:pt x="136" y="100"/>
                  <a:pt x="130" y="95"/>
                  <a:pt x="124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0" name="Freeform 151"/>
          <p:cNvSpPr>
            <a:spLocks noEditPoints="1"/>
          </p:cNvSpPr>
          <p:nvPr/>
        </p:nvSpPr>
        <p:spPr bwMode="auto">
          <a:xfrm>
            <a:off x="2438958" y="2513426"/>
            <a:ext cx="247586" cy="136887"/>
          </a:xfrm>
          <a:custGeom>
            <a:avLst/>
            <a:gdLst>
              <a:gd name="T0" fmla="*/ 172 w 213"/>
              <a:gd name="T1" fmla="*/ 118 h 118"/>
              <a:gd name="T2" fmla="*/ 130 w 213"/>
              <a:gd name="T3" fmla="*/ 77 h 118"/>
              <a:gd name="T4" fmla="*/ 144 w 213"/>
              <a:gd name="T5" fmla="*/ 46 h 118"/>
              <a:gd name="T6" fmla="*/ 138 w 213"/>
              <a:gd name="T7" fmla="*/ 37 h 118"/>
              <a:gd name="T8" fmla="*/ 105 w 213"/>
              <a:gd name="T9" fmla="*/ 80 h 118"/>
              <a:gd name="T10" fmla="*/ 101 w 213"/>
              <a:gd name="T11" fmla="*/ 83 h 118"/>
              <a:gd name="T12" fmla="*/ 82 w 213"/>
              <a:gd name="T13" fmla="*/ 83 h 118"/>
              <a:gd name="T14" fmla="*/ 41 w 213"/>
              <a:gd name="T15" fmla="*/ 118 h 118"/>
              <a:gd name="T16" fmla="*/ 0 w 213"/>
              <a:gd name="T17" fmla="*/ 77 h 118"/>
              <a:gd name="T18" fmla="*/ 41 w 213"/>
              <a:gd name="T19" fmla="*/ 35 h 118"/>
              <a:gd name="T20" fmla="*/ 61 w 213"/>
              <a:gd name="T21" fmla="*/ 41 h 118"/>
              <a:gd name="T22" fmla="*/ 74 w 213"/>
              <a:gd name="T23" fmla="*/ 24 h 118"/>
              <a:gd name="T24" fmla="*/ 53 w 213"/>
              <a:gd name="T25" fmla="*/ 24 h 118"/>
              <a:gd name="T26" fmla="*/ 47 w 213"/>
              <a:gd name="T27" fmla="*/ 18 h 118"/>
              <a:gd name="T28" fmla="*/ 53 w 213"/>
              <a:gd name="T29" fmla="*/ 12 h 118"/>
              <a:gd name="T30" fmla="*/ 89 w 213"/>
              <a:gd name="T31" fmla="*/ 12 h 118"/>
              <a:gd name="T32" fmla="*/ 89 w 213"/>
              <a:gd name="T33" fmla="*/ 24 h 118"/>
              <a:gd name="T34" fmla="*/ 129 w 213"/>
              <a:gd name="T35" fmla="*/ 24 h 118"/>
              <a:gd name="T36" fmla="*/ 121 w 213"/>
              <a:gd name="T37" fmla="*/ 12 h 118"/>
              <a:gd name="T38" fmla="*/ 101 w 213"/>
              <a:gd name="T39" fmla="*/ 12 h 118"/>
              <a:gd name="T40" fmla="*/ 95 w 213"/>
              <a:gd name="T41" fmla="*/ 6 h 118"/>
              <a:gd name="T42" fmla="*/ 101 w 213"/>
              <a:gd name="T43" fmla="*/ 0 h 118"/>
              <a:gd name="T44" fmla="*/ 124 w 213"/>
              <a:gd name="T45" fmla="*/ 0 h 118"/>
              <a:gd name="T46" fmla="*/ 129 w 213"/>
              <a:gd name="T47" fmla="*/ 3 h 118"/>
              <a:gd name="T48" fmla="*/ 154 w 213"/>
              <a:gd name="T49" fmla="*/ 40 h 118"/>
              <a:gd name="T50" fmla="*/ 172 w 213"/>
              <a:gd name="T51" fmla="*/ 35 h 118"/>
              <a:gd name="T52" fmla="*/ 213 w 213"/>
              <a:gd name="T53" fmla="*/ 77 h 118"/>
              <a:gd name="T54" fmla="*/ 172 w 213"/>
              <a:gd name="T55" fmla="*/ 118 h 118"/>
              <a:gd name="T56" fmla="*/ 41 w 213"/>
              <a:gd name="T57" fmla="*/ 83 h 118"/>
              <a:gd name="T58" fmla="*/ 37 w 213"/>
              <a:gd name="T59" fmla="*/ 73 h 118"/>
              <a:gd name="T60" fmla="*/ 54 w 213"/>
              <a:gd name="T61" fmla="*/ 50 h 118"/>
              <a:gd name="T62" fmla="*/ 41 w 213"/>
              <a:gd name="T63" fmla="*/ 47 h 118"/>
              <a:gd name="T64" fmla="*/ 12 w 213"/>
              <a:gd name="T65" fmla="*/ 77 h 118"/>
              <a:gd name="T66" fmla="*/ 41 w 213"/>
              <a:gd name="T67" fmla="*/ 106 h 118"/>
              <a:gd name="T68" fmla="*/ 70 w 213"/>
              <a:gd name="T69" fmla="*/ 83 h 118"/>
              <a:gd name="T70" fmla="*/ 41 w 213"/>
              <a:gd name="T71" fmla="*/ 83 h 118"/>
              <a:gd name="T72" fmla="*/ 70 w 213"/>
              <a:gd name="T73" fmla="*/ 71 h 118"/>
              <a:gd name="T74" fmla="*/ 63 w 213"/>
              <a:gd name="T75" fmla="*/ 57 h 118"/>
              <a:gd name="T76" fmla="*/ 53 w 213"/>
              <a:gd name="T77" fmla="*/ 71 h 118"/>
              <a:gd name="T78" fmla="*/ 70 w 213"/>
              <a:gd name="T79" fmla="*/ 71 h 118"/>
              <a:gd name="T80" fmla="*/ 124 w 213"/>
              <a:gd name="T81" fmla="*/ 35 h 118"/>
              <a:gd name="T82" fmla="*/ 80 w 213"/>
              <a:gd name="T83" fmla="*/ 35 h 118"/>
              <a:gd name="T84" fmla="*/ 71 w 213"/>
              <a:gd name="T85" fmla="*/ 48 h 118"/>
              <a:gd name="T86" fmla="*/ 82 w 213"/>
              <a:gd name="T87" fmla="*/ 71 h 118"/>
              <a:gd name="T88" fmla="*/ 98 w 213"/>
              <a:gd name="T89" fmla="*/ 71 h 118"/>
              <a:gd name="T90" fmla="*/ 124 w 213"/>
              <a:gd name="T91" fmla="*/ 35 h 118"/>
              <a:gd name="T92" fmla="*/ 172 w 213"/>
              <a:gd name="T93" fmla="*/ 47 h 118"/>
              <a:gd name="T94" fmla="*/ 160 w 213"/>
              <a:gd name="T95" fmla="*/ 50 h 118"/>
              <a:gd name="T96" fmla="*/ 176 w 213"/>
              <a:gd name="T97" fmla="*/ 74 h 118"/>
              <a:gd name="T98" fmla="*/ 175 w 213"/>
              <a:gd name="T99" fmla="*/ 82 h 118"/>
              <a:gd name="T100" fmla="*/ 172 w 213"/>
              <a:gd name="T101" fmla="*/ 83 h 118"/>
              <a:gd name="T102" fmla="*/ 167 w 213"/>
              <a:gd name="T103" fmla="*/ 80 h 118"/>
              <a:gd name="T104" fmla="*/ 151 w 213"/>
              <a:gd name="T105" fmla="*/ 56 h 118"/>
              <a:gd name="T106" fmla="*/ 142 w 213"/>
              <a:gd name="T107" fmla="*/ 77 h 118"/>
              <a:gd name="T108" fmla="*/ 172 w 213"/>
              <a:gd name="T109" fmla="*/ 106 h 118"/>
              <a:gd name="T110" fmla="*/ 201 w 213"/>
              <a:gd name="T111" fmla="*/ 77 h 118"/>
              <a:gd name="T112" fmla="*/ 172 w 213"/>
              <a:gd name="T113" fmla="*/ 4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3" h="118">
                <a:moveTo>
                  <a:pt x="172" y="118"/>
                </a:moveTo>
                <a:cubicBezTo>
                  <a:pt x="149" y="118"/>
                  <a:pt x="130" y="100"/>
                  <a:pt x="130" y="77"/>
                </a:cubicBezTo>
                <a:cubicBezTo>
                  <a:pt x="130" y="65"/>
                  <a:pt x="135" y="54"/>
                  <a:pt x="144" y="46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05" y="80"/>
                  <a:pt x="105" y="80"/>
                  <a:pt x="105" y="80"/>
                </a:cubicBezTo>
                <a:cubicBezTo>
                  <a:pt x="104" y="82"/>
                  <a:pt x="102" y="83"/>
                  <a:pt x="101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79" y="103"/>
                  <a:pt x="62" y="118"/>
                  <a:pt x="41" y="118"/>
                </a:cubicBezTo>
                <a:cubicBezTo>
                  <a:pt x="19" y="118"/>
                  <a:pt x="0" y="100"/>
                  <a:pt x="0" y="77"/>
                </a:cubicBezTo>
                <a:cubicBezTo>
                  <a:pt x="0" y="54"/>
                  <a:pt x="19" y="35"/>
                  <a:pt x="41" y="35"/>
                </a:cubicBezTo>
                <a:cubicBezTo>
                  <a:pt x="49" y="35"/>
                  <a:pt x="55" y="37"/>
                  <a:pt x="61" y="41"/>
                </a:cubicBezTo>
                <a:cubicBezTo>
                  <a:pt x="74" y="24"/>
                  <a:pt x="74" y="24"/>
                  <a:pt x="74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0" y="24"/>
                  <a:pt x="47" y="21"/>
                  <a:pt x="47" y="18"/>
                </a:cubicBezTo>
                <a:cubicBezTo>
                  <a:pt x="47" y="15"/>
                  <a:pt x="50" y="12"/>
                  <a:pt x="53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89" y="24"/>
                  <a:pt x="89" y="24"/>
                  <a:pt x="89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97" y="12"/>
                  <a:pt x="95" y="9"/>
                  <a:pt x="95" y="6"/>
                </a:cubicBezTo>
                <a:cubicBezTo>
                  <a:pt x="95" y="3"/>
                  <a:pt x="97" y="0"/>
                  <a:pt x="101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6" y="0"/>
                  <a:pt x="128" y="1"/>
                  <a:pt x="129" y="3"/>
                </a:cubicBezTo>
                <a:cubicBezTo>
                  <a:pt x="154" y="40"/>
                  <a:pt x="154" y="40"/>
                  <a:pt x="154" y="40"/>
                </a:cubicBezTo>
                <a:cubicBezTo>
                  <a:pt x="159" y="37"/>
                  <a:pt x="165" y="35"/>
                  <a:pt x="172" y="35"/>
                </a:cubicBezTo>
                <a:cubicBezTo>
                  <a:pt x="194" y="35"/>
                  <a:pt x="213" y="54"/>
                  <a:pt x="213" y="77"/>
                </a:cubicBezTo>
                <a:cubicBezTo>
                  <a:pt x="213" y="100"/>
                  <a:pt x="194" y="118"/>
                  <a:pt x="172" y="118"/>
                </a:cubicBezTo>
                <a:close/>
                <a:moveTo>
                  <a:pt x="41" y="83"/>
                </a:moveTo>
                <a:cubicBezTo>
                  <a:pt x="37" y="83"/>
                  <a:pt x="34" y="77"/>
                  <a:pt x="37" y="73"/>
                </a:cubicBezTo>
                <a:cubicBezTo>
                  <a:pt x="54" y="50"/>
                  <a:pt x="54" y="50"/>
                  <a:pt x="54" y="50"/>
                </a:cubicBezTo>
                <a:cubicBezTo>
                  <a:pt x="50" y="48"/>
                  <a:pt x="46" y="47"/>
                  <a:pt x="41" y="47"/>
                </a:cubicBezTo>
                <a:cubicBezTo>
                  <a:pt x="25" y="47"/>
                  <a:pt x="12" y="61"/>
                  <a:pt x="12" y="77"/>
                </a:cubicBezTo>
                <a:cubicBezTo>
                  <a:pt x="12" y="93"/>
                  <a:pt x="25" y="106"/>
                  <a:pt x="41" y="106"/>
                </a:cubicBezTo>
                <a:cubicBezTo>
                  <a:pt x="56" y="106"/>
                  <a:pt x="68" y="96"/>
                  <a:pt x="70" y="83"/>
                </a:cubicBezTo>
                <a:lnTo>
                  <a:pt x="41" y="83"/>
                </a:lnTo>
                <a:close/>
                <a:moveTo>
                  <a:pt x="70" y="71"/>
                </a:moveTo>
                <a:cubicBezTo>
                  <a:pt x="69" y="66"/>
                  <a:pt x="67" y="61"/>
                  <a:pt x="63" y="57"/>
                </a:cubicBezTo>
                <a:cubicBezTo>
                  <a:pt x="53" y="71"/>
                  <a:pt x="53" y="71"/>
                  <a:pt x="53" y="71"/>
                </a:cubicBezTo>
                <a:lnTo>
                  <a:pt x="70" y="71"/>
                </a:lnTo>
                <a:close/>
                <a:moveTo>
                  <a:pt x="124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71" y="48"/>
                  <a:pt x="71" y="48"/>
                  <a:pt x="71" y="48"/>
                </a:cubicBezTo>
                <a:cubicBezTo>
                  <a:pt x="77" y="54"/>
                  <a:pt x="81" y="62"/>
                  <a:pt x="82" y="71"/>
                </a:cubicBezTo>
                <a:cubicBezTo>
                  <a:pt x="98" y="71"/>
                  <a:pt x="98" y="71"/>
                  <a:pt x="98" y="71"/>
                </a:cubicBezTo>
                <a:lnTo>
                  <a:pt x="124" y="35"/>
                </a:lnTo>
                <a:close/>
                <a:moveTo>
                  <a:pt x="172" y="47"/>
                </a:moveTo>
                <a:cubicBezTo>
                  <a:pt x="168" y="47"/>
                  <a:pt x="164" y="48"/>
                  <a:pt x="160" y="50"/>
                </a:cubicBezTo>
                <a:cubicBezTo>
                  <a:pt x="176" y="74"/>
                  <a:pt x="176" y="74"/>
                  <a:pt x="176" y="74"/>
                </a:cubicBezTo>
                <a:cubicBezTo>
                  <a:pt x="178" y="76"/>
                  <a:pt x="178" y="80"/>
                  <a:pt x="175" y="82"/>
                </a:cubicBezTo>
                <a:cubicBezTo>
                  <a:pt x="174" y="83"/>
                  <a:pt x="173" y="83"/>
                  <a:pt x="172" y="83"/>
                </a:cubicBezTo>
                <a:cubicBezTo>
                  <a:pt x="170" y="83"/>
                  <a:pt x="168" y="82"/>
                  <a:pt x="167" y="80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45" y="61"/>
                  <a:pt x="142" y="69"/>
                  <a:pt x="142" y="77"/>
                </a:cubicBezTo>
                <a:cubicBezTo>
                  <a:pt x="142" y="93"/>
                  <a:pt x="155" y="106"/>
                  <a:pt x="172" y="106"/>
                </a:cubicBezTo>
                <a:cubicBezTo>
                  <a:pt x="188" y="106"/>
                  <a:pt x="201" y="93"/>
                  <a:pt x="201" y="77"/>
                </a:cubicBezTo>
                <a:cubicBezTo>
                  <a:pt x="201" y="61"/>
                  <a:pt x="188" y="47"/>
                  <a:pt x="172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1" name="Freeform 152"/>
          <p:cNvSpPr>
            <a:spLocks noEditPoints="1"/>
          </p:cNvSpPr>
          <p:nvPr/>
        </p:nvSpPr>
        <p:spPr bwMode="auto">
          <a:xfrm>
            <a:off x="2734158" y="2484859"/>
            <a:ext cx="165454" cy="192831"/>
          </a:xfrm>
          <a:custGeom>
            <a:avLst/>
            <a:gdLst>
              <a:gd name="T0" fmla="*/ 142 w 142"/>
              <a:gd name="T1" fmla="*/ 142 h 166"/>
              <a:gd name="T2" fmla="*/ 130 w 142"/>
              <a:gd name="T3" fmla="*/ 142 h 166"/>
              <a:gd name="T4" fmla="*/ 130 w 142"/>
              <a:gd name="T5" fmla="*/ 154 h 166"/>
              <a:gd name="T6" fmla="*/ 118 w 142"/>
              <a:gd name="T7" fmla="*/ 166 h 166"/>
              <a:gd name="T8" fmla="*/ 106 w 142"/>
              <a:gd name="T9" fmla="*/ 154 h 166"/>
              <a:gd name="T10" fmla="*/ 106 w 142"/>
              <a:gd name="T11" fmla="*/ 142 h 166"/>
              <a:gd name="T12" fmla="*/ 35 w 142"/>
              <a:gd name="T13" fmla="*/ 142 h 166"/>
              <a:gd name="T14" fmla="*/ 35 w 142"/>
              <a:gd name="T15" fmla="*/ 154 h 166"/>
              <a:gd name="T16" fmla="*/ 24 w 142"/>
              <a:gd name="T17" fmla="*/ 166 h 166"/>
              <a:gd name="T18" fmla="*/ 12 w 142"/>
              <a:gd name="T19" fmla="*/ 154 h 166"/>
              <a:gd name="T20" fmla="*/ 12 w 142"/>
              <a:gd name="T21" fmla="*/ 142 h 166"/>
              <a:gd name="T22" fmla="*/ 0 w 142"/>
              <a:gd name="T23" fmla="*/ 142 h 166"/>
              <a:gd name="T24" fmla="*/ 0 w 142"/>
              <a:gd name="T25" fmla="*/ 87 h 166"/>
              <a:gd name="T26" fmla="*/ 2 w 142"/>
              <a:gd name="T27" fmla="*/ 66 h 166"/>
              <a:gd name="T28" fmla="*/ 12 w 142"/>
              <a:gd name="T29" fmla="*/ 24 h 166"/>
              <a:gd name="T30" fmla="*/ 71 w 142"/>
              <a:gd name="T31" fmla="*/ 0 h 166"/>
              <a:gd name="T32" fmla="*/ 130 w 142"/>
              <a:gd name="T33" fmla="*/ 24 h 166"/>
              <a:gd name="T34" fmla="*/ 140 w 142"/>
              <a:gd name="T35" fmla="*/ 66 h 166"/>
              <a:gd name="T36" fmla="*/ 142 w 142"/>
              <a:gd name="T37" fmla="*/ 87 h 166"/>
              <a:gd name="T38" fmla="*/ 142 w 142"/>
              <a:gd name="T39" fmla="*/ 142 h 166"/>
              <a:gd name="T40" fmla="*/ 24 w 142"/>
              <a:gd name="T41" fmla="*/ 101 h 166"/>
              <a:gd name="T42" fmla="*/ 12 w 142"/>
              <a:gd name="T43" fmla="*/ 113 h 166"/>
              <a:gd name="T44" fmla="*/ 24 w 142"/>
              <a:gd name="T45" fmla="*/ 125 h 166"/>
              <a:gd name="T46" fmla="*/ 35 w 142"/>
              <a:gd name="T47" fmla="*/ 113 h 166"/>
              <a:gd name="T48" fmla="*/ 24 w 142"/>
              <a:gd name="T49" fmla="*/ 101 h 166"/>
              <a:gd name="T50" fmla="*/ 119 w 142"/>
              <a:gd name="T51" fmla="*/ 41 h 166"/>
              <a:gd name="T52" fmla="*/ 113 w 142"/>
              <a:gd name="T53" fmla="*/ 36 h 166"/>
              <a:gd name="T54" fmla="*/ 28 w 142"/>
              <a:gd name="T55" fmla="*/ 36 h 166"/>
              <a:gd name="T56" fmla="*/ 23 w 142"/>
              <a:gd name="T57" fmla="*/ 41 h 166"/>
              <a:gd name="T58" fmla="*/ 16 w 142"/>
              <a:gd name="T59" fmla="*/ 76 h 166"/>
              <a:gd name="T60" fmla="*/ 22 w 142"/>
              <a:gd name="T61" fmla="*/ 83 h 166"/>
              <a:gd name="T62" fmla="*/ 120 w 142"/>
              <a:gd name="T63" fmla="*/ 83 h 166"/>
              <a:gd name="T64" fmla="*/ 126 w 142"/>
              <a:gd name="T65" fmla="*/ 76 h 166"/>
              <a:gd name="T66" fmla="*/ 119 w 142"/>
              <a:gd name="T67" fmla="*/ 41 h 166"/>
              <a:gd name="T68" fmla="*/ 100 w 142"/>
              <a:gd name="T69" fmla="*/ 15 h 166"/>
              <a:gd name="T70" fmla="*/ 41 w 142"/>
              <a:gd name="T71" fmla="*/ 15 h 166"/>
              <a:gd name="T72" fmla="*/ 37 w 142"/>
              <a:gd name="T73" fmla="*/ 20 h 166"/>
              <a:gd name="T74" fmla="*/ 41 w 142"/>
              <a:gd name="T75" fmla="*/ 24 h 166"/>
              <a:gd name="T76" fmla="*/ 100 w 142"/>
              <a:gd name="T77" fmla="*/ 24 h 166"/>
              <a:gd name="T78" fmla="*/ 105 w 142"/>
              <a:gd name="T79" fmla="*/ 20 h 166"/>
              <a:gd name="T80" fmla="*/ 100 w 142"/>
              <a:gd name="T81" fmla="*/ 15 h 166"/>
              <a:gd name="T82" fmla="*/ 118 w 142"/>
              <a:gd name="T83" fmla="*/ 101 h 166"/>
              <a:gd name="T84" fmla="*/ 106 w 142"/>
              <a:gd name="T85" fmla="*/ 113 h 166"/>
              <a:gd name="T86" fmla="*/ 118 w 142"/>
              <a:gd name="T87" fmla="*/ 125 h 166"/>
              <a:gd name="T88" fmla="*/ 130 w 142"/>
              <a:gd name="T89" fmla="*/ 113 h 166"/>
              <a:gd name="T90" fmla="*/ 118 w 142"/>
              <a:gd name="T91" fmla="*/ 10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2" h="166">
                <a:moveTo>
                  <a:pt x="142" y="142"/>
                </a:moveTo>
                <a:cubicBezTo>
                  <a:pt x="130" y="142"/>
                  <a:pt x="130" y="142"/>
                  <a:pt x="130" y="142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61"/>
                  <a:pt x="125" y="166"/>
                  <a:pt x="118" y="166"/>
                </a:cubicBezTo>
                <a:cubicBezTo>
                  <a:pt x="112" y="166"/>
                  <a:pt x="106" y="161"/>
                  <a:pt x="106" y="154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35" y="142"/>
                  <a:pt x="35" y="142"/>
                  <a:pt x="35" y="142"/>
                </a:cubicBezTo>
                <a:cubicBezTo>
                  <a:pt x="35" y="154"/>
                  <a:pt x="35" y="154"/>
                  <a:pt x="35" y="154"/>
                </a:cubicBezTo>
                <a:cubicBezTo>
                  <a:pt x="35" y="161"/>
                  <a:pt x="30" y="166"/>
                  <a:pt x="24" y="166"/>
                </a:cubicBezTo>
                <a:cubicBezTo>
                  <a:pt x="17" y="166"/>
                  <a:pt x="12" y="161"/>
                  <a:pt x="12" y="154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1" y="73"/>
                  <a:pt x="2" y="66"/>
                </a:cubicBezTo>
                <a:cubicBezTo>
                  <a:pt x="12" y="24"/>
                  <a:pt x="12" y="24"/>
                  <a:pt x="12" y="24"/>
                </a:cubicBezTo>
                <a:cubicBezTo>
                  <a:pt x="13" y="9"/>
                  <a:pt x="39" y="0"/>
                  <a:pt x="71" y="0"/>
                </a:cubicBezTo>
                <a:cubicBezTo>
                  <a:pt x="102" y="0"/>
                  <a:pt x="128" y="9"/>
                  <a:pt x="130" y="24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1" y="73"/>
                  <a:pt x="142" y="79"/>
                  <a:pt x="142" y="87"/>
                </a:cubicBezTo>
                <a:lnTo>
                  <a:pt x="142" y="142"/>
                </a:lnTo>
                <a:close/>
                <a:moveTo>
                  <a:pt x="24" y="101"/>
                </a:moveTo>
                <a:cubicBezTo>
                  <a:pt x="17" y="101"/>
                  <a:pt x="12" y="106"/>
                  <a:pt x="12" y="113"/>
                </a:cubicBezTo>
                <a:cubicBezTo>
                  <a:pt x="12" y="119"/>
                  <a:pt x="17" y="125"/>
                  <a:pt x="24" y="125"/>
                </a:cubicBezTo>
                <a:cubicBezTo>
                  <a:pt x="30" y="125"/>
                  <a:pt x="35" y="119"/>
                  <a:pt x="35" y="113"/>
                </a:cubicBezTo>
                <a:cubicBezTo>
                  <a:pt x="35" y="106"/>
                  <a:pt x="30" y="101"/>
                  <a:pt x="24" y="101"/>
                </a:cubicBezTo>
                <a:close/>
                <a:moveTo>
                  <a:pt x="119" y="41"/>
                </a:moveTo>
                <a:cubicBezTo>
                  <a:pt x="119" y="38"/>
                  <a:pt x="116" y="36"/>
                  <a:pt x="113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6" y="36"/>
                  <a:pt x="23" y="38"/>
                  <a:pt x="23" y="41"/>
                </a:cubicBezTo>
                <a:cubicBezTo>
                  <a:pt x="16" y="76"/>
                  <a:pt x="16" y="76"/>
                  <a:pt x="16" y="76"/>
                </a:cubicBezTo>
                <a:cubicBezTo>
                  <a:pt x="15" y="80"/>
                  <a:pt x="18" y="83"/>
                  <a:pt x="22" y="83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24" y="83"/>
                  <a:pt x="126" y="80"/>
                  <a:pt x="126" y="76"/>
                </a:cubicBezTo>
                <a:lnTo>
                  <a:pt x="119" y="41"/>
                </a:lnTo>
                <a:close/>
                <a:moveTo>
                  <a:pt x="100" y="15"/>
                </a:moveTo>
                <a:cubicBezTo>
                  <a:pt x="41" y="15"/>
                  <a:pt x="41" y="15"/>
                  <a:pt x="41" y="15"/>
                </a:cubicBezTo>
                <a:cubicBezTo>
                  <a:pt x="39" y="15"/>
                  <a:pt x="37" y="17"/>
                  <a:pt x="37" y="20"/>
                </a:cubicBezTo>
                <a:cubicBezTo>
                  <a:pt x="37" y="22"/>
                  <a:pt x="39" y="24"/>
                  <a:pt x="41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3" y="24"/>
                  <a:pt x="105" y="22"/>
                  <a:pt x="105" y="20"/>
                </a:cubicBezTo>
                <a:cubicBezTo>
                  <a:pt x="105" y="17"/>
                  <a:pt x="103" y="15"/>
                  <a:pt x="100" y="15"/>
                </a:cubicBezTo>
                <a:close/>
                <a:moveTo>
                  <a:pt x="118" y="101"/>
                </a:moveTo>
                <a:cubicBezTo>
                  <a:pt x="112" y="101"/>
                  <a:pt x="106" y="106"/>
                  <a:pt x="106" y="113"/>
                </a:cubicBezTo>
                <a:cubicBezTo>
                  <a:pt x="106" y="119"/>
                  <a:pt x="112" y="125"/>
                  <a:pt x="118" y="125"/>
                </a:cubicBezTo>
                <a:cubicBezTo>
                  <a:pt x="125" y="125"/>
                  <a:pt x="130" y="119"/>
                  <a:pt x="130" y="113"/>
                </a:cubicBezTo>
                <a:cubicBezTo>
                  <a:pt x="130" y="106"/>
                  <a:pt x="125" y="101"/>
                  <a:pt x="118" y="10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Freeform 153"/>
          <p:cNvSpPr>
            <a:spLocks noEditPoints="1"/>
          </p:cNvSpPr>
          <p:nvPr/>
        </p:nvSpPr>
        <p:spPr bwMode="auto">
          <a:xfrm>
            <a:off x="2941272" y="2484859"/>
            <a:ext cx="220209" cy="192831"/>
          </a:xfrm>
          <a:custGeom>
            <a:avLst/>
            <a:gdLst>
              <a:gd name="T0" fmla="*/ 190 w 190"/>
              <a:gd name="T1" fmla="*/ 104 h 166"/>
              <a:gd name="T2" fmla="*/ 190 w 190"/>
              <a:gd name="T3" fmla="*/ 139 h 166"/>
              <a:gd name="T4" fmla="*/ 187 w 190"/>
              <a:gd name="T5" fmla="*/ 142 h 166"/>
              <a:gd name="T6" fmla="*/ 178 w 190"/>
              <a:gd name="T7" fmla="*/ 142 h 166"/>
              <a:gd name="T8" fmla="*/ 178 w 190"/>
              <a:gd name="T9" fmla="*/ 148 h 166"/>
              <a:gd name="T10" fmla="*/ 160 w 190"/>
              <a:gd name="T11" fmla="*/ 166 h 166"/>
              <a:gd name="T12" fmla="*/ 142 w 190"/>
              <a:gd name="T13" fmla="*/ 148 h 166"/>
              <a:gd name="T14" fmla="*/ 142 w 190"/>
              <a:gd name="T15" fmla="*/ 142 h 166"/>
              <a:gd name="T16" fmla="*/ 48 w 190"/>
              <a:gd name="T17" fmla="*/ 142 h 166"/>
              <a:gd name="T18" fmla="*/ 48 w 190"/>
              <a:gd name="T19" fmla="*/ 148 h 166"/>
              <a:gd name="T20" fmla="*/ 30 w 190"/>
              <a:gd name="T21" fmla="*/ 166 h 166"/>
              <a:gd name="T22" fmla="*/ 12 w 190"/>
              <a:gd name="T23" fmla="*/ 148 h 166"/>
              <a:gd name="T24" fmla="*/ 12 w 190"/>
              <a:gd name="T25" fmla="*/ 142 h 166"/>
              <a:gd name="T26" fmla="*/ 3 w 190"/>
              <a:gd name="T27" fmla="*/ 142 h 166"/>
              <a:gd name="T28" fmla="*/ 0 w 190"/>
              <a:gd name="T29" fmla="*/ 139 h 166"/>
              <a:gd name="T30" fmla="*/ 0 w 190"/>
              <a:gd name="T31" fmla="*/ 104 h 166"/>
              <a:gd name="T32" fmla="*/ 21 w 190"/>
              <a:gd name="T33" fmla="*/ 83 h 166"/>
              <a:gd name="T34" fmla="*/ 24 w 190"/>
              <a:gd name="T35" fmla="*/ 83 h 166"/>
              <a:gd name="T36" fmla="*/ 33 w 190"/>
              <a:gd name="T37" fmla="*/ 44 h 166"/>
              <a:gd name="T38" fmla="*/ 60 w 190"/>
              <a:gd name="T39" fmla="*/ 24 h 166"/>
              <a:gd name="T40" fmla="*/ 71 w 190"/>
              <a:gd name="T41" fmla="*/ 24 h 166"/>
              <a:gd name="T42" fmla="*/ 71 w 190"/>
              <a:gd name="T43" fmla="*/ 3 h 166"/>
              <a:gd name="T44" fmla="*/ 74 w 190"/>
              <a:gd name="T45" fmla="*/ 0 h 166"/>
              <a:gd name="T46" fmla="*/ 116 w 190"/>
              <a:gd name="T47" fmla="*/ 0 h 166"/>
              <a:gd name="T48" fmla="*/ 119 w 190"/>
              <a:gd name="T49" fmla="*/ 3 h 166"/>
              <a:gd name="T50" fmla="*/ 119 w 190"/>
              <a:gd name="T51" fmla="*/ 24 h 166"/>
              <a:gd name="T52" fmla="*/ 131 w 190"/>
              <a:gd name="T53" fmla="*/ 24 h 166"/>
              <a:gd name="T54" fmla="*/ 157 w 190"/>
              <a:gd name="T55" fmla="*/ 44 h 166"/>
              <a:gd name="T56" fmla="*/ 166 w 190"/>
              <a:gd name="T57" fmla="*/ 83 h 166"/>
              <a:gd name="T58" fmla="*/ 169 w 190"/>
              <a:gd name="T59" fmla="*/ 83 h 166"/>
              <a:gd name="T60" fmla="*/ 190 w 190"/>
              <a:gd name="T61" fmla="*/ 104 h 166"/>
              <a:gd name="T62" fmla="*/ 45 w 190"/>
              <a:gd name="T63" fmla="*/ 113 h 166"/>
              <a:gd name="T64" fmla="*/ 30 w 190"/>
              <a:gd name="T65" fmla="*/ 98 h 166"/>
              <a:gd name="T66" fmla="*/ 15 w 190"/>
              <a:gd name="T67" fmla="*/ 113 h 166"/>
              <a:gd name="T68" fmla="*/ 30 w 190"/>
              <a:gd name="T69" fmla="*/ 128 h 166"/>
              <a:gd name="T70" fmla="*/ 45 w 190"/>
              <a:gd name="T71" fmla="*/ 113 h 166"/>
              <a:gd name="T72" fmla="*/ 142 w 190"/>
              <a:gd name="T73" fmla="*/ 83 h 166"/>
              <a:gd name="T74" fmla="*/ 134 w 190"/>
              <a:gd name="T75" fmla="*/ 50 h 166"/>
              <a:gd name="T76" fmla="*/ 131 w 190"/>
              <a:gd name="T77" fmla="*/ 48 h 166"/>
              <a:gd name="T78" fmla="*/ 60 w 190"/>
              <a:gd name="T79" fmla="*/ 48 h 166"/>
              <a:gd name="T80" fmla="*/ 56 w 190"/>
              <a:gd name="T81" fmla="*/ 50 h 166"/>
              <a:gd name="T82" fmla="*/ 48 w 190"/>
              <a:gd name="T83" fmla="*/ 83 h 166"/>
              <a:gd name="T84" fmla="*/ 142 w 190"/>
              <a:gd name="T85" fmla="*/ 83 h 166"/>
              <a:gd name="T86" fmla="*/ 175 w 190"/>
              <a:gd name="T87" fmla="*/ 113 h 166"/>
              <a:gd name="T88" fmla="*/ 160 w 190"/>
              <a:gd name="T89" fmla="*/ 98 h 166"/>
              <a:gd name="T90" fmla="*/ 145 w 190"/>
              <a:gd name="T91" fmla="*/ 113 h 166"/>
              <a:gd name="T92" fmla="*/ 160 w 190"/>
              <a:gd name="T93" fmla="*/ 128 h 166"/>
              <a:gd name="T94" fmla="*/ 175 w 190"/>
              <a:gd name="T95" fmla="*/ 11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0" h="166">
                <a:moveTo>
                  <a:pt x="190" y="104"/>
                </a:moveTo>
                <a:cubicBezTo>
                  <a:pt x="190" y="139"/>
                  <a:pt x="190" y="139"/>
                  <a:pt x="190" y="139"/>
                </a:cubicBezTo>
                <a:cubicBezTo>
                  <a:pt x="190" y="141"/>
                  <a:pt x="188" y="142"/>
                  <a:pt x="187" y="142"/>
                </a:cubicBezTo>
                <a:cubicBezTo>
                  <a:pt x="178" y="142"/>
                  <a:pt x="178" y="142"/>
                  <a:pt x="178" y="142"/>
                </a:cubicBezTo>
                <a:cubicBezTo>
                  <a:pt x="178" y="148"/>
                  <a:pt x="178" y="148"/>
                  <a:pt x="178" y="148"/>
                </a:cubicBezTo>
                <a:cubicBezTo>
                  <a:pt x="178" y="158"/>
                  <a:pt x="170" y="166"/>
                  <a:pt x="160" y="166"/>
                </a:cubicBezTo>
                <a:cubicBezTo>
                  <a:pt x="150" y="166"/>
                  <a:pt x="142" y="158"/>
                  <a:pt x="142" y="148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8"/>
                  <a:pt x="40" y="166"/>
                  <a:pt x="30" y="166"/>
                </a:cubicBezTo>
                <a:cubicBezTo>
                  <a:pt x="20" y="166"/>
                  <a:pt x="12" y="158"/>
                  <a:pt x="12" y="148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3" y="142"/>
                  <a:pt x="3" y="142"/>
                  <a:pt x="3" y="142"/>
                </a:cubicBezTo>
                <a:cubicBezTo>
                  <a:pt x="2" y="142"/>
                  <a:pt x="0" y="141"/>
                  <a:pt x="0" y="139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2"/>
                  <a:pt x="10" y="83"/>
                  <a:pt x="21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33" y="44"/>
                  <a:pt x="33" y="44"/>
                  <a:pt x="33" y="44"/>
                </a:cubicBezTo>
                <a:cubicBezTo>
                  <a:pt x="36" y="33"/>
                  <a:pt x="48" y="24"/>
                  <a:pt x="60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2"/>
                  <a:pt x="73" y="0"/>
                  <a:pt x="7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7" y="0"/>
                  <a:pt x="119" y="2"/>
                  <a:pt x="119" y="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43" y="24"/>
                  <a:pt x="154" y="33"/>
                  <a:pt x="157" y="44"/>
                </a:cubicBezTo>
                <a:cubicBezTo>
                  <a:pt x="166" y="83"/>
                  <a:pt x="166" y="83"/>
                  <a:pt x="166" y="83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80" y="83"/>
                  <a:pt x="190" y="92"/>
                  <a:pt x="190" y="104"/>
                </a:cubicBezTo>
                <a:close/>
                <a:moveTo>
                  <a:pt x="45" y="113"/>
                </a:moveTo>
                <a:cubicBezTo>
                  <a:pt x="45" y="105"/>
                  <a:pt x="38" y="98"/>
                  <a:pt x="30" y="98"/>
                </a:cubicBezTo>
                <a:cubicBezTo>
                  <a:pt x="22" y="98"/>
                  <a:pt x="15" y="105"/>
                  <a:pt x="15" y="113"/>
                </a:cubicBezTo>
                <a:cubicBezTo>
                  <a:pt x="15" y="121"/>
                  <a:pt x="22" y="128"/>
                  <a:pt x="30" y="128"/>
                </a:cubicBezTo>
                <a:cubicBezTo>
                  <a:pt x="38" y="128"/>
                  <a:pt x="45" y="121"/>
                  <a:pt x="45" y="113"/>
                </a:cubicBezTo>
                <a:close/>
                <a:moveTo>
                  <a:pt x="142" y="83"/>
                </a:moveTo>
                <a:cubicBezTo>
                  <a:pt x="134" y="50"/>
                  <a:pt x="134" y="50"/>
                  <a:pt x="134" y="50"/>
                </a:cubicBezTo>
                <a:cubicBezTo>
                  <a:pt x="133" y="49"/>
                  <a:pt x="132" y="48"/>
                  <a:pt x="13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7" y="49"/>
                  <a:pt x="56" y="50"/>
                </a:cubicBezTo>
                <a:cubicBezTo>
                  <a:pt x="48" y="83"/>
                  <a:pt x="48" y="83"/>
                  <a:pt x="48" y="83"/>
                </a:cubicBezTo>
                <a:lnTo>
                  <a:pt x="142" y="83"/>
                </a:lnTo>
                <a:close/>
                <a:moveTo>
                  <a:pt x="175" y="113"/>
                </a:moveTo>
                <a:cubicBezTo>
                  <a:pt x="175" y="105"/>
                  <a:pt x="168" y="98"/>
                  <a:pt x="160" y="98"/>
                </a:cubicBezTo>
                <a:cubicBezTo>
                  <a:pt x="152" y="98"/>
                  <a:pt x="145" y="105"/>
                  <a:pt x="145" y="113"/>
                </a:cubicBezTo>
                <a:cubicBezTo>
                  <a:pt x="145" y="121"/>
                  <a:pt x="152" y="128"/>
                  <a:pt x="160" y="128"/>
                </a:cubicBezTo>
                <a:cubicBezTo>
                  <a:pt x="168" y="128"/>
                  <a:pt x="175" y="121"/>
                  <a:pt x="175" y="11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" name="Freeform 154"/>
          <p:cNvSpPr>
            <a:spLocks noEditPoints="1"/>
          </p:cNvSpPr>
          <p:nvPr/>
        </p:nvSpPr>
        <p:spPr bwMode="auto">
          <a:xfrm>
            <a:off x="3209093" y="2499142"/>
            <a:ext cx="220209" cy="171405"/>
          </a:xfrm>
          <a:custGeom>
            <a:avLst/>
            <a:gdLst>
              <a:gd name="T0" fmla="*/ 190 w 190"/>
              <a:gd name="T1" fmla="*/ 116 h 148"/>
              <a:gd name="T2" fmla="*/ 187 w 190"/>
              <a:gd name="T3" fmla="*/ 118 h 148"/>
              <a:gd name="T4" fmla="*/ 178 w 190"/>
              <a:gd name="T5" fmla="*/ 118 h 148"/>
              <a:gd name="T6" fmla="*/ 178 w 190"/>
              <a:gd name="T7" fmla="*/ 130 h 148"/>
              <a:gd name="T8" fmla="*/ 160 w 190"/>
              <a:gd name="T9" fmla="*/ 148 h 148"/>
              <a:gd name="T10" fmla="*/ 142 w 190"/>
              <a:gd name="T11" fmla="*/ 130 h 148"/>
              <a:gd name="T12" fmla="*/ 142 w 190"/>
              <a:gd name="T13" fmla="*/ 118 h 148"/>
              <a:gd name="T14" fmla="*/ 48 w 190"/>
              <a:gd name="T15" fmla="*/ 118 h 148"/>
              <a:gd name="T16" fmla="*/ 48 w 190"/>
              <a:gd name="T17" fmla="*/ 130 h 148"/>
              <a:gd name="T18" fmla="*/ 30 w 190"/>
              <a:gd name="T19" fmla="*/ 148 h 148"/>
              <a:gd name="T20" fmla="*/ 12 w 190"/>
              <a:gd name="T21" fmla="*/ 130 h 148"/>
              <a:gd name="T22" fmla="*/ 12 w 190"/>
              <a:gd name="T23" fmla="*/ 118 h 148"/>
              <a:gd name="T24" fmla="*/ 3 w 190"/>
              <a:gd name="T25" fmla="*/ 118 h 148"/>
              <a:gd name="T26" fmla="*/ 0 w 190"/>
              <a:gd name="T27" fmla="*/ 116 h 148"/>
              <a:gd name="T28" fmla="*/ 0 w 190"/>
              <a:gd name="T29" fmla="*/ 80 h 148"/>
              <a:gd name="T30" fmla="*/ 21 w 190"/>
              <a:gd name="T31" fmla="*/ 59 h 148"/>
              <a:gd name="T32" fmla="*/ 24 w 190"/>
              <a:gd name="T33" fmla="*/ 59 h 148"/>
              <a:gd name="T34" fmla="*/ 33 w 190"/>
              <a:gd name="T35" fmla="*/ 21 h 148"/>
              <a:gd name="T36" fmla="*/ 60 w 190"/>
              <a:gd name="T37" fmla="*/ 0 h 148"/>
              <a:gd name="T38" fmla="*/ 131 w 190"/>
              <a:gd name="T39" fmla="*/ 0 h 148"/>
              <a:gd name="T40" fmla="*/ 157 w 190"/>
              <a:gd name="T41" fmla="*/ 21 h 148"/>
              <a:gd name="T42" fmla="*/ 166 w 190"/>
              <a:gd name="T43" fmla="*/ 59 h 148"/>
              <a:gd name="T44" fmla="*/ 169 w 190"/>
              <a:gd name="T45" fmla="*/ 59 h 148"/>
              <a:gd name="T46" fmla="*/ 190 w 190"/>
              <a:gd name="T47" fmla="*/ 80 h 148"/>
              <a:gd name="T48" fmla="*/ 190 w 190"/>
              <a:gd name="T49" fmla="*/ 116 h 148"/>
              <a:gd name="T50" fmla="*/ 30 w 190"/>
              <a:gd name="T51" fmla="*/ 74 h 148"/>
              <a:gd name="T52" fmla="*/ 15 w 190"/>
              <a:gd name="T53" fmla="*/ 89 h 148"/>
              <a:gd name="T54" fmla="*/ 30 w 190"/>
              <a:gd name="T55" fmla="*/ 104 h 148"/>
              <a:gd name="T56" fmla="*/ 45 w 190"/>
              <a:gd name="T57" fmla="*/ 89 h 148"/>
              <a:gd name="T58" fmla="*/ 30 w 190"/>
              <a:gd name="T59" fmla="*/ 74 h 148"/>
              <a:gd name="T60" fmla="*/ 142 w 190"/>
              <a:gd name="T61" fmla="*/ 59 h 148"/>
              <a:gd name="T62" fmla="*/ 134 w 190"/>
              <a:gd name="T63" fmla="*/ 26 h 148"/>
              <a:gd name="T64" fmla="*/ 131 w 190"/>
              <a:gd name="T65" fmla="*/ 24 h 148"/>
              <a:gd name="T66" fmla="*/ 60 w 190"/>
              <a:gd name="T67" fmla="*/ 24 h 148"/>
              <a:gd name="T68" fmla="*/ 56 w 190"/>
              <a:gd name="T69" fmla="*/ 26 h 148"/>
              <a:gd name="T70" fmla="*/ 48 w 190"/>
              <a:gd name="T71" fmla="*/ 59 h 148"/>
              <a:gd name="T72" fmla="*/ 142 w 190"/>
              <a:gd name="T73" fmla="*/ 59 h 148"/>
              <a:gd name="T74" fmla="*/ 160 w 190"/>
              <a:gd name="T75" fmla="*/ 74 h 148"/>
              <a:gd name="T76" fmla="*/ 145 w 190"/>
              <a:gd name="T77" fmla="*/ 89 h 148"/>
              <a:gd name="T78" fmla="*/ 160 w 190"/>
              <a:gd name="T79" fmla="*/ 104 h 148"/>
              <a:gd name="T80" fmla="*/ 175 w 190"/>
              <a:gd name="T81" fmla="*/ 89 h 148"/>
              <a:gd name="T82" fmla="*/ 160 w 190"/>
              <a:gd name="T8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0" h="148">
                <a:moveTo>
                  <a:pt x="190" y="116"/>
                </a:moveTo>
                <a:cubicBezTo>
                  <a:pt x="190" y="117"/>
                  <a:pt x="188" y="118"/>
                  <a:pt x="187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30"/>
                  <a:pt x="178" y="130"/>
                  <a:pt x="178" y="130"/>
                </a:cubicBezTo>
                <a:cubicBezTo>
                  <a:pt x="178" y="140"/>
                  <a:pt x="170" y="148"/>
                  <a:pt x="160" y="148"/>
                </a:cubicBezTo>
                <a:cubicBezTo>
                  <a:pt x="150" y="148"/>
                  <a:pt x="142" y="140"/>
                  <a:pt x="142" y="130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30"/>
                  <a:pt x="48" y="130"/>
                  <a:pt x="48" y="130"/>
                </a:cubicBezTo>
                <a:cubicBezTo>
                  <a:pt x="48" y="140"/>
                  <a:pt x="40" y="148"/>
                  <a:pt x="30" y="148"/>
                </a:cubicBezTo>
                <a:cubicBezTo>
                  <a:pt x="20" y="148"/>
                  <a:pt x="12" y="140"/>
                  <a:pt x="12" y="13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2" y="118"/>
                  <a:pt x="0" y="117"/>
                  <a:pt x="0" y="1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69"/>
                  <a:pt x="10" y="59"/>
                  <a:pt x="21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33" y="21"/>
                  <a:pt x="33" y="21"/>
                  <a:pt x="33" y="21"/>
                </a:cubicBezTo>
                <a:cubicBezTo>
                  <a:pt x="36" y="9"/>
                  <a:pt x="48" y="0"/>
                  <a:pt x="60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3" y="0"/>
                  <a:pt x="154" y="9"/>
                  <a:pt x="157" y="21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80" y="59"/>
                  <a:pt x="190" y="69"/>
                  <a:pt x="190" y="80"/>
                </a:cubicBezTo>
                <a:lnTo>
                  <a:pt x="190" y="116"/>
                </a:lnTo>
                <a:close/>
                <a:moveTo>
                  <a:pt x="30" y="74"/>
                </a:moveTo>
                <a:cubicBezTo>
                  <a:pt x="22" y="74"/>
                  <a:pt x="15" y="81"/>
                  <a:pt x="15" y="89"/>
                </a:cubicBezTo>
                <a:cubicBezTo>
                  <a:pt x="15" y="97"/>
                  <a:pt x="22" y="104"/>
                  <a:pt x="30" y="104"/>
                </a:cubicBezTo>
                <a:cubicBezTo>
                  <a:pt x="38" y="104"/>
                  <a:pt x="45" y="97"/>
                  <a:pt x="45" y="89"/>
                </a:cubicBezTo>
                <a:cubicBezTo>
                  <a:pt x="45" y="81"/>
                  <a:pt x="38" y="74"/>
                  <a:pt x="30" y="74"/>
                </a:cubicBezTo>
                <a:close/>
                <a:moveTo>
                  <a:pt x="142" y="59"/>
                </a:moveTo>
                <a:cubicBezTo>
                  <a:pt x="134" y="26"/>
                  <a:pt x="134" y="26"/>
                  <a:pt x="134" y="26"/>
                </a:cubicBezTo>
                <a:cubicBezTo>
                  <a:pt x="134" y="25"/>
                  <a:pt x="132" y="24"/>
                  <a:pt x="131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4"/>
                  <a:pt x="57" y="25"/>
                  <a:pt x="56" y="26"/>
                </a:cubicBezTo>
                <a:cubicBezTo>
                  <a:pt x="48" y="59"/>
                  <a:pt x="48" y="59"/>
                  <a:pt x="48" y="59"/>
                </a:cubicBezTo>
                <a:lnTo>
                  <a:pt x="142" y="59"/>
                </a:lnTo>
                <a:close/>
                <a:moveTo>
                  <a:pt x="160" y="74"/>
                </a:moveTo>
                <a:cubicBezTo>
                  <a:pt x="152" y="74"/>
                  <a:pt x="145" y="81"/>
                  <a:pt x="145" y="89"/>
                </a:cubicBezTo>
                <a:cubicBezTo>
                  <a:pt x="145" y="97"/>
                  <a:pt x="152" y="104"/>
                  <a:pt x="160" y="104"/>
                </a:cubicBezTo>
                <a:cubicBezTo>
                  <a:pt x="168" y="104"/>
                  <a:pt x="175" y="97"/>
                  <a:pt x="175" y="89"/>
                </a:cubicBezTo>
                <a:cubicBezTo>
                  <a:pt x="175" y="81"/>
                  <a:pt x="168" y="74"/>
                  <a:pt x="160" y="7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" name="Freeform 155"/>
          <p:cNvSpPr>
            <a:spLocks/>
          </p:cNvSpPr>
          <p:nvPr/>
        </p:nvSpPr>
        <p:spPr bwMode="auto">
          <a:xfrm>
            <a:off x="3475724" y="2495572"/>
            <a:ext cx="155932" cy="154741"/>
          </a:xfrm>
          <a:custGeom>
            <a:avLst/>
            <a:gdLst>
              <a:gd name="T0" fmla="*/ 119 w 134"/>
              <a:gd name="T1" fmla="*/ 36 h 133"/>
              <a:gd name="T2" fmla="*/ 104 w 134"/>
              <a:gd name="T3" fmla="*/ 51 h 133"/>
              <a:gd name="T4" fmla="*/ 119 w 134"/>
              <a:gd name="T5" fmla="*/ 115 h 133"/>
              <a:gd name="T6" fmla="*/ 118 w 134"/>
              <a:gd name="T7" fmla="*/ 118 h 133"/>
              <a:gd name="T8" fmla="*/ 106 w 134"/>
              <a:gd name="T9" fmla="*/ 127 h 133"/>
              <a:gd name="T10" fmla="*/ 104 w 134"/>
              <a:gd name="T11" fmla="*/ 127 h 133"/>
              <a:gd name="T12" fmla="*/ 103 w 134"/>
              <a:gd name="T13" fmla="*/ 127 h 133"/>
              <a:gd name="T14" fmla="*/ 101 w 134"/>
              <a:gd name="T15" fmla="*/ 126 h 133"/>
              <a:gd name="T16" fmla="*/ 76 w 134"/>
              <a:gd name="T17" fmla="*/ 79 h 133"/>
              <a:gd name="T18" fmla="*/ 52 w 134"/>
              <a:gd name="T19" fmla="*/ 103 h 133"/>
              <a:gd name="T20" fmla="*/ 57 w 134"/>
              <a:gd name="T21" fmla="*/ 121 h 133"/>
              <a:gd name="T22" fmla="*/ 56 w 134"/>
              <a:gd name="T23" fmla="*/ 124 h 133"/>
              <a:gd name="T24" fmla="*/ 47 w 134"/>
              <a:gd name="T25" fmla="*/ 132 h 133"/>
              <a:gd name="T26" fmla="*/ 45 w 134"/>
              <a:gd name="T27" fmla="*/ 133 h 133"/>
              <a:gd name="T28" fmla="*/ 45 w 134"/>
              <a:gd name="T29" fmla="*/ 133 h 133"/>
              <a:gd name="T30" fmla="*/ 42 w 134"/>
              <a:gd name="T31" fmla="*/ 132 h 133"/>
              <a:gd name="T32" fmla="*/ 25 w 134"/>
              <a:gd name="T33" fmla="*/ 109 h 133"/>
              <a:gd name="T34" fmla="*/ 2 w 134"/>
              <a:gd name="T35" fmla="*/ 91 h 133"/>
              <a:gd name="T36" fmla="*/ 1 w 134"/>
              <a:gd name="T37" fmla="*/ 89 h 133"/>
              <a:gd name="T38" fmla="*/ 1 w 134"/>
              <a:gd name="T39" fmla="*/ 87 h 133"/>
              <a:gd name="T40" fmla="*/ 10 w 134"/>
              <a:gd name="T41" fmla="*/ 78 h 133"/>
              <a:gd name="T42" fmla="*/ 12 w 134"/>
              <a:gd name="T43" fmla="*/ 77 h 133"/>
              <a:gd name="T44" fmla="*/ 13 w 134"/>
              <a:gd name="T45" fmla="*/ 77 h 133"/>
              <a:gd name="T46" fmla="*/ 31 w 134"/>
              <a:gd name="T47" fmla="*/ 82 h 133"/>
              <a:gd name="T48" fmla="*/ 55 w 134"/>
              <a:gd name="T49" fmla="*/ 58 h 133"/>
              <a:gd name="T50" fmla="*/ 8 w 134"/>
              <a:gd name="T51" fmla="*/ 32 h 133"/>
              <a:gd name="T52" fmla="*/ 6 w 134"/>
              <a:gd name="T53" fmla="*/ 30 h 133"/>
              <a:gd name="T54" fmla="*/ 7 w 134"/>
              <a:gd name="T55" fmla="*/ 28 h 133"/>
              <a:gd name="T56" fmla="*/ 19 w 134"/>
              <a:gd name="T57" fmla="*/ 16 h 133"/>
              <a:gd name="T58" fmla="*/ 22 w 134"/>
              <a:gd name="T59" fmla="*/ 15 h 133"/>
              <a:gd name="T60" fmla="*/ 83 w 134"/>
              <a:gd name="T61" fmla="*/ 30 h 133"/>
              <a:gd name="T62" fmla="*/ 98 w 134"/>
              <a:gd name="T63" fmla="*/ 15 h 133"/>
              <a:gd name="T64" fmla="*/ 128 w 134"/>
              <a:gd name="T65" fmla="*/ 6 h 133"/>
              <a:gd name="T66" fmla="*/ 119 w 134"/>
              <a:gd name="T67" fmla="*/ 3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4" h="133">
                <a:moveTo>
                  <a:pt x="119" y="36"/>
                </a:moveTo>
                <a:cubicBezTo>
                  <a:pt x="104" y="51"/>
                  <a:pt x="104" y="51"/>
                  <a:pt x="104" y="51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6"/>
                  <a:pt x="119" y="117"/>
                  <a:pt x="118" y="118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5" y="127"/>
                  <a:pt x="105" y="127"/>
                  <a:pt x="104" y="127"/>
                </a:cubicBezTo>
                <a:cubicBezTo>
                  <a:pt x="104" y="127"/>
                  <a:pt x="104" y="127"/>
                  <a:pt x="103" y="127"/>
                </a:cubicBezTo>
                <a:cubicBezTo>
                  <a:pt x="103" y="127"/>
                  <a:pt x="102" y="127"/>
                  <a:pt x="101" y="126"/>
                </a:cubicBezTo>
                <a:cubicBezTo>
                  <a:pt x="76" y="79"/>
                  <a:pt x="76" y="79"/>
                  <a:pt x="76" y="79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7" y="122"/>
                  <a:pt x="57" y="123"/>
                  <a:pt x="56" y="124"/>
                </a:cubicBezTo>
                <a:cubicBezTo>
                  <a:pt x="47" y="132"/>
                  <a:pt x="47" y="132"/>
                  <a:pt x="47" y="132"/>
                </a:cubicBezTo>
                <a:cubicBezTo>
                  <a:pt x="46" y="133"/>
                  <a:pt x="46" y="133"/>
                  <a:pt x="45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4" y="133"/>
                  <a:pt x="43" y="133"/>
                  <a:pt x="42" y="132"/>
                </a:cubicBezTo>
                <a:cubicBezTo>
                  <a:pt x="25" y="109"/>
                  <a:pt x="25" y="109"/>
                  <a:pt x="25" y="109"/>
                </a:cubicBezTo>
                <a:cubicBezTo>
                  <a:pt x="2" y="91"/>
                  <a:pt x="2" y="91"/>
                  <a:pt x="2" y="91"/>
                </a:cubicBezTo>
                <a:cubicBezTo>
                  <a:pt x="1" y="91"/>
                  <a:pt x="1" y="90"/>
                  <a:pt x="1" y="89"/>
                </a:cubicBezTo>
                <a:cubicBezTo>
                  <a:pt x="0" y="88"/>
                  <a:pt x="1" y="88"/>
                  <a:pt x="1" y="87"/>
                </a:cubicBezTo>
                <a:cubicBezTo>
                  <a:pt x="10" y="78"/>
                  <a:pt x="10" y="78"/>
                  <a:pt x="10" y="78"/>
                </a:cubicBezTo>
                <a:cubicBezTo>
                  <a:pt x="11" y="77"/>
                  <a:pt x="12" y="77"/>
                  <a:pt x="12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31" y="82"/>
                  <a:pt x="31" y="82"/>
                  <a:pt x="31" y="82"/>
                </a:cubicBezTo>
                <a:cubicBezTo>
                  <a:pt x="55" y="58"/>
                  <a:pt x="55" y="58"/>
                  <a:pt x="55" y="58"/>
                </a:cubicBezTo>
                <a:cubicBezTo>
                  <a:pt x="8" y="32"/>
                  <a:pt x="8" y="32"/>
                  <a:pt x="8" y="32"/>
                </a:cubicBezTo>
                <a:cubicBezTo>
                  <a:pt x="7" y="32"/>
                  <a:pt x="7" y="31"/>
                  <a:pt x="6" y="30"/>
                </a:cubicBezTo>
                <a:cubicBezTo>
                  <a:pt x="6" y="29"/>
                  <a:pt x="7" y="28"/>
                  <a:pt x="7" y="28"/>
                </a:cubicBezTo>
                <a:cubicBezTo>
                  <a:pt x="19" y="16"/>
                  <a:pt x="19" y="16"/>
                  <a:pt x="19" y="16"/>
                </a:cubicBezTo>
                <a:cubicBezTo>
                  <a:pt x="20" y="15"/>
                  <a:pt x="21" y="15"/>
                  <a:pt x="22" y="15"/>
                </a:cubicBezTo>
                <a:cubicBezTo>
                  <a:pt x="83" y="30"/>
                  <a:pt x="83" y="30"/>
                  <a:pt x="83" y="30"/>
                </a:cubicBezTo>
                <a:cubicBezTo>
                  <a:pt x="98" y="15"/>
                  <a:pt x="98" y="15"/>
                  <a:pt x="98" y="15"/>
                </a:cubicBezTo>
                <a:cubicBezTo>
                  <a:pt x="107" y="6"/>
                  <a:pt x="122" y="0"/>
                  <a:pt x="128" y="6"/>
                </a:cubicBezTo>
                <a:cubicBezTo>
                  <a:pt x="134" y="12"/>
                  <a:pt x="128" y="27"/>
                  <a:pt x="119" y="3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5" name="Freeform 156"/>
          <p:cNvSpPr>
            <a:spLocks/>
          </p:cNvSpPr>
          <p:nvPr/>
        </p:nvSpPr>
        <p:spPr bwMode="auto">
          <a:xfrm>
            <a:off x="3675697" y="2484859"/>
            <a:ext cx="191641" cy="192831"/>
          </a:xfrm>
          <a:custGeom>
            <a:avLst/>
            <a:gdLst>
              <a:gd name="T0" fmla="*/ 166 w 166"/>
              <a:gd name="T1" fmla="*/ 7 h 166"/>
              <a:gd name="T2" fmla="*/ 142 w 166"/>
              <a:gd name="T3" fmla="*/ 149 h 166"/>
              <a:gd name="T4" fmla="*/ 139 w 166"/>
              <a:gd name="T5" fmla="*/ 153 h 166"/>
              <a:gd name="T6" fmla="*/ 136 w 166"/>
              <a:gd name="T7" fmla="*/ 154 h 166"/>
              <a:gd name="T8" fmla="*/ 134 w 166"/>
              <a:gd name="T9" fmla="*/ 154 h 166"/>
              <a:gd name="T10" fmla="*/ 92 w 166"/>
              <a:gd name="T11" fmla="*/ 137 h 166"/>
              <a:gd name="T12" fmla="*/ 70 w 166"/>
              <a:gd name="T13" fmla="*/ 164 h 166"/>
              <a:gd name="T14" fmla="*/ 65 w 166"/>
              <a:gd name="T15" fmla="*/ 166 h 166"/>
              <a:gd name="T16" fmla="*/ 63 w 166"/>
              <a:gd name="T17" fmla="*/ 166 h 166"/>
              <a:gd name="T18" fmla="*/ 59 w 166"/>
              <a:gd name="T19" fmla="*/ 160 h 166"/>
              <a:gd name="T20" fmla="*/ 59 w 166"/>
              <a:gd name="T21" fmla="*/ 128 h 166"/>
              <a:gd name="T22" fmla="*/ 139 w 166"/>
              <a:gd name="T23" fmla="*/ 30 h 166"/>
              <a:gd name="T24" fmla="*/ 40 w 166"/>
              <a:gd name="T25" fmla="*/ 115 h 166"/>
              <a:gd name="T26" fmla="*/ 4 w 166"/>
              <a:gd name="T27" fmla="*/ 100 h 166"/>
              <a:gd name="T28" fmla="*/ 0 w 166"/>
              <a:gd name="T29" fmla="*/ 95 h 166"/>
              <a:gd name="T30" fmla="*/ 3 w 166"/>
              <a:gd name="T31" fmla="*/ 90 h 166"/>
              <a:gd name="T32" fmla="*/ 157 w 166"/>
              <a:gd name="T33" fmla="*/ 1 h 166"/>
              <a:gd name="T34" fmla="*/ 160 w 166"/>
              <a:gd name="T35" fmla="*/ 0 h 166"/>
              <a:gd name="T36" fmla="*/ 163 w 166"/>
              <a:gd name="T37" fmla="*/ 1 h 166"/>
              <a:gd name="T38" fmla="*/ 166 w 166"/>
              <a:gd name="T39" fmla="*/ 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6" h="166">
                <a:moveTo>
                  <a:pt x="166" y="7"/>
                </a:moveTo>
                <a:cubicBezTo>
                  <a:pt x="142" y="149"/>
                  <a:pt x="142" y="149"/>
                  <a:pt x="142" y="149"/>
                </a:cubicBezTo>
                <a:cubicBezTo>
                  <a:pt x="142" y="151"/>
                  <a:pt x="141" y="152"/>
                  <a:pt x="139" y="153"/>
                </a:cubicBezTo>
                <a:cubicBezTo>
                  <a:pt x="138" y="154"/>
                  <a:pt x="137" y="154"/>
                  <a:pt x="136" y="154"/>
                </a:cubicBezTo>
                <a:cubicBezTo>
                  <a:pt x="135" y="154"/>
                  <a:pt x="135" y="154"/>
                  <a:pt x="134" y="154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70" y="164"/>
                  <a:pt x="70" y="164"/>
                  <a:pt x="70" y="164"/>
                </a:cubicBezTo>
                <a:cubicBezTo>
                  <a:pt x="69" y="165"/>
                  <a:pt x="67" y="166"/>
                  <a:pt x="65" y="166"/>
                </a:cubicBezTo>
                <a:cubicBezTo>
                  <a:pt x="65" y="166"/>
                  <a:pt x="64" y="166"/>
                  <a:pt x="63" y="166"/>
                </a:cubicBezTo>
                <a:cubicBezTo>
                  <a:pt x="61" y="165"/>
                  <a:pt x="59" y="163"/>
                  <a:pt x="59" y="160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40" y="115"/>
                  <a:pt x="40" y="115"/>
                  <a:pt x="40" y="115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100"/>
                  <a:pt x="0" y="98"/>
                  <a:pt x="0" y="95"/>
                </a:cubicBezTo>
                <a:cubicBezTo>
                  <a:pt x="0" y="93"/>
                  <a:pt x="1" y="91"/>
                  <a:pt x="3" y="90"/>
                </a:cubicBezTo>
                <a:cubicBezTo>
                  <a:pt x="157" y="1"/>
                  <a:pt x="157" y="1"/>
                  <a:pt x="157" y="1"/>
                </a:cubicBezTo>
                <a:cubicBezTo>
                  <a:pt x="158" y="1"/>
                  <a:pt x="159" y="0"/>
                  <a:pt x="160" y="0"/>
                </a:cubicBezTo>
                <a:cubicBezTo>
                  <a:pt x="161" y="0"/>
                  <a:pt x="162" y="1"/>
                  <a:pt x="163" y="1"/>
                </a:cubicBezTo>
                <a:cubicBezTo>
                  <a:pt x="165" y="3"/>
                  <a:pt x="166" y="5"/>
                  <a:pt x="166" y="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6" name="Freeform 157"/>
          <p:cNvSpPr>
            <a:spLocks noEditPoints="1"/>
          </p:cNvSpPr>
          <p:nvPr/>
        </p:nvSpPr>
        <p:spPr bwMode="auto">
          <a:xfrm>
            <a:off x="3910188" y="2484859"/>
            <a:ext cx="191641" cy="192831"/>
          </a:xfrm>
          <a:custGeom>
            <a:avLst/>
            <a:gdLst>
              <a:gd name="T0" fmla="*/ 166 w 166"/>
              <a:gd name="T1" fmla="*/ 7 h 166"/>
              <a:gd name="T2" fmla="*/ 142 w 166"/>
              <a:gd name="T3" fmla="*/ 149 h 166"/>
              <a:gd name="T4" fmla="*/ 139 w 166"/>
              <a:gd name="T5" fmla="*/ 153 h 166"/>
              <a:gd name="T6" fmla="*/ 136 w 166"/>
              <a:gd name="T7" fmla="*/ 154 h 166"/>
              <a:gd name="T8" fmla="*/ 134 w 166"/>
              <a:gd name="T9" fmla="*/ 154 h 166"/>
              <a:gd name="T10" fmla="*/ 85 w 166"/>
              <a:gd name="T11" fmla="*/ 134 h 166"/>
              <a:gd name="T12" fmla="*/ 58 w 166"/>
              <a:gd name="T13" fmla="*/ 164 h 166"/>
              <a:gd name="T14" fmla="*/ 54 w 166"/>
              <a:gd name="T15" fmla="*/ 166 h 166"/>
              <a:gd name="T16" fmla="*/ 51 w 166"/>
              <a:gd name="T17" fmla="*/ 166 h 166"/>
              <a:gd name="T18" fmla="*/ 48 w 166"/>
              <a:gd name="T19" fmla="*/ 160 h 166"/>
              <a:gd name="T20" fmla="*/ 48 w 166"/>
              <a:gd name="T21" fmla="*/ 118 h 166"/>
              <a:gd name="T22" fmla="*/ 4 w 166"/>
              <a:gd name="T23" fmla="*/ 100 h 166"/>
              <a:gd name="T24" fmla="*/ 0 w 166"/>
              <a:gd name="T25" fmla="*/ 95 h 166"/>
              <a:gd name="T26" fmla="*/ 3 w 166"/>
              <a:gd name="T27" fmla="*/ 90 h 166"/>
              <a:gd name="T28" fmla="*/ 157 w 166"/>
              <a:gd name="T29" fmla="*/ 1 h 166"/>
              <a:gd name="T30" fmla="*/ 163 w 166"/>
              <a:gd name="T31" fmla="*/ 1 h 166"/>
              <a:gd name="T32" fmla="*/ 166 w 166"/>
              <a:gd name="T33" fmla="*/ 7 h 166"/>
              <a:gd name="T34" fmla="*/ 152 w 166"/>
              <a:gd name="T35" fmla="*/ 18 h 166"/>
              <a:gd name="T36" fmla="*/ 20 w 166"/>
              <a:gd name="T37" fmla="*/ 94 h 166"/>
              <a:gd name="T38" fmla="*/ 51 w 166"/>
              <a:gd name="T39" fmla="*/ 107 h 166"/>
              <a:gd name="T40" fmla="*/ 130 w 166"/>
              <a:gd name="T41" fmla="*/ 48 h 166"/>
              <a:gd name="T42" fmla="*/ 86 w 166"/>
              <a:gd name="T43" fmla="*/ 121 h 166"/>
              <a:gd name="T44" fmla="*/ 132 w 166"/>
              <a:gd name="T45" fmla="*/ 140 h 166"/>
              <a:gd name="T46" fmla="*/ 152 w 166"/>
              <a:gd name="T47" fmla="*/ 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6" h="166">
                <a:moveTo>
                  <a:pt x="166" y="7"/>
                </a:moveTo>
                <a:cubicBezTo>
                  <a:pt x="142" y="149"/>
                  <a:pt x="142" y="149"/>
                  <a:pt x="142" y="149"/>
                </a:cubicBezTo>
                <a:cubicBezTo>
                  <a:pt x="142" y="151"/>
                  <a:pt x="141" y="152"/>
                  <a:pt x="139" y="153"/>
                </a:cubicBezTo>
                <a:cubicBezTo>
                  <a:pt x="138" y="154"/>
                  <a:pt x="137" y="154"/>
                  <a:pt x="136" y="154"/>
                </a:cubicBezTo>
                <a:cubicBezTo>
                  <a:pt x="136" y="154"/>
                  <a:pt x="135" y="154"/>
                  <a:pt x="134" y="15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7" y="165"/>
                  <a:pt x="55" y="166"/>
                  <a:pt x="54" y="166"/>
                </a:cubicBezTo>
                <a:cubicBezTo>
                  <a:pt x="53" y="166"/>
                  <a:pt x="52" y="166"/>
                  <a:pt x="51" y="166"/>
                </a:cubicBezTo>
                <a:cubicBezTo>
                  <a:pt x="49" y="165"/>
                  <a:pt x="48" y="162"/>
                  <a:pt x="48" y="160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100"/>
                  <a:pt x="1" y="98"/>
                  <a:pt x="0" y="95"/>
                </a:cubicBezTo>
                <a:cubicBezTo>
                  <a:pt x="0" y="93"/>
                  <a:pt x="1" y="91"/>
                  <a:pt x="3" y="90"/>
                </a:cubicBezTo>
                <a:cubicBezTo>
                  <a:pt x="157" y="1"/>
                  <a:pt x="157" y="1"/>
                  <a:pt x="157" y="1"/>
                </a:cubicBezTo>
                <a:cubicBezTo>
                  <a:pt x="159" y="0"/>
                  <a:pt x="162" y="0"/>
                  <a:pt x="163" y="1"/>
                </a:cubicBezTo>
                <a:cubicBezTo>
                  <a:pt x="165" y="3"/>
                  <a:pt x="166" y="5"/>
                  <a:pt x="166" y="7"/>
                </a:cubicBezTo>
                <a:close/>
                <a:moveTo>
                  <a:pt x="152" y="18"/>
                </a:moveTo>
                <a:cubicBezTo>
                  <a:pt x="20" y="94"/>
                  <a:pt x="20" y="94"/>
                  <a:pt x="20" y="94"/>
                </a:cubicBezTo>
                <a:cubicBezTo>
                  <a:pt x="51" y="107"/>
                  <a:pt x="51" y="107"/>
                  <a:pt x="51" y="107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86" y="121"/>
                  <a:pt x="86" y="121"/>
                  <a:pt x="86" y="121"/>
                </a:cubicBezTo>
                <a:cubicBezTo>
                  <a:pt x="132" y="140"/>
                  <a:pt x="132" y="140"/>
                  <a:pt x="132" y="140"/>
                </a:cubicBezTo>
                <a:lnTo>
                  <a:pt x="152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7" name="Freeform 158"/>
          <p:cNvSpPr>
            <a:spLocks/>
          </p:cNvSpPr>
          <p:nvPr/>
        </p:nvSpPr>
        <p:spPr bwMode="auto">
          <a:xfrm>
            <a:off x="4149441" y="2526519"/>
            <a:ext cx="205926" cy="123793"/>
          </a:xfrm>
          <a:custGeom>
            <a:avLst/>
            <a:gdLst>
              <a:gd name="T0" fmla="*/ 150 w 177"/>
              <a:gd name="T1" fmla="*/ 62 h 106"/>
              <a:gd name="T2" fmla="*/ 118 w 177"/>
              <a:gd name="T3" fmla="*/ 65 h 106"/>
              <a:gd name="T4" fmla="*/ 97 w 177"/>
              <a:gd name="T5" fmla="*/ 71 h 106"/>
              <a:gd name="T6" fmla="*/ 91 w 177"/>
              <a:gd name="T7" fmla="*/ 71 h 106"/>
              <a:gd name="T8" fmla="*/ 64 w 177"/>
              <a:gd name="T9" fmla="*/ 103 h 106"/>
              <a:gd name="T10" fmla="*/ 71 w 177"/>
              <a:gd name="T11" fmla="*/ 103 h 106"/>
              <a:gd name="T12" fmla="*/ 77 w 177"/>
              <a:gd name="T13" fmla="*/ 105 h 106"/>
              <a:gd name="T14" fmla="*/ 71 w 177"/>
              <a:gd name="T15" fmla="*/ 106 h 106"/>
              <a:gd name="T16" fmla="*/ 62 w 177"/>
              <a:gd name="T17" fmla="*/ 106 h 106"/>
              <a:gd name="T18" fmla="*/ 47 w 177"/>
              <a:gd name="T19" fmla="*/ 106 h 106"/>
              <a:gd name="T20" fmla="*/ 41 w 177"/>
              <a:gd name="T21" fmla="*/ 106 h 106"/>
              <a:gd name="T22" fmla="*/ 41 w 177"/>
              <a:gd name="T23" fmla="*/ 103 h 106"/>
              <a:gd name="T24" fmla="*/ 47 w 177"/>
              <a:gd name="T25" fmla="*/ 103 h 106"/>
              <a:gd name="T26" fmla="*/ 47 w 177"/>
              <a:gd name="T27" fmla="*/ 65 h 106"/>
              <a:gd name="T28" fmla="*/ 32 w 177"/>
              <a:gd name="T29" fmla="*/ 65 h 106"/>
              <a:gd name="T30" fmla="*/ 14 w 177"/>
              <a:gd name="T31" fmla="*/ 86 h 106"/>
              <a:gd name="T32" fmla="*/ 6 w 177"/>
              <a:gd name="T33" fmla="*/ 86 h 106"/>
              <a:gd name="T34" fmla="*/ 3 w 177"/>
              <a:gd name="T35" fmla="*/ 83 h 106"/>
              <a:gd name="T36" fmla="*/ 3 w 177"/>
              <a:gd name="T37" fmla="*/ 65 h 106"/>
              <a:gd name="T38" fmla="*/ 6 w 177"/>
              <a:gd name="T39" fmla="*/ 65 h 106"/>
              <a:gd name="T40" fmla="*/ 6 w 177"/>
              <a:gd name="T41" fmla="*/ 62 h 106"/>
              <a:gd name="T42" fmla="*/ 17 w 177"/>
              <a:gd name="T43" fmla="*/ 62 h 106"/>
              <a:gd name="T44" fmla="*/ 17 w 177"/>
              <a:gd name="T45" fmla="*/ 61 h 106"/>
              <a:gd name="T46" fmla="*/ 0 w 177"/>
              <a:gd name="T47" fmla="*/ 59 h 106"/>
              <a:gd name="T48" fmla="*/ 0 w 177"/>
              <a:gd name="T49" fmla="*/ 47 h 106"/>
              <a:gd name="T50" fmla="*/ 17 w 177"/>
              <a:gd name="T51" fmla="*/ 45 h 106"/>
              <a:gd name="T52" fmla="*/ 17 w 177"/>
              <a:gd name="T53" fmla="*/ 44 h 106"/>
              <a:gd name="T54" fmla="*/ 6 w 177"/>
              <a:gd name="T55" fmla="*/ 44 h 106"/>
              <a:gd name="T56" fmla="*/ 6 w 177"/>
              <a:gd name="T57" fmla="*/ 41 h 106"/>
              <a:gd name="T58" fmla="*/ 3 w 177"/>
              <a:gd name="T59" fmla="*/ 41 h 106"/>
              <a:gd name="T60" fmla="*/ 3 w 177"/>
              <a:gd name="T61" fmla="*/ 23 h 106"/>
              <a:gd name="T62" fmla="*/ 6 w 177"/>
              <a:gd name="T63" fmla="*/ 21 h 106"/>
              <a:gd name="T64" fmla="*/ 14 w 177"/>
              <a:gd name="T65" fmla="*/ 21 h 106"/>
              <a:gd name="T66" fmla="*/ 32 w 177"/>
              <a:gd name="T67" fmla="*/ 41 h 106"/>
              <a:gd name="T68" fmla="*/ 47 w 177"/>
              <a:gd name="T69" fmla="*/ 41 h 106"/>
              <a:gd name="T70" fmla="*/ 47 w 177"/>
              <a:gd name="T71" fmla="*/ 3 h 106"/>
              <a:gd name="T72" fmla="*/ 41 w 177"/>
              <a:gd name="T73" fmla="*/ 3 h 106"/>
              <a:gd name="T74" fmla="*/ 41 w 177"/>
              <a:gd name="T75" fmla="*/ 0 h 106"/>
              <a:gd name="T76" fmla="*/ 47 w 177"/>
              <a:gd name="T77" fmla="*/ 0 h 106"/>
              <a:gd name="T78" fmla="*/ 62 w 177"/>
              <a:gd name="T79" fmla="*/ 0 h 106"/>
              <a:gd name="T80" fmla="*/ 71 w 177"/>
              <a:gd name="T81" fmla="*/ 0 h 106"/>
              <a:gd name="T82" fmla="*/ 77 w 177"/>
              <a:gd name="T83" fmla="*/ 1 h 106"/>
              <a:gd name="T84" fmla="*/ 71 w 177"/>
              <a:gd name="T85" fmla="*/ 3 h 106"/>
              <a:gd name="T86" fmla="*/ 64 w 177"/>
              <a:gd name="T87" fmla="*/ 3 h 106"/>
              <a:gd name="T88" fmla="*/ 91 w 177"/>
              <a:gd name="T89" fmla="*/ 35 h 106"/>
              <a:gd name="T90" fmla="*/ 97 w 177"/>
              <a:gd name="T91" fmla="*/ 35 h 106"/>
              <a:gd name="T92" fmla="*/ 118 w 177"/>
              <a:gd name="T93" fmla="*/ 41 h 106"/>
              <a:gd name="T94" fmla="*/ 150 w 177"/>
              <a:gd name="T95" fmla="*/ 44 h 106"/>
              <a:gd name="T96" fmla="*/ 177 w 177"/>
              <a:gd name="T97" fmla="*/ 53 h 106"/>
              <a:gd name="T98" fmla="*/ 150 w 177"/>
              <a:gd name="T99" fmla="*/ 6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7" h="106">
                <a:moveTo>
                  <a:pt x="150" y="62"/>
                </a:moveTo>
                <a:cubicBezTo>
                  <a:pt x="118" y="65"/>
                  <a:pt x="118" y="65"/>
                  <a:pt x="118" y="65"/>
                </a:cubicBezTo>
                <a:cubicBezTo>
                  <a:pt x="97" y="71"/>
                  <a:pt x="97" y="71"/>
                  <a:pt x="97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4" y="103"/>
                  <a:pt x="77" y="104"/>
                  <a:pt x="77" y="105"/>
                </a:cubicBezTo>
                <a:cubicBezTo>
                  <a:pt x="77" y="106"/>
                  <a:pt x="74" y="106"/>
                  <a:pt x="71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47" y="106"/>
                  <a:pt x="47" y="106"/>
                  <a:pt x="47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65"/>
                  <a:pt x="47" y="65"/>
                  <a:pt x="47" y="65"/>
                </a:cubicBezTo>
                <a:cubicBezTo>
                  <a:pt x="32" y="65"/>
                  <a:pt x="32" y="65"/>
                  <a:pt x="32" y="65"/>
                </a:cubicBezTo>
                <a:cubicBezTo>
                  <a:pt x="14" y="86"/>
                  <a:pt x="14" y="86"/>
                  <a:pt x="14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3" y="83"/>
                  <a:pt x="3" y="83"/>
                  <a:pt x="3" y="83"/>
                </a:cubicBezTo>
                <a:cubicBezTo>
                  <a:pt x="3" y="65"/>
                  <a:pt x="3" y="65"/>
                  <a:pt x="3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62"/>
                  <a:pt x="6" y="62"/>
                  <a:pt x="6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1"/>
                  <a:pt x="17" y="61"/>
                  <a:pt x="17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7"/>
                  <a:pt x="0" y="47"/>
                  <a:pt x="0" y="47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23"/>
                  <a:pt x="3" y="23"/>
                  <a:pt x="3" y="23"/>
                </a:cubicBezTo>
                <a:cubicBezTo>
                  <a:pt x="6" y="21"/>
                  <a:pt x="6" y="21"/>
                  <a:pt x="6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32" y="41"/>
                  <a:pt x="32" y="41"/>
                  <a:pt x="32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"/>
                  <a:pt x="47" y="3"/>
                  <a:pt x="47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0"/>
                  <a:pt x="41" y="0"/>
                  <a:pt x="4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4" y="0"/>
                  <a:pt x="77" y="0"/>
                  <a:pt x="77" y="1"/>
                </a:cubicBezTo>
                <a:cubicBezTo>
                  <a:pt x="77" y="2"/>
                  <a:pt x="74" y="3"/>
                  <a:pt x="71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91" y="35"/>
                  <a:pt x="91" y="35"/>
                  <a:pt x="91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77" y="50"/>
                  <a:pt x="177" y="53"/>
                  <a:pt x="177" y="53"/>
                </a:cubicBezTo>
                <a:cubicBezTo>
                  <a:pt x="177" y="53"/>
                  <a:pt x="177" y="56"/>
                  <a:pt x="150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8" name="Freeform 159"/>
          <p:cNvSpPr>
            <a:spLocks noEditPoints="1"/>
          </p:cNvSpPr>
          <p:nvPr/>
        </p:nvSpPr>
        <p:spPr bwMode="auto">
          <a:xfrm>
            <a:off x="4402979" y="2513426"/>
            <a:ext cx="233303" cy="151170"/>
          </a:xfrm>
          <a:custGeom>
            <a:avLst/>
            <a:gdLst>
              <a:gd name="T0" fmla="*/ 32 w 201"/>
              <a:gd name="T1" fmla="*/ 86 h 130"/>
              <a:gd name="T2" fmla="*/ 21 w 201"/>
              <a:gd name="T3" fmla="*/ 86 h 130"/>
              <a:gd name="T4" fmla="*/ 21 w 201"/>
              <a:gd name="T5" fmla="*/ 80 h 130"/>
              <a:gd name="T6" fmla="*/ 15 w 201"/>
              <a:gd name="T7" fmla="*/ 80 h 130"/>
              <a:gd name="T8" fmla="*/ 12 w 201"/>
              <a:gd name="T9" fmla="*/ 72 h 130"/>
              <a:gd name="T10" fmla="*/ 12 w 201"/>
              <a:gd name="T11" fmla="*/ 68 h 130"/>
              <a:gd name="T12" fmla="*/ 0 w 201"/>
              <a:gd name="T13" fmla="*/ 65 h 130"/>
              <a:gd name="T14" fmla="*/ 12 w 201"/>
              <a:gd name="T15" fmla="*/ 62 h 130"/>
              <a:gd name="T16" fmla="*/ 12 w 201"/>
              <a:gd name="T17" fmla="*/ 58 h 130"/>
              <a:gd name="T18" fmla="*/ 15 w 201"/>
              <a:gd name="T19" fmla="*/ 50 h 130"/>
              <a:gd name="T20" fmla="*/ 21 w 201"/>
              <a:gd name="T21" fmla="*/ 50 h 130"/>
              <a:gd name="T22" fmla="*/ 21 w 201"/>
              <a:gd name="T23" fmla="*/ 44 h 130"/>
              <a:gd name="T24" fmla="*/ 32 w 201"/>
              <a:gd name="T25" fmla="*/ 44 h 130"/>
              <a:gd name="T26" fmla="*/ 57 w 201"/>
              <a:gd name="T27" fmla="*/ 50 h 130"/>
              <a:gd name="T28" fmla="*/ 160 w 201"/>
              <a:gd name="T29" fmla="*/ 50 h 130"/>
              <a:gd name="T30" fmla="*/ 177 w 201"/>
              <a:gd name="T31" fmla="*/ 53 h 130"/>
              <a:gd name="T32" fmla="*/ 201 w 201"/>
              <a:gd name="T33" fmla="*/ 65 h 130"/>
              <a:gd name="T34" fmla="*/ 177 w 201"/>
              <a:gd name="T35" fmla="*/ 77 h 130"/>
              <a:gd name="T36" fmla="*/ 160 w 201"/>
              <a:gd name="T37" fmla="*/ 80 h 130"/>
              <a:gd name="T38" fmla="*/ 57 w 201"/>
              <a:gd name="T39" fmla="*/ 80 h 130"/>
              <a:gd name="T40" fmla="*/ 32 w 201"/>
              <a:gd name="T41" fmla="*/ 86 h 130"/>
              <a:gd name="T42" fmla="*/ 30 w 201"/>
              <a:gd name="T43" fmla="*/ 43 h 130"/>
              <a:gd name="T44" fmla="*/ 38 w 201"/>
              <a:gd name="T45" fmla="*/ 0 h 130"/>
              <a:gd name="T46" fmla="*/ 47 w 201"/>
              <a:gd name="T47" fmla="*/ 0 h 130"/>
              <a:gd name="T48" fmla="*/ 62 w 201"/>
              <a:gd name="T49" fmla="*/ 6 h 130"/>
              <a:gd name="T50" fmla="*/ 89 w 201"/>
              <a:gd name="T51" fmla="*/ 33 h 130"/>
              <a:gd name="T52" fmla="*/ 109 w 201"/>
              <a:gd name="T53" fmla="*/ 41 h 130"/>
              <a:gd name="T54" fmla="*/ 151 w 201"/>
              <a:gd name="T55" fmla="*/ 49 h 130"/>
              <a:gd name="T56" fmla="*/ 58 w 201"/>
              <a:gd name="T57" fmla="*/ 49 h 130"/>
              <a:gd name="T58" fmla="*/ 32 w 201"/>
              <a:gd name="T59" fmla="*/ 43 h 130"/>
              <a:gd name="T60" fmla="*/ 30 w 201"/>
              <a:gd name="T61" fmla="*/ 43 h 130"/>
              <a:gd name="T62" fmla="*/ 151 w 201"/>
              <a:gd name="T63" fmla="*/ 81 h 130"/>
              <a:gd name="T64" fmla="*/ 109 w 201"/>
              <a:gd name="T65" fmla="*/ 89 h 130"/>
              <a:gd name="T66" fmla="*/ 89 w 201"/>
              <a:gd name="T67" fmla="*/ 98 h 130"/>
              <a:gd name="T68" fmla="*/ 62 w 201"/>
              <a:gd name="T69" fmla="*/ 124 h 130"/>
              <a:gd name="T70" fmla="*/ 47 w 201"/>
              <a:gd name="T71" fmla="*/ 130 h 130"/>
              <a:gd name="T72" fmla="*/ 38 w 201"/>
              <a:gd name="T73" fmla="*/ 130 h 130"/>
              <a:gd name="T74" fmla="*/ 30 w 201"/>
              <a:gd name="T75" fmla="*/ 87 h 130"/>
              <a:gd name="T76" fmla="*/ 32 w 201"/>
              <a:gd name="T77" fmla="*/ 87 h 130"/>
              <a:gd name="T78" fmla="*/ 58 w 201"/>
              <a:gd name="T79" fmla="*/ 81 h 130"/>
              <a:gd name="T80" fmla="*/ 151 w 201"/>
              <a:gd name="T81" fmla="*/ 81 h 130"/>
              <a:gd name="T82" fmla="*/ 165 w 201"/>
              <a:gd name="T83" fmla="*/ 65 h 130"/>
              <a:gd name="T84" fmla="*/ 161 w 201"/>
              <a:gd name="T85" fmla="*/ 74 h 130"/>
              <a:gd name="T86" fmla="*/ 168 w 201"/>
              <a:gd name="T87" fmla="*/ 76 h 130"/>
              <a:gd name="T88" fmla="*/ 174 w 201"/>
              <a:gd name="T89" fmla="*/ 65 h 130"/>
              <a:gd name="T90" fmla="*/ 168 w 201"/>
              <a:gd name="T91" fmla="*/ 54 h 130"/>
              <a:gd name="T92" fmla="*/ 161 w 201"/>
              <a:gd name="T93" fmla="*/ 57 h 130"/>
              <a:gd name="T94" fmla="*/ 165 w 201"/>
              <a:gd name="T95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1" h="130">
                <a:moveTo>
                  <a:pt x="32" y="86"/>
                </a:moveTo>
                <a:cubicBezTo>
                  <a:pt x="21" y="86"/>
                  <a:pt x="21" y="86"/>
                  <a:pt x="21" y="86"/>
                </a:cubicBezTo>
                <a:cubicBezTo>
                  <a:pt x="21" y="80"/>
                  <a:pt x="21" y="80"/>
                  <a:pt x="21" y="80"/>
                </a:cubicBezTo>
                <a:cubicBezTo>
                  <a:pt x="15" y="80"/>
                  <a:pt x="15" y="80"/>
                  <a:pt x="15" y="80"/>
                </a:cubicBezTo>
                <a:cubicBezTo>
                  <a:pt x="13" y="80"/>
                  <a:pt x="12" y="77"/>
                  <a:pt x="12" y="72"/>
                </a:cubicBezTo>
                <a:cubicBezTo>
                  <a:pt x="12" y="71"/>
                  <a:pt x="12" y="69"/>
                  <a:pt x="12" y="68"/>
                </a:cubicBezTo>
                <a:cubicBezTo>
                  <a:pt x="5" y="68"/>
                  <a:pt x="0" y="67"/>
                  <a:pt x="0" y="65"/>
                </a:cubicBezTo>
                <a:cubicBezTo>
                  <a:pt x="0" y="64"/>
                  <a:pt x="5" y="62"/>
                  <a:pt x="12" y="62"/>
                </a:cubicBezTo>
                <a:cubicBezTo>
                  <a:pt x="12" y="61"/>
                  <a:pt x="12" y="59"/>
                  <a:pt x="12" y="58"/>
                </a:cubicBezTo>
                <a:cubicBezTo>
                  <a:pt x="12" y="54"/>
                  <a:pt x="13" y="50"/>
                  <a:pt x="15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44"/>
                  <a:pt x="21" y="44"/>
                  <a:pt x="2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42" y="44"/>
                  <a:pt x="51" y="47"/>
                  <a:pt x="57" y="50"/>
                </a:cubicBezTo>
                <a:cubicBezTo>
                  <a:pt x="160" y="50"/>
                  <a:pt x="160" y="50"/>
                  <a:pt x="160" y="50"/>
                </a:cubicBezTo>
                <a:cubicBezTo>
                  <a:pt x="167" y="51"/>
                  <a:pt x="173" y="52"/>
                  <a:pt x="177" y="53"/>
                </a:cubicBezTo>
                <a:cubicBezTo>
                  <a:pt x="195" y="56"/>
                  <a:pt x="201" y="62"/>
                  <a:pt x="201" y="65"/>
                </a:cubicBezTo>
                <a:cubicBezTo>
                  <a:pt x="201" y="68"/>
                  <a:pt x="195" y="74"/>
                  <a:pt x="177" y="77"/>
                </a:cubicBezTo>
                <a:cubicBezTo>
                  <a:pt x="173" y="78"/>
                  <a:pt x="167" y="79"/>
                  <a:pt x="160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1" y="84"/>
                  <a:pt x="42" y="86"/>
                  <a:pt x="32" y="86"/>
                </a:cubicBezTo>
                <a:close/>
                <a:moveTo>
                  <a:pt x="30" y="43"/>
                </a:moveTo>
                <a:cubicBezTo>
                  <a:pt x="38" y="0"/>
                  <a:pt x="38" y="0"/>
                  <a:pt x="38" y="0"/>
                </a:cubicBezTo>
                <a:cubicBezTo>
                  <a:pt x="41" y="0"/>
                  <a:pt x="47" y="0"/>
                  <a:pt x="47" y="0"/>
                </a:cubicBezTo>
                <a:cubicBezTo>
                  <a:pt x="53" y="0"/>
                  <a:pt x="59" y="3"/>
                  <a:pt x="62" y="6"/>
                </a:cubicBezTo>
                <a:cubicBezTo>
                  <a:pt x="65" y="9"/>
                  <a:pt x="80" y="24"/>
                  <a:pt x="89" y="33"/>
                </a:cubicBezTo>
                <a:cubicBezTo>
                  <a:pt x="89" y="33"/>
                  <a:pt x="97" y="41"/>
                  <a:pt x="109" y="41"/>
                </a:cubicBezTo>
                <a:cubicBezTo>
                  <a:pt x="131" y="45"/>
                  <a:pt x="151" y="49"/>
                  <a:pt x="151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1" y="45"/>
                  <a:pt x="42" y="43"/>
                  <a:pt x="32" y="43"/>
                </a:cubicBezTo>
                <a:lnTo>
                  <a:pt x="30" y="43"/>
                </a:lnTo>
                <a:close/>
                <a:moveTo>
                  <a:pt x="151" y="81"/>
                </a:moveTo>
                <a:cubicBezTo>
                  <a:pt x="151" y="81"/>
                  <a:pt x="131" y="85"/>
                  <a:pt x="109" y="89"/>
                </a:cubicBezTo>
                <a:cubicBezTo>
                  <a:pt x="97" y="89"/>
                  <a:pt x="89" y="98"/>
                  <a:pt x="89" y="98"/>
                </a:cubicBezTo>
                <a:cubicBezTo>
                  <a:pt x="80" y="106"/>
                  <a:pt x="65" y="121"/>
                  <a:pt x="62" y="124"/>
                </a:cubicBezTo>
                <a:cubicBezTo>
                  <a:pt x="59" y="127"/>
                  <a:pt x="53" y="130"/>
                  <a:pt x="47" y="130"/>
                </a:cubicBezTo>
                <a:cubicBezTo>
                  <a:pt x="47" y="130"/>
                  <a:pt x="41" y="130"/>
                  <a:pt x="38" y="130"/>
                </a:cubicBezTo>
                <a:cubicBezTo>
                  <a:pt x="30" y="87"/>
                  <a:pt x="30" y="87"/>
                  <a:pt x="30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42" y="87"/>
                  <a:pt x="51" y="85"/>
                  <a:pt x="58" y="81"/>
                </a:cubicBezTo>
                <a:lnTo>
                  <a:pt x="151" y="81"/>
                </a:lnTo>
                <a:close/>
                <a:moveTo>
                  <a:pt x="165" y="65"/>
                </a:moveTo>
                <a:cubicBezTo>
                  <a:pt x="165" y="68"/>
                  <a:pt x="164" y="72"/>
                  <a:pt x="161" y="74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72" y="74"/>
                  <a:pt x="174" y="70"/>
                  <a:pt x="174" y="65"/>
                </a:cubicBezTo>
                <a:cubicBezTo>
                  <a:pt x="174" y="61"/>
                  <a:pt x="172" y="56"/>
                  <a:pt x="168" y="54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4" y="59"/>
                  <a:pt x="165" y="62"/>
                  <a:pt x="165" y="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9" name="Freeform 160"/>
          <p:cNvSpPr>
            <a:spLocks noEditPoints="1"/>
          </p:cNvSpPr>
          <p:nvPr/>
        </p:nvSpPr>
        <p:spPr bwMode="auto">
          <a:xfrm>
            <a:off x="486842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66 h 142"/>
              <a:gd name="T12" fmla="*/ 117 w 142"/>
              <a:gd name="T13" fmla="*/ 58 h 142"/>
              <a:gd name="T14" fmla="*/ 108 w 142"/>
              <a:gd name="T15" fmla="*/ 48 h 142"/>
              <a:gd name="T16" fmla="*/ 99 w 142"/>
              <a:gd name="T17" fmla="*/ 48 h 142"/>
              <a:gd name="T18" fmla="*/ 71 w 142"/>
              <a:gd name="T19" fmla="*/ 77 h 142"/>
              <a:gd name="T20" fmla="*/ 43 w 142"/>
              <a:gd name="T21" fmla="*/ 48 h 142"/>
              <a:gd name="T22" fmla="*/ 34 w 142"/>
              <a:gd name="T23" fmla="*/ 48 h 142"/>
              <a:gd name="T24" fmla="*/ 25 w 142"/>
              <a:gd name="T25" fmla="*/ 58 h 142"/>
              <a:gd name="T26" fmla="*/ 25 w 142"/>
              <a:gd name="T27" fmla="*/ 66 h 142"/>
              <a:gd name="T28" fmla="*/ 67 w 142"/>
              <a:gd name="T29" fmla="*/ 108 h 142"/>
              <a:gd name="T30" fmla="*/ 75 w 142"/>
              <a:gd name="T31" fmla="*/ 108 h 142"/>
              <a:gd name="T32" fmla="*/ 117 w 142"/>
              <a:gd name="T33" fmla="*/ 6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66"/>
                </a:moveTo>
                <a:cubicBezTo>
                  <a:pt x="120" y="64"/>
                  <a:pt x="120" y="60"/>
                  <a:pt x="117" y="5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5" y="46"/>
                  <a:pt x="102" y="46"/>
                  <a:pt x="99" y="48"/>
                </a:cubicBezTo>
                <a:cubicBezTo>
                  <a:pt x="71" y="77"/>
                  <a:pt x="71" y="77"/>
                  <a:pt x="71" y="77"/>
                </a:cubicBezTo>
                <a:cubicBezTo>
                  <a:pt x="43" y="48"/>
                  <a:pt x="43" y="48"/>
                  <a:pt x="43" y="48"/>
                </a:cubicBezTo>
                <a:cubicBezTo>
                  <a:pt x="40" y="46"/>
                  <a:pt x="37" y="46"/>
                  <a:pt x="34" y="48"/>
                </a:cubicBezTo>
                <a:cubicBezTo>
                  <a:pt x="25" y="58"/>
                  <a:pt x="25" y="58"/>
                  <a:pt x="25" y="58"/>
                </a:cubicBezTo>
                <a:cubicBezTo>
                  <a:pt x="23" y="60"/>
                  <a:pt x="23" y="64"/>
                  <a:pt x="25" y="66"/>
                </a:cubicBezTo>
                <a:cubicBezTo>
                  <a:pt x="67" y="108"/>
                  <a:pt x="67" y="108"/>
                  <a:pt x="67" y="108"/>
                </a:cubicBezTo>
                <a:cubicBezTo>
                  <a:pt x="69" y="110"/>
                  <a:pt x="73" y="110"/>
                  <a:pt x="75" y="108"/>
                </a:cubicBezTo>
                <a:lnTo>
                  <a:pt x="117" y="6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Freeform 161"/>
          <p:cNvSpPr>
            <a:spLocks noEditPoints="1"/>
          </p:cNvSpPr>
          <p:nvPr/>
        </p:nvSpPr>
        <p:spPr bwMode="auto">
          <a:xfrm>
            <a:off x="693958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93 w 142"/>
              <a:gd name="T11" fmla="*/ 108 h 142"/>
              <a:gd name="T12" fmla="*/ 93 w 142"/>
              <a:gd name="T13" fmla="*/ 99 h 142"/>
              <a:gd name="T14" fmla="*/ 65 w 142"/>
              <a:gd name="T15" fmla="*/ 71 h 142"/>
              <a:gd name="T16" fmla="*/ 93 w 142"/>
              <a:gd name="T17" fmla="*/ 43 h 142"/>
              <a:gd name="T18" fmla="*/ 93 w 142"/>
              <a:gd name="T19" fmla="*/ 34 h 142"/>
              <a:gd name="T20" fmla="*/ 84 w 142"/>
              <a:gd name="T21" fmla="*/ 25 h 142"/>
              <a:gd name="T22" fmla="*/ 75 w 142"/>
              <a:gd name="T23" fmla="*/ 25 h 142"/>
              <a:gd name="T24" fmla="*/ 33 w 142"/>
              <a:gd name="T25" fmla="*/ 67 h 142"/>
              <a:gd name="T26" fmla="*/ 33 w 142"/>
              <a:gd name="T27" fmla="*/ 75 h 142"/>
              <a:gd name="T28" fmla="*/ 75 w 142"/>
              <a:gd name="T29" fmla="*/ 117 h 142"/>
              <a:gd name="T30" fmla="*/ 84 w 142"/>
              <a:gd name="T31" fmla="*/ 117 h 142"/>
              <a:gd name="T32" fmla="*/ 93 w 142"/>
              <a:gd name="T33" fmla="*/ 10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93" y="108"/>
                </a:moveTo>
                <a:cubicBezTo>
                  <a:pt x="95" y="105"/>
                  <a:pt x="95" y="102"/>
                  <a:pt x="93" y="99"/>
                </a:cubicBezTo>
                <a:cubicBezTo>
                  <a:pt x="65" y="71"/>
                  <a:pt x="65" y="71"/>
                  <a:pt x="65" y="71"/>
                </a:cubicBezTo>
                <a:cubicBezTo>
                  <a:pt x="93" y="43"/>
                  <a:pt x="93" y="43"/>
                  <a:pt x="93" y="43"/>
                </a:cubicBezTo>
                <a:cubicBezTo>
                  <a:pt x="95" y="40"/>
                  <a:pt x="95" y="37"/>
                  <a:pt x="93" y="34"/>
                </a:cubicBezTo>
                <a:cubicBezTo>
                  <a:pt x="84" y="25"/>
                  <a:pt x="84" y="25"/>
                  <a:pt x="84" y="25"/>
                </a:cubicBezTo>
                <a:cubicBezTo>
                  <a:pt x="81" y="22"/>
                  <a:pt x="78" y="22"/>
                  <a:pt x="75" y="25"/>
                </a:cubicBezTo>
                <a:cubicBezTo>
                  <a:pt x="33" y="67"/>
                  <a:pt x="33" y="67"/>
                  <a:pt x="33" y="67"/>
                </a:cubicBezTo>
                <a:cubicBezTo>
                  <a:pt x="31" y="69"/>
                  <a:pt x="31" y="73"/>
                  <a:pt x="33" y="75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78" y="119"/>
                  <a:pt x="81" y="119"/>
                  <a:pt x="84" y="117"/>
                </a:cubicBezTo>
                <a:lnTo>
                  <a:pt x="93" y="10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Freeform 162"/>
          <p:cNvSpPr>
            <a:spLocks noEditPoints="1"/>
          </p:cNvSpPr>
          <p:nvPr/>
        </p:nvSpPr>
        <p:spPr bwMode="auto">
          <a:xfrm>
            <a:off x="901072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08 w 142"/>
              <a:gd name="T11" fmla="*/ 75 h 142"/>
              <a:gd name="T12" fmla="*/ 108 w 142"/>
              <a:gd name="T13" fmla="*/ 67 h 142"/>
              <a:gd name="T14" fmla="*/ 66 w 142"/>
              <a:gd name="T15" fmla="*/ 25 h 142"/>
              <a:gd name="T16" fmla="*/ 58 w 142"/>
              <a:gd name="T17" fmla="*/ 25 h 142"/>
              <a:gd name="T18" fmla="*/ 49 w 142"/>
              <a:gd name="T19" fmla="*/ 34 h 142"/>
              <a:gd name="T20" fmla="*/ 49 w 142"/>
              <a:gd name="T21" fmla="*/ 43 h 142"/>
              <a:gd name="T22" fmla="*/ 77 w 142"/>
              <a:gd name="T23" fmla="*/ 71 h 142"/>
              <a:gd name="T24" fmla="*/ 49 w 142"/>
              <a:gd name="T25" fmla="*/ 99 h 142"/>
              <a:gd name="T26" fmla="*/ 49 w 142"/>
              <a:gd name="T27" fmla="*/ 108 h 142"/>
              <a:gd name="T28" fmla="*/ 58 w 142"/>
              <a:gd name="T29" fmla="*/ 117 h 142"/>
              <a:gd name="T30" fmla="*/ 66 w 142"/>
              <a:gd name="T31" fmla="*/ 117 h 142"/>
              <a:gd name="T32" fmla="*/ 108 w 142"/>
              <a:gd name="T33" fmla="*/ 7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08" y="75"/>
                </a:moveTo>
                <a:cubicBezTo>
                  <a:pt x="111" y="73"/>
                  <a:pt x="111" y="69"/>
                  <a:pt x="108" y="67"/>
                </a:cubicBezTo>
                <a:cubicBezTo>
                  <a:pt x="66" y="25"/>
                  <a:pt x="66" y="25"/>
                  <a:pt x="66" y="25"/>
                </a:cubicBezTo>
                <a:cubicBezTo>
                  <a:pt x="64" y="22"/>
                  <a:pt x="60" y="22"/>
                  <a:pt x="58" y="25"/>
                </a:cubicBezTo>
                <a:cubicBezTo>
                  <a:pt x="49" y="34"/>
                  <a:pt x="49" y="34"/>
                  <a:pt x="49" y="34"/>
                </a:cubicBezTo>
                <a:cubicBezTo>
                  <a:pt x="46" y="37"/>
                  <a:pt x="46" y="40"/>
                  <a:pt x="49" y="43"/>
                </a:cubicBezTo>
                <a:cubicBezTo>
                  <a:pt x="77" y="71"/>
                  <a:pt x="77" y="71"/>
                  <a:pt x="77" y="71"/>
                </a:cubicBezTo>
                <a:cubicBezTo>
                  <a:pt x="49" y="99"/>
                  <a:pt x="49" y="99"/>
                  <a:pt x="49" y="99"/>
                </a:cubicBezTo>
                <a:cubicBezTo>
                  <a:pt x="46" y="102"/>
                  <a:pt x="46" y="105"/>
                  <a:pt x="49" y="108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0" y="119"/>
                  <a:pt x="64" y="119"/>
                  <a:pt x="66" y="117"/>
                </a:cubicBezTo>
                <a:lnTo>
                  <a:pt x="108" y="7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Freeform 163"/>
          <p:cNvSpPr>
            <a:spLocks noEditPoints="1"/>
          </p:cNvSpPr>
          <p:nvPr/>
        </p:nvSpPr>
        <p:spPr bwMode="auto">
          <a:xfrm>
            <a:off x="110937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84 h 142"/>
              <a:gd name="T12" fmla="*/ 117 w 142"/>
              <a:gd name="T13" fmla="*/ 76 h 142"/>
              <a:gd name="T14" fmla="*/ 75 w 142"/>
              <a:gd name="T15" fmla="*/ 34 h 142"/>
              <a:gd name="T16" fmla="*/ 66 w 142"/>
              <a:gd name="T17" fmla="*/ 34 h 142"/>
              <a:gd name="T18" fmla="*/ 24 w 142"/>
              <a:gd name="T19" fmla="*/ 76 h 142"/>
              <a:gd name="T20" fmla="*/ 24 w 142"/>
              <a:gd name="T21" fmla="*/ 84 h 142"/>
              <a:gd name="T22" fmla="*/ 34 w 142"/>
              <a:gd name="T23" fmla="*/ 93 h 142"/>
              <a:gd name="T24" fmla="*/ 42 w 142"/>
              <a:gd name="T25" fmla="*/ 93 h 142"/>
              <a:gd name="T26" fmla="*/ 71 w 142"/>
              <a:gd name="T27" fmla="*/ 65 h 142"/>
              <a:gd name="T28" fmla="*/ 99 w 142"/>
              <a:gd name="T29" fmla="*/ 93 h 142"/>
              <a:gd name="T30" fmla="*/ 107 w 142"/>
              <a:gd name="T31" fmla="*/ 93 h 142"/>
              <a:gd name="T32" fmla="*/ 117 w 142"/>
              <a:gd name="T33" fmla="*/ 8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84"/>
                </a:moveTo>
                <a:cubicBezTo>
                  <a:pt x="119" y="82"/>
                  <a:pt x="119" y="78"/>
                  <a:pt x="117" y="76"/>
                </a:cubicBezTo>
                <a:cubicBezTo>
                  <a:pt x="75" y="34"/>
                  <a:pt x="75" y="34"/>
                  <a:pt x="75" y="34"/>
                </a:cubicBezTo>
                <a:cubicBezTo>
                  <a:pt x="72" y="31"/>
                  <a:pt x="69" y="31"/>
                  <a:pt x="66" y="34"/>
                </a:cubicBezTo>
                <a:cubicBezTo>
                  <a:pt x="24" y="76"/>
                  <a:pt x="24" y="76"/>
                  <a:pt x="24" y="76"/>
                </a:cubicBezTo>
                <a:cubicBezTo>
                  <a:pt x="22" y="78"/>
                  <a:pt x="22" y="82"/>
                  <a:pt x="24" y="84"/>
                </a:cubicBezTo>
                <a:cubicBezTo>
                  <a:pt x="34" y="93"/>
                  <a:pt x="34" y="93"/>
                  <a:pt x="34" y="93"/>
                </a:cubicBezTo>
                <a:cubicBezTo>
                  <a:pt x="36" y="96"/>
                  <a:pt x="40" y="96"/>
                  <a:pt x="42" y="93"/>
                </a:cubicBezTo>
                <a:cubicBezTo>
                  <a:pt x="71" y="65"/>
                  <a:pt x="71" y="65"/>
                  <a:pt x="71" y="6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1" y="96"/>
                  <a:pt x="105" y="96"/>
                  <a:pt x="107" y="93"/>
                </a:cubicBezTo>
                <a:lnTo>
                  <a:pt x="117" y="8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Oval 164"/>
          <p:cNvSpPr>
            <a:spLocks noChangeArrowheads="1"/>
          </p:cNvSpPr>
          <p:nvPr/>
        </p:nvSpPr>
        <p:spPr bwMode="auto">
          <a:xfrm>
            <a:off x="1360534" y="2959795"/>
            <a:ext cx="164264" cy="16545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Freeform 165"/>
          <p:cNvSpPr>
            <a:spLocks noEditPoints="1"/>
          </p:cNvSpPr>
          <p:nvPr/>
        </p:nvSpPr>
        <p:spPr bwMode="auto">
          <a:xfrm>
            <a:off x="1566460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2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ubicBezTo>
                  <a:pt x="44" y="21"/>
                  <a:pt x="21" y="43"/>
                  <a:pt x="21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5" name="Freeform 166"/>
          <p:cNvSpPr>
            <a:spLocks/>
          </p:cNvSpPr>
          <p:nvPr/>
        </p:nvSpPr>
        <p:spPr bwMode="auto">
          <a:xfrm>
            <a:off x="1774764" y="2946700"/>
            <a:ext cx="191641" cy="191641"/>
          </a:xfrm>
          <a:custGeom>
            <a:avLst/>
            <a:gdLst>
              <a:gd name="T0" fmla="*/ 83 w 165"/>
              <a:gd name="T1" fmla="*/ 165 h 165"/>
              <a:gd name="T2" fmla="*/ 0 w 165"/>
              <a:gd name="T3" fmla="*/ 82 h 165"/>
              <a:gd name="T4" fmla="*/ 71 w 165"/>
              <a:gd name="T5" fmla="*/ 0 h 165"/>
              <a:gd name="T6" fmla="*/ 71 w 165"/>
              <a:gd name="T7" fmla="*/ 24 h 165"/>
              <a:gd name="T8" fmla="*/ 24 w 165"/>
              <a:gd name="T9" fmla="*/ 82 h 165"/>
              <a:gd name="T10" fmla="*/ 83 w 165"/>
              <a:gd name="T11" fmla="*/ 141 h 165"/>
              <a:gd name="T12" fmla="*/ 142 w 165"/>
              <a:gd name="T13" fmla="*/ 82 h 165"/>
              <a:gd name="T14" fmla="*/ 94 w 165"/>
              <a:gd name="T15" fmla="*/ 24 h 165"/>
              <a:gd name="T16" fmla="*/ 94 w 165"/>
              <a:gd name="T17" fmla="*/ 0 h 165"/>
              <a:gd name="T18" fmla="*/ 165 w 165"/>
              <a:gd name="T19" fmla="*/ 82 h 165"/>
              <a:gd name="T20" fmla="*/ 83 w 165"/>
              <a:gd name="T21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" h="165">
                <a:moveTo>
                  <a:pt x="83" y="165"/>
                </a:moveTo>
                <a:cubicBezTo>
                  <a:pt x="37" y="165"/>
                  <a:pt x="0" y="128"/>
                  <a:pt x="0" y="82"/>
                </a:cubicBezTo>
                <a:cubicBezTo>
                  <a:pt x="0" y="40"/>
                  <a:pt x="31" y="6"/>
                  <a:pt x="71" y="0"/>
                </a:cubicBezTo>
                <a:cubicBezTo>
                  <a:pt x="71" y="24"/>
                  <a:pt x="71" y="24"/>
                  <a:pt x="71" y="24"/>
                </a:cubicBezTo>
                <a:cubicBezTo>
                  <a:pt x="44" y="29"/>
                  <a:pt x="24" y="53"/>
                  <a:pt x="24" y="82"/>
                </a:cubicBezTo>
                <a:cubicBezTo>
                  <a:pt x="24" y="115"/>
                  <a:pt x="50" y="141"/>
                  <a:pt x="83" y="141"/>
                </a:cubicBezTo>
                <a:cubicBezTo>
                  <a:pt x="115" y="141"/>
                  <a:pt x="142" y="115"/>
                  <a:pt x="142" y="82"/>
                </a:cubicBezTo>
                <a:cubicBezTo>
                  <a:pt x="142" y="53"/>
                  <a:pt x="121" y="29"/>
                  <a:pt x="94" y="24"/>
                </a:cubicBezTo>
                <a:cubicBezTo>
                  <a:pt x="94" y="0"/>
                  <a:pt x="94" y="0"/>
                  <a:pt x="94" y="0"/>
                </a:cubicBezTo>
                <a:cubicBezTo>
                  <a:pt x="135" y="6"/>
                  <a:pt x="165" y="40"/>
                  <a:pt x="165" y="82"/>
                </a:cubicBezTo>
                <a:cubicBezTo>
                  <a:pt x="165" y="128"/>
                  <a:pt x="128" y="165"/>
                  <a:pt x="83" y="1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6" name="Freeform 167"/>
          <p:cNvSpPr>
            <a:spLocks noEditPoints="1"/>
          </p:cNvSpPr>
          <p:nvPr/>
        </p:nvSpPr>
        <p:spPr bwMode="auto">
          <a:xfrm>
            <a:off x="2009256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2 w 142"/>
              <a:gd name="T11" fmla="*/ 71 h 142"/>
              <a:gd name="T12" fmla="*/ 71 w 142"/>
              <a:gd name="T13" fmla="*/ 130 h 142"/>
              <a:gd name="T14" fmla="*/ 130 w 142"/>
              <a:gd name="T15" fmla="*/ 71 h 142"/>
              <a:gd name="T16" fmla="*/ 71 w 142"/>
              <a:gd name="T17" fmla="*/ 12 h 142"/>
              <a:gd name="T18" fmla="*/ 12 w 142"/>
              <a:gd name="T1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2" y="71"/>
                </a:moveTo>
                <a:cubicBezTo>
                  <a:pt x="12" y="104"/>
                  <a:pt x="39" y="130"/>
                  <a:pt x="71" y="130"/>
                </a:cubicBezTo>
                <a:cubicBezTo>
                  <a:pt x="104" y="130"/>
                  <a:pt x="130" y="104"/>
                  <a:pt x="130" y="71"/>
                </a:cubicBezTo>
                <a:cubicBezTo>
                  <a:pt x="130" y="38"/>
                  <a:pt x="104" y="12"/>
                  <a:pt x="71" y="12"/>
                </a:cubicBezTo>
                <a:cubicBezTo>
                  <a:pt x="39" y="12"/>
                  <a:pt x="12" y="38"/>
                  <a:pt x="12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7" name="Freeform 168"/>
          <p:cNvSpPr>
            <a:spLocks noEditPoints="1"/>
          </p:cNvSpPr>
          <p:nvPr/>
        </p:nvSpPr>
        <p:spPr bwMode="auto">
          <a:xfrm>
            <a:off x="2229463" y="2989551"/>
            <a:ext cx="107129" cy="102367"/>
          </a:xfrm>
          <a:custGeom>
            <a:avLst/>
            <a:gdLst>
              <a:gd name="T0" fmla="*/ 91 w 92"/>
              <a:gd name="T1" fmla="*/ 10 h 89"/>
              <a:gd name="T2" fmla="*/ 48 w 92"/>
              <a:gd name="T3" fmla="*/ 53 h 89"/>
              <a:gd name="T4" fmla="*/ 46 w 92"/>
              <a:gd name="T5" fmla="*/ 54 h 89"/>
              <a:gd name="T6" fmla="*/ 44 w 92"/>
              <a:gd name="T7" fmla="*/ 53 h 89"/>
              <a:gd name="T8" fmla="*/ 1 w 92"/>
              <a:gd name="T9" fmla="*/ 10 h 89"/>
              <a:gd name="T10" fmla="*/ 0 w 92"/>
              <a:gd name="T11" fmla="*/ 7 h 89"/>
              <a:gd name="T12" fmla="*/ 1 w 92"/>
              <a:gd name="T13" fmla="*/ 5 h 89"/>
              <a:gd name="T14" fmla="*/ 5 w 92"/>
              <a:gd name="T15" fmla="*/ 1 h 89"/>
              <a:gd name="T16" fmla="*/ 7 w 92"/>
              <a:gd name="T17" fmla="*/ 0 h 89"/>
              <a:gd name="T18" fmla="*/ 10 w 92"/>
              <a:gd name="T19" fmla="*/ 1 h 89"/>
              <a:gd name="T20" fmla="*/ 46 w 92"/>
              <a:gd name="T21" fmla="*/ 37 h 89"/>
              <a:gd name="T22" fmla="*/ 82 w 92"/>
              <a:gd name="T23" fmla="*/ 1 h 89"/>
              <a:gd name="T24" fmla="*/ 84 w 92"/>
              <a:gd name="T25" fmla="*/ 0 h 89"/>
              <a:gd name="T26" fmla="*/ 86 w 92"/>
              <a:gd name="T27" fmla="*/ 1 h 89"/>
              <a:gd name="T28" fmla="*/ 91 w 92"/>
              <a:gd name="T29" fmla="*/ 5 h 89"/>
              <a:gd name="T30" fmla="*/ 92 w 92"/>
              <a:gd name="T31" fmla="*/ 7 h 89"/>
              <a:gd name="T32" fmla="*/ 91 w 92"/>
              <a:gd name="T33" fmla="*/ 10 h 89"/>
              <a:gd name="T34" fmla="*/ 91 w 92"/>
              <a:gd name="T35" fmla="*/ 45 h 89"/>
              <a:gd name="T36" fmla="*/ 48 w 92"/>
              <a:gd name="T37" fmla="*/ 88 h 89"/>
              <a:gd name="T38" fmla="*/ 46 w 92"/>
              <a:gd name="T39" fmla="*/ 89 h 89"/>
              <a:gd name="T40" fmla="*/ 44 w 92"/>
              <a:gd name="T41" fmla="*/ 88 h 89"/>
              <a:gd name="T42" fmla="*/ 1 w 92"/>
              <a:gd name="T43" fmla="*/ 45 h 89"/>
              <a:gd name="T44" fmla="*/ 0 w 92"/>
              <a:gd name="T45" fmla="*/ 43 h 89"/>
              <a:gd name="T46" fmla="*/ 1 w 92"/>
              <a:gd name="T47" fmla="*/ 41 h 89"/>
              <a:gd name="T48" fmla="*/ 5 w 92"/>
              <a:gd name="T49" fmla="*/ 36 h 89"/>
              <a:gd name="T50" fmla="*/ 7 w 92"/>
              <a:gd name="T51" fmla="*/ 35 h 89"/>
              <a:gd name="T52" fmla="*/ 10 w 92"/>
              <a:gd name="T53" fmla="*/ 36 h 89"/>
              <a:gd name="T54" fmla="*/ 46 w 92"/>
              <a:gd name="T55" fmla="*/ 73 h 89"/>
              <a:gd name="T56" fmla="*/ 82 w 92"/>
              <a:gd name="T57" fmla="*/ 36 h 89"/>
              <a:gd name="T58" fmla="*/ 84 w 92"/>
              <a:gd name="T59" fmla="*/ 35 h 89"/>
              <a:gd name="T60" fmla="*/ 86 w 92"/>
              <a:gd name="T61" fmla="*/ 36 h 89"/>
              <a:gd name="T62" fmla="*/ 91 w 92"/>
              <a:gd name="T63" fmla="*/ 41 h 89"/>
              <a:gd name="T64" fmla="*/ 92 w 92"/>
              <a:gd name="T65" fmla="*/ 43 h 89"/>
              <a:gd name="T66" fmla="*/ 91 w 92"/>
              <a:gd name="T67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" h="89">
                <a:moveTo>
                  <a:pt x="91" y="10"/>
                </a:moveTo>
                <a:cubicBezTo>
                  <a:pt x="48" y="53"/>
                  <a:pt x="48" y="53"/>
                  <a:pt x="48" y="53"/>
                </a:cubicBezTo>
                <a:cubicBezTo>
                  <a:pt x="47" y="53"/>
                  <a:pt x="47" y="54"/>
                  <a:pt x="46" y="54"/>
                </a:cubicBezTo>
                <a:cubicBezTo>
                  <a:pt x="45" y="54"/>
                  <a:pt x="44" y="53"/>
                  <a:pt x="44" y="53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7"/>
                </a:cubicBezTo>
                <a:cubicBezTo>
                  <a:pt x="0" y="7"/>
                  <a:pt x="0" y="6"/>
                  <a:pt x="1" y="5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9" y="0"/>
                  <a:pt x="10" y="1"/>
                </a:cubicBezTo>
                <a:cubicBezTo>
                  <a:pt x="46" y="37"/>
                  <a:pt x="46" y="37"/>
                  <a:pt x="46" y="37"/>
                </a:cubicBezTo>
                <a:cubicBezTo>
                  <a:pt x="82" y="1"/>
                  <a:pt x="82" y="1"/>
                  <a:pt x="82" y="1"/>
                </a:cubicBezTo>
                <a:cubicBezTo>
                  <a:pt x="83" y="0"/>
                  <a:pt x="84" y="0"/>
                  <a:pt x="84" y="0"/>
                </a:cubicBezTo>
                <a:cubicBezTo>
                  <a:pt x="85" y="0"/>
                  <a:pt x="86" y="0"/>
                  <a:pt x="86" y="1"/>
                </a:cubicBezTo>
                <a:cubicBezTo>
                  <a:pt x="91" y="5"/>
                  <a:pt x="91" y="5"/>
                  <a:pt x="91" y="5"/>
                </a:cubicBezTo>
                <a:cubicBezTo>
                  <a:pt x="92" y="6"/>
                  <a:pt x="92" y="7"/>
                  <a:pt x="92" y="7"/>
                </a:cubicBezTo>
                <a:cubicBezTo>
                  <a:pt x="92" y="8"/>
                  <a:pt x="92" y="9"/>
                  <a:pt x="91" y="10"/>
                </a:cubicBezTo>
                <a:close/>
                <a:moveTo>
                  <a:pt x="91" y="45"/>
                </a:moveTo>
                <a:cubicBezTo>
                  <a:pt x="48" y="88"/>
                  <a:pt x="48" y="88"/>
                  <a:pt x="48" y="88"/>
                </a:cubicBezTo>
                <a:cubicBezTo>
                  <a:pt x="47" y="89"/>
                  <a:pt x="47" y="89"/>
                  <a:pt x="46" y="89"/>
                </a:cubicBezTo>
                <a:cubicBezTo>
                  <a:pt x="45" y="89"/>
                  <a:pt x="44" y="89"/>
                  <a:pt x="44" y="88"/>
                </a:cubicBezTo>
                <a:cubicBezTo>
                  <a:pt x="1" y="45"/>
                  <a:pt x="1" y="45"/>
                  <a:pt x="1" y="45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42"/>
                  <a:pt x="0" y="41"/>
                  <a:pt x="1" y="41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7" y="35"/>
                  <a:pt x="7" y="35"/>
                </a:cubicBezTo>
                <a:cubicBezTo>
                  <a:pt x="8" y="35"/>
                  <a:pt x="9" y="36"/>
                  <a:pt x="10" y="36"/>
                </a:cubicBezTo>
                <a:cubicBezTo>
                  <a:pt x="46" y="73"/>
                  <a:pt x="46" y="73"/>
                  <a:pt x="46" y="73"/>
                </a:cubicBezTo>
                <a:cubicBezTo>
                  <a:pt x="82" y="36"/>
                  <a:pt x="82" y="36"/>
                  <a:pt x="82" y="36"/>
                </a:cubicBezTo>
                <a:cubicBezTo>
                  <a:pt x="83" y="36"/>
                  <a:pt x="84" y="35"/>
                  <a:pt x="84" y="35"/>
                </a:cubicBezTo>
                <a:cubicBezTo>
                  <a:pt x="85" y="35"/>
                  <a:pt x="86" y="36"/>
                  <a:pt x="86" y="36"/>
                </a:cubicBezTo>
                <a:cubicBezTo>
                  <a:pt x="91" y="41"/>
                  <a:pt x="91" y="41"/>
                  <a:pt x="91" y="41"/>
                </a:cubicBezTo>
                <a:cubicBezTo>
                  <a:pt x="92" y="41"/>
                  <a:pt x="92" y="42"/>
                  <a:pt x="92" y="43"/>
                </a:cubicBezTo>
                <a:cubicBezTo>
                  <a:pt x="92" y="44"/>
                  <a:pt x="92" y="45"/>
                  <a:pt x="91" y="4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8" name="Freeform 169"/>
          <p:cNvSpPr>
            <a:spLocks noEditPoints="1"/>
          </p:cNvSpPr>
          <p:nvPr/>
        </p:nvSpPr>
        <p:spPr bwMode="auto">
          <a:xfrm>
            <a:off x="2393727" y="2995502"/>
            <a:ext cx="102367" cy="107129"/>
          </a:xfrm>
          <a:custGeom>
            <a:avLst/>
            <a:gdLst>
              <a:gd name="T0" fmla="*/ 52 w 89"/>
              <a:gd name="T1" fmla="*/ 86 h 92"/>
              <a:gd name="T2" fmla="*/ 48 w 89"/>
              <a:gd name="T3" fmla="*/ 91 h 92"/>
              <a:gd name="T4" fmla="*/ 46 w 89"/>
              <a:gd name="T5" fmla="*/ 92 h 92"/>
              <a:gd name="T6" fmla="*/ 44 w 89"/>
              <a:gd name="T7" fmla="*/ 91 h 92"/>
              <a:gd name="T8" fmla="*/ 0 w 89"/>
              <a:gd name="T9" fmla="*/ 48 h 92"/>
              <a:gd name="T10" fmla="*/ 0 w 89"/>
              <a:gd name="T11" fmla="*/ 46 h 92"/>
              <a:gd name="T12" fmla="*/ 0 w 89"/>
              <a:gd name="T13" fmla="*/ 44 h 92"/>
              <a:gd name="T14" fmla="*/ 44 w 89"/>
              <a:gd name="T15" fmla="*/ 1 h 92"/>
              <a:gd name="T16" fmla="*/ 46 w 89"/>
              <a:gd name="T17" fmla="*/ 0 h 92"/>
              <a:gd name="T18" fmla="*/ 48 w 89"/>
              <a:gd name="T19" fmla="*/ 1 h 92"/>
              <a:gd name="T20" fmla="*/ 52 w 89"/>
              <a:gd name="T21" fmla="*/ 5 h 92"/>
              <a:gd name="T22" fmla="*/ 53 w 89"/>
              <a:gd name="T23" fmla="*/ 7 h 92"/>
              <a:gd name="T24" fmla="*/ 52 w 89"/>
              <a:gd name="T25" fmla="*/ 9 h 92"/>
              <a:gd name="T26" fmla="*/ 16 w 89"/>
              <a:gd name="T27" fmla="*/ 46 h 92"/>
              <a:gd name="T28" fmla="*/ 52 w 89"/>
              <a:gd name="T29" fmla="*/ 82 h 92"/>
              <a:gd name="T30" fmla="*/ 53 w 89"/>
              <a:gd name="T31" fmla="*/ 84 h 92"/>
              <a:gd name="T32" fmla="*/ 52 w 89"/>
              <a:gd name="T33" fmla="*/ 86 h 92"/>
              <a:gd name="T34" fmla="*/ 88 w 89"/>
              <a:gd name="T35" fmla="*/ 86 h 92"/>
              <a:gd name="T36" fmla="*/ 83 w 89"/>
              <a:gd name="T37" fmla="*/ 91 h 92"/>
              <a:gd name="T38" fmla="*/ 81 w 89"/>
              <a:gd name="T39" fmla="*/ 92 h 92"/>
              <a:gd name="T40" fmla="*/ 79 w 89"/>
              <a:gd name="T41" fmla="*/ 91 h 92"/>
              <a:gd name="T42" fmla="*/ 36 w 89"/>
              <a:gd name="T43" fmla="*/ 48 h 92"/>
              <a:gd name="T44" fmla="*/ 35 w 89"/>
              <a:gd name="T45" fmla="*/ 46 h 92"/>
              <a:gd name="T46" fmla="*/ 36 w 89"/>
              <a:gd name="T47" fmla="*/ 44 h 92"/>
              <a:gd name="T48" fmla="*/ 79 w 89"/>
              <a:gd name="T49" fmla="*/ 1 h 92"/>
              <a:gd name="T50" fmla="*/ 81 w 89"/>
              <a:gd name="T51" fmla="*/ 0 h 92"/>
              <a:gd name="T52" fmla="*/ 83 w 89"/>
              <a:gd name="T53" fmla="*/ 1 h 92"/>
              <a:gd name="T54" fmla="*/ 88 w 89"/>
              <a:gd name="T55" fmla="*/ 5 h 92"/>
              <a:gd name="T56" fmla="*/ 89 w 89"/>
              <a:gd name="T57" fmla="*/ 7 h 92"/>
              <a:gd name="T58" fmla="*/ 88 w 89"/>
              <a:gd name="T59" fmla="*/ 9 h 92"/>
              <a:gd name="T60" fmla="*/ 52 w 89"/>
              <a:gd name="T61" fmla="*/ 46 h 92"/>
              <a:gd name="T62" fmla="*/ 88 w 89"/>
              <a:gd name="T63" fmla="*/ 82 h 92"/>
              <a:gd name="T64" fmla="*/ 89 w 89"/>
              <a:gd name="T65" fmla="*/ 84 h 92"/>
              <a:gd name="T66" fmla="*/ 88 w 89"/>
              <a:gd name="T67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9" h="92">
                <a:moveTo>
                  <a:pt x="52" y="86"/>
                </a:moveTo>
                <a:cubicBezTo>
                  <a:pt x="48" y="91"/>
                  <a:pt x="48" y="91"/>
                  <a:pt x="48" y="91"/>
                </a:cubicBezTo>
                <a:cubicBezTo>
                  <a:pt x="47" y="92"/>
                  <a:pt x="46" y="92"/>
                  <a:pt x="46" y="92"/>
                </a:cubicBezTo>
                <a:cubicBezTo>
                  <a:pt x="45" y="92"/>
                  <a:pt x="44" y="92"/>
                  <a:pt x="44" y="9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0" y="45"/>
                  <a:pt x="0" y="44"/>
                  <a:pt x="0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0"/>
                  <a:pt x="45" y="0"/>
                  <a:pt x="46" y="0"/>
                </a:cubicBezTo>
                <a:cubicBezTo>
                  <a:pt x="46" y="0"/>
                  <a:pt x="47" y="0"/>
                  <a:pt x="48" y="1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6"/>
                  <a:pt x="53" y="7"/>
                  <a:pt x="53" y="7"/>
                </a:cubicBezTo>
                <a:cubicBezTo>
                  <a:pt x="53" y="8"/>
                  <a:pt x="53" y="9"/>
                  <a:pt x="52" y="9"/>
                </a:cubicBezTo>
                <a:cubicBezTo>
                  <a:pt x="16" y="46"/>
                  <a:pt x="16" y="46"/>
                  <a:pt x="16" y="46"/>
                </a:cubicBezTo>
                <a:cubicBezTo>
                  <a:pt x="52" y="82"/>
                  <a:pt x="52" y="82"/>
                  <a:pt x="52" y="82"/>
                </a:cubicBezTo>
                <a:cubicBezTo>
                  <a:pt x="53" y="83"/>
                  <a:pt x="53" y="84"/>
                  <a:pt x="53" y="84"/>
                </a:cubicBezTo>
                <a:cubicBezTo>
                  <a:pt x="53" y="85"/>
                  <a:pt x="53" y="86"/>
                  <a:pt x="52" y="86"/>
                </a:cubicBezTo>
                <a:close/>
                <a:moveTo>
                  <a:pt x="88" y="86"/>
                </a:moveTo>
                <a:cubicBezTo>
                  <a:pt x="83" y="91"/>
                  <a:pt x="83" y="91"/>
                  <a:pt x="83" y="91"/>
                </a:cubicBezTo>
                <a:cubicBezTo>
                  <a:pt x="83" y="92"/>
                  <a:pt x="82" y="92"/>
                  <a:pt x="81" y="92"/>
                </a:cubicBezTo>
                <a:cubicBezTo>
                  <a:pt x="80" y="92"/>
                  <a:pt x="80" y="92"/>
                  <a:pt x="79" y="91"/>
                </a:cubicBezTo>
                <a:cubicBezTo>
                  <a:pt x="36" y="48"/>
                  <a:pt x="36" y="48"/>
                  <a:pt x="36" y="48"/>
                </a:cubicBezTo>
                <a:cubicBezTo>
                  <a:pt x="35" y="47"/>
                  <a:pt x="35" y="47"/>
                  <a:pt x="35" y="46"/>
                </a:cubicBezTo>
                <a:cubicBezTo>
                  <a:pt x="35" y="45"/>
                  <a:pt x="35" y="44"/>
                  <a:pt x="36" y="44"/>
                </a:cubicBezTo>
                <a:cubicBezTo>
                  <a:pt x="79" y="1"/>
                  <a:pt x="79" y="1"/>
                  <a:pt x="79" y="1"/>
                </a:cubicBezTo>
                <a:cubicBezTo>
                  <a:pt x="80" y="0"/>
                  <a:pt x="80" y="0"/>
                  <a:pt x="81" y="0"/>
                </a:cubicBezTo>
                <a:cubicBezTo>
                  <a:pt x="82" y="0"/>
                  <a:pt x="83" y="0"/>
                  <a:pt x="83" y="1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6"/>
                  <a:pt x="89" y="7"/>
                  <a:pt x="89" y="7"/>
                </a:cubicBezTo>
                <a:cubicBezTo>
                  <a:pt x="89" y="8"/>
                  <a:pt x="88" y="9"/>
                  <a:pt x="88" y="9"/>
                </a:cubicBezTo>
                <a:cubicBezTo>
                  <a:pt x="52" y="46"/>
                  <a:pt x="52" y="46"/>
                  <a:pt x="52" y="46"/>
                </a:cubicBezTo>
                <a:cubicBezTo>
                  <a:pt x="88" y="82"/>
                  <a:pt x="88" y="82"/>
                  <a:pt x="88" y="82"/>
                </a:cubicBezTo>
                <a:cubicBezTo>
                  <a:pt x="88" y="83"/>
                  <a:pt x="89" y="84"/>
                  <a:pt x="89" y="84"/>
                </a:cubicBezTo>
                <a:cubicBezTo>
                  <a:pt x="89" y="85"/>
                  <a:pt x="88" y="86"/>
                  <a:pt x="88" y="8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9" name="Freeform 170"/>
          <p:cNvSpPr>
            <a:spLocks noEditPoints="1"/>
          </p:cNvSpPr>
          <p:nvPr/>
        </p:nvSpPr>
        <p:spPr bwMode="auto">
          <a:xfrm>
            <a:off x="2540135" y="2995502"/>
            <a:ext cx="104748" cy="107129"/>
          </a:xfrm>
          <a:custGeom>
            <a:avLst/>
            <a:gdLst>
              <a:gd name="T0" fmla="*/ 53 w 90"/>
              <a:gd name="T1" fmla="*/ 48 h 92"/>
              <a:gd name="T2" fmla="*/ 10 w 90"/>
              <a:gd name="T3" fmla="*/ 91 h 92"/>
              <a:gd name="T4" fmla="*/ 8 w 90"/>
              <a:gd name="T5" fmla="*/ 92 h 92"/>
              <a:gd name="T6" fmla="*/ 6 w 90"/>
              <a:gd name="T7" fmla="*/ 91 h 92"/>
              <a:gd name="T8" fmla="*/ 1 w 90"/>
              <a:gd name="T9" fmla="*/ 86 h 92"/>
              <a:gd name="T10" fmla="*/ 0 w 90"/>
              <a:gd name="T11" fmla="*/ 84 h 92"/>
              <a:gd name="T12" fmla="*/ 1 w 90"/>
              <a:gd name="T13" fmla="*/ 82 h 92"/>
              <a:gd name="T14" fmla="*/ 38 w 90"/>
              <a:gd name="T15" fmla="*/ 46 h 92"/>
              <a:gd name="T16" fmla="*/ 1 w 90"/>
              <a:gd name="T17" fmla="*/ 9 h 92"/>
              <a:gd name="T18" fmla="*/ 0 w 90"/>
              <a:gd name="T19" fmla="*/ 7 h 92"/>
              <a:gd name="T20" fmla="*/ 1 w 90"/>
              <a:gd name="T21" fmla="*/ 5 h 92"/>
              <a:gd name="T22" fmla="*/ 6 w 90"/>
              <a:gd name="T23" fmla="*/ 1 h 92"/>
              <a:gd name="T24" fmla="*/ 8 w 90"/>
              <a:gd name="T25" fmla="*/ 0 h 92"/>
              <a:gd name="T26" fmla="*/ 10 w 90"/>
              <a:gd name="T27" fmla="*/ 1 h 92"/>
              <a:gd name="T28" fmla="*/ 53 w 90"/>
              <a:gd name="T29" fmla="*/ 44 h 92"/>
              <a:gd name="T30" fmla="*/ 54 w 90"/>
              <a:gd name="T31" fmla="*/ 46 h 92"/>
              <a:gd name="T32" fmla="*/ 53 w 90"/>
              <a:gd name="T33" fmla="*/ 48 h 92"/>
              <a:gd name="T34" fmla="*/ 89 w 90"/>
              <a:gd name="T35" fmla="*/ 48 h 92"/>
              <a:gd name="T36" fmla="*/ 46 w 90"/>
              <a:gd name="T37" fmla="*/ 91 h 92"/>
              <a:gd name="T38" fmla="*/ 44 w 90"/>
              <a:gd name="T39" fmla="*/ 92 h 92"/>
              <a:gd name="T40" fmla="*/ 42 w 90"/>
              <a:gd name="T41" fmla="*/ 91 h 92"/>
              <a:gd name="T42" fmla="*/ 37 w 90"/>
              <a:gd name="T43" fmla="*/ 86 h 92"/>
              <a:gd name="T44" fmla="*/ 36 w 90"/>
              <a:gd name="T45" fmla="*/ 84 h 92"/>
              <a:gd name="T46" fmla="*/ 37 w 90"/>
              <a:gd name="T47" fmla="*/ 82 h 92"/>
              <a:gd name="T48" fmla="*/ 73 w 90"/>
              <a:gd name="T49" fmla="*/ 46 h 92"/>
              <a:gd name="T50" fmla="*/ 37 w 90"/>
              <a:gd name="T51" fmla="*/ 9 h 92"/>
              <a:gd name="T52" fmla="*/ 36 w 90"/>
              <a:gd name="T53" fmla="*/ 7 h 92"/>
              <a:gd name="T54" fmla="*/ 37 w 90"/>
              <a:gd name="T55" fmla="*/ 5 h 92"/>
              <a:gd name="T56" fmla="*/ 42 w 90"/>
              <a:gd name="T57" fmla="*/ 1 h 92"/>
              <a:gd name="T58" fmla="*/ 44 w 90"/>
              <a:gd name="T59" fmla="*/ 0 h 92"/>
              <a:gd name="T60" fmla="*/ 46 w 90"/>
              <a:gd name="T61" fmla="*/ 1 h 92"/>
              <a:gd name="T62" fmla="*/ 89 w 90"/>
              <a:gd name="T63" fmla="*/ 44 h 92"/>
              <a:gd name="T64" fmla="*/ 90 w 90"/>
              <a:gd name="T65" fmla="*/ 46 h 92"/>
              <a:gd name="T66" fmla="*/ 89 w 90"/>
              <a:gd name="T67" fmla="*/ 4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2">
                <a:moveTo>
                  <a:pt x="53" y="48"/>
                </a:moveTo>
                <a:cubicBezTo>
                  <a:pt x="10" y="91"/>
                  <a:pt x="10" y="91"/>
                  <a:pt x="10" y="91"/>
                </a:cubicBezTo>
                <a:cubicBezTo>
                  <a:pt x="10" y="92"/>
                  <a:pt x="9" y="92"/>
                  <a:pt x="8" y="92"/>
                </a:cubicBezTo>
                <a:cubicBezTo>
                  <a:pt x="7" y="92"/>
                  <a:pt x="7" y="92"/>
                  <a:pt x="6" y="91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6"/>
                  <a:pt x="0" y="85"/>
                  <a:pt x="0" y="84"/>
                </a:cubicBezTo>
                <a:cubicBezTo>
                  <a:pt x="0" y="84"/>
                  <a:pt x="1" y="83"/>
                  <a:pt x="1" y="82"/>
                </a:cubicBezTo>
                <a:cubicBezTo>
                  <a:pt x="38" y="46"/>
                  <a:pt x="38" y="46"/>
                  <a:pt x="38" y="46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7"/>
                  <a:pt x="1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7" y="0"/>
                  <a:pt x="7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5"/>
                  <a:pt x="54" y="46"/>
                </a:cubicBezTo>
                <a:cubicBezTo>
                  <a:pt x="54" y="47"/>
                  <a:pt x="54" y="47"/>
                  <a:pt x="53" y="48"/>
                </a:cubicBezTo>
                <a:close/>
                <a:moveTo>
                  <a:pt x="89" y="48"/>
                </a:moveTo>
                <a:cubicBezTo>
                  <a:pt x="46" y="91"/>
                  <a:pt x="46" y="91"/>
                  <a:pt x="46" y="91"/>
                </a:cubicBezTo>
                <a:cubicBezTo>
                  <a:pt x="45" y="92"/>
                  <a:pt x="44" y="92"/>
                  <a:pt x="44" y="92"/>
                </a:cubicBezTo>
                <a:cubicBezTo>
                  <a:pt x="43" y="92"/>
                  <a:pt x="42" y="92"/>
                  <a:pt x="42" y="91"/>
                </a:cubicBezTo>
                <a:cubicBezTo>
                  <a:pt x="37" y="86"/>
                  <a:pt x="37" y="86"/>
                  <a:pt x="37" y="86"/>
                </a:cubicBezTo>
                <a:cubicBezTo>
                  <a:pt x="36" y="86"/>
                  <a:pt x="36" y="85"/>
                  <a:pt x="36" y="84"/>
                </a:cubicBezTo>
                <a:cubicBezTo>
                  <a:pt x="36" y="84"/>
                  <a:pt x="36" y="83"/>
                  <a:pt x="37" y="82"/>
                </a:cubicBezTo>
                <a:cubicBezTo>
                  <a:pt x="73" y="46"/>
                  <a:pt x="73" y="46"/>
                  <a:pt x="73" y="46"/>
                </a:cubicBezTo>
                <a:cubicBezTo>
                  <a:pt x="37" y="9"/>
                  <a:pt x="37" y="9"/>
                  <a:pt x="37" y="9"/>
                </a:cubicBezTo>
                <a:cubicBezTo>
                  <a:pt x="36" y="9"/>
                  <a:pt x="36" y="8"/>
                  <a:pt x="36" y="7"/>
                </a:cubicBezTo>
                <a:cubicBezTo>
                  <a:pt x="36" y="7"/>
                  <a:pt x="36" y="6"/>
                  <a:pt x="37" y="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4" y="0"/>
                  <a:pt x="45" y="0"/>
                  <a:pt x="46" y="1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90" y="45"/>
                  <a:pt x="90" y="46"/>
                </a:cubicBezTo>
                <a:cubicBezTo>
                  <a:pt x="90" y="47"/>
                  <a:pt x="89" y="47"/>
                  <a:pt x="89" y="4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0" name="Freeform 171"/>
          <p:cNvSpPr>
            <a:spLocks noEditPoints="1"/>
          </p:cNvSpPr>
          <p:nvPr/>
        </p:nvSpPr>
        <p:spPr bwMode="auto">
          <a:xfrm>
            <a:off x="2700828" y="2991933"/>
            <a:ext cx="107129" cy="103558"/>
          </a:xfrm>
          <a:custGeom>
            <a:avLst/>
            <a:gdLst>
              <a:gd name="T0" fmla="*/ 92 w 93"/>
              <a:gd name="T1" fmla="*/ 48 h 89"/>
              <a:gd name="T2" fmla="*/ 87 w 93"/>
              <a:gd name="T3" fmla="*/ 53 h 89"/>
              <a:gd name="T4" fmla="*/ 85 w 93"/>
              <a:gd name="T5" fmla="*/ 54 h 89"/>
              <a:gd name="T6" fmla="*/ 83 w 93"/>
              <a:gd name="T7" fmla="*/ 53 h 89"/>
              <a:gd name="T8" fmla="*/ 46 w 93"/>
              <a:gd name="T9" fmla="*/ 16 h 89"/>
              <a:gd name="T10" fmla="*/ 10 w 93"/>
              <a:gd name="T11" fmla="*/ 53 h 89"/>
              <a:gd name="T12" fmla="*/ 8 w 93"/>
              <a:gd name="T13" fmla="*/ 54 h 89"/>
              <a:gd name="T14" fmla="*/ 6 w 93"/>
              <a:gd name="T15" fmla="*/ 53 h 89"/>
              <a:gd name="T16" fmla="*/ 1 w 93"/>
              <a:gd name="T17" fmla="*/ 48 h 89"/>
              <a:gd name="T18" fmla="*/ 0 w 93"/>
              <a:gd name="T19" fmla="*/ 46 h 89"/>
              <a:gd name="T20" fmla="*/ 1 w 93"/>
              <a:gd name="T21" fmla="*/ 44 h 89"/>
              <a:gd name="T22" fmla="*/ 44 w 93"/>
              <a:gd name="T23" fmla="*/ 1 h 89"/>
              <a:gd name="T24" fmla="*/ 46 w 93"/>
              <a:gd name="T25" fmla="*/ 0 h 89"/>
              <a:gd name="T26" fmla="*/ 49 w 93"/>
              <a:gd name="T27" fmla="*/ 1 h 89"/>
              <a:gd name="T28" fmla="*/ 92 w 93"/>
              <a:gd name="T29" fmla="*/ 44 h 89"/>
              <a:gd name="T30" fmla="*/ 93 w 93"/>
              <a:gd name="T31" fmla="*/ 46 h 89"/>
              <a:gd name="T32" fmla="*/ 92 w 93"/>
              <a:gd name="T33" fmla="*/ 48 h 89"/>
              <a:gd name="T34" fmla="*/ 92 w 93"/>
              <a:gd name="T35" fmla="*/ 83 h 89"/>
              <a:gd name="T36" fmla="*/ 87 w 93"/>
              <a:gd name="T37" fmla="*/ 88 h 89"/>
              <a:gd name="T38" fmla="*/ 85 w 93"/>
              <a:gd name="T39" fmla="*/ 89 h 89"/>
              <a:gd name="T40" fmla="*/ 83 w 93"/>
              <a:gd name="T41" fmla="*/ 88 h 89"/>
              <a:gd name="T42" fmla="*/ 46 w 93"/>
              <a:gd name="T43" fmla="*/ 52 h 89"/>
              <a:gd name="T44" fmla="*/ 10 w 93"/>
              <a:gd name="T45" fmla="*/ 88 h 89"/>
              <a:gd name="T46" fmla="*/ 8 w 93"/>
              <a:gd name="T47" fmla="*/ 89 h 89"/>
              <a:gd name="T48" fmla="*/ 6 w 93"/>
              <a:gd name="T49" fmla="*/ 88 h 89"/>
              <a:gd name="T50" fmla="*/ 1 w 93"/>
              <a:gd name="T51" fmla="*/ 83 h 89"/>
              <a:gd name="T52" fmla="*/ 0 w 93"/>
              <a:gd name="T53" fmla="*/ 81 h 89"/>
              <a:gd name="T54" fmla="*/ 1 w 93"/>
              <a:gd name="T55" fmla="*/ 79 h 89"/>
              <a:gd name="T56" fmla="*/ 44 w 93"/>
              <a:gd name="T57" fmla="*/ 36 h 89"/>
              <a:gd name="T58" fmla="*/ 46 w 93"/>
              <a:gd name="T59" fmla="*/ 35 h 89"/>
              <a:gd name="T60" fmla="*/ 49 w 93"/>
              <a:gd name="T61" fmla="*/ 36 h 89"/>
              <a:gd name="T62" fmla="*/ 92 w 93"/>
              <a:gd name="T63" fmla="*/ 79 h 89"/>
              <a:gd name="T64" fmla="*/ 93 w 93"/>
              <a:gd name="T65" fmla="*/ 81 h 89"/>
              <a:gd name="T66" fmla="*/ 92 w 93"/>
              <a:gd name="T67" fmla="*/ 8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" h="89">
                <a:moveTo>
                  <a:pt x="92" y="48"/>
                </a:moveTo>
                <a:cubicBezTo>
                  <a:pt x="87" y="53"/>
                  <a:pt x="87" y="53"/>
                  <a:pt x="87" y="53"/>
                </a:cubicBezTo>
                <a:cubicBezTo>
                  <a:pt x="86" y="53"/>
                  <a:pt x="86" y="54"/>
                  <a:pt x="85" y="54"/>
                </a:cubicBezTo>
                <a:cubicBezTo>
                  <a:pt x="84" y="54"/>
                  <a:pt x="83" y="53"/>
                  <a:pt x="83" y="53"/>
                </a:cubicBezTo>
                <a:cubicBezTo>
                  <a:pt x="46" y="16"/>
                  <a:pt x="46" y="16"/>
                  <a:pt x="46" y="16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4"/>
                  <a:pt x="8" y="54"/>
                </a:cubicBezTo>
                <a:cubicBezTo>
                  <a:pt x="7" y="54"/>
                  <a:pt x="6" y="53"/>
                  <a:pt x="6" y="53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45"/>
                  <a:pt x="1" y="44"/>
                  <a:pt x="1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0"/>
                  <a:pt x="46" y="0"/>
                  <a:pt x="46" y="0"/>
                </a:cubicBezTo>
                <a:cubicBezTo>
                  <a:pt x="47" y="0"/>
                  <a:pt x="48" y="0"/>
                  <a:pt x="49" y="1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4"/>
                  <a:pt x="93" y="45"/>
                  <a:pt x="93" y="46"/>
                </a:cubicBezTo>
                <a:cubicBezTo>
                  <a:pt x="93" y="47"/>
                  <a:pt x="92" y="47"/>
                  <a:pt x="92" y="48"/>
                </a:cubicBezTo>
                <a:close/>
                <a:moveTo>
                  <a:pt x="92" y="83"/>
                </a:moveTo>
                <a:cubicBezTo>
                  <a:pt x="87" y="88"/>
                  <a:pt x="87" y="88"/>
                  <a:pt x="87" y="88"/>
                </a:cubicBezTo>
                <a:cubicBezTo>
                  <a:pt x="86" y="89"/>
                  <a:pt x="86" y="89"/>
                  <a:pt x="85" y="89"/>
                </a:cubicBezTo>
                <a:cubicBezTo>
                  <a:pt x="84" y="89"/>
                  <a:pt x="83" y="89"/>
                  <a:pt x="83" y="88"/>
                </a:cubicBezTo>
                <a:cubicBezTo>
                  <a:pt x="46" y="52"/>
                  <a:pt x="46" y="52"/>
                  <a:pt x="46" y="52"/>
                </a:cubicBezTo>
                <a:cubicBezTo>
                  <a:pt x="10" y="88"/>
                  <a:pt x="10" y="88"/>
                  <a:pt x="10" y="88"/>
                </a:cubicBezTo>
                <a:cubicBezTo>
                  <a:pt x="10" y="89"/>
                  <a:pt x="9" y="89"/>
                  <a:pt x="8" y="89"/>
                </a:cubicBezTo>
                <a:cubicBezTo>
                  <a:pt x="7" y="89"/>
                  <a:pt x="6" y="89"/>
                  <a:pt x="6" y="88"/>
                </a:cubicBezTo>
                <a:cubicBezTo>
                  <a:pt x="1" y="83"/>
                  <a:pt x="1" y="83"/>
                  <a:pt x="1" y="83"/>
                </a:cubicBezTo>
                <a:cubicBezTo>
                  <a:pt x="1" y="83"/>
                  <a:pt x="0" y="82"/>
                  <a:pt x="0" y="81"/>
                </a:cubicBezTo>
                <a:cubicBezTo>
                  <a:pt x="0" y="81"/>
                  <a:pt x="1" y="80"/>
                  <a:pt x="1" y="79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7" y="35"/>
                  <a:pt x="48" y="36"/>
                  <a:pt x="49" y="36"/>
                </a:cubicBezTo>
                <a:cubicBezTo>
                  <a:pt x="92" y="79"/>
                  <a:pt x="92" y="79"/>
                  <a:pt x="92" y="79"/>
                </a:cubicBezTo>
                <a:cubicBezTo>
                  <a:pt x="92" y="80"/>
                  <a:pt x="93" y="81"/>
                  <a:pt x="93" y="81"/>
                </a:cubicBezTo>
                <a:cubicBezTo>
                  <a:pt x="93" y="82"/>
                  <a:pt x="92" y="83"/>
                  <a:pt x="92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1" name="Freeform 172"/>
          <p:cNvSpPr>
            <a:spLocks/>
          </p:cNvSpPr>
          <p:nvPr/>
        </p:nvSpPr>
        <p:spPr bwMode="auto">
          <a:xfrm>
            <a:off x="2866282" y="3015738"/>
            <a:ext cx="107129" cy="63088"/>
          </a:xfrm>
          <a:custGeom>
            <a:avLst/>
            <a:gdLst>
              <a:gd name="T0" fmla="*/ 91 w 92"/>
              <a:gd name="T1" fmla="*/ 10 h 54"/>
              <a:gd name="T2" fmla="*/ 48 w 92"/>
              <a:gd name="T3" fmla="*/ 53 h 54"/>
              <a:gd name="T4" fmla="*/ 46 w 92"/>
              <a:gd name="T5" fmla="*/ 54 h 54"/>
              <a:gd name="T6" fmla="*/ 44 w 92"/>
              <a:gd name="T7" fmla="*/ 53 h 54"/>
              <a:gd name="T8" fmla="*/ 1 w 92"/>
              <a:gd name="T9" fmla="*/ 10 h 54"/>
              <a:gd name="T10" fmla="*/ 0 w 92"/>
              <a:gd name="T11" fmla="*/ 8 h 54"/>
              <a:gd name="T12" fmla="*/ 1 w 92"/>
              <a:gd name="T13" fmla="*/ 6 h 54"/>
              <a:gd name="T14" fmla="*/ 6 w 92"/>
              <a:gd name="T15" fmla="*/ 1 h 54"/>
              <a:gd name="T16" fmla="*/ 8 w 92"/>
              <a:gd name="T17" fmla="*/ 0 h 54"/>
              <a:gd name="T18" fmla="*/ 10 w 92"/>
              <a:gd name="T19" fmla="*/ 1 h 54"/>
              <a:gd name="T20" fmla="*/ 46 w 92"/>
              <a:gd name="T21" fmla="*/ 38 h 54"/>
              <a:gd name="T22" fmla="*/ 83 w 92"/>
              <a:gd name="T23" fmla="*/ 1 h 54"/>
              <a:gd name="T24" fmla="*/ 85 w 92"/>
              <a:gd name="T25" fmla="*/ 0 h 54"/>
              <a:gd name="T26" fmla="*/ 87 w 92"/>
              <a:gd name="T27" fmla="*/ 1 h 54"/>
              <a:gd name="T28" fmla="*/ 91 w 92"/>
              <a:gd name="T29" fmla="*/ 6 h 54"/>
              <a:gd name="T30" fmla="*/ 92 w 92"/>
              <a:gd name="T31" fmla="*/ 8 h 54"/>
              <a:gd name="T32" fmla="*/ 91 w 92"/>
              <a:gd name="T33" fmla="*/ 1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54">
                <a:moveTo>
                  <a:pt x="91" y="10"/>
                </a:moveTo>
                <a:cubicBezTo>
                  <a:pt x="48" y="53"/>
                  <a:pt x="48" y="53"/>
                  <a:pt x="48" y="53"/>
                </a:cubicBezTo>
                <a:cubicBezTo>
                  <a:pt x="48" y="54"/>
                  <a:pt x="47" y="54"/>
                  <a:pt x="46" y="54"/>
                </a:cubicBezTo>
                <a:cubicBezTo>
                  <a:pt x="45" y="54"/>
                  <a:pt x="45" y="54"/>
                  <a:pt x="44" y="53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9"/>
                  <a:pt x="0" y="8"/>
                </a:cubicBezTo>
                <a:cubicBezTo>
                  <a:pt x="0" y="7"/>
                  <a:pt x="0" y="7"/>
                  <a:pt x="1" y="6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0"/>
                  <a:pt x="8" y="0"/>
                </a:cubicBezTo>
                <a:cubicBezTo>
                  <a:pt x="8" y="0"/>
                  <a:pt x="9" y="1"/>
                  <a:pt x="10" y="1"/>
                </a:cubicBezTo>
                <a:cubicBezTo>
                  <a:pt x="46" y="38"/>
                  <a:pt x="46" y="38"/>
                  <a:pt x="46" y="38"/>
                </a:cubicBezTo>
                <a:cubicBezTo>
                  <a:pt x="83" y="1"/>
                  <a:pt x="83" y="1"/>
                  <a:pt x="83" y="1"/>
                </a:cubicBezTo>
                <a:cubicBezTo>
                  <a:pt x="83" y="1"/>
                  <a:pt x="84" y="0"/>
                  <a:pt x="85" y="0"/>
                </a:cubicBezTo>
                <a:cubicBezTo>
                  <a:pt x="85" y="0"/>
                  <a:pt x="86" y="1"/>
                  <a:pt x="87" y="1"/>
                </a:cubicBezTo>
                <a:cubicBezTo>
                  <a:pt x="91" y="6"/>
                  <a:pt x="91" y="6"/>
                  <a:pt x="91" y="6"/>
                </a:cubicBezTo>
                <a:cubicBezTo>
                  <a:pt x="92" y="7"/>
                  <a:pt x="92" y="7"/>
                  <a:pt x="92" y="8"/>
                </a:cubicBezTo>
                <a:cubicBezTo>
                  <a:pt x="92" y="9"/>
                  <a:pt x="92" y="10"/>
                  <a:pt x="91" y="1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2" name="Freeform 173"/>
          <p:cNvSpPr>
            <a:spLocks/>
          </p:cNvSpPr>
          <p:nvPr/>
        </p:nvSpPr>
        <p:spPr bwMode="auto">
          <a:xfrm>
            <a:off x="3030546" y="2995502"/>
            <a:ext cx="61897" cy="107129"/>
          </a:xfrm>
          <a:custGeom>
            <a:avLst/>
            <a:gdLst>
              <a:gd name="T0" fmla="*/ 53 w 54"/>
              <a:gd name="T1" fmla="*/ 9 h 92"/>
              <a:gd name="T2" fmla="*/ 17 w 54"/>
              <a:gd name="T3" fmla="*/ 46 h 92"/>
              <a:gd name="T4" fmla="*/ 53 w 54"/>
              <a:gd name="T5" fmla="*/ 82 h 92"/>
              <a:gd name="T6" fmla="*/ 54 w 54"/>
              <a:gd name="T7" fmla="*/ 84 h 92"/>
              <a:gd name="T8" fmla="*/ 53 w 54"/>
              <a:gd name="T9" fmla="*/ 86 h 92"/>
              <a:gd name="T10" fmla="*/ 48 w 54"/>
              <a:gd name="T11" fmla="*/ 91 h 92"/>
              <a:gd name="T12" fmla="*/ 46 w 54"/>
              <a:gd name="T13" fmla="*/ 92 h 92"/>
              <a:gd name="T14" fmla="*/ 44 w 54"/>
              <a:gd name="T15" fmla="*/ 91 h 92"/>
              <a:gd name="T16" fmla="*/ 1 w 54"/>
              <a:gd name="T17" fmla="*/ 48 h 92"/>
              <a:gd name="T18" fmla="*/ 0 w 54"/>
              <a:gd name="T19" fmla="*/ 46 h 92"/>
              <a:gd name="T20" fmla="*/ 1 w 54"/>
              <a:gd name="T21" fmla="*/ 44 h 92"/>
              <a:gd name="T22" fmla="*/ 44 w 54"/>
              <a:gd name="T23" fmla="*/ 1 h 92"/>
              <a:gd name="T24" fmla="*/ 46 w 54"/>
              <a:gd name="T25" fmla="*/ 0 h 92"/>
              <a:gd name="T26" fmla="*/ 48 w 54"/>
              <a:gd name="T27" fmla="*/ 1 h 92"/>
              <a:gd name="T28" fmla="*/ 53 w 54"/>
              <a:gd name="T29" fmla="*/ 5 h 92"/>
              <a:gd name="T30" fmla="*/ 54 w 54"/>
              <a:gd name="T31" fmla="*/ 7 h 92"/>
              <a:gd name="T32" fmla="*/ 53 w 54"/>
              <a:gd name="T3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92">
                <a:moveTo>
                  <a:pt x="53" y="9"/>
                </a:moveTo>
                <a:cubicBezTo>
                  <a:pt x="17" y="46"/>
                  <a:pt x="17" y="46"/>
                  <a:pt x="17" y="46"/>
                </a:cubicBezTo>
                <a:cubicBezTo>
                  <a:pt x="53" y="82"/>
                  <a:pt x="53" y="82"/>
                  <a:pt x="53" y="82"/>
                </a:cubicBezTo>
                <a:cubicBezTo>
                  <a:pt x="53" y="83"/>
                  <a:pt x="54" y="84"/>
                  <a:pt x="54" y="84"/>
                </a:cubicBezTo>
                <a:cubicBezTo>
                  <a:pt x="54" y="85"/>
                  <a:pt x="53" y="86"/>
                  <a:pt x="53" y="86"/>
                </a:cubicBezTo>
                <a:cubicBezTo>
                  <a:pt x="48" y="91"/>
                  <a:pt x="48" y="91"/>
                  <a:pt x="48" y="91"/>
                </a:cubicBezTo>
                <a:cubicBezTo>
                  <a:pt x="48" y="92"/>
                  <a:pt x="47" y="92"/>
                  <a:pt x="46" y="92"/>
                </a:cubicBezTo>
                <a:cubicBezTo>
                  <a:pt x="45" y="92"/>
                  <a:pt x="45" y="92"/>
                  <a:pt x="44" y="91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0" y="45"/>
                  <a:pt x="0" y="44"/>
                  <a:pt x="1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0"/>
                  <a:pt x="45" y="0"/>
                  <a:pt x="46" y="0"/>
                </a:cubicBezTo>
                <a:cubicBezTo>
                  <a:pt x="47" y="0"/>
                  <a:pt x="48" y="0"/>
                  <a:pt x="48" y="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6"/>
                  <a:pt x="54" y="7"/>
                  <a:pt x="54" y="7"/>
                </a:cubicBezTo>
                <a:cubicBezTo>
                  <a:pt x="54" y="8"/>
                  <a:pt x="53" y="9"/>
                  <a:pt x="53" y="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3" name="Freeform 174"/>
          <p:cNvSpPr>
            <a:spLocks/>
          </p:cNvSpPr>
          <p:nvPr/>
        </p:nvSpPr>
        <p:spPr bwMode="auto">
          <a:xfrm>
            <a:off x="3137674" y="2995502"/>
            <a:ext cx="63088" cy="107129"/>
          </a:xfrm>
          <a:custGeom>
            <a:avLst/>
            <a:gdLst>
              <a:gd name="T0" fmla="*/ 53 w 54"/>
              <a:gd name="T1" fmla="*/ 48 h 92"/>
              <a:gd name="T2" fmla="*/ 10 w 54"/>
              <a:gd name="T3" fmla="*/ 91 h 92"/>
              <a:gd name="T4" fmla="*/ 8 w 54"/>
              <a:gd name="T5" fmla="*/ 92 h 92"/>
              <a:gd name="T6" fmla="*/ 6 w 54"/>
              <a:gd name="T7" fmla="*/ 91 h 92"/>
              <a:gd name="T8" fmla="*/ 1 w 54"/>
              <a:gd name="T9" fmla="*/ 86 h 92"/>
              <a:gd name="T10" fmla="*/ 0 w 54"/>
              <a:gd name="T11" fmla="*/ 84 h 92"/>
              <a:gd name="T12" fmla="*/ 1 w 54"/>
              <a:gd name="T13" fmla="*/ 82 h 92"/>
              <a:gd name="T14" fmla="*/ 37 w 54"/>
              <a:gd name="T15" fmla="*/ 46 h 92"/>
              <a:gd name="T16" fmla="*/ 1 w 54"/>
              <a:gd name="T17" fmla="*/ 9 h 92"/>
              <a:gd name="T18" fmla="*/ 0 w 54"/>
              <a:gd name="T19" fmla="*/ 7 h 92"/>
              <a:gd name="T20" fmla="*/ 1 w 54"/>
              <a:gd name="T21" fmla="*/ 5 h 92"/>
              <a:gd name="T22" fmla="*/ 6 w 54"/>
              <a:gd name="T23" fmla="*/ 1 h 92"/>
              <a:gd name="T24" fmla="*/ 8 w 54"/>
              <a:gd name="T25" fmla="*/ 0 h 92"/>
              <a:gd name="T26" fmla="*/ 10 w 54"/>
              <a:gd name="T27" fmla="*/ 1 h 92"/>
              <a:gd name="T28" fmla="*/ 53 w 54"/>
              <a:gd name="T29" fmla="*/ 44 h 92"/>
              <a:gd name="T30" fmla="*/ 54 w 54"/>
              <a:gd name="T31" fmla="*/ 46 h 92"/>
              <a:gd name="T32" fmla="*/ 53 w 54"/>
              <a:gd name="T33" fmla="*/ 4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92">
                <a:moveTo>
                  <a:pt x="53" y="48"/>
                </a:moveTo>
                <a:cubicBezTo>
                  <a:pt x="10" y="91"/>
                  <a:pt x="10" y="91"/>
                  <a:pt x="10" y="91"/>
                </a:cubicBezTo>
                <a:cubicBezTo>
                  <a:pt x="9" y="92"/>
                  <a:pt x="9" y="92"/>
                  <a:pt x="8" y="92"/>
                </a:cubicBezTo>
                <a:cubicBezTo>
                  <a:pt x="7" y="92"/>
                  <a:pt x="6" y="92"/>
                  <a:pt x="6" y="91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6"/>
                  <a:pt x="0" y="85"/>
                  <a:pt x="0" y="84"/>
                </a:cubicBezTo>
                <a:cubicBezTo>
                  <a:pt x="0" y="84"/>
                  <a:pt x="1" y="83"/>
                  <a:pt x="1" y="82"/>
                </a:cubicBezTo>
                <a:cubicBezTo>
                  <a:pt x="37" y="46"/>
                  <a:pt x="37" y="46"/>
                  <a:pt x="37" y="46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7"/>
                  <a:pt x="1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5"/>
                  <a:pt x="54" y="46"/>
                </a:cubicBezTo>
                <a:cubicBezTo>
                  <a:pt x="54" y="47"/>
                  <a:pt x="54" y="47"/>
                  <a:pt x="53" y="4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" name="Freeform 175"/>
          <p:cNvSpPr>
            <a:spLocks/>
          </p:cNvSpPr>
          <p:nvPr/>
        </p:nvSpPr>
        <p:spPr bwMode="auto">
          <a:xfrm>
            <a:off x="3256706" y="3019309"/>
            <a:ext cx="107129" cy="63088"/>
          </a:xfrm>
          <a:custGeom>
            <a:avLst/>
            <a:gdLst>
              <a:gd name="T0" fmla="*/ 92 w 93"/>
              <a:gd name="T1" fmla="*/ 49 h 54"/>
              <a:gd name="T2" fmla="*/ 87 w 93"/>
              <a:gd name="T3" fmla="*/ 53 h 54"/>
              <a:gd name="T4" fmla="*/ 85 w 93"/>
              <a:gd name="T5" fmla="*/ 54 h 54"/>
              <a:gd name="T6" fmla="*/ 83 w 93"/>
              <a:gd name="T7" fmla="*/ 53 h 54"/>
              <a:gd name="T8" fmla="*/ 46 w 93"/>
              <a:gd name="T9" fmla="*/ 17 h 54"/>
              <a:gd name="T10" fmla="*/ 10 w 93"/>
              <a:gd name="T11" fmla="*/ 53 h 54"/>
              <a:gd name="T12" fmla="*/ 8 w 93"/>
              <a:gd name="T13" fmla="*/ 54 h 54"/>
              <a:gd name="T14" fmla="*/ 6 w 93"/>
              <a:gd name="T15" fmla="*/ 53 h 54"/>
              <a:gd name="T16" fmla="*/ 1 w 93"/>
              <a:gd name="T17" fmla="*/ 49 h 54"/>
              <a:gd name="T18" fmla="*/ 0 w 93"/>
              <a:gd name="T19" fmla="*/ 47 h 54"/>
              <a:gd name="T20" fmla="*/ 1 w 93"/>
              <a:gd name="T21" fmla="*/ 44 h 54"/>
              <a:gd name="T22" fmla="*/ 44 w 93"/>
              <a:gd name="T23" fmla="*/ 1 h 54"/>
              <a:gd name="T24" fmla="*/ 46 w 93"/>
              <a:gd name="T25" fmla="*/ 0 h 54"/>
              <a:gd name="T26" fmla="*/ 49 w 93"/>
              <a:gd name="T27" fmla="*/ 1 h 54"/>
              <a:gd name="T28" fmla="*/ 92 w 93"/>
              <a:gd name="T29" fmla="*/ 44 h 54"/>
              <a:gd name="T30" fmla="*/ 93 w 93"/>
              <a:gd name="T31" fmla="*/ 47 h 54"/>
              <a:gd name="T32" fmla="*/ 92 w 93"/>
              <a:gd name="T33" fmla="*/ 4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3" h="54">
                <a:moveTo>
                  <a:pt x="92" y="49"/>
                </a:moveTo>
                <a:cubicBezTo>
                  <a:pt x="87" y="53"/>
                  <a:pt x="87" y="53"/>
                  <a:pt x="87" y="53"/>
                </a:cubicBezTo>
                <a:cubicBezTo>
                  <a:pt x="86" y="54"/>
                  <a:pt x="86" y="54"/>
                  <a:pt x="85" y="54"/>
                </a:cubicBezTo>
                <a:cubicBezTo>
                  <a:pt x="84" y="54"/>
                  <a:pt x="83" y="54"/>
                  <a:pt x="83" y="53"/>
                </a:cubicBezTo>
                <a:cubicBezTo>
                  <a:pt x="46" y="17"/>
                  <a:pt x="46" y="17"/>
                  <a:pt x="46" y="1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4"/>
                  <a:pt x="9" y="54"/>
                  <a:pt x="8" y="54"/>
                </a:cubicBezTo>
                <a:cubicBezTo>
                  <a:pt x="7" y="54"/>
                  <a:pt x="6" y="54"/>
                  <a:pt x="6" y="53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8"/>
                  <a:pt x="0" y="47"/>
                  <a:pt x="0" y="47"/>
                </a:cubicBezTo>
                <a:cubicBezTo>
                  <a:pt x="0" y="46"/>
                  <a:pt x="1" y="45"/>
                  <a:pt x="1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1"/>
                  <a:pt x="46" y="0"/>
                  <a:pt x="46" y="0"/>
                </a:cubicBezTo>
                <a:cubicBezTo>
                  <a:pt x="47" y="0"/>
                  <a:pt x="48" y="1"/>
                  <a:pt x="49" y="1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5"/>
                  <a:pt x="93" y="46"/>
                  <a:pt x="93" y="47"/>
                </a:cubicBezTo>
                <a:cubicBezTo>
                  <a:pt x="93" y="47"/>
                  <a:pt x="92" y="48"/>
                  <a:pt x="92" y="4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5" name="Freeform 176"/>
          <p:cNvSpPr>
            <a:spLocks noEditPoints="1"/>
          </p:cNvSpPr>
          <p:nvPr/>
        </p:nvSpPr>
        <p:spPr bwMode="auto">
          <a:xfrm>
            <a:off x="341977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67 h 142"/>
              <a:gd name="T12" fmla="*/ 109 w 142"/>
              <a:gd name="T13" fmla="*/ 58 h 142"/>
              <a:gd name="T14" fmla="*/ 104 w 142"/>
              <a:gd name="T15" fmla="*/ 57 h 142"/>
              <a:gd name="T16" fmla="*/ 100 w 142"/>
              <a:gd name="T17" fmla="*/ 58 h 142"/>
              <a:gd name="T18" fmla="*/ 83 w 142"/>
              <a:gd name="T19" fmla="*/ 76 h 142"/>
              <a:gd name="T20" fmla="*/ 83 w 142"/>
              <a:gd name="T21" fmla="*/ 29 h 142"/>
              <a:gd name="T22" fmla="*/ 77 w 142"/>
              <a:gd name="T23" fmla="*/ 24 h 142"/>
              <a:gd name="T24" fmla="*/ 65 w 142"/>
              <a:gd name="T25" fmla="*/ 24 h 142"/>
              <a:gd name="T26" fmla="*/ 59 w 142"/>
              <a:gd name="T27" fmla="*/ 29 h 142"/>
              <a:gd name="T28" fmla="*/ 59 w 142"/>
              <a:gd name="T29" fmla="*/ 76 h 142"/>
              <a:gd name="T30" fmla="*/ 42 w 142"/>
              <a:gd name="T31" fmla="*/ 58 h 142"/>
              <a:gd name="T32" fmla="*/ 37 w 142"/>
              <a:gd name="T33" fmla="*/ 57 h 142"/>
              <a:gd name="T34" fmla="*/ 33 w 142"/>
              <a:gd name="T35" fmla="*/ 58 h 142"/>
              <a:gd name="T36" fmla="*/ 25 w 142"/>
              <a:gd name="T37" fmla="*/ 67 h 142"/>
              <a:gd name="T38" fmla="*/ 23 w 142"/>
              <a:gd name="T39" fmla="*/ 71 h 142"/>
              <a:gd name="T40" fmla="*/ 25 w 142"/>
              <a:gd name="T41" fmla="*/ 75 h 142"/>
              <a:gd name="T42" fmla="*/ 58 w 142"/>
              <a:gd name="T43" fmla="*/ 109 h 142"/>
              <a:gd name="T44" fmla="*/ 67 w 142"/>
              <a:gd name="T45" fmla="*/ 117 h 142"/>
              <a:gd name="T46" fmla="*/ 71 w 142"/>
              <a:gd name="T47" fmla="*/ 119 h 142"/>
              <a:gd name="T48" fmla="*/ 75 w 142"/>
              <a:gd name="T49" fmla="*/ 117 h 142"/>
              <a:gd name="T50" fmla="*/ 83 w 142"/>
              <a:gd name="T51" fmla="*/ 109 h 142"/>
              <a:gd name="T52" fmla="*/ 117 w 142"/>
              <a:gd name="T53" fmla="*/ 75 h 142"/>
              <a:gd name="T54" fmla="*/ 119 w 142"/>
              <a:gd name="T55" fmla="*/ 71 h 142"/>
              <a:gd name="T56" fmla="*/ 117 w 142"/>
              <a:gd name="T57" fmla="*/ 6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67"/>
                </a:moveTo>
                <a:cubicBezTo>
                  <a:pt x="109" y="58"/>
                  <a:pt x="109" y="58"/>
                  <a:pt x="109" y="58"/>
                </a:cubicBezTo>
                <a:cubicBezTo>
                  <a:pt x="107" y="57"/>
                  <a:pt x="106" y="57"/>
                  <a:pt x="104" y="57"/>
                </a:cubicBezTo>
                <a:cubicBezTo>
                  <a:pt x="103" y="57"/>
                  <a:pt x="101" y="57"/>
                  <a:pt x="100" y="58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29"/>
                  <a:pt x="83" y="29"/>
                  <a:pt x="83" y="29"/>
                </a:cubicBezTo>
                <a:cubicBezTo>
                  <a:pt x="83" y="26"/>
                  <a:pt x="80" y="24"/>
                  <a:pt x="77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2" y="24"/>
                  <a:pt x="59" y="26"/>
                  <a:pt x="59" y="29"/>
                </a:cubicBezTo>
                <a:cubicBezTo>
                  <a:pt x="59" y="76"/>
                  <a:pt x="59" y="76"/>
                  <a:pt x="59" y="76"/>
                </a:cubicBezTo>
                <a:cubicBezTo>
                  <a:pt x="42" y="58"/>
                  <a:pt x="42" y="58"/>
                  <a:pt x="42" y="58"/>
                </a:cubicBezTo>
                <a:cubicBezTo>
                  <a:pt x="41" y="57"/>
                  <a:pt x="39" y="57"/>
                  <a:pt x="37" y="57"/>
                </a:cubicBezTo>
                <a:cubicBezTo>
                  <a:pt x="36" y="57"/>
                  <a:pt x="34" y="57"/>
                  <a:pt x="33" y="58"/>
                </a:cubicBezTo>
                <a:cubicBezTo>
                  <a:pt x="25" y="67"/>
                  <a:pt x="25" y="67"/>
                  <a:pt x="25" y="67"/>
                </a:cubicBezTo>
                <a:cubicBezTo>
                  <a:pt x="24" y="68"/>
                  <a:pt x="23" y="69"/>
                  <a:pt x="23" y="71"/>
                </a:cubicBezTo>
                <a:cubicBezTo>
                  <a:pt x="23" y="73"/>
                  <a:pt x="24" y="74"/>
                  <a:pt x="25" y="75"/>
                </a:cubicBezTo>
                <a:cubicBezTo>
                  <a:pt x="58" y="109"/>
                  <a:pt x="58" y="109"/>
                  <a:pt x="58" y="109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8"/>
                  <a:pt x="69" y="119"/>
                  <a:pt x="71" y="119"/>
                </a:cubicBezTo>
                <a:cubicBezTo>
                  <a:pt x="72" y="119"/>
                  <a:pt x="74" y="118"/>
                  <a:pt x="75" y="117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4"/>
                  <a:pt x="119" y="73"/>
                  <a:pt x="119" y="71"/>
                </a:cubicBezTo>
                <a:cubicBezTo>
                  <a:pt x="119" y="69"/>
                  <a:pt x="118" y="68"/>
                  <a:pt x="117" y="6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6" name="Freeform 177"/>
          <p:cNvSpPr>
            <a:spLocks noEditPoints="1"/>
          </p:cNvSpPr>
          <p:nvPr/>
        </p:nvSpPr>
        <p:spPr bwMode="auto">
          <a:xfrm>
            <a:off x="3626893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9 w 142"/>
              <a:gd name="T11" fmla="*/ 65 h 142"/>
              <a:gd name="T12" fmla="*/ 113 w 142"/>
              <a:gd name="T13" fmla="*/ 59 h 142"/>
              <a:gd name="T14" fmla="*/ 66 w 142"/>
              <a:gd name="T15" fmla="*/ 59 h 142"/>
              <a:gd name="T16" fmla="*/ 84 w 142"/>
              <a:gd name="T17" fmla="*/ 42 h 142"/>
              <a:gd name="T18" fmla="*/ 86 w 142"/>
              <a:gd name="T19" fmla="*/ 37 h 142"/>
              <a:gd name="T20" fmla="*/ 84 w 142"/>
              <a:gd name="T21" fmla="*/ 33 h 142"/>
              <a:gd name="T22" fmla="*/ 76 w 142"/>
              <a:gd name="T23" fmla="*/ 25 h 142"/>
              <a:gd name="T24" fmla="*/ 71 w 142"/>
              <a:gd name="T25" fmla="*/ 23 h 142"/>
              <a:gd name="T26" fmla="*/ 67 w 142"/>
              <a:gd name="T27" fmla="*/ 25 h 142"/>
              <a:gd name="T28" fmla="*/ 34 w 142"/>
              <a:gd name="T29" fmla="*/ 58 h 142"/>
              <a:gd name="T30" fmla="*/ 25 w 142"/>
              <a:gd name="T31" fmla="*/ 67 h 142"/>
              <a:gd name="T32" fmla="*/ 24 w 142"/>
              <a:gd name="T33" fmla="*/ 71 h 142"/>
              <a:gd name="T34" fmla="*/ 25 w 142"/>
              <a:gd name="T35" fmla="*/ 75 h 142"/>
              <a:gd name="T36" fmla="*/ 34 w 142"/>
              <a:gd name="T37" fmla="*/ 83 h 142"/>
              <a:gd name="T38" fmla="*/ 67 w 142"/>
              <a:gd name="T39" fmla="*/ 117 h 142"/>
              <a:gd name="T40" fmla="*/ 71 w 142"/>
              <a:gd name="T41" fmla="*/ 119 h 142"/>
              <a:gd name="T42" fmla="*/ 76 w 142"/>
              <a:gd name="T43" fmla="*/ 117 h 142"/>
              <a:gd name="T44" fmla="*/ 84 w 142"/>
              <a:gd name="T45" fmla="*/ 109 h 142"/>
              <a:gd name="T46" fmla="*/ 86 w 142"/>
              <a:gd name="T47" fmla="*/ 104 h 142"/>
              <a:gd name="T48" fmla="*/ 84 w 142"/>
              <a:gd name="T49" fmla="*/ 100 h 142"/>
              <a:gd name="T50" fmla="*/ 66 w 142"/>
              <a:gd name="T51" fmla="*/ 83 h 142"/>
              <a:gd name="T52" fmla="*/ 113 w 142"/>
              <a:gd name="T53" fmla="*/ 83 h 142"/>
              <a:gd name="T54" fmla="*/ 119 w 142"/>
              <a:gd name="T55" fmla="*/ 77 h 142"/>
              <a:gd name="T56" fmla="*/ 119 w 142"/>
              <a:gd name="T57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119" y="65"/>
                </a:moveTo>
                <a:cubicBezTo>
                  <a:pt x="119" y="62"/>
                  <a:pt x="116" y="59"/>
                  <a:pt x="113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84" y="42"/>
                  <a:pt x="84" y="42"/>
                  <a:pt x="84" y="42"/>
                </a:cubicBezTo>
                <a:cubicBezTo>
                  <a:pt x="85" y="40"/>
                  <a:pt x="86" y="39"/>
                  <a:pt x="86" y="37"/>
                </a:cubicBezTo>
                <a:cubicBezTo>
                  <a:pt x="86" y="36"/>
                  <a:pt x="85" y="34"/>
                  <a:pt x="84" y="33"/>
                </a:cubicBezTo>
                <a:cubicBezTo>
                  <a:pt x="76" y="25"/>
                  <a:pt x="76" y="25"/>
                  <a:pt x="76" y="25"/>
                </a:cubicBezTo>
                <a:cubicBezTo>
                  <a:pt x="74" y="24"/>
                  <a:pt x="73" y="23"/>
                  <a:pt x="71" y="23"/>
                </a:cubicBezTo>
                <a:cubicBezTo>
                  <a:pt x="70" y="23"/>
                  <a:pt x="68" y="24"/>
                  <a:pt x="67" y="25"/>
                </a:cubicBezTo>
                <a:cubicBezTo>
                  <a:pt x="34" y="58"/>
                  <a:pt x="34" y="58"/>
                  <a:pt x="34" y="58"/>
                </a:cubicBezTo>
                <a:cubicBezTo>
                  <a:pt x="25" y="67"/>
                  <a:pt x="25" y="67"/>
                  <a:pt x="25" y="67"/>
                </a:cubicBezTo>
                <a:cubicBezTo>
                  <a:pt x="24" y="68"/>
                  <a:pt x="24" y="69"/>
                  <a:pt x="24" y="71"/>
                </a:cubicBezTo>
                <a:cubicBezTo>
                  <a:pt x="24" y="72"/>
                  <a:pt x="24" y="74"/>
                  <a:pt x="25" y="75"/>
                </a:cubicBezTo>
                <a:cubicBezTo>
                  <a:pt x="34" y="83"/>
                  <a:pt x="34" y="83"/>
                  <a:pt x="34" y="83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8"/>
                  <a:pt x="70" y="119"/>
                  <a:pt x="71" y="119"/>
                </a:cubicBezTo>
                <a:cubicBezTo>
                  <a:pt x="73" y="119"/>
                  <a:pt x="74" y="118"/>
                  <a:pt x="76" y="117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5" y="107"/>
                  <a:pt x="86" y="106"/>
                  <a:pt x="86" y="104"/>
                </a:cubicBezTo>
                <a:cubicBezTo>
                  <a:pt x="86" y="103"/>
                  <a:pt x="85" y="101"/>
                  <a:pt x="84" y="100"/>
                </a:cubicBezTo>
                <a:cubicBezTo>
                  <a:pt x="66" y="83"/>
                  <a:pt x="66" y="83"/>
                  <a:pt x="66" y="83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116" y="83"/>
                  <a:pt x="119" y="80"/>
                  <a:pt x="119" y="77"/>
                </a:cubicBezTo>
                <a:lnTo>
                  <a:pt x="119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7" name="Freeform 178"/>
          <p:cNvSpPr>
            <a:spLocks noEditPoints="1"/>
          </p:cNvSpPr>
          <p:nvPr/>
        </p:nvSpPr>
        <p:spPr bwMode="auto">
          <a:xfrm>
            <a:off x="383400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1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  <a:gd name="T20" fmla="*/ 103 w 142"/>
              <a:gd name="T21" fmla="*/ 76 h 142"/>
              <a:gd name="T22" fmla="*/ 73 w 142"/>
              <a:gd name="T23" fmla="*/ 106 h 142"/>
              <a:gd name="T24" fmla="*/ 71 w 142"/>
              <a:gd name="T25" fmla="*/ 106 h 142"/>
              <a:gd name="T26" fmla="*/ 69 w 142"/>
              <a:gd name="T27" fmla="*/ 106 h 142"/>
              <a:gd name="T28" fmla="*/ 39 w 142"/>
              <a:gd name="T29" fmla="*/ 76 h 142"/>
              <a:gd name="T30" fmla="*/ 39 w 142"/>
              <a:gd name="T31" fmla="*/ 73 h 142"/>
              <a:gd name="T32" fmla="*/ 41 w 142"/>
              <a:gd name="T33" fmla="*/ 71 h 142"/>
              <a:gd name="T34" fmla="*/ 59 w 142"/>
              <a:gd name="T35" fmla="*/ 71 h 142"/>
              <a:gd name="T36" fmla="*/ 59 w 142"/>
              <a:gd name="T37" fmla="*/ 38 h 142"/>
              <a:gd name="T38" fmla="*/ 62 w 142"/>
              <a:gd name="T39" fmla="*/ 35 h 142"/>
              <a:gd name="T40" fmla="*/ 80 w 142"/>
              <a:gd name="T41" fmla="*/ 35 h 142"/>
              <a:gd name="T42" fmla="*/ 83 w 142"/>
              <a:gd name="T43" fmla="*/ 38 h 142"/>
              <a:gd name="T44" fmla="*/ 83 w 142"/>
              <a:gd name="T45" fmla="*/ 71 h 142"/>
              <a:gd name="T46" fmla="*/ 100 w 142"/>
              <a:gd name="T47" fmla="*/ 71 h 142"/>
              <a:gd name="T48" fmla="*/ 103 w 142"/>
              <a:gd name="T49" fmla="*/ 74 h 142"/>
              <a:gd name="T50" fmla="*/ 103 w 142"/>
              <a:gd name="T51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3" y="121"/>
                  <a:pt x="71" y="121"/>
                </a:cubicBezTo>
                <a:cubicBezTo>
                  <a:pt x="99" y="121"/>
                  <a:pt x="121" y="99"/>
                  <a:pt x="121" y="71"/>
                </a:cubicBezTo>
                <a:cubicBezTo>
                  <a:pt x="121" y="43"/>
                  <a:pt x="99" y="21"/>
                  <a:pt x="71" y="21"/>
                </a:cubicBezTo>
                <a:cubicBezTo>
                  <a:pt x="43" y="21"/>
                  <a:pt x="21" y="43"/>
                  <a:pt x="21" y="71"/>
                </a:cubicBezTo>
                <a:close/>
                <a:moveTo>
                  <a:pt x="103" y="76"/>
                </a:moveTo>
                <a:cubicBezTo>
                  <a:pt x="73" y="106"/>
                  <a:pt x="73" y="106"/>
                  <a:pt x="73" y="106"/>
                </a:cubicBezTo>
                <a:cubicBezTo>
                  <a:pt x="72" y="106"/>
                  <a:pt x="72" y="106"/>
                  <a:pt x="71" y="106"/>
                </a:cubicBezTo>
                <a:cubicBezTo>
                  <a:pt x="70" y="106"/>
                  <a:pt x="69" y="106"/>
                  <a:pt x="69" y="106"/>
                </a:cubicBezTo>
                <a:cubicBezTo>
                  <a:pt x="39" y="76"/>
                  <a:pt x="39" y="76"/>
                  <a:pt x="39" y="76"/>
                </a:cubicBezTo>
                <a:cubicBezTo>
                  <a:pt x="38" y="75"/>
                  <a:pt x="38" y="74"/>
                  <a:pt x="39" y="73"/>
                </a:cubicBezTo>
                <a:cubicBezTo>
                  <a:pt x="39" y="72"/>
                  <a:pt x="40" y="71"/>
                  <a:pt x="41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7"/>
                  <a:pt x="60" y="35"/>
                  <a:pt x="62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1" y="35"/>
                  <a:pt x="83" y="37"/>
                  <a:pt x="83" y="38"/>
                </a:cubicBezTo>
                <a:cubicBezTo>
                  <a:pt x="83" y="71"/>
                  <a:pt x="83" y="71"/>
                  <a:pt x="83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2" y="71"/>
                  <a:pt x="103" y="72"/>
                  <a:pt x="103" y="74"/>
                </a:cubicBezTo>
                <a:cubicBezTo>
                  <a:pt x="103" y="75"/>
                  <a:pt x="103" y="75"/>
                  <a:pt x="103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8" name="Freeform 179"/>
          <p:cNvSpPr>
            <a:spLocks noEditPoints="1"/>
          </p:cNvSpPr>
          <p:nvPr/>
        </p:nvSpPr>
        <p:spPr bwMode="auto">
          <a:xfrm>
            <a:off x="4042313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2 w 142"/>
              <a:gd name="T17" fmla="*/ 71 h 142"/>
              <a:gd name="T18" fmla="*/ 71 w 142"/>
              <a:gd name="T19" fmla="*/ 21 h 142"/>
              <a:gd name="T20" fmla="*/ 107 w 142"/>
              <a:gd name="T21" fmla="*/ 80 h 142"/>
              <a:gd name="T22" fmla="*/ 104 w 142"/>
              <a:gd name="T23" fmla="*/ 83 h 142"/>
              <a:gd name="T24" fmla="*/ 71 w 142"/>
              <a:gd name="T25" fmla="*/ 83 h 142"/>
              <a:gd name="T26" fmla="*/ 71 w 142"/>
              <a:gd name="T27" fmla="*/ 100 h 142"/>
              <a:gd name="T28" fmla="*/ 69 w 142"/>
              <a:gd name="T29" fmla="*/ 103 h 142"/>
              <a:gd name="T30" fmla="*/ 66 w 142"/>
              <a:gd name="T31" fmla="*/ 103 h 142"/>
              <a:gd name="T32" fmla="*/ 37 w 142"/>
              <a:gd name="T33" fmla="*/ 73 h 142"/>
              <a:gd name="T34" fmla="*/ 36 w 142"/>
              <a:gd name="T35" fmla="*/ 71 h 142"/>
              <a:gd name="T36" fmla="*/ 37 w 142"/>
              <a:gd name="T37" fmla="*/ 69 h 142"/>
              <a:gd name="T38" fmla="*/ 66 w 142"/>
              <a:gd name="T39" fmla="*/ 39 h 142"/>
              <a:gd name="T40" fmla="*/ 69 w 142"/>
              <a:gd name="T41" fmla="*/ 38 h 142"/>
              <a:gd name="T42" fmla="*/ 71 w 142"/>
              <a:gd name="T43" fmla="*/ 41 h 142"/>
              <a:gd name="T44" fmla="*/ 71 w 142"/>
              <a:gd name="T45" fmla="*/ 59 h 142"/>
              <a:gd name="T46" fmla="*/ 104 w 142"/>
              <a:gd name="T47" fmla="*/ 59 h 142"/>
              <a:gd name="T48" fmla="*/ 107 w 142"/>
              <a:gd name="T49" fmla="*/ 62 h 142"/>
              <a:gd name="T50" fmla="*/ 107 w 142"/>
              <a:gd name="T5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71" y="21"/>
                </a:moveTo>
                <a:cubicBezTo>
                  <a:pt x="44" y="21"/>
                  <a:pt x="21" y="43"/>
                  <a:pt x="21" y="71"/>
                </a:cubicBez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lose/>
                <a:moveTo>
                  <a:pt x="107" y="80"/>
                </a:moveTo>
                <a:cubicBezTo>
                  <a:pt x="107" y="81"/>
                  <a:pt x="106" y="83"/>
                  <a:pt x="104" y="83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71" y="102"/>
                  <a:pt x="70" y="103"/>
                  <a:pt x="69" y="103"/>
                </a:cubicBezTo>
                <a:cubicBezTo>
                  <a:pt x="68" y="103"/>
                  <a:pt x="67" y="103"/>
                  <a:pt x="66" y="103"/>
                </a:cubicBezTo>
                <a:cubicBezTo>
                  <a:pt x="37" y="73"/>
                  <a:pt x="37" y="73"/>
                  <a:pt x="37" y="73"/>
                </a:cubicBezTo>
                <a:cubicBezTo>
                  <a:pt x="36" y="72"/>
                  <a:pt x="36" y="72"/>
                  <a:pt x="36" y="71"/>
                </a:cubicBezTo>
                <a:cubicBezTo>
                  <a:pt x="36" y="70"/>
                  <a:pt x="36" y="69"/>
                  <a:pt x="37" y="69"/>
                </a:cubicBezTo>
                <a:cubicBezTo>
                  <a:pt x="66" y="39"/>
                  <a:pt x="66" y="39"/>
                  <a:pt x="66" y="39"/>
                </a:cubicBezTo>
                <a:cubicBezTo>
                  <a:pt x="67" y="39"/>
                  <a:pt x="68" y="38"/>
                  <a:pt x="69" y="38"/>
                </a:cubicBezTo>
                <a:cubicBezTo>
                  <a:pt x="70" y="38"/>
                  <a:pt x="71" y="40"/>
                  <a:pt x="71" y="41"/>
                </a:cubicBezTo>
                <a:cubicBezTo>
                  <a:pt x="71" y="59"/>
                  <a:pt x="71" y="59"/>
                  <a:pt x="7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6" y="59"/>
                  <a:pt x="107" y="60"/>
                  <a:pt x="107" y="62"/>
                </a:cubicBezTo>
                <a:lnTo>
                  <a:pt x="107" y="8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9" name="Freeform 180"/>
          <p:cNvSpPr>
            <a:spLocks noEditPoints="1"/>
          </p:cNvSpPr>
          <p:nvPr/>
        </p:nvSpPr>
        <p:spPr bwMode="auto">
          <a:xfrm>
            <a:off x="424942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1 w 142"/>
              <a:gd name="T17" fmla="*/ 71 h 142"/>
              <a:gd name="T18" fmla="*/ 71 w 142"/>
              <a:gd name="T19" fmla="*/ 21 h 142"/>
              <a:gd name="T20" fmla="*/ 106 w 142"/>
              <a:gd name="T21" fmla="*/ 73 h 142"/>
              <a:gd name="T22" fmla="*/ 76 w 142"/>
              <a:gd name="T23" fmla="*/ 103 h 142"/>
              <a:gd name="T24" fmla="*/ 74 w 142"/>
              <a:gd name="T25" fmla="*/ 103 h 142"/>
              <a:gd name="T26" fmla="*/ 71 w 142"/>
              <a:gd name="T27" fmla="*/ 100 h 142"/>
              <a:gd name="T28" fmla="*/ 71 w 142"/>
              <a:gd name="T29" fmla="*/ 83 h 142"/>
              <a:gd name="T30" fmla="*/ 38 w 142"/>
              <a:gd name="T31" fmla="*/ 83 h 142"/>
              <a:gd name="T32" fmla="*/ 35 w 142"/>
              <a:gd name="T33" fmla="*/ 80 h 142"/>
              <a:gd name="T34" fmla="*/ 35 w 142"/>
              <a:gd name="T35" fmla="*/ 62 h 142"/>
              <a:gd name="T36" fmla="*/ 38 w 142"/>
              <a:gd name="T37" fmla="*/ 59 h 142"/>
              <a:gd name="T38" fmla="*/ 71 w 142"/>
              <a:gd name="T39" fmla="*/ 59 h 142"/>
              <a:gd name="T40" fmla="*/ 71 w 142"/>
              <a:gd name="T41" fmla="*/ 41 h 142"/>
              <a:gd name="T42" fmla="*/ 74 w 142"/>
              <a:gd name="T43" fmla="*/ 38 h 142"/>
              <a:gd name="T44" fmla="*/ 76 w 142"/>
              <a:gd name="T45" fmla="*/ 39 h 142"/>
              <a:gd name="T46" fmla="*/ 106 w 142"/>
              <a:gd name="T47" fmla="*/ 69 h 142"/>
              <a:gd name="T48" fmla="*/ 106 w 142"/>
              <a:gd name="T49" fmla="*/ 71 h 142"/>
              <a:gd name="T50" fmla="*/ 106 w 142"/>
              <a:gd name="T51" fmla="*/ 7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21"/>
                </a:moveTo>
                <a:cubicBezTo>
                  <a:pt x="43" y="21"/>
                  <a:pt x="21" y="43"/>
                  <a:pt x="21" y="71"/>
                </a:cubicBezTo>
                <a:cubicBezTo>
                  <a:pt x="21" y="99"/>
                  <a:pt x="43" y="121"/>
                  <a:pt x="71" y="121"/>
                </a:cubicBezTo>
                <a:cubicBezTo>
                  <a:pt x="99" y="121"/>
                  <a:pt x="121" y="99"/>
                  <a:pt x="121" y="71"/>
                </a:cubicBezTo>
                <a:cubicBezTo>
                  <a:pt x="121" y="43"/>
                  <a:pt x="99" y="21"/>
                  <a:pt x="71" y="21"/>
                </a:cubicBezTo>
                <a:close/>
                <a:moveTo>
                  <a:pt x="106" y="73"/>
                </a:moveTo>
                <a:cubicBezTo>
                  <a:pt x="76" y="103"/>
                  <a:pt x="76" y="103"/>
                  <a:pt x="76" y="103"/>
                </a:cubicBezTo>
                <a:cubicBezTo>
                  <a:pt x="75" y="103"/>
                  <a:pt x="75" y="103"/>
                  <a:pt x="74" y="103"/>
                </a:cubicBezTo>
                <a:cubicBezTo>
                  <a:pt x="72" y="103"/>
                  <a:pt x="71" y="102"/>
                  <a:pt x="71" y="100"/>
                </a:cubicBezTo>
                <a:cubicBezTo>
                  <a:pt x="71" y="83"/>
                  <a:pt x="71" y="83"/>
                  <a:pt x="71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37" y="83"/>
                  <a:pt x="35" y="81"/>
                  <a:pt x="35" y="80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0"/>
                  <a:pt x="37" y="59"/>
                  <a:pt x="3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40"/>
                  <a:pt x="72" y="38"/>
                  <a:pt x="74" y="38"/>
                </a:cubicBezTo>
                <a:cubicBezTo>
                  <a:pt x="75" y="38"/>
                  <a:pt x="75" y="39"/>
                  <a:pt x="76" y="3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9"/>
                  <a:pt x="106" y="70"/>
                  <a:pt x="106" y="71"/>
                </a:cubicBezTo>
                <a:cubicBezTo>
                  <a:pt x="106" y="72"/>
                  <a:pt x="106" y="72"/>
                  <a:pt x="106" y="7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0" name="Freeform 181"/>
          <p:cNvSpPr>
            <a:spLocks noEditPoints="1"/>
          </p:cNvSpPr>
          <p:nvPr/>
        </p:nvSpPr>
        <p:spPr bwMode="auto">
          <a:xfrm>
            <a:off x="4456543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2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  <a:gd name="T20" fmla="*/ 101 w 142"/>
              <a:gd name="T21" fmla="*/ 71 h 142"/>
              <a:gd name="T22" fmla="*/ 83 w 142"/>
              <a:gd name="T23" fmla="*/ 71 h 142"/>
              <a:gd name="T24" fmla="*/ 83 w 142"/>
              <a:gd name="T25" fmla="*/ 103 h 142"/>
              <a:gd name="T26" fmla="*/ 80 w 142"/>
              <a:gd name="T27" fmla="*/ 106 h 142"/>
              <a:gd name="T28" fmla="*/ 63 w 142"/>
              <a:gd name="T29" fmla="*/ 106 h 142"/>
              <a:gd name="T30" fmla="*/ 60 w 142"/>
              <a:gd name="T31" fmla="*/ 103 h 142"/>
              <a:gd name="T32" fmla="*/ 60 w 142"/>
              <a:gd name="T33" fmla="*/ 71 h 142"/>
              <a:gd name="T34" fmla="*/ 42 w 142"/>
              <a:gd name="T35" fmla="*/ 71 h 142"/>
              <a:gd name="T36" fmla="*/ 39 w 142"/>
              <a:gd name="T37" fmla="*/ 68 h 142"/>
              <a:gd name="T38" fmla="*/ 40 w 142"/>
              <a:gd name="T39" fmla="*/ 66 h 142"/>
              <a:gd name="T40" fmla="*/ 69 w 142"/>
              <a:gd name="T41" fmla="*/ 36 h 142"/>
              <a:gd name="T42" fmla="*/ 71 w 142"/>
              <a:gd name="T43" fmla="*/ 35 h 142"/>
              <a:gd name="T44" fmla="*/ 74 w 142"/>
              <a:gd name="T45" fmla="*/ 36 h 142"/>
              <a:gd name="T46" fmla="*/ 103 w 142"/>
              <a:gd name="T47" fmla="*/ 66 h 142"/>
              <a:gd name="T48" fmla="*/ 104 w 142"/>
              <a:gd name="T49" fmla="*/ 69 h 142"/>
              <a:gd name="T50" fmla="*/ 101 w 142"/>
              <a:gd name="T51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ubicBezTo>
                  <a:pt x="44" y="21"/>
                  <a:pt x="21" y="43"/>
                  <a:pt x="21" y="71"/>
                </a:cubicBezTo>
                <a:close/>
                <a:moveTo>
                  <a:pt x="101" y="71"/>
                </a:moveTo>
                <a:cubicBezTo>
                  <a:pt x="83" y="71"/>
                  <a:pt x="83" y="71"/>
                  <a:pt x="83" y="7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83" y="105"/>
                  <a:pt x="82" y="106"/>
                  <a:pt x="80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1" y="106"/>
                  <a:pt x="60" y="105"/>
                  <a:pt x="60" y="103"/>
                </a:cubicBezTo>
                <a:cubicBezTo>
                  <a:pt x="60" y="71"/>
                  <a:pt x="60" y="71"/>
                  <a:pt x="60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0" y="71"/>
                  <a:pt x="39" y="70"/>
                  <a:pt x="39" y="68"/>
                </a:cubicBezTo>
                <a:cubicBezTo>
                  <a:pt x="39" y="67"/>
                  <a:pt x="39" y="66"/>
                  <a:pt x="40" y="66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1" y="35"/>
                  <a:pt x="71" y="35"/>
                </a:cubicBezTo>
                <a:cubicBezTo>
                  <a:pt x="72" y="35"/>
                  <a:pt x="73" y="36"/>
                  <a:pt x="74" y="36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04" y="67"/>
                  <a:pt x="104" y="68"/>
                  <a:pt x="104" y="69"/>
                </a:cubicBezTo>
                <a:cubicBezTo>
                  <a:pt x="103" y="70"/>
                  <a:pt x="102" y="71"/>
                  <a:pt x="101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1" name="Freeform 182"/>
          <p:cNvSpPr>
            <a:spLocks noEditPoints="1"/>
          </p:cNvSpPr>
          <p:nvPr/>
        </p:nvSpPr>
        <p:spPr bwMode="auto">
          <a:xfrm>
            <a:off x="466365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67 h 142"/>
              <a:gd name="T12" fmla="*/ 109 w 142"/>
              <a:gd name="T13" fmla="*/ 58 h 142"/>
              <a:gd name="T14" fmla="*/ 75 w 142"/>
              <a:gd name="T15" fmla="*/ 25 h 142"/>
              <a:gd name="T16" fmla="*/ 71 w 142"/>
              <a:gd name="T17" fmla="*/ 23 h 142"/>
              <a:gd name="T18" fmla="*/ 67 w 142"/>
              <a:gd name="T19" fmla="*/ 25 h 142"/>
              <a:gd name="T20" fmla="*/ 58 w 142"/>
              <a:gd name="T21" fmla="*/ 33 h 142"/>
              <a:gd name="T22" fmla="*/ 57 w 142"/>
              <a:gd name="T23" fmla="*/ 37 h 142"/>
              <a:gd name="T24" fmla="*/ 58 w 142"/>
              <a:gd name="T25" fmla="*/ 42 h 142"/>
              <a:gd name="T26" fmla="*/ 76 w 142"/>
              <a:gd name="T27" fmla="*/ 59 h 142"/>
              <a:gd name="T28" fmla="*/ 30 w 142"/>
              <a:gd name="T29" fmla="*/ 59 h 142"/>
              <a:gd name="T30" fmla="*/ 24 w 142"/>
              <a:gd name="T31" fmla="*/ 65 h 142"/>
              <a:gd name="T32" fmla="*/ 24 w 142"/>
              <a:gd name="T33" fmla="*/ 77 h 142"/>
              <a:gd name="T34" fmla="*/ 30 w 142"/>
              <a:gd name="T35" fmla="*/ 83 h 142"/>
              <a:gd name="T36" fmla="*/ 76 w 142"/>
              <a:gd name="T37" fmla="*/ 83 h 142"/>
              <a:gd name="T38" fmla="*/ 58 w 142"/>
              <a:gd name="T39" fmla="*/ 100 h 142"/>
              <a:gd name="T40" fmla="*/ 57 w 142"/>
              <a:gd name="T41" fmla="*/ 104 h 142"/>
              <a:gd name="T42" fmla="*/ 58 w 142"/>
              <a:gd name="T43" fmla="*/ 109 h 142"/>
              <a:gd name="T44" fmla="*/ 67 w 142"/>
              <a:gd name="T45" fmla="*/ 117 h 142"/>
              <a:gd name="T46" fmla="*/ 71 w 142"/>
              <a:gd name="T47" fmla="*/ 119 h 142"/>
              <a:gd name="T48" fmla="*/ 75 w 142"/>
              <a:gd name="T49" fmla="*/ 117 h 142"/>
              <a:gd name="T50" fmla="*/ 109 w 142"/>
              <a:gd name="T51" fmla="*/ 83 h 142"/>
              <a:gd name="T52" fmla="*/ 117 w 142"/>
              <a:gd name="T53" fmla="*/ 75 h 142"/>
              <a:gd name="T54" fmla="*/ 119 w 142"/>
              <a:gd name="T55" fmla="*/ 71 h 142"/>
              <a:gd name="T56" fmla="*/ 117 w 142"/>
              <a:gd name="T57" fmla="*/ 6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67"/>
                </a:moveTo>
                <a:cubicBezTo>
                  <a:pt x="109" y="58"/>
                  <a:pt x="109" y="58"/>
                  <a:pt x="109" y="58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24"/>
                  <a:pt x="73" y="23"/>
                  <a:pt x="71" y="23"/>
                </a:cubicBezTo>
                <a:cubicBezTo>
                  <a:pt x="69" y="23"/>
                  <a:pt x="68" y="24"/>
                  <a:pt x="67" y="25"/>
                </a:cubicBezTo>
                <a:cubicBezTo>
                  <a:pt x="58" y="33"/>
                  <a:pt x="58" y="33"/>
                  <a:pt x="58" y="33"/>
                </a:cubicBezTo>
                <a:cubicBezTo>
                  <a:pt x="57" y="34"/>
                  <a:pt x="57" y="36"/>
                  <a:pt x="57" y="37"/>
                </a:cubicBezTo>
                <a:cubicBezTo>
                  <a:pt x="57" y="39"/>
                  <a:pt x="57" y="40"/>
                  <a:pt x="58" y="42"/>
                </a:cubicBezTo>
                <a:cubicBezTo>
                  <a:pt x="76" y="59"/>
                  <a:pt x="76" y="59"/>
                  <a:pt x="76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6" y="59"/>
                  <a:pt x="24" y="62"/>
                  <a:pt x="24" y="65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80"/>
                  <a:pt x="26" y="83"/>
                  <a:pt x="30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7" y="101"/>
                  <a:pt x="57" y="103"/>
                  <a:pt x="57" y="104"/>
                </a:cubicBezTo>
                <a:cubicBezTo>
                  <a:pt x="57" y="106"/>
                  <a:pt x="57" y="107"/>
                  <a:pt x="58" y="109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8"/>
                  <a:pt x="69" y="119"/>
                  <a:pt x="71" y="119"/>
                </a:cubicBezTo>
                <a:cubicBezTo>
                  <a:pt x="73" y="119"/>
                  <a:pt x="74" y="118"/>
                  <a:pt x="75" y="117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4"/>
                  <a:pt x="119" y="72"/>
                  <a:pt x="119" y="71"/>
                </a:cubicBezTo>
                <a:cubicBezTo>
                  <a:pt x="119" y="69"/>
                  <a:pt x="118" y="68"/>
                  <a:pt x="117" y="6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2" name="Freeform 183"/>
          <p:cNvSpPr>
            <a:spLocks noEditPoints="1"/>
          </p:cNvSpPr>
          <p:nvPr/>
        </p:nvSpPr>
        <p:spPr bwMode="auto">
          <a:xfrm>
            <a:off x="4871962" y="2959795"/>
            <a:ext cx="163074" cy="165454"/>
          </a:xfrm>
          <a:custGeom>
            <a:avLst/>
            <a:gdLst>
              <a:gd name="T0" fmla="*/ 70 w 141"/>
              <a:gd name="T1" fmla="*/ 142 h 142"/>
              <a:gd name="T2" fmla="*/ 0 w 141"/>
              <a:gd name="T3" fmla="*/ 71 h 142"/>
              <a:gd name="T4" fmla="*/ 70 w 141"/>
              <a:gd name="T5" fmla="*/ 0 h 142"/>
              <a:gd name="T6" fmla="*/ 141 w 141"/>
              <a:gd name="T7" fmla="*/ 71 h 142"/>
              <a:gd name="T8" fmla="*/ 70 w 141"/>
              <a:gd name="T9" fmla="*/ 142 h 142"/>
              <a:gd name="T10" fmla="*/ 116 w 141"/>
              <a:gd name="T11" fmla="*/ 67 h 142"/>
              <a:gd name="T12" fmla="*/ 83 w 141"/>
              <a:gd name="T13" fmla="*/ 33 h 142"/>
              <a:gd name="T14" fmla="*/ 75 w 141"/>
              <a:gd name="T15" fmla="*/ 25 h 142"/>
              <a:gd name="T16" fmla="*/ 70 w 141"/>
              <a:gd name="T17" fmla="*/ 23 h 142"/>
              <a:gd name="T18" fmla="*/ 66 w 141"/>
              <a:gd name="T19" fmla="*/ 25 h 142"/>
              <a:gd name="T20" fmla="*/ 58 w 141"/>
              <a:gd name="T21" fmla="*/ 33 h 142"/>
              <a:gd name="T22" fmla="*/ 24 w 141"/>
              <a:gd name="T23" fmla="*/ 67 h 142"/>
              <a:gd name="T24" fmla="*/ 23 w 141"/>
              <a:gd name="T25" fmla="*/ 71 h 142"/>
              <a:gd name="T26" fmla="*/ 24 w 141"/>
              <a:gd name="T27" fmla="*/ 75 h 142"/>
              <a:gd name="T28" fmla="*/ 33 w 141"/>
              <a:gd name="T29" fmla="*/ 83 h 142"/>
              <a:gd name="T30" fmla="*/ 37 w 141"/>
              <a:gd name="T31" fmla="*/ 85 h 142"/>
              <a:gd name="T32" fmla="*/ 41 w 141"/>
              <a:gd name="T33" fmla="*/ 83 h 142"/>
              <a:gd name="T34" fmla="*/ 59 w 141"/>
              <a:gd name="T35" fmla="*/ 66 h 142"/>
              <a:gd name="T36" fmla="*/ 59 w 141"/>
              <a:gd name="T37" fmla="*/ 112 h 142"/>
              <a:gd name="T38" fmla="*/ 65 w 141"/>
              <a:gd name="T39" fmla="*/ 118 h 142"/>
              <a:gd name="T40" fmla="*/ 76 w 141"/>
              <a:gd name="T41" fmla="*/ 118 h 142"/>
              <a:gd name="T42" fmla="*/ 82 w 141"/>
              <a:gd name="T43" fmla="*/ 112 h 142"/>
              <a:gd name="T44" fmla="*/ 82 w 141"/>
              <a:gd name="T45" fmla="*/ 66 h 142"/>
              <a:gd name="T46" fmla="*/ 100 w 141"/>
              <a:gd name="T47" fmla="*/ 83 h 142"/>
              <a:gd name="T48" fmla="*/ 104 w 141"/>
              <a:gd name="T49" fmla="*/ 85 h 142"/>
              <a:gd name="T50" fmla="*/ 108 w 141"/>
              <a:gd name="T51" fmla="*/ 83 h 142"/>
              <a:gd name="T52" fmla="*/ 116 w 141"/>
              <a:gd name="T53" fmla="*/ 75 h 142"/>
              <a:gd name="T54" fmla="*/ 118 w 141"/>
              <a:gd name="T55" fmla="*/ 71 h 142"/>
              <a:gd name="T56" fmla="*/ 116 w 141"/>
              <a:gd name="T57" fmla="*/ 6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1" h="142">
                <a:moveTo>
                  <a:pt x="70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0" y="0"/>
                </a:cubicBezTo>
                <a:cubicBezTo>
                  <a:pt x="110" y="0"/>
                  <a:pt x="141" y="32"/>
                  <a:pt x="141" y="71"/>
                </a:cubicBezTo>
                <a:cubicBezTo>
                  <a:pt x="141" y="110"/>
                  <a:pt x="110" y="142"/>
                  <a:pt x="70" y="142"/>
                </a:cubicBezTo>
                <a:close/>
                <a:moveTo>
                  <a:pt x="116" y="67"/>
                </a:moveTo>
                <a:cubicBezTo>
                  <a:pt x="83" y="33"/>
                  <a:pt x="83" y="33"/>
                  <a:pt x="83" y="33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24"/>
                  <a:pt x="72" y="23"/>
                  <a:pt x="70" y="23"/>
                </a:cubicBezTo>
                <a:cubicBezTo>
                  <a:pt x="69" y="23"/>
                  <a:pt x="67" y="24"/>
                  <a:pt x="66" y="25"/>
                </a:cubicBezTo>
                <a:cubicBezTo>
                  <a:pt x="58" y="33"/>
                  <a:pt x="58" y="33"/>
                  <a:pt x="58" y="33"/>
                </a:cubicBezTo>
                <a:cubicBezTo>
                  <a:pt x="24" y="67"/>
                  <a:pt x="24" y="67"/>
                  <a:pt x="24" y="67"/>
                </a:cubicBezTo>
                <a:cubicBezTo>
                  <a:pt x="23" y="68"/>
                  <a:pt x="23" y="69"/>
                  <a:pt x="23" y="71"/>
                </a:cubicBezTo>
                <a:cubicBezTo>
                  <a:pt x="23" y="72"/>
                  <a:pt x="23" y="74"/>
                  <a:pt x="24" y="75"/>
                </a:cubicBezTo>
                <a:cubicBezTo>
                  <a:pt x="33" y="83"/>
                  <a:pt x="33" y="83"/>
                  <a:pt x="33" y="83"/>
                </a:cubicBezTo>
                <a:cubicBezTo>
                  <a:pt x="34" y="84"/>
                  <a:pt x="35" y="85"/>
                  <a:pt x="37" y="85"/>
                </a:cubicBezTo>
                <a:cubicBezTo>
                  <a:pt x="39" y="85"/>
                  <a:pt x="40" y="84"/>
                  <a:pt x="41" y="83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116"/>
                  <a:pt x="61" y="118"/>
                  <a:pt x="65" y="118"/>
                </a:cubicBezTo>
                <a:cubicBezTo>
                  <a:pt x="76" y="118"/>
                  <a:pt x="76" y="118"/>
                  <a:pt x="76" y="118"/>
                </a:cubicBezTo>
                <a:cubicBezTo>
                  <a:pt x="80" y="118"/>
                  <a:pt x="82" y="116"/>
                  <a:pt x="82" y="112"/>
                </a:cubicBezTo>
                <a:cubicBezTo>
                  <a:pt x="82" y="66"/>
                  <a:pt x="82" y="66"/>
                  <a:pt x="82" y="66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84"/>
                  <a:pt x="102" y="85"/>
                  <a:pt x="104" y="85"/>
                </a:cubicBezTo>
                <a:cubicBezTo>
                  <a:pt x="105" y="85"/>
                  <a:pt x="107" y="84"/>
                  <a:pt x="108" y="83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8" y="74"/>
                  <a:pt x="118" y="72"/>
                  <a:pt x="118" y="71"/>
                </a:cubicBezTo>
                <a:cubicBezTo>
                  <a:pt x="118" y="69"/>
                  <a:pt x="118" y="68"/>
                  <a:pt x="116" y="6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3" name="Freeform 184"/>
          <p:cNvSpPr>
            <a:spLocks/>
          </p:cNvSpPr>
          <p:nvPr/>
        </p:nvSpPr>
        <p:spPr bwMode="auto">
          <a:xfrm>
            <a:off x="5085028" y="2959793"/>
            <a:ext cx="166645" cy="159502"/>
          </a:xfrm>
          <a:custGeom>
            <a:avLst/>
            <a:gdLst>
              <a:gd name="T0" fmla="*/ 140 w 144"/>
              <a:gd name="T1" fmla="*/ 73 h 137"/>
              <a:gd name="T2" fmla="*/ 80 w 144"/>
              <a:gd name="T3" fmla="*/ 134 h 137"/>
              <a:gd name="T4" fmla="*/ 72 w 144"/>
              <a:gd name="T5" fmla="*/ 137 h 137"/>
              <a:gd name="T6" fmla="*/ 64 w 144"/>
              <a:gd name="T7" fmla="*/ 134 h 137"/>
              <a:gd name="T8" fmla="*/ 3 w 144"/>
              <a:gd name="T9" fmla="*/ 73 h 137"/>
              <a:gd name="T10" fmla="*/ 0 w 144"/>
              <a:gd name="T11" fmla="*/ 65 h 137"/>
              <a:gd name="T12" fmla="*/ 3 w 144"/>
              <a:gd name="T13" fmla="*/ 57 h 137"/>
              <a:gd name="T14" fmla="*/ 10 w 144"/>
              <a:gd name="T15" fmla="*/ 50 h 137"/>
              <a:gd name="T16" fmla="*/ 19 w 144"/>
              <a:gd name="T17" fmla="*/ 46 h 137"/>
              <a:gd name="T18" fmla="*/ 27 w 144"/>
              <a:gd name="T19" fmla="*/ 50 h 137"/>
              <a:gd name="T20" fmla="*/ 54 w 144"/>
              <a:gd name="T21" fmla="*/ 77 h 137"/>
              <a:gd name="T22" fmla="*/ 54 w 144"/>
              <a:gd name="T23" fmla="*/ 12 h 137"/>
              <a:gd name="T24" fmla="*/ 66 w 144"/>
              <a:gd name="T25" fmla="*/ 0 h 137"/>
              <a:gd name="T26" fmla="*/ 78 w 144"/>
              <a:gd name="T27" fmla="*/ 0 h 137"/>
              <a:gd name="T28" fmla="*/ 90 w 144"/>
              <a:gd name="T29" fmla="*/ 12 h 137"/>
              <a:gd name="T30" fmla="*/ 90 w 144"/>
              <a:gd name="T31" fmla="*/ 77 h 137"/>
              <a:gd name="T32" fmla="*/ 117 w 144"/>
              <a:gd name="T33" fmla="*/ 50 h 137"/>
              <a:gd name="T34" fmla="*/ 125 w 144"/>
              <a:gd name="T35" fmla="*/ 46 h 137"/>
              <a:gd name="T36" fmla="*/ 133 w 144"/>
              <a:gd name="T37" fmla="*/ 50 h 137"/>
              <a:gd name="T38" fmla="*/ 140 w 144"/>
              <a:gd name="T39" fmla="*/ 57 h 137"/>
              <a:gd name="T40" fmla="*/ 144 w 144"/>
              <a:gd name="T41" fmla="*/ 65 h 137"/>
              <a:gd name="T42" fmla="*/ 140 w 144"/>
              <a:gd name="T43" fmla="*/ 7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37">
                <a:moveTo>
                  <a:pt x="140" y="73"/>
                </a:moveTo>
                <a:cubicBezTo>
                  <a:pt x="80" y="134"/>
                  <a:pt x="80" y="134"/>
                  <a:pt x="80" y="134"/>
                </a:cubicBezTo>
                <a:cubicBezTo>
                  <a:pt x="78" y="136"/>
                  <a:pt x="75" y="137"/>
                  <a:pt x="72" y="137"/>
                </a:cubicBezTo>
                <a:cubicBezTo>
                  <a:pt x="69" y="137"/>
                  <a:pt x="66" y="136"/>
                  <a:pt x="64" y="134"/>
                </a:cubicBezTo>
                <a:cubicBezTo>
                  <a:pt x="3" y="73"/>
                  <a:pt x="3" y="73"/>
                  <a:pt x="3" y="73"/>
                </a:cubicBezTo>
                <a:cubicBezTo>
                  <a:pt x="1" y="71"/>
                  <a:pt x="0" y="68"/>
                  <a:pt x="0" y="65"/>
                </a:cubicBezTo>
                <a:cubicBezTo>
                  <a:pt x="0" y="62"/>
                  <a:pt x="1" y="59"/>
                  <a:pt x="3" y="57"/>
                </a:cubicBezTo>
                <a:cubicBezTo>
                  <a:pt x="10" y="50"/>
                  <a:pt x="10" y="50"/>
                  <a:pt x="10" y="50"/>
                </a:cubicBezTo>
                <a:cubicBezTo>
                  <a:pt x="12" y="48"/>
                  <a:pt x="15" y="46"/>
                  <a:pt x="19" y="46"/>
                </a:cubicBezTo>
                <a:cubicBezTo>
                  <a:pt x="22" y="46"/>
                  <a:pt x="25" y="48"/>
                  <a:pt x="27" y="50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5"/>
                  <a:pt x="59" y="0"/>
                  <a:pt x="66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4" y="0"/>
                  <a:pt x="90" y="5"/>
                  <a:pt x="90" y="12"/>
                </a:cubicBezTo>
                <a:cubicBezTo>
                  <a:pt x="90" y="77"/>
                  <a:pt x="90" y="77"/>
                  <a:pt x="90" y="77"/>
                </a:cubicBezTo>
                <a:cubicBezTo>
                  <a:pt x="117" y="50"/>
                  <a:pt x="117" y="50"/>
                  <a:pt x="117" y="50"/>
                </a:cubicBezTo>
                <a:cubicBezTo>
                  <a:pt x="119" y="48"/>
                  <a:pt x="122" y="46"/>
                  <a:pt x="125" y="46"/>
                </a:cubicBezTo>
                <a:cubicBezTo>
                  <a:pt x="128" y="46"/>
                  <a:pt x="131" y="48"/>
                  <a:pt x="133" y="50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3" y="59"/>
                  <a:pt x="144" y="62"/>
                  <a:pt x="144" y="65"/>
                </a:cubicBezTo>
                <a:cubicBezTo>
                  <a:pt x="144" y="68"/>
                  <a:pt x="143" y="71"/>
                  <a:pt x="140" y="7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" name="Freeform 185"/>
          <p:cNvSpPr>
            <a:spLocks/>
          </p:cNvSpPr>
          <p:nvPr/>
        </p:nvSpPr>
        <p:spPr bwMode="auto">
          <a:xfrm>
            <a:off x="5306427" y="2965744"/>
            <a:ext cx="158313" cy="166645"/>
          </a:xfrm>
          <a:custGeom>
            <a:avLst/>
            <a:gdLst>
              <a:gd name="T0" fmla="*/ 136 w 136"/>
              <a:gd name="T1" fmla="*/ 78 h 144"/>
              <a:gd name="T2" fmla="*/ 125 w 136"/>
              <a:gd name="T3" fmla="*/ 90 h 144"/>
              <a:gd name="T4" fmla="*/ 60 w 136"/>
              <a:gd name="T5" fmla="*/ 90 h 144"/>
              <a:gd name="T6" fmla="*/ 87 w 136"/>
              <a:gd name="T7" fmla="*/ 117 h 144"/>
              <a:gd name="T8" fmla="*/ 91 w 136"/>
              <a:gd name="T9" fmla="*/ 125 h 144"/>
              <a:gd name="T10" fmla="*/ 87 w 136"/>
              <a:gd name="T11" fmla="*/ 133 h 144"/>
              <a:gd name="T12" fmla="*/ 81 w 136"/>
              <a:gd name="T13" fmla="*/ 140 h 144"/>
              <a:gd name="T14" fmla="*/ 72 w 136"/>
              <a:gd name="T15" fmla="*/ 144 h 144"/>
              <a:gd name="T16" fmla="*/ 64 w 136"/>
              <a:gd name="T17" fmla="*/ 140 h 144"/>
              <a:gd name="T18" fmla="*/ 4 w 136"/>
              <a:gd name="T19" fmla="*/ 80 h 144"/>
              <a:gd name="T20" fmla="*/ 0 w 136"/>
              <a:gd name="T21" fmla="*/ 72 h 144"/>
              <a:gd name="T22" fmla="*/ 4 w 136"/>
              <a:gd name="T23" fmla="*/ 63 h 144"/>
              <a:gd name="T24" fmla="*/ 64 w 136"/>
              <a:gd name="T25" fmla="*/ 3 h 144"/>
              <a:gd name="T26" fmla="*/ 72 w 136"/>
              <a:gd name="T27" fmla="*/ 0 h 144"/>
              <a:gd name="T28" fmla="*/ 81 w 136"/>
              <a:gd name="T29" fmla="*/ 3 h 144"/>
              <a:gd name="T30" fmla="*/ 87 w 136"/>
              <a:gd name="T31" fmla="*/ 10 h 144"/>
              <a:gd name="T32" fmla="*/ 91 w 136"/>
              <a:gd name="T33" fmla="*/ 19 h 144"/>
              <a:gd name="T34" fmla="*/ 87 w 136"/>
              <a:gd name="T35" fmla="*/ 27 h 144"/>
              <a:gd name="T36" fmla="*/ 60 w 136"/>
              <a:gd name="T37" fmla="*/ 54 h 144"/>
              <a:gd name="T38" fmla="*/ 125 w 136"/>
              <a:gd name="T39" fmla="*/ 54 h 144"/>
              <a:gd name="T40" fmla="*/ 136 w 136"/>
              <a:gd name="T41" fmla="*/ 66 h 144"/>
              <a:gd name="T42" fmla="*/ 136 w 136"/>
              <a:gd name="T43" fmla="*/ 7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6" h="144">
                <a:moveTo>
                  <a:pt x="136" y="78"/>
                </a:moveTo>
                <a:cubicBezTo>
                  <a:pt x="136" y="84"/>
                  <a:pt x="132" y="90"/>
                  <a:pt x="125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87" y="117"/>
                  <a:pt x="87" y="117"/>
                  <a:pt x="87" y="117"/>
                </a:cubicBezTo>
                <a:cubicBezTo>
                  <a:pt x="90" y="119"/>
                  <a:pt x="91" y="122"/>
                  <a:pt x="91" y="125"/>
                </a:cubicBezTo>
                <a:cubicBezTo>
                  <a:pt x="91" y="128"/>
                  <a:pt x="90" y="131"/>
                  <a:pt x="87" y="133"/>
                </a:cubicBezTo>
                <a:cubicBezTo>
                  <a:pt x="81" y="140"/>
                  <a:pt x="81" y="140"/>
                  <a:pt x="81" y="140"/>
                </a:cubicBezTo>
                <a:cubicBezTo>
                  <a:pt x="78" y="143"/>
                  <a:pt x="75" y="144"/>
                  <a:pt x="72" y="144"/>
                </a:cubicBezTo>
                <a:cubicBezTo>
                  <a:pt x="69" y="144"/>
                  <a:pt x="66" y="143"/>
                  <a:pt x="64" y="140"/>
                </a:cubicBezTo>
                <a:cubicBezTo>
                  <a:pt x="4" y="80"/>
                  <a:pt x="4" y="80"/>
                  <a:pt x="4" y="80"/>
                </a:cubicBezTo>
                <a:cubicBezTo>
                  <a:pt x="2" y="78"/>
                  <a:pt x="0" y="75"/>
                  <a:pt x="0" y="72"/>
                </a:cubicBezTo>
                <a:cubicBezTo>
                  <a:pt x="0" y="69"/>
                  <a:pt x="2" y="66"/>
                  <a:pt x="4" y="63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1"/>
                  <a:pt x="69" y="0"/>
                  <a:pt x="72" y="0"/>
                </a:cubicBezTo>
                <a:cubicBezTo>
                  <a:pt x="75" y="0"/>
                  <a:pt x="78" y="1"/>
                  <a:pt x="81" y="3"/>
                </a:cubicBezTo>
                <a:cubicBezTo>
                  <a:pt x="87" y="10"/>
                  <a:pt x="87" y="10"/>
                  <a:pt x="87" y="10"/>
                </a:cubicBezTo>
                <a:cubicBezTo>
                  <a:pt x="90" y="12"/>
                  <a:pt x="91" y="15"/>
                  <a:pt x="91" y="19"/>
                </a:cubicBezTo>
                <a:cubicBezTo>
                  <a:pt x="91" y="22"/>
                  <a:pt x="90" y="25"/>
                  <a:pt x="87" y="27"/>
                </a:cubicBezTo>
                <a:cubicBezTo>
                  <a:pt x="60" y="54"/>
                  <a:pt x="60" y="54"/>
                  <a:pt x="60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32" y="54"/>
                  <a:pt x="136" y="60"/>
                  <a:pt x="136" y="66"/>
                </a:cubicBezTo>
                <a:lnTo>
                  <a:pt x="136" y="7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5" name="Freeform 186"/>
          <p:cNvSpPr>
            <a:spLocks/>
          </p:cNvSpPr>
          <p:nvPr/>
        </p:nvSpPr>
        <p:spPr bwMode="auto">
          <a:xfrm>
            <a:off x="5508782" y="2965744"/>
            <a:ext cx="157122" cy="166645"/>
          </a:xfrm>
          <a:custGeom>
            <a:avLst/>
            <a:gdLst>
              <a:gd name="T0" fmla="*/ 132 w 136"/>
              <a:gd name="T1" fmla="*/ 80 h 144"/>
              <a:gd name="T2" fmla="*/ 72 w 136"/>
              <a:gd name="T3" fmla="*/ 140 h 144"/>
              <a:gd name="T4" fmla="*/ 64 w 136"/>
              <a:gd name="T5" fmla="*/ 144 h 144"/>
              <a:gd name="T6" fmla="*/ 56 w 136"/>
              <a:gd name="T7" fmla="*/ 140 h 144"/>
              <a:gd name="T8" fmla="*/ 49 w 136"/>
              <a:gd name="T9" fmla="*/ 133 h 144"/>
              <a:gd name="T10" fmla="*/ 45 w 136"/>
              <a:gd name="T11" fmla="*/ 125 h 144"/>
              <a:gd name="T12" fmla="*/ 49 w 136"/>
              <a:gd name="T13" fmla="*/ 117 h 144"/>
              <a:gd name="T14" fmla="*/ 76 w 136"/>
              <a:gd name="T15" fmla="*/ 90 h 144"/>
              <a:gd name="T16" fmla="*/ 11 w 136"/>
              <a:gd name="T17" fmla="*/ 90 h 144"/>
              <a:gd name="T18" fmla="*/ 0 w 136"/>
              <a:gd name="T19" fmla="*/ 78 h 144"/>
              <a:gd name="T20" fmla="*/ 0 w 136"/>
              <a:gd name="T21" fmla="*/ 66 h 144"/>
              <a:gd name="T22" fmla="*/ 11 w 136"/>
              <a:gd name="T23" fmla="*/ 54 h 144"/>
              <a:gd name="T24" fmla="*/ 76 w 136"/>
              <a:gd name="T25" fmla="*/ 54 h 144"/>
              <a:gd name="T26" fmla="*/ 49 w 136"/>
              <a:gd name="T27" fmla="*/ 27 h 144"/>
              <a:gd name="T28" fmla="*/ 45 w 136"/>
              <a:gd name="T29" fmla="*/ 19 h 144"/>
              <a:gd name="T30" fmla="*/ 49 w 136"/>
              <a:gd name="T31" fmla="*/ 10 h 144"/>
              <a:gd name="T32" fmla="*/ 56 w 136"/>
              <a:gd name="T33" fmla="*/ 3 h 144"/>
              <a:gd name="T34" fmla="*/ 64 w 136"/>
              <a:gd name="T35" fmla="*/ 0 h 144"/>
              <a:gd name="T36" fmla="*/ 72 w 136"/>
              <a:gd name="T37" fmla="*/ 3 h 144"/>
              <a:gd name="T38" fmla="*/ 132 w 136"/>
              <a:gd name="T39" fmla="*/ 63 h 144"/>
              <a:gd name="T40" fmla="*/ 136 w 136"/>
              <a:gd name="T41" fmla="*/ 72 h 144"/>
              <a:gd name="T42" fmla="*/ 132 w 136"/>
              <a:gd name="T43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6" h="144">
                <a:moveTo>
                  <a:pt x="132" y="80"/>
                </a:moveTo>
                <a:cubicBezTo>
                  <a:pt x="72" y="140"/>
                  <a:pt x="72" y="140"/>
                  <a:pt x="72" y="140"/>
                </a:cubicBezTo>
                <a:cubicBezTo>
                  <a:pt x="70" y="143"/>
                  <a:pt x="67" y="144"/>
                  <a:pt x="64" y="144"/>
                </a:cubicBezTo>
                <a:cubicBezTo>
                  <a:pt x="61" y="144"/>
                  <a:pt x="58" y="143"/>
                  <a:pt x="56" y="140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46" y="131"/>
                  <a:pt x="45" y="128"/>
                  <a:pt x="45" y="125"/>
                </a:cubicBezTo>
                <a:cubicBezTo>
                  <a:pt x="45" y="122"/>
                  <a:pt x="46" y="119"/>
                  <a:pt x="49" y="117"/>
                </a:cubicBezTo>
                <a:cubicBezTo>
                  <a:pt x="76" y="90"/>
                  <a:pt x="76" y="90"/>
                  <a:pt x="76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4" y="90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0"/>
                  <a:pt x="4" y="54"/>
                  <a:pt x="11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49" y="27"/>
                  <a:pt x="49" y="27"/>
                  <a:pt x="49" y="27"/>
                </a:cubicBezTo>
                <a:cubicBezTo>
                  <a:pt x="46" y="25"/>
                  <a:pt x="45" y="22"/>
                  <a:pt x="45" y="19"/>
                </a:cubicBezTo>
                <a:cubicBezTo>
                  <a:pt x="45" y="15"/>
                  <a:pt x="46" y="12"/>
                  <a:pt x="49" y="10"/>
                </a:cubicBezTo>
                <a:cubicBezTo>
                  <a:pt x="56" y="3"/>
                  <a:pt x="56" y="3"/>
                  <a:pt x="56" y="3"/>
                </a:cubicBezTo>
                <a:cubicBezTo>
                  <a:pt x="58" y="1"/>
                  <a:pt x="61" y="0"/>
                  <a:pt x="64" y="0"/>
                </a:cubicBezTo>
                <a:cubicBezTo>
                  <a:pt x="67" y="0"/>
                  <a:pt x="70" y="1"/>
                  <a:pt x="72" y="3"/>
                </a:cubicBezTo>
                <a:cubicBezTo>
                  <a:pt x="132" y="63"/>
                  <a:pt x="132" y="63"/>
                  <a:pt x="132" y="63"/>
                </a:cubicBezTo>
                <a:cubicBezTo>
                  <a:pt x="135" y="66"/>
                  <a:pt x="136" y="69"/>
                  <a:pt x="136" y="72"/>
                </a:cubicBezTo>
                <a:cubicBezTo>
                  <a:pt x="136" y="75"/>
                  <a:pt x="135" y="78"/>
                  <a:pt x="132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6" name="Freeform 187"/>
          <p:cNvSpPr>
            <a:spLocks/>
          </p:cNvSpPr>
          <p:nvPr/>
        </p:nvSpPr>
        <p:spPr bwMode="auto">
          <a:xfrm>
            <a:off x="5720657" y="2966935"/>
            <a:ext cx="166645" cy="158313"/>
          </a:xfrm>
          <a:custGeom>
            <a:avLst/>
            <a:gdLst>
              <a:gd name="T0" fmla="*/ 141 w 144"/>
              <a:gd name="T1" fmla="*/ 80 h 136"/>
              <a:gd name="T2" fmla="*/ 134 w 144"/>
              <a:gd name="T3" fmla="*/ 87 h 136"/>
              <a:gd name="T4" fmla="*/ 125 w 144"/>
              <a:gd name="T5" fmla="*/ 91 h 136"/>
              <a:gd name="T6" fmla="*/ 117 w 144"/>
              <a:gd name="T7" fmla="*/ 87 h 136"/>
              <a:gd name="T8" fmla="*/ 90 w 144"/>
              <a:gd name="T9" fmla="*/ 60 h 136"/>
              <a:gd name="T10" fmla="*/ 90 w 144"/>
              <a:gd name="T11" fmla="*/ 125 h 136"/>
              <a:gd name="T12" fmla="*/ 78 w 144"/>
              <a:gd name="T13" fmla="*/ 136 h 136"/>
              <a:gd name="T14" fmla="*/ 66 w 144"/>
              <a:gd name="T15" fmla="*/ 136 h 136"/>
              <a:gd name="T16" fmla="*/ 54 w 144"/>
              <a:gd name="T17" fmla="*/ 125 h 136"/>
              <a:gd name="T18" fmla="*/ 54 w 144"/>
              <a:gd name="T19" fmla="*/ 60 h 136"/>
              <a:gd name="T20" fmla="*/ 27 w 144"/>
              <a:gd name="T21" fmla="*/ 87 h 136"/>
              <a:gd name="T22" fmla="*/ 19 w 144"/>
              <a:gd name="T23" fmla="*/ 91 h 136"/>
              <a:gd name="T24" fmla="*/ 11 w 144"/>
              <a:gd name="T25" fmla="*/ 87 h 136"/>
              <a:gd name="T26" fmla="*/ 4 w 144"/>
              <a:gd name="T27" fmla="*/ 80 h 136"/>
              <a:gd name="T28" fmla="*/ 0 w 144"/>
              <a:gd name="T29" fmla="*/ 72 h 136"/>
              <a:gd name="T30" fmla="*/ 4 w 144"/>
              <a:gd name="T31" fmla="*/ 63 h 136"/>
              <a:gd name="T32" fmla="*/ 64 w 144"/>
              <a:gd name="T33" fmla="*/ 3 h 136"/>
              <a:gd name="T34" fmla="*/ 72 w 144"/>
              <a:gd name="T35" fmla="*/ 0 h 136"/>
              <a:gd name="T36" fmla="*/ 81 w 144"/>
              <a:gd name="T37" fmla="*/ 3 h 136"/>
              <a:gd name="T38" fmla="*/ 141 w 144"/>
              <a:gd name="T39" fmla="*/ 63 h 136"/>
              <a:gd name="T40" fmla="*/ 144 w 144"/>
              <a:gd name="T41" fmla="*/ 72 h 136"/>
              <a:gd name="T42" fmla="*/ 141 w 144"/>
              <a:gd name="T43" fmla="*/ 8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36">
                <a:moveTo>
                  <a:pt x="141" y="80"/>
                </a:moveTo>
                <a:cubicBezTo>
                  <a:pt x="134" y="87"/>
                  <a:pt x="134" y="87"/>
                  <a:pt x="134" y="87"/>
                </a:cubicBezTo>
                <a:cubicBezTo>
                  <a:pt x="132" y="89"/>
                  <a:pt x="129" y="91"/>
                  <a:pt x="125" y="91"/>
                </a:cubicBezTo>
                <a:cubicBezTo>
                  <a:pt x="122" y="91"/>
                  <a:pt x="119" y="89"/>
                  <a:pt x="117" y="87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125"/>
                  <a:pt x="90" y="125"/>
                  <a:pt x="90" y="125"/>
                </a:cubicBezTo>
                <a:cubicBezTo>
                  <a:pt x="90" y="132"/>
                  <a:pt x="84" y="136"/>
                  <a:pt x="78" y="136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0" y="136"/>
                  <a:pt x="54" y="132"/>
                  <a:pt x="54" y="125"/>
                </a:cubicBezTo>
                <a:cubicBezTo>
                  <a:pt x="54" y="60"/>
                  <a:pt x="54" y="60"/>
                  <a:pt x="54" y="60"/>
                </a:cubicBezTo>
                <a:cubicBezTo>
                  <a:pt x="27" y="87"/>
                  <a:pt x="27" y="87"/>
                  <a:pt x="27" y="87"/>
                </a:cubicBezTo>
                <a:cubicBezTo>
                  <a:pt x="25" y="89"/>
                  <a:pt x="22" y="91"/>
                  <a:pt x="19" y="91"/>
                </a:cubicBezTo>
                <a:cubicBezTo>
                  <a:pt x="16" y="91"/>
                  <a:pt x="13" y="89"/>
                  <a:pt x="11" y="87"/>
                </a:cubicBezTo>
                <a:cubicBezTo>
                  <a:pt x="4" y="80"/>
                  <a:pt x="4" y="80"/>
                  <a:pt x="4" y="80"/>
                </a:cubicBezTo>
                <a:cubicBezTo>
                  <a:pt x="2" y="78"/>
                  <a:pt x="0" y="75"/>
                  <a:pt x="0" y="72"/>
                </a:cubicBezTo>
                <a:cubicBezTo>
                  <a:pt x="0" y="69"/>
                  <a:pt x="2" y="66"/>
                  <a:pt x="4" y="63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1"/>
                  <a:pt x="69" y="0"/>
                  <a:pt x="72" y="0"/>
                </a:cubicBezTo>
                <a:cubicBezTo>
                  <a:pt x="75" y="0"/>
                  <a:pt x="78" y="1"/>
                  <a:pt x="81" y="3"/>
                </a:cubicBezTo>
                <a:cubicBezTo>
                  <a:pt x="141" y="63"/>
                  <a:pt x="141" y="63"/>
                  <a:pt x="141" y="63"/>
                </a:cubicBezTo>
                <a:cubicBezTo>
                  <a:pt x="143" y="66"/>
                  <a:pt x="144" y="69"/>
                  <a:pt x="144" y="72"/>
                </a:cubicBezTo>
                <a:cubicBezTo>
                  <a:pt x="144" y="75"/>
                  <a:pt x="143" y="78"/>
                  <a:pt x="141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7" name="Freeform 188"/>
          <p:cNvSpPr>
            <a:spLocks/>
          </p:cNvSpPr>
          <p:nvPr/>
        </p:nvSpPr>
        <p:spPr bwMode="auto">
          <a:xfrm>
            <a:off x="5936104" y="2945510"/>
            <a:ext cx="191641" cy="192831"/>
          </a:xfrm>
          <a:custGeom>
            <a:avLst/>
            <a:gdLst>
              <a:gd name="T0" fmla="*/ 164 w 165"/>
              <a:gd name="T1" fmla="*/ 87 h 166"/>
              <a:gd name="T2" fmla="*/ 140 w 165"/>
              <a:gd name="T3" fmla="*/ 111 h 166"/>
              <a:gd name="T4" fmla="*/ 136 w 165"/>
              <a:gd name="T5" fmla="*/ 112 h 166"/>
              <a:gd name="T6" fmla="*/ 130 w 165"/>
              <a:gd name="T7" fmla="*/ 107 h 166"/>
              <a:gd name="T8" fmla="*/ 130 w 165"/>
              <a:gd name="T9" fmla="*/ 95 h 166"/>
              <a:gd name="T10" fmla="*/ 94 w 165"/>
              <a:gd name="T11" fmla="*/ 95 h 166"/>
              <a:gd name="T12" fmla="*/ 94 w 165"/>
              <a:gd name="T13" fmla="*/ 130 h 166"/>
              <a:gd name="T14" fmla="*/ 106 w 165"/>
              <a:gd name="T15" fmla="*/ 130 h 166"/>
              <a:gd name="T16" fmla="*/ 112 w 165"/>
              <a:gd name="T17" fmla="*/ 136 h 166"/>
              <a:gd name="T18" fmla="*/ 110 w 165"/>
              <a:gd name="T19" fmla="*/ 140 h 166"/>
              <a:gd name="T20" fmla="*/ 87 w 165"/>
              <a:gd name="T21" fmla="*/ 164 h 166"/>
              <a:gd name="T22" fmla="*/ 83 w 165"/>
              <a:gd name="T23" fmla="*/ 166 h 166"/>
              <a:gd name="T24" fmla="*/ 78 w 165"/>
              <a:gd name="T25" fmla="*/ 164 h 166"/>
              <a:gd name="T26" fmla="*/ 55 w 165"/>
              <a:gd name="T27" fmla="*/ 140 h 166"/>
              <a:gd name="T28" fmla="*/ 53 w 165"/>
              <a:gd name="T29" fmla="*/ 136 h 166"/>
              <a:gd name="T30" fmla="*/ 59 w 165"/>
              <a:gd name="T31" fmla="*/ 130 h 166"/>
              <a:gd name="T32" fmla="*/ 71 w 165"/>
              <a:gd name="T33" fmla="*/ 130 h 166"/>
              <a:gd name="T34" fmla="*/ 71 w 165"/>
              <a:gd name="T35" fmla="*/ 95 h 166"/>
              <a:gd name="T36" fmla="*/ 35 w 165"/>
              <a:gd name="T37" fmla="*/ 95 h 166"/>
              <a:gd name="T38" fmla="*/ 35 w 165"/>
              <a:gd name="T39" fmla="*/ 107 h 166"/>
              <a:gd name="T40" fmla="*/ 29 w 165"/>
              <a:gd name="T41" fmla="*/ 112 h 166"/>
              <a:gd name="T42" fmla="*/ 25 w 165"/>
              <a:gd name="T43" fmla="*/ 111 h 166"/>
              <a:gd name="T44" fmla="*/ 2 w 165"/>
              <a:gd name="T45" fmla="*/ 87 h 166"/>
              <a:gd name="T46" fmla="*/ 0 w 165"/>
              <a:gd name="T47" fmla="*/ 83 h 166"/>
              <a:gd name="T48" fmla="*/ 2 w 165"/>
              <a:gd name="T49" fmla="*/ 79 h 166"/>
              <a:gd name="T50" fmla="*/ 25 w 165"/>
              <a:gd name="T51" fmla="*/ 55 h 166"/>
              <a:gd name="T52" fmla="*/ 29 w 165"/>
              <a:gd name="T53" fmla="*/ 53 h 166"/>
              <a:gd name="T54" fmla="*/ 35 w 165"/>
              <a:gd name="T55" fmla="*/ 59 h 166"/>
              <a:gd name="T56" fmla="*/ 35 w 165"/>
              <a:gd name="T57" fmla="*/ 71 h 166"/>
              <a:gd name="T58" fmla="*/ 71 w 165"/>
              <a:gd name="T59" fmla="*/ 71 h 166"/>
              <a:gd name="T60" fmla="*/ 71 w 165"/>
              <a:gd name="T61" fmla="*/ 36 h 166"/>
              <a:gd name="T62" fmla="*/ 59 w 165"/>
              <a:gd name="T63" fmla="*/ 36 h 166"/>
              <a:gd name="T64" fmla="*/ 53 w 165"/>
              <a:gd name="T65" fmla="*/ 30 h 166"/>
              <a:gd name="T66" fmla="*/ 55 w 165"/>
              <a:gd name="T67" fmla="*/ 26 h 166"/>
              <a:gd name="T68" fmla="*/ 78 w 165"/>
              <a:gd name="T69" fmla="*/ 2 h 166"/>
              <a:gd name="T70" fmla="*/ 83 w 165"/>
              <a:gd name="T71" fmla="*/ 0 h 166"/>
              <a:gd name="T72" fmla="*/ 87 w 165"/>
              <a:gd name="T73" fmla="*/ 2 h 166"/>
              <a:gd name="T74" fmla="*/ 110 w 165"/>
              <a:gd name="T75" fmla="*/ 26 h 166"/>
              <a:gd name="T76" fmla="*/ 112 w 165"/>
              <a:gd name="T77" fmla="*/ 30 h 166"/>
              <a:gd name="T78" fmla="*/ 106 w 165"/>
              <a:gd name="T79" fmla="*/ 36 h 166"/>
              <a:gd name="T80" fmla="*/ 94 w 165"/>
              <a:gd name="T81" fmla="*/ 36 h 166"/>
              <a:gd name="T82" fmla="*/ 94 w 165"/>
              <a:gd name="T83" fmla="*/ 71 h 166"/>
              <a:gd name="T84" fmla="*/ 130 w 165"/>
              <a:gd name="T85" fmla="*/ 71 h 166"/>
              <a:gd name="T86" fmla="*/ 130 w 165"/>
              <a:gd name="T87" fmla="*/ 59 h 166"/>
              <a:gd name="T88" fmla="*/ 136 w 165"/>
              <a:gd name="T89" fmla="*/ 53 h 166"/>
              <a:gd name="T90" fmla="*/ 140 w 165"/>
              <a:gd name="T91" fmla="*/ 55 h 166"/>
              <a:gd name="T92" fmla="*/ 164 w 165"/>
              <a:gd name="T93" fmla="*/ 79 h 166"/>
              <a:gd name="T94" fmla="*/ 165 w 165"/>
              <a:gd name="T95" fmla="*/ 83 h 166"/>
              <a:gd name="T96" fmla="*/ 164 w 165"/>
              <a:gd name="T97" fmla="*/ 8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5" h="166">
                <a:moveTo>
                  <a:pt x="164" y="87"/>
                </a:moveTo>
                <a:cubicBezTo>
                  <a:pt x="140" y="111"/>
                  <a:pt x="140" y="111"/>
                  <a:pt x="140" y="111"/>
                </a:cubicBezTo>
                <a:cubicBezTo>
                  <a:pt x="139" y="112"/>
                  <a:pt x="137" y="112"/>
                  <a:pt x="136" y="112"/>
                </a:cubicBezTo>
                <a:cubicBezTo>
                  <a:pt x="133" y="112"/>
                  <a:pt x="130" y="110"/>
                  <a:pt x="130" y="107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106" y="130"/>
                  <a:pt x="106" y="130"/>
                  <a:pt x="106" y="130"/>
                </a:cubicBezTo>
                <a:cubicBezTo>
                  <a:pt x="109" y="130"/>
                  <a:pt x="112" y="133"/>
                  <a:pt x="112" y="136"/>
                </a:cubicBezTo>
                <a:cubicBezTo>
                  <a:pt x="112" y="138"/>
                  <a:pt x="112" y="139"/>
                  <a:pt x="110" y="140"/>
                </a:cubicBezTo>
                <a:cubicBezTo>
                  <a:pt x="87" y="164"/>
                  <a:pt x="87" y="164"/>
                  <a:pt x="87" y="164"/>
                </a:cubicBezTo>
                <a:cubicBezTo>
                  <a:pt x="86" y="165"/>
                  <a:pt x="84" y="166"/>
                  <a:pt x="83" y="166"/>
                </a:cubicBezTo>
                <a:cubicBezTo>
                  <a:pt x="81" y="166"/>
                  <a:pt x="80" y="165"/>
                  <a:pt x="78" y="164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4" y="139"/>
                  <a:pt x="53" y="138"/>
                  <a:pt x="53" y="136"/>
                </a:cubicBezTo>
                <a:cubicBezTo>
                  <a:pt x="53" y="133"/>
                  <a:pt x="56" y="130"/>
                  <a:pt x="59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1" y="95"/>
                  <a:pt x="71" y="95"/>
                  <a:pt x="71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10"/>
                  <a:pt x="33" y="112"/>
                  <a:pt x="29" y="112"/>
                </a:cubicBezTo>
                <a:cubicBezTo>
                  <a:pt x="28" y="112"/>
                  <a:pt x="26" y="112"/>
                  <a:pt x="25" y="111"/>
                </a:cubicBezTo>
                <a:cubicBezTo>
                  <a:pt x="2" y="87"/>
                  <a:pt x="2" y="87"/>
                  <a:pt x="2" y="87"/>
                </a:cubicBezTo>
                <a:cubicBezTo>
                  <a:pt x="0" y="86"/>
                  <a:pt x="0" y="84"/>
                  <a:pt x="0" y="83"/>
                </a:cubicBezTo>
                <a:cubicBezTo>
                  <a:pt x="0" y="81"/>
                  <a:pt x="0" y="80"/>
                  <a:pt x="2" y="79"/>
                </a:cubicBezTo>
                <a:cubicBezTo>
                  <a:pt x="25" y="55"/>
                  <a:pt x="25" y="55"/>
                  <a:pt x="25" y="55"/>
                </a:cubicBezTo>
                <a:cubicBezTo>
                  <a:pt x="26" y="54"/>
                  <a:pt x="28" y="53"/>
                  <a:pt x="29" y="53"/>
                </a:cubicBezTo>
                <a:cubicBezTo>
                  <a:pt x="33" y="53"/>
                  <a:pt x="35" y="56"/>
                  <a:pt x="35" y="59"/>
                </a:cubicBezTo>
                <a:cubicBezTo>
                  <a:pt x="35" y="71"/>
                  <a:pt x="35" y="71"/>
                  <a:pt x="35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36"/>
                  <a:pt x="71" y="36"/>
                  <a:pt x="71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6" y="36"/>
                  <a:pt x="53" y="33"/>
                  <a:pt x="53" y="30"/>
                </a:cubicBezTo>
                <a:cubicBezTo>
                  <a:pt x="53" y="28"/>
                  <a:pt x="54" y="27"/>
                  <a:pt x="55" y="26"/>
                </a:cubicBezTo>
                <a:cubicBezTo>
                  <a:pt x="78" y="2"/>
                  <a:pt x="78" y="2"/>
                  <a:pt x="78" y="2"/>
                </a:cubicBezTo>
                <a:cubicBezTo>
                  <a:pt x="80" y="1"/>
                  <a:pt x="81" y="0"/>
                  <a:pt x="83" y="0"/>
                </a:cubicBezTo>
                <a:cubicBezTo>
                  <a:pt x="84" y="0"/>
                  <a:pt x="86" y="1"/>
                  <a:pt x="87" y="2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2" y="27"/>
                  <a:pt x="112" y="28"/>
                  <a:pt x="112" y="30"/>
                </a:cubicBezTo>
                <a:cubicBezTo>
                  <a:pt x="112" y="33"/>
                  <a:pt x="109" y="36"/>
                  <a:pt x="106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71"/>
                  <a:pt x="94" y="71"/>
                  <a:pt x="94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56"/>
                  <a:pt x="133" y="53"/>
                  <a:pt x="136" y="53"/>
                </a:cubicBezTo>
                <a:cubicBezTo>
                  <a:pt x="137" y="53"/>
                  <a:pt x="139" y="54"/>
                  <a:pt x="140" y="55"/>
                </a:cubicBezTo>
                <a:cubicBezTo>
                  <a:pt x="164" y="79"/>
                  <a:pt x="164" y="79"/>
                  <a:pt x="164" y="79"/>
                </a:cubicBezTo>
                <a:cubicBezTo>
                  <a:pt x="165" y="80"/>
                  <a:pt x="165" y="81"/>
                  <a:pt x="165" y="83"/>
                </a:cubicBezTo>
                <a:cubicBezTo>
                  <a:pt x="165" y="84"/>
                  <a:pt x="165" y="86"/>
                  <a:pt x="164" y="8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8" name="Freeform 189"/>
          <p:cNvSpPr>
            <a:spLocks/>
          </p:cNvSpPr>
          <p:nvPr/>
        </p:nvSpPr>
        <p:spPr bwMode="auto">
          <a:xfrm>
            <a:off x="6171787" y="2959795"/>
            <a:ext cx="165454" cy="165454"/>
          </a:xfrm>
          <a:custGeom>
            <a:avLst/>
            <a:gdLst>
              <a:gd name="T0" fmla="*/ 86 w 142"/>
              <a:gd name="T1" fmla="*/ 71 h 142"/>
              <a:gd name="T2" fmla="*/ 119 w 142"/>
              <a:gd name="T3" fmla="*/ 104 h 142"/>
              <a:gd name="T4" fmla="*/ 132 w 142"/>
              <a:gd name="T5" fmla="*/ 90 h 142"/>
              <a:gd name="T6" fmla="*/ 138 w 142"/>
              <a:gd name="T7" fmla="*/ 89 h 142"/>
              <a:gd name="T8" fmla="*/ 142 w 142"/>
              <a:gd name="T9" fmla="*/ 95 h 142"/>
              <a:gd name="T10" fmla="*/ 142 w 142"/>
              <a:gd name="T11" fmla="*/ 136 h 142"/>
              <a:gd name="T12" fmla="*/ 136 w 142"/>
              <a:gd name="T13" fmla="*/ 142 h 142"/>
              <a:gd name="T14" fmla="*/ 95 w 142"/>
              <a:gd name="T15" fmla="*/ 142 h 142"/>
              <a:gd name="T16" fmla="*/ 89 w 142"/>
              <a:gd name="T17" fmla="*/ 138 h 142"/>
              <a:gd name="T18" fmla="*/ 91 w 142"/>
              <a:gd name="T19" fmla="*/ 132 h 142"/>
              <a:gd name="T20" fmla="*/ 104 w 142"/>
              <a:gd name="T21" fmla="*/ 118 h 142"/>
              <a:gd name="T22" fmla="*/ 71 w 142"/>
              <a:gd name="T23" fmla="*/ 86 h 142"/>
              <a:gd name="T24" fmla="*/ 38 w 142"/>
              <a:gd name="T25" fmla="*/ 118 h 142"/>
              <a:gd name="T26" fmla="*/ 52 w 142"/>
              <a:gd name="T27" fmla="*/ 132 h 142"/>
              <a:gd name="T28" fmla="*/ 53 w 142"/>
              <a:gd name="T29" fmla="*/ 138 h 142"/>
              <a:gd name="T30" fmla="*/ 47 w 142"/>
              <a:gd name="T31" fmla="*/ 142 h 142"/>
              <a:gd name="T32" fmla="*/ 6 w 142"/>
              <a:gd name="T33" fmla="*/ 142 h 142"/>
              <a:gd name="T34" fmla="*/ 0 w 142"/>
              <a:gd name="T35" fmla="*/ 136 h 142"/>
              <a:gd name="T36" fmla="*/ 0 w 142"/>
              <a:gd name="T37" fmla="*/ 95 h 142"/>
              <a:gd name="T38" fmla="*/ 4 w 142"/>
              <a:gd name="T39" fmla="*/ 89 h 142"/>
              <a:gd name="T40" fmla="*/ 10 w 142"/>
              <a:gd name="T41" fmla="*/ 90 h 142"/>
              <a:gd name="T42" fmla="*/ 23 w 142"/>
              <a:gd name="T43" fmla="*/ 104 h 142"/>
              <a:gd name="T44" fmla="*/ 56 w 142"/>
              <a:gd name="T45" fmla="*/ 71 h 142"/>
              <a:gd name="T46" fmla="*/ 23 w 142"/>
              <a:gd name="T47" fmla="*/ 38 h 142"/>
              <a:gd name="T48" fmla="*/ 10 w 142"/>
              <a:gd name="T49" fmla="*/ 51 h 142"/>
              <a:gd name="T50" fmla="*/ 6 w 142"/>
              <a:gd name="T51" fmla="*/ 53 h 142"/>
              <a:gd name="T52" fmla="*/ 4 w 142"/>
              <a:gd name="T53" fmla="*/ 53 h 142"/>
              <a:gd name="T54" fmla="*/ 0 w 142"/>
              <a:gd name="T55" fmla="*/ 47 h 142"/>
              <a:gd name="T56" fmla="*/ 0 w 142"/>
              <a:gd name="T57" fmla="*/ 6 h 142"/>
              <a:gd name="T58" fmla="*/ 6 w 142"/>
              <a:gd name="T59" fmla="*/ 0 h 142"/>
              <a:gd name="T60" fmla="*/ 47 w 142"/>
              <a:gd name="T61" fmla="*/ 0 h 142"/>
              <a:gd name="T62" fmla="*/ 53 w 142"/>
              <a:gd name="T63" fmla="*/ 4 h 142"/>
              <a:gd name="T64" fmla="*/ 52 w 142"/>
              <a:gd name="T65" fmla="*/ 10 h 142"/>
              <a:gd name="T66" fmla="*/ 38 w 142"/>
              <a:gd name="T67" fmla="*/ 23 h 142"/>
              <a:gd name="T68" fmla="*/ 71 w 142"/>
              <a:gd name="T69" fmla="*/ 56 h 142"/>
              <a:gd name="T70" fmla="*/ 104 w 142"/>
              <a:gd name="T71" fmla="*/ 23 h 142"/>
              <a:gd name="T72" fmla="*/ 91 w 142"/>
              <a:gd name="T73" fmla="*/ 10 h 142"/>
              <a:gd name="T74" fmla="*/ 89 w 142"/>
              <a:gd name="T75" fmla="*/ 4 h 142"/>
              <a:gd name="T76" fmla="*/ 95 w 142"/>
              <a:gd name="T77" fmla="*/ 0 h 142"/>
              <a:gd name="T78" fmla="*/ 136 w 142"/>
              <a:gd name="T79" fmla="*/ 0 h 142"/>
              <a:gd name="T80" fmla="*/ 142 w 142"/>
              <a:gd name="T81" fmla="*/ 6 h 142"/>
              <a:gd name="T82" fmla="*/ 142 w 142"/>
              <a:gd name="T83" fmla="*/ 47 h 142"/>
              <a:gd name="T84" fmla="*/ 138 w 142"/>
              <a:gd name="T85" fmla="*/ 53 h 142"/>
              <a:gd name="T86" fmla="*/ 136 w 142"/>
              <a:gd name="T87" fmla="*/ 53 h 142"/>
              <a:gd name="T88" fmla="*/ 132 w 142"/>
              <a:gd name="T89" fmla="*/ 51 h 142"/>
              <a:gd name="T90" fmla="*/ 119 w 142"/>
              <a:gd name="T91" fmla="*/ 38 h 142"/>
              <a:gd name="T92" fmla="*/ 86 w 142"/>
              <a:gd name="T93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42">
                <a:moveTo>
                  <a:pt x="86" y="71"/>
                </a:moveTo>
                <a:cubicBezTo>
                  <a:pt x="119" y="104"/>
                  <a:pt x="119" y="104"/>
                  <a:pt x="119" y="104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4" y="89"/>
                  <a:pt x="136" y="88"/>
                  <a:pt x="138" y="89"/>
                </a:cubicBezTo>
                <a:cubicBezTo>
                  <a:pt x="141" y="90"/>
                  <a:pt x="142" y="92"/>
                  <a:pt x="142" y="95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142" y="139"/>
                  <a:pt x="139" y="142"/>
                  <a:pt x="136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92" y="142"/>
                  <a:pt x="90" y="140"/>
                  <a:pt x="89" y="138"/>
                </a:cubicBezTo>
                <a:cubicBezTo>
                  <a:pt x="88" y="136"/>
                  <a:pt x="89" y="133"/>
                  <a:pt x="91" y="132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71" y="86"/>
                  <a:pt x="71" y="86"/>
                  <a:pt x="71" y="86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3" y="133"/>
                  <a:pt x="54" y="136"/>
                  <a:pt x="53" y="138"/>
                </a:cubicBezTo>
                <a:cubicBezTo>
                  <a:pt x="52" y="140"/>
                  <a:pt x="50" y="142"/>
                  <a:pt x="47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3" y="142"/>
                  <a:pt x="0" y="139"/>
                  <a:pt x="0" y="136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2"/>
                  <a:pt x="2" y="90"/>
                  <a:pt x="4" y="89"/>
                </a:cubicBezTo>
                <a:cubicBezTo>
                  <a:pt x="6" y="88"/>
                  <a:pt x="9" y="89"/>
                  <a:pt x="10" y="90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56" y="71"/>
                  <a:pt x="56" y="71"/>
                  <a:pt x="56" y="71"/>
                </a:cubicBezTo>
                <a:cubicBezTo>
                  <a:pt x="23" y="38"/>
                  <a:pt x="23" y="38"/>
                  <a:pt x="23" y="38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3"/>
                  <a:pt x="8" y="53"/>
                  <a:pt x="6" y="53"/>
                </a:cubicBezTo>
                <a:cubicBezTo>
                  <a:pt x="5" y="53"/>
                  <a:pt x="4" y="53"/>
                  <a:pt x="4" y="53"/>
                </a:cubicBezTo>
                <a:cubicBezTo>
                  <a:pt x="2" y="52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1"/>
                  <a:pt x="53" y="4"/>
                </a:cubicBezTo>
                <a:cubicBezTo>
                  <a:pt x="54" y="6"/>
                  <a:pt x="53" y="8"/>
                  <a:pt x="52" y="10"/>
                </a:cubicBezTo>
                <a:cubicBezTo>
                  <a:pt x="38" y="23"/>
                  <a:pt x="38" y="23"/>
                  <a:pt x="38" y="23"/>
                </a:cubicBezTo>
                <a:cubicBezTo>
                  <a:pt x="71" y="56"/>
                  <a:pt x="71" y="56"/>
                  <a:pt x="71" y="56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91" y="10"/>
                  <a:pt x="91" y="10"/>
                  <a:pt x="91" y="10"/>
                </a:cubicBezTo>
                <a:cubicBezTo>
                  <a:pt x="89" y="8"/>
                  <a:pt x="88" y="6"/>
                  <a:pt x="89" y="4"/>
                </a:cubicBezTo>
                <a:cubicBezTo>
                  <a:pt x="90" y="1"/>
                  <a:pt x="92" y="0"/>
                  <a:pt x="9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2" y="50"/>
                  <a:pt x="141" y="52"/>
                  <a:pt x="138" y="53"/>
                </a:cubicBezTo>
                <a:cubicBezTo>
                  <a:pt x="138" y="53"/>
                  <a:pt x="137" y="53"/>
                  <a:pt x="136" y="53"/>
                </a:cubicBezTo>
                <a:cubicBezTo>
                  <a:pt x="135" y="53"/>
                  <a:pt x="133" y="53"/>
                  <a:pt x="132" y="51"/>
                </a:cubicBezTo>
                <a:cubicBezTo>
                  <a:pt x="119" y="38"/>
                  <a:pt x="119" y="38"/>
                  <a:pt x="119" y="38"/>
                </a:cubicBezTo>
                <a:lnTo>
                  <a:pt x="86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9" name="Freeform 190"/>
          <p:cNvSpPr>
            <a:spLocks/>
          </p:cNvSpPr>
          <p:nvPr/>
        </p:nvSpPr>
        <p:spPr bwMode="auto">
          <a:xfrm>
            <a:off x="6380092" y="3007406"/>
            <a:ext cx="191641" cy="69038"/>
          </a:xfrm>
          <a:custGeom>
            <a:avLst/>
            <a:gdLst>
              <a:gd name="T0" fmla="*/ 163 w 165"/>
              <a:gd name="T1" fmla="*/ 34 h 59"/>
              <a:gd name="T2" fmla="*/ 140 w 165"/>
              <a:gd name="T3" fmla="*/ 58 h 59"/>
              <a:gd name="T4" fmla="*/ 136 w 165"/>
              <a:gd name="T5" fmla="*/ 59 h 59"/>
              <a:gd name="T6" fmla="*/ 130 w 165"/>
              <a:gd name="T7" fmla="*/ 54 h 59"/>
              <a:gd name="T8" fmla="*/ 130 w 165"/>
              <a:gd name="T9" fmla="*/ 42 h 59"/>
              <a:gd name="T10" fmla="*/ 35 w 165"/>
              <a:gd name="T11" fmla="*/ 42 h 59"/>
              <a:gd name="T12" fmla="*/ 35 w 165"/>
              <a:gd name="T13" fmla="*/ 54 h 59"/>
              <a:gd name="T14" fmla="*/ 29 w 165"/>
              <a:gd name="T15" fmla="*/ 59 h 59"/>
              <a:gd name="T16" fmla="*/ 25 w 165"/>
              <a:gd name="T17" fmla="*/ 58 h 59"/>
              <a:gd name="T18" fmla="*/ 1 w 165"/>
              <a:gd name="T19" fmla="*/ 34 h 59"/>
              <a:gd name="T20" fmla="*/ 0 w 165"/>
              <a:gd name="T21" fmla="*/ 30 h 59"/>
              <a:gd name="T22" fmla="*/ 1 w 165"/>
              <a:gd name="T23" fmla="*/ 26 h 59"/>
              <a:gd name="T24" fmla="*/ 25 w 165"/>
              <a:gd name="T25" fmla="*/ 2 h 59"/>
              <a:gd name="T26" fmla="*/ 29 w 165"/>
              <a:gd name="T27" fmla="*/ 0 h 59"/>
              <a:gd name="T28" fmla="*/ 35 w 165"/>
              <a:gd name="T29" fmla="*/ 6 h 59"/>
              <a:gd name="T30" fmla="*/ 35 w 165"/>
              <a:gd name="T31" fmla="*/ 18 h 59"/>
              <a:gd name="T32" fmla="*/ 130 w 165"/>
              <a:gd name="T33" fmla="*/ 18 h 59"/>
              <a:gd name="T34" fmla="*/ 130 w 165"/>
              <a:gd name="T35" fmla="*/ 6 h 59"/>
              <a:gd name="T36" fmla="*/ 136 w 165"/>
              <a:gd name="T37" fmla="*/ 0 h 59"/>
              <a:gd name="T38" fmla="*/ 140 w 165"/>
              <a:gd name="T39" fmla="*/ 2 h 59"/>
              <a:gd name="T40" fmla="*/ 163 w 165"/>
              <a:gd name="T41" fmla="*/ 26 h 59"/>
              <a:gd name="T42" fmla="*/ 165 w 165"/>
              <a:gd name="T43" fmla="*/ 30 h 59"/>
              <a:gd name="T44" fmla="*/ 163 w 165"/>
              <a:gd name="T45" fmla="*/ 3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5" h="59">
                <a:moveTo>
                  <a:pt x="163" y="34"/>
                </a:moveTo>
                <a:cubicBezTo>
                  <a:pt x="140" y="58"/>
                  <a:pt x="140" y="58"/>
                  <a:pt x="140" y="58"/>
                </a:cubicBezTo>
                <a:cubicBezTo>
                  <a:pt x="139" y="59"/>
                  <a:pt x="137" y="59"/>
                  <a:pt x="136" y="59"/>
                </a:cubicBezTo>
                <a:cubicBezTo>
                  <a:pt x="132" y="59"/>
                  <a:pt x="130" y="57"/>
                  <a:pt x="130" y="54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7"/>
                  <a:pt x="32" y="59"/>
                  <a:pt x="29" y="59"/>
                </a:cubicBezTo>
                <a:cubicBezTo>
                  <a:pt x="28" y="59"/>
                  <a:pt x="26" y="59"/>
                  <a:pt x="25" y="58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3"/>
                  <a:pt x="0" y="31"/>
                  <a:pt x="0" y="30"/>
                </a:cubicBezTo>
                <a:cubicBezTo>
                  <a:pt x="0" y="28"/>
                  <a:pt x="0" y="27"/>
                  <a:pt x="1" y="26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1"/>
                  <a:pt x="28" y="0"/>
                  <a:pt x="29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18"/>
                  <a:pt x="35" y="18"/>
                  <a:pt x="35" y="18"/>
                </a:cubicBezTo>
                <a:cubicBezTo>
                  <a:pt x="130" y="18"/>
                  <a:pt x="130" y="18"/>
                  <a:pt x="130" y="18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3"/>
                  <a:pt x="132" y="0"/>
                  <a:pt x="136" y="0"/>
                </a:cubicBezTo>
                <a:cubicBezTo>
                  <a:pt x="137" y="0"/>
                  <a:pt x="139" y="1"/>
                  <a:pt x="140" y="2"/>
                </a:cubicBezTo>
                <a:cubicBezTo>
                  <a:pt x="163" y="26"/>
                  <a:pt x="163" y="26"/>
                  <a:pt x="163" y="26"/>
                </a:cubicBezTo>
                <a:cubicBezTo>
                  <a:pt x="165" y="27"/>
                  <a:pt x="165" y="28"/>
                  <a:pt x="165" y="30"/>
                </a:cubicBezTo>
                <a:cubicBezTo>
                  <a:pt x="165" y="31"/>
                  <a:pt x="165" y="33"/>
                  <a:pt x="163" y="3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0" name="Freeform 191"/>
          <p:cNvSpPr>
            <a:spLocks/>
          </p:cNvSpPr>
          <p:nvPr/>
        </p:nvSpPr>
        <p:spPr bwMode="auto">
          <a:xfrm>
            <a:off x="6621725" y="2945510"/>
            <a:ext cx="67848" cy="192831"/>
          </a:xfrm>
          <a:custGeom>
            <a:avLst/>
            <a:gdLst>
              <a:gd name="T0" fmla="*/ 53 w 59"/>
              <a:gd name="T1" fmla="*/ 36 h 166"/>
              <a:gd name="T2" fmla="*/ 41 w 59"/>
              <a:gd name="T3" fmla="*/ 36 h 166"/>
              <a:gd name="T4" fmla="*/ 41 w 59"/>
              <a:gd name="T5" fmla="*/ 130 h 166"/>
              <a:gd name="T6" fmla="*/ 53 w 59"/>
              <a:gd name="T7" fmla="*/ 130 h 166"/>
              <a:gd name="T8" fmla="*/ 59 w 59"/>
              <a:gd name="T9" fmla="*/ 136 h 166"/>
              <a:gd name="T10" fmla="*/ 57 w 59"/>
              <a:gd name="T11" fmla="*/ 140 h 166"/>
              <a:gd name="T12" fmla="*/ 34 w 59"/>
              <a:gd name="T13" fmla="*/ 164 h 166"/>
              <a:gd name="T14" fmla="*/ 29 w 59"/>
              <a:gd name="T15" fmla="*/ 166 h 166"/>
              <a:gd name="T16" fmla="*/ 25 w 59"/>
              <a:gd name="T17" fmla="*/ 164 h 166"/>
              <a:gd name="T18" fmla="*/ 2 w 59"/>
              <a:gd name="T19" fmla="*/ 140 h 166"/>
              <a:gd name="T20" fmla="*/ 0 w 59"/>
              <a:gd name="T21" fmla="*/ 136 h 166"/>
              <a:gd name="T22" fmla="*/ 6 w 59"/>
              <a:gd name="T23" fmla="*/ 130 h 166"/>
              <a:gd name="T24" fmla="*/ 18 w 59"/>
              <a:gd name="T25" fmla="*/ 130 h 166"/>
              <a:gd name="T26" fmla="*/ 18 w 59"/>
              <a:gd name="T27" fmla="*/ 36 h 166"/>
              <a:gd name="T28" fmla="*/ 6 w 59"/>
              <a:gd name="T29" fmla="*/ 36 h 166"/>
              <a:gd name="T30" fmla="*/ 0 w 59"/>
              <a:gd name="T31" fmla="*/ 30 h 166"/>
              <a:gd name="T32" fmla="*/ 2 w 59"/>
              <a:gd name="T33" fmla="*/ 26 h 166"/>
              <a:gd name="T34" fmla="*/ 25 w 59"/>
              <a:gd name="T35" fmla="*/ 2 h 166"/>
              <a:gd name="T36" fmla="*/ 29 w 59"/>
              <a:gd name="T37" fmla="*/ 0 h 166"/>
              <a:gd name="T38" fmla="*/ 34 w 59"/>
              <a:gd name="T39" fmla="*/ 2 h 166"/>
              <a:gd name="T40" fmla="*/ 57 w 59"/>
              <a:gd name="T41" fmla="*/ 26 h 166"/>
              <a:gd name="T42" fmla="*/ 59 w 59"/>
              <a:gd name="T43" fmla="*/ 30 h 166"/>
              <a:gd name="T44" fmla="*/ 53 w 59"/>
              <a:gd name="T45" fmla="*/ 3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9" h="166">
                <a:moveTo>
                  <a:pt x="53" y="36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6" y="130"/>
                  <a:pt x="59" y="133"/>
                  <a:pt x="59" y="136"/>
                </a:cubicBezTo>
                <a:cubicBezTo>
                  <a:pt x="59" y="138"/>
                  <a:pt x="58" y="139"/>
                  <a:pt x="57" y="140"/>
                </a:cubicBezTo>
                <a:cubicBezTo>
                  <a:pt x="34" y="164"/>
                  <a:pt x="34" y="164"/>
                  <a:pt x="34" y="164"/>
                </a:cubicBezTo>
                <a:cubicBezTo>
                  <a:pt x="32" y="165"/>
                  <a:pt x="31" y="166"/>
                  <a:pt x="29" y="166"/>
                </a:cubicBezTo>
                <a:cubicBezTo>
                  <a:pt x="28" y="166"/>
                  <a:pt x="26" y="165"/>
                  <a:pt x="25" y="164"/>
                </a:cubicBezTo>
                <a:cubicBezTo>
                  <a:pt x="2" y="140"/>
                  <a:pt x="2" y="140"/>
                  <a:pt x="2" y="140"/>
                </a:cubicBezTo>
                <a:cubicBezTo>
                  <a:pt x="0" y="139"/>
                  <a:pt x="0" y="138"/>
                  <a:pt x="0" y="136"/>
                </a:cubicBezTo>
                <a:cubicBezTo>
                  <a:pt x="0" y="133"/>
                  <a:pt x="2" y="130"/>
                  <a:pt x="6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8" y="36"/>
                  <a:pt x="18" y="36"/>
                  <a:pt x="18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2" y="36"/>
                  <a:pt x="0" y="33"/>
                  <a:pt x="0" y="30"/>
                </a:cubicBezTo>
                <a:cubicBezTo>
                  <a:pt x="0" y="28"/>
                  <a:pt x="0" y="27"/>
                  <a:pt x="2" y="26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1"/>
                  <a:pt x="28" y="0"/>
                  <a:pt x="29" y="0"/>
                </a:cubicBezTo>
                <a:cubicBezTo>
                  <a:pt x="31" y="0"/>
                  <a:pt x="32" y="1"/>
                  <a:pt x="34" y="2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7"/>
                  <a:pt x="59" y="28"/>
                  <a:pt x="59" y="30"/>
                </a:cubicBezTo>
                <a:cubicBezTo>
                  <a:pt x="59" y="33"/>
                  <a:pt x="56" y="36"/>
                  <a:pt x="53" y="3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1" name="Freeform 192"/>
          <p:cNvSpPr>
            <a:spLocks noEditPoints="1"/>
          </p:cNvSpPr>
          <p:nvPr/>
        </p:nvSpPr>
        <p:spPr bwMode="auto">
          <a:xfrm>
            <a:off x="6745519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04 w 142"/>
              <a:gd name="T11" fmla="*/ 88 h 142"/>
              <a:gd name="T12" fmla="*/ 88 w 142"/>
              <a:gd name="T13" fmla="*/ 71 h 142"/>
              <a:gd name="T14" fmla="*/ 104 w 142"/>
              <a:gd name="T15" fmla="*/ 54 h 142"/>
              <a:gd name="T16" fmla="*/ 106 w 142"/>
              <a:gd name="T17" fmla="*/ 50 h 142"/>
              <a:gd name="T18" fmla="*/ 104 w 142"/>
              <a:gd name="T19" fmla="*/ 46 h 142"/>
              <a:gd name="T20" fmla="*/ 96 w 142"/>
              <a:gd name="T21" fmla="*/ 37 h 142"/>
              <a:gd name="T22" fmla="*/ 92 w 142"/>
              <a:gd name="T23" fmla="*/ 36 h 142"/>
              <a:gd name="T24" fmla="*/ 88 w 142"/>
              <a:gd name="T25" fmla="*/ 37 h 142"/>
              <a:gd name="T26" fmla="*/ 71 w 142"/>
              <a:gd name="T27" fmla="*/ 54 h 142"/>
              <a:gd name="T28" fmla="*/ 54 w 142"/>
              <a:gd name="T29" fmla="*/ 37 h 142"/>
              <a:gd name="T30" fmla="*/ 50 w 142"/>
              <a:gd name="T31" fmla="*/ 36 h 142"/>
              <a:gd name="T32" fmla="*/ 46 w 142"/>
              <a:gd name="T33" fmla="*/ 37 h 142"/>
              <a:gd name="T34" fmla="*/ 37 w 142"/>
              <a:gd name="T35" fmla="*/ 46 h 142"/>
              <a:gd name="T36" fmla="*/ 36 w 142"/>
              <a:gd name="T37" fmla="*/ 50 h 142"/>
              <a:gd name="T38" fmla="*/ 37 w 142"/>
              <a:gd name="T39" fmla="*/ 54 h 142"/>
              <a:gd name="T40" fmla="*/ 54 w 142"/>
              <a:gd name="T41" fmla="*/ 71 h 142"/>
              <a:gd name="T42" fmla="*/ 37 w 142"/>
              <a:gd name="T43" fmla="*/ 88 h 142"/>
              <a:gd name="T44" fmla="*/ 36 w 142"/>
              <a:gd name="T45" fmla="*/ 92 h 142"/>
              <a:gd name="T46" fmla="*/ 37 w 142"/>
              <a:gd name="T47" fmla="*/ 96 h 142"/>
              <a:gd name="T48" fmla="*/ 46 w 142"/>
              <a:gd name="T49" fmla="*/ 104 h 142"/>
              <a:gd name="T50" fmla="*/ 50 w 142"/>
              <a:gd name="T51" fmla="*/ 106 h 142"/>
              <a:gd name="T52" fmla="*/ 54 w 142"/>
              <a:gd name="T53" fmla="*/ 104 h 142"/>
              <a:gd name="T54" fmla="*/ 71 w 142"/>
              <a:gd name="T55" fmla="*/ 88 h 142"/>
              <a:gd name="T56" fmla="*/ 88 w 142"/>
              <a:gd name="T57" fmla="*/ 104 h 142"/>
              <a:gd name="T58" fmla="*/ 92 w 142"/>
              <a:gd name="T59" fmla="*/ 106 h 142"/>
              <a:gd name="T60" fmla="*/ 96 w 142"/>
              <a:gd name="T61" fmla="*/ 104 h 142"/>
              <a:gd name="T62" fmla="*/ 104 w 142"/>
              <a:gd name="T63" fmla="*/ 96 h 142"/>
              <a:gd name="T64" fmla="*/ 106 w 142"/>
              <a:gd name="T65" fmla="*/ 92 h 142"/>
              <a:gd name="T66" fmla="*/ 104 w 142"/>
              <a:gd name="T67" fmla="*/ 8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04" y="88"/>
                </a:moveTo>
                <a:cubicBezTo>
                  <a:pt x="88" y="71"/>
                  <a:pt x="88" y="71"/>
                  <a:pt x="88" y="71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5" y="53"/>
                  <a:pt x="106" y="52"/>
                  <a:pt x="106" y="50"/>
                </a:cubicBezTo>
                <a:cubicBezTo>
                  <a:pt x="106" y="48"/>
                  <a:pt x="105" y="47"/>
                  <a:pt x="104" y="46"/>
                </a:cubicBezTo>
                <a:cubicBezTo>
                  <a:pt x="96" y="37"/>
                  <a:pt x="96" y="37"/>
                  <a:pt x="96" y="37"/>
                </a:cubicBezTo>
                <a:cubicBezTo>
                  <a:pt x="95" y="36"/>
                  <a:pt x="93" y="36"/>
                  <a:pt x="92" y="36"/>
                </a:cubicBezTo>
                <a:cubicBezTo>
                  <a:pt x="90" y="36"/>
                  <a:pt x="89" y="36"/>
                  <a:pt x="88" y="37"/>
                </a:cubicBezTo>
                <a:cubicBezTo>
                  <a:pt x="71" y="54"/>
                  <a:pt x="71" y="54"/>
                  <a:pt x="71" y="54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6"/>
                  <a:pt x="52" y="36"/>
                  <a:pt x="50" y="36"/>
                </a:cubicBezTo>
                <a:cubicBezTo>
                  <a:pt x="48" y="36"/>
                  <a:pt x="47" y="36"/>
                  <a:pt x="46" y="37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7"/>
                  <a:pt x="36" y="48"/>
                  <a:pt x="36" y="50"/>
                </a:cubicBezTo>
                <a:cubicBezTo>
                  <a:pt x="36" y="52"/>
                  <a:pt x="36" y="53"/>
                  <a:pt x="37" y="54"/>
                </a:cubicBezTo>
                <a:cubicBezTo>
                  <a:pt x="54" y="71"/>
                  <a:pt x="54" y="71"/>
                  <a:pt x="54" y="71"/>
                </a:cubicBezTo>
                <a:cubicBezTo>
                  <a:pt x="37" y="88"/>
                  <a:pt x="37" y="88"/>
                  <a:pt x="37" y="88"/>
                </a:cubicBezTo>
                <a:cubicBezTo>
                  <a:pt x="36" y="89"/>
                  <a:pt x="36" y="90"/>
                  <a:pt x="36" y="92"/>
                </a:cubicBezTo>
                <a:cubicBezTo>
                  <a:pt x="36" y="93"/>
                  <a:pt x="36" y="95"/>
                  <a:pt x="37" y="96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7" y="105"/>
                  <a:pt x="48" y="106"/>
                  <a:pt x="50" y="106"/>
                </a:cubicBezTo>
                <a:cubicBezTo>
                  <a:pt x="52" y="106"/>
                  <a:pt x="53" y="105"/>
                  <a:pt x="54" y="104"/>
                </a:cubicBezTo>
                <a:cubicBezTo>
                  <a:pt x="71" y="88"/>
                  <a:pt x="71" y="88"/>
                  <a:pt x="71" y="88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9" y="105"/>
                  <a:pt x="90" y="106"/>
                  <a:pt x="92" y="106"/>
                </a:cubicBezTo>
                <a:cubicBezTo>
                  <a:pt x="93" y="106"/>
                  <a:pt x="95" y="105"/>
                  <a:pt x="96" y="104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5" y="95"/>
                  <a:pt x="106" y="93"/>
                  <a:pt x="106" y="92"/>
                </a:cubicBezTo>
                <a:cubicBezTo>
                  <a:pt x="106" y="90"/>
                  <a:pt x="105" y="89"/>
                  <a:pt x="104" y="8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2" name="Freeform 193"/>
          <p:cNvSpPr>
            <a:spLocks noEditPoints="1"/>
          </p:cNvSpPr>
          <p:nvPr/>
        </p:nvSpPr>
        <p:spPr bwMode="auto">
          <a:xfrm>
            <a:off x="6951444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2 w 142"/>
              <a:gd name="T17" fmla="*/ 71 h 142"/>
              <a:gd name="T18" fmla="*/ 71 w 142"/>
              <a:gd name="T19" fmla="*/ 21 h 142"/>
              <a:gd name="T20" fmla="*/ 88 w 142"/>
              <a:gd name="T21" fmla="*/ 101 h 142"/>
              <a:gd name="T22" fmla="*/ 84 w 142"/>
              <a:gd name="T23" fmla="*/ 101 h 142"/>
              <a:gd name="T24" fmla="*/ 71 w 142"/>
              <a:gd name="T25" fmla="*/ 89 h 142"/>
              <a:gd name="T26" fmla="*/ 59 w 142"/>
              <a:gd name="T27" fmla="*/ 101 h 142"/>
              <a:gd name="T28" fmla="*/ 55 w 142"/>
              <a:gd name="T29" fmla="*/ 101 h 142"/>
              <a:gd name="T30" fmla="*/ 41 w 142"/>
              <a:gd name="T31" fmla="*/ 88 h 142"/>
              <a:gd name="T32" fmla="*/ 41 w 142"/>
              <a:gd name="T33" fmla="*/ 84 h 142"/>
              <a:gd name="T34" fmla="*/ 54 w 142"/>
              <a:gd name="T35" fmla="*/ 71 h 142"/>
              <a:gd name="T36" fmla="*/ 41 w 142"/>
              <a:gd name="T37" fmla="*/ 58 h 142"/>
              <a:gd name="T38" fmla="*/ 41 w 142"/>
              <a:gd name="T39" fmla="*/ 54 h 142"/>
              <a:gd name="T40" fmla="*/ 55 w 142"/>
              <a:gd name="T41" fmla="*/ 40 h 142"/>
              <a:gd name="T42" fmla="*/ 59 w 142"/>
              <a:gd name="T43" fmla="*/ 40 h 142"/>
              <a:gd name="T44" fmla="*/ 71 w 142"/>
              <a:gd name="T45" fmla="*/ 53 h 142"/>
              <a:gd name="T46" fmla="*/ 84 w 142"/>
              <a:gd name="T47" fmla="*/ 40 h 142"/>
              <a:gd name="T48" fmla="*/ 88 w 142"/>
              <a:gd name="T49" fmla="*/ 40 h 142"/>
              <a:gd name="T50" fmla="*/ 102 w 142"/>
              <a:gd name="T51" fmla="*/ 54 h 142"/>
              <a:gd name="T52" fmla="*/ 102 w 142"/>
              <a:gd name="T53" fmla="*/ 58 h 142"/>
              <a:gd name="T54" fmla="*/ 89 w 142"/>
              <a:gd name="T55" fmla="*/ 71 h 142"/>
              <a:gd name="T56" fmla="*/ 102 w 142"/>
              <a:gd name="T57" fmla="*/ 84 h 142"/>
              <a:gd name="T58" fmla="*/ 102 w 142"/>
              <a:gd name="T59" fmla="*/ 88 h 142"/>
              <a:gd name="T60" fmla="*/ 88 w 142"/>
              <a:gd name="T61" fmla="*/ 10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71" y="21"/>
                </a:moveTo>
                <a:cubicBezTo>
                  <a:pt x="44" y="21"/>
                  <a:pt x="21" y="43"/>
                  <a:pt x="21" y="71"/>
                </a:cubicBez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lose/>
                <a:moveTo>
                  <a:pt x="88" y="101"/>
                </a:moveTo>
                <a:cubicBezTo>
                  <a:pt x="87" y="103"/>
                  <a:pt x="85" y="103"/>
                  <a:pt x="84" y="101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8" y="103"/>
                  <a:pt x="56" y="103"/>
                  <a:pt x="55" y="101"/>
                </a:cubicBezTo>
                <a:cubicBezTo>
                  <a:pt x="41" y="88"/>
                  <a:pt x="41" y="88"/>
                  <a:pt x="41" y="88"/>
                </a:cubicBezTo>
                <a:cubicBezTo>
                  <a:pt x="40" y="87"/>
                  <a:pt x="40" y="85"/>
                  <a:pt x="41" y="84"/>
                </a:cubicBezTo>
                <a:cubicBezTo>
                  <a:pt x="54" y="71"/>
                  <a:pt x="54" y="71"/>
                  <a:pt x="54" y="71"/>
                </a:cubicBezTo>
                <a:cubicBezTo>
                  <a:pt x="41" y="58"/>
                  <a:pt x="41" y="58"/>
                  <a:pt x="41" y="58"/>
                </a:cubicBezTo>
                <a:cubicBezTo>
                  <a:pt x="40" y="57"/>
                  <a:pt x="40" y="55"/>
                  <a:pt x="41" y="54"/>
                </a:cubicBezTo>
                <a:cubicBezTo>
                  <a:pt x="55" y="40"/>
                  <a:pt x="55" y="40"/>
                  <a:pt x="55" y="40"/>
                </a:cubicBezTo>
                <a:cubicBezTo>
                  <a:pt x="56" y="39"/>
                  <a:pt x="58" y="39"/>
                  <a:pt x="59" y="40"/>
                </a:cubicBezTo>
                <a:cubicBezTo>
                  <a:pt x="71" y="53"/>
                  <a:pt x="71" y="53"/>
                  <a:pt x="71" y="53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39"/>
                  <a:pt x="87" y="39"/>
                  <a:pt x="88" y="40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3" y="55"/>
                  <a:pt x="103" y="57"/>
                  <a:pt x="102" y="58"/>
                </a:cubicBezTo>
                <a:cubicBezTo>
                  <a:pt x="89" y="71"/>
                  <a:pt x="89" y="71"/>
                  <a:pt x="89" y="71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3" y="85"/>
                  <a:pt x="103" y="87"/>
                  <a:pt x="102" y="88"/>
                </a:cubicBezTo>
                <a:lnTo>
                  <a:pt x="88" y="10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3" name="Freeform 194"/>
          <p:cNvSpPr>
            <a:spLocks noEditPoints="1"/>
          </p:cNvSpPr>
          <p:nvPr/>
        </p:nvSpPr>
        <p:spPr bwMode="auto">
          <a:xfrm>
            <a:off x="7159747" y="2952651"/>
            <a:ext cx="109510" cy="158313"/>
          </a:xfrm>
          <a:custGeom>
            <a:avLst/>
            <a:gdLst>
              <a:gd name="T0" fmla="*/ 47 w 95"/>
              <a:gd name="T1" fmla="*/ 136 h 136"/>
              <a:gd name="T2" fmla="*/ 0 w 95"/>
              <a:gd name="T3" fmla="*/ 89 h 136"/>
              <a:gd name="T4" fmla="*/ 7 w 95"/>
              <a:gd name="T5" fmla="*/ 63 h 136"/>
              <a:gd name="T6" fmla="*/ 39 w 95"/>
              <a:gd name="T7" fmla="*/ 6 h 136"/>
              <a:gd name="T8" fmla="*/ 47 w 95"/>
              <a:gd name="T9" fmla="*/ 0 h 136"/>
              <a:gd name="T10" fmla="*/ 55 w 95"/>
              <a:gd name="T11" fmla="*/ 6 h 136"/>
              <a:gd name="T12" fmla="*/ 87 w 95"/>
              <a:gd name="T13" fmla="*/ 63 h 136"/>
              <a:gd name="T14" fmla="*/ 95 w 95"/>
              <a:gd name="T15" fmla="*/ 89 h 136"/>
              <a:gd name="T16" fmla="*/ 47 w 95"/>
              <a:gd name="T17" fmla="*/ 136 h 136"/>
              <a:gd name="T18" fmla="*/ 45 w 95"/>
              <a:gd name="T19" fmla="*/ 94 h 136"/>
              <a:gd name="T20" fmla="*/ 37 w 95"/>
              <a:gd name="T21" fmla="*/ 80 h 136"/>
              <a:gd name="T22" fmla="*/ 35 w 95"/>
              <a:gd name="T23" fmla="*/ 78 h 136"/>
              <a:gd name="T24" fmla="*/ 33 w 95"/>
              <a:gd name="T25" fmla="*/ 80 h 136"/>
              <a:gd name="T26" fmla="*/ 25 w 95"/>
              <a:gd name="T27" fmla="*/ 94 h 136"/>
              <a:gd name="T28" fmla="*/ 24 w 95"/>
              <a:gd name="T29" fmla="*/ 101 h 136"/>
              <a:gd name="T30" fmla="*/ 35 w 95"/>
              <a:gd name="T31" fmla="*/ 112 h 136"/>
              <a:gd name="T32" fmla="*/ 47 w 95"/>
              <a:gd name="T33" fmla="*/ 101 h 136"/>
              <a:gd name="T34" fmla="*/ 45 w 95"/>
              <a:gd name="T35" fmla="*/ 9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5" h="136">
                <a:moveTo>
                  <a:pt x="47" y="136"/>
                </a:moveTo>
                <a:cubicBezTo>
                  <a:pt x="21" y="136"/>
                  <a:pt x="0" y="115"/>
                  <a:pt x="0" y="89"/>
                </a:cubicBezTo>
                <a:cubicBezTo>
                  <a:pt x="0" y="79"/>
                  <a:pt x="3" y="71"/>
                  <a:pt x="7" y="63"/>
                </a:cubicBezTo>
                <a:cubicBezTo>
                  <a:pt x="12" y="56"/>
                  <a:pt x="32" y="31"/>
                  <a:pt x="39" y="6"/>
                </a:cubicBezTo>
                <a:cubicBezTo>
                  <a:pt x="41" y="2"/>
                  <a:pt x="44" y="0"/>
                  <a:pt x="47" y="0"/>
                </a:cubicBezTo>
                <a:cubicBezTo>
                  <a:pt x="50" y="0"/>
                  <a:pt x="54" y="2"/>
                  <a:pt x="55" y="6"/>
                </a:cubicBezTo>
                <a:cubicBezTo>
                  <a:pt x="63" y="31"/>
                  <a:pt x="82" y="56"/>
                  <a:pt x="87" y="63"/>
                </a:cubicBezTo>
                <a:cubicBezTo>
                  <a:pt x="92" y="71"/>
                  <a:pt x="95" y="79"/>
                  <a:pt x="95" y="89"/>
                </a:cubicBezTo>
                <a:cubicBezTo>
                  <a:pt x="95" y="115"/>
                  <a:pt x="73" y="136"/>
                  <a:pt x="47" y="136"/>
                </a:cubicBezTo>
                <a:close/>
                <a:moveTo>
                  <a:pt x="45" y="94"/>
                </a:moveTo>
                <a:cubicBezTo>
                  <a:pt x="44" y="92"/>
                  <a:pt x="39" y="86"/>
                  <a:pt x="37" y="80"/>
                </a:cubicBezTo>
                <a:cubicBezTo>
                  <a:pt x="37" y="79"/>
                  <a:pt x="36" y="78"/>
                  <a:pt x="35" y="78"/>
                </a:cubicBezTo>
                <a:cubicBezTo>
                  <a:pt x="35" y="78"/>
                  <a:pt x="34" y="79"/>
                  <a:pt x="33" y="80"/>
                </a:cubicBezTo>
                <a:cubicBezTo>
                  <a:pt x="32" y="86"/>
                  <a:pt x="27" y="92"/>
                  <a:pt x="25" y="94"/>
                </a:cubicBezTo>
                <a:cubicBezTo>
                  <a:pt x="24" y="96"/>
                  <a:pt x="24" y="98"/>
                  <a:pt x="24" y="101"/>
                </a:cubicBezTo>
                <a:cubicBezTo>
                  <a:pt x="24" y="107"/>
                  <a:pt x="29" y="112"/>
                  <a:pt x="35" y="112"/>
                </a:cubicBezTo>
                <a:cubicBezTo>
                  <a:pt x="42" y="112"/>
                  <a:pt x="47" y="107"/>
                  <a:pt x="47" y="101"/>
                </a:cubicBezTo>
                <a:cubicBezTo>
                  <a:pt x="47" y="98"/>
                  <a:pt x="47" y="96"/>
                  <a:pt x="45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" name="Freeform 195"/>
          <p:cNvSpPr>
            <a:spLocks noEditPoints="1"/>
          </p:cNvSpPr>
          <p:nvPr/>
        </p:nvSpPr>
        <p:spPr bwMode="auto">
          <a:xfrm>
            <a:off x="7312108" y="295979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6 w 142"/>
              <a:gd name="T23" fmla="*/ 24 h 142"/>
              <a:gd name="T24" fmla="*/ 23 w 142"/>
              <a:gd name="T25" fmla="*/ 27 h 142"/>
              <a:gd name="T26" fmla="*/ 23 w 142"/>
              <a:gd name="T27" fmla="*/ 115 h 142"/>
              <a:gd name="T28" fmla="*/ 26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105 w 142"/>
              <a:gd name="T37" fmla="*/ 57 h 142"/>
              <a:gd name="T38" fmla="*/ 76 w 142"/>
              <a:gd name="T39" fmla="*/ 98 h 142"/>
              <a:gd name="T40" fmla="*/ 71 w 142"/>
              <a:gd name="T41" fmla="*/ 100 h 142"/>
              <a:gd name="T42" fmla="*/ 66 w 142"/>
              <a:gd name="T43" fmla="*/ 98 h 142"/>
              <a:gd name="T44" fmla="*/ 36 w 142"/>
              <a:gd name="T45" fmla="*/ 57 h 142"/>
              <a:gd name="T46" fmla="*/ 36 w 142"/>
              <a:gd name="T47" fmla="*/ 50 h 142"/>
              <a:gd name="T48" fmla="*/ 41 w 142"/>
              <a:gd name="T49" fmla="*/ 47 h 142"/>
              <a:gd name="T50" fmla="*/ 100 w 142"/>
              <a:gd name="T51" fmla="*/ 47 h 142"/>
              <a:gd name="T52" fmla="*/ 106 w 142"/>
              <a:gd name="T53" fmla="*/ 50 h 142"/>
              <a:gd name="T54" fmla="*/ 105 w 142"/>
              <a:gd name="T55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3" y="25"/>
                  <a:pt x="23" y="27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7"/>
                  <a:pt x="25" y="118"/>
                  <a:pt x="26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105" y="57"/>
                </a:moveTo>
                <a:cubicBezTo>
                  <a:pt x="76" y="98"/>
                  <a:pt x="76" y="98"/>
                  <a:pt x="76" y="98"/>
                </a:cubicBezTo>
                <a:cubicBezTo>
                  <a:pt x="75" y="100"/>
                  <a:pt x="73" y="100"/>
                  <a:pt x="71" y="100"/>
                </a:cubicBezTo>
                <a:cubicBezTo>
                  <a:pt x="69" y="100"/>
                  <a:pt x="67" y="100"/>
                  <a:pt x="66" y="98"/>
                </a:cubicBezTo>
                <a:cubicBezTo>
                  <a:pt x="36" y="57"/>
                  <a:pt x="36" y="57"/>
                  <a:pt x="36" y="57"/>
                </a:cubicBezTo>
                <a:cubicBezTo>
                  <a:pt x="35" y="55"/>
                  <a:pt x="35" y="52"/>
                  <a:pt x="36" y="50"/>
                </a:cubicBezTo>
                <a:cubicBezTo>
                  <a:pt x="37" y="48"/>
                  <a:pt x="39" y="47"/>
                  <a:pt x="41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3" y="47"/>
                  <a:pt x="105" y="48"/>
                  <a:pt x="106" y="50"/>
                </a:cubicBezTo>
                <a:cubicBezTo>
                  <a:pt x="107" y="52"/>
                  <a:pt x="106" y="55"/>
                  <a:pt x="105" y="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5" name="Freeform 196"/>
          <p:cNvSpPr>
            <a:spLocks noEditPoints="1"/>
          </p:cNvSpPr>
          <p:nvPr/>
        </p:nvSpPr>
        <p:spPr bwMode="auto">
          <a:xfrm>
            <a:off x="7518033" y="295979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9 w 142"/>
              <a:gd name="T19" fmla="*/ 27 h 142"/>
              <a:gd name="T20" fmla="*/ 116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6 w 142"/>
              <a:gd name="T31" fmla="*/ 118 h 142"/>
              <a:gd name="T32" fmla="*/ 119 w 142"/>
              <a:gd name="T33" fmla="*/ 115 h 142"/>
              <a:gd name="T34" fmla="*/ 119 w 142"/>
              <a:gd name="T35" fmla="*/ 27 h 142"/>
              <a:gd name="T36" fmla="*/ 95 w 142"/>
              <a:gd name="T37" fmla="*/ 100 h 142"/>
              <a:gd name="T38" fmla="*/ 89 w 142"/>
              <a:gd name="T39" fmla="*/ 106 h 142"/>
              <a:gd name="T40" fmla="*/ 86 w 142"/>
              <a:gd name="T41" fmla="*/ 105 h 142"/>
              <a:gd name="T42" fmla="*/ 44 w 142"/>
              <a:gd name="T43" fmla="*/ 76 h 142"/>
              <a:gd name="T44" fmla="*/ 42 w 142"/>
              <a:gd name="T45" fmla="*/ 71 h 142"/>
              <a:gd name="T46" fmla="*/ 44 w 142"/>
              <a:gd name="T47" fmla="*/ 66 h 142"/>
              <a:gd name="T48" fmla="*/ 86 w 142"/>
              <a:gd name="T49" fmla="*/ 37 h 142"/>
              <a:gd name="T50" fmla="*/ 89 w 142"/>
              <a:gd name="T51" fmla="*/ 35 h 142"/>
              <a:gd name="T52" fmla="*/ 95 w 142"/>
              <a:gd name="T53" fmla="*/ 41 h 142"/>
              <a:gd name="T54" fmla="*/ 95 w 142"/>
              <a:gd name="T55" fmla="*/ 10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9" y="27"/>
                </a:moveTo>
                <a:cubicBezTo>
                  <a:pt x="119" y="25"/>
                  <a:pt x="117" y="24"/>
                  <a:pt x="11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7" y="118"/>
                  <a:pt x="119" y="117"/>
                  <a:pt x="119" y="115"/>
                </a:cubicBezTo>
                <a:lnTo>
                  <a:pt x="119" y="27"/>
                </a:lnTo>
                <a:close/>
                <a:moveTo>
                  <a:pt x="95" y="100"/>
                </a:moveTo>
                <a:cubicBezTo>
                  <a:pt x="95" y="104"/>
                  <a:pt x="92" y="106"/>
                  <a:pt x="89" y="106"/>
                </a:cubicBezTo>
                <a:cubicBezTo>
                  <a:pt x="88" y="106"/>
                  <a:pt x="87" y="106"/>
                  <a:pt x="86" y="105"/>
                </a:cubicBezTo>
                <a:cubicBezTo>
                  <a:pt x="44" y="76"/>
                  <a:pt x="44" y="76"/>
                  <a:pt x="44" y="76"/>
                </a:cubicBezTo>
                <a:cubicBezTo>
                  <a:pt x="43" y="75"/>
                  <a:pt x="42" y="73"/>
                  <a:pt x="42" y="71"/>
                </a:cubicBezTo>
                <a:cubicBezTo>
                  <a:pt x="42" y="69"/>
                  <a:pt x="43" y="67"/>
                  <a:pt x="44" y="66"/>
                </a:cubicBezTo>
                <a:cubicBezTo>
                  <a:pt x="86" y="37"/>
                  <a:pt x="86" y="37"/>
                  <a:pt x="86" y="37"/>
                </a:cubicBezTo>
                <a:cubicBezTo>
                  <a:pt x="87" y="36"/>
                  <a:pt x="88" y="35"/>
                  <a:pt x="89" y="35"/>
                </a:cubicBezTo>
                <a:cubicBezTo>
                  <a:pt x="92" y="35"/>
                  <a:pt x="95" y="38"/>
                  <a:pt x="95" y="41"/>
                </a:cubicBezTo>
                <a:lnTo>
                  <a:pt x="95" y="10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6" name="Freeform 197"/>
          <p:cNvSpPr>
            <a:spLocks noEditPoints="1"/>
          </p:cNvSpPr>
          <p:nvPr/>
        </p:nvSpPr>
        <p:spPr bwMode="auto">
          <a:xfrm>
            <a:off x="7726337" y="2974077"/>
            <a:ext cx="220209" cy="136887"/>
          </a:xfrm>
          <a:custGeom>
            <a:avLst/>
            <a:gdLst>
              <a:gd name="T0" fmla="*/ 130 w 189"/>
              <a:gd name="T1" fmla="*/ 118 h 118"/>
              <a:gd name="T2" fmla="*/ 59 w 189"/>
              <a:gd name="T3" fmla="*/ 118 h 118"/>
              <a:gd name="T4" fmla="*/ 0 w 189"/>
              <a:gd name="T5" fmla="*/ 59 h 118"/>
              <a:gd name="T6" fmla="*/ 59 w 189"/>
              <a:gd name="T7" fmla="*/ 0 h 118"/>
              <a:gd name="T8" fmla="*/ 130 w 189"/>
              <a:gd name="T9" fmla="*/ 0 h 118"/>
              <a:gd name="T10" fmla="*/ 189 w 189"/>
              <a:gd name="T11" fmla="*/ 59 h 118"/>
              <a:gd name="T12" fmla="*/ 130 w 189"/>
              <a:gd name="T13" fmla="*/ 118 h 118"/>
              <a:gd name="T14" fmla="*/ 59 w 189"/>
              <a:gd name="T15" fmla="*/ 12 h 118"/>
              <a:gd name="T16" fmla="*/ 12 w 189"/>
              <a:gd name="T17" fmla="*/ 59 h 118"/>
              <a:gd name="T18" fmla="*/ 59 w 189"/>
              <a:gd name="T19" fmla="*/ 106 h 118"/>
              <a:gd name="T20" fmla="*/ 106 w 189"/>
              <a:gd name="T21" fmla="*/ 59 h 118"/>
              <a:gd name="T22" fmla="*/ 59 w 189"/>
              <a:gd name="T23" fmla="*/ 12 h 118"/>
              <a:gd name="T24" fmla="*/ 130 w 189"/>
              <a:gd name="T25" fmla="*/ 12 h 118"/>
              <a:gd name="T26" fmla="*/ 94 w 189"/>
              <a:gd name="T27" fmla="*/ 12 h 118"/>
              <a:gd name="T28" fmla="*/ 118 w 189"/>
              <a:gd name="T29" fmla="*/ 59 h 118"/>
              <a:gd name="T30" fmla="*/ 94 w 189"/>
              <a:gd name="T31" fmla="*/ 106 h 118"/>
              <a:gd name="T32" fmla="*/ 130 w 189"/>
              <a:gd name="T33" fmla="*/ 106 h 118"/>
              <a:gd name="T34" fmla="*/ 177 w 189"/>
              <a:gd name="T35" fmla="*/ 59 h 118"/>
              <a:gd name="T36" fmla="*/ 130 w 189"/>
              <a:gd name="T37" fmla="*/ 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9" h="118">
                <a:moveTo>
                  <a:pt x="130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26" y="118"/>
                  <a:pt x="0" y="92"/>
                  <a:pt x="0" y="59"/>
                </a:cubicBezTo>
                <a:cubicBezTo>
                  <a:pt x="0" y="26"/>
                  <a:pt x="26" y="0"/>
                  <a:pt x="59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63" y="0"/>
                  <a:pt x="189" y="26"/>
                  <a:pt x="189" y="59"/>
                </a:cubicBezTo>
                <a:cubicBezTo>
                  <a:pt x="189" y="92"/>
                  <a:pt x="163" y="118"/>
                  <a:pt x="130" y="118"/>
                </a:cubicBezTo>
                <a:close/>
                <a:moveTo>
                  <a:pt x="59" y="12"/>
                </a:moveTo>
                <a:cubicBezTo>
                  <a:pt x="33" y="12"/>
                  <a:pt x="12" y="33"/>
                  <a:pt x="12" y="59"/>
                </a:cubicBezTo>
                <a:cubicBezTo>
                  <a:pt x="12" y="85"/>
                  <a:pt x="33" y="106"/>
                  <a:pt x="59" y="106"/>
                </a:cubicBezTo>
                <a:cubicBezTo>
                  <a:pt x="85" y="106"/>
                  <a:pt x="106" y="85"/>
                  <a:pt x="106" y="59"/>
                </a:cubicBezTo>
                <a:cubicBezTo>
                  <a:pt x="106" y="33"/>
                  <a:pt x="85" y="12"/>
                  <a:pt x="59" y="12"/>
                </a:cubicBezTo>
                <a:close/>
                <a:moveTo>
                  <a:pt x="130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109" y="22"/>
                  <a:pt x="118" y="40"/>
                  <a:pt x="118" y="59"/>
                </a:cubicBezTo>
                <a:cubicBezTo>
                  <a:pt x="118" y="78"/>
                  <a:pt x="109" y="95"/>
                  <a:pt x="94" y="106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56" y="106"/>
                  <a:pt x="177" y="85"/>
                  <a:pt x="177" y="59"/>
                </a:cubicBezTo>
                <a:cubicBezTo>
                  <a:pt x="177" y="33"/>
                  <a:pt x="156" y="12"/>
                  <a:pt x="130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7" name="Freeform 198"/>
          <p:cNvSpPr>
            <a:spLocks noEditPoints="1"/>
          </p:cNvSpPr>
          <p:nvPr/>
        </p:nvSpPr>
        <p:spPr bwMode="auto">
          <a:xfrm>
            <a:off x="7989398" y="2974077"/>
            <a:ext cx="219018" cy="136887"/>
          </a:xfrm>
          <a:custGeom>
            <a:avLst/>
            <a:gdLst>
              <a:gd name="T0" fmla="*/ 59 w 189"/>
              <a:gd name="T1" fmla="*/ 0 h 118"/>
              <a:gd name="T2" fmla="*/ 130 w 189"/>
              <a:gd name="T3" fmla="*/ 0 h 118"/>
              <a:gd name="T4" fmla="*/ 189 w 189"/>
              <a:gd name="T5" fmla="*/ 59 h 118"/>
              <a:gd name="T6" fmla="*/ 130 w 189"/>
              <a:gd name="T7" fmla="*/ 118 h 118"/>
              <a:gd name="T8" fmla="*/ 59 w 189"/>
              <a:gd name="T9" fmla="*/ 118 h 118"/>
              <a:gd name="T10" fmla="*/ 0 w 189"/>
              <a:gd name="T11" fmla="*/ 59 h 118"/>
              <a:gd name="T12" fmla="*/ 59 w 189"/>
              <a:gd name="T13" fmla="*/ 0 h 118"/>
              <a:gd name="T14" fmla="*/ 177 w 189"/>
              <a:gd name="T15" fmla="*/ 59 h 118"/>
              <a:gd name="T16" fmla="*/ 130 w 189"/>
              <a:gd name="T17" fmla="*/ 12 h 118"/>
              <a:gd name="T18" fmla="*/ 83 w 189"/>
              <a:gd name="T19" fmla="*/ 59 h 118"/>
              <a:gd name="T20" fmla="*/ 130 w 189"/>
              <a:gd name="T21" fmla="*/ 106 h 118"/>
              <a:gd name="T22" fmla="*/ 177 w 189"/>
              <a:gd name="T23" fmla="*/ 5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118">
                <a:moveTo>
                  <a:pt x="59" y="0"/>
                </a:moveTo>
                <a:cubicBezTo>
                  <a:pt x="130" y="0"/>
                  <a:pt x="130" y="0"/>
                  <a:pt x="130" y="0"/>
                </a:cubicBezTo>
                <a:cubicBezTo>
                  <a:pt x="163" y="0"/>
                  <a:pt x="189" y="26"/>
                  <a:pt x="189" y="59"/>
                </a:cubicBezTo>
                <a:cubicBezTo>
                  <a:pt x="189" y="92"/>
                  <a:pt x="163" y="118"/>
                  <a:pt x="130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26" y="118"/>
                  <a:pt x="0" y="92"/>
                  <a:pt x="0" y="59"/>
                </a:cubicBezTo>
                <a:cubicBezTo>
                  <a:pt x="0" y="26"/>
                  <a:pt x="26" y="0"/>
                  <a:pt x="59" y="0"/>
                </a:cubicBezTo>
                <a:close/>
                <a:moveTo>
                  <a:pt x="177" y="59"/>
                </a:moveTo>
                <a:cubicBezTo>
                  <a:pt x="177" y="33"/>
                  <a:pt x="156" y="12"/>
                  <a:pt x="130" y="12"/>
                </a:cubicBezTo>
                <a:cubicBezTo>
                  <a:pt x="104" y="12"/>
                  <a:pt x="83" y="33"/>
                  <a:pt x="83" y="59"/>
                </a:cubicBezTo>
                <a:cubicBezTo>
                  <a:pt x="83" y="85"/>
                  <a:pt x="104" y="106"/>
                  <a:pt x="130" y="106"/>
                </a:cubicBezTo>
                <a:cubicBezTo>
                  <a:pt x="156" y="106"/>
                  <a:pt x="177" y="85"/>
                  <a:pt x="177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8" name="Freeform 199"/>
          <p:cNvSpPr>
            <a:spLocks noEditPoints="1"/>
          </p:cNvSpPr>
          <p:nvPr/>
        </p:nvSpPr>
        <p:spPr bwMode="auto">
          <a:xfrm>
            <a:off x="8251267" y="295979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98 w 142"/>
              <a:gd name="T37" fmla="*/ 76 h 142"/>
              <a:gd name="T38" fmla="*/ 57 w 142"/>
              <a:gd name="T39" fmla="*/ 105 h 142"/>
              <a:gd name="T40" fmla="*/ 51 w 142"/>
              <a:gd name="T41" fmla="*/ 106 h 142"/>
              <a:gd name="T42" fmla="*/ 47 w 142"/>
              <a:gd name="T43" fmla="*/ 100 h 142"/>
              <a:gd name="T44" fmla="*/ 47 w 142"/>
              <a:gd name="T45" fmla="*/ 41 h 142"/>
              <a:gd name="T46" fmla="*/ 51 w 142"/>
              <a:gd name="T47" fmla="*/ 36 h 142"/>
              <a:gd name="T48" fmla="*/ 57 w 142"/>
              <a:gd name="T49" fmla="*/ 37 h 142"/>
              <a:gd name="T50" fmla="*/ 98 w 142"/>
              <a:gd name="T51" fmla="*/ 66 h 142"/>
              <a:gd name="T52" fmla="*/ 101 w 142"/>
              <a:gd name="T53" fmla="*/ 71 h 142"/>
              <a:gd name="T54" fmla="*/ 98 w 142"/>
              <a:gd name="T55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98" y="76"/>
                </a:moveTo>
                <a:cubicBezTo>
                  <a:pt x="57" y="105"/>
                  <a:pt x="57" y="105"/>
                  <a:pt x="57" y="105"/>
                </a:cubicBezTo>
                <a:cubicBezTo>
                  <a:pt x="55" y="107"/>
                  <a:pt x="53" y="107"/>
                  <a:pt x="51" y="106"/>
                </a:cubicBezTo>
                <a:cubicBezTo>
                  <a:pt x="49" y="105"/>
                  <a:pt x="47" y="103"/>
                  <a:pt x="47" y="10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9"/>
                  <a:pt x="49" y="37"/>
                  <a:pt x="51" y="36"/>
                </a:cubicBezTo>
                <a:cubicBezTo>
                  <a:pt x="53" y="35"/>
                  <a:pt x="55" y="35"/>
                  <a:pt x="57" y="37"/>
                </a:cubicBezTo>
                <a:cubicBezTo>
                  <a:pt x="98" y="66"/>
                  <a:pt x="98" y="66"/>
                  <a:pt x="98" y="66"/>
                </a:cubicBezTo>
                <a:cubicBezTo>
                  <a:pt x="100" y="67"/>
                  <a:pt x="101" y="69"/>
                  <a:pt x="101" y="71"/>
                </a:cubicBezTo>
                <a:cubicBezTo>
                  <a:pt x="101" y="73"/>
                  <a:pt x="100" y="75"/>
                  <a:pt x="98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9" name="Freeform 200"/>
          <p:cNvSpPr>
            <a:spLocks noEditPoints="1"/>
          </p:cNvSpPr>
          <p:nvPr/>
        </p:nvSpPr>
        <p:spPr bwMode="auto">
          <a:xfrm>
            <a:off x="8459571" y="2959795"/>
            <a:ext cx="163074" cy="165454"/>
          </a:xfrm>
          <a:custGeom>
            <a:avLst/>
            <a:gdLst>
              <a:gd name="T0" fmla="*/ 141 w 141"/>
              <a:gd name="T1" fmla="*/ 115 h 142"/>
              <a:gd name="T2" fmla="*/ 115 w 141"/>
              <a:gd name="T3" fmla="*/ 142 h 142"/>
              <a:gd name="T4" fmla="*/ 26 w 141"/>
              <a:gd name="T5" fmla="*/ 142 h 142"/>
              <a:gd name="T6" fmla="*/ 0 w 141"/>
              <a:gd name="T7" fmla="*/ 115 h 142"/>
              <a:gd name="T8" fmla="*/ 0 w 141"/>
              <a:gd name="T9" fmla="*/ 27 h 142"/>
              <a:gd name="T10" fmla="*/ 26 w 141"/>
              <a:gd name="T11" fmla="*/ 0 h 142"/>
              <a:gd name="T12" fmla="*/ 115 w 141"/>
              <a:gd name="T13" fmla="*/ 0 h 142"/>
              <a:gd name="T14" fmla="*/ 141 w 141"/>
              <a:gd name="T15" fmla="*/ 27 h 142"/>
              <a:gd name="T16" fmla="*/ 141 w 141"/>
              <a:gd name="T17" fmla="*/ 115 h 142"/>
              <a:gd name="T18" fmla="*/ 118 w 141"/>
              <a:gd name="T19" fmla="*/ 27 h 142"/>
              <a:gd name="T20" fmla="*/ 115 w 141"/>
              <a:gd name="T21" fmla="*/ 24 h 142"/>
              <a:gd name="T22" fmla="*/ 26 w 141"/>
              <a:gd name="T23" fmla="*/ 24 h 142"/>
              <a:gd name="T24" fmla="*/ 23 w 141"/>
              <a:gd name="T25" fmla="*/ 27 h 142"/>
              <a:gd name="T26" fmla="*/ 23 w 141"/>
              <a:gd name="T27" fmla="*/ 115 h 142"/>
              <a:gd name="T28" fmla="*/ 26 w 141"/>
              <a:gd name="T29" fmla="*/ 118 h 142"/>
              <a:gd name="T30" fmla="*/ 115 w 141"/>
              <a:gd name="T31" fmla="*/ 118 h 142"/>
              <a:gd name="T32" fmla="*/ 118 w 141"/>
              <a:gd name="T33" fmla="*/ 115 h 142"/>
              <a:gd name="T34" fmla="*/ 118 w 141"/>
              <a:gd name="T35" fmla="*/ 27 h 142"/>
              <a:gd name="T36" fmla="*/ 100 w 141"/>
              <a:gd name="T37" fmla="*/ 95 h 142"/>
              <a:gd name="T38" fmla="*/ 41 w 141"/>
              <a:gd name="T39" fmla="*/ 95 h 142"/>
              <a:gd name="T40" fmla="*/ 36 w 141"/>
              <a:gd name="T41" fmla="*/ 91 h 142"/>
              <a:gd name="T42" fmla="*/ 36 w 141"/>
              <a:gd name="T43" fmla="*/ 85 h 142"/>
              <a:gd name="T44" fmla="*/ 66 w 141"/>
              <a:gd name="T45" fmla="*/ 44 h 142"/>
              <a:gd name="T46" fmla="*/ 71 w 141"/>
              <a:gd name="T47" fmla="*/ 41 h 142"/>
              <a:gd name="T48" fmla="*/ 75 w 141"/>
              <a:gd name="T49" fmla="*/ 44 h 142"/>
              <a:gd name="T50" fmla="*/ 105 w 141"/>
              <a:gd name="T51" fmla="*/ 85 h 142"/>
              <a:gd name="T52" fmla="*/ 105 w 141"/>
              <a:gd name="T53" fmla="*/ 91 h 142"/>
              <a:gd name="T54" fmla="*/ 100 w 141"/>
              <a:gd name="T55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1" h="142">
                <a:moveTo>
                  <a:pt x="141" y="115"/>
                </a:moveTo>
                <a:cubicBezTo>
                  <a:pt x="141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1" y="12"/>
                  <a:pt x="141" y="27"/>
                </a:cubicBezTo>
                <a:lnTo>
                  <a:pt x="141" y="115"/>
                </a:lnTo>
                <a:close/>
                <a:moveTo>
                  <a:pt x="118" y="27"/>
                </a:moveTo>
                <a:cubicBezTo>
                  <a:pt x="118" y="25"/>
                  <a:pt x="116" y="24"/>
                  <a:pt x="11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3" y="25"/>
                  <a:pt x="23" y="27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7"/>
                  <a:pt x="25" y="118"/>
                  <a:pt x="26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6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100" y="95"/>
                </a:moveTo>
                <a:cubicBezTo>
                  <a:pt x="41" y="95"/>
                  <a:pt x="41" y="95"/>
                  <a:pt x="41" y="95"/>
                </a:cubicBezTo>
                <a:cubicBezTo>
                  <a:pt x="39" y="95"/>
                  <a:pt x="37" y="93"/>
                  <a:pt x="36" y="91"/>
                </a:cubicBezTo>
                <a:cubicBezTo>
                  <a:pt x="35" y="89"/>
                  <a:pt x="35" y="87"/>
                  <a:pt x="36" y="85"/>
                </a:cubicBezTo>
                <a:cubicBezTo>
                  <a:pt x="66" y="44"/>
                  <a:pt x="66" y="44"/>
                  <a:pt x="66" y="44"/>
                </a:cubicBezTo>
                <a:cubicBezTo>
                  <a:pt x="67" y="42"/>
                  <a:pt x="69" y="41"/>
                  <a:pt x="71" y="41"/>
                </a:cubicBezTo>
                <a:cubicBezTo>
                  <a:pt x="72" y="41"/>
                  <a:pt x="74" y="42"/>
                  <a:pt x="75" y="44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6" y="87"/>
                  <a:pt x="106" y="89"/>
                  <a:pt x="105" y="91"/>
                </a:cubicBezTo>
                <a:cubicBezTo>
                  <a:pt x="104" y="93"/>
                  <a:pt x="102" y="95"/>
                  <a:pt x="100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0" name="Freeform 201"/>
          <p:cNvSpPr>
            <a:spLocks noEditPoints="1"/>
          </p:cNvSpPr>
          <p:nvPr/>
        </p:nvSpPr>
        <p:spPr bwMode="auto">
          <a:xfrm>
            <a:off x="486842" y="3189526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95 w 142"/>
              <a:gd name="T37" fmla="*/ 101 h 142"/>
              <a:gd name="T38" fmla="*/ 89 w 142"/>
              <a:gd name="T39" fmla="*/ 107 h 142"/>
              <a:gd name="T40" fmla="*/ 85 w 142"/>
              <a:gd name="T41" fmla="*/ 105 h 142"/>
              <a:gd name="T42" fmla="*/ 44 w 142"/>
              <a:gd name="T43" fmla="*/ 76 h 142"/>
              <a:gd name="T44" fmla="*/ 42 w 142"/>
              <a:gd name="T45" fmla="*/ 71 h 142"/>
              <a:gd name="T46" fmla="*/ 44 w 142"/>
              <a:gd name="T47" fmla="*/ 66 h 142"/>
              <a:gd name="T48" fmla="*/ 85 w 142"/>
              <a:gd name="T49" fmla="*/ 37 h 142"/>
              <a:gd name="T50" fmla="*/ 89 w 142"/>
              <a:gd name="T51" fmla="*/ 36 h 142"/>
              <a:gd name="T52" fmla="*/ 95 w 142"/>
              <a:gd name="T53" fmla="*/ 42 h 142"/>
              <a:gd name="T54" fmla="*/ 95 w 142"/>
              <a:gd name="T55" fmla="*/ 10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95" y="101"/>
                </a:moveTo>
                <a:cubicBezTo>
                  <a:pt x="95" y="104"/>
                  <a:pt x="92" y="107"/>
                  <a:pt x="89" y="107"/>
                </a:cubicBezTo>
                <a:cubicBezTo>
                  <a:pt x="88" y="107"/>
                  <a:pt x="86" y="106"/>
                  <a:pt x="85" y="105"/>
                </a:cubicBezTo>
                <a:cubicBezTo>
                  <a:pt x="44" y="76"/>
                  <a:pt x="44" y="76"/>
                  <a:pt x="44" y="76"/>
                </a:cubicBezTo>
                <a:cubicBezTo>
                  <a:pt x="42" y="75"/>
                  <a:pt x="42" y="73"/>
                  <a:pt x="42" y="71"/>
                </a:cubicBezTo>
                <a:cubicBezTo>
                  <a:pt x="42" y="69"/>
                  <a:pt x="42" y="67"/>
                  <a:pt x="44" y="66"/>
                </a:cubicBezTo>
                <a:cubicBezTo>
                  <a:pt x="85" y="37"/>
                  <a:pt x="85" y="37"/>
                  <a:pt x="85" y="37"/>
                </a:cubicBezTo>
                <a:cubicBezTo>
                  <a:pt x="86" y="36"/>
                  <a:pt x="88" y="36"/>
                  <a:pt x="89" y="36"/>
                </a:cubicBezTo>
                <a:cubicBezTo>
                  <a:pt x="92" y="36"/>
                  <a:pt x="95" y="38"/>
                  <a:pt x="95" y="42"/>
                </a:cubicBezTo>
                <a:lnTo>
                  <a:pt x="95" y="10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1" name="Freeform 202"/>
          <p:cNvSpPr>
            <a:spLocks noEditPoints="1"/>
          </p:cNvSpPr>
          <p:nvPr/>
        </p:nvSpPr>
        <p:spPr bwMode="auto">
          <a:xfrm>
            <a:off x="693958" y="3189526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6 w 142"/>
              <a:gd name="T23" fmla="*/ 24 h 142"/>
              <a:gd name="T24" fmla="*/ 23 w 142"/>
              <a:gd name="T25" fmla="*/ 27 h 142"/>
              <a:gd name="T26" fmla="*/ 23 w 142"/>
              <a:gd name="T27" fmla="*/ 115 h 142"/>
              <a:gd name="T28" fmla="*/ 26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98 w 142"/>
              <a:gd name="T37" fmla="*/ 76 h 142"/>
              <a:gd name="T38" fmla="*/ 56 w 142"/>
              <a:gd name="T39" fmla="*/ 105 h 142"/>
              <a:gd name="T40" fmla="*/ 50 w 142"/>
              <a:gd name="T41" fmla="*/ 106 h 142"/>
              <a:gd name="T42" fmla="*/ 47 w 142"/>
              <a:gd name="T43" fmla="*/ 101 h 142"/>
              <a:gd name="T44" fmla="*/ 47 w 142"/>
              <a:gd name="T45" fmla="*/ 42 h 142"/>
              <a:gd name="T46" fmla="*/ 50 w 142"/>
              <a:gd name="T47" fmla="*/ 36 h 142"/>
              <a:gd name="T48" fmla="*/ 56 w 142"/>
              <a:gd name="T49" fmla="*/ 37 h 142"/>
              <a:gd name="T50" fmla="*/ 98 w 142"/>
              <a:gd name="T51" fmla="*/ 66 h 142"/>
              <a:gd name="T52" fmla="*/ 100 w 142"/>
              <a:gd name="T53" fmla="*/ 71 h 142"/>
              <a:gd name="T54" fmla="*/ 98 w 142"/>
              <a:gd name="T55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3" y="25"/>
                  <a:pt x="23" y="27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7"/>
                  <a:pt x="25" y="118"/>
                  <a:pt x="26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98" y="76"/>
                </a:moveTo>
                <a:cubicBezTo>
                  <a:pt x="56" y="105"/>
                  <a:pt x="56" y="105"/>
                  <a:pt x="56" y="105"/>
                </a:cubicBezTo>
                <a:cubicBezTo>
                  <a:pt x="54" y="107"/>
                  <a:pt x="52" y="107"/>
                  <a:pt x="50" y="106"/>
                </a:cubicBezTo>
                <a:cubicBezTo>
                  <a:pt x="48" y="105"/>
                  <a:pt x="47" y="103"/>
                  <a:pt x="47" y="101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39"/>
                  <a:pt x="48" y="37"/>
                  <a:pt x="50" y="36"/>
                </a:cubicBezTo>
                <a:cubicBezTo>
                  <a:pt x="52" y="35"/>
                  <a:pt x="54" y="35"/>
                  <a:pt x="56" y="37"/>
                </a:cubicBezTo>
                <a:cubicBezTo>
                  <a:pt x="98" y="66"/>
                  <a:pt x="98" y="66"/>
                  <a:pt x="98" y="66"/>
                </a:cubicBezTo>
                <a:cubicBezTo>
                  <a:pt x="99" y="67"/>
                  <a:pt x="100" y="69"/>
                  <a:pt x="100" y="71"/>
                </a:cubicBezTo>
                <a:cubicBezTo>
                  <a:pt x="100" y="73"/>
                  <a:pt x="99" y="75"/>
                  <a:pt x="98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2" name="Freeform 203"/>
          <p:cNvSpPr>
            <a:spLocks noEditPoints="1"/>
          </p:cNvSpPr>
          <p:nvPr/>
        </p:nvSpPr>
        <p:spPr bwMode="auto">
          <a:xfrm>
            <a:off x="901072" y="3189526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101 w 142"/>
              <a:gd name="T37" fmla="*/ 95 h 142"/>
              <a:gd name="T38" fmla="*/ 42 w 142"/>
              <a:gd name="T39" fmla="*/ 95 h 142"/>
              <a:gd name="T40" fmla="*/ 36 w 142"/>
              <a:gd name="T41" fmla="*/ 92 h 142"/>
              <a:gd name="T42" fmla="*/ 37 w 142"/>
              <a:gd name="T43" fmla="*/ 85 h 142"/>
              <a:gd name="T44" fmla="*/ 66 w 142"/>
              <a:gd name="T45" fmla="*/ 44 h 142"/>
              <a:gd name="T46" fmla="*/ 71 w 142"/>
              <a:gd name="T47" fmla="*/ 42 h 142"/>
              <a:gd name="T48" fmla="*/ 76 w 142"/>
              <a:gd name="T49" fmla="*/ 44 h 142"/>
              <a:gd name="T50" fmla="*/ 105 w 142"/>
              <a:gd name="T51" fmla="*/ 85 h 142"/>
              <a:gd name="T52" fmla="*/ 106 w 142"/>
              <a:gd name="T53" fmla="*/ 92 h 142"/>
              <a:gd name="T54" fmla="*/ 101 w 142"/>
              <a:gd name="T55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101" y="95"/>
                </a:moveTo>
                <a:cubicBezTo>
                  <a:pt x="42" y="95"/>
                  <a:pt x="42" y="95"/>
                  <a:pt x="42" y="95"/>
                </a:cubicBezTo>
                <a:cubicBezTo>
                  <a:pt x="39" y="95"/>
                  <a:pt x="37" y="94"/>
                  <a:pt x="36" y="92"/>
                </a:cubicBezTo>
                <a:cubicBezTo>
                  <a:pt x="35" y="90"/>
                  <a:pt x="35" y="87"/>
                  <a:pt x="37" y="85"/>
                </a:cubicBezTo>
                <a:cubicBezTo>
                  <a:pt x="66" y="44"/>
                  <a:pt x="66" y="44"/>
                  <a:pt x="66" y="44"/>
                </a:cubicBezTo>
                <a:cubicBezTo>
                  <a:pt x="67" y="42"/>
                  <a:pt x="69" y="42"/>
                  <a:pt x="71" y="42"/>
                </a:cubicBezTo>
                <a:cubicBezTo>
                  <a:pt x="73" y="42"/>
                  <a:pt x="75" y="42"/>
                  <a:pt x="76" y="44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7" y="87"/>
                  <a:pt x="107" y="90"/>
                  <a:pt x="106" y="92"/>
                </a:cubicBezTo>
                <a:cubicBezTo>
                  <a:pt x="105" y="94"/>
                  <a:pt x="103" y="95"/>
                  <a:pt x="101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3" name="Freeform 204"/>
          <p:cNvSpPr>
            <a:spLocks/>
          </p:cNvSpPr>
          <p:nvPr/>
        </p:nvSpPr>
        <p:spPr bwMode="auto">
          <a:xfrm>
            <a:off x="1109377" y="3251420"/>
            <a:ext cx="109510" cy="63088"/>
          </a:xfrm>
          <a:custGeom>
            <a:avLst/>
            <a:gdLst>
              <a:gd name="T0" fmla="*/ 88 w 94"/>
              <a:gd name="T1" fmla="*/ 54 h 54"/>
              <a:gd name="T2" fmla="*/ 6 w 94"/>
              <a:gd name="T3" fmla="*/ 54 h 54"/>
              <a:gd name="T4" fmla="*/ 0 w 94"/>
              <a:gd name="T5" fmla="*/ 48 h 54"/>
              <a:gd name="T6" fmla="*/ 1 w 94"/>
              <a:gd name="T7" fmla="*/ 44 h 54"/>
              <a:gd name="T8" fmla="*/ 43 w 94"/>
              <a:gd name="T9" fmla="*/ 2 h 54"/>
              <a:gd name="T10" fmla="*/ 47 w 94"/>
              <a:gd name="T11" fmla="*/ 0 h 54"/>
              <a:gd name="T12" fmla="*/ 51 w 94"/>
              <a:gd name="T13" fmla="*/ 2 h 54"/>
              <a:gd name="T14" fmla="*/ 92 w 94"/>
              <a:gd name="T15" fmla="*/ 44 h 54"/>
              <a:gd name="T16" fmla="*/ 94 w 94"/>
              <a:gd name="T17" fmla="*/ 48 h 54"/>
              <a:gd name="T18" fmla="*/ 88 w 94"/>
              <a:gd name="T1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54">
                <a:moveTo>
                  <a:pt x="88" y="54"/>
                </a:moveTo>
                <a:cubicBezTo>
                  <a:pt x="6" y="54"/>
                  <a:pt x="6" y="54"/>
                  <a:pt x="6" y="54"/>
                </a:cubicBezTo>
                <a:cubicBezTo>
                  <a:pt x="2" y="54"/>
                  <a:pt x="0" y="51"/>
                  <a:pt x="0" y="48"/>
                </a:cubicBezTo>
                <a:cubicBezTo>
                  <a:pt x="0" y="46"/>
                  <a:pt x="0" y="45"/>
                  <a:pt x="1" y="44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1"/>
                  <a:pt x="45" y="0"/>
                  <a:pt x="47" y="0"/>
                </a:cubicBezTo>
                <a:cubicBezTo>
                  <a:pt x="48" y="0"/>
                  <a:pt x="50" y="1"/>
                  <a:pt x="51" y="2"/>
                </a:cubicBezTo>
                <a:cubicBezTo>
                  <a:pt x="92" y="44"/>
                  <a:pt x="92" y="44"/>
                  <a:pt x="92" y="44"/>
                </a:cubicBezTo>
                <a:cubicBezTo>
                  <a:pt x="94" y="45"/>
                  <a:pt x="94" y="46"/>
                  <a:pt x="94" y="48"/>
                </a:cubicBezTo>
                <a:cubicBezTo>
                  <a:pt x="94" y="51"/>
                  <a:pt x="92" y="54"/>
                  <a:pt x="88" y="5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" name="Freeform 206"/>
          <p:cNvSpPr>
            <a:spLocks noEditPoints="1"/>
          </p:cNvSpPr>
          <p:nvPr/>
        </p:nvSpPr>
        <p:spPr bwMode="auto">
          <a:xfrm>
            <a:off x="1266499" y="3176431"/>
            <a:ext cx="163074" cy="191641"/>
          </a:xfrm>
          <a:custGeom>
            <a:avLst/>
            <a:gdLst>
              <a:gd name="T0" fmla="*/ 114 w 141"/>
              <a:gd name="T1" fmla="*/ 118 h 166"/>
              <a:gd name="T2" fmla="*/ 114 w 141"/>
              <a:gd name="T3" fmla="*/ 118 h 166"/>
              <a:gd name="T4" fmla="*/ 97 w 141"/>
              <a:gd name="T5" fmla="*/ 123 h 166"/>
              <a:gd name="T6" fmla="*/ 93 w 141"/>
              <a:gd name="T7" fmla="*/ 123 h 166"/>
              <a:gd name="T8" fmla="*/ 82 w 141"/>
              <a:gd name="T9" fmla="*/ 127 h 166"/>
              <a:gd name="T10" fmla="*/ 82 w 141"/>
              <a:gd name="T11" fmla="*/ 142 h 166"/>
              <a:gd name="T12" fmla="*/ 59 w 141"/>
              <a:gd name="T13" fmla="*/ 166 h 166"/>
              <a:gd name="T14" fmla="*/ 35 w 141"/>
              <a:gd name="T15" fmla="*/ 142 h 166"/>
              <a:gd name="T16" fmla="*/ 35 w 141"/>
              <a:gd name="T17" fmla="*/ 108 h 166"/>
              <a:gd name="T18" fmla="*/ 23 w 141"/>
              <a:gd name="T19" fmla="*/ 110 h 166"/>
              <a:gd name="T20" fmla="*/ 0 w 141"/>
              <a:gd name="T21" fmla="*/ 83 h 166"/>
              <a:gd name="T22" fmla="*/ 24 w 141"/>
              <a:gd name="T23" fmla="*/ 61 h 166"/>
              <a:gd name="T24" fmla="*/ 36 w 141"/>
              <a:gd name="T25" fmla="*/ 52 h 166"/>
              <a:gd name="T26" fmla="*/ 47 w 141"/>
              <a:gd name="T27" fmla="*/ 39 h 166"/>
              <a:gd name="T28" fmla="*/ 47 w 141"/>
              <a:gd name="T29" fmla="*/ 12 h 166"/>
              <a:gd name="T30" fmla="*/ 59 w 141"/>
              <a:gd name="T31" fmla="*/ 0 h 166"/>
              <a:gd name="T32" fmla="*/ 118 w 141"/>
              <a:gd name="T33" fmla="*/ 0 h 166"/>
              <a:gd name="T34" fmla="*/ 130 w 141"/>
              <a:gd name="T35" fmla="*/ 12 h 166"/>
              <a:gd name="T36" fmla="*/ 130 w 141"/>
              <a:gd name="T37" fmla="*/ 39 h 166"/>
              <a:gd name="T38" fmla="*/ 135 w 141"/>
              <a:gd name="T39" fmla="*/ 59 h 166"/>
              <a:gd name="T40" fmla="*/ 141 w 141"/>
              <a:gd name="T41" fmla="*/ 89 h 166"/>
              <a:gd name="T42" fmla="*/ 114 w 141"/>
              <a:gd name="T43" fmla="*/ 118 h 166"/>
              <a:gd name="T44" fmla="*/ 118 w 141"/>
              <a:gd name="T45" fmla="*/ 39 h 166"/>
              <a:gd name="T46" fmla="*/ 118 w 141"/>
              <a:gd name="T47" fmla="*/ 36 h 166"/>
              <a:gd name="T48" fmla="*/ 59 w 141"/>
              <a:gd name="T49" fmla="*/ 36 h 166"/>
              <a:gd name="T50" fmla="*/ 59 w 141"/>
              <a:gd name="T51" fmla="*/ 39 h 166"/>
              <a:gd name="T52" fmla="*/ 44 w 141"/>
              <a:gd name="T53" fmla="*/ 61 h 166"/>
              <a:gd name="T54" fmla="*/ 30 w 141"/>
              <a:gd name="T55" fmla="*/ 71 h 166"/>
              <a:gd name="T56" fmla="*/ 24 w 141"/>
              <a:gd name="T57" fmla="*/ 75 h 166"/>
              <a:gd name="T58" fmla="*/ 11 w 141"/>
              <a:gd name="T59" fmla="*/ 83 h 166"/>
              <a:gd name="T60" fmla="*/ 23 w 141"/>
              <a:gd name="T61" fmla="*/ 98 h 166"/>
              <a:gd name="T62" fmla="*/ 47 w 141"/>
              <a:gd name="T63" fmla="*/ 89 h 166"/>
              <a:gd name="T64" fmla="*/ 47 w 141"/>
              <a:gd name="T65" fmla="*/ 142 h 166"/>
              <a:gd name="T66" fmla="*/ 59 w 141"/>
              <a:gd name="T67" fmla="*/ 154 h 166"/>
              <a:gd name="T68" fmla="*/ 71 w 141"/>
              <a:gd name="T69" fmla="*/ 142 h 166"/>
              <a:gd name="T70" fmla="*/ 71 w 141"/>
              <a:gd name="T71" fmla="*/ 112 h 166"/>
              <a:gd name="T72" fmla="*/ 80 w 141"/>
              <a:gd name="T73" fmla="*/ 115 h 166"/>
              <a:gd name="T74" fmla="*/ 91 w 141"/>
              <a:gd name="T75" fmla="*/ 110 h 166"/>
              <a:gd name="T76" fmla="*/ 97 w 141"/>
              <a:gd name="T77" fmla="*/ 112 h 166"/>
              <a:gd name="T78" fmla="*/ 109 w 141"/>
              <a:gd name="T79" fmla="*/ 106 h 166"/>
              <a:gd name="T80" fmla="*/ 114 w 141"/>
              <a:gd name="T81" fmla="*/ 106 h 166"/>
              <a:gd name="T82" fmla="*/ 130 w 141"/>
              <a:gd name="T83" fmla="*/ 89 h 166"/>
              <a:gd name="T84" fmla="*/ 118 w 141"/>
              <a:gd name="T85" fmla="*/ 39 h 166"/>
              <a:gd name="T86" fmla="*/ 112 w 141"/>
              <a:gd name="T87" fmla="*/ 12 h 166"/>
              <a:gd name="T88" fmla="*/ 106 w 141"/>
              <a:gd name="T89" fmla="*/ 18 h 166"/>
              <a:gd name="T90" fmla="*/ 112 w 141"/>
              <a:gd name="T91" fmla="*/ 24 h 166"/>
              <a:gd name="T92" fmla="*/ 118 w 141"/>
              <a:gd name="T93" fmla="*/ 18 h 166"/>
              <a:gd name="T94" fmla="*/ 112 w 141"/>
              <a:gd name="T95" fmla="*/ 1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1" h="166">
                <a:moveTo>
                  <a:pt x="114" y="118"/>
                </a:moveTo>
                <a:cubicBezTo>
                  <a:pt x="114" y="118"/>
                  <a:pt x="114" y="118"/>
                  <a:pt x="114" y="118"/>
                </a:cubicBezTo>
                <a:cubicBezTo>
                  <a:pt x="109" y="122"/>
                  <a:pt x="103" y="123"/>
                  <a:pt x="97" y="123"/>
                </a:cubicBezTo>
                <a:cubicBezTo>
                  <a:pt x="96" y="123"/>
                  <a:pt x="95" y="123"/>
                  <a:pt x="93" y="123"/>
                </a:cubicBezTo>
                <a:cubicBezTo>
                  <a:pt x="90" y="125"/>
                  <a:pt x="86" y="126"/>
                  <a:pt x="82" y="127"/>
                </a:cubicBezTo>
                <a:cubicBezTo>
                  <a:pt x="82" y="142"/>
                  <a:pt x="82" y="142"/>
                  <a:pt x="82" y="142"/>
                </a:cubicBezTo>
                <a:cubicBezTo>
                  <a:pt x="82" y="155"/>
                  <a:pt x="72" y="166"/>
                  <a:pt x="59" y="166"/>
                </a:cubicBezTo>
                <a:cubicBezTo>
                  <a:pt x="46" y="166"/>
                  <a:pt x="35" y="155"/>
                  <a:pt x="35" y="142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1" y="109"/>
                  <a:pt x="27" y="110"/>
                  <a:pt x="23" y="110"/>
                </a:cubicBezTo>
                <a:cubicBezTo>
                  <a:pt x="8" y="110"/>
                  <a:pt x="0" y="98"/>
                  <a:pt x="0" y="83"/>
                </a:cubicBezTo>
                <a:cubicBezTo>
                  <a:pt x="0" y="71"/>
                  <a:pt x="15" y="67"/>
                  <a:pt x="24" y="61"/>
                </a:cubicBezTo>
                <a:cubicBezTo>
                  <a:pt x="28" y="59"/>
                  <a:pt x="32" y="55"/>
                  <a:pt x="36" y="52"/>
                </a:cubicBezTo>
                <a:cubicBezTo>
                  <a:pt x="39" y="49"/>
                  <a:pt x="47" y="43"/>
                  <a:pt x="47" y="39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52" y="0"/>
                  <a:pt x="59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4" y="0"/>
                  <a:pt x="130" y="6"/>
                  <a:pt x="130" y="12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30" y="45"/>
                  <a:pt x="133" y="54"/>
                  <a:pt x="135" y="59"/>
                </a:cubicBezTo>
                <a:cubicBezTo>
                  <a:pt x="139" y="69"/>
                  <a:pt x="141" y="78"/>
                  <a:pt x="141" y="89"/>
                </a:cubicBezTo>
                <a:cubicBezTo>
                  <a:pt x="141" y="106"/>
                  <a:pt x="132" y="118"/>
                  <a:pt x="114" y="118"/>
                </a:cubicBezTo>
                <a:close/>
                <a:moveTo>
                  <a:pt x="118" y="39"/>
                </a:moveTo>
                <a:cubicBezTo>
                  <a:pt x="118" y="36"/>
                  <a:pt x="118" y="36"/>
                  <a:pt x="118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49"/>
                  <a:pt x="50" y="55"/>
                  <a:pt x="44" y="61"/>
                </a:cubicBezTo>
                <a:cubicBezTo>
                  <a:pt x="39" y="65"/>
                  <a:pt x="35" y="68"/>
                  <a:pt x="30" y="71"/>
                </a:cubicBezTo>
                <a:cubicBezTo>
                  <a:pt x="28" y="73"/>
                  <a:pt x="26" y="74"/>
                  <a:pt x="24" y="75"/>
                </a:cubicBezTo>
                <a:cubicBezTo>
                  <a:pt x="22" y="76"/>
                  <a:pt x="11" y="81"/>
                  <a:pt x="11" y="83"/>
                </a:cubicBezTo>
                <a:cubicBezTo>
                  <a:pt x="11" y="91"/>
                  <a:pt x="14" y="98"/>
                  <a:pt x="23" y="98"/>
                </a:cubicBezTo>
                <a:cubicBezTo>
                  <a:pt x="35" y="98"/>
                  <a:pt x="41" y="89"/>
                  <a:pt x="47" y="89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47" y="148"/>
                  <a:pt x="52" y="154"/>
                  <a:pt x="59" y="154"/>
                </a:cubicBezTo>
                <a:cubicBezTo>
                  <a:pt x="65" y="154"/>
                  <a:pt x="71" y="149"/>
                  <a:pt x="71" y="14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3" y="114"/>
                  <a:pt x="77" y="115"/>
                  <a:pt x="80" y="115"/>
                </a:cubicBezTo>
                <a:cubicBezTo>
                  <a:pt x="84" y="115"/>
                  <a:pt x="88" y="113"/>
                  <a:pt x="91" y="110"/>
                </a:cubicBezTo>
                <a:cubicBezTo>
                  <a:pt x="93" y="111"/>
                  <a:pt x="95" y="112"/>
                  <a:pt x="97" y="112"/>
                </a:cubicBezTo>
                <a:cubicBezTo>
                  <a:pt x="102" y="112"/>
                  <a:pt x="107" y="110"/>
                  <a:pt x="109" y="106"/>
                </a:cubicBezTo>
                <a:cubicBezTo>
                  <a:pt x="111" y="106"/>
                  <a:pt x="112" y="106"/>
                  <a:pt x="114" y="106"/>
                </a:cubicBezTo>
                <a:cubicBezTo>
                  <a:pt x="125" y="106"/>
                  <a:pt x="130" y="99"/>
                  <a:pt x="130" y="89"/>
                </a:cubicBezTo>
                <a:cubicBezTo>
                  <a:pt x="130" y="71"/>
                  <a:pt x="118" y="55"/>
                  <a:pt x="118" y="39"/>
                </a:cubicBezTo>
                <a:close/>
                <a:moveTo>
                  <a:pt x="112" y="12"/>
                </a:moveTo>
                <a:cubicBezTo>
                  <a:pt x="109" y="12"/>
                  <a:pt x="106" y="15"/>
                  <a:pt x="106" y="18"/>
                </a:cubicBezTo>
                <a:cubicBezTo>
                  <a:pt x="106" y="21"/>
                  <a:pt x="109" y="24"/>
                  <a:pt x="112" y="24"/>
                </a:cubicBezTo>
                <a:cubicBezTo>
                  <a:pt x="115" y="24"/>
                  <a:pt x="118" y="21"/>
                  <a:pt x="118" y="18"/>
                </a:cubicBezTo>
                <a:cubicBezTo>
                  <a:pt x="118" y="15"/>
                  <a:pt x="115" y="12"/>
                  <a:pt x="112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" name="Freeform 207"/>
          <p:cNvSpPr>
            <a:spLocks noEditPoints="1"/>
          </p:cNvSpPr>
          <p:nvPr/>
        </p:nvSpPr>
        <p:spPr bwMode="auto">
          <a:xfrm>
            <a:off x="1477185" y="3189525"/>
            <a:ext cx="192831" cy="165454"/>
          </a:xfrm>
          <a:custGeom>
            <a:avLst/>
            <a:gdLst>
              <a:gd name="T0" fmla="*/ 166 w 166"/>
              <a:gd name="T1" fmla="*/ 118 h 142"/>
              <a:gd name="T2" fmla="*/ 154 w 166"/>
              <a:gd name="T3" fmla="*/ 130 h 142"/>
              <a:gd name="T4" fmla="*/ 127 w 166"/>
              <a:gd name="T5" fmla="*/ 130 h 142"/>
              <a:gd name="T6" fmla="*/ 107 w 166"/>
              <a:gd name="T7" fmla="*/ 136 h 142"/>
              <a:gd name="T8" fmla="*/ 77 w 166"/>
              <a:gd name="T9" fmla="*/ 142 h 142"/>
              <a:gd name="T10" fmla="*/ 48 w 166"/>
              <a:gd name="T11" fmla="*/ 115 h 142"/>
              <a:gd name="T12" fmla="*/ 48 w 166"/>
              <a:gd name="T13" fmla="*/ 114 h 142"/>
              <a:gd name="T14" fmla="*/ 42 w 166"/>
              <a:gd name="T15" fmla="*/ 98 h 142"/>
              <a:gd name="T16" fmla="*/ 43 w 166"/>
              <a:gd name="T17" fmla="*/ 94 h 142"/>
              <a:gd name="T18" fmla="*/ 39 w 166"/>
              <a:gd name="T19" fmla="*/ 83 h 142"/>
              <a:gd name="T20" fmla="*/ 24 w 166"/>
              <a:gd name="T21" fmla="*/ 83 h 142"/>
              <a:gd name="T22" fmla="*/ 0 w 166"/>
              <a:gd name="T23" fmla="*/ 59 h 142"/>
              <a:gd name="T24" fmla="*/ 24 w 166"/>
              <a:gd name="T25" fmla="*/ 36 h 142"/>
              <a:gd name="T26" fmla="*/ 58 w 166"/>
              <a:gd name="T27" fmla="*/ 36 h 142"/>
              <a:gd name="T28" fmla="*/ 56 w 166"/>
              <a:gd name="T29" fmla="*/ 24 h 142"/>
              <a:gd name="T30" fmla="*/ 83 w 166"/>
              <a:gd name="T31" fmla="*/ 0 h 142"/>
              <a:gd name="T32" fmla="*/ 105 w 166"/>
              <a:gd name="T33" fmla="*/ 25 h 142"/>
              <a:gd name="T34" fmla="*/ 114 w 166"/>
              <a:gd name="T35" fmla="*/ 36 h 142"/>
              <a:gd name="T36" fmla="*/ 127 w 166"/>
              <a:gd name="T37" fmla="*/ 47 h 142"/>
              <a:gd name="T38" fmla="*/ 154 w 166"/>
              <a:gd name="T39" fmla="*/ 47 h 142"/>
              <a:gd name="T40" fmla="*/ 166 w 166"/>
              <a:gd name="T41" fmla="*/ 59 h 142"/>
              <a:gd name="T42" fmla="*/ 166 w 166"/>
              <a:gd name="T43" fmla="*/ 118 h 142"/>
              <a:gd name="T44" fmla="*/ 130 w 166"/>
              <a:gd name="T45" fmla="*/ 118 h 142"/>
              <a:gd name="T46" fmla="*/ 130 w 166"/>
              <a:gd name="T47" fmla="*/ 59 h 142"/>
              <a:gd name="T48" fmla="*/ 127 w 166"/>
              <a:gd name="T49" fmla="*/ 59 h 142"/>
              <a:gd name="T50" fmla="*/ 105 w 166"/>
              <a:gd name="T51" fmla="*/ 44 h 142"/>
              <a:gd name="T52" fmla="*/ 95 w 166"/>
              <a:gd name="T53" fmla="*/ 31 h 142"/>
              <a:gd name="T54" fmla="*/ 91 w 166"/>
              <a:gd name="T55" fmla="*/ 25 h 142"/>
              <a:gd name="T56" fmla="*/ 83 w 166"/>
              <a:gd name="T57" fmla="*/ 12 h 142"/>
              <a:gd name="T58" fmla="*/ 68 w 166"/>
              <a:gd name="T59" fmla="*/ 24 h 142"/>
              <a:gd name="T60" fmla="*/ 77 w 166"/>
              <a:gd name="T61" fmla="*/ 47 h 142"/>
              <a:gd name="T62" fmla="*/ 24 w 166"/>
              <a:gd name="T63" fmla="*/ 47 h 142"/>
              <a:gd name="T64" fmla="*/ 12 w 166"/>
              <a:gd name="T65" fmla="*/ 59 h 142"/>
              <a:gd name="T66" fmla="*/ 24 w 166"/>
              <a:gd name="T67" fmla="*/ 71 h 142"/>
              <a:gd name="T68" fmla="*/ 54 w 166"/>
              <a:gd name="T69" fmla="*/ 71 h 142"/>
              <a:gd name="T70" fmla="*/ 51 w 166"/>
              <a:gd name="T71" fmla="*/ 81 h 142"/>
              <a:gd name="T72" fmla="*/ 56 w 166"/>
              <a:gd name="T73" fmla="*/ 92 h 142"/>
              <a:gd name="T74" fmla="*/ 54 w 166"/>
              <a:gd name="T75" fmla="*/ 98 h 142"/>
              <a:gd name="T76" fmla="*/ 60 w 166"/>
              <a:gd name="T77" fmla="*/ 110 h 142"/>
              <a:gd name="T78" fmla="*/ 60 w 166"/>
              <a:gd name="T79" fmla="*/ 115 h 142"/>
              <a:gd name="T80" fmla="*/ 77 w 166"/>
              <a:gd name="T81" fmla="*/ 130 h 142"/>
              <a:gd name="T82" fmla="*/ 127 w 166"/>
              <a:gd name="T83" fmla="*/ 118 h 142"/>
              <a:gd name="T84" fmla="*/ 130 w 166"/>
              <a:gd name="T85" fmla="*/ 118 h 142"/>
              <a:gd name="T86" fmla="*/ 148 w 166"/>
              <a:gd name="T87" fmla="*/ 107 h 142"/>
              <a:gd name="T88" fmla="*/ 142 w 166"/>
              <a:gd name="T89" fmla="*/ 112 h 142"/>
              <a:gd name="T90" fmla="*/ 148 w 166"/>
              <a:gd name="T91" fmla="*/ 118 h 142"/>
              <a:gd name="T92" fmla="*/ 154 w 166"/>
              <a:gd name="T93" fmla="*/ 112 h 142"/>
              <a:gd name="T94" fmla="*/ 148 w 166"/>
              <a:gd name="T95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142">
                <a:moveTo>
                  <a:pt x="166" y="118"/>
                </a:moveTo>
                <a:cubicBezTo>
                  <a:pt x="166" y="125"/>
                  <a:pt x="160" y="130"/>
                  <a:pt x="154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1" y="130"/>
                  <a:pt x="112" y="134"/>
                  <a:pt x="107" y="136"/>
                </a:cubicBezTo>
                <a:cubicBezTo>
                  <a:pt x="97" y="139"/>
                  <a:pt x="87" y="142"/>
                  <a:pt x="77" y="142"/>
                </a:cubicBezTo>
                <a:cubicBezTo>
                  <a:pt x="60" y="142"/>
                  <a:pt x="48" y="132"/>
                  <a:pt x="48" y="115"/>
                </a:cubicBezTo>
                <a:cubicBezTo>
                  <a:pt x="48" y="114"/>
                  <a:pt x="48" y="114"/>
                  <a:pt x="48" y="114"/>
                </a:cubicBezTo>
                <a:cubicBezTo>
                  <a:pt x="44" y="110"/>
                  <a:pt x="42" y="104"/>
                  <a:pt x="42" y="98"/>
                </a:cubicBezTo>
                <a:cubicBezTo>
                  <a:pt x="42" y="97"/>
                  <a:pt x="43" y="95"/>
                  <a:pt x="43" y="94"/>
                </a:cubicBezTo>
                <a:cubicBezTo>
                  <a:pt x="41" y="91"/>
                  <a:pt x="40" y="87"/>
                  <a:pt x="39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11" y="83"/>
                  <a:pt x="0" y="72"/>
                  <a:pt x="0" y="59"/>
                </a:cubicBezTo>
                <a:cubicBezTo>
                  <a:pt x="0" y="46"/>
                  <a:pt x="11" y="36"/>
                  <a:pt x="24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7" y="32"/>
                  <a:pt x="56" y="28"/>
                  <a:pt x="56" y="24"/>
                </a:cubicBezTo>
                <a:cubicBezTo>
                  <a:pt x="56" y="8"/>
                  <a:pt x="68" y="0"/>
                  <a:pt x="83" y="0"/>
                </a:cubicBezTo>
                <a:cubicBezTo>
                  <a:pt x="95" y="0"/>
                  <a:pt x="99" y="16"/>
                  <a:pt x="105" y="25"/>
                </a:cubicBezTo>
                <a:cubicBezTo>
                  <a:pt x="107" y="29"/>
                  <a:pt x="110" y="33"/>
                  <a:pt x="114" y="36"/>
                </a:cubicBezTo>
                <a:cubicBezTo>
                  <a:pt x="116" y="39"/>
                  <a:pt x="123" y="47"/>
                  <a:pt x="127" y="47"/>
                </a:cubicBezTo>
                <a:cubicBezTo>
                  <a:pt x="154" y="47"/>
                  <a:pt x="154" y="47"/>
                  <a:pt x="154" y="47"/>
                </a:cubicBezTo>
                <a:cubicBezTo>
                  <a:pt x="160" y="47"/>
                  <a:pt x="166" y="53"/>
                  <a:pt x="166" y="59"/>
                </a:cubicBezTo>
                <a:lnTo>
                  <a:pt x="166" y="118"/>
                </a:lnTo>
                <a:close/>
                <a:moveTo>
                  <a:pt x="130" y="118"/>
                </a:moveTo>
                <a:cubicBezTo>
                  <a:pt x="130" y="59"/>
                  <a:pt x="130" y="59"/>
                  <a:pt x="130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17" y="59"/>
                  <a:pt x="111" y="51"/>
                  <a:pt x="105" y="44"/>
                </a:cubicBezTo>
                <a:cubicBezTo>
                  <a:pt x="101" y="40"/>
                  <a:pt x="98" y="36"/>
                  <a:pt x="95" y="31"/>
                </a:cubicBezTo>
                <a:cubicBezTo>
                  <a:pt x="93" y="29"/>
                  <a:pt x="92" y="27"/>
                  <a:pt x="91" y="25"/>
                </a:cubicBezTo>
                <a:cubicBezTo>
                  <a:pt x="90" y="22"/>
                  <a:pt x="85" y="12"/>
                  <a:pt x="83" y="12"/>
                </a:cubicBezTo>
                <a:cubicBezTo>
                  <a:pt x="75" y="12"/>
                  <a:pt x="68" y="15"/>
                  <a:pt x="68" y="24"/>
                </a:cubicBezTo>
                <a:cubicBezTo>
                  <a:pt x="68" y="36"/>
                  <a:pt x="77" y="42"/>
                  <a:pt x="77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17" y="47"/>
                  <a:pt x="12" y="53"/>
                  <a:pt x="12" y="59"/>
                </a:cubicBezTo>
                <a:cubicBezTo>
                  <a:pt x="12" y="66"/>
                  <a:pt x="17" y="71"/>
                  <a:pt x="24" y="71"/>
                </a:cubicBezTo>
                <a:cubicBezTo>
                  <a:pt x="54" y="71"/>
                  <a:pt x="54" y="71"/>
                  <a:pt x="54" y="71"/>
                </a:cubicBezTo>
                <a:cubicBezTo>
                  <a:pt x="52" y="73"/>
                  <a:pt x="51" y="78"/>
                  <a:pt x="51" y="81"/>
                </a:cubicBezTo>
                <a:cubicBezTo>
                  <a:pt x="51" y="85"/>
                  <a:pt x="53" y="89"/>
                  <a:pt x="56" y="92"/>
                </a:cubicBezTo>
                <a:cubicBezTo>
                  <a:pt x="55" y="94"/>
                  <a:pt x="54" y="96"/>
                  <a:pt x="54" y="98"/>
                </a:cubicBezTo>
                <a:cubicBezTo>
                  <a:pt x="54" y="102"/>
                  <a:pt x="56" y="108"/>
                  <a:pt x="60" y="110"/>
                </a:cubicBezTo>
                <a:cubicBezTo>
                  <a:pt x="60" y="111"/>
                  <a:pt x="60" y="113"/>
                  <a:pt x="60" y="115"/>
                </a:cubicBezTo>
                <a:cubicBezTo>
                  <a:pt x="60" y="126"/>
                  <a:pt x="67" y="130"/>
                  <a:pt x="77" y="130"/>
                </a:cubicBezTo>
                <a:cubicBezTo>
                  <a:pt x="95" y="130"/>
                  <a:pt x="111" y="118"/>
                  <a:pt x="127" y="118"/>
                </a:cubicBezTo>
                <a:lnTo>
                  <a:pt x="130" y="118"/>
                </a:lnTo>
                <a:close/>
                <a:moveTo>
                  <a:pt x="148" y="107"/>
                </a:moveTo>
                <a:cubicBezTo>
                  <a:pt x="145" y="107"/>
                  <a:pt x="142" y="109"/>
                  <a:pt x="142" y="112"/>
                </a:cubicBezTo>
                <a:cubicBezTo>
                  <a:pt x="142" y="116"/>
                  <a:pt x="145" y="118"/>
                  <a:pt x="148" y="118"/>
                </a:cubicBezTo>
                <a:cubicBezTo>
                  <a:pt x="151" y="118"/>
                  <a:pt x="154" y="116"/>
                  <a:pt x="154" y="112"/>
                </a:cubicBezTo>
                <a:cubicBezTo>
                  <a:pt x="154" y="109"/>
                  <a:pt x="151" y="107"/>
                  <a:pt x="148" y="10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6" name="Freeform 208"/>
          <p:cNvSpPr>
            <a:spLocks noEditPoints="1"/>
          </p:cNvSpPr>
          <p:nvPr/>
        </p:nvSpPr>
        <p:spPr bwMode="auto">
          <a:xfrm>
            <a:off x="1712867" y="3189525"/>
            <a:ext cx="192831" cy="165454"/>
          </a:xfrm>
          <a:custGeom>
            <a:avLst/>
            <a:gdLst>
              <a:gd name="T0" fmla="*/ 142 w 166"/>
              <a:gd name="T1" fmla="*/ 83 h 142"/>
              <a:gd name="T2" fmla="*/ 127 w 166"/>
              <a:gd name="T3" fmla="*/ 83 h 142"/>
              <a:gd name="T4" fmla="*/ 123 w 166"/>
              <a:gd name="T5" fmla="*/ 94 h 142"/>
              <a:gd name="T6" fmla="*/ 123 w 166"/>
              <a:gd name="T7" fmla="*/ 98 h 142"/>
              <a:gd name="T8" fmla="*/ 118 w 166"/>
              <a:gd name="T9" fmla="*/ 114 h 142"/>
              <a:gd name="T10" fmla="*/ 89 w 166"/>
              <a:gd name="T11" fmla="*/ 142 h 142"/>
              <a:gd name="T12" fmla="*/ 59 w 166"/>
              <a:gd name="T13" fmla="*/ 136 h 142"/>
              <a:gd name="T14" fmla="*/ 39 w 166"/>
              <a:gd name="T15" fmla="*/ 130 h 142"/>
              <a:gd name="T16" fmla="*/ 12 w 166"/>
              <a:gd name="T17" fmla="*/ 130 h 142"/>
              <a:gd name="T18" fmla="*/ 0 w 166"/>
              <a:gd name="T19" fmla="*/ 118 h 142"/>
              <a:gd name="T20" fmla="*/ 0 w 166"/>
              <a:gd name="T21" fmla="*/ 59 h 142"/>
              <a:gd name="T22" fmla="*/ 12 w 166"/>
              <a:gd name="T23" fmla="*/ 47 h 142"/>
              <a:gd name="T24" fmla="*/ 39 w 166"/>
              <a:gd name="T25" fmla="*/ 47 h 142"/>
              <a:gd name="T26" fmla="*/ 52 w 166"/>
              <a:gd name="T27" fmla="*/ 36 h 142"/>
              <a:gd name="T28" fmla="*/ 61 w 166"/>
              <a:gd name="T29" fmla="*/ 25 h 142"/>
              <a:gd name="T30" fmla="*/ 83 w 166"/>
              <a:gd name="T31" fmla="*/ 0 h 142"/>
              <a:gd name="T32" fmla="*/ 110 w 166"/>
              <a:gd name="T33" fmla="*/ 24 h 142"/>
              <a:gd name="T34" fmla="*/ 108 w 166"/>
              <a:gd name="T35" fmla="*/ 36 h 142"/>
              <a:gd name="T36" fmla="*/ 142 w 166"/>
              <a:gd name="T37" fmla="*/ 36 h 142"/>
              <a:gd name="T38" fmla="*/ 166 w 166"/>
              <a:gd name="T39" fmla="*/ 59 h 142"/>
              <a:gd name="T40" fmla="*/ 142 w 166"/>
              <a:gd name="T41" fmla="*/ 83 h 142"/>
              <a:gd name="T42" fmla="*/ 18 w 166"/>
              <a:gd name="T43" fmla="*/ 107 h 142"/>
              <a:gd name="T44" fmla="*/ 12 w 166"/>
              <a:gd name="T45" fmla="*/ 112 h 142"/>
              <a:gd name="T46" fmla="*/ 18 w 166"/>
              <a:gd name="T47" fmla="*/ 118 h 142"/>
              <a:gd name="T48" fmla="*/ 24 w 166"/>
              <a:gd name="T49" fmla="*/ 112 h 142"/>
              <a:gd name="T50" fmla="*/ 18 w 166"/>
              <a:gd name="T51" fmla="*/ 107 h 142"/>
              <a:gd name="T52" fmla="*/ 142 w 166"/>
              <a:gd name="T53" fmla="*/ 47 h 142"/>
              <a:gd name="T54" fmla="*/ 89 w 166"/>
              <a:gd name="T55" fmla="*/ 47 h 142"/>
              <a:gd name="T56" fmla="*/ 98 w 166"/>
              <a:gd name="T57" fmla="*/ 24 h 142"/>
              <a:gd name="T58" fmla="*/ 83 w 166"/>
              <a:gd name="T59" fmla="*/ 12 h 142"/>
              <a:gd name="T60" fmla="*/ 75 w 166"/>
              <a:gd name="T61" fmla="*/ 25 h 142"/>
              <a:gd name="T62" fmla="*/ 71 w 166"/>
              <a:gd name="T63" fmla="*/ 31 h 142"/>
              <a:gd name="T64" fmla="*/ 61 w 166"/>
              <a:gd name="T65" fmla="*/ 44 h 142"/>
              <a:gd name="T66" fmla="*/ 39 w 166"/>
              <a:gd name="T67" fmla="*/ 59 h 142"/>
              <a:gd name="T68" fmla="*/ 36 w 166"/>
              <a:gd name="T69" fmla="*/ 59 h 142"/>
              <a:gd name="T70" fmla="*/ 36 w 166"/>
              <a:gd name="T71" fmla="*/ 118 h 142"/>
              <a:gd name="T72" fmla="*/ 39 w 166"/>
              <a:gd name="T73" fmla="*/ 118 h 142"/>
              <a:gd name="T74" fmla="*/ 89 w 166"/>
              <a:gd name="T75" fmla="*/ 130 h 142"/>
              <a:gd name="T76" fmla="*/ 106 w 166"/>
              <a:gd name="T77" fmla="*/ 115 h 142"/>
              <a:gd name="T78" fmla="*/ 106 w 166"/>
              <a:gd name="T79" fmla="*/ 110 h 142"/>
              <a:gd name="T80" fmla="*/ 112 w 166"/>
              <a:gd name="T81" fmla="*/ 98 h 142"/>
              <a:gd name="T82" fmla="*/ 110 w 166"/>
              <a:gd name="T83" fmla="*/ 92 h 142"/>
              <a:gd name="T84" fmla="*/ 115 w 166"/>
              <a:gd name="T85" fmla="*/ 81 h 142"/>
              <a:gd name="T86" fmla="*/ 112 w 166"/>
              <a:gd name="T87" fmla="*/ 71 h 142"/>
              <a:gd name="T88" fmla="*/ 142 w 166"/>
              <a:gd name="T89" fmla="*/ 71 h 142"/>
              <a:gd name="T90" fmla="*/ 154 w 166"/>
              <a:gd name="T91" fmla="*/ 59 h 142"/>
              <a:gd name="T92" fmla="*/ 142 w 166"/>
              <a:gd name="T93" fmla="*/ 4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6" h="142">
                <a:moveTo>
                  <a:pt x="142" y="83"/>
                </a:moveTo>
                <a:cubicBezTo>
                  <a:pt x="127" y="83"/>
                  <a:pt x="127" y="83"/>
                  <a:pt x="127" y="83"/>
                </a:cubicBezTo>
                <a:cubicBezTo>
                  <a:pt x="126" y="87"/>
                  <a:pt x="125" y="91"/>
                  <a:pt x="123" y="94"/>
                </a:cubicBezTo>
                <a:cubicBezTo>
                  <a:pt x="123" y="95"/>
                  <a:pt x="123" y="97"/>
                  <a:pt x="123" y="98"/>
                </a:cubicBezTo>
                <a:cubicBezTo>
                  <a:pt x="123" y="104"/>
                  <a:pt x="122" y="110"/>
                  <a:pt x="118" y="114"/>
                </a:cubicBezTo>
                <a:cubicBezTo>
                  <a:pt x="118" y="132"/>
                  <a:pt x="106" y="142"/>
                  <a:pt x="89" y="142"/>
                </a:cubicBezTo>
                <a:cubicBezTo>
                  <a:pt x="79" y="142"/>
                  <a:pt x="69" y="139"/>
                  <a:pt x="59" y="136"/>
                </a:cubicBezTo>
                <a:cubicBezTo>
                  <a:pt x="54" y="134"/>
                  <a:pt x="45" y="130"/>
                  <a:pt x="39" y="13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6" y="130"/>
                  <a:pt x="0" y="125"/>
                  <a:pt x="0" y="11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3"/>
                  <a:pt x="6" y="47"/>
                  <a:pt x="12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3" y="47"/>
                  <a:pt x="49" y="39"/>
                  <a:pt x="52" y="36"/>
                </a:cubicBezTo>
                <a:cubicBezTo>
                  <a:pt x="55" y="33"/>
                  <a:pt x="59" y="29"/>
                  <a:pt x="61" y="25"/>
                </a:cubicBezTo>
                <a:cubicBezTo>
                  <a:pt x="67" y="16"/>
                  <a:pt x="71" y="0"/>
                  <a:pt x="83" y="0"/>
                </a:cubicBezTo>
                <a:cubicBezTo>
                  <a:pt x="98" y="0"/>
                  <a:pt x="110" y="8"/>
                  <a:pt x="110" y="24"/>
                </a:cubicBezTo>
                <a:cubicBezTo>
                  <a:pt x="110" y="28"/>
                  <a:pt x="109" y="32"/>
                  <a:pt x="108" y="36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55" y="36"/>
                  <a:pt x="166" y="46"/>
                  <a:pt x="166" y="59"/>
                </a:cubicBezTo>
                <a:cubicBezTo>
                  <a:pt x="166" y="72"/>
                  <a:pt x="155" y="83"/>
                  <a:pt x="142" y="83"/>
                </a:cubicBezTo>
                <a:close/>
                <a:moveTo>
                  <a:pt x="18" y="107"/>
                </a:moveTo>
                <a:cubicBezTo>
                  <a:pt x="15" y="107"/>
                  <a:pt x="12" y="109"/>
                  <a:pt x="12" y="112"/>
                </a:cubicBezTo>
                <a:cubicBezTo>
                  <a:pt x="12" y="116"/>
                  <a:pt x="15" y="118"/>
                  <a:pt x="18" y="118"/>
                </a:cubicBezTo>
                <a:cubicBezTo>
                  <a:pt x="21" y="118"/>
                  <a:pt x="24" y="116"/>
                  <a:pt x="24" y="112"/>
                </a:cubicBezTo>
                <a:cubicBezTo>
                  <a:pt x="24" y="109"/>
                  <a:pt x="21" y="107"/>
                  <a:pt x="18" y="107"/>
                </a:cubicBezTo>
                <a:close/>
                <a:moveTo>
                  <a:pt x="142" y="47"/>
                </a:moveTo>
                <a:cubicBezTo>
                  <a:pt x="89" y="47"/>
                  <a:pt x="89" y="47"/>
                  <a:pt x="89" y="47"/>
                </a:cubicBezTo>
                <a:cubicBezTo>
                  <a:pt x="89" y="42"/>
                  <a:pt x="98" y="36"/>
                  <a:pt x="98" y="24"/>
                </a:cubicBezTo>
                <a:cubicBezTo>
                  <a:pt x="98" y="15"/>
                  <a:pt x="91" y="12"/>
                  <a:pt x="83" y="12"/>
                </a:cubicBezTo>
                <a:cubicBezTo>
                  <a:pt x="81" y="12"/>
                  <a:pt x="76" y="23"/>
                  <a:pt x="75" y="25"/>
                </a:cubicBezTo>
                <a:cubicBezTo>
                  <a:pt x="74" y="27"/>
                  <a:pt x="73" y="29"/>
                  <a:pt x="71" y="31"/>
                </a:cubicBezTo>
                <a:cubicBezTo>
                  <a:pt x="68" y="36"/>
                  <a:pt x="65" y="40"/>
                  <a:pt x="61" y="44"/>
                </a:cubicBezTo>
                <a:cubicBezTo>
                  <a:pt x="55" y="51"/>
                  <a:pt x="49" y="59"/>
                  <a:pt x="39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55" y="118"/>
                  <a:pt x="71" y="130"/>
                  <a:pt x="89" y="130"/>
                </a:cubicBezTo>
                <a:cubicBezTo>
                  <a:pt x="99" y="130"/>
                  <a:pt x="106" y="126"/>
                  <a:pt x="106" y="115"/>
                </a:cubicBezTo>
                <a:cubicBezTo>
                  <a:pt x="106" y="113"/>
                  <a:pt x="106" y="111"/>
                  <a:pt x="106" y="110"/>
                </a:cubicBezTo>
                <a:cubicBezTo>
                  <a:pt x="110" y="108"/>
                  <a:pt x="112" y="102"/>
                  <a:pt x="112" y="98"/>
                </a:cubicBezTo>
                <a:cubicBezTo>
                  <a:pt x="112" y="96"/>
                  <a:pt x="111" y="94"/>
                  <a:pt x="110" y="92"/>
                </a:cubicBezTo>
                <a:cubicBezTo>
                  <a:pt x="113" y="89"/>
                  <a:pt x="115" y="85"/>
                  <a:pt x="115" y="81"/>
                </a:cubicBezTo>
                <a:cubicBezTo>
                  <a:pt x="115" y="78"/>
                  <a:pt x="114" y="73"/>
                  <a:pt x="112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9" y="71"/>
                  <a:pt x="154" y="66"/>
                  <a:pt x="154" y="59"/>
                </a:cubicBezTo>
                <a:cubicBezTo>
                  <a:pt x="154" y="53"/>
                  <a:pt x="148" y="47"/>
                  <a:pt x="142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7" name="Freeform 209"/>
          <p:cNvSpPr>
            <a:spLocks noEditPoints="1"/>
          </p:cNvSpPr>
          <p:nvPr/>
        </p:nvSpPr>
        <p:spPr bwMode="auto">
          <a:xfrm>
            <a:off x="1954501" y="3176431"/>
            <a:ext cx="134506" cy="191641"/>
          </a:xfrm>
          <a:custGeom>
            <a:avLst/>
            <a:gdLst>
              <a:gd name="T0" fmla="*/ 14 w 116"/>
              <a:gd name="T1" fmla="*/ 85 h 166"/>
              <a:gd name="T2" fmla="*/ 37 w 116"/>
              <a:gd name="T3" fmla="*/ 69 h 166"/>
              <a:gd name="T4" fmla="*/ 37 w 116"/>
              <a:gd name="T5" fmla="*/ 0 h 166"/>
              <a:gd name="T6" fmla="*/ 99 w 116"/>
              <a:gd name="T7" fmla="*/ 3 h 166"/>
              <a:gd name="T8" fmla="*/ 98 w 116"/>
              <a:gd name="T9" fmla="*/ 70 h 166"/>
              <a:gd name="T10" fmla="*/ 54 w 116"/>
              <a:gd name="T11" fmla="*/ 166 h 166"/>
              <a:gd name="T12" fmla="*/ 0 w 116"/>
              <a:gd name="T13" fmla="*/ 118 h 166"/>
              <a:gd name="T14" fmla="*/ 12 w 116"/>
              <a:gd name="T15" fmla="*/ 127 h 166"/>
              <a:gd name="T16" fmla="*/ 91 w 116"/>
              <a:gd name="T17" fmla="*/ 139 h 166"/>
              <a:gd name="T18" fmla="*/ 101 w 116"/>
              <a:gd name="T19" fmla="*/ 83 h 166"/>
              <a:gd name="T20" fmla="*/ 52 w 116"/>
              <a:gd name="T21" fmla="*/ 75 h 166"/>
              <a:gd name="T22" fmla="*/ 89 w 116"/>
              <a:gd name="T23" fmla="*/ 91 h 166"/>
              <a:gd name="T24" fmla="*/ 95 w 116"/>
              <a:gd name="T25" fmla="*/ 97 h 166"/>
              <a:gd name="T26" fmla="*/ 77 w 116"/>
              <a:gd name="T27" fmla="*/ 107 h 166"/>
              <a:gd name="T28" fmla="*/ 67 w 116"/>
              <a:gd name="T29" fmla="*/ 146 h 166"/>
              <a:gd name="T30" fmla="*/ 53 w 116"/>
              <a:gd name="T31" fmla="*/ 129 h 166"/>
              <a:gd name="T32" fmla="*/ 49 w 116"/>
              <a:gd name="T33" fmla="*/ 131 h 166"/>
              <a:gd name="T34" fmla="*/ 13 w 116"/>
              <a:gd name="T35" fmla="*/ 120 h 166"/>
              <a:gd name="T36" fmla="*/ 22 w 116"/>
              <a:gd name="T37" fmla="*/ 121 h 166"/>
              <a:gd name="T38" fmla="*/ 38 w 116"/>
              <a:gd name="T39" fmla="*/ 128 h 166"/>
              <a:gd name="T40" fmla="*/ 10 w 116"/>
              <a:gd name="T41" fmla="*/ 117 h 166"/>
              <a:gd name="T42" fmla="*/ 50 w 116"/>
              <a:gd name="T43" fmla="*/ 118 h 166"/>
              <a:gd name="T44" fmla="*/ 50 w 116"/>
              <a:gd name="T45" fmla="*/ 105 h 166"/>
              <a:gd name="T46" fmla="*/ 25 w 116"/>
              <a:gd name="T47" fmla="*/ 86 h 166"/>
              <a:gd name="T48" fmla="*/ 47 w 116"/>
              <a:gd name="T49" fmla="*/ 64 h 166"/>
              <a:gd name="T50" fmla="*/ 58 w 116"/>
              <a:gd name="T51" fmla="*/ 64 h 166"/>
              <a:gd name="T52" fmla="*/ 36 w 116"/>
              <a:gd name="T53" fmla="*/ 11 h 166"/>
              <a:gd name="T54" fmla="*/ 47 w 116"/>
              <a:gd name="T55" fmla="*/ 64 h 166"/>
              <a:gd name="T56" fmla="*/ 69 w 116"/>
              <a:gd name="T57" fmla="*/ 101 h 166"/>
              <a:gd name="T58" fmla="*/ 62 w 116"/>
              <a:gd name="T59" fmla="*/ 107 h 166"/>
              <a:gd name="T60" fmla="*/ 87 w 116"/>
              <a:gd name="T61" fmla="*/ 67 h 166"/>
              <a:gd name="T62" fmla="*/ 99 w 116"/>
              <a:gd name="T63" fmla="*/ 14 h 166"/>
              <a:gd name="T64" fmla="*/ 76 w 116"/>
              <a:gd name="T65" fmla="*/ 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66">
                <a:moveTo>
                  <a:pt x="16" y="95"/>
                </a:moveTo>
                <a:cubicBezTo>
                  <a:pt x="15" y="92"/>
                  <a:pt x="14" y="88"/>
                  <a:pt x="14" y="85"/>
                </a:cubicBezTo>
                <a:cubicBezTo>
                  <a:pt x="14" y="77"/>
                  <a:pt x="23" y="68"/>
                  <a:pt x="30" y="68"/>
                </a:cubicBezTo>
                <a:cubicBezTo>
                  <a:pt x="33" y="68"/>
                  <a:pt x="35" y="69"/>
                  <a:pt x="37" y="69"/>
                </a:cubicBezTo>
                <a:cubicBezTo>
                  <a:pt x="33" y="58"/>
                  <a:pt x="22" y="27"/>
                  <a:pt x="22" y="17"/>
                </a:cubicBezTo>
                <a:cubicBezTo>
                  <a:pt x="22" y="8"/>
                  <a:pt x="27" y="0"/>
                  <a:pt x="37" y="0"/>
                </a:cubicBezTo>
                <a:cubicBezTo>
                  <a:pt x="50" y="0"/>
                  <a:pt x="64" y="47"/>
                  <a:pt x="67" y="56"/>
                </a:cubicBezTo>
                <a:cubicBezTo>
                  <a:pt x="71" y="46"/>
                  <a:pt x="84" y="3"/>
                  <a:pt x="99" y="3"/>
                </a:cubicBezTo>
                <a:cubicBezTo>
                  <a:pt x="108" y="3"/>
                  <a:pt x="113" y="11"/>
                  <a:pt x="113" y="19"/>
                </a:cubicBezTo>
                <a:cubicBezTo>
                  <a:pt x="113" y="29"/>
                  <a:pt x="102" y="59"/>
                  <a:pt x="98" y="70"/>
                </a:cubicBezTo>
                <a:cubicBezTo>
                  <a:pt x="114" y="74"/>
                  <a:pt x="116" y="86"/>
                  <a:pt x="116" y="100"/>
                </a:cubicBezTo>
                <a:cubicBezTo>
                  <a:pt x="116" y="137"/>
                  <a:pt x="92" y="166"/>
                  <a:pt x="54" y="166"/>
                </a:cubicBezTo>
                <a:cubicBezTo>
                  <a:pt x="47" y="166"/>
                  <a:pt x="40" y="165"/>
                  <a:pt x="33" y="162"/>
                </a:cubicBezTo>
                <a:cubicBezTo>
                  <a:pt x="16" y="155"/>
                  <a:pt x="0" y="137"/>
                  <a:pt x="0" y="118"/>
                </a:cubicBezTo>
                <a:cubicBezTo>
                  <a:pt x="0" y="106"/>
                  <a:pt x="4" y="98"/>
                  <a:pt x="16" y="95"/>
                </a:cubicBezTo>
                <a:close/>
                <a:moveTo>
                  <a:pt x="12" y="127"/>
                </a:moveTo>
                <a:cubicBezTo>
                  <a:pt x="20" y="145"/>
                  <a:pt x="36" y="155"/>
                  <a:pt x="55" y="155"/>
                </a:cubicBezTo>
                <a:cubicBezTo>
                  <a:pt x="69" y="155"/>
                  <a:pt x="81" y="150"/>
                  <a:pt x="91" y="139"/>
                </a:cubicBezTo>
                <a:cubicBezTo>
                  <a:pt x="101" y="128"/>
                  <a:pt x="105" y="115"/>
                  <a:pt x="105" y="100"/>
                </a:cubicBezTo>
                <a:cubicBezTo>
                  <a:pt x="105" y="95"/>
                  <a:pt x="105" y="87"/>
                  <a:pt x="101" y="83"/>
                </a:cubicBezTo>
                <a:cubicBezTo>
                  <a:pt x="93" y="76"/>
                  <a:pt x="67" y="73"/>
                  <a:pt x="56" y="73"/>
                </a:cubicBezTo>
                <a:cubicBezTo>
                  <a:pt x="55" y="73"/>
                  <a:pt x="53" y="74"/>
                  <a:pt x="52" y="75"/>
                </a:cubicBezTo>
                <a:cubicBezTo>
                  <a:pt x="51" y="75"/>
                  <a:pt x="51" y="77"/>
                  <a:pt x="51" y="78"/>
                </a:cubicBezTo>
                <a:cubicBezTo>
                  <a:pt x="51" y="92"/>
                  <a:pt x="80" y="91"/>
                  <a:pt x="89" y="91"/>
                </a:cubicBezTo>
                <a:cubicBezTo>
                  <a:pt x="91" y="91"/>
                  <a:pt x="92" y="91"/>
                  <a:pt x="93" y="92"/>
                </a:cubicBezTo>
                <a:cubicBezTo>
                  <a:pt x="94" y="94"/>
                  <a:pt x="95" y="96"/>
                  <a:pt x="95" y="97"/>
                </a:cubicBezTo>
                <a:cubicBezTo>
                  <a:pt x="92" y="100"/>
                  <a:pt x="89" y="101"/>
                  <a:pt x="86" y="102"/>
                </a:cubicBezTo>
                <a:cubicBezTo>
                  <a:pt x="83" y="104"/>
                  <a:pt x="80" y="105"/>
                  <a:pt x="77" y="107"/>
                </a:cubicBezTo>
                <a:cubicBezTo>
                  <a:pt x="70" y="112"/>
                  <a:pt x="63" y="121"/>
                  <a:pt x="63" y="130"/>
                </a:cubicBezTo>
                <a:cubicBezTo>
                  <a:pt x="63" y="136"/>
                  <a:pt x="67" y="140"/>
                  <a:pt x="67" y="146"/>
                </a:cubicBezTo>
                <a:cubicBezTo>
                  <a:pt x="67" y="146"/>
                  <a:pt x="66" y="148"/>
                  <a:pt x="66" y="149"/>
                </a:cubicBezTo>
                <a:cubicBezTo>
                  <a:pt x="55" y="148"/>
                  <a:pt x="53" y="137"/>
                  <a:pt x="53" y="129"/>
                </a:cubicBezTo>
                <a:cubicBezTo>
                  <a:pt x="51" y="129"/>
                  <a:pt x="50" y="129"/>
                  <a:pt x="49" y="129"/>
                </a:cubicBezTo>
                <a:cubicBezTo>
                  <a:pt x="49" y="129"/>
                  <a:pt x="49" y="130"/>
                  <a:pt x="49" y="131"/>
                </a:cubicBezTo>
                <a:cubicBezTo>
                  <a:pt x="49" y="137"/>
                  <a:pt x="43" y="142"/>
                  <a:pt x="36" y="142"/>
                </a:cubicBezTo>
                <a:cubicBezTo>
                  <a:pt x="26" y="142"/>
                  <a:pt x="13" y="131"/>
                  <a:pt x="13" y="120"/>
                </a:cubicBezTo>
                <a:cubicBezTo>
                  <a:pt x="13" y="118"/>
                  <a:pt x="14" y="116"/>
                  <a:pt x="16" y="114"/>
                </a:cubicBezTo>
                <a:cubicBezTo>
                  <a:pt x="18" y="117"/>
                  <a:pt x="20" y="119"/>
                  <a:pt x="22" y="121"/>
                </a:cubicBezTo>
                <a:cubicBezTo>
                  <a:pt x="25" y="125"/>
                  <a:pt x="29" y="131"/>
                  <a:pt x="34" y="131"/>
                </a:cubicBezTo>
                <a:cubicBezTo>
                  <a:pt x="35" y="131"/>
                  <a:pt x="38" y="130"/>
                  <a:pt x="38" y="128"/>
                </a:cubicBezTo>
                <a:cubicBezTo>
                  <a:pt x="38" y="124"/>
                  <a:pt x="23" y="105"/>
                  <a:pt x="19" y="105"/>
                </a:cubicBezTo>
                <a:cubicBezTo>
                  <a:pt x="13" y="105"/>
                  <a:pt x="10" y="112"/>
                  <a:pt x="10" y="117"/>
                </a:cubicBezTo>
                <a:cubicBezTo>
                  <a:pt x="10" y="120"/>
                  <a:pt x="11" y="124"/>
                  <a:pt x="12" y="127"/>
                </a:cubicBezTo>
                <a:close/>
                <a:moveTo>
                  <a:pt x="50" y="118"/>
                </a:moveTo>
                <a:cubicBezTo>
                  <a:pt x="51" y="118"/>
                  <a:pt x="53" y="116"/>
                  <a:pt x="53" y="114"/>
                </a:cubicBezTo>
                <a:cubicBezTo>
                  <a:pt x="53" y="112"/>
                  <a:pt x="51" y="107"/>
                  <a:pt x="50" y="105"/>
                </a:cubicBezTo>
                <a:cubicBezTo>
                  <a:pt x="48" y="98"/>
                  <a:pt x="39" y="79"/>
                  <a:pt x="31" y="79"/>
                </a:cubicBezTo>
                <a:cubicBezTo>
                  <a:pt x="29" y="79"/>
                  <a:pt x="25" y="84"/>
                  <a:pt x="25" y="86"/>
                </a:cubicBezTo>
                <a:cubicBezTo>
                  <a:pt x="25" y="93"/>
                  <a:pt x="43" y="118"/>
                  <a:pt x="50" y="118"/>
                </a:cubicBezTo>
                <a:close/>
                <a:moveTo>
                  <a:pt x="47" y="64"/>
                </a:moveTo>
                <a:cubicBezTo>
                  <a:pt x="48" y="63"/>
                  <a:pt x="50" y="63"/>
                  <a:pt x="51" y="63"/>
                </a:cubicBezTo>
                <a:cubicBezTo>
                  <a:pt x="53" y="63"/>
                  <a:pt x="56" y="63"/>
                  <a:pt x="58" y="64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28"/>
                  <a:pt x="40" y="11"/>
                  <a:pt x="36" y="11"/>
                </a:cubicBezTo>
                <a:cubicBezTo>
                  <a:pt x="33" y="11"/>
                  <a:pt x="32" y="14"/>
                  <a:pt x="32" y="16"/>
                </a:cubicBezTo>
                <a:cubicBezTo>
                  <a:pt x="32" y="25"/>
                  <a:pt x="43" y="55"/>
                  <a:pt x="47" y="64"/>
                </a:cubicBezTo>
                <a:close/>
                <a:moveTo>
                  <a:pt x="62" y="107"/>
                </a:moveTo>
                <a:cubicBezTo>
                  <a:pt x="64" y="105"/>
                  <a:pt x="66" y="102"/>
                  <a:pt x="69" y="101"/>
                </a:cubicBezTo>
                <a:cubicBezTo>
                  <a:pt x="65" y="100"/>
                  <a:pt x="62" y="100"/>
                  <a:pt x="59" y="99"/>
                </a:cubicBezTo>
                <a:cubicBezTo>
                  <a:pt x="60" y="101"/>
                  <a:pt x="61" y="104"/>
                  <a:pt x="62" y="107"/>
                </a:cubicBezTo>
                <a:close/>
                <a:moveTo>
                  <a:pt x="76" y="66"/>
                </a:moveTo>
                <a:cubicBezTo>
                  <a:pt x="87" y="67"/>
                  <a:pt x="87" y="67"/>
                  <a:pt x="87" y="67"/>
                </a:cubicBezTo>
                <a:cubicBezTo>
                  <a:pt x="90" y="60"/>
                  <a:pt x="102" y="26"/>
                  <a:pt x="102" y="20"/>
                </a:cubicBezTo>
                <a:cubicBezTo>
                  <a:pt x="102" y="17"/>
                  <a:pt x="101" y="14"/>
                  <a:pt x="99" y="14"/>
                </a:cubicBezTo>
                <a:cubicBezTo>
                  <a:pt x="93" y="14"/>
                  <a:pt x="88" y="31"/>
                  <a:pt x="87" y="35"/>
                </a:cubicBezTo>
                <a:lnTo>
                  <a:pt x="76" y="6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8" name="Freeform 210"/>
          <p:cNvSpPr>
            <a:spLocks noEditPoints="1"/>
          </p:cNvSpPr>
          <p:nvPr/>
        </p:nvSpPr>
        <p:spPr bwMode="auto">
          <a:xfrm>
            <a:off x="2180662" y="3176431"/>
            <a:ext cx="165454" cy="191641"/>
          </a:xfrm>
          <a:custGeom>
            <a:avLst/>
            <a:gdLst>
              <a:gd name="T0" fmla="*/ 135 w 142"/>
              <a:gd name="T1" fmla="*/ 107 h 166"/>
              <a:gd name="T2" fmla="*/ 130 w 142"/>
              <a:gd name="T3" fmla="*/ 127 h 166"/>
              <a:gd name="T4" fmla="*/ 130 w 142"/>
              <a:gd name="T5" fmla="*/ 154 h 166"/>
              <a:gd name="T6" fmla="*/ 118 w 142"/>
              <a:gd name="T7" fmla="*/ 166 h 166"/>
              <a:gd name="T8" fmla="*/ 59 w 142"/>
              <a:gd name="T9" fmla="*/ 166 h 166"/>
              <a:gd name="T10" fmla="*/ 47 w 142"/>
              <a:gd name="T11" fmla="*/ 154 h 166"/>
              <a:gd name="T12" fmla="*/ 47 w 142"/>
              <a:gd name="T13" fmla="*/ 127 h 166"/>
              <a:gd name="T14" fmla="*/ 36 w 142"/>
              <a:gd name="T15" fmla="*/ 114 h 166"/>
              <a:gd name="T16" fmla="*/ 24 w 142"/>
              <a:gd name="T17" fmla="*/ 105 h 166"/>
              <a:gd name="T18" fmla="*/ 0 w 142"/>
              <a:gd name="T19" fmla="*/ 83 h 166"/>
              <a:gd name="T20" fmla="*/ 24 w 142"/>
              <a:gd name="T21" fmla="*/ 56 h 166"/>
              <a:gd name="T22" fmla="*/ 35 w 142"/>
              <a:gd name="T23" fmla="*/ 59 h 166"/>
              <a:gd name="T24" fmla="*/ 35 w 142"/>
              <a:gd name="T25" fmla="*/ 24 h 166"/>
              <a:gd name="T26" fmla="*/ 59 w 142"/>
              <a:gd name="T27" fmla="*/ 0 h 166"/>
              <a:gd name="T28" fmla="*/ 83 w 142"/>
              <a:gd name="T29" fmla="*/ 24 h 166"/>
              <a:gd name="T30" fmla="*/ 83 w 142"/>
              <a:gd name="T31" fmla="*/ 40 h 166"/>
              <a:gd name="T32" fmla="*/ 94 w 142"/>
              <a:gd name="T33" fmla="*/ 43 h 166"/>
              <a:gd name="T34" fmla="*/ 98 w 142"/>
              <a:gd name="T35" fmla="*/ 43 h 166"/>
              <a:gd name="T36" fmla="*/ 114 w 142"/>
              <a:gd name="T37" fmla="*/ 48 h 166"/>
              <a:gd name="T38" fmla="*/ 142 w 142"/>
              <a:gd name="T39" fmla="*/ 77 h 166"/>
              <a:gd name="T40" fmla="*/ 135 w 142"/>
              <a:gd name="T41" fmla="*/ 107 h 166"/>
              <a:gd name="T42" fmla="*/ 115 w 142"/>
              <a:gd name="T43" fmla="*/ 60 h 166"/>
              <a:gd name="T44" fmla="*/ 109 w 142"/>
              <a:gd name="T45" fmla="*/ 61 h 166"/>
              <a:gd name="T46" fmla="*/ 98 w 142"/>
              <a:gd name="T47" fmla="*/ 55 h 166"/>
              <a:gd name="T48" fmla="*/ 91 w 142"/>
              <a:gd name="T49" fmla="*/ 56 h 166"/>
              <a:gd name="T50" fmla="*/ 80 w 142"/>
              <a:gd name="T51" fmla="*/ 51 h 166"/>
              <a:gd name="T52" fmla="*/ 71 w 142"/>
              <a:gd name="T53" fmla="*/ 55 h 166"/>
              <a:gd name="T54" fmla="*/ 71 w 142"/>
              <a:gd name="T55" fmla="*/ 24 h 166"/>
              <a:gd name="T56" fmla="*/ 59 w 142"/>
              <a:gd name="T57" fmla="*/ 12 h 166"/>
              <a:gd name="T58" fmla="*/ 47 w 142"/>
              <a:gd name="T59" fmla="*/ 24 h 166"/>
              <a:gd name="T60" fmla="*/ 47 w 142"/>
              <a:gd name="T61" fmla="*/ 77 h 166"/>
              <a:gd name="T62" fmla="*/ 24 w 142"/>
              <a:gd name="T63" fmla="*/ 68 h 166"/>
              <a:gd name="T64" fmla="*/ 12 w 142"/>
              <a:gd name="T65" fmla="*/ 83 h 166"/>
              <a:gd name="T66" fmla="*/ 25 w 142"/>
              <a:gd name="T67" fmla="*/ 91 h 166"/>
              <a:gd name="T68" fmla="*/ 31 w 142"/>
              <a:gd name="T69" fmla="*/ 95 h 166"/>
              <a:gd name="T70" fmla="*/ 44 w 142"/>
              <a:gd name="T71" fmla="*/ 105 h 166"/>
              <a:gd name="T72" fmla="*/ 59 w 142"/>
              <a:gd name="T73" fmla="*/ 127 h 166"/>
              <a:gd name="T74" fmla="*/ 59 w 142"/>
              <a:gd name="T75" fmla="*/ 130 h 166"/>
              <a:gd name="T76" fmla="*/ 118 w 142"/>
              <a:gd name="T77" fmla="*/ 130 h 166"/>
              <a:gd name="T78" fmla="*/ 118 w 142"/>
              <a:gd name="T79" fmla="*/ 127 h 166"/>
              <a:gd name="T80" fmla="*/ 130 w 142"/>
              <a:gd name="T81" fmla="*/ 78 h 166"/>
              <a:gd name="T82" fmla="*/ 115 w 142"/>
              <a:gd name="T83" fmla="*/ 60 h 166"/>
              <a:gd name="T84" fmla="*/ 112 w 142"/>
              <a:gd name="T85" fmla="*/ 142 h 166"/>
              <a:gd name="T86" fmla="*/ 106 w 142"/>
              <a:gd name="T87" fmla="*/ 148 h 166"/>
              <a:gd name="T88" fmla="*/ 112 w 142"/>
              <a:gd name="T89" fmla="*/ 154 h 166"/>
              <a:gd name="T90" fmla="*/ 118 w 142"/>
              <a:gd name="T91" fmla="*/ 148 h 166"/>
              <a:gd name="T92" fmla="*/ 112 w 142"/>
              <a:gd name="T93" fmla="*/ 14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66">
                <a:moveTo>
                  <a:pt x="135" y="107"/>
                </a:moveTo>
                <a:cubicBezTo>
                  <a:pt x="133" y="112"/>
                  <a:pt x="130" y="122"/>
                  <a:pt x="130" y="127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61"/>
                  <a:pt x="125" y="166"/>
                  <a:pt x="118" y="166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53" y="166"/>
                  <a:pt x="47" y="161"/>
                  <a:pt x="47" y="154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7" y="123"/>
                  <a:pt x="39" y="117"/>
                  <a:pt x="36" y="114"/>
                </a:cubicBezTo>
                <a:cubicBezTo>
                  <a:pt x="32" y="111"/>
                  <a:pt x="29" y="108"/>
                  <a:pt x="24" y="105"/>
                </a:cubicBezTo>
                <a:cubicBezTo>
                  <a:pt x="16" y="99"/>
                  <a:pt x="0" y="95"/>
                  <a:pt x="0" y="83"/>
                </a:cubicBezTo>
                <a:cubicBezTo>
                  <a:pt x="0" y="68"/>
                  <a:pt x="8" y="56"/>
                  <a:pt x="24" y="56"/>
                </a:cubicBezTo>
                <a:cubicBezTo>
                  <a:pt x="28" y="56"/>
                  <a:pt x="32" y="57"/>
                  <a:pt x="35" y="59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1"/>
                  <a:pt x="46" y="0"/>
                  <a:pt x="59" y="0"/>
                </a:cubicBezTo>
                <a:cubicBezTo>
                  <a:pt x="72" y="0"/>
                  <a:pt x="83" y="11"/>
                  <a:pt x="83" y="24"/>
                </a:cubicBezTo>
                <a:cubicBezTo>
                  <a:pt x="83" y="40"/>
                  <a:pt x="83" y="40"/>
                  <a:pt x="83" y="40"/>
                </a:cubicBezTo>
                <a:cubicBezTo>
                  <a:pt x="87" y="40"/>
                  <a:pt x="90" y="41"/>
                  <a:pt x="94" y="43"/>
                </a:cubicBezTo>
                <a:cubicBezTo>
                  <a:pt x="95" y="43"/>
                  <a:pt x="96" y="43"/>
                  <a:pt x="98" y="43"/>
                </a:cubicBezTo>
                <a:cubicBezTo>
                  <a:pt x="104" y="43"/>
                  <a:pt x="110" y="45"/>
                  <a:pt x="114" y="48"/>
                </a:cubicBezTo>
                <a:cubicBezTo>
                  <a:pt x="132" y="48"/>
                  <a:pt x="142" y="60"/>
                  <a:pt x="142" y="77"/>
                </a:cubicBezTo>
                <a:cubicBezTo>
                  <a:pt x="142" y="87"/>
                  <a:pt x="139" y="97"/>
                  <a:pt x="135" y="107"/>
                </a:cubicBezTo>
                <a:close/>
                <a:moveTo>
                  <a:pt x="115" y="60"/>
                </a:moveTo>
                <a:cubicBezTo>
                  <a:pt x="113" y="60"/>
                  <a:pt x="111" y="60"/>
                  <a:pt x="109" y="61"/>
                </a:cubicBezTo>
                <a:cubicBezTo>
                  <a:pt x="107" y="57"/>
                  <a:pt x="102" y="55"/>
                  <a:pt x="98" y="55"/>
                </a:cubicBezTo>
                <a:cubicBezTo>
                  <a:pt x="96" y="55"/>
                  <a:pt x="93" y="55"/>
                  <a:pt x="91" y="56"/>
                </a:cubicBezTo>
                <a:cubicBezTo>
                  <a:pt x="88" y="53"/>
                  <a:pt x="85" y="51"/>
                  <a:pt x="80" y="51"/>
                </a:cubicBezTo>
                <a:cubicBezTo>
                  <a:pt x="77" y="51"/>
                  <a:pt x="73" y="53"/>
                  <a:pt x="71" y="55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18"/>
                  <a:pt x="65" y="12"/>
                  <a:pt x="59" y="12"/>
                </a:cubicBezTo>
                <a:cubicBezTo>
                  <a:pt x="53" y="12"/>
                  <a:pt x="47" y="18"/>
                  <a:pt x="47" y="24"/>
                </a:cubicBezTo>
                <a:cubicBezTo>
                  <a:pt x="47" y="77"/>
                  <a:pt x="47" y="77"/>
                  <a:pt x="47" y="77"/>
                </a:cubicBezTo>
                <a:cubicBezTo>
                  <a:pt x="41" y="77"/>
                  <a:pt x="35" y="68"/>
                  <a:pt x="24" y="68"/>
                </a:cubicBezTo>
                <a:cubicBezTo>
                  <a:pt x="15" y="68"/>
                  <a:pt x="12" y="75"/>
                  <a:pt x="12" y="83"/>
                </a:cubicBezTo>
                <a:cubicBezTo>
                  <a:pt x="12" y="86"/>
                  <a:pt x="22" y="90"/>
                  <a:pt x="25" y="91"/>
                </a:cubicBezTo>
                <a:cubicBezTo>
                  <a:pt x="27" y="93"/>
                  <a:pt x="29" y="94"/>
                  <a:pt x="31" y="95"/>
                </a:cubicBezTo>
                <a:cubicBezTo>
                  <a:pt x="36" y="98"/>
                  <a:pt x="40" y="101"/>
                  <a:pt x="44" y="105"/>
                </a:cubicBezTo>
                <a:cubicBezTo>
                  <a:pt x="51" y="111"/>
                  <a:pt x="59" y="118"/>
                  <a:pt x="59" y="127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8" y="111"/>
                  <a:pt x="130" y="95"/>
                  <a:pt x="130" y="78"/>
                </a:cubicBezTo>
                <a:cubicBezTo>
                  <a:pt x="130" y="67"/>
                  <a:pt x="126" y="60"/>
                  <a:pt x="115" y="60"/>
                </a:cubicBezTo>
                <a:close/>
                <a:moveTo>
                  <a:pt x="112" y="142"/>
                </a:moveTo>
                <a:cubicBezTo>
                  <a:pt x="109" y="142"/>
                  <a:pt x="106" y="145"/>
                  <a:pt x="106" y="148"/>
                </a:cubicBezTo>
                <a:cubicBezTo>
                  <a:pt x="106" y="151"/>
                  <a:pt x="109" y="154"/>
                  <a:pt x="112" y="154"/>
                </a:cubicBezTo>
                <a:cubicBezTo>
                  <a:pt x="116" y="154"/>
                  <a:pt x="118" y="151"/>
                  <a:pt x="118" y="148"/>
                </a:cubicBezTo>
                <a:cubicBezTo>
                  <a:pt x="118" y="145"/>
                  <a:pt x="116" y="142"/>
                  <a:pt x="112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9" name="Freeform 211"/>
          <p:cNvSpPr>
            <a:spLocks noEditPoints="1"/>
          </p:cNvSpPr>
          <p:nvPr/>
        </p:nvSpPr>
        <p:spPr bwMode="auto">
          <a:xfrm>
            <a:off x="2393728" y="3176431"/>
            <a:ext cx="217828" cy="191641"/>
          </a:xfrm>
          <a:custGeom>
            <a:avLst/>
            <a:gdLst>
              <a:gd name="T0" fmla="*/ 186 w 188"/>
              <a:gd name="T1" fmla="*/ 15 h 166"/>
              <a:gd name="T2" fmla="*/ 13 w 188"/>
              <a:gd name="T3" fmla="*/ 165 h 166"/>
              <a:gd name="T4" fmla="*/ 9 w 188"/>
              <a:gd name="T5" fmla="*/ 164 h 166"/>
              <a:gd name="T6" fmla="*/ 1 w 188"/>
              <a:gd name="T7" fmla="*/ 156 h 166"/>
              <a:gd name="T8" fmla="*/ 2 w 188"/>
              <a:gd name="T9" fmla="*/ 151 h 166"/>
              <a:gd name="T10" fmla="*/ 19 w 188"/>
              <a:gd name="T11" fmla="*/ 137 h 166"/>
              <a:gd name="T12" fmla="*/ 17 w 188"/>
              <a:gd name="T13" fmla="*/ 130 h 166"/>
              <a:gd name="T14" fmla="*/ 47 w 188"/>
              <a:gd name="T15" fmla="*/ 54 h 166"/>
              <a:gd name="T16" fmla="*/ 86 w 188"/>
              <a:gd name="T17" fmla="*/ 13 h 166"/>
              <a:gd name="T18" fmla="*/ 85 w 188"/>
              <a:gd name="T19" fmla="*/ 9 h 166"/>
              <a:gd name="T20" fmla="*/ 94 w 188"/>
              <a:gd name="T21" fmla="*/ 0 h 166"/>
              <a:gd name="T22" fmla="*/ 103 w 188"/>
              <a:gd name="T23" fmla="*/ 9 h 166"/>
              <a:gd name="T24" fmla="*/ 102 w 188"/>
              <a:gd name="T25" fmla="*/ 13 h 166"/>
              <a:gd name="T26" fmla="*/ 136 w 188"/>
              <a:gd name="T27" fmla="*/ 35 h 166"/>
              <a:gd name="T28" fmla="*/ 175 w 188"/>
              <a:gd name="T29" fmla="*/ 1 h 166"/>
              <a:gd name="T30" fmla="*/ 179 w 188"/>
              <a:gd name="T31" fmla="*/ 2 h 166"/>
              <a:gd name="T32" fmla="*/ 187 w 188"/>
              <a:gd name="T33" fmla="*/ 11 h 166"/>
              <a:gd name="T34" fmla="*/ 186 w 188"/>
              <a:gd name="T35" fmla="*/ 15 h 166"/>
              <a:gd name="T36" fmla="*/ 171 w 188"/>
              <a:gd name="T37" fmla="*/ 130 h 166"/>
              <a:gd name="T38" fmla="*/ 159 w 188"/>
              <a:gd name="T39" fmla="*/ 142 h 166"/>
              <a:gd name="T40" fmla="*/ 118 w 188"/>
              <a:gd name="T41" fmla="*/ 142 h 166"/>
              <a:gd name="T42" fmla="*/ 94 w 188"/>
              <a:gd name="T43" fmla="*/ 166 h 166"/>
              <a:gd name="T44" fmla="*/ 70 w 188"/>
              <a:gd name="T45" fmla="*/ 142 h 166"/>
              <a:gd name="T46" fmla="*/ 143 w 188"/>
              <a:gd name="T47" fmla="*/ 79 h 166"/>
              <a:gd name="T48" fmla="*/ 171 w 188"/>
              <a:gd name="T49" fmla="*/ 130 h 166"/>
              <a:gd name="T50" fmla="*/ 95 w 188"/>
              <a:gd name="T51" fmla="*/ 157 h 166"/>
              <a:gd name="T52" fmla="*/ 94 w 188"/>
              <a:gd name="T53" fmla="*/ 156 h 166"/>
              <a:gd name="T54" fmla="*/ 81 w 188"/>
              <a:gd name="T55" fmla="*/ 142 h 166"/>
              <a:gd name="T56" fmla="*/ 79 w 188"/>
              <a:gd name="T57" fmla="*/ 141 h 166"/>
              <a:gd name="T58" fmla="*/ 78 w 188"/>
              <a:gd name="T59" fmla="*/ 142 h 166"/>
              <a:gd name="T60" fmla="*/ 94 w 188"/>
              <a:gd name="T61" fmla="*/ 159 h 166"/>
              <a:gd name="T62" fmla="*/ 95 w 188"/>
              <a:gd name="T6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8" h="166">
                <a:moveTo>
                  <a:pt x="186" y="15"/>
                </a:moveTo>
                <a:cubicBezTo>
                  <a:pt x="13" y="165"/>
                  <a:pt x="13" y="165"/>
                  <a:pt x="13" y="165"/>
                </a:cubicBezTo>
                <a:cubicBezTo>
                  <a:pt x="12" y="166"/>
                  <a:pt x="10" y="166"/>
                  <a:pt x="9" y="164"/>
                </a:cubicBezTo>
                <a:cubicBezTo>
                  <a:pt x="1" y="156"/>
                  <a:pt x="1" y="156"/>
                  <a:pt x="1" y="156"/>
                </a:cubicBezTo>
                <a:cubicBezTo>
                  <a:pt x="0" y="154"/>
                  <a:pt x="1" y="152"/>
                  <a:pt x="2" y="151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8" y="135"/>
                  <a:pt x="17" y="133"/>
                  <a:pt x="17" y="130"/>
                </a:cubicBezTo>
                <a:cubicBezTo>
                  <a:pt x="31" y="119"/>
                  <a:pt x="47" y="98"/>
                  <a:pt x="47" y="54"/>
                </a:cubicBezTo>
                <a:cubicBezTo>
                  <a:pt x="47" y="36"/>
                  <a:pt x="61" y="16"/>
                  <a:pt x="86" y="13"/>
                </a:cubicBezTo>
                <a:cubicBezTo>
                  <a:pt x="85" y="12"/>
                  <a:pt x="85" y="10"/>
                  <a:pt x="85" y="9"/>
                </a:cubicBezTo>
                <a:cubicBezTo>
                  <a:pt x="85" y="4"/>
                  <a:pt x="89" y="0"/>
                  <a:pt x="94" y="0"/>
                </a:cubicBezTo>
                <a:cubicBezTo>
                  <a:pt x="99" y="0"/>
                  <a:pt x="103" y="4"/>
                  <a:pt x="103" y="9"/>
                </a:cubicBezTo>
                <a:cubicBezTo>
                  <a:pt x="103" y="10"/>
                  <a:pt x="103" y="12"/>
                  <a:pt x="102" y="13"/>
                </a:cubicBezTo>
                <a:cubicBezTo>
                  <a:pt x="118" y="15"/>
                  <a:pt x="130" y="24"/>
                  <a:pt x="136" y="35"/>
                </a:cubicBezTo>
                <a:cubicBezTo>
                  <a:pt x="175" y="1"/>
                  <a:pt x="175" y="1"/>
                  <a:pt x="175" y="1"/>
                </a:cubicBezTo>
                <a:cubicBezTo>
                  <a:pt x="176" y="0"/>
                  <a:pt x="178" y="0"/>
                  <a:pt x="179" y="2"/>
                </a:cubicBezTo>
                <a:cubicBezTo>
                  <a:pt x="187" y="11"/>
                  <a:pt x="187" y="11"/>
                  <a:pt x="187" y="11"/>
                </a:cubicBezTo>
                <a:cubicBezTo>
                  <a:pt x="188" y="12"/>
                  <a:pt x="188" y="14"/>
                  <a:pt x="186" y="15"/>
                </a:cubicBezTo>
                <a:close/>
                <a:moveTo>
                  <a:pt x="171" y="130"/>
                </a:moveTo>
                <a:cubicBezTo>
                  <a:pt x="171" y="137"/>
                  <a:pt x="166" y="142"/>
                  <a:pt x="159" y="142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18" y="155"/>
                  <a:pt x="107" y="166"/>
                  <a:pt x="94" y="166"/>
                </a:cubicBezTo>
                <a:cubicBezTo>
                  <a:pt x="81" y="166"/>
                  <a:pt x="70" y="155"/>
                  <a:pt x="70" y="142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8" y="107"/>
                  <a:pt x="160" y="121"/>
                  <a:pt x="171" y="130"/>
                </a:cubicBezTo>
                <a:close/>
                <a:moveTo>
                  <a:pt x="95" y="157"/>
                </a:moveTo>
                <a:cubicBezTo>
                  <a:pt x="95" y="156"/>
                  <a:pt x="95" y="156"/>
                  <a:pt x="94" y="156"/>
                </a:cubicBezTo>
                <a:cubicBezTo>
                  <a:pt x="87" y="156"/>
                  <a:pt x="81" y="150"/>
                  <a:pt x="81" y="142"/>
                </a:cubicBezTo>
                <a:cubicBezTo>
                  <a:pt x="81" y="141"/>
                  <a:pt x="80" y="141"/>
                  <a:pt x="79" y="141"/>
                </a:cubicBezTo>
                <a:cubicBezTo>
                  <a:pt x="78" y="141"/>
                  <a:pt x="78" y="141"/>
                  <a:pt x="78" y="142"/>
                </a:cubicBezTo>
                <a:cubicBezTo>
                  <a:pt x="78" y="151"/>
                  <a:pt x="85" y="159"/>
                  <a:pt x="94" y="159"/>
                </a:cubicBezTo>
                <a:cubicBezTo>
                  <a:pt x="95" y="159"/>
                  <a:pt x="95" y="158"/>
                  <a:pt x="95" y="1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0" name="Freeform 212"/>
          <p:cNvSpPr>
            <a:spLocks noEditPoints="1"/>
          </p:cNvSpPr>
          <p:nvPr/>
        </p:nvSpPr>
        <p:spPr bwMode="auto">
          <a:xfrm>
            <a:off x="2612745" y="3203807"/>
            <a:ext cx="171405" cy="164264"/>
          </a:xfrm>
          <a:custGeom>
            <a:avLst/>
            <a:gdLst>
              <a:gd name="T0" fmla="*/ 38 w 148"/>
              <a:gd name="T1" fmla="*/ 77 h 142"/>
              <a:gd name="T2" fmla="*/ 32 w 148"/>
              <a:gd name="T3" fmla="*/ 83 h 142"/>
              <a:gd name="T4" fmla="*/ 6 w 148"/>
              <a:gd name="T5" fmla="*/ 83 h 142"/>
              <a:gd name="T6" fmla="*/ 0 w 148"/>
              <a:gd name="T7" fmla="*/ 77 h 142"/>
              <a:gd name="T8" fmla="*/ 0 w 148"/>
              <a:gd name="T9" fmla="*/ 18 h 142"/>
              <a:gd name="T10" fmla="*/ 6 w 148"/>
              <a:gd name="T11" fmla="*/ 12 h 142"/>
              <a:gd name="T12" fmla="*/ 32 w 148"/>
              <a:gd name="T13" fmla="*/ 12 h 142"/>
              <a:gd name="T14" fmla="*/ 38 w 148"/>
              <a:gd name="T15" fmla="*/ 18 h 142"/>
              <a:gd name="T16" fmla="*/ 38 w 148"/>
              <a:gd name="T17" fmla="*/ 77 h 142"/>
              <a:gd name="T18" fmla="*/ 23 w 148"/>
              <a:gd name="T19" fmla="*/ 30 h 142"/>
              <a:gd name="T20" fmla="*/ 17 w 148"/>
              <a:gd name="T21" fmla="*/ 24 h 142"/>
              <a:gd name="T22" fmla="*/ 11 w 148"/>
              <a:gd name="T23" fmla="*/ 30 h 142"/>
              <a:gd name="T24" fmla="*/ 17 w 148"/>
              <a:gd name="T25" fmla="*/ 35 h 142"/>
              <a:gd name="T26" fmla="*/ 23 w 148"/>
              <a:gd name="T27" fmla="*/ 30 h 142"/>
              <a:gd name="T28" fmla="*/ 142 w 148"/>
              <a:gd name="T29" fmla="*/ 63 h 142"/>
              <a:gd name="T30" fmla="*/ 144 w 148"/>
              <a:gd name="T31" fmla="*/ 56 h 142"/>
              <a:gd name="T32" fmla="*/ 140 w 148"/>
              <a:gd name="T33" fmla="*/ 43 h 142"/>
              <a:gd name="T34" fmla="*/ 140 w 148"/>
              <a:gd name="T35" fmla="*/ 33 h 142"/>
              <a:gd name="T36" fmla="*/ 135 w 148"/>
              <a:gd name="T37" fmla="*/ 24 h 142"/>
              <a:gd name="T38" fmla="*/ 130 w 148"/>
              <a:gd name="T39" fmla="*/ 7 h 142"/>
              <a:gd name="T40" fmla="*/ 112 w 148"/>
              <a:gd name="T41" fmla="*/ 0 h 142"/>
              <a:gd name="T42" fmla="*/ 109 w 148"/>
              <a:gd name="T43" fmla="*/ 0 h 142"/>
              <a:gd name="T44" fmla="*/ 102 w 148"/>
              <a:gd name="T45" fmla="*/ 0 h 142"/>
              <a:gd name="T46" fmla="*/ 100 w 148"/>
              <a:gd name="T47" fmla="*/ 0 h 142"/>
              <a:gd name="T48" fmla="*/ 65 w 148"/>
              <a:gd name="T49" fmla="*/ 8 h 142"/>
              <a:gd name="T50" fmla="*/ 50 w 148"/>
              <a:gd name="T51" fmla="*/ 12 h 142"/>
              <a:gd name="T52" fmla="*/ 44 w 148"/>
              <a:gd name="T53" fmla="*/ 18 h 142"/>
              <a:gd name="T54" fmla="*/ 44 w 148"/>
              <a:gd name="T55" fmla="*/ 77 h 142"/>
              <a:gd name="T56" fmla="*/ 50 w 148"/>
              <a:gd name="T57" fmla="*/ 83 h 142"/>
              <a:gd name="T58" fmla="*/ 66 w 148"/>
              <a:gd name="T59" fmla="*/ 99 h 142"/>
              <a:gd name="T60" fmla="*/ 75 w 148"/>
              <a:gd name="T61" fmla="*/ 111 h 142"/>
              <a:gd name="T62" fmla="*/ 81 w 148"/>
              <a:gd name="T63" fmla="*/ 125 h 142"/>
              <a:gd name="T64" fmla="*/ 87 w 148"/>
              <a:gd name="T65" fmla="*/ 140 h 142"/>
              <a:gd name="T66" fmla="*/ 91 w 148"/>
              <a:gd name="T67" fmla="*/ 142 h 142"/>
              <a:gd name="T68" fmla="*/ 112 w 148"/>
              <a:gd name="T69" fmla="*/ 118 h 142"/>
              <a:gd name="T70" fmla="*/ 107 w 148"/>
              <a:gd name="T71" fmla="*/ 100 h 142"/>
              <a:gd name="T72" fmla="*/ 104 w 148"/>
              <a:gd name="T73" fmla="*/ 95 h 142"/>
              <a:gd name="T74" fmla="*/ 130 w 148"/>
              <a:gd name="T75" fmla="*/ 95 h 142"/>
              <a:gd name="T76" fmla="*/ 148 w 148"/>
              <a:gd name="T77" fmla="*/ 77 h 142"/>
              <a:gd name="T78" fmla="*/ 142 w 148"/>
              <a:gd name="T79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8" h="142">
                <a:moveTo>
                  <a:pt x="38" y="77"/>
                </a:moveTo>
                <a:cubicBezTo>
                  <a:pt x="38" y="80"/>
                  <a:pt x="35" y="83"/>
                  <a:pt x="32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2" y="83"/>
                  <a:pt x="0" y="80"/>
                  <a:pt x="0" y="7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2" y="12"/>
                  <a:pt x="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5" y="12"/>
                  <a:pt x="38" y="14"/>
                  <a:pt x="38" y="18"/>
                </a:cubicBezTo>
                <a:lnTo>
                  <a:pt x="38" y="77"/>
                </a:lnTo>
                <a:close/>
                <a:moveTo>
                  <a:pt x="23" y="30"/>
                </a:moveTo>
                <a:cubicBezTo>
                  <a:pt x="23" y="26"/>
                  <a:pt x="21" y="24"/>
                  <a:pt x="17" y="24"/>
                </a:cubicBezTo>
                <a:cubicBezTo>
                  <a:pt x="14" y="24"/>
                  <a:pt x="11" y="26"/>
                  <a:pt x="11" y="30"/>
                </a:cubicBezTo>
                <a:cubicBezTo>
                  <a:pt x="11" y="33"/>
                  <a:pt x="14" y="35"/>
                  <a:pt x="17" y="35"/>
                </a:cubicBezTo>
                <a:cubicBezTo>
                  <a:pt x="21" y="35"/>
                  <a:pt x="23" y="33"/>
                  <a:pt x="23" y="30"/>
                </a:cubicBezTo>
                <a:close/>
                <a:moveTo>
                  <a:pt x="142" y="63"/>
                </a:moveTo>
                <a:cubicBezTo>
                  <a:pt x="143" y="60"/>
                  <a:pt x="144" y="57"/>
                  <a:pt x="144" y="56"/>
                </a:cubicBezTo>
                <a:cubicBezTo>
                  <a:pt x="144" y="51"/>
                  <a:pt x="143" y="47"/>
                  <a:pt x="140" y="43"/>
                </a:cubicBezTo>
                <a:cubicBezTo>
                  <a:pt x="141" y="40"/>
                  <a:pt x="141" y="36"/>
                  <a:pt x="140" y="33"/>
                </a:cubicBezTo>
                <a:cubicBezTo>
                  <a:pt x="139" y="29"/>
                  <a:pt x="137" y="26"/>
                  <a:pt x="135" y="24"/>
                </a:cubicBezTo>
                <a:cubicBezTo>
                  <a:pt x="135" y="17"/>
                  <a:pt x="134" y="11"/>
                  <a:pt x="130" y="7"/>
                </a:cubicBezTo>
                <a:cubicBezTo>
                  <a:pt x="126" y="2"/>
                  <a:pt x="120" y="0"/>
                  <a:pt x="112" y="0"/>
                </a:cubicBezTo>
                <a:cubicBezTo>
                  <a:pt x="112" y="0"/>
                  <a:pt x="110" y="0"/>
                  <a:pt x="10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7" y="0"/>
                  <a:pt x="75" y="4"/>
                  <a:pt x="65" y="8"/>
                </a:cubicBezTo>
                <a:cubicBezTo>
                  <a:pt x="59" y="10"/>
                  <a:pt x="53" y="12"/>
                  <a:pt x="50" y="12"/>
                </a:cubicBezTo>
                <a:cubicBezTo>
                  <a:pt x="47" y="12"/>
                  <a:pt x="44" y="14"/>
                  <a:pt x="44" y="18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80"/>
                  <a:pt x="47" y="83"/>
                  <a:pt x="50" y="83"/>
                </a:cubicBezTo>
                <a:cubicBezTo>
                  <a:pt x="53" y="83"/>
                  <a:pt x="62" y="94"/>
                  <a:pt x="66" y="99"/>
                </a:cubicBezTo>
                <a:cubicBezTo>
                  <a:pt x="69" y="104"/>
                  <a:pt x="72" y="108"/>
                  <a:pt x="75" y="111"/>
                </a:cubicBezTo>
                <a:cubicBezTo>
                  <a:pt x="79" y="114"/>
                  <a:pt x="80" y="120"/>
                  <a:pt x="81" y="125"/>
                </a:cubicBezTo>
                <a:cubicBezTo>
                  <a:pt x="82" y="131"/>
                  <a:pt x="83" y="136"/>
                  <a:pt x="87" y="140"/>
                </a:cubicBezTo>
                <a:cubicBezTo>
                  <a:pt x="88" y="141"/>
                  <a:pt x="90" y="142"/>
                  <a:pt x="91" y="142"/>
                </a:cubicBezTo>
                <a:cubicBezTo>
                  <a:pt x="112" y="142"/>
                  <a:pt x="112" y="125"/>
                  <a:pt x="112" y="118"/>
                </a:cubicBezTo>
                <a:cubicBezTo>
                  <a:pt x="112" y="111"/>
                  <a:pt x="109" y="105"/>
                  <a:pt x="107" y="100"/>
                </a:cubicBezTo>
                <a:cubicBezTo>
                  <a:pt x="106" y="98"/>
                  <a:pt x="105" y="98"/>
                  <a:pt x="104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9" y="95"/>
                  <a:pt x="147" y="86"/>
                  <a:pt x="148" y="77"/>
                </a:cubicBezTo>
                <a:cubicBezTo>
                  <a:pt x="148" y="72"/>
                  <a:pt x="146" y="67"/>
                  <a:pt x="142" y="6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1" name="Freeform 213"/>
          <p:cNvSpPr>
            <a:spLocks noEditPoints="1"/>
          </p:cNvSpPr>
          <p:nvPr/>
        </p:nvSpPr>
        <p:spPr bwMode="auto">
          <a:xfrm>
            <a:off x="2834144" y="3189524"/>
            <a:ext cx="164264" cy="178547"/>
          </a:xfrm>
          <a:custGeom>
            <a:avLst/>
            <a:gdLst>
              <a:gd name="T0" fmla="*/ 118 w 142"/>
              <a:gd name="T1" fmla="*/ 107 h 154"/>
              <a:gd name="T2" fmla="*/ 102 w 142"/>
              <a:gd name="T3" fmla="*/ 107 h 154"/>
              <a:gd name="T4" fmla="*/ 107 w 142"/>
              <a:gd name="T5" fmla="*/ 124 h 154"/>
              <a:gd name="T6" fmla="*/ 103 w 142"/>
              <a:gd name="T7" fmla="*/ 142 h 154"/>
              <a:gd name="T8" fmla="*/ 80 w 142"/>
              <a:gd name="T9" fmla="*/ 154 h 154"/>
              <a:gd name="T10" fmla="*/ 72 w 142"/>
              <a:gd name="T11" fmla="*/ 150 h 154"/>
              <a:gd name="T12" fmla="*/ 60 w 142"/>
              <a:gd name="T13" fmla="*/ 121 h 154"/>
              <a:gd name="T14" fmla="*/ 50 w 142"/>
              <a:gd name="T15" fmla="*/ 109 h 154"/>
              <a:gd name="T16" fmla="*/ 37 w 142"/>
              <a:gd name="T17" fmla="*/ 95 h 154"/>
              <a:gd name="T18" fmla="*/ 12 w 142"/>
              <a:gd name="T19" fmla="*/ 95 h 154"/>
              <a:gd name="T20" fmla="*/ 0 w 142"/>
              <a:gd name="T21" fmla="*/ 83 h 154"/>
              <a:gd name="T22" fmla="*/ 0 w 142"/>
              <a:gd name="T23" fmla="*/ 24 h 154"/>
              <a:gd name="T24" fmla="*/ 12 w 142"/>
              <a:gd name="T25" fmla="*/ 12 h 154"/>
              <a:gd name="T26" fmla="*/ 39 w 142"/>
              <a:gd name="T27" fmla="*/ 12 h 154"/>
              <a:gd name="T28" fmla="*/ 51 w 142"/>
              <a:gd name="T29" fmla="*/ 8 h 154"/>
              <a:gd name="T30" fmla="*/ 90 w 142"/>
              <a:gd name="T31" fmla="*/ 0 h 154"/>
              <a:gd name="T32" fmla="*/ 101 w 142"/>
              <a:gd name="T33" fmla="*/ 0 h 154"/>
              <a:gd name="T34" fmla="*/ 130 w 142"/>
              <a:gd name="T35" fmla="*/ 27 h 154"/>
              <a:gd name="T36" fmla="*/ 130 w 142"/>
              <a:gd name="T37" fmla="*/ 28 h 154"/>
              <a:gd name="T38" fmla="*/ 135 w 142"/>
              <a:gd name="T39" fmla="*/ 44 h 154"/>
              <a:gd name="T40" fmla="*/ 135 w 142"/>
              <a:gd name="T41" fmla="*/ 48 h 154"/>
              <a:gd name="T42" fmla="*/ 138 w 142"/>
              <a:gd name="T43" fmla="*/ 62 h 154"/>
              <a:gd name="T44" fmla="*/ 138 w 142"/>
              <a:gd name="T45" fmla="*/ 68 h 154"/>
              <a:gd name="T46" fmla="*/ 142 w 142"/>
              <a:gd name="T47" fmla="*/ 83 h 154"/>
              <a:gd name="T48" fmla="*/ 118 w 142"/>
              <a:gd name="T49" fmla="*/ 107 h 154"/>
              <a:gd name="T50" fmla="*/ 18 w 142"/>
              <a:gd name="T51" fmla="*/ 24 h 154"/>
              <a:gd name="T52" fmla="*/ 12 w 142"/>
              <a:gd name="T53" fmla="*/ 30 h 154"/>
              <a:gd name="T54" fmla="*/ 18 w 142"/>
              <a:gd name="T55" fmla="*/ 36 h 154"/>
              <a:gd name="T56" fmla="*/ 24 w 142"/>
              <a:gd name="T57" fmla="*/ 30 h 154"/>
              <a:gd name="T58" fmla="*/ 18 w 142"/>
              <a:gd name="T59" fmla="*/ 24 h 154"/>
              <a:gd name="T60" fmla="*/ 123 w 142"/>
              <a:gd name="T61" fmla="*/ 71 h 154"/>
              <a:gd name="T62" fmla="*/ 127 w 142"/>
              <a:gd name="T63" fmla="*/ 62 h 154"/>
              <a:gd name="T64" fmla="*/ 122 w 142"/>
              <a:gd name="T65" fmla="*/ 51 h 154"/>
              <a:gd name="T66" fmla="*/ 123 w 142"/>
              <a:gd name="T67" fmla="*/ 44 h 154"/>
              <a:gd name="T68" fmla="*/ 117 w 142"/>
              <a:gd name="T69" fmla="*/ 33 h 154"/>
              <a:gd name="T70" fmla="*/ 118 w 142"/>
              <a:gd name="T71" fmla="*/ 27 h 154"/>
              <a:gd name="T72" fmla="*/ 101 w 142"/>
              <a:gd name="T73" fmla="*/ 12 h 154"/>
              <a:gd name="T74" fmla="*/ 89 w 142"/>
              <a:gd name="T75" fmla="*/ 12 h 154"/>
              <a:gd name="T76" fmla="*/ 57 w 142"/>
              <a:gd name="T77" fmla="*/ 19 h 154"/>
              <a:gd name="T78" fmla="*/ 39 w 142"/>
              <a:gd name="T79" fmla="*/ 24 h 154"/>
              <a:gd name="T80" fmla="*/ 36 w 142"/>
              <a:gd name="T81" fmla="*/ 24 h 154"/>
              <a:gd name="T82" fmla="*/ 36 w 142"/>
              <a:gd name="T83" fmla="*/ 83 h 154"/>
              <a:gd name="T84" fmla="*/ 39 w 142"/>
              <a:gd name="T85" fmla="*/ 83 h 154"/>
              <a:gd name="T86" fmla="*/ 61 w 142"/>
              <a:gd name="T87" fmla="*/ 104 h 154"/>
              <a:gd name="T88" fmla="*/ 68 w 142"/>
              <a:gd name="T89" fmla="*/ 112 h 154"/>
              <a:gd name="T90" fmla="*/ 80 w 142"/>
              <a:gd name="T91" fmla="*/ 142 h 154"/>
              <a:gd name="T92" fmla="*/ 95 w 142"/>
              <a:gd name="T93" fmla="*/ 124 h 154"/>
              <a:gd name="T94" fmla="*/ 86 w 142"/>
              <a:gd name="T95" fmla="*/ 95 h 154"/>
              <a:gd name="T96" fmla="*/ 118 w 142"/>
              <a:gd name="T97" fmla="*/ 95 h 154"/>
              <a:gd name="T98" fmla="*/ 130 w 142"/>
              <a:gd name="T99" fmla="*/ 83 h 154"/>
              <a:gd name="T100" fmla="*/ 123 w 142"/>
              <a:gd name="T101" fmla="*/ 7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2" h="154">
                <a:moveTo>
                  <a:pt x="118" y="107"/>
                </a:moveTo>
                <a:cubicBezTo>
                  <a:pt x="102" y="107"/>
                  <a:pt x="102" y="107"/>
                  <a:pt x="102" y="107"/>
                </a:cubicBezTo>
                <a:cubicBezTo>
                  <a:pt x="105" y="112"/>
                  <a:pt x="107" y="118"/>
                  <a:pt x="107" y="124"/>
                </a:cubicBezTo>
                <a:cubicBezTo>
                  <a:pt x="107" y="130"/>
                  <a:pt x="106" y="136"/>
                  <a:pt x="103" y="142"/>
                </a:cubicBezTo>
                <a:cubicBezTo>
                  <a:pt x="99" y="150"/>
                  <a:pt x="90" y="154"/>
                  <a:pt x="80" y="154"/>
                </a:cubicBezTo>
                <a:cubicBezTo>
                  <a:pt x="77" y="154"/>
                  <a:pt x="74" y="153"/>
                  <a:pt x="72" y="150"/>
                </a:cubicBezTo>
                <a:cubicBezTo>
                  <a:pt x="62" y="141"/>
                  <a:pt x="65" y="127"/>
                  <a:pt x="60" y="121"/>
                </a:cubicBezTo>
                <a:cubicBezTo>
                  <a:pt x="56" y="117"/>
                  <a:pt x="53" y="113"/>
                  <a:pt x="50" y="109"/>
                </a:cubicBezTo>
                <a:cubicBezTo>
                  <a:pt x="47" y="105"/>
                  <a:pt x="41" y="97"/>
                  <a:pt x="37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5" y="95"/>
                  <a:pt x="0" y="89"/>
                  <a:pt x="0" y="8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7"/>
                  <a:pt x="5" y="12"/>
                  <a:pt x="12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41" y="12"/>
                  <a:pt x="49" y="9"/>
                  <a:pt x="51" y="8"/>
                </a:cubicBezTo>
                <a:cubicBezTo>
                  <a:pt x="65" y="4"/>
                  <a:pt x="76" y="0"/>
                  <a:pt x="90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8" y="0"/>
                  <a:pt x="130" y="10"/>
                  <a:pt x="130" y="27"/>
                </a:cubicBezTo>
                <a:cubicBezTo>
                  <a:pt x="130" y="28"/>
                  <a:pt x="130" y="28"/>
                  <a:pt x="130" y="28"/>
                </a:cubicBezTo>
                <a:cubicBezTo>
                  <a:pt x="133" y="32"/>
                  <a:pt x="135" y="38"/>
                  <a:pt x="135" y="44"/>
                </a:cubicBezTo>
                <a:cubicBezTo>
                  <a:pt x="135" y="46"/>
                  <a:pt x="135" y="47"/>
                  <a:pt x="135" y="48"/>
                </a:cubicBezTo>
                <a:cubicBezTo>
                  <a:pt x="137" y="52"/>
                  <a:pt x="138" y="57"/>
                  <a:pt x="138" y="62"/>
                </a:cubicBezTo>
                <a:cubicBezTo>
                  <a:pt x="138" y="64"/>
                  <a:pt x="138" y="66"/>
                  <a:pt x="138" y="68"/>
                </a:cubicBezTo>
                <a:cubicBezTo>
                  <a:pt x="141" y="72"/>
                  <a:pt x="142" y="78"/>
                  <a:pt x="142" y="83"/>
                </a:cubicBezTo>
                <a:cubicBezTo>
                  <a:pt x="142" y="96"/>
                  <a:pt x="131" y="107"/>
                  <a:pt x="118" y="107"/>
                </a:cubicBezTo>
                <a:close/>
                <a:moveTo>
                  <a:pt x="18" y="24"/>
                </a:moveTo>
                <a:cubicBezTo>
                  <a:pt x="15" y="24"/>
                  <a:pt x="12" y="26"/>
                  <a:pt x="12" y="30"/>
                </a:cubicBezTo>
                <a:cubicBezTo>
                  <a:pt x="12" y="33"/>
                  <a:pt x="15" y="36"/>
                  <a:pt x="18" y="36"/>
                </a:cubicBezTo>
                <a:cubicBezTo>
                  <a:pt x="21" y="36"/>
                  <a:pt x="24" y="33"/>
                  <a:pt x="24" y="30"/>
                </a:cubicBezTo>
                <a:cubicBezTo>
                  <a:pt x="24" y="26"/>
                  <a:pt x="21" y="24"/>
                  <a:pt x="18" y="24"/>
                </a:cubicBezTo>
                <a:close/>
                <a:moveTo>
                  <a:pt x="123" y="71"/>
                </a:moveTo>
                <a:cubicBezTo>
                  <a:pt x="125" y="69"/>
                  <a:pt x="127" y="65"/>
                  <a:pt x="127" y="62"/>
                </a:cubicBezTo>
                <a:cubicBezTo>
                  <a:pt x="127" y="57"/>
                  <a:pt x="125" y="54"/>
                  <a:pt x="122" y="51"/>
                </a:cubicBezTo>
                <a:cubicBezTo>
                  <a:pt x="123" y="49"/>
                  <a:pt x="123" y="46"/>
                  <a:pt x="123" y="44"/>
                </a:cubicBezTo>
                <a:cubicBezTo>
                  <a:pt x="123" y="40"/>
                  <a:pt x="121" y="35"/>
                  <a:pt x="117" y="33"/>
                </a:cubicBezTo>
                <a:cubicBezTo>
                  <a:pt x="118" y="31"/>
                  <a:pt x="118" y="29"/>
                  <a:pt x="118" y="27"/>
                </a:cubicBezTo>
                <a:cubicBezTo>
                  <a:pt x="118" y="17"/>
                  <a:pt x="111" y="12"/>
                  <a:pt x="101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78" y="12"/>
                  <a:pt x="67" y="15"/>
                  <a:pt x="57" y="19"/>
                </a:cubicBezTo>
                <a:cubicBezTo>
                  <a:pt x="52" y="20"/>
                  <a:pt x="44" y="24"/>
                  <a:pt x="39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83"/>
                  <a:pt x="36" y="83"/>
                  <a:pt x="36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6" y="83"/>
                  <a:pt x="57" y="99"/>
                  <a:pt x="61" y="104"/>
                </a:cubicBezTo>
                <a:cubicBezTo>
                  <a:pt x="63" y="107"/>
                  <a:pt x="66" y="110"/>
                  <a:pt x="68" y="112"/>
                </a:cubicBezTo>
                <a:cubicBezTo>
                  <a:pt x="77" y="122"/>
                  <a:pt x="74" y="136"/>
                  <a:pt x="80" y="142"/>
                </a:cubicBezTo>
                <a:cubicBezTo>
                  <a:pt x="93" y="142"/>
                  <a:pt x="95" y="135"/>
                  <a:pt x="95" y="124"/>
                </a:cubicBezTo>
                <a:cubicBezTo>
                  <a:pt x="95" y="113"/>
                  <a:pt x="86" y="106"/>
                  <a:pt x="86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25" y="95"/>
                  <a:pt x="130" y="89"/>
                  <a:pt x="130" y="83"/>
                </a:cubicBezTo>
                <a:cubicBezTo>
                  <a:pt x="130" y="80"/>
                  <a:pt x="128" y="71"/>
                  <a:pt x="123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2" name="Freeform 214"/>
          <p:cNvSpPr>
            <a:spLocks noEditPoints="1"/>
          </p:cNvSpPr>
          <p:nvPr/>
        </p:nvSpPr>
        <p:spPr bwMode="auto">
          <a:xfrm>
            <a:off x="3041260" y="3176431"/>
            <a:ext cx="165454" cy="178547"/>
          </a:xfrm>
          <a:custGeom>
            <a:avLst/>
            <a:gdLst>
              <a:gd name="T0" fmla="*/ 137 w 142"/>
              <a:gd name="T1" fmla="*/ 86 h 154"/>
              <a:gd name="T2" fmla="*/ 138 w 142"/>
              <a:gd name="T3" fmla="*/ 93 h 154"/>
              <a:gd name="T4" fmla="*/ 134 w 142"/>
              <a:gd name="T5" fmla="*/ 106 h 154"/>
              <a:gd name="T6" fmla="*/ 135 w 142"/>
              <a:gd name="T7" fmla="*/ 110 h 154"/>
              <a:gd name="T8" fmla="*/ 129 w 142"/>
              <a:gd name="T9" fmla="*/ 126 h 154"/>
              <a:gd name="T10" fmla="*/ 100 w 142"/>
              <a:gd name="T11" fmla="*/ 154 h 154"/>
              <a:gd name="T12" fmla="*/ 97 w 142"/>
              <a:gd name="T13" fmla="*/ 154 h 154"/>
              <a:gd name="T14" fmla="*/ 88 w 142"/>
              <a:gd name="T15" fmla="*/ 154 h 154"/>
              <a:gd name="T16" fmla="*/ 51 w 142"/>
              <a:gd name="T17" fmla="*/ 146 h 154"/>
              <a:gd name="T18" fmla="*/ 38 w 142"/>
              <a:gd name="T19" fmla="*/ 142 h 154"/>
              <a:gd name="T20" fmla="*/ 11 w 142"/>
              <a:gd name="T21" fmla="*/ 142 h 154"/>
              <a:gd name="T22" fmla="*/ 0 w 142"/>
              <a:gd name="T23" fmla="*/ 130 h 154"/>
              <a:gd name="T24" fmla="*/ 0 w 142"/>
              <a:gd name="T25" fmla="*/ 71 h 154"/>
              <a:gd name="T26" fmla="*/ 11 w 142"/>
              <a:gd name="T27" fmla="*/ 59 h 154"/>
              <a:gd name="T28" fmla="*/ 37 w 142"/>
              <a:gd name="T29" fmla="*/ 59 h 154"/>
              <a:gd name="T30" fmla="*/ 49 w 142"/>
              <a:gd name="T31" fmla="*/ 45 h 154"/>
              <a:gd name="T32" fmla="*/ 59 w 142"/>
              <a:gd name="T33" fmla="*/ 33 h 154"/>
              <a:gd name="T34" fmla="*/ 71 w 142"/>
              <a:gd name="T35" fmla="*/ 4 h 154"/>
              <a:gd name="T36" fmla="*/ 80 w 142"/>
              <a:gd name="T37" fmla="*/ 0 h 154"/>
              <a:gd name="T38" fmla="*/ 103 w 142"/>
              <a:gd name="T39" fmla="*/ 13 h 154"/>
              <a:gd name="T40" fmla="*/ 106 w 142"/>
              <a:gd name="T41" fmla="*/ 30 h 154"/>
              <a:gd name="T42" fmla="*/ 102 w 142"/>
              <a:gd name="T43" fmla="*/ 48 h 154"/>
              <a:gd name="T44" fmla="*/ 118 w 142"/>
              <a:gd name="T45" fmla="*/ 48 h 154"/>
              <a:gd name="T46" fmla="*/ 142 w 142"/>
              <a:gd name="T47" fmla="*/ 71 h 154"/>
              <a:gd name="T48" fmla="*/ 137 w 142"/>
              <a:gd name="T49" fmla="*/ 86 h 154"/>
              <a:gd name="T50" fmla="*/ 17 w 142"/>
              <a:gd name="T51" fmla="*/ 119 h 154"/>
              <a:gd name="T52" fmla="*/ 11 w 142"/>
              <a:gd name="T53" fmla="*/ 124 h 154"/>
              <a:gd name="T54" fmla="*/ 17 w 142"/>
              <a:gd name="T55" fmla="*/ 130 h 154"/>
              <a:gd name="T56" fmla="*/ 23 w 142"/>
              <a:gd name="T57" fmla="*/ 124 h 154"/>
              <a:gd name="T58" fmla="*/ 17 w 142"/>
              <a:gd name="T59" fmla="*/ 119 h 154"/>
              <a:gd name="T60" fmla="*/ 118 w 142"/>
              <a:gd name="T61" fmla="*/ 59 h 154"/>
              <a:gd name="T62" fmla="*/ 85 w 142"/>
              <a:gd name="T63" fmla="*/ 59 h 154"/>
              <a:gd name="T64" fmla="*/ 94 w 142"/>
              <a:gd name="T65" fmla="*/ 30 h 154"/>
              <a:gd name="T66" fmla="*/ 80 w 142"/>
              <a:gd name="T67" fmla="*/ 12 h 154"/>
              <a:gd name="T68" fmla="*/ 68 w 142"/>
              <a:gd name="T69" fmla="*/ 42 h 154"/>
              <a:gd name="T70" fmla="*/ 61 w 142"/>
              <a:gd name="T71" fmla="*/ 50 h 154"/>
              <a:gd name="T72" fmla="*/ 38 w 142"/>
              <a:gd name="T73" fmla="*/ 71 h 154"/>
              <a:gd name="T74" fmla="*/ 35 w 142"/>
              <a:gd name="T75" fmla="*/ 71 h 154"/>
              <a:gd name="T76" fmla="*/ 35 w 142"/>
              <a:gd name="T77" fmla="*/ 130 h 154"/>
              <a:gd name="T78" fmla="*/ 38 w 142"/>
              <a:gd name="T79" fmla="*/ 130 h 154"/>
              <a:gd name="T80" fmla="*/ 57 w 142"/>
              <a:gd name="T81" fmla="*/ 135 h 154"/>
              <a:gd name="T82" fmla="*/ 88 w 142"/>
              <a:gd name="T83" fmla="*/ 142 h 154"/>
              <a:gd name="T84" fmla="*/ 100 w 142"/>
              <a:gd name="T85" fmla="*/ 142 h 154"/>
              <a:gd name="T86" fmla="*/ 117 w 142"/>
              <a:gd name="T87" fmla="*/ 127 h 154"/>
              <a:gd name="T88" fmla="*/ 117 w 142"/>
              <a:gd name="T89" fmla="*/ 122 h 154"/>
              <a:gd name="T90" fmla="*/ 123 w 142"/>
              <a:gd name="T91" fmla="*/ 110 h 154"/>
              <a:gd name="T92" fmla="*/ 121 w 142"/>
              <a:gd name="T93" fmla="*/ 104 h 154"/>
              <a:gd name="T94" fmla="*/ 126 w 142"/>
              <a:gd name="T95" fmla="*/ 93 h 154"/>
              <a:gd name="T96" fmla="*/ 123 w 142"/>
              <a:gd name="T97" fmla="*/ 83 h 154"/>
              <a:gd name="T98" fmla="*/ 130 w 142"/>
              <a:gd name="T99" fmla="*/ 71 h 154"/>
              <a:gd name="T100" fmla="*/ 118 w 142"/>
              <a:gd name="T101" fmla="*/ 5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2" h="154">
                <a:moveTo>
                  <a:pt x="137" y="86"/>
                </a:moveTo>
                <a:cubicBezTo>
                  <a:pt x="138" y="88"/>
                  <a:pt x="138" y="90"/>
                  <a:pt x="138" y="93"/>
                </a:cubicBezTo>
                <a:cubicBezTo>
                  <a:pt x="138" y="97"/>
                  <a:pt x="137" y="102"/>
                  <a:pt x="134" y="106"/>
                </a:cubicBezTo>
                <a:cubicBezTo>
                  <a:pt x="135" y="107"/>
                  <a:pt x="135" y="109"/>
                  <a:pt x="135" y="110"/>
                </a:cubicBezTo>
                <a:cubicBezTo>
                  <a:pt x="135" y="116"/>
                  <a:pt x="133" y="122"/>
                  <a:pt x="129" y="126"/>
                </a:cubicBezTo>
                <a:cubicBezTo>
                  <a:pt x="129" y="144"/>
                  <a:pt x="117" y="154"/>
                  <a:pt x="100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75" y="154"/>
                  <a:pt x="63" y="150"/>
                  <a:pt x="51" y="146"/>
                </a:cubicBezTo>
                <a:cubicBezTo>
                  <a:pt x="48" y="145"/>
                  <a:pt x="41" y="142"/>
                  <a:pt x="38" y="142"/>
                </a:cubicBezTo>
                <a:cubicBezTo>
                  <a:pt x="11" y="142"/>
                  <a:pt x="11" y="142"/>
                  <a:pt x="11" y="142"/>
                </a:cubicBezTo>
                <a:cubicBezTo>
                  <a:pt x="5" y="142"/>
                  <a:pt x="0" y="137"/>
                  <a:pt x="0" y="13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5"/>
                  <a:pt x="5" y="59"/>
                  <a:pt x="11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40" y="57"/>
                  <a:pt x="47" y="49"/>
                  <a:pt x="49" y="45"/>
                </a:cubicBezTo>
                <a:cubicBezTo>
                  <a:pt x="53" y="41"/>
                  <a:pt x="56" y="37"/>
                  <a:pt x="59" y="33"/>
                </a:cubicBezTo>
                <a:cubicBezTo>
                  <a:pt x="65" y="27"/>
                  <a:pt x="62" y="13"/>
                  <a:pt x="71" y="4"/>
                </a:cubicBezTo>
                <a:cubicBezTo>
                  <a:pt x="73" y="2"/>
                  <a:pt x="76" y="0"/>
                  <a:pt x="80" y="0"/>
                </a:cubicBezTo>
                <a:cubicBezTo>
                  <a:pt x="89" y="0"/>
                  <a:pt x="98" y="4"/>
                  <a:pt x="103" y="13"/>
                </a:cubicBezTo>
                <a:cubicBezTo>
                  <a:pt x="106" y="18"/>
                  <a:pt x="106" y="24"/>
                  <a:pt x="106" y="30"/>
                </a:cubicBezTo>
                <a:cubicBezTo>
                  <a:pt x="106" y="36"/>
                  <a:pt x="104" y="42"/>
                  <a:pt x="102" y="48"/>
                </a:cubicBezTo>
                <a:cubicBezTo>
                  <a:pt x="118" y="48"/>
                  <a:pt x="118" y="48"/>
                  <a:pt x="118" y="48"/>
                </a:cubicBezTo>
                <a:cubicBezTo>
                  <a:pt x="131" y="48"/>
                  <a:pt x="142" y="58"/>
                  <a:pt x="142" y="71"/>
                </a:cubicBezTo>
                <a:cubicBezTo>
                  <a:pt x="142" y="77"/>
                  <a:pt x="140" y="82"/>
                  <a:pt x="137" y="86"/>
                </a:cubicBezTo>
                <a:close/>
                <a:moveTo>
                  <a:pt x="17" y="119"/>
                </a:moveTo>
                <a:cubicBezTo>
                  <a:pt x="14" y="119"/>
                  <a:pt x="11" y="121"/>
                  <a:pt x="11" y="124"/>
                </a:cubicBezTo>
                <a:cubicBezTo>
                  <a:pt x="11" y="128"/>
                  <a:pt x="14" y="130"/>
                  <a:pt x="17" y="130"/>
                </a:cubicBezTo>
                <a:cubicBezTo>
                  <a:pt x="21" y="130"/>
                  <a:pt x="23" y="128"/>
                  <a:pt x="23" y="124"/>
                </a:cubicBezTo>
                <a:cubicBezTo>
                  <a:pt x="23" y="121"/>
                  <a:pt x="21" y="119"/>
                  <a:pt x="17" y="119"/>
                </a:cubicBezTo>
                <a:close/>
                <a:moveTo>
                  <a:pt x="118" y="59"/>
                </a:moveTo>
                <a:cubicBezTo>
                  <a:pt x="85" y="59"/>
                  <a:pt x="85" y="59"/>
                  <a:pt x="85" y="59"/>
                </a:cubicBezTo>
                <a:cubicBezTo>
                  <a:pt x="85" y="49"/>
                  <a:pt x="94" y="41"/>
                  <a:pt x="94" y="30"/>
                </a:cubicBezTo>
                <a:cubicBezTo>
                  <a:pt x="94" y="19"/>
                  <a:pt x="92" y="12"/>
                  <a:pt x="80" y="12"/>
                </a:cubicBezTo>
                <a:cubicBezTo>
                  <a:pt x="74" y="18"/>
                  <a:pt x="77" y="32"/>
                  <a:pt x="68" y="42"/>
                </a:cubicBezTo>
                <a:cubicBezTo>
                  <a:pt x="65" y="44"/>
                  <a:pt x="63" y="47"/>
                  <a:pt x="61" y="50"/>
                </a:cubicBezTo>
                <a:cubicBezTo>
                  <a:pt x="56" y="55"/>
                  <a:pt x="45" y="71"/>
                  <a:pt x="38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43" y="130"/>
                  <a:pt x="52" y="134"/>
                  <a:pt x="57" y="135"/>
                </a:cubicBezTo>
                <a:cubicBezTo>
                  <a:pt x="67" y="139"/>
                  <a:pt x="77" y="142"/>
                  <a:pt x="88" y="142"/>
                </a:cubicBezTo>
                <a:cubicBezTo>
                  <a:pt x="100" y="142"/>
                  <a:pt x="100" y="142"/>
                  <a:pt x="100" y="142"/>
                </a:cubicBezTo>
                <a:cubicBezTo>
                  <a:pt x="110" y="142"/>
                  <a:pt x="117" y="138"/>
                  <a:pt x="117" y="127"/>
                </a:cubicBezTo>
                <a:cubicBezTo>
                  <a:pt x="117" y="125"/>
                  <a:pt x="117" y="123"/>
                  <a:pt x="117" y="122"/>
                </a:cubicBezTo>
                <a:cubicBezTo>
                  <a:pt x="121" y="120"/>
                  <a:pt x="123" y="114"/>
                  <a:pt x="123" y="110"/>
                </a:cubicBezTo>
                <a:cubicBezTo>
                  <a:pt x="123" y="108"/>
                  <a:pt x="122" y="106"/>
                  <a:pt x="121" y="104"/>
                </a:cubicBezTo>
                <a:cubicBezTo>
                  <a:pt x="124" y="101"/>
                  <a:pt x="126" y="97"/>
                  <a:pt x="126" y="93"/>
                </a:cubicBezTo>
                <a:cubicBezTo>
                  <a:pt x="126" y="90"/>
                  <a:pt x="125" y="85"/>
                  <a:pt x="123" y="83"/>
                </a:cubicBezTo>
                <a:cubicBezTo>
                  <a:pt x="127" y="83"/>
                  <a:pt x="130" y="75"/>
                  <a:pt x="130" y="71"/>
                </a:cubicBezTo>
                <a:cubicBezTo>
                  <a:pt x="130" y="65"/>
                  <a:pt x="124" y="59"/>
                  <a:pt x="118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3" name="Freeform 215"/>
          <p:cNvSpPr>
            <a:spLocks noEditPoints="1"/>
          </p:cNvSpPr>
          <p:nvPr/>
        </p:nvSpPr>
        <p:spPr bwMode="auto">
          <a:xfrm>
            <a:off x="3248373" y="3189525"/>
            <a:ext cx="171405" cy="165454"/>
          </a:xfrm>
          <a:custGeom>
            <a:avLst/>
            <a:gdLst>
              <a:gd name="T0" fmla="*/ 39 w 148"/>
              <a:gd name="T1" fmla="*/ 124 h 142"/>
              <a:gd name="T2" fmla="*/ 33 w 148"/>
              <a:gd name="T3" fmla="*/ 130 h 142"/>
              <a:gd name="T4" fmla="*/ 6 w 148"/>
              <a:gd name="T5" fmla="*/ 130 h 142"/>
              <a:gd name="T6" fmla="*/ 0 w 148"/>
              <a:gd name="T7" fmla="*/ 124 h 142"/>
              <a:gd name="T8" fmla="*/ 0 w 148"/>
              <a:gd name="T9" fmla="*/ 65 h 142"/>
              <a:gd name="T10" fmla="*/ 6 w 148"/>
              <a:gd name="T11" fmla="*/ 59 h 142"/>
              <a:gd name="T12" fmla="*/ 33 w 148"/>
              <a:gd name="T13" fmla="*/ 59 h 142"/>
              <a:gd name="T14" fmla="*/ 39 w 148"/>
              <a:gd name="T15" fmla="*/ 65 h 142"/>
              <a:gd name="T16" fmla="*/ 39 w 148"/>
              <a:gd name="T17" fmla="*/ 124 h 142"/>
              <a:gd name="T18" fmla="*/ 18 w 148"/>
              <a:gd name="T19" fmla="*/ 107 h 142"/>
              <a:gd name="T20" fmla="*/ 12 w 148"/>
              <a:gd name="T21" fmla="*/ 112 h 142"/>
              <a:gd name="T22" fmla="*/ 18 w 148"/>
              <a:gd name="T23" fmla="*/ 118 h 142"/>
              <a:gd name="T24" fmla="*/ 24 w 148"/>
              <a:gd name="T25" fmla="*/ 112 h 142"/>
              <a:gd name="T26" fmla="*/ 18 w 148"/>
              <a:gd name="T27" fmla="*/ 107 h 142"/>
              <a:gd name="T28" fmla="*/ 143 w 148"/>
              <a:gd name="T29" fmla="*/ 79 h 142"/>
              <a:gd name="T30" fmla="*/ 144 w 148"/>
              <a:gd name="T31" fmla="*/ 86 h 142"/>
              <a:gd name="T32" fmla="*/ 140 w 148"/>
              <a:gd name="T33" fmla="*/ 99 h 142"/>
              <a:gd name="T34" fmla="*/ 140 w 148"/>
              <a:gd name="T35" fmla="*/ 109 h 142"/>
              <a:gd name="T36" fmla="*/ 135 w 148"/>
              <a:gd name="T37" fmla="*/ 118 h 142"/>
              <a:gd name="T38" fmla="*/ 131 w 148"/>
              <a:gd name="T39" fmla="*/ 135 h 142"/>
              <a:gd name="T40" fmla="*/ 113 w 148"/>
              <a:gd name="T41" fmla="*/ 142 h 142"/>
              <a:gd name="T42" fmla="*/ 109 w 148"/>
              <a:gd name="T43" fmla="*/ 142 h 142"/>
              <a:gd name="T44" fmla="*/ 102 w 148"/>
              <a:gd name="T45" fmla="*/ 142 h 142"/>
              <a:gd name="T46" fmla="*/ 101 w 148"/>
              <a:gd name="T47" fmla="*/ 142 h 142"/>
              <a:gd name="T48" fmla="*/ 65 w 148"/>
              <a:gd name="T49" fmla="*/ 134 h 142"/>
              <a:gd name="T50" fmla="*/ 50 w 148"/>
              <a:gd name="T51" fmla="*/ 130 h 142"/>
              <a:gd name="T52" fmla="*/ 45 w 148"/>
              <a:gd name="T53" fmla="*/ 124 h 142"/>
              <a:gd name="T54" fmla="*/ 45 w 148"/>
              <a:gd name="T55" fmla="*/ 65 h 142"/>
              <a:gd name="T56" fmla="*/ 50 w 148"/>
              <a:gd name="T57" fmla="*/ 59 h 142"/>
              <a:gd name="T58" fmla="*/ 67 w 148"/>
              <a:gd name="T59" fmla="*/ 43 h 142"/>
              <a:gd name="T60" fmla="*/ 76 w 148"/>
              <a:gd name="T61" fmla="*/ 31 h 142"/>
              <a:gd name="T62" fmla="*/ 82 w 148"/>
              <a:gd name="T63" fmla="*/ 17 h 142"/>
              <a:gd name="T64" fmla="*/ 88 w 148"/>
              <a:gd name="T65" fmla="*/ 2 h 142"/>
              <a:gd name="T66" fmla="*/ 92 w 148"/>
              <a:gd name="T67" fmla="*/ 0 h 142"/>
              <a:gd name="T68" fmla="*/ 113 w 148"/>
              <a:gd name="T69" fmla="*/ 24 h 142"/>
              <a:gd name="T70" fmla="*/ 107 w 148"/>
              <a:gd name="T71" fmla="*/ 42 h 142"/>
              <a:gd name="T72" fmla="*/ 105 w 148"/>
              <a:gd name="T73" fmla="*/ 47 h 142"/>
              <a:gd name="T74" fmla="*/ 130 w 148"/>
              <a:gd name="T75" fmla="*/ 47 h 142"/>
              <a:gd name="T76" fmla="*/ 148 w 148"/>
              <a:gd name="T77" fmla="*/ 65 h 142"/>
              <a:gd name="T78" fmla="*/ 143 w 148"/>
              <a:gd name="T79" fmla="*/ 7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8" h="142">
                <a:moveTo>
                  <a:pt x="39" y="124"/>
                </a:moveTo>
                <a:cubicBezTo>
                  <a:pt x="39" y="128"/>
                  <a:pt x="36" y="130"/>
                  <a:pt x="33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6" y="59"/>
                  <a:pt x="39" y="62"/>
                  <a:pt x="39" y="65"/>
                </a:cubicBezTo>
                <a:lnTo>
                  <a:pt x="39" y="124"/>
                </a:lnTo>
                <a:close/>
                <a:moveTo>
                  <a:pt x="18" y="107"/>
                </a:moveTo>
                <a:cubicBezTo>
                  <a:pt x="15" y="107"/>
                  <a:pt x="12" y="109"/>
                  <a:pt x="12" y="112"/>
                </a:cubicBezTo>
                <a:cubicBezTo>
                  <a:pt x="12" y="116"/>
                  <a:pt x="15" y="118"/>
                  <a:pt x="18" y="118"/>
                </a:cubicBezTo>
                <a:cubicBezTo>
                  <a:pt x="21" y="118"/>
                  <a:pt x="24" y="116"/>
                  <a:pt x="24" y="112"/>
                </a:cubicBezTo>
                <a:cubicBezTo>
                  <a:pt x="24" y="109"/>
                  <a:pt x="21" y="107"/>
                  <a:pt x="18" y="107"/>
                </a:cubicBezTo>
                <a:close/>
                <a:moveTo>
                  <a:pt x="143" y="79"/>
                </a:moveTo>
                <a:cubicBezTo>
                  <a:pt x="144" y="82"/>
                  <a:pt x="144" y="85"/>
                  <a:pt x="144" y="86"/>
                </a:cubicBezTo>
                <a:cubicBezTo>
                  <a:pt x="145" y="91"/>
                  <a:pt x="143" y="95"/>
                  <a:pt x="140" y="99"/>
                </a:cubicBezTo>
                <a:cubicBezTo>
                  <a:pt x="141" y="102"/>
                  <a:pt x="141" y="106"/>
                  <a:pt x="140" y="109"/>
                </a:cubicBezTo>
                <a:cubicBezTo>
                  <a:pt x="139" y="113"/>
                  <a:pt x="138" y="116"/>
                  <a:pt x="135" y="118"/>
                </a:cubicBezTo>
                <a:cubicBezTo>
                  <a:pt x="136" y="125"/>
                  <a:pt x="134" y="131"/>
                  <a:pt x="131" y="135"/>
                </a:cubicBezTo>
                <a:cubicBezTo>
                  <a:pt x="127" y="140"/>
                  <a:pt x="121" y="142"/>
                  <a:pt x="113" y="142"/>
                </a:cubicBezTo>
                <a:cubicBezTo>
                  <a:pt x="112" y="142"/>
                  <a:pt x="111" y="142"/>
                  <a:pt x="109" y="142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1" y="142"/>
                  <a:pt x="101" y="142"/>
                  <a:pt x="101" y="142"/>
                </a:cubicBezTo>
                <a:cubicBezTo>
                  <a:pt x="88" y="142"/>
                  <a:pt x="75" y="138"/>
                  <a:pt x="65" y="134"/>
                </a:cubicBezTo>
                <a:cubicBezTo>
                  <a:pt x="59" y="132"/>
                  <a:pt x="54" y="130"/>
                  <a:pt x="50" y="130"/>
                </a:cubicBezTo>
                <a:cubicBezTo>
                  <a:pt x="47" y="130"/>
                  <a:pt x="45" y="128"/>
                  <a:pt x="45" y="124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2"/>
                  <a:pt x="47" y="59"/>
                  <a:pt x="50" y="59"/>
                </a:cubicBezTo>
                <a:cubicBezTo>
                  <a:pt x="54" y="59"/>
                  <a:pt x="62" y="48"/>
                  <a:pt x="67" y="43"/>
                </a:cubicBezTo>
                <a:cubicBezTo>
                  <a:pt x="70" y="38"/>
                  <a:pt x="73" y="34"/>
                  <a:pt x="76" y="31"/>
                </a:cubicBezTo>
                <a:cubicBezTo>
                  <a:pt x="79" y="28"/>
                  <a:pt x="80" y="22"/>
                  <a:pt x="82" y="17"/>
                </a:cubicBezTo>
                <a:cubicBezTo>
                  <a:pt x="83" y="11"/>
                  <a:pt x="84" y="6"/>
                  <a:pt x="88" y="2"/>
                </a:cubicBezTo>
                <a:cubicBezTo>
                  <a:pt x="89" y="1"/>
                  <a:pt x="90" y="0"/>
                  <a:pt x="92" y="0"/>
                </a:cubicBezTo>
                <a:cubicBezTo>
                  <a:pt x="113" y="0"/>
                  <a:pt x="113" y="17"/>
                  <a:pt x="113" y="24"/>
                </a:cubicBezTo>
                <a:cubicBezTo>
                  <a:pt x="113" y="31"/>
                  <a:pt x="110" y="37"/>
                  <a:pt x="107" y="42"/>
                </a:cubicBezTo>
                <a:cubicBezTo>
                  <a:pt x="106" y="44"/>
                  <a:pt x="105" y="44"/>
                  <a:pt x="105" y="47"/>
                </a:cubicBezTo>
                <a:cubicBezTo>
                  <a:pt x="130" y="47"/>
                  <a:pt x="130" y="47"/>
                  <a:pt x="130" y="47"/>
                </a:cubicBezTo>
                <a:cubicBezTo>
                  <a:pt x="140" y="47"/>
                  <a:pt x="148" y="56"/>
                  <a:pt x="148" y="65"/>
                </a:cubicBezTo>
                <a:cubicBezTo>
                  <a:pt x="148" y="70"/>
                  <a:pt x="146" y="75"/>
                  <a:pt x="143" y="7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4" name="Freeform 216"/>
          <p:cNvSpPr>
            <a:spLocks noEditPoints="1"/>
          </p:cNvSpPr>
          <p:nvPr/>
        </p:nvSpPr>
        <p:spPr bwMode="auto">
          <a:xfrm>
            <a:off x="3475723" y="3189524"/>
            <a:ext cx="177358" cy="178547"/>
          </a:xfrm>
          <a:custGeom>
            <a:avLst/>
            <a:gdLst>
              <a:gd name="T0" fmla="*/ 141 w 153"/>
              <a:gd name="T1" fmla="*/ 154 h 154"/>
              <a:gd name="T2" fmla="*/ 133 w 153"/>
              <a:gd name="T3" fmla="*/ 150 h 154"/>
              <a:gd name="T4" fmla="*/ 101 w 153"/>
              <a:gd name="T5" fmla="*/ 119 h 154"/>
              <a:gd name="T6" fmla="*/ 65 w 153"/>
              <a:gd name="T7" fmla="*/ 130 h 154"/>
              <a:gd name="T8" fmla="*/ 0 w 153"/>
              <a:gd name="T9" fmla="*/ 65 h 154"/>
              <a:gd name="T10" fmla="*/ 65 w 153"/>
              <a:gd name="T11" fmla="*/ 0 h 154"/>
              <a:gd name="T12" fmla="*/ 130 w 153"/>
              <a:gd name="T13" fmla="*/ 65 h 154"/>
              <a:gd name="T14" fmla="*/ 118 w 153"/>
              <a:gd name="T15" fmla="*/ 102 h 154"/>
              <a:gd name="T16" fmla="*/ 150 w 153"/>
              <a:gd name="T17" fmla="*/ 134 h 154"/>
              <a:gd name="T18" fmla="*/ 153 w 153"/>
              <a:gd name="T19" fmla="*/ 142 h 154"/>
              <a:gd name="T20" fmla="*/ 141 w 153"/>
              <a:gd name="T21" fmla="*/ 154 h 154"/>
              <a:gd name="T22" fmla="*/ 65 w 153"/>
              <a:gd name="T23" fmla="*/ 24 h 154"/>
              <a:gd name="T24" fmla="*/ 23 w 153"/>
              <a:gd name="T25" fmla="*/ 65 h 154"/>
              <a:gd name="T26" fmla="*/ 65 w 153"/>
              <a:gd name="T27" fmla="*/ 107 h 154"/>
              <a:gd name="T28" fmla="*/ 106 w 153"/>
              <a:gd name="T29" fmla="*/ 65 h 154"/>
              <a:gd name="T30" fmla="*/ 65 w 153"/>
              <a:gd name="T31" fmla="*/ 2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3" h="154">
                <a:moveTo>
                  <a:pt x="141" y="154"/>
                </a:moveTo>
                <a:cubicBezTo>
                  <a:pt x="138" y="154"/>
                  <a:pt x="135" y="153"/>
                  <a:pt x="133" y="150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91" y="126"/>
                  <a:pt x="78" y="130"/>
                  <a:pt x="65" y="130"/>
                </a:cubicBezTo>
                <a:cubicBezTo>
                  <a:pt x="29" y="130"/>
                  <a:pt x="0" y="101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101" y="0"/>
                  <a:pt x="130" y="29"/>
                  <a:pt x="130" y="65"/>
                </a:cubicBezTo>
                <a:cubicBezTo>
                  <a:pt x="130" y="78"/>
                  <a:pt x="126" y="91"/>
                  <a:pt x="118" y="102"/>
                </a:cubicBezTo>
                <a:cubicBezTo>
                  <a:pt x="150" y="134"/>
                  <a:pt x="150" y="134"/>
                  <a:pt x="150" y="134"/>
                </a:cubicBezTo>
                <a:cubicBezTo>
                  <a:pt x="152" y="136"/>
                  <a:pt x="153" y="139"/>
                  <a:pt x="153" y="142"/>
                </a:cubicBezTo>
                <a:cubicBezTo>
                  <a:pt x="153" y="149"/>
                  <a:pt x="148" y="154"/>
                  <a:pt x="141" y="154"/>
                </a:cubicBezTo>
                <a:close/>
                <a:moveTo>
                  <a:pt x="65" y="24"/>
                </a:moveTo>
                <a:cubicBezTo>
                  <a:pt x="42" y="24"/>
                  <a:pt x="23" y="42"/>
                  <a:pt x="23" y="65"/>
                </a:cubicBezTo>
                <a:cubicBezTo>
                  <a:pt x="23" y="88"/>
                  <a:pt x="42" y="107"/>
                  <a:pt x="65" y="107"/>
                </a:cubicBezTo>
                <a:cubicBezTo>
                  <a:pt x="87" y="107"/>
                  <a:pt x="106" y="88"/>
                  <a:pt x="106" y="65"/>
                </a:cubicBezTo>
                <a:cubicBezTo>
                  <a:pt x="106" y="42"/>
                  <a:pt x="87" y="24"/>
                  <a:pt x="65" y="2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" name="Freeform 217"/>
          <p:cNvSpPr>
            <a:spLocks noEditPoints="1"/>
          </p:cNvSpPr>
          <p:nvPr/>
        </p:nvSpPr>
        <p:spPr bwMode="auto">
          <a:xfrm>
            <a:off x="3697123" y="3189524"/>
            <a:ext cx="178547" cy="178547"/>
          </a:xfrm>
          <a:custGeom>
            <a:avLst/>
            <a:gdLst>
              <a:gd name="T0" fmla="*/ 142 w 154"/>
              <a:gd name="T1" fmla="*/ 154 h 154"/>
              <a:gd name="T2" fmla="*/ 134 w 154"/>
              <a:gd name="T3" fmla="*/ 150 h 154"/>
              <a:gd name="T4" fmla="*/ 102 w 154"/>
              <a:gd name="T5" fmla="*/ 119 h 154"/>
              <a:gd name="T6" fmla="*/ 65 w 154"/>
              <a:gd name="T7" fmla="*/ 130 h 154"/>
              <a:gd name="T8" fmla="*/ 0 w 154"/>
              <a:gd name="T9" fmla="*/ 65 h 154"/>
              <a:gd name="T10" fmla="*/ 65 w 154"/>
              <a:gd name="T11" fmla="*/ 0 h 154"/>
              <a:gd name="T12" fmla="*/ 130 w 154"/>
              <a:gd name="T13" fmla="*/ 65 h 154"/>
              <a:gd name="T14" fmla="*/ 119 w 154"/>
              <a:gd name="T15" fmla="*/ 102 h 154"/>
              <a:gd name="T16" fmla="*/ 150 w 154"/>
              <a:gd name="T17" fmla="*/ 134 h 154"/>
              <a:gd name="T18" fmla="*/ 154 w 154"/>
              <a:gd name="T19" fmla="*/ 142 h 154"/>
              <a:gd name="T20" fmla="*/ 142 w 154"/>
              <a:gd name="T21" fmla="*/ 154 h 154"/>
              <a:gd name="T22" fmla="*/ 65 w 154"/>
              <a:gd name="T23" fmla="*/ 24 h 154"/>
              <a:gd name="T24" fmla="*/ 24 w 154"/>
              <a:gd name="T25" fmla="*/ 65 h 154"/>
              <a:gd name="T26" fmla="*/ 65 w 154"/>
              <a:gd name="T27" fmla="*/ 107 h 154"/>
              <a:gd name="T28" fmla="*/ 106 w 154"/>
              <a:gd name="T29" fmla="*/ 65 h 154"/>
              <a:gd name="T30" fmla="*/ 65 w 154"/>
              <a:gd name="T31" fmla="*/ 24 h 154"/>
              <a:gd name="T32" fmla="*/ 95 w 154"/>
              <a:gd name="T33" fmla="*/ 68 h 154"/>
              <a:gd name="T34" fmla="*/ 92 w 154"/>
              <a:gd name="T35" fmla="*/ 71 h 154"/>
              <a:gd name="T36" fmla="*/ 38 w 154"/>
              <a:gd name="T37" fmla="*/ 71 h 154"/>
              <a:gd name="T38" fmla="*/ 35 w 154"/>
              <a:gd name="T39" fmla="*/ 68 h 154"/>
              <a:gd name="T40" fmla="*/ 35 w 154"/>
              <a:gd name="T41" fmla="*/ 62 h 154"/>
              <a:gd name="T42" fmla="*/ 38 w 154"/>
              <a:gd name="T43" fmla="*/ 59 h 154"/>
              <a:gd name="T44" fmla="*/ 92 w 154"/>
              <a:gd name="T45" fmla="*/ 59 h 154"/>
              <a:gd name="T46" fmla="*/ 95 w 154"/>
              <a:gd name="T47" fmla="*/ 62 h 154"/>
              <a:gd name="T48" fmla="*/ 95 w 154"/>
              <a:gd name="T49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54">
                <a:moveTo>
                  <a:pt x="142" y="154"/>
                </a:moveTo>
                <a:cubicBezTo>
                  <a:pt x="139" y="154"/>
                  <a:pt x="136" y="153"/>
                  <a:pt x="134" y="150"/>
                </a:cubicBezTo>
                <a:cubicBezTo>
                  <a:pt x="102" y="119"/>
                  <a:pt x="102" y="119"/>
                  <a:pt x="102" y="119"/>
                </a:cubicBezTo>
                <a:cubicBezTo>
                  <a:pt x="91" y="126"/>
                  <a:pt x="78" y="130"/>
                  <a:pt x="65" y="130"/>
                </a:cubicBezTo>
                <a:cubicBezTo>
                  <a:pt x="29" y="130"/>
                  <a:pt x="0" y="101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101" y="0"/>
                  <a:pt x="130" y="29"/>
                  <a:pt x="130" y="65"/>
                </a:cubicBezTo>
                <a:cubicBezTo>
                  <a:pt x="130" y="78"/>
                  <a:pt x="126" y="91"/>
                  <a:pt x="119" y="102"/>
                </a:cubicBezTo>
                <a:cubicBezTo>
                  <a:pt x="150" y="134"/>
                  <a:pt x="150" y="134"/>
                  <a:pt x="150" y="134"/>
                </a:cubicBezTo>
                <a:cubicBezTo>
                  <a:pt x="152" y="136"/>
                  <a:pt x="154" y="139"/>
                  <a:pt x="154" y="142"/>
                </a:cubicBezTo>
                <a:cubicBezTo>
                  <a:pt x="154" y="149"/>
                  <a:pt x="148" y="154"/>
                  <a:pt x="142" y="154"/>
                </a:cubicBezTo>
                <a:close/>
                <a:moveTo>
                  <a:pt x="65" y="24"/>
                </a:moveTo>
                <a:cubicBezTo>
                  <a:pt x="42" y="24"/>
                  <a:pt x="24" y="42"/>
                  <a:pt x="24" y="65"/>
                </a:cubicBezTo>
                <a:cubicBezTo>
                  <a:pt x="24" y="88"/>
                  <a:pt x="42" y="107"/>
                  <a:pt x="65" y="107"/>
                </a:cubicBezTo>
                <a:cubicBezTo>
                  <a:pt x="88" y="107"/>
                  <a:pt x="106" y="88"/>
                  <a:pt x="106" y="65"/>
                </a:cubicBezTo>
                <a:cubicBezTo>
                  <a:pt x="106" y="42"/>
                  <a:pt x="88" y="24"/>
                  <a:pt x="65" y="24"/>
                </a:cubicBezTo>
                <a:close/>
                <a:moveTo>
                  <a:pt x="95" y="68"/>
                </a:moveTo>
                <a:cubicBezTo>
                  <a:pt x="95" y="70"/>
                  <a:pt x="93" y="71"/>
                  <a:pt x="92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1"/>
                  <a:pt x="35" y="70"/>
                  <a:pt x="35" y="68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1"/>
                  <a:pt x="37" y="59"/>
                  <a:pt x="38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3" y="59"/>
                  <a:pt x="95" y="61"/>
                  <a:pt x="95" y="62"/>
                </a:cubicBezTo>
                <a:lnTo>
                  <a:pt x="95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6" name="Freeform 218"/>
          <p:cNvSpPr>
            <a:spLocks noEditPoints="1"/>
          </p:cNvSpPr>
          <p:nvPr/>
        </p:nvSpPr>
        <p:spPr bwMode="auto">
          <a:xfrm>
            <a:off x="3917330" y="3189524"/>
            <a:ext cx="178547" cy="178547"/>
          </a:xfrm>
          <a:custGeom>
            <a:avLst/>
            <a:gdLst>
              <a:gd name="T0" fmla="*/ 142 w 154"/>
              <a:gd name="T1" fmla="*/ 154 h 154"/>
              <a:gd name="T2" fmla="*/ 134 w 154"/>
              <a:gd name="T3" fmla="*/ 150 h 154"/>
              <a:gd name="T4" fmla="*/ 102 w 154"/>
              <a:gd name="T5" fmla="*/ 119 h 154"/>
              <a:gd name="T6" fmla="*/ 65 w 154"/>
              <a:gd name="T7" fmla="*/ 130 h 154"/>
              <a:gd name="T8" fmla="*/ 0 w 154"/>
              <a:gd name="T9" fmla="*/ 65 h 154"/>
              <a:gd name="T10" fmla="*/ 65 w 154"/>
              <a:gd name="T11" fmla="*/ 0 h 154"/>
              <a:gd name="T12" fmla="*/ 130 w 154"/>
              <a:gd name="T13" fmla="*/ 65 h 154"/>
              <a:gd name="T14" fmla="*/ 119 w 154"/>
              <a:gd name="T15" fmla="*/ 102 h 154"/>
              <a:gd name="T16" fmla="*/ 151 w 154"/>
              <a:gd name="T17" fmla="*/ 134 h 154"/>
              <a:gd name="T18" fmla="*/ 154 w 154"/>
              <a:gd name="T19" fmla="*/ 142 h 154"/>
              <a:gd name="T20" fmla="*/ 142 w 154"/>
              <a:gd name="T21" fmla="*/ 154 h 154"/>
              <a:gd name="T22" fmla="*/ 65 w 154"/>
              <a:gd name="T23" fmla="*/ 24 h 154"/>
              <a:gd name="T24" fmla="*/ 24 w 154"/>
              <a:gd name="T25" fmla="*/ 65 h 154"/>
              <a:gd name="T26" fmla="*/ 65 w 154"/>
              <a:gd name="T27" fmla="*/ 107 h 154"/>
              <a:gd name="T28" fmla="*/ 107 w 154"/>
              <a:gd name="T29" fmla="*/ 65 h 154"/>
              <a:gd name="T30" fmla="*/ 65 w 154"/>
              <a:gd name="T31" fmla="*/ 24 h 154"/>
              <a:gd name="T32" fmla="*/ 95 w 154"/>
              <a:gd name="T33" fmla="*/ 68 h 154"/>
              <a:gd name="T34" fmla="*/ 92 w 154"/>
              <a:gd name="T35" fmla="*/ 71 h 154"/>
              <a:gd name="T36" fmla="*/ 71 w 154"/>
              <a:gd name="T37" fmla="*/ 71 h 154"/>
              <a:gd name="T38" fmla="*/ 71 w 154"/>
              <a:gd name="T39" fmla="*/ 92 h 154"/>
              <a:gd name="T40" fmla="*/ 68 w 154"/>
              <a:gd name="T41" fmla="*/ 95 h 154"/>
              <a:gd name="T42" fmla="*/ 62 w 154"/>
              <a:gd name="T43" fmla="*/ 95 h 154"/>
              <a:gd name="T44" fmla="*/ 59 w 154"/>
              <a:gd name="T45" fmla="*/ 92 h 154"/>
              <a:gd name="T46" fmla="*/ 59 w 154"/>
              <a:gd name="T47" fmla="*/ 71 h 154"/>
              <a:gd name="T48" fmla="*/ 39 w 154"/>
              <a:gd name="T49" fmla="*/ 71 h 154"/>
              <a:gd name="T50" fmla="*/ 36 w 154"/>
              <a:gd name="T51" fmla="*/ 68 h 154"/>
              <a:gd name="T52" fmla="*/ 36 w 154"/>
              <a:gd name="T53" fmla="*/ 62 h 154"/>
              <a:gd name="T54" fmla="*/ 39 w 154"/>
              <a:gd name="T55" fmla="*/ 59 h 154"/>
              <a:gd name="T56" fmla="*/ 59 w 154"/>
              <a:gd name="T57" fmla="*/ 59 h 154"/>
              <a:gd name="T58" fmla="*/ 59 w 154"/>
              <a:gd name="T59" fmla="*/ 39 h 154"/>
              <a:gd name="T60" fmla="*/ 62 w 154"/>
              <a:gd name="T61" fmla="*/ 36 h 154"/>
              <a:gd name="T62" fmla="*/ 68 w 154"/>
              <a:gd name="T63" fmla="*/ 36 h 154"/>
              <a:gd name="T64" fmla="*/ 71 w 154"/>
              <a:gd name="T65" fmla="*/ 39 h 154"/>
              <a:gd name="T66" fmla="*/ 71 w 154"/>
              <a:gd name="T67" fmla="*/ 59 h 154"/>
              <a:gd name="T68" fmla="*/ 92 w 154"/>
              <a:gd name="T69" fmla="*/ 59 h 154"/>
              <a:gd name="T70" fmla="*/ 95 w 154"/>
              <a:gd name="T71" fmla="*/ 62 h 154"/>
              <a:gd name="T72" fmla="*/ 95 w 154"/>
              <a:gd name="T73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54">
                <a:moveTo>
                  <a:pt x="142" y="154"/>
                </a:moveTo>
                <a:cubicBezTo>
                  <a:pt x="139" y="154"/>
                  <a:pt x="136" y="153"/>
                  <a:pt x="134" y="150"/>
                </a:cubicBezTo>
                <a:cubicBezTo>
                  <a:pt x="102" y="119"/>
                  <a:pt x="102" y="119"/>
                  <a:pt x="102" y="119"/>
                </a:cubicBezTo>
                <a:cubicBezTo>
                  <a:pt x="91" y="126"/>
                  <a:pt x="78" y="130"/>
                  <a:pt x="65" y="130"/>
                </a:cubicBezTo>
                <a:cubicBezTo>
                  <a:pt x="29" y="130"/>
                  <a:pt x="0" y="101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101" y="0"/>
                  <a:pt x="130" y="29"/>
                  <a:pt x="130" y="65"/>
                </a:cubicBezTo>
                <a:cubicBezTo>
                  <a:pt x="130" y="78"/>
                  <a:pt x="126" y="91"/>
                  <a:pt x="119" y="102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53" y="136"/>
                  <a:pt x="154" y="139"/>
                  <a:pt x="154" y="142"/>
                </a:cubicBezTo>
                <a:cubicBezTo>
                  <a:pt x="154" y="149"/>
                  <a:pt x="149" y="154"/>
                  <a:pt x="142" y="154"/>
                </a:cubicBezTo>
                <a:close/>
                <a:moveTo>
                  <a:pt x="65" y="24"/>
                </a:moveTo>
                <a:cubicBezTo>
                  <a:pt x="43" y="24"/>
                  <a:pt x="24" y="42"/>
                  <a:pt x="24" y="65"/>
                </a:cubicBezTo>
                <a:cubicBezTo>
                  <a:pt x="24" y="88"/>
                  <a:pt x="43" y="107"/>
                  <a:pt x="65" y="107"/>
                </a:cubicBezTo>
                <a:cubicBezTo>
                  <a:pt x="88" y="107"/>
                  <a:pt x="107" y="88"/>
                  <a:pt x="107" y="65"/>
                </a:cubicBezTo>
                <a:cubicBezTo>
                  <a:pt x="107" y="42"/>
                  <a:pt x="88" y="24"/>
                  <a:pt x="65" y="24"/>
                </a:cubicBezTo>
                <a:close/>
                <a:moveTo>
                  <a:pt x="95" y="68"/>
                </a:moveTo>
                <a:cubicBezTo>
                  <a:pt x="95" y="70"/>
                  <a:pt x="94" y="71"/>
                  <a:pt x="92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92"/>
                  <a:pt x="71" y="92"/>
                  <a:pt x="71" y="92"/>
                </a:cubicBezTo>
                <a:cubicBezTo>
                  <a:pt x="71" y="93"/>
                  <a:pt x="70" y="95"/>
                  <a:pt x="68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1" y="95"/>
                  <a:pt x="59" y="93"/>
                  <a:pt x="59" y="92"/>
                </a:cubicBezTo>
                <a:cubicBezTo>
                  <a:pt x="59" y="71"/>
                  <a:pt x="59" y="71"/>
                  <a:pt x="5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7" y="71"/>
                  <a:pt x="36" y="70"/>
                  <a:pt x="36" y="68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1"/>
                  <a:pt x="37" y="59"/>
                  <a:pt x="3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7"/>
                  <a:pt x="61" y="36"/>
                  <a:pt x="6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70" y="36"/>
                  <a:pt x="71" y="37"/>
                  <a:pt x="71" y="39"/>
                </a:cubicBezTo>
                <a:cubicBezTo>
                  <a:pt x="71" y="59"/>
                  <a:pt x="71" y="59"/>
                  <a:pt x="71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9"/>
                  <a:pt x="95" y="61"/>
                  <a:pt x="95" y="62"/>
                </a:cubicBezTo>
                <a:lnTo>
                  <a:pt x="95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7" name="Freeform 219"/>
          <p:cNvSpPr>
            <a:spLocks/>
          </p:cNvSpPr>
          <p:nvPr/>
        </p:nvSpPr>
        <p:spPr bwMode="auto">
          <a:xfrm>
            <a:off x="4144681" y="3188335"/>
            <a:ext cx="191641" cy="167835"/>
          </a:xfrm>
          <a:custGeom>
            <a:avLst/>
            <a:gdLst>
              <a:gd name="T0" fmla="*/ 165 w 165"/>
              <a:gd name="T1" fmla="*/ 4 h 144"/>
              <a:gd name="T2" fmla="*/ 165 w 165"/>
              <a:gd name="T3" fmla="*/ 140 h 144"/>
              <a:gd name="T4" fmla="*/ 161 w 165"/>
              <a:gd name="T5" fmla="*/ 142 h 144"/>
              <a:gd name="T6" fmla="*/ 96 w 165"/>
              <a:gd name="T7" fmla="*/ 76 h 144"/>
              <a:gd name="T8" fmla="*/ 94 w 165"/>
              <a:gd name="T9" fmla="*/ 75 h 144"/>
              <a:gd name="T10" fmla="*/ 94 w 165"/>
              <a:gd name="T11" fmla="*/ 140 h 144"/>
              <a:gd name="T12" fmla="*/ 90 w 165"/>
              <a:gd name="T13" fmla="*/ 142 h 144"/>
              <a:gd name="T14" fmla="*/ 25 w 165"/>
              <a:gd name="T15" fmla="*/ 76 h 144"/>
              <a:gd name="T16" fmla="*/ 23 w 165"/>
              <a:gd name="T17" fmla="*/ 75 h 144"/>
              <a:gd name="T18" fmla="*/ 23 w 165"/>
              <a:gd name="T19" fmla="*/ 137 h 144"/>
              <a:gd name="T20" fmla="*/ 17 w 165"/>
              <a:gd name="T21" fmla="*/ 143 h 144"/>
              <a:gd name="T22" fmla="*/ 6 w 165"/>
              <a:gd name="T23" fmla="*/ 143 h 144"/>
              <a:gd name="T24" fmla="*/ 0 w 165"/>
              <a:gd name="T25" fmla="*/ 137 h 144"/>
              <a:gd name="T26" fmla="*/ 0 w 165"/>
              <a:gd name="T27" fmla="*/ 7 h 144"/>
              <a:gd name="T28" fmla="*/ 6 w 165"/>
              <a:gd name="T29" fmla="*/ 1 h 144"/>
              <a:gd name="T30" fmla="*/ 17 w 165"/>
              <a:gd name="T31" fmla="*/ 1 h 144"/>
              <a:gd name="T32" fmla="*/ 23 w 165"/>
              <a:gd name="T33" fmla="*/ 7 h 144"/>
              <a:gd name="T34" fmla="*/ 23 w 165"/>
              <a:gd name="T35" fmla="*/ 70 h 144"/>
              <a:gd name="T36" fmla="*/ 25 w 165"/>
              <a:gd name="T37" fmla="*/ 68 h 144"/>
              <a:gd name="T38" fmla="*/ 90 w 165"/>
              <a:gd name="T39" fmla="*/ 2 h 144"/>
              <a:gd name="T40" fmla="*/ 94 w 165"/>
              <a:gd name="T41" fmla="*/ 4 h 144"/>
              <a:gd name="T42" fmla="*/ 94 w 165"/>
              <a:gd name="T43" fmla="*/ 70 h 144"/>
              <a:gd name="T44" fmla="*/ 96 w 165"/>
              <a:gd name="T45" fmla="*/ 68 h 144"/>
              <a:gd name="T46" fmla="*/ 161 w 165"/>
              <a:gd name="T47" fmla="*/ 2 h 144"/>
              <a:gd name="T48" fmla="*/ 165 w 165"/>
              <a:gd name="T49" fmla="*/ 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5" h="144">
                <a:moveTo>
                  <a:pt x="165" y="4"/>
                </a:moveTo>
                <a:cubicBezTo>
                  <a:pt x="165" y="140"/>
                  <a:pt x="165" y="140"/>
                  <a:pt x="165" y="140"/>
                </a:cubicBezTo>
                <a:cubicBezTo>
                  <a:pt x="165" y="143"/>
                  <a:pt x="163" y="144"/>
                  <a:pt x="161" y="142"/>
                </a:cubicBezTo>
                <a:cubicBezTo>
                  <a:pt x="96" y="76"/>
                  <a:pt x="96" y="76"/>
                  <a:pt x="96" y="76"/>
                </a:cubicBezTo>
                <a:cubicBezTo>
                  <a:pt x="95" y="76"/>
                  <a:pt x="95" y="75"/>
                  <a:pt x="94" y="75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94" y="143"/>
                  <a:pt x="92" y="144"/>
                  <a:pt x="90" y="142"/>
                </a:cubicBezTo>
                <a:cubicBezTo>
                  <a:pt x="25" y="76"/>
                  <a:pt x="25" y="76"/>
                  <a:pt x="25" y="76"/>
                </a:cubicBezTo>
                <a:cubicBezTo>
                  <a:pt x="24" y="76"/>
                  <a:pt x="24" y="75"/>
                  <a:pt x="23" y="75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23" y="140"/>
                  <a:pt x="21" y="143"/>
                  <a:pt x="17" y="143"/>
                </a:cubicBezTo>
                <a:cubicBezTo>
                  <a:pt x="6" y="143"/>
                  <a:pt x="6" y="143"/>
                  <a:pt x="6" y="143"/>
                </a:cubicBezTo>
                <a:cubicBezTo>
                  <a:pt x="2" y="143"/>
                  <a:pt x="0" y="140"/>
                  <a:pt x="0" y="137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2" y="1"/>
                  <a:pt x="6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3" y="4"/>
                  <a:pt x="23" y="7"/>
                </a:cubicBezTo>
                <a:cubicBezTo>
                  <a:pt x="23" y="70"/>
                  <a:pt x="23" y="70"/>
                  <a:pt x="23" y="70"/>
                </a:cubicBezTo>
                <a:cubicBezTo>
                  <a:pt x="24" y="69"/>
                  <a:pt x="24" y="68"/>
                  <a:pt x="25" y="68"/>
                </a:cubicBezTo>
                <a:cubicBezTo>
                  <a:pt x="90" y="2"/>
                  <a:pt x="90" y="2"/>
                  <a:pt x="90" y="2"/>
                </a:cubicBezTo>
                <a:cubicBezTo>
                  <a:pt x="92" y="0"/>
                  <a:pt x="94" y="1"/>
                  <a:pt x="94" y="4"/>
                </a:cubicBezTo>
                <a:cubicBezTo>
                  <a:pt x="94" y="70"/>
                  <a:pt x="94" y="70"/>
                  <a:pt x="94" y="70"/>
                </a:cubicBezTo>
                <a:cubicBezTo>
                  <a:pt x="95" y="69"/>
                  <a:pt x="95" y="68"/>
                  <a:pt x="96" y="68"/>
                </a:cubicBezTo>
                <a:cubicBezTo>
                  <a:pt x="161" y="2"/>
                  <a:pt x="161" y="2"/>
                  <a:pt x="161" y="2"/>
                </a:cubicBezTo>
                <a:cubicBezTo>
                  <a:pt x="163" y="0"/>
                  <a:pt x="165" y="1"/>
                  <a:pt x="165" y="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Freeform 220"/>
          <p:cNvSpPr>
            <a:spLocks/>
          </p:cNvSpPr>
          <p:nvPr/>
        </p:nvSpPr>
        <p:spPr bwMode="auto">
          <a:xfrm>
            <a:off x="4379173" y="3188335"/>
            <a:ext cx="192831" cy="167835"/>
          </a:xfrm>
          <a:custGeom>
            <a:avLst/>
            <a:gdLst>
              <a:gd name="T0" fmla="*/ 0 w 166"/>
              <a:gd name="T1" fmla="*/ 140 h 144"/>
              <a:gd name="T2" fmla="*/ 0 w 166"/>
              <a:gd name="T3" fmla="*/ 4 h 144"/>
              <a:gd name="T4" fmla="*/ 4 w 166"/>
              <a:gd name="T5" fmla="*/ 2 h 144"/>
              <a:gd name="T6" fmla="*/ 70 w 166"/>
              <a:gd name="T7" fmla="*/ 68 h 144"/>
              <a:gd name="T8" fmla="*/ 71 w 166"/>
              <a:gd name="T9" fmla="*/ 70 h 144"/>
              <a:gd name="T10" fmla="*/ 71 w 166"/>
              <a:gd name="T11" fmla="*/ 4 h 144"/>
              <a:gd name="T12" fmla="*/ 75 w 166"/>
              <a:gd name="T13" fmla="*/ 2 h 144"/>
              <a:gd name="T14" fmla="*/ 141 w 166"/>
              <a:gd name="T15" fmla="*/ 68 h 144"/>
              <a:gd name="T16" fmla="*/ 142 w 166"/>
              <a:gd name="T17" fmla="*/ 70 h 144"/>
              <a:gd name="T18" fmla="*/ 142 w 166"/>
              <a:gd name="T19" fmla="*/ 7 h 144"/>
              <a:gd name="T20" fmla="*/ 148 w 166"/>
              <a:gd name="T21" fmla="*/ 1 h 144"/>
              <a:gd name="T22" fmla="*/ 160 w 166"/>
              <a:gd name="T23" fmla="*/ 1 h 144"/>
              <a:gd name="T24" fmla="*/ 166 w 166"/>
              <a:gd name="T25" fmla="*/ 7 h 144"/>
              <a:gd name="T26" fmla="*/ 166 w 166"/>
              <a:gd name="T27" fmla="*/ 137 h 144"/>
              <a:gd name="T28" fmla="*/ 160 w 166"/>
              <a:gd name="T29" fmla="*/ 143 h 144"/>
              <a:gd name="T30" fmla="*/ 148 w 166"/>
              <a:gd name="T31" fmla="*/ 143 h 144"/>
              <a:gd name="T32" fmla="*/ 142 w 166"/>
              <a:gd name="T33" fmla="*/ 137 h 144"/>
              <a:gd name="T34" fmla="*/ 142 w 166"/>
              <a:gd name="T35" fmla="*/ 75 h 144"/>
              <a:gd name="T36" fmla="*/ 141 w 166"/>
              <a:gd name="T37" fmla="*/ 76 h 144"/>
              <a:gd name="T38" fmla="*/ 75 w 166"/>
              <a:gd name="T39" fmla="*/ 142 h 144"/>
              <a:gd name="T40" fmla="*/ 71 w 166"/>
              <a:gd name="T41" fmla="*/ 140 h 144"/>
              <a:gd name="T42" fmla="*/ 71 w 166"/>
              <a:gd name="T43" fmla="*/ 75 h 144"/>
              <a:gd name="T44" fmla="*/ 70 w 166"/>
              <a:gd name="T45" fmla="*/ 76 h 144"/>
              <a:gd name="T46" fmla="*/ 4 w 166"/>
              <a:gd name="T47" fmla="*/ 142 h 144"/>
              <a:gd name="T48" fmla="*/ 0 w 166"/>
              <a:gd name="T49" fmla="*/ 14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6" h="144">
                <a:moveTo>
                  <a:pt x="0" y="140"/>
                </a:move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2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68"/>
                  <a:pt x="71" y="69"/>
                  <a:pt x="71" y="70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1"/>
                  <a:pt x="73" y="0"/>
                  <a:pt x="75" y="2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68"/>
                  <a:pt x="142" y="69"/>
                  <a:pt x="142" y="70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4"/>
                  <a:pt x="145" y="1"/>
                  <a:pt x="148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3" y="1"/>
                  <a:pt x="166" y="4"/>
                  <a:pt x="166" y="7"/>
                </a:cubicBezTo>
                <a:cubicBezTo>
                  <a:pt x="166" y="137"/>
                  <a:pt x="166" y="137"/>
                  <a:pt x="166" y="137"/>
                </a:cubicBezTo>
                <a:cubicBezTo>
                  <a:pt x="166" y="140"/>
                  <a:pt x="163" y="143"/>
                  <a:pt x="160" y="143"/>
                </a:cubicBezTo>
                <a:cubicBezTo>
                  <a:pt x="148" y="143"/>
                  <a:pt x="148" y="143"/>
                  <a:pt x="148" y="143"/>
                </a:cubicBezTo>
                <a:cubicBezTo>
                  <a:pt x="145" y="143"/>
                  <a:pt x="142" y="140"/>
                  <a:pt x="142" y="137"/>
                </a:cubicBezTo>
                <a:cubicBezTo>
                  <a:pt x="142" y="75"/>
                  <a:pt x="142" y="75"/>
                  <a:pt x="142" y="75"/>
                </a:cubicBezTo>
                <a:cubicBezTo>
                  <a:pt x="142" y="75"/>
                  <a:pt x="141" y="76"/>
                  <a:pt x="141" y="76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1" y="143"/>
                  <a:pt x="71" y="140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0" y="76"/>
                  <a:pt x="70" y="76"/>
                </a:cubicBezTo>
                <a:cubicBezTo>
                  <a:pt x="4" y="142"/>
                  <a:pt x="4" y="142"/>
                  <a:pt x="4" y="142"/>
                </a:cubicBezTo>
                <a:cubicBezTo>
                  <a:pt x="2" y="144"/>
                  <a:pt x="0" y="143"/>
                  <a:pt x="0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" name="Freeform 221"/>
          <p:cNvSpPr>
            <a:spLocks/>
          </p:cNvSpPr>
          <p:nvPr/>
        </p:nvSpPr>
        <p:spPr bwMode="auto">
          <a:xfrm>
            <a:off x="4632709" y="3212141"/>
            <a:ext cx="166645" cy="127364"/>
          </a:xfrm>
          <a:custGeom>
            <a:avLst/>
            <a:gdLst>
              <a:gd name="T0" fmla="*/ 141 w 144"/>
              <a:gd name="T1" fmla="*/ 28 h 110"/>
              <a:gd name="T2" fmla="*/ 74 w 144"/>
              <a:gd name="T3" fmla="*/ 95 h 110"/>
              <a:gd name="T4" fmla="*/ 62 w 144"/>
              <a:gd name="T5" fmla="*/ 107 h 110"/>
              <a:gd name="T6" fmla="*/ 55 w 144"/>
              <a:gd name="T7" fmla="*/ 110 h 110"/>
              <a:gd name="T8" fmla="*/ 49 w 144"/>
              <a:gd name="T9" fmla="*/ 107 h 110"/>
              <a:gd name="T10" fmla="*/ 36 w 144"/>
              <a:gd name="T11" fmla="*/ 95 h 110"/>
              <a:gd name="T12" fmla="*/ 3 w 144"/>
              <a:gd name="T13" fmla="*/ 61 h 110"/>
              <a:gd name="T14" fmla="*/ 0 w 144"/>
              <a:gd name="T15" fmla="*/ 55 h 110"/>
              <a:gd name="T16" fmla="*/ 3 w 144"/>
              <a:gd name="T17" fmla="*/ 49 h 110"/>
              <a:gd name="T18" fmla="*/ 16 w 144"/>
              <a:gd name="T19" fmla="*/ 36 h 110"/>
              <a:gd name="T20" fmla="*/ 22 w 144"/>
              <a:gd name="T21" fmla="*/ 34 h 110"/>
              <a:gd name="T22" fmla="*/ 28 w 144"/>
              <a:gd name="T23" fmla="*/ 36 h 110"/>
              <a:gd name="T24" fmla="*/ 55 w 144"/>
              <a:gd name="T25" fmla="*/ 63 h 110"/>
              <a:gd name="T26" fmla="*/ 116 w 144"/>
              <a:gd name="T27" fmla="*/ 3 h 110"/>
              <a:gd name="T28" fmla="*/ 122 w 144"/>
              <a:gd name="T29" fmla="*/ 0 h 110"/>
              <a:gd name="T30" fmla="*/ 129 w 144"/>
              <a:gd name="T31" fmla="*/ 3 h 110"/>
              <a:gd name="T32" fmla="*/ 141 w 144"/>
              <a:gd name="T33" fmla="*/ 15 h 110"/>
              <a:gd name="T34" fmla="*/ 144 w 144"/>
              <a:gd name="T35" fmla="*/ 22 h 110"/>
              <a:gd name="T36" fmla="*/ 141 w 144"/>
              <a:gd name="T37" fmla="*/ 2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4" h="110">
                <a:moveTo>
                  <a:pt x="141" y="28"/>
                </a:moveTo>
                <a:cubicBezTo>
                  <a:pt x="74" y="95"/>
                  <a:pt x="74" y="95"/>
                  <a:pt x="74" y="95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0" y="109"/>
                  <a:pt x="58" y="110"/>
                  <a:pt x="55" y="110"/>
                </a:cubicBezTo>
                <a:cubicBezTo>
                  <a:pt x="53" y="110"/>
                  <a:pt x="51" y="109"/>
                  <a:pt x="49" y="107"/>
                </a:cubicBezTo>
                <a:cubicBezTo>
                  <a:pt x="36" y="95"/>
                  <a:pt x="36" y="95"/>
                  <a:pt x="36" y="95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0"/>
                  <a:pt x="0" y="57"/>
                  <a:pt x="0" y="55"/>
                </a:cubicBezTo>
                <a:cubicBezTo>
                  <a:pt x="0" y="53"/>
                  <a:pt x="1" y="50"/>
                  <a:pt x="3" y="49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5"/>
                  <a:pt x="20" y="34"/>
                  <a:pt x="22" y="34"/>
                </a:cubicBezTo>
                <a:cubicBezTo>
                  <a:pt x="24" y="34"/>
                  <a:pt x="27" y="35"/>
                  <a:pt x="28" y="36"/>
                </a:cubicBezTo>
                <a:cubicBezTo>
                  <a:pt x="55" y="63"/>
                  <a:pt x="55" y="63"/>
                  <a:pt x="55" y="63"/>
                </a:cubicBezTo>
                <a:cubicBezTo>
                  <a:pt x="116" y="3"/>
                  <a:pt x="116" y="3"/>
                  <a:pt x="116" y="3"/>
                </a:cubicBezTo>
                <a:cubicBezTo>
                  <a:pt x="118" y="1"/>
                  <a:pt x="120" y="0"/>
                  <a:pt x="122" y="0"/>
                </a:cubicBezTo>
                <a:cubicBezTo>
                  <a:pt x="125" y="0"/>
                  <a:pt x="127" y="1"/>
                  <a:pt x="129" y="3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3" y="17"/>
                  <a:pt x="144" y="19"/>
                  <a:pt x="144" y="22"/>
                </a:cubicBezTo>
                <a:cubicBezTo>
                  <a:pt x="144" y="24"/>
                  <a:pt x="143" y="26"/>
                  <a:pt x="141" y="2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" name="Freeform 222"/>
          <p:cNvSpPr>
            <a:spLocks noEditPoints="1"/>
          </p:cNvSpPr>
          <p:nvPr/>
        </p:nvSpPr>
        <p:spPr bwMode="auto">
          <a:xfrm>
            <a:off x="4855298" y="318952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52 h 142"/>
              <a:gd name="T12" fmla="*/ 108 w 142"/>
              <a:gd name="T13" fmla="*/ 44 h 142"/>
              <a:gd name="T14" fmla="*/ 104 w 142"/>
              <a:gd name="T15" fmla="*/ 42 h 142"/>
              <a:gd name="T16" fmla="*/ 100 w 142"/>
              <a:gd name="T17" fmla="*/ 44 h 142"/>
              <a:gd name="T18" fmla="*/ 62 w 142"/>
              <a:gd name="T19" fmla="*/ 81 h 142"/>
              <a:gd name="T20" fmla="*/ 41 w 142"/>
              <a:gd name="T21" fmla="*/ 60 h 142"/>
              <a:gd name="T22" fmla="*/ 37 w 142"/>
              <a:gd name="T23" fmla="*/ 59 h 142"/>
              <a:gd name="T24" fmla="*/ 33 w 142"/>
              <a:gd name="T25" fmla="*/ 60 h 142"/>
              <a:gd name="T26" fmla="*/ 25 w 142"/>
              <a:gd name="T27" fmla="*/ 69 h 142"/>
              <a:gd name="T28" fmla="*/ 23 w 142"/>
              <a:gd name="T29" fmla="*/ 73 h 142"/>
              <a:gd name="T30" fmla="*/ 25 w 142"/>
              <a:gd name="T31" fmla="*/ 77 h 142"/>
              <a:gd name="T32" fmla="*/ 58 w 142"/>
              <a:gd name="T33" fmla="*/ 110 h 142"/>
              <a:gd name="T34" fmla="*/ 62 w 142"/>
              <a:gd name="T35" fmla="*/ 112 h 142"/>
              <a:gd name="T36" fmla="*/ 66 w 142"/>
              <a:gd name="T37" fmla="*/ 110 h 142"/>
              <a:gd name="T38" fmla="*/ 117 w 142"/>
              <a:gd name="T39" fmla="*/ 60 h 142"/>
              <a:gd name="T40" fmla="*/ 118 w 142"/>
              <a:gd name="T41" fmla="*/ 56 h 142"/>
              <a:gd name="T42" fmla="*/ 117 w 142"/>
              <a:gd name="T43" fmla="*/ 5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52"/>
                </a:moveTo>
                <a:cubicBezTo>
                  <a:pt x="108" y="44"/>
                  <a:pt x="108" y="44"/>
                  <a:pt x="108" y="44"/>
                </a:cubicBezTo>
                <a:cubicBezTo>
                  <a:pt x="107" y="42"/>
                  <a:pt x="106" y="42"/>
                  <a:pt x="104" y="42"/>
                </a:cubicBezTo>
                <a:cubicBezTo>
                  <a:pt x="102" y="42"/>
                  <a:pt x="101" y="42"/>
                  <a:pt x="100" y="44"/>
                </a:cubicBezTo>
                <a:cubicBezTo>
                  <a:pt x="62" y="81"/>
                  <a:pt x="62" y="81"/>
                  <a:pt x="62" y="81"/>
                </a:cubicBezTo>
                <a:cubicBezTo>
                  <a:pt x="41" y="60"/>
                  <a:pt x="41" y="60"/>
                  <a:pt x="41" y="60"/>
                </a:cubicBezTo>
                <a:cubicBezTo>
                  <a:pt x="40" y="59"/>
                  <a:pt x="39" y="59"/>
                  <a:pt x="37" y="59"/>
                </a:cubicBezTo>
                <a:cubicBezTo>
                  <a:pt x="36" y="59"/>
                  <a:pt x="34" y="59"/>
                  <a:pt x="33" y="60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70"/>
                  <a:pt x="23" y="71"/>
                  <a:pt x="23" y="73"/>
                </a:cubicBezTo>
                <a:cubicBezTo>
                  <a:pt x="23" y="74"/>
                  <a:pt x="23" y="76"/>
                  <a:pt x="25" y="77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9" y="112"/>
                  <a:pt x="61" y="112"/>
                  <a:pt x="62" y="112"/>
                </a:cubicBezTo>
                <a:cubicBezTo>
                  <a:pt x="64" y="112"/>
                  <a:pt x="65" y="112"/>
                  <a:pt x="66" y="110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8" y="59"/>
                  <a:pt x="118" y="58"/>
                  <a:pt x="118" y="56"/>
                </a:cubicBezTo>
                <a:cubicBezTo>
                  <a:pt x="118" y="55"/>
                  <a:pt x="118" y="53"/>
                  <a:pt x="117" y="5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1" name="Freeform 223"/>
          <p:cNvSpPr>
            <a:spLocks noEditPoints="1"/>
          </p:cNvSpPr>
          <p:nvPr/>
        </p:nvSpPr>
        <p:spPr bwMode="auto">
          <a:xfrm>
            <a:off x="5061225" y="318952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1 w 142"/>
              <a:gd name="T17" fmla="*/ 71 h 142"/>
              <a:gd name="T18" fmla="*/ 71 w 142"/>
              <a:gd name="T19" fmla="*/ 21 h 142"/>
              <a:gd name="T20" fmla="*/ 69 w 142"/>
              <a:gd name="T21" fmla="*/ 102 h 142"/>
              <a:gd name="T22" fmla="*/ 61 w 142"/>
              <a:gd name="T23" fmla="*/ 102 h 142"/>
              <a:gd name="T24" fmla="*/ 34 w 142"/>
              <a:gd name="T25" fmla="*/ 75 h 142"/>
              <a:gd name="T26" fmla="*/ 34 w 142"/>
              <a:gd name="T27" fmla="*/ 67 h 142"/>
              <a:gd name="T28" fmla="*/ 43 w 142"/>
              <a:gd name="T29" fmla="*/ 58 h 142"/>
              <a:gd name="T30" fmla="*/ 52 w 142"/>
              <a:gd name="T31" fmla="*/ 58 h 142"/>
              <a:gd name="T32" fmla="*/ 65 w 142"/>
              <a:gd name="T33" fmla="*/ 71 h 142"/>
              <a:gd name="T34" fmla="*/ 91 w 142"/>
              <a:gd name="T35" fmla="*/ 46 h 142"/>
              <a:gd name="T36" fmla="*/ 99 w 142"/>
              <a:gd name="T37" fmla="*/ 46 h 142"/>
              <a:gd name="T38" fmla="*/ 108 w 142"/>
              <a:gd name="T39" fmla="*/ 55 h 142"/>
              <a:gd name="T40" fmla="*/ 108 w 142"/>
              <a:gd name="T41" fmla="*/ 63 h 142"/>
              <a:gd name="T42" fmla="*/ 69 w 142"/>
              <a:gd name="T43" fmla="*/ 10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21"/>
                </a:moveTo>
                <a:cubicBezTo>
                  <a:pt x="43" y="21"/>
                  <a:pt x="21" y="43"/>
                  <a:pt x="21" y="71"/>
                </a:cubicBezTo>
                <a:cubicBezTo>
                  <a:pt x="21" y="99"/>
                  <a:pt x="43" y="121"/>
                  <a:pt x="71" y="121"/>
                </a:cubicBezTo>
                <a:cubicBezTo>
                  <a:pt x="99" y="121"/>
                  <a:pt x="121" y="99"/>
                  <a:pt x="121" y="71"/>
                </a:cubicBezTo>
                <a:cubicBezTo>
                  <a:pt x="121" y="43"/>
                  <a:pt x="99" y="21"/>
                  <a:pt x="71" y="21"/>
                </a:cubicBezTo>
                <a:close/>
                <a:moveTo>
                  <a:pt x="69" y="102"/>
                </a:moveTo>
                <a:cubicBezTo>
                  <a:pt x="67" y="105"/>
                  <a:pt x="63" y="105"/>
                  <a:pt x="61" y="102"/>
                </a:cubicBezTo>
                <a:cubicBezTo>
                  <a:pt x="34" y="75"/>
                  <a:pt x="34" y="75"/>
                  <a:pt x="34" y="75"/>
                </a:cubicBezTo>
                <a:cubicBezTo>
                  <a:pt x="32" y="73"/>
                  <a:pt x="32" y="69"/>
                  <a:pt x="34" y="67"/>
                </a:cubicBezTo>
                <a:cubicBezTo>
                  <a:pt x="43" y="58"/>
                  <a:pt x="43" y="58"/>
                  <a:pt x="43" y="58"/>
                </a:cubicBezTo>
                <a:cubicBezTo>
                  <a:pt x="46" y="55"/>
                  <a:pt x="49" y="55"/>
                  <a:pt x="52" y="58"/>
                </a:cubicBezTo>
                <a:cubicBezTo>
                  <a:pt x="65" y="71"/>
                  <a:pt x="65" y="71"/>
                  <a:pt x="65" y="71"/>
                </a:cubicBezTo>
                <a:cubicBezTo>
                  <a:pt x="91" y="46"/>
                  <a:pt x="91" y="46"/>
                  <a:pt x="91" y="46"/>
                </a:cubicBezTo>
                <a:cubicBezTo>
                  <a:pt x="93" y="43"/>
                  <a:pt x="97" y="43"/>
                  <a:pt x="99" y="46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11" y="57"/>
                  <a:pt x="111" y="61"/>
                  <a:pt x="108" y="63"/>
                </a:cubicBezTo>
                <a:lnTo>
                  <a:pt x="69" y="10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2" name="Freeform 224"/>
          <p:cNvSpPr>
            <a:spLocks noEditPoints="1"/>
          </p:cNvSpPr>
          <p:nvPr/>
        </p:nvSpPr>
        <p:spPr bwMode="auto">
          <a:xfrm>
            <a:off x="5269528" y="318952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20 w 142"/>
              <a:gd name="T19" fmla="*/ 52 h 142"/>
              <a:gd name="T20" fmla="*/ 120 w 142"/>
              <a:gd name="T21" fmla="*/ 43 h 142"/>
              <a:gd name="T22" fmla="*/ 110 w 142"/>
              <a:gd name="T23" fmla="*/ 34 h 142"/>
              <a:gd name="T24" fmla="*/ 102 w 142"/>
              <a:gd name="T25" fmla="*/ 34 h 142"/>
              <a:gd name="T26" fmla="*/ 59 w 142"/>
              <a:gd name="T27" fmla="*/ 77 h 142"/>
              <a:gd name="T28" fmla="*/ 39 w 142"/>
              <a:gd name="T29" fmla="*/ 58 h 142"/>
              <a:gd name="T30" fmla="*/ 31 w 142"/>
              <a:gd name="T31" fmla="*/ 58 h 142"/>
              <a:gd name="T32" fmla="*/ 22 w 142"/>
              <a:gd name="T33" fmla="*/ 67 h 142"/>
              <a:gd name="T34" fmla="*/ 22 w 142"/>
              <a:gd name="T35" fmla="*/ 75 h 142"/>
              <a:gd name="T36" fmla="*/ 55 w 142"/>
              <a:gd name="T37" fmla="*/ 108 h 142"/>
              <a:gd name="T38" fmla="*/ 63 w 142"/>
              <a:gd name="T39" fmla="*/ 108 h 142"/>
              <a:gd name="T40" fmla="*/ 120 w 142"/>
              <a:gd name="T41" fmla="*/ 5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20" y="52"/>
                </a:moveTo>
                <a:cubicBezTo>
                  <a:pt x="122" y="49"/>
                  <a:pt x="122" y="46"/>
                  <a:pt x="120" y="43"/>
                </a:cubicBezTo>
                <a:cubicBezTo>
                  <a:pt x="110" y="34"/>
                  <a:pt x="110" y="34"/>
                  <a:pt x="110" y="34"/>
                </a:cubicBezTo>
                <a:cubicBezTo>
                  <a:pt x="108" y="32"/>
                  <a:pt x="104" y="32"/>
                  <a:pt x="102" y="34"/>
                </a:cubicBezTo>
                <a:cubicBezTo>
                  <a:pt x="59" y="77"/>
                  <a:pt x="59" y="77"/>
                  <a:pt x="59" y="77"/>
                </a:cubicBezTo>
                <a:cubicBezTo>
                  <a:pt x="39" y="58"/>
                  <a:pt x="39" y="58"/>
                  <a:pt x="39" y="58"/>
                </a:cubicBezTo>
                <a:cubicBezTo>
                  <a:pt x="37" y="55"/>
                  <a:pt x="33" y="55"/>
                  <a:pt x="31" y="58"/>
                </a:cubicBezTo>
                <a:cubicBezTo>
                  <a:pt x="22" y="67"/>
                  <a:pt x="22" y="67"/>
                  <a:pt x="22" y="67"/>
                </a:cubicBezTo>
                <a:cubicBezTo>
                  <a:pt x="19" y="69"/>
                  <a:pt x="19" y="73"/>
                  <a:pt x="22" y="75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7" y="111"/>
                  <a:pt x="61" y="111"/>
                  <a:pt x="63" y="108"/>
                </a:cubicBezTo>
                <a:lnTo>
                  <a:pt x="120" y="5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3" name="Freeform 225"/>
          <p:cNvSpPr>
            <a:spLocks noEditPoints="1"/>
          </p:cNvSpPr>
          <p:nvPr/>
        </p:nvSpPr>
        <p:spPr bwMode="auto">
          <a:xfrm>
            <a:off x="5475454" y="3189525"/>
            <a:ext cx="179738" cy="151170"/>
          </a:xfrm>
          <a:custGeom>
            <a:avLst/>
            <a:gdLst>
              <a:gd name="T0" fmla="*/ 130 w 154"/>
              <a:gd name="T1" fmla="*/ 104 h 130"/>
              <a:gd name="T2" fmla="*/ 104 w 154"/>
              <a:gd name="T3" fmla="*/ 130 h 130"/>
              <a:gd name="T4" fmla="*/ 27 w 154"/>
              <a:gd name="T5" fmla="*/ 130 h 130"/>
              <a:gd name="T6" fmla="*/ 0 w 154"/>
              <a:gd name="T7" fmla="*/ 104 h 130"/>
              <a:gd name="T8" fmla="*/ 0 w 154"/>
              <a:gd name="T9" fmla="*/ 27 h 130"/>
              <a:gd name="T10" fmla="*/ 27 w 154"/>
              <a:gd name="T11" fmla="*/ 0 h 130"/>
              <a:gd name="T12" fmla="*/ 104 w 154"/>
              <a:gd name="T13" fmla="*/ 0 h 130"/>
              <a:gd name="T14" fmla="*/ 114 w 154"/>
              <a:gd name="T15" fmla="*/ 2 h 130"/>
              <a:gd name="T16" fmla="*/ 116 w 154"/>
              <a:gd name="T17" fmla="*/ 5 h 130"/>
              <a:gd name="T18" fmla="*/ 115 w 154"/>
              <a:gd name="T19" fmla="*/ 7 h 130"/>
              <a:gd name="T20" fmla="*/ 111 w 154"/>
              <a:gd name="T21" fmla="*/ 12 h 130"/>
              <a:gd name="T22" fmla="*/ 109 w 154"/>
              <a:gd name="T23" fmla="*/ 13 h 130"/>
              <a:gd name="T24" fmla="*/ 108 w 154"/>
              <a:gd name="T25" fmla="*/ 13 h 130"/>
              <a:gd name="T26" fmla="*/ 104 w 154"/>
              <a:gd name="T27" fmla="*/ 12 h 130"/>
              <a:gd name="T28" fmla="*/ 27 w 154"/>
              <a:gd name="T29" fmla="*/ 12 h 130"/>
              <a:gd name="T30" fmla="*/ 12 w 154"/>
              <a:gd name="T31" fmla="*/ 27 h 130"/>
              <a:gd name="T32" fmla="*/ 12 w 154"/>
              <a:gd name="T33" fmla="*/ 104 h 130"/>
              <a:gd name="T34" fmla="*/ 27 w 154"/>
              <a:gd name="T35" fmla="*/ 118 h 130"/>
              <a:gd name="T36" fmla="*/ 104 w 154"/>
              <a:gd name="T37" fmla="*/ 118 h 130"/>
              <a:gd name="T38" fmla="*/ 118 w 154"/>
              <a:gd name="T39" fmla="*/ 104 h 130"/>
              <a:gd name="T40" fmla="*/ 118 w 154"/>
              <a:gd name="T41" fmla="*/ 80 h 130"/>
              <a:gd name="T42" fmla="*/ 119 w 154"/>
              <a:gd name="T43" fmla="*/ 78 h 130"/>
              <a:gd name="T44" fmla="*/ 125 w 154"/>
              <a:gd name="T45" fmla="*/ 72 h 130"/>
              <a:gd name="T46" fmla="*/ 127 w 154"/>
              <a:gd name="T47" fmla="*/ 71 h 130"/>
              <a:gd name="T48" fmla="*/ 128 w 154"/>
              <a:gd name="T49" fmla="*/ 72 h 130"/>
              <a:gd name="T50" fmla="*/ 130 w 154"/>
              <a:gd name="T51" fmla="*/ 74 h 130"/>
              <a:gd name="T52" fmla="*/ 130 w 154"/>
              <a:gd name="T53" fmla="*/ 104 h 130"/>
              <a:gd name="T54" fmla="*/ 76 w 154"/>
              <a:gd name="T55" fmla="*/ 104 h 130"/>
              <a:gd name="T56" fmla="*/ 66 w 154"/>
              <a:gd name="T57" fmla="*/ 104 h 130"/>
              <a:gd name="T58" fmla="*/ 26 w 154"/>
              <a:gd name="T59" fmla="*/ 65 h 130"/>
              <a:gd name="T60" fmla="*/ 26 w 154"/>
              <a:gd name="T61" fmla="*/ 54 h 130"/>
              <a:gd name="T62" fmla="*/ 36 w 154"/>
              <a:gd name="T63" fmla="*/ 44 h 130"/>
              <a:gd name="T64" fmla="*/ 47 w 154"/>
              <a:gd name="T65" fmla="*/ 44 h 130"/>
              <a:gd name="T66" fmla="*/ 71 w 154"/>
              <a:gd name="T67" fmla="*/ 68 h 130"/>
              <a:gd name="T68" fmla="*/ 131 w 154"/>
              <a:gd name="T69" fmla="*/ 8 h 130"/>
              <a:gd name="T70" fmla="*/ 141 w 154"/>
              <a:gd name="T71" fmla="*/ 8 h 130"/>
              <a:gd name="T72" fmla="*/ 152 w 154"/>
              <a:gd name="T73" fmla="*/ 19 h 130"/>
              <a:gd name="T74" fmla="*/ 152 w 154"/>
              <a:gd name="T75" fmla="*/ 29 h 130"/>
              <a:gd name="T76" fmla="*/ 76 w 154"/>
              <a:gd name="T77" fmla="*/ 10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" h="130">
                <a:moveTo>
                  <a:pt x="130" y="104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11" y="1"/>
                  <a:pt x="114" y="2"/>
                </a:cubicBezTo>
                <a:cubicBezTo>
                  <a:pt x="115" y="3"/>
                  <a:pt x="116" y="4"/>
                  <a:pt x="116" y="5"/>
                </a:cubicBezTo>
                <a:cubicBezTo>
                  <a:pt x="116" y="6"/>
                  <a:pt x="116" y="7"/>
                  <a:pt x="115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2"/>
                  <a:pt x="109" y="13"/>
                  <a:pt x="109" y="1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6" y="12"/>
                  <a:pt x="105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9"/>
                  <a:pt x="12" y="27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12"/>
                  <a:pt x="19" y="118"/>
                  <a:pt x="27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2" y="118"/>
                  <a:pt x="118" y="112"/>
                  <a:pt x="118" y="104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79"/>
                  <a:pt x="119" y="79"/>
                  <a:pt x="119" y="78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6" y="72"/>
                  <a:pt x="126" y="71"/>
                  <a:pt x="127" y="71"/>
                </a:cubicBezTo>
                <a:cubicBezTo>
                  <a:pt x="128" y="71"/>
                  <a:pt x="128" y="71"/>
                  <a:pt x="128" y="72"/>
                </a:cubicBezTo>
                <a:cubicBezTo>
                  <a:pt x="129" y="72"/>
                  <a:pt x="130" y="73"/>
                  <a:pt x="130" y="74"/>
                </a:cubicBezTo>
                <a:lnTo>
                  <a:pt x="130" y="104"/>
                </a:lnTo>
                <a:close/>
                <a:moveTo>
                  <a:pt x="76" y="104"/>
                </a:moveTo>
                <a:cubicBezTo>
                  <a:pt x="73" y="107"/>
                  <a:pt x="69" y="107"/>
                  <a:pt x="66" y="104"/>
                </a:cubicBezTo>
                <a:cubicBezTo>
                  <a:pt x="26" y="65"/>
                  <a:pt x="26" y="65"/>
                  <a:pt x="26" y="65"/>
                </a:cubicBezTo>
                <a:cubicBezTo>
                  <a:pt x="23" y="62"/>
                  <a:pt x="23" y="57"/>
                  <a:pt x="26" y="54"/>
                </a:cubicBezTo>
                <a:cubicBezTo>
                  <a:pt x="36" y="44"/>
                  <a:pt x="36" y="44"/>
                  <a:pt x="36" y="44"/>
                </a:cubicBezTo>
                <a:cubicBezTo>
                  <a:pt x="39" y="41"/>
                  <a:pt x="44" y="41"/>
                  <a:pt x="47" y="44"/>
                </a:cubicBezTo>
                <a:cubicBezTo>
                  <a:pt x="71" y="68"/>
                  <a:pt x="71" y="68"/>
                  <a:pt x="71" y="68"/>
                </a:cubicBezTo>
                <a:cubicBezTo>
                  <a:pt x="131" y="8"/>
                  <a:pt x="131" y="8"/>
                  <a:pt x="131" y="8"/>
                </a:cubicBezTo>
                <a:cubicBezTo>
                  <a:pt x="134" y="5"/>
                  <a:pt x="138" y="5"/>
                  <a:pt x="141" y="8"/>
                </a:cubicBezTo>
                <a:cubicBezTo>
                  <a:pt x="152" y="19"/>
                  <a:pt x="152" y="19"/>
                  <a:pt x="152" y="19"/>
                </a:cubicBezTo>
                <a:cubicBezTo>
                  <a:pt x="154" y="21"/>
                  <a:pt x="154" y="26"/>
                  <a:pt x="152" y="29"/>
                </a:cubicBezTo>
                <a:lnTo>
                  <a:pt x="76" y="10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4" name="Freeform 226"/>
          <p:cNvSpPr>
            <a:spLocks noEditPoints="1"/>
          </p:cNvSpPr>
          <p:nvPr/>
        </p:nvSpPr>
        <p:spPr bwMode="auto">
          <a:xfrm>
            <a:off x="5702803" y="318952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2 w 142"/>
              <a:gd name="T17" fmla="*/ 71 h 142"/>
              <a:gd name="T18" fmla="*/ 71 w 142"/>
              <a:gd name="T19" fmla="*/ 21 h 142"/>
              <a:gd name="T20" fmla="*/ 83 w 142"/>
              <a:gd name="T21" fmla="*/ 80 h 142"/>
              <a:gd name="T22" fmla="*/ 80 w 142"/>
              <a:gd name="T23" fmla="*/ 83 h 142"/>
              <a:gd name="T24" fmla="*/ 51 w 142"/>
              <a:gd name="T25" fmla="*/ 83 h 142"/>
              <a:gd name="T26" fmla="*/ 48 w 142"/>
              <a:gd name="T27" fmla="*/ 80 h 142"/>
              <a:gd name="T28" fmla="*/ 48 w 142"/>
              <a:gd name="T29" fmla="*/ 74 h 142"/>
              <a:gd name="T30" fmla="*/ 51 w 142"/>
              <a:gd name="T31" fmla="*/ 71 h 142"/>
              <a:gd name="T32" fmla="*/ 71 w 142"/>
              <a:gd name="T33" fmla="*/ 71 h 142"/>
              <a:gd name="T34" fmla="*/ 71 w 142"/>
              <a:gd name="T35" fmla="*/ 39 h 142"/>
              <a:gd name="T36" fmla="*/ 74 w 142"/>
              <a:gd name="T37" fmla="*/ 36 h 142"/>
              <a:gd name="T38" fmla="*/ 80 w 142"/>
              <a:gd name="T39" fmla="*/ 36 h 142"/>
              <a:gd name="T40" fmla="*/ 83 w 142"/>
              <a:gd name="T41" fmla="*/ 39 h 142"/>
              <a:gd name="T42" fmla="*/ 83 w 142"/>
              <a:gd name="T43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71" y="21"/>
                </a:moveTo>
                <a:cubicBezTo>
                  <a:pt x="44" y="21"/>
                  <a:pt x="21" y="43"/>
                  <a:pt x="21" y="71"/>
                </a:cubicBez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lose/>
                <a:moveTo>
                  <a:pt x="83" y="80"/>
                </a:moveTo>
                <a:cubicBezTo>
                  <a:pt x="83" y="82"/>
                  <a:pt x="82" y="83"/>
                  <a:pt x="80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9" y="83"/>
                  <a:pt x="48" y="82"/>
                  <a:pt x="48" y="80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2"/>
                  <a:pt x="49" y="71"/>
                  <a:pt x="51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39"/>
                  <a:pt x="71" y="39"/>
                  <a:pt x="71" y="39"/>
                </a:cubicBezTo>
                <a:cubicBezTo>
                  <a:pt x="71" y="37"/>
                  <a:pt x="73" y="36"/>
                  <a:pt x="74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82" y="36"/>
                  <a:pt x="83" y="37"/>
                  <a:pt x="83" y="39"/>
                </a:cubicBezTo>
                <a:lnTo>
                  <a:pt x="83" y="8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" name="Freeform 227"/>
          <p:cNvSpPr>
            <a:spLocks/>
          </p:cNvSpPr>
          <p:nvPr/>
        </p:nvSpPr>
        <p:spPr bwMode="auto">
          <a:xfrm>
            <a:off x="5923012" y="3215712"/>
            <a:ext cx="127364" cy="127364"/>
          </a:xfrm>
          <a:custGeom>
            <a:avLst/>
            <a:gdLst>
              <a:gd name="T0" fmla="*/ 107 w 110"/>
              <a:gd name="T1" fmla="*/ 95 h 110"/>
              <a:gd name="T2" fmla="*/ 95 w 110"/>
              <a:gd name="T3" fmla="*/ 107 h 110"/>
              <a:gd name="T4" fmla="*/ 88 w 110"/>
              <a:gd name="T5" fmla="*/ 110 h 110"/>
              <a:gd name="T6" fmla="*/ 82 w 110"/>
              <a:gd name="T7" fmla="*/ 107 h 110"/>
              <a:gd name="T8" fmla="*/ 55 w 110"/>
              <a:gd name="T9" fmla="*/ 80 h 110"/>
              <a:gd name="T10" fmla="*/ 28 w 110"/>
              <a:gd name="T11" fmla="*/ 107 h 110"/>
              <a:gd name="T12" fmla="*/ 22 w 110"/>
              <a:gd name="T13" fmla="*/ 110 h 110"/>
              <a:gd name="T14" fmla="*/ 15 w 110"/>
              <a:gd name="T15" fmla="*/ 107 h 110"/>
              <a:gd name="T16" fmla="*/ 3 w 110"/>
              <a:gd name="T17" fmla="*/ 95 h 110"/>
              <a:gd name="T18" fmla="*/ 0 w 110"/>
              <a:gd name="T19" fmla="*/ 88 h 110"/>
              <a:gd name="T20" fmla="*/ 3 w 110"/>
              <a:gd name="T21" fmla="*/ 82 h 110"/>
              <a:gd name="T22" fmla="*/ 30 w 110"/>
              <a:gd name="T23" fmla="*/ 55 h 110"/>
              <a:gd name="T24" fmla="*/ 3 w 110"/>
              <a:gd name="T25" fmla="*/ 28 h 110"/>
              <a:gd name="T26" fmla="*/ 0 w 110"/>
              <a:gd name="T27" fmla="*/ 22 h 110"/>
              <a:gd name="T28" fmla="*/ 3 w 110"/>
              <a:gd name="T29" fmla="*/ 15 h 110"/>
              <a:gd name="T30" fmla="*/ 15 w 110"/>
              <a:gd name="T31" fmla="*/ 3 h 110"/>
              <a:gd name="T32" fmla="*/ 22 w 110"/>
              <a:gd name="T33" fmla="*/ 0 h 110"/>
              <a:gd name="T34" fmla="*/ 28 w 110"/>
              <a:gd name="T35" fmla="*/ 3 h 110"/>
              <a:gd name="T36" fmla="*/ 55 w 110"/>
              <a:gd name="T37" fmla="*/ 30 h 110"/>
              <a:gd name="T38" fmla="*/ 82 w 110"/>
              <a:gd name="T39" fmla="*/ 3 h 110"/>
              <a:gd name="T40" fmla="*/ 88 w 110"/>
              <a:gd name="T41" fmla="*/ 0 h 110"/>
              <a:gd name="T42" fmla="*/ 95 w 110"/>
              <a:gd name="T43" fmla="*/ 3 h 110"/>
              <a:gd name="T44" fmla="*/ 107 w 110"/>
              <a:gd name="T45" fmla="*/ 15 h 110"/>
              <a:gd name="T46" fmla="*/ 110 w 110"/>
              <a:gd name="T47" fmla="*/ 22 h 110"/>
              <a:gd name="T48" fmla="*/ 107 w 110"/>
              <a:gd name="T49" fmla="*/ 28 h 110"/>
              <a:gd name="T50" fmla="*/ 80 w 110"/>
              <a:gd name="T51" fmla="*/ 55 h 110"/>
              <a:gd name="T52" fmla="*/ 107 w 110"/>
              <a:gd name="T53" fmla="*/ 82 h 110"/>
              <a:gd name="T54" fmla="*/ 110 w 110"/>
              <a:gd name="T55" fmla="*/ 88 h 110"/>
              <a:gd name="T56" fmla="*/ 107 w 110"/>
              <a:gd name="T57" fmla="*/ 9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10">
                <a:moveTo>
                  <a:pt x="107" y="95"/>
                </a:moveTo>
                <a:cubicBezTo>
                  <a:pt x="95" y="107"/>
                  <a:pt x="95" y="107"/>
                  <a:pt x="95" y="107"/>
                </a:cubicBezTo>
                <a:cubicBezTo>
                  <a:pt x="93" y="109"/>
                  <a:pt x="91" y="110"/>
                  <a:pt x="88" y="110"/>
                </a:cubicBezTo>
                <a:cubicBezTo>
                  <a:pt x="86" y="110"/>
                  <a:pt x="84" y="109"/>
                  <a:pt x="82" y="107"/>
                </a:cubicBezTo>
                <a:cubicBezTo>
                  <a:pt x="55" y="80"/>
                  <a:pt x="55" y="80"/>
                  <a:pt x="55" y="80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6" y="109"/>
                  <a:pt x="24" y="110"/>
                  <a:pt x="22" y="110"/>
                </a:cubicBezTo>
                <a:cubicBezTo>
                  <a:pt x="19" y="110"/>
                  <a:pt x="17" y="109"/>
                  <a:pt x="15" y="107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3"/>
                  <a:pt x="0" y="91"/>
                  <a:pt x="0" y="88"/>
                </a:cubicBezTo>
                <a:cubicBezTo>
                  <a:pt x="0" y="86"/>
                  <a:pt x="1" y="84"/>
                  <a:pt x="3" y="82"/>
                </a:cubicBezTo>
                <a:cubicBezTo>
                  <a:pt x="30" y="55"/>
                  <a:pt x="30" y="55"/>
                  <a:pt x="30" y="55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6"/>
                  <a:pt x="0" y="24"/>
                  <a:pt x="0" y="22"/>
                </a:cubicBezTo>
                <a:cubicBezTo>
                  <a:pt x="0" y="19"/>
                  <a:pt x="1" y="17"/>
                  <a:pt x="3" y="15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1"/>
                  <a:pt x="19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55" y="30"/>
                  <a:pt x="55" y="30"/>
                  <a:pt x="55" y="30"/>
                </a:cubicBezTo>
                <a:cubicBezTo>
                  <a:pt x="82" y="3"/>
                  <a:pt x="82" y="3"/>
                  <a:pt x="82" y="3"/>
                </a:cubicBezTo>
                <a:cubicBezTo>
                  <a:pt x="84" y="1"/>
                  <a:pt x="86" y="0"/>
                  <a:pt x="88" y="0"/>
                </a:cubicBezTo>
                <a:cubicBezTo>
                  <a:pt x="91" y="0"/>
                  <a:pt x="93" y="1"/>
                  <a:pt x="95" y="3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9" y="17"/>
                  <a:pt x="110" y="19"/>
                  <a:pt x="110" y="22"/>
                </a:cubicBezTo>
                <a:cubicBezTo>
                  <a:pt x="110" y="24"/>
                  <a:pt x="109" y="26"/>
                  <a:pt x="107" y="28"/>
                </a:cubicBezTo>
                <a:cubicBezTo>
                  <a:pt x="80" y="55"/>
                  <a:pt x="80" y="55"/>
                  <a:pt x="80" y="55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9" y="84"/>
                  <a:pt x="110" y="86"/>
                  <a:pt x="110" y="88"/>
                </a:cubicBezTo>
                <a:cubicBezTo>
                  <a:pt x="110" y="91"/>
                  <a:pt x="109" y="93"/>
                  <a:pt x="107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6" name="Freeform 228"/>
          <p:cNvSpPr>
            <a:spLocks/>
          </p:cNvSpPr>
          <p:nvPr/>
        </p:nvSpPr>
        <p:spPr bwMode="auto">
          <a:xfrm>
            <a:off x="6109890" y="3180001"/>
            <a:ext cx="177358" cy="170216"/>
          </a:xfrm>
          <a:custGeom>
            <a:avLst/>
            <a:gdLst>
              <a:gd name="T0" fmla="*/ 151 w 153"/>
              <a:gd name="T1" fmla="*/ 62 h 147"/>
              <a:gd name="T2" fmla="*/ 117 w 153"/>
              <a:gd name="T3" fmla="*/ 94 h 147"/>
              <a:gd name="T4" fmla="*/ 125 w 153"/>
              <a:gd name="T5" fmla="*/ 140 h 147"/>
              <a:gd name="T6" fmla="*/ 125 w 153"/>
              <a:gd name="T7" fmla="*/ 142 h 147"/>
              <a:gd name="T8" fmla="*/ 122 w 153"/>
              <a:gd name="T9" fmla="*/ 147 h 147"/>
              <a:gd name="T10" fmla="*/ 118 w 153"/>
              <a:gd name="T11" fmla="*/ 146 h 147"/>
              <a:gd name="T12" fmla="*/ 76 w 153"/>
              <a:gd name="T13" fmla="*/ 124 h 147"/>
              <a:gd name="T14" fmla="*/ 35 w 153"/>
              <a:gd name="T15" fmla="*/ 146 h 147"/>
              <a:gd name="T16" fmla="*/ 31 w 153"/>
              <a:gd name="T17" fmla="*/ 147 h 147"/>
              <a:gd name="T18" fmla="*/ 27 w 153"/>
              <a:gd name="T19" fmla="*/ 142 h 147"/>
              <a:gd name="T20" fmla="*/ 28 w 153"/>
              <a:gd name="T21" fmla="*/ 140 h 147"/>
              <a:gd name="T22" fmla="*/ 35 w 153"/>
              <a:gd name="T23" fmla="*/ 94 h 147"/>
              <a:gd name="T24" fmla="*/ 2 w 153"/>
              <a:gd name="T25" fmla="*/ 62 h 147"/>
              <a:gd name="T26" fmla="*/ 0 w 153"/>
              <a:gd name="T27" fmla="*/ 57 h 147"/>
              <a:gd name="T28" fmla="*/ 5 w 153"/>
              <a:gd name="T29" fmla="*/ 53 h 147"/>
              <a:gd name="T30" fmla="*/ 51 w 153"/>
              <a:gd name="T31" fmla="*/ 46 h 147"/>
              <a:gd name="T32" fmla="*/ 72 w 153"/>
              <a:gd name="T33" fmla="*/ 4 h 147"/>
              <a:gd name="T34" fmla="*/ 76 w 153"/>
              <a:gd name="T35" fmla="*/ 0 h 147"/>
              <a:gd name="T36" fmla="*/ 81 w 153"/>
              <a:gd name="T37" fmla="*/ 4 h 147"/>
              <a:gd name="T38" fmla="*/ 102 w 153"/>
              <a:gd name="T39" fmla="*/ 46 h 147"/>
              <a:gd name="T40" fmla="*/ 148 w 153"/>
              <a:gd name="T41" fmla="*/ 53 h 147"/>
              <a:gd name="T42" fmla="*/ 153 w 153"/>
              <a:gd name="T43" fmla="*/ 57 h 147"/>
              <a:gd name="T44" fmla="*/ 151 w 153"/>
              <a:gd name="T45" fmla="*/ 6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3" h="147">
                <a:moveTo>
                  <a:pt x="151" y="62"/>
                </a:moveTo>
                <a:cubicBezTo>
                  <a:pt x="117" y="94"/>
                  <a:pt x="117" y="94"/>
                  <a:pt x="117" y="94"/>
                </a:cubicBezTo>
                <a:cubicBezTo>
                  <a:pt x="125" y="140"/>
                  <a:pt x="125" y="140"/>
                  <a:pt x="125" y="140"/>
                </a:cubicBezTo>
                <a:cubicBezTo>
                  <a:pt x="125" y="141"/>
                  <a:pt x="125" y="142"/>
                  <a:pt x="125" y="142"/>
                </a:cubicBezTo>
                <a:cubicBezTo>
                  <a:pt x="125" y="145"/>
                  <a:pt x="124" y="147"/>
                  <a:pt x="122" y="147"/>
                </a:cubicBezTo>
                <a:cubicBezTo>
                  <a:pt x="120" y="147"/>
                  <a:pt x="119" y="146"/>
                  <a:pt x="118" y="146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4" y="146"/>
                  <a:pt x="33" y="147"/>
                  <a:pt x="31" y="147"/>
                </a:cubicBezTo>
                <a:cubicBezTo>
                  <a:pt x="29" y="147"/>
                  <a:pt x="27" y="145"/>
                  <a:pt x="27" y="142"/>
                </a:cubicBezTo>
                <a:cubicBezTo>
                  <a:pt x="27" y="142"/>
                  <a:pt x="27" y="141"/>
                  <a:pt x="28" y="140"/>
                </a:cubicBezTo>
                <a:cubicBezTo>
                  <a:pt x="35" y="94"/>
                  <a:pt x="35" y="94"/>
                  <a:pt x="35" y="9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4"/>
                  <a:pt x="2" y="53"/>
                  <a:pt x="5" y="53"/>
                </a:cubicBezTo>
                <a:cubicBezTo>
                  <a:pt x="51" y="46"/>
                  <a:pt x="51" y="46"/>
                  <a:pt x="51" y="4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4" y="0"/>
                  <a:pt x="76" y="0"/>
                </a:cubicBezTo>
                <a:cubicBezTo>
                  <a:pt x="79" y="0"/>
                  <a:pt x="80" y="2"/>
                  <a:pt x="81" y="4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50" y="53"/>
                  <a:pt x="153" y="54"/>
                  <a:pt x="153" y="57"/>
                </a:cubicBezTo>
                <a:cubicBezTo>
                  <a:pt x="153" y="59"/>
                  <a:pt x="152" y="60"/>
                  <a:pt x="151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7" name="Freeform 229"/>
          <p:cNvSpPr>
            <a:spLocks/>
          </p:cNvSpPr>
          <p:nvPr/>
        </p:nvSpPr>
        <p:spPr bwMode="auto">
          <a:xfrm>
            <a:off x="6331289" y="3180001"/>
            <a:ext cx="89274" cy="170216"/>
          </a:xfrm>
          <a:custGeom>
            <a:avLst/>
            <a:gdLst>
              <a:gd name="T0" fmla="*/ 77 w 77"/>
              <a:gd name="T1" fmla="*/ 124 h 147"/>
              <a:gd name="T2" fmla="*/ 35 w 77"/>
              <a:gd name="T3" fmla="*/ 146 h 147"/>
              <a:gd name="T4" fmla="*/ 32 w 77"/>
              <a:gd name="T5" fmla="*/ 147 h 147"/>
              <a:gd name="T6" fmla="*/ 28 w 77"/>
              <a:gd name="T7" fmla="*/ 142 h 147"/>
              <a:gd name="T8" fmla="*/ 28 w 77"/>
              <a:gd name="T9" fmla="*/ 140 h 147"/>
              <a:gd name="T10" fmla="*/ 36 w 77"/>
              <a:gd name="T11" fmla="*/ 94 h 147"/>
              <a:gd name="T12" fmla="*/ 2 w 77"/>
              <a:gd name="T13" fmla="*/ 62 h 147"/>
              <a:gd name="T14" fmla="*/ 0 w 77"/>
              <a:gd name="T15" fmla="*/ 57 h 147"/>
              <a:gd name="T16" fmla="*/ 5 w 77"/>
              <a:gd name="T17" fmla="*/ 53 h 147"/>
              <a:gd name="T18" fmla="*/ 51 w 77"/>
              <a:gd name="T19" fmla="*/ 46 h 147"/>
              <a:gd name="T20" fmla="*/ 72 w 77"/>
              <a:gd name="T21" fmla="*/ 4 h 147"/>
              <a:gd name="T22" fmla="*/ 77 w 77"/>
              <a:gd name="T23" fmla="*/ 0 h 147"/>
              <a:gd name="T24" fmla="*/ 77 w 77"/>
              <a:gd name="T25" fmla="*/ 12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" h="147">
                <a:moveTo>
                  <a:pt x="77" y="124"/>
                </a:moveTo>
                <a:cubicBezTo>
                  <a:pt x="35" y="146"/>
                  <a:pt x="35" y="146"/>
                  <a:pt x="35" y="146"/>
                </a:cubicBezTo>
                <a:cubicBezTo>
                  <a:pt x="34" y="146"/>
                  <a:pt x="33" y="147"/>
                  <a:pt x="32" y="147"/>
                </a:cubicBezTo>
                <a:cubicBezTo>
                  <a:pt x="29" y="147"/>
                  <a:pt x="28" y="145"/>
                  <a:pt x="28" y="142"/>
                </a:cubicBezTo>
                <a:cubicBezTo>
                  <a:pt x="28" y="142"/>
                  <a:pt x="28" y="141"/>
                  <a:pt x="28" y="140"/>
                </a:cubicBezTo>
                <a:cubicBezTo>
                  <a:pt x="36" y="94"/>
                  <a:pt x="36" y="94"/>
                  <a:pt x="36" y="9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4"/>
                  <a:pt x="3" y="53"/>
                  <a:pt x="5" y="53"/>
                </a:cubicBezTo>
                <a:cubicBezTo>
                  <a:pt x="51" y="46"/>
                  <a:pt x="51" y="46"/>
                  <a:pt x="51" y="4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5" y="0"/>
                  <a:pt x="77" y="0"/>
                </a:cubicBezTo>
                <a:lnTo>
                  <a:pt x="77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8" name="Freeform 230"/>
          <p:cNvSpPr>
            <a:spLocks noEditPoints="1"/>
          </p:cNvSpPr>
          <p:nvPr/>
        </p:nvSpPr>
        <p:spPr bwMode="auto">
          <a:xfrm>
            <a:off x="6468175" y="3180001"/>
            <a:ext cx="182118" cy="170216"/>
          </a:xfrm>
          <a:custGeom>
            <a:avLst/>
            <a:gdLst>
              <a:gd name="T0" fmla="*/ 120 w 157"/>
              <a:gd name="T1" fmla="*/ 94 h 147"/>
              <a:gd name="T2" fmla="*/ 128 w 157"/>
              <a:gd name="T3" fmla="*/ 140 h 147"/>
              <a:gd name="T4" fmla="*/ 124 w 157"/>
              <a:gd name="T5" fmla="*/ 147 h 147"/>
              <a:gd name="T6" fmla="*/ 120 w 157"/>
              <a:gd name="T7" fmla="*/ 146 h 147"/>
              <a:gd name="T8" fmla="*/ 79 w 157"/>
              <a:gd name="T9" fmla="*/ 124 h 147"/>
              <a:gd name="T10" fmla="*/ 37 w 157"/>
              <a:gd name="T11" fmla="*/ 146 h 147"/>
              <a:gd name="T12" fmla="*/ 34 w 157"/>
              <a:gd name="T13" fmla="*/ 147 h 147"/>
              <a:gd name="T14" fmla="*/ 30 w 157"/>
              <a:gd name="T15" fmla="*/ 140 h 147"/>
              <a:gd name="T16" fmla="*/ 38 w 157"/>
              <a:gd name="T17" fmla="*/ 94 h 147"/>
              <a:gd name="T18" fmla="*/ 4 w 157"/>
              <a:gd name="T19" fmla="*/ 62 h 147"/>
              <a:gd name="T20" fmla="*/ 7 w 157"/>
              <a:gd name="T21" fmla="*/ 53 h 147"/>
              <a:gd name="T22" fmla="*/ 53 w 157"/>
              <a:gd name="T23" fmla="*/ 46 h 147"/>
              <a:gd name="T24" fmla="*/ 74 w 157"/>
              <a:gd name="T25" fmla="*/ 4 h 147"/>
              <a:gd name="T26" fmla="*/ 79 w 157"/>
              <a:gd name="T27" fmla="*/ 0 h 147"/>
              <a:gd name="T28" fmla="*/ 83 w 157"/>
              <a:gd name="T29" fmla="*/ 4 h 147"/>
              <a:gd name="T30" fmla="*/ 104 w 157"/>
              <a:gd name="T31" fmla="*/ 46 h 147"/>
              <a:gd name="T32" fmla="*/ 151 w 157"/>
              <a:gd name="T33" fmla="*/ 53 h 147"/>
              <a:gd name="T34" fmla="*/ 153 w 157"/>
              <a:gd name="T35" fmla="*/ 62 h 147"/>
              <a:gd name="T36" fmla="*/ 120 w 157"/>
              <a:gd name="T37" fmla="*/ 94 h 147"/>
              <a:gd name="T38" fmla="*/ 135 w 157"/>
              <a:gd name="T39" fmla="*/ 63 h 147"/>
              <a:gd name="T40" fmla="*/ 102 w 157"/>
              <a:gd name="T41" fmla="*/ 58 h 147"/>
              <a:gd name="T42" fmla="*/ 96 w 157"/>
              <a:gd name="T43" fmla="*/ 57 h 147"/>
              <a:gd name="T44" fmla="*/ 94 w 157"/>
              <a:gd name="T45" fmla="*/ 51 h 147"/>
              <a:gd name="T46" fmla="*/ 79 w 157"/>
              <a:gd name="T47" fmla="*/ 22 h 147"/>
              <a:gd name="T48" fmla="*/ 79 w 157"/>
              <a:gd name="T49" fmla="*/ 111 h 147"/>
              <a:gd name="T50" fmla="*/ 84 w 157"/>
              <a:gd name="T51" fmla="*/ 113 h 147"/>
              <a:gd name="T52" fmla="*/ 114 w 157"/>
              <a:gd name="T53" fmla="*/ 129 h 147"/>
              <a:gd name="T54" fmla="*/ 108 w 157"/>
              <a:gd name="T55" fmla="*/ 96 h 147"/>
              <a:gd name="T56" fmla="*/ 107 w 157"/>
              <a:gd name="T57" fmla="*/ 90 h 147"/>
              <a:gd name="T58" fmla="*/ 112 w 157"/>
              <a:gd name="T59" fmla="*/ 86 h 147"/>
              <a:gd name="T60" fmla="*/ 135 w 157"/>
              <a:gd name="T61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147">
                <a:moveTo>
                  <a:pt x="120" y="94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8" y="145"/>
                  <a:pt x="127" y="147"/>
                  <a:pt x="124" y="147"/>
                </a:cubicBezTo>
                <a:cubicBezTo>
                  <a:pt x="123" y="147"/>
                  <a:pt x="122" y="147"/>
                  <a:pt x="120" y="146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6" y="147"/>
                  <a:pt x="35" y="147"/>
                  <a:pt x="34" y="147"/>
                </a:cubicBezTo>
                <a:cubicBezTo>
                  <a:pt x="31" y="147"/>
                  <a:pt x="29" y="145"/>
                  <a:pt x="30" y="140"/>
                </a:cubicBezTo>
                <a:cubicBezTo>
                  <a:pt x="38" y="94"/>
                  <a:pt x="38" y="94"/>
                  <a:pt x="38" y="94"/>
                </a:cubicBezTo>
                <a:cubicBezTo>
                  <a:pt x="4" y="62"/>
                  <a:pt x="4" y="62"/>
                  <a:pt x="4" y="62"/>
                </a:cubicBezTo>
                <a:cubicBezTo>
                  <a:pt x="0" y="58"/>
                  <a:pt x="2" y="54"/>
                  <a:pt x="7" y="53"/>
                </a:cubicBezTo>
                <a:cubicBezTo>
                  <a:pt x="53" y="46"/>
                  <a:pt x="53" y="46"/>
                  <a:pt x="53" y="46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0" y="0"/>
                  <a:pt x="82" y="2"/>
                  <a:pt x="83" y="4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6" y="54"/>
                  <a:pt x="157" y="58"/>
                  <a:pt x="153" y="62"/>
                </a:cubicBezTo>
                <a:lnTo>
                  <a:pt x="120" y="94"/>
                </a:lnTo>
                <a:close/>
                <a:moveTo>
                  <a:pt x="135" y="63"/>
                </a:moveTo>
                <a:cubicBezTo>
                  <a:pt x="102" y="58"/>
                  <a:pt x="102" y="58"/>
                  <a:pt x="102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4" y="51"/>
                  <a:pt x="94" y="51"/>
                  <a:pt x="94" y="51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114" y="129"/>
                  <a:pt x="114" y="129"/>
                  <a:pt x="114" y="129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12" y="86"/>
                  <a:pt x="112" y="86"/>
                  <a:pt x="112" y="86"/>
                </a:cubicBezTo>
                <a:lnTo>
                  <a:pt x="135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9" name="Freeform 231"/>
          <p:cNvSpPr>
            <a:spLocks noEditPoints="1"/>
          </p:cNvSpPr>
          <p:nvPr/>
        </p:nvSpPr>
        <p:spPr bwMode="auto">
          <a:xfrm>
            <a:off x="6690764" y="3180001"/>
            <a:ext cx="182118" cy="170216"/>
          </a:xfrm>
          <a:custGeom>
            <a:avLst/>
            <a:gdLst>
              <a:gd name="T0" fmla="*/ 119 w 157"/>
              <a:gd name="T1" fmla="*/ 94 h 147"/>
              <a:gd name="T2" fmla="*/ 127 w 157"/>
              <a:gd name="T3" fmla="*/ 140 h 147"/>
              <a:gd name="T4" fmla="*/ 123 w 157"/>
              <a:gd name="T5" fmla="*/ 147 h 147"/>
              <a:gd name="T6" fmla="*/ 120 w 157"/>
              <a:gd name="T7" fmla="*/ 146 h 147"/>
              <a:gd name="T8" fmla="*/ 78 w 157"/>
              <a:gd name="T9" fmla="*/ 124 h 147"/>
              <a:gd name="T10" fmla="*/ 37 w 157"/>
              <a:gd name="T11" fmla="*/ 146 h 147"/>
              <a:gd name="T12" fmla="*/ 33 w 157"/>
              <a:gd name="T13" fmla="*/ 147 h 147"/>
              <a:gd name="T14" fmla="*/ 29 w 157"/>
              <a:gd name="T15" fmla="*/ 140 h 147"/>
              <a:gd name="T16" fmla="*/ 37 w 157"/>
              <a:gd name="T17" fmla="*/ 94 h 147"/>
              <a:gd name="T18" fmla="*/ 4 w 157"/>
              <a:gd name="T19" fmla="*/ 62 h 147"/>
              <a:gd name="T20" fmla="*/ 6 w 157"/>
              <a:gd name="T21" fmla="*/ 53 h 147"/>
              <a:gd name="T22" fmla="*/ 53 w 157"/>
              <a:gd name="T23" fmla="*/ 46 h 147"/>
              <a:gd name="T24" fmla="*/ 74 w 157"/>
              <a:gd name="T25" fmla="*/ 4 h 147"/>
              <a:gd name="T26" fmla="*/ 78 w 157"/>
              <a:gd name="T27" fmla="*/ 0 h 147"/>
              <a:gd name="T28" fmla="*/ 83 w 157"/>
              <a:gd name="T29" fmla="*/ 4 h 147"/>
              <a:gd name="T30" fmla="*/ 104 w 157"/>
              <a:gd name="T31" fmla="*/ 46 h 147"/>
              <a:gd name="T32" fmla="*/ 150 w 157"/>
              <a:gd name="T33" fmla="*/ 53 h 147"/>
              <a:gd name="T34" fmla="*/ 153 w 157"/>
              <a:gd name="T35" fmla="*/ 62 h 147"/>
              <a:gd name="T36" fmla="*/ 119 w 157"/>
              <a:gd name="T37" fmla="*/ 94 h 147"/>
              <a:gd name="T38" fmla="*/ 135 w 157"/>
              <a:gd name="T39" fmla="*/ 63 h 147"/>
              <a:gd name="T40" fmla="*/ 102 w 157"/>
              <a:gd name="T41" fmla="*/ 58 h 147"/>
              <a:gd name="T42" fmla="*/ 96 w 157"/>
              <a:gd name="T43" fmla="*/ 57 h 147"/>
              <a:gd name="T44" fmla="*/ 93 w 157"/>
              <a:gd name="T45" fmla="*/ 51 h 147"/>
              <a:gd name="T46" fmla="*/ 78 w 157"/>
              <a:gd name="T47" fmla="*/ 22 h 147"/>
              <a:gd name="T48" fmla="*/ 78 w 157"/>
              <a:gd name="T49" fmla="*/ 111 h 147"/>
              <a:gd name="T50" fmla="*/ 84 w 157"/>
              <a:gd name="T51" fmla="*/ 113 h 147"/>
              <a:gd name="T52" fmla="*/ 113 w 157"/>
              <a:gd name="T53" fmla="*/ 129 h 147"/>
              <a:gd name="T54" fmla="*/ 107 w 157"/>
              <a:gd name="T55" fmla="*/ 96 h 147"/>
              <a:gd name="T56" fmla="*/ 106 w 157"/>
              <a:gd name="T57" fmla="*/ 90 h 147"/>
              <a:gd name="T58" fmla="*/ 111 w 157"/>
              <a:gd name="T59" fmla="*/ 86 h 147"/>
              <a:gd name="T60" fmla="*/ 135 w 157"/>
              <a:gd name="T61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147">
                <a:moveTo>
                  <a:pt x="119" y="94"/>
                </a:moveTo>
                <a:cubicBezTo>
                  <a:pt x="127" y="140"/>
                  <a:pt x="127" y="140"/>
                  <a:pt x="127" y="140"/>
                </a:cubicBezTo>
                <a:cubicBezTo>
                  <a:pt x="128" y="145"/>
                  <a:pt x="126" y="147"/>
                  <a:pt x="123" y="147"/>
                </a:cubicBezTo>
                <a:cubicBezTo>
                  <a:pt x="122" y="147"/>
                  <a:pt x="121" y="147"/>
                  <a:pt x="120" y="146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5" y="147"/>
                  <a:pt x="34" y="147"/>
                  <a:pt x="33" y="147"/>
                </a:cubicBezTo>
                <a:cubicBezTo>
                  <a:pt x="30" y="147"/>
                  <a:pt x="29" y="145"/>
                  <a:pt x="29" y="140"/>
                </a:cubicBezTo>
                <a:cubicBezTo>
                  <a:pt x="37" y="94"/>
                  <a:pt x="37" y="94"/>
                  <a:pt x="37" y="94"/>
                </a:cubicBezTo>
                <a:cubicBezTo>
                  <a:pt x="4" y="62"/>
                  <a:pt x="4" y="62"/>
                  <a:pt x="4" y="62"/>
                </a:cubicBezTo>
                <a:cubicBezTo>
                  <a:pt x="0" y="58"/>
                  <a:pt x="1" y="54"/>
                  <a:pt x="6" y="53"/>
                </a:cubicBezTo>
                <a:cubicBezTo>
                  <a:pt x="53" y="46"/>
                  <a:pt x="53" y="46"/>
                  <a:pt x="53" y="46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8" y="0"/>
                </a:cubicBezTo>
                <a:cubicBezTo>
                  <a:pt x="80" y="0"/>
                  <a:pt x="81" y="2"/>
                  <a:pt x="83" y="4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5" y="54"/>
                  <a:pt x="157" y="58"/>
                  <a:pt x="153" y="62"/>
                </a:cubicBezTo>
                <a:lnTo>
                  <a:pt x="119" y="94"/>
                </a:lnTo>
                <a:close/>
                <a:moveTo>
                  <a:pt x="135" y="63"/>
                </a:moveTo>
                <a:cubicBezTo>
                  <a:pt x="102" y="58"/>
                  <a:pt x="102" y="58"/>
                  <a:pt x="102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3" y="51"/>
                  <a:pt x="93" y="51"/>
                  <a:pt x="93" y="51"/>
                </a:cubicBezTo>
                <a:cubicBezTo>
                  <a:pt x="78" y="22"/>
                  <a:pt x="78" y="22"/>
                  <a:pt x="78" y="22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11" y="86"/>
                  <a:pt x="111" y="86"/>
                  <a:pt x="111" y="86"/>
                </a:cubicBezTo>
                <a:lnTo>
                  <a:pt x="135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0" name="Freeform 232"/>
          <p:cNvSpPr>
            <a:spLocks noEditPoints="1"/>
          </p:cNvSpPr>
          <p:nvPr/>
        </p:nvSpPr>
        <p:spPr bwMode="auto">
          <a:xfrm>
            <a:off x="6910972" y="3180001"/>
            <a:ext cx="182118" cy="170216"/>
          </a:xfrm>
          <a:custGeom>
            <a:avLst/>
            <a:gdLst>
              <a:gd name="T0" fmla="*/ 119 w 157"/>
              <a:gd name="T1" fmla="*/ 94 h 147"/>
              <a:gd name="T2" fmla="*/ 127 w 157"/>
              <a:gd name="T3" fmla="*/ 140 h 147"/>
              <a:gd name="T4" fmla="*/ 124 w 157"/>
              <a:gd name="T5" fmla="*/ 147 h 147"/>
              <a:gd name="T6" fmla="*/ 120 w 157"/>
              <a:gd name="T7" fmla="*/ 146 h 147"/>
              <a:gd name="T8" fmla="*/ 79 w 157"/>
              <a:gd name="T9" fmla="*/ 124 h 147"/>
              <a:gd name="T10" fmla="*/ 37 w 157"/>
              <a:gd name="T11" fmla="*/ 146 h 147"/>
              <a:gd name="T12" fmla="*/ 33 w 157"/>
              <a:gd name="T13" fmla="*/ 147 h 147"/>
              <a:gd name="T14" fmla="*/ 30 w 157"/>
              <a:gd name="T15" fmla="*/ 140 h 147"/>
              <a:gd name="T16" fmla="*/ 38 w 157"/>
              <a:gd name="T17" fmla="*/ 94 h 147"/>
              <a:gd name="T18" fmla="*/ 4 w 157"/>
              <a:gd name="T19" fmla="*/ 62 h 147"/>
              <a:gd name="T20" fmla="*/ 7 w 157"/>
              <a:gd name="T21" fmla="*/ 53 h 147"/>
              <a:gd name="T22" fmla="*/ 53 w 157"/>
              <a:gd name="T23" fmla="*/ 46 h 147"/>
              <a:gd name="T24" fmla="*/ 74 w 157"/>
              <a:gd name="T25" fmla="*/ 4 h 147"/>
              <a:gd name="T26" fmla="*/ 79 w 157"/>
              <a:gd name="T27" fmla="*/ 0 h 147"/>
              <a:gd name="T28" fmla="*/ 83 w 157"/>
              <a:gd name="T29" fmla="*/ 4 h 147"/>
              <a:gd name="T30" fmla="*/ 104 w 157"/>
              <a:gd name="T31" fmla="*/ 46 h 147"/>
              <a:gd name="T32" fmla="*/ 150 w 157"/>
              <a:gd name="T33" fmla="*/ 53 h 147"/>
              <a:gd name="T34" fmla="*/ 153 w 157"/>
              <a:gd name="T35" fmla="*/ 62 h 147"/>
              <a:gd name="T36" fmla="*/ 119 w 157"/>
              <a:gd name="T37" fmla="*/ 94 h 147"/>
              <a:gd name="T38" fmla="*/ 135 w 157"/>
              <a:gd name="T39" fmla="*/ 63 h 147"/>
              <a:gd name="T40" fmla="*/ 102 w 157"/>
              <a:gd name="T41" fmla="*/ 58 h 147"/>
              <a:gd name="T42" fmla="*/ 96 w 157"/>
              <a:gd name="T43" fmla="*/ 57 h 147"/>
              <a:gd name="T44" fmla="*/ 93 w 157"/>
              <a:gd name="T45" fmla="*/ 51 h 147"/>
              <a:gd name="T46" fmla="*/ 79 w 157"/>
              <a:gd name="T47" fmla="*/ 22 h 147"/>
              <a:gd name="T48" fmla="*/ 79 w 157"/>
              <a:gd name="T49" fmla="*/ 111 h 147"/>
              <a:gd name="T50" fmla="*/ 84 w 157"/>
              <a:gd name="T51" fmla="*/ 113 h 147"/>
              <a:gd name="T52" fmla="*/ 113 w 157"/>
              <a:gd name="T53" fmla="*/ 129 h 147"/>
              <a:gd name="T54" fmla="*/ 108 w 157"/>
              <a:gd name="T55" fmla="*/ 96 h 147"/>
              <a:gd name="T56" fmla="*/ 107 w 157"/>
              <a:gd name="T57" fmla="*/ 90 h 147"/>
              <a:gd name="T58" fmla="*/ 111 w 157"/>
              <a:gd name="T59" fmla="*/ 86 h 147"/>
              <a:gd name="T60" fmla="*/ 135 w 157"/>
              <a:gd name="T61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147">
                <a:moveTo>
                  <a:pt x="119" y="94"/>
                </a:moveTo>
                <a:cubicBezTo>
                  <a:pt x="127" y="140"/>
                  <a:pt x="127" y="140"/>
                  <a:pt x="127" y="140"/>
                </a:cubicBezTo>
                <a:cubicBezTo>
                  <a:pt x="128" y="145"/>
                  <a:pt x="127" y="147"/>
                  <a:pt x="124" y="147"/>
                </a:cubicBezTo>
                <a:cubicBezTo>
                  <a:pt x="123" y="147"/>
                  <a:pt x="121" y="147"/>
                  <a:pt x="120" y="146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6" y="147"/>
                  <a:pt x="34" y="147"/>
                  <a:pt x="33" y="147"/>
                </a:cubicBezTo>
                <a:cubicBezTo>
                  <a:pt x="31" y="147"/>
                  <a:pt x="29" y="145"/>
                  <a:pt x="30" y="140"/>
                </a:cubicBezTo>
                <a:cubicBezTo>
                  <a:pt x="38" y="94"/>
                  <a:pt x="38" y="94"/>
                  <a:pt x="38" y="94"/>
                </a:cubicBezTo>
                <a:cubicBezTo>
                  <a:pt x="4" y="62"/>
                  <a:pt x="4" y="62"/>
                  <a:pt x="4" y="62"/>
                </a:cubicBezTo>
                <a:cubicBezTo>
                  <a:pt x="0" y="58"/>
                  <a:pt x="1" y="54"/>
                  <a:pt x="7" y="53"/>
                </a:cubicBezTo>
                <a:cubicBezTo>
                  <a:pt x="53" y="46"/>
                  <a:pt x="53" y="46"/>
                  <a:pt x="53" y="46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0" y="0"/>
                  <a:pt x="82" y="2"/>
                  <a:pt x="83" y="4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6" y="54"/>
                  <a:pt x="157" y="58"/>
                  <a:pt x="153" y="62"/>
                </a:cubicBezTo>
                <a:lnTo>
                  <a:pt x="119" y="94"/>
                </a:lnTo>
                <a:close/>
                <a:moveTo>
                  <a:pt x="135" y="63"/>
                </a:moveTo>
                <a:cubicBezTo>
                  <a:pt x="102" y="58"/>
                  <a:pt x="102" y="58"/>
                  <a:pt x="102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3" y="51"/>
                  <a:pt x="93" y="51"/>
                  <a:pt x="93" y="51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11" y="86"/>
                  <a:pt x="111" y="86"/>
                  <a:pt x="111" y="86"/>
                </a:cubicBezTo>
                <a:lnTo>
                  <a:pt x="135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1" name="Freeform 233"/>
          <p:cNvSpPr>
            <a:spLocks noEditPoints="1"/>
          </p:cNvSpPr>
          <p:nvPr/>
        </p:nvSpPr>
        <p:spPr bwMode="auto">
          <a:xfrm>
            <a:off x="7134752" y="3180001"/>
            <a:ext cx="178547" cy="170216"/>
          </a:xfrm>
          <a:custGeom>
            <a:avLst/>
            <a:gdLst>
              <a:gd name="T0" fmla="*/ 152 w 154"/>
              <a:gd name="T1" fmla="*/ 62 h 147"/>
              <a:gd name="T2" fmla="*/ 118 w 154"/>
              <a:gd name="T3" fmla="*/ 94 h 147"/>
              <a:gd name="T4" fmla="*/ 126 w 154"/>
              <a:gd name="T5" fmla="*/ 140 h 147"/>
              <a:gd name="T6" fmla="*/ 126 w 154"/>
              <a:gd name="T7" fmla="*/ 142 h 147"/>
              <a:gd name="T8" fmla="*/ 122 w 154"/>
              <a:gd name="T9" fmla="*/ 147 h 147"/>
              <a:gd name="T10" fmla="*/ 119 w 154"/>
              <a:gd name="T11" fmla="*/ 146 h 147"/>
              <a:gd name="T12" fmla="*/ 77 w 154"/>
              <a:gd name="T13" fmla="*/ 124 h 147"/>
              <a:gd name="T14" fmla="*/ 36 w 154"/>
              <a:gd name="T15" fmla="*/ 146 h 147"/>
              <a:gd name="T16" fmla="*/ 32 w 154"/>
              <a:gd name="T17" fmla="*/ 147 h 147"/>
              <a:gd name="T18" fmla="*/ 28 w 154"/>
              <a:gd name="T19" fmla="*/ 142 h 147"/>
              <a:gd name="T20" fmla="*/ 28 w 154"/>
              <a:gd name="T21" fmla="*/ 140 h 147"/>
              <a:gd name="T22" fmla="*/ 36 w 154"/>
              <a:gd name="T23" fmla="*/ 94 h 147"/>
              <a:gd name="T24" fmla="*/ 2 w 154"/>
              <a:gd name="T25" fmla="*/ 62 h 147"/>
              <a:gd name="T26" fmla="*/ 0 w 154"/>
              <a:gd name="T27" fmla="*/ 57 h 147"/>
              <a:gd name="T28" fmla="*/ 5 w 154"/>
              <a:gd name="T29" fmla="*/ 53 h 147"/>
              <a:gd name="T30" fmla="*/ 52 w 154"/>
              <a:gd name="T31" fmla="*/ 46 h 147"/>
              <a:gd name="T32" fmla="*/ 72 w 154"/>
              <a:gd name="T33" fmla="*/ 4 h 147"/>
              <a:gd name="T34" fmla="*/ 77 w 154"/>
              <a:gd name="T35" fmla="*/ 0 h 147"/>
              <a:gd name="T36" fmla="*/ 82 w 154"/>
              <a:gd name="T37" fmla="*/ 4 h 147"/>
              <a:gd name="T38" fmla="*/ 102 w 154"/>
              <a:gd name="T39" fmla="*/ 46 h 147"/>
              <a:gd name="T40" fmla="*/ 149 w 154"/>
              <a:gd name="T41" fmla="*/ 53 h 147"/>
              <a:gd name="T42" fmla="*/ 154 w 154"/>
              <a:gd name="T43" fmla="*/ 57 h 147"/>
              <a:gd name="T44" fmla="*/ 152 w 154"/>
              <a:gd name="T45" fmla="*/ 62 h 147"/>
              <a:gd name="T46" fmla="*/ 133 w 154"/>
              <a:gd name="T47" fmla="*/ 63 h 147"/>
              <a:gd name="T48" fmla="*/ 94 w 154"/>
              <a:gd name="T49" fmla="*/ 57 h 147"/>
              <a:gd name="T50" fmla="*/ 77 w 154"/>
              <a:gd name="T51" fmla="*/ 22 h 147"/>
              <a:gd name="T52" fmla="*/ 60 w 154"/>
              <a:gd name="T53" fmla="*/ 57 h 147"/>
              <a:gd name="T54" fmla="*/ 21 w 154"/>
              <a:gd name="T55" fmla="*/ 63 h 147"/>
              <a:gd name="T56" fmla="*/ 49 w 154"/>
              <a:gd name="T57" fmla="*/ 90 h 147"/>
              <a:gd name="T58" fmla="*/ 42 w 154"/>
              <a:gd name="T59" fmla="*/ 129 h 147"/>
              <a:gd name="T60" fmla="*/ 77 w 154"/>
              <a:gd name="T61" fmla="*/ 111 h 147"/>
              <a:gd name="T62" fmla="*/ 112 w 154"/>
              <a:gd name="T63" fmla="*/ 129 h 147"/>
              <a:gd name="T64" fmla="*/ 105 w 154"/>
              <a:gd name="T65" fmla="*/ 90 h 147"/>
              <a:gd name="T66" fmla="*/ 133 w 154"/>
              <a:gd name="T67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4" h="147">
                <a:moveTo>
                  <a:pt x="152" y="62"/>
                </a:moveTo>
                <a:cubicBezTo>
                  <a:pt x="118" y="94"/>
                  <a:pt x="118" y="94"/>
                  <a:pt x="118" y="94"/>
                </a:cubicBezTo>
                <a:cubicBezTo>
                  <a:pt x="126" y="140"/>
                  <a:pt x="126" y="140"/>
                  <a:pt x="126" y="140"/>
                </a:cubicBezTo>
                <a:cubicBezTo>
                  <a:pt x="126" y="141"/>
                  <a:pt x="126" y="142"/>
                  <a:pt x="126" y="142"/>
                </a:cubicBezTo>
                <a:cubicBezTo>
                  <a:pt x="126" y="145"/>
                  <a:pt x="125" y="147"/>
                  <a:pt x="122" y="147"/>
                </a:cubicBezTo>
                <a:cubicBezTo>
                  <a:pt x="121" y="147"/>
                  <a:pt x="120" y="146"/>
                  <a:pt x="119" y="146"/>
                </a:cubicBezTo>
                <a:cubicBezTo>
                  <a:pt x="77" y="124"/>
                  <a:pt x="77" y="124"/>
                  <a:pt x="77" y="124"/>
                </a:cubicBezTo>
                <a:cubicBezTo>
                  <a:pt x="36" y="146"/>
                  <a:pt x="36" y="146"/>
                  <a:pt x="36" y="146"/>
                </a:cubicBezTo>
                <a:cubicBezTo>
                  <a:pt x="34" y="146"/>
                  <a:pt x="33" y="147"/>
                  <a:pt x="32" y="147"/>
                </a:cubicBezTo>
                <a:cubicBezTo>
                  <a:pt x="29" y="147"/>
                  <a:pt x="28" y="145"/>
                  <a:pt x="28" y="142"/>
                </a:cubicBezTo>
                <a:cubicBezTo>
                  <a:pt x="28" y="142"/>
                  <a:pt x="28" y="141"/>
                  <a:pt x="28" y="140"/>
                </a:cubicBezTo>
                <a:cubicBezTo>
                  <a:pt x="36" y="94"/>
                  <a:pt x="36" y="94"/>
                  <a:pt x="36" y="9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4"/>
                  <a:pt x="3" y="53"/>
                  <a:pt x="5" y="53"/>
                </a:cubicBezTo>
                <a:cubicBezTo>
                  <a:pt x="52" y="46"/>
                  <a:pt x="52" y="46"/>
                  <a:pt x="52" y="4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5" y="0"/>
                  <a:pt x="77" y="0"/>
                </a:cubicBezTo>
                <a:cubicBezTo>
                  <a:pt x="79" y="0"/>
                  <a:pt x="81" y="2"/>
                  <a:pt x="82" y="4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49" y="53"/>
                  <a:pt x="149" y="53"/>
                  <a:pt x="149" y="53"/>
                </a:cubicBezTo>
                <a:cubicBezTo>
                  <a:pt x="151" y="53"/>
                  <a:pt x="154" y="54"/>
                  <a:pt x="154" y="57"/>
                </a:cubicBezTo>
                <a:cubicBezTo>
                  <a:pt x="154" y="59"/>
                  <a:pt x="153" y="60"/>
                  <a:pt x="152" y="62"/>
                </a:cubicBezTo>
                <a:close/>
                <a:moveTo>
                  <a:pt x="133" y="63"/>
                </a:moveTo>
                <a:cubicBezTo>
                  <a:pt x="94" y="57"/>
                  <a:pt x="94" y="57"/>
                  <a:pt x="94" y="57"/>
                </a:cubicBezTo>
                <a:cubicBezTo>
                  <a:pt x="77" y="22"/>
                  <a:pt x="77" y="22"/>
                  <a:pt x="77" y="22"/>
                </a:cubicBezTo>
                <a:cubicBezTo>
                  <a:pt x="60" y="57"/>
                  <a:pt x="60" y="57"/>
                  <a:pt x="60" y="57"/>
                </a:cubicBezTo>
                <a:cubicBezTo>
                  <a:pt x="21" y="63"/>
                  <a:pt x="21" y="63"/>
                  <a:pt x="21" y="63"/>
                </a:cubicBezTo>
                <a:cubicBezTo>
                  <a:pt x="49" y="90"/>
                  <a:pt x="49" y="90"/>
                  <a:pt x="49" y="90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105" y="90"/>
                  <a:pt x="105" y="90"/>
                  <a:pt x="105" y="90"/>
                </a:cubicBezTo>
                <a:lnTo>
                  <a:pt x="133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2" name="Freeform 234"/>
          <p:cNvSpPr>
            <a:spLocks noEditPoints="1"/>
          </p:cNvSpPr>
          <p:nvPr/>
        </p:nvSpPr>
        <p:spPr bwMode="auto">
          <a:xfrm>
            <a:off x="7360911" y="3189523"/>
            <a:ext cx="163074" cy="163074"/>
          </a:xfrm>
          <a:custGeom>
            <a:avLst/>
            <a:gdLst>
              <a:gd name="T0" fmla="*/ 137 w 140"/>
              <a:gd name="T1" fmla="*/ 91 h 140"/>
              <a:gd name="T2" fmla="*/ 92 w 140"/>
              <a:gd name="T3" fmla="*/ 137 h 140"/>
              <a:gd name="T4" fmla="*/ 83 w 140"/>
              <a:gd name="T5" fmla="*/ 140 h 140"/>
              <a:gd name="T6" fmla="*/ 75 w 140"/>
              <a:gd name="T7" fmla="*/ 137 h 140"/>
              <a:gd name="T8" fmla="*/ 9 w 140"/>
              <a:gd name="T9" fmla="*/ 71 h 140"/>
              <a:gd name="T10" fmla="*/ 0 w 140"/>
              <a:gd name="T11" fmla="*/ 50 h 140"/>
              <a:gd name="T12" fmla="*/ 0 w 140"/>
              <a:gd name="T13" fmla="*/ 12 h 140"/>
              <a:gd name="T14" fmla="*/ 12 w 140"/>
              <a:gd name="T15" fmla="*/ 0 h 140"/>
              <a:gd name="T16" fmla="*/ 51 w 140"/>
              <a:gd name="T17" fmla="*/ 0 h 140"/>
              <a:gd name="T18" fmla="*/ 71 w 140"/>
              <a:gd name="T19" fmla="*/ 9 h 140"/>
              <a:gd name="T20" fmla="*/ 137 w 140"/>
              <a:gd name="T21" fmla="*/ 75 h 140"/>
              <a:gd name="T22" fmla="*/ 140 w 140"/>
              <a:gd name="T23" fmla="*/ 83 h 140"/>
              <a:gd name="T24" fmla="*/ 137 w 140"/>
              <a:gd name="T25" fmla="*/ 91 h 140"/>
              <a:gd name="T26" fmla="*/ 30 w 140"/>
              <a:gd name="T27" fmla="*/ 18 h 140"/>
              <a:gd name="T28" fmla="*/ 18 w 140"/>
              <a:gd name="T29" fmla="*/ 30 h 140"/>
              <a:gd name="T30" fmla="*/ 30 w 140"/>
              <a:gd name="T31" fmla="*/ 42 h 140"/>
              <a:gd name="T32" fmla="*/ 42 w 140"/>
              <a:gd name="T33" fmla="*/ 30 h 140"/>
              <a:gd name="T34" fmla="*/ 30 w 140"/>
              <a:gd name="T35" fmla="*/ 1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140">
                <a:moveTo>
                  <a:pt x="137" y="91"/>
                </a:moveTo>
                <a:cubicBezTo>
                  <a:pt x="92" y="137"/>
                  <a:pt x="92" y="137"/>
                  <a:pt x="92" y="137"/>
                </a:cubicBezTo>
                <a:cubicBezTo>
                  <a:pt x="89" y="139"/>
                  <a:pt x="86" y="140"/>
                  <a:pt x="83" y="140"/>
                </a:cubicBezTo>
                <a:cubicBezTo>
                  <a:pt x="80" y="140"/>
                  <a:pt x="77" y="139"/>
                  <a:pt x="75" y="137"/>
                </a:cubicBezTo>
                <a:cubicBezTo>
                  <a:pt x="9" y="71"/>
                  <a:pt x="9" y="71"/>
                  <a:pt x="9" y="71"/>
                </a:cubicBezTo>
                <a:cubicBezTo>
                  <a:pt x="4" y="66"/>
                  <a:pt x="0" y="57"/>
                  <a:pt x="0" y="5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6" y="4"/>
                  <a:pt x="71" y="9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9" y="77"/>
                  <a:pt x="140" y="80"/>
                  <a:pt x="140" y="83"/>
                </a:cubicBezTo>
                <a:cubicBezTo>
                  <a:pt x="140" y="86"/>
                  <a:pt x="139" y="89"/>
                  <a:pt x="137" y="91"/>
                </a:cubicBezTo>
                <a:close/>
                <a:moveTo>
                  <a:pt x="30" y="18"/>
                </a:moveTo>
                <a:cubicBezTo>
                  <a:pt x="23" y="18"/>
                  <a:pt x="18" y="23"/>
                  <a:pt x="18" y="30"/>
                </a:cubicBezTo>
                <a:cubicBezTo>
                  <a:pt x="18" y="36"/>
                  <a:pt x="23" y="42"/>
                  <a:pt x="30" y="42"/>
                </a:cubicBezTo>
                <a:cubicBezTo>
                  <a:pt x="37" y="42"/>
                  <a:pt x="42" y="36"/>
                  <a:pt x="42" y="30"/>
                </a:cubicBezTo>
                <a:cubicBezTo>
                  <a:pt x="42" y="23"/>
                  <a:pt x="37" y="18"/>
                  <a:pt x="30" y="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3" name="Freeform 235"/>
          <p:cNvSpPr>
            <a:spLocks noEditPoints="1"/>
          </p:cNvSpPr>
          <p:nvPr/>
        </p:nvSpPr>
        <p:spPr bwMode="auto">
          <a:xfrm>
            <a:off x="7569217" y="3189523"/>
            <a:ext cx="202353" cy="163074"/>
          </a:xfrm>
          <a:custGeom>
            <a:avLst/>
            <a:gdLst>
              <a:gd name="T0" fmla="*/ 137 w 175"/>
              <a:gd name="T1" fmla="*/ 91 h 140"/>
              <a:gd name="T2" fmla="*/ 91 w 175"/>
              <a:gd name="T3" fmla="*/ 137 h 140"/>
              <a:gd name="T4" fmla="*/ 83 w 175"/>
              <a:gd name="T5" fmla="*/ 140 h 140"/>
              <a:gd name="T6" fmla="*/ 74 w 175"/>
              <a:gd name="T7" fmla="*/ 137 h 140"/>
              <a:gd name="T8" fmla="*/ 8 w 175"/>
              <a:gd name="T9" fmla="*/ 71 h 140"/>
              <a:gd name="T10" fmla="*/ 0 w 175"/>
              <a:gd name="T11" fmla="*/ 50 h 140"/>
              <a:gd name="T12" fmla="*/ 0 w 175"/>
              <a:gd name="T13" fmla="*/ 12 h 140"/>
              <a:gd name="T14" fmla="*/ 12 w 175"/>
              <a:gd name="T15" fmla="*/ 0 h 140"/>
              <a:gd name="T16" fmla="*/ 50 w 175"/>
              <a:gd name="T17" fmla="*/ 0 h 140"/>
              <a:gd name="T18" fmla="*/ 70 w 175"/>
              <a:gd name="T19" fmla="*/ 9 h 140"/>
              <a:gd name="T20" fmla="*/ 137 w 175"/>
              <a:gd name="T21" fmla="*/ 75 h 140"/>
              <a:gd name="T22" fmla="*/ 140 w 175"/>
              <a:gd name="T23" fmla="*/ 83 h 140"/>
              <a:gd name="T24" fmla="*/ 137 w 175"/>
              <a:gd name="T25" fmla="*/ 91 h 140"/>
              <a:gd name="T26" fmla="*/ 30 w 175"/>
              <a:gd name="T27" fmla="*/ 18 h 140"/>
              <a:gd name="T28" fmla="*/ 18 w 175"/>
              <a:gd name="T29" fmla="*/ 30 h 140"/>
              <a:gd name="T30" fmla="*/ 30 w 175"/>
              <a:gd name="T31" fmla="*/ 42 h 140"/>
              <a:gd name="T32" fmla="*/ 41 w 175"/>
              <a:gd name="T33" fmla="*/ 30 h 140"/>
              <a:gd name="T34" fmla="*/ 30 w 175"/>
              <a:gd name="T35" fmla="*/ 18 h 140"/>
              <a:gd name="T36" fmla="*/ 172 w 175"/>
              <a:gd name="T37" fmla="*/ 91 h 140"/>
              <a:gd name="T38" fmla="*/ 127 w 175"/>
              <a:gd name="T39" fmla="*/ 137 h 140"/>
              <a:gd name="T40" fmla="*/ 118 w 175"/>
              <a:gd name="T41" fmla="*/ 140 h 140"/>
              <a:gd name="T42" fmla="*/ 108 w 175"/>
              <a:gd name="T43" fmla="*/ 135 h 140"/>
              <a:gd name="T44" fmla="*/ 151 w 175"/>
              <a:gd name="T45" fmla="*/ 91 h 140"/>
              <a:gd name="T46" fmla="*/ 155 w 175"/>
              <a:gd name="T47" fmla="*/ 83 h 140"/>
              <a:gd name="T48" fmla="*/ 151 w 175"/>
              <a:gd name="T49" fmla="*/ 75 h 140"/>
              <a:gd name="T50" fmla="*/ 85 w 175"/>
              <a:gd name="T51" fmla="*/ 9 h 140"/>
              <a:gd name="T52" fmla="*/ 65 w 175"/>
              <a:gd name="T53" fmla="*/ 0 h 140"/>
              <a:gd name="T54" fmla="*/ 86 w 175"/>
              <a:gd name="T55" fmla="*/ 0 h 140"/>
              <a:gd name="T56" fmla="*/ 106 w 175"/>
              <a:gd name="T57" fmla="*/ 9 h 140"/>
              <a:gd name="T58" fmla="*/ 172 w 175"/>
              <a:gd name="T59" fmla="*/ 75 h 140"/>
              <a:gd name="T60" fmla="*/ 175 w 175"/>
              <a:gd name="T61" fmla="*/ 83 h 140"/>
              <a:gd name="T62" fmla="*/ 172 w 175"/>
              <a:gd name="T63" fmla="*/ 9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5" h="140">
                <a:moveTo>
                  <a:pt x="137" y="91"/>
                </a:moveTo>
                <a:cubicBezTo>
                  <a:pt x="91" y="137"/>
                  <a:pt x="91" y="137"/>
                  <a:pt x="91" y="137"/>
                </a:cubicBezTo>
                <a:cubicBezTo>
                  <a:pt x="89" y="139"/>
                  <a:pt x="86" y="140"/>
                  <a:pt x="83" y="140"/>
                </a:cubicBezTo>
                <a:cubicBezTo>
                  <a:pt x="80" y="140"/>
                  <a:pt x="77" y="139"/>
                  <a:pt x="74" y="137"/>
                </a:cubicBezTo>
                <a:cubicBezTo>
                  <a:pt x="8" y="71"/>
                  <a:pt x="8" y="71"/>
                  <a:pt x="8" y="71"/>
                </a:cubicBezTo>
                <a:cubicBezTo>
                  <a:pt x="4" y="66"/>
                  <a:pt x="0" y="57"/>
                  <a:pt x="0" y="5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7" y="0"/>
                  <a:pt x="66" y="4"/>
                  <a:pt x="70" y="9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9" y="77"/>
                  <a:pt x="140" y="80"/>
                  <a:pt x="140" y="83"/>
                </a:cubicBezTo>
                <a:cubicBezTo>
                  <a:pt x="140" y="86"/>
                  <a:pt x="139" y="89"/>
                  <a:pt x="137" y="91"/>
                </a:cubicBezTo>
                <a:close/>
                <a:moveTo>
                  <a:pt x="30" y="18"/>
                </a:moveTo>
                <a:cubicBezTo>
                  <a:pt x="23" y="18"/>
                  <a:pt x="18" y="23"/>
                  <a:pt x="18" y="30"/>
                </a:cubicBezTo>
                <a:cubicBezTo>
                  <a:pt x="18" y="36"/>
                  <a:pt x="23" y="42"/>
                  <a:pt x="30" y="42"/>
                </a:cubicBezTo>
                <a:cubicBezTo>
                  <a:pt x="36" y="42"/>
                  <a:pt x="41" y="36"/>
                  <a:pt x="41" y="30"/>
                </a:cubicBezTo>
                <a:cubicBezTo>
                  <a:pt x="41" y="23"/>
                  <a:pt x="36" y="18"/>
                  <a:pt x="30" y="18"/>
                </a:cubicBezTo>
                <a:close/>
                <a:moveTo>
                  <a:pt x="172" y="91"/>
                </a:moveTo>
                <a:cubicBezTo>
                  <a:pt x="127" y="137"/>
                  <a:pt x="127" y="137"/>
                  <a:pt x="127" y="137"/>
                </a:cubicBezTo>
                <a:cubicBezTo>
                  <a:pt x="124" y="139"/>
                  <a:pt x="121" y="140"/>
                  <a:pt x="118" y="140"/>
                </a:cubicBezTo>
                <a:cubicBezTo>
                  <a:pt x="113" y="140"/>
                  <a:pt x="111" y="138"/>
                  <a:pt x="108" y="135"/>
                </a:cubicBezTo>
                <a:cubicBezTo>
                  <a:pt x="151" y="91"/>
                  <a:pt x="151" y="91"/>
                  <a:pt x="151" y="91"/>
                </a:cubicBezTo>
                <a:cubicBezTo>
                  <a:pt x="153" y="89"/>
                  <a:pt x="155" y="86"/>
                  <a:pt x="155" y="83"/>
                </a:cubicBezTo>
                <a:cubicBezTo>
                  <a:pt x="155" y="80"/>
                  <a:pt x="153" y="77"/>
                  <a:pt x="151" y="75"/>
                </a:cubicBezTo>
                <a:cubicBezTo>
                  <a:pt x="85" y="9"/>
                  <a:pt x="85" y="9"/>
                  <a:pt x="85" y="9"/>
                </a:cubicBezTo>
                <a:cubicBezTo>
                  <a:pt x="81" y="4"/>
                  <a:pt x="72" y="0"/>
                  <a:pt x="65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92" y="0"/>
                  <a:pt x="101" y="4"/>
                  <a:pt x="106" y="9"/>
                </a:cubicBezTo>
                <a:cubicBezTo>
                  <a:pt x="172" y="75"/>
                  <a:pt x="172" y="75"/>
                  <a:pt x="172" y="75"/>
                </a:cubicBezTo>
                <a:cubicBezTo>
                  <a:pt x="174" y="77"/>
                  <a:pt x="175" y="80"/>
                  <a:pt x="175" y="83"/>
                </a:cubicBezTo>
                <a:cubicBezTo>
                  <a:pt x="175" y="86"/>
                  <a:pt x="174" y="89"/>
                  <a:pt x="172" y="9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4" name="Freeform 236"/>
          <p:cNvSpPr>
            <a:spLocks/>
          </p:cNvSpPr>
          <p:nvPr/>
        </p:nvSpPr>
        <p:spPr bwMode="auto">
          <a:xfrm>
            <a:off x="7821562" y="3189525"/>
            <a:ext cx="109510" cy="151170"/>
          </a:xfrm>
          <a:custGeom>
            <a:avLst/>
            <a:gdLst>
              <a:gd name="T0" fmla="*/ 94 w 94"/>
              <a:gd name="T1" fmla="*/ 124 h 130"/>
              <a:gd name="T2" fmla="*/ 92 w 94"/>
              <a:gd name="T3" fmla="*/ 127 h 130"/>
              <a:gd name="T4" fmla="*/ 72 w 94"/>
              <a:gd name="T5" fmla="*/ 130 h 130"/>
              <a:gd name="T6" fmla="*/ 12 w 94"/>
              <a:gd name="T7" fmla="*/ 86 h 130"/>
              <a:gd name="T8" fmla="*/ 3 w 94"/>
              <a:gd name="T9" fmla="*/ 86 h 130"/>
              <a:gd name="T10" fmla="*/ 0 w 94"/>
              <a:gd name="T11" fmla="*/ 83 h 130"/>
              <a:gd name="T12" fmla="*/ 0 w 94"/>
              <a:gd name="T13" fmla="*/ 72 h 130"/>
              <a:gd name="T14" fmla="*/ 3 w 94"/>
              <a:gd name="T15" fmla="*/ 69 h 130"/>
              <a:gd name="T16" fmla="*/ 9 w 94"/>
              <a:gd name="T17" fmla="*/ 69 h 130"/>
              <a:gd name="T18" fmla="*/ 9 w 94"/>
              <a:gd name="T19" fmla="*/ 60 h 130"/>
              <a:gd name="T20" fmla="*/ 3 w 94"/>
              <a:gd name="T21" fmla="*/ 60 h 130"/>
              <a:gd name="T22" fmla="*/ 0 w 94"/>
              <a:gd name="T23" fmla="*/ 57 h 130"/>
              <a:gd name="T24" fmla="*/ 0 w 94"/>
              <a:gd name="T25" fmla="*/ 46 h 130"/>
              <a:gd name="T26" fmla="*/ 3 w 94"/>
              <a:gd name="T27" fmla="*/ 43 h 130"/>
              <a:gd name="T28" fmla="*/ 12 w 94"/>
              <a:gd name="T29" fmla="*/ 43 h 130"/>
              <a:gd name="T30" fmla="*/ 72 w 94"/>
              <a:gd name="T31" fmla="*/ 0 h 130"/>
              <a:gd name="T32" fmla="*/ 90 w 94"/>
              <a:gd name="T33" fmla="*/ 2 h 130"/>
              <a:gd name="T34" fmla="*/ 91 w 94"/>
              <a:gd name="T35" fmla="*/ 4 h 130"/>
              <a:gd name="T36" fmla="*/ 92 w 94"/>
              <a:gd name="T37" fmla="*/ 6 h 130"/>
              <a:gd name="T38" fmla="*/ 88 w 94"/>
              <a:gd name="T39" fmla="*/ 21 h 130"/>
              <a:gd name="T40" fmla="*/ 84 w 94"/>
              <a:gd name="T41" fmla="*/ 23 h 130"/>
              <a:gd name="T42" fmla="*/ 71 w 94"/>
              <a:gd name="T43" fmla="*/ 21 h 130"/>
              <a:gd name="T44" fmla="*/ 37 w 94"/>
              <a:gd name="T45" fmla="*/ 43 h 130"/>
              <a:gd name="T46" fmla="*/ 80 w 94"/>
              <a:gd name="T47" fmla="*/ 43 h 130"/>
              <a:gd name="T48" fmla="*/ 82 w 94"/>
              <a:gd name="T49" fmla="*/ 44 h 130"/>
              <a:gd name="T50" fmla="*/ 83 w 94"/>
              <a:gd name="T51" fmla="*/ 47 h 130"/>
              <a:gd name="T52" fmla="*/ 81 w 94"/>
              <a:gd name="T53" fmla="*/ 57 h 130"/>
              <a:gd name="T54" fmla="*/ 78 w 94"/>
              <a:gd name="T55" fmla="*/ 60 h 130"/>
              <a:gd name="T56" fmla="*/ 32 w 94"/>
              <a:gd name="T57" fmla="*/ 60 h 130"/>
              <a:gd name="T58" fmla="*/ 32 w 94"/>
              <a:gd name="T59" fmla="*/ 69 h 130"/>
              <a:gd name="T60" fmla="*/ 75 w 94"/>
              <a:gd name="T61" fmla="*/ 69 h 130"/>
              <a:gd name="T62" fmla="*/ 77 w 94"/>
              <a:gd name="T63" fmla="*/ 70 h 130"/>
              <a:gd name="T64" fmla="*/ 78 w 94"/>
              <a:gd name="T65" fmla="*/ 73 h 130"/>
              <a:gd name="T66" fmla="*/ 76 w 94"/>
              <a:gd name="T67" fmla="*/ 83 h 130"/>
              <a:gd name="T68" fmla="*/ 73 w 94"/>
              <a:gd name="T69" fmla="*/ 86 h 130"/>
              <a:gd name="T70" fmla="*/ 37 w 94"/>
              <a:gd name="T71" fmla="*/ 86 h 130"/>
              <a:gd name="T72" fmla="*/ 72 w 94"/>
              <a:gd name="T73" fmla="*/ 109 h 130"/>
              <a:gd name="T74" fmla="*/ 87 w 94"/>
              <a:gd name="T75" fmla="*/ 107 h 130"/>
              <a:gd name="T76" fmla="*/ 89 w 94"/>
              <a:gd name="T77" fmla="*/ 107 h 130"/>
              <a:gd name="T78" fmla="*/ 90 w 94"/>
              <a:gd name="T79" fmla="*/ 109 h 130"/>
              <a:gd name="T80" fmla="*/ 94 w 94"/>
              <a:gd name="T81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4" h="130">
                <a:moveTo>
                  <a:pt x="94" y="124"/>
                </a:moveTo>
                <a:cubicBezTo>
                  <a:pt x="94" y="125"/>
                  <a:pt x="93" y="127"/>
                  <a:pt x="92" y="127"/>
                </a:cubicBezTo>
                <a:cubicBezTo>
                  <a:pt x="91" y="127"/>
                  <a:pt x="83" y="130"/>
                  <a:pt x="72" y="130"/>
                </a:cubicBezTo>
                <a:cubicBezTo>
                  <a:pt x="43" y="130"/>
                  <a:pt x="20" y="113"/>
                  <a:pt x="12" y="86"/>
                </a:cubicBezTo>
                <a:cubicBezTo>
                  <a:pt x="3" y="86"/>
                  <a:pt x="3" y="86"/>
                  <a:pt x="3" y="86"/>
                </a:cubicBezTo>
                <a:cubicBezTo>
                  <a:pt x="1" y="86"/>
                  <a:pt x="0" y="84"/>
                  <a:pt x="0" y="8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1"/>
                  <a:pt x="1" y="69"/>
                  <a:pt x="3" y="69"/>
                </a:cubicBezTo>
                <a:cubicBezTo>
                  <a:pt x="9" y="69"/>
                  <a:pt x="9" y="69"/>
                  <a:pt x="9" y="69"/>
                </a:cubicBezTo>
                <a:cubicBezTo>
                  <a:pt x="9" y="66"/>
                  <a:pt x="9" y="63"/>
                  <a:pt x="9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8"/>
                  <a:pt x="0" y="5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3"/>
                  <a:pt x="3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20" y="17"/>
                  <a:pt x="44" y="0"/>
                  <a:pt x="72" y="0"/>
                </a:cubicBezTo>
                <a:cubicBezTo>
                  <a:pt x="81" y="0"/>
                  <a:pt x="89" y="2"/>
                  <a:pt x="90" y="2"/>
                </a:cubicBezTo>
                <a:cubicBezTo>
                  <a:pt x="90" y="2"/>
                  <a:pt x="91" y="3"/>
                  <a:pt x="91" y="4"/>
                </a:cubicBezTo>
                <a:cubicBezTo>
                  <a:pt x="92" y="4"/>
                  <a:pt x="92" y="5"/>
                  <a:pt x="92" y="6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2"/>
                  <a:pt x="86" y="23"/>
                  <a:pt x="84" y="23"/>
                </a:cubicBezTo>
                <a:cubicBezTo>
                  <a:pt x="84" y="23"/>
                  <a:pt x="78" y="21"/>
                  <a:pt x="71" y="21"/>
                </a:cubicBezTo>
                <a:cubicBezTo>
                  <a:pt x="56" y="21"/>
                  <a:pt x="43" y="29"/>
                  <a:pt x="37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3"/>
                  <a:pt x="82" y="44"/>
                  <a:pt x="82" y="44"/>
                </a:cubicBezTo>
                <a:cubicBezTo>
                  <a:pt x="83" y="45"/>
                  <a:pt x="83" y="46"/>
                  <a:pt x="83" y="47"/>
                </a:cubicBezTo>
                <a:cubicBezTo>
                  <a:pt x="81" y="57"/>
                  <a:pt x="81" y="57"/>
                  <a:pt x="81" y="57"/>
                </a:cubicBezTo>
                <a:cubicBezTo>
                  <a:pt x="80" y="59"/>
                  <a:pt x="79" y="60"/>
                  <a:pt x="78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3"/>
                  <a:pt x="32" y="66"/>
                  <a:pt x="32" y="69"/>
                </a:cubicBezTo>
                <a:cubicBezTo>
                  <a:pt x="75" y="69"/>
                  <a:pt x="75" y="69"/>
                  <a:pt x="75" y="69"/>
                </a:cubicBezTo>
                <a:cubicBezTo>
                  <a:pt x="76" y="69"/>
                  <a:pt x="77" y="70"/>
                  <a:pt x="77" y="70"/>
                </a:cubicBezTo>
                <a:cubicBezTo>
                  <a:pt x="78" y="71"/>
                  <a:pt x="78" y="72"/>
                  <a:pt x="78" y="73"/>
                </a:cubicBezTo>
                <a:cubicBezTo>
                  <a:pt x="76" y="83"/>
                  <a:pt x="76" y="83"/>
                  <a:pt x="76" y="83"/>
                </a:cubicBezTo>
                <a:cubicBezTo>
                  <a:pt x="75" y="85"/>
                  <a:pt x="74" y="86"/>
                  <a:pt x="73" y="86"/>
                </a:cubicBezTo>
                <a:cubicBezTo>
                  <a:pt x="37" y="86"/>
                  <a:pt x="37" y="86"/>
                  <a:pt x="37" y="86"/>
                </a:cubicBezTo>
                <a:cubicBezTo>
                  <a:pt x="43" y="100"/>
                  <a:pt x="56" y="109"/>
                  <a:pt x="72" y="109"/>
                </a:cubicBezTo>
                <a:cubicBezTo>
                  <a:pt x="80" y="109"/>
                  <a:pt x="86" y="107"/>
                  <a:pt x="87" y="107"/>
                </a:cubicBezTo>
                <a:cubicBezTo>
                  <a:pt x="87" y="107"/>
                  <a:pt x="88" y="107"/>
                  <a:pt x="89" y="107"/>
                </a:cubicBezTo>
                <a:cubicBezTo>
                  <a:pt x="90" y="108"/>
                  <a:pt x="90" y="108"/>
                  <a:pt x="90" y="109"/>
                </a:cubicBezTo>
                <a:lnTo>
                  <a:pt x="94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" name="Freeform 237"/>
          <p:cNvSpPr>
            <a:spLocks/>
          </p:cNvSpPr>
          <p:nvPr/>
        </p:nvSpPr>
        <p:spPr bwMode="auto">
          <a:xfrm>
            <a:off x="7978684" y="3189525"/>
            <a:ext cx="123793" cy="151170"/>
          </a:xfrm>
          <a:custGeom>
            <a:avLst/>
            <a:gdLst>
              <a:gd name="T0" fmla="*/ 41 w 107"/>
              <a:gd name="T1" fmla="*/ 130 h 130"/>
              <a:gd name="T2" fmla="*/ 27 w 107"/>
              <a:gd name="T3" fmla="*/ 130 h 130"/>
              <a:gd name="T4" fmla="*/ 24 w 107"/>
              <a:gd name="T5" fmla="*/ 127 h 130"/>
              <a:gd name="T6" fmla="*/ 24 w 107"/>
              <a:gd name="T7" fmla="*/ 71 h 130"/>
              <a:gd name="T8" fmla="*/ 4 w 107"/>
              <a:gd name="T9" fmla="*/ 77 h 130"/>
              <a:gd name="T10" fmla="*/ 3 w 107"/>
              <a:gd name="T11" fmla="*/ 77 h 130"/>
              <a:gd name="T12" fmla="*/ 1 w 107"/>
              <a:gd name="T13" fmla="*/ 76 h 130"/>
              <a:gd name="T14" fmla="*/ 0 w 107"/>
              <a:gd name="T15" fmla="*/ 74 h 130"/>
              <a:gd name="T16" fmla="*/ 0 w 107"/>
              <a:gd name="T17" fmla="*/ 62 h 130"/>
              <a:gd name="T18" fmla="*/ 2 w 107"/>
              <a:gd name="T19" fmla="*/ 59 h 130"/>
              <a:gd name="T20" fmla="*/ 24 w 107"/>
              <a:gd name="T21" fmla="*/ 53 h 130"/>
              <a:gd name="T22" fmla="*/ 24 w 107"/>
              <a:gd name="T23" fmla="*/ 44 h 130"/>
              <a:gd name="T24" fmla="*/ 4 w 107"/>
              <a:gd name="T25" fmla="*/ 50 h 130"/>
              <a:gd name="T26" fmla="*/ 3 w 107"/>
              <a:gd name="T27" fmla="*/ 50 h 130"/>
              <a:gd name="T28" fmla="*/ 1 w 107"/>
              <a:gd name="T29" fmla="*/ 50 h 130"/>
              <a:gd name="T30" fmla="*/ 0 w 107"/>
              <a:gd name="T31" fmla="*/ 47 h 130"/>
              <a:gd name="T32" fmla="*/ 0 w 107"/>
              <a:gd name="T33" fmla="*/ 36 h 130"/>
              <a:gd name="T34" fmla="*/ 2 w 107"/>
              <a:gd name="T35" fmla="*/ 33 h 130"/>
              <a:gd name="T36" fmla="*/ 24 w 107"/>
              <a:gd name="T37" fmla="*/ 26 h 130"/>
              <a:gd name="T38" fmla="*/ 24 w 107"/>
              <a:gd name="T39" fmla="*/ 3 h 130"/>
              <a:gd name="T40" fmla="*/ 27 w 107"/>
              <a:gd name="T41" fmla="*/ 0 h 130"/>
              <a:gd name="T42" fmla="*/ 41 w 107"/>
              <a:gd name="T43" fmla="*/ 0 h 130"/>
              <a:gd name="T44" fmla="*/ 44 w 107"/>
              <a:gd name="T45" fmla="*/ 3 h 130"/>
              <a:gd name="T46" fmla="*/ 44 w 107"/>
              <a:gd name="T47" fmla="*/ 20 h 130"/>
              <a:gd name="T48" fmla="*/ 79 w 107"/>
              <a:gd name="T49" fmla="*/ 9 h 130"/>
              <a:gd name="T50" fmla="*/ 82 w 107"/>
              <a:gd name="T51" fmla="*/ 10 h 130"/>
              <a:gd name="T52" fmla="*/ 83 w 107"/>
              <a:gd name="T53" fmla="*/ 12 h 130"/>
              <a:gd name="T54" fmla="*/ 83 w 107"/>
              <a:gd name="T55" fmla="*/ 24 h 130"/>
              <a:gd name="T56" fmla="*/ 81 w 107"/>
              <a:gd name="T57" fmla="*/ 27 h 130"/>
              <a:gd name="T58" fmla="*/ 44 w 107"/>
              <a:gd name="T59" fmla="*/ 38 h 130"/>
              <a:gd name="T60" fmla="*/ 44 w 107"/>
              <a:gd name="T61" fmla="*/ 46 h 130"/>
              <a:gd name="T62" fmla="*/ 79 w 107"/>
              <a:gd name="T63" fmla="*/ 36 h 130"/>
              <a:gd name="T64" fmla="*/ 82 w 107"/>
              <a:gd name="T65" fmla="*/ 36 h 130"/>
              <a:gd name="T66" fmla="*/ 83 w 107"/>
              <a:gd name="T67" fmla="*/ 39 h 130"/>
              <a:gd name="T68" fmla="*/ 83 w 107"/>
              <a:gd name="T69" fmla="*/ 50 h 130"/>
              <a:gd name="T70" fmla="*/ 81 w 107"/>
              <a:gd name="T71" fmla="*/ 53 h 130"/>
              <a:gd name="T72" fmla="*/ 44 w 107"/>
              <a:gd name="T73" fmla="*/ 64 h 130"/>
              <a:gd name="T74" fmla="*/ 44 w 107"/>
              <a:gd name="T75" fmla="*/ 109 h 130"/>
              <a:gd name="T76" fmla="*/ 86 w 107"/>
              <a:gd name="T77" fmla="*/ 65 h 130"/>
              <a:gd name="T78" fmla="*/ 89 w 107"/>
              <a:gd name="T79" fmla="*/ 62 h 130"/>
              <a:gd name="T80" fmla="*/ 104 w 107"/>
              <a:gd name="T81" fmla="*/ 62 h 130"/>
              <a:gd name="T82" fmla="*/ 107 w 107"/>
              <a:gd name="T83" fmla="*/ 65 h 130"/>
              <a:gd name="T84" fmla="*/ 41 w 107"/>
              <a:gd name="T85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7" h="130">
                <a:moveTo>
                  <a:pt x="41" y="130"/>
                </a:moveTo>
                <a:cubicBezTo>
                  <a:pt x="27" y="130"/>
                  <a:pt x="27" y="130"/>
                  <a:pt x="27" y="130"/>
                </a:cubicBezTo>
                <a:cubicBezTo>
                  <a:pt x="25" y="130"/>
                  <a:pt x="24" y="129"/>
                  <a:pt x="24" y="127"/>
                </a:cubicBezTo>
                <a:cubicBezTo>
                  <a:pt x="24" y="71"/>
                  <a:pt x="24" y="71"/>
                  <a:pt x="24" y="71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7"/>
                  <a:pt x="3" y="77"/>
                  <a:pt x="3" y="77"/>
                </a:cubicBezTo>
                <a:cubicBezTo>
                  <a:pt x="2" y="77"/>
                  <a:pt x="2" y="77"/>
                  <a:pt x="1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1"/>
                  <a:pt x="1" y="60"/>
                  <a:pt x="2" y="59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44"/>
                  <a:pt x="24" y="44"/>
                  <a:pt x="24" y="44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3" y="50"/>
                  <a:pt x="3" y="50"/>
                </a:cubicBezTo>
                <a:cubicBezTo>
                  <a:pt x="2" y="50"/>
                  <a:pt x="2" y="50"/>
                  <a:pt x="1" y="50"/>
                </a:cubicBezTo>
                <a:cubicBezTo>
                  <a:pt x="1" y="49"/>
                  <a:pt x="0" y="48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4"/>
                  <a:pt x="1" y="33"/>
                  <a:pt x="2" y="33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1"/>
                  <a:pt x="25" y="0"/>
                  <a:pt x="2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4" y="1"/>
                  <a:pt x="44" y="3"/>
                </a:cubicBezTo>
                <a:cubicBezTo>
                  <a:pt x="44" y="20"/>
                  <a:pt x="44" y="20"/>
                  <a:pt x="44" y="20"/>
                </a:cubicBezTo>
                <a:cubicBezTo>
                  <a:pt x="79" y="9"/>
                  <a:pt x="79" y="9"/>
                  <a:pt x="79" y="9"/>
                </a:cubicBezTo>
                <a:cubicBezTo>
                  <a:pt x="80" y="9"/>
                  <a:pt x="81" y="9"/>
                  <a:pt x="82" y="10"/>
                </a:cubicBezTo>
                <a:cubicBezTo>
                  <a:pt x="82" y="10"/>
                  <a:pt x="83" y="11"/>
                  <a:pt x="83" y="12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5"/>
                  <a:pt x="82" y="26"/>
                  <a:pt x="81" y="27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46"/>
                  <a:pt x="44" y="46"/>
                  <a:pt x="44" y="46"/>
                </a:cubicBezTo>
                <a:cubicBezTo>
                  <a:pt x="79" y="36"/>
                  <a:pt x="79" y="36"/>
                  <a:pt x="79" y="36"/>
                </a:cubicBezTo>
                <a:cubicBezTo>
                  <a:pt x="80" y="35"/>
                  <a:pt x="81" y="36"/>
                  <a:pt x="82" y="36"/>
                </a:cubicBezTo>
                <a:cubicBezTo>
                  <a:pt x="82" y="37"/>
                  <a:pt x="83" y="38"/>
                  <a:pt x="83" y="39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2"/>
                  <a:pt x="82" y="53"/>
                  <a:pt x="81" y="5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68" y="108"/>
                  <a:pt x="86" y="89"/>
                  <a:pt x="86" y="65"/>
                </a:cubicBezTo>
                <a:cubicBezTo>
                  <a:pt x="86" y="64"/>
                  <a:pt x="87" y="62"/>
                  <a:pt x="89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5" y="62"/>
                  <a:pt x="107" y="64"/>
                  <a:pt x="107" y="65"/>
                </a:cubicBezTo>
                <a:cubicBezTo>
                  <a:pt x="107" y="101"/>
                  <a:pt x="77" y="130"/>
                  <a:pt x="41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6" name="Freeform 238"/>
          <p:cNvSpPr>
            <a:spLocks/>
          </p:cNvSpPr>
          <p:nvPr/>
        </p:nvSpPr>
        <p:spPr bwMode="auto">
          <a:xfrm>
            <a:off x="8154852" y="3176431"/>
            <a:ext cx="99987" cy="191641"/>
          </a:xfrm>
          <a:custGeom>
            <a:avLst/>
            <a:gdLst>
              <a:gd name="T0" fmla="*/ 53 w 86"/>
              <a:gd name="T1" fmla="*/ 147 h 166"/>
              <a:gd name="T2" fmla="*/ 53 w 86"/>
              <a:gd name="T3" fmla="*/ 163 h 166"/>
              <a:gd name="T4" fmla="*/ 50 w 86"/>
              <a:gd name="T5" fmla="*/ 166 h 166"/>
              <a:gd name="T6" fmla="*/ 38 w 86"/>
              <a:gd name="T7" fmla="*/ 166 h 166"/>
              <a:gd name="T8" fmla="*/ 35 w 86"/>
              <a:gd name="T9" fmla="*/ 163 h 166"/>
              <a:gd name="T10" fmla="*/ 35 w 86"/>
              <a:gd name="T11" fmla="*/ 147 h 166"/>
              <a:gd name="T12" fmla="*/ 1 w 86"/>
              <a:gd name="T13" fmla="*/ 130 h 166"/>
              <a:gd name="T14" fmla="*/ 1 w 86"/>
              <a:gd name="T15" fmla="*/ 126 h 166"/>
              <a:gd name="T16" fmla="*/ 10 w 86"/>
              <a:gd name="T17" fmla="*/ 114 h 166"/>
              <a:gd name="T18" fmla="*/ 12 w 86"/>
              <a:gd name="T19" fmla="*/ 113 h 166"/>
              <a:gd name="T20" fmla="*/ 14 w 86"/>
              <a:gd name="T21" fmla="*/ 114 h 166"/>
              <a:gd name="T22" fmla="*/ 44 w 86"/>
              <a:gd name="T23" fmla="*/ 126 h 166"/>
              <a:gd name="T24" fmla="*/ 63 w 86"/>
              <a:gd name="T25" fmla="*/ 111 h 166"/>
              <a:gd name="T26" fmla="*/ 39 w 86"/>
              <a:gd name="T27" fmla="*/ 93 h 166"/>
              <a:gd name="T28" fmla="*/ 2 w 86"/>
              <a:gd name="T29" fmla="*/ 55 h 166"/>
              <a:gd name="T30" fmla="*/ 35 w 86"/>
              <a:gd name="T31" fmla="*/ 20 h 166"/>
              <a:gd name="T32" fmla="*/ 35 w 86"/>
              <a:gd name="T33" fmla="*/ 3 h 166"/>
              <a:gd name="T34" fmla="*/ 38 w 86"/>
              <a:gd name="T35" fmla="*/ 0 h 166"/>
              <a:gd name="T36" fmla="*/ 50 w 86"/>
              <a:gd name="T37" fmla="*/ 0 h 166"/>
              <a:gd name="T38" fmla="*/ 53 w 86"/>
              <a:gd name="T39" fmla="*/ 3 h 166"/>
              <a:gd name="T40" fmla="*/ 53 w 86"/>
              <a:gd name="T41" fmla="*/ 20 h 166"/>
              <a:gd name="T42" fmla="*/ 82 w 86"/>
              <a:gd name="T43" fmla="*/ 32 h 166"/>
              <a:gd name="T44" fmla="*/ 83 w 86"/>
              <a:gd name="T45" fmla="*/ 36 h 166"/>
              <a:gd name="T46" fmla="*/ 75 w 86"/>
              <a:gd name="T47" fmla="*/ 49 h 166"/>
              <a:gd name="T48" fmla="*/ 73 w 86"/>
              <a:gd name="T49" fmla="*/ 51 h 166"/>
              <a:gd name="T50" fmla="*/ 71 w 86"/>
              <a:gd name="T51" fmla="*/ 50 h 166"/>
              <a:gd name="T52" fmla="*/ 45 w 86"/>
              <a:gd name="T53" fmla="*/ 40 h 166"/>
              <a:gd name="T54" fmla="*/ 26 w 86"/>
              <a:gd name="T55" fmla="*/ 54 h 166"/>
              <a:gd name="T56" fmla="*/ 50 w 86"/>
              <a:gd name="T57" fmla="*/ 73 h 166"/>
              <a:gd name="T58" fmla="*/ 86 w 86"/>
              <a:gd name="T59" fmla="*/ 110 h 166"/>
              <a:gd name="T60" fmla="*/ 53 w 86"/>
              <a:gd name="T61" fmla="*/ 14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6" h="166">
                <a:moveTo>
                  <a:pt x="53" y="147"/>
                </a:moveTo>
                <a:cubicBezTo>
                  <a:pt x="53" y="163"/>
                  <a:pt x="53" y="163"/>
                  <a:pt x="53" y="163"/>
                </a:cubicBezTo>
                <a:cubicBezTo>
                  <a:pt x="53" y="165"/>
                  <a:pt x="52" y="166"/>
                  <a:pt x="50" y="166"/>
                </a:cubicBezTo>
                <a:cubicBezTo>
                  <a:pt x="38" y="166"/>
                  <a:pt x="38" y="166"/>
                  <a:pt x="38" y="166"/>
                </a:cubicBezTo>
                <a:cubicBezTo>
                  <a:pt x="36" y="166"/>
                  <a:pt x="35" y="165"/>
                  <a:pt x="35" y="163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13" y="144"/>
                  <a:pt x="1" y="131"/>
                  <a:pt x="1" y="130"/>
                </a:cubicBezTo>
                <a:cubicBezTo>
                  <a:pt x="0" y="129"/>
                  <a:pt x="0" y="128"/>
                  <a:pt x="1" y="126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11" y="113"/>
                  <a:pt x="11" y="113"/>
                  <a:pt x="12" y="113"/>
                </a:cubicBezTo>
                <a:cubicBezTo>
                  <a:pt x="13" y="113"/>
                  <a:pt x="14" y="113"/>
                  <a:pt x="14" y="114"/>
                </a:cubicBezTo>
                <a:cubicBezTo>
                  <a:pt x="15" y="114"/>
                  <a:pt x="28" y="126"/>
                  <a:pt x="44" y="126"/>
                </a:cubicBezTo>
                <a:cubicBezTo>
                  <a:pt x="53" y="126"/>
                  <a:pt x="63" y="121"/>
                  <a:pt x="63" y="111"/>
                </a:cubicBezTo>
                <a:cubicBezTo>
                  <a:pt x="63" y="102"/>
                  <a:pt x="52" y="98"/>
                  <a:pt x="39" y="93"/>
                </a:cubicBezTo>
                <a:cubicBezTo>
                  <a:pt x="23" y="86"/>
                  <a:pt x="2" y="78"/>
                  <a:pt x="2" y="55"/>
                </a:cubicBezTo>
                <a:cubicBezTo>
                  <a:pt x="2" y="38"/>
                  <a:pt x="15" y="24"/>
                  <a:pt x="35" y="20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6" y="0"/>
                  <a:pt x="3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20"/>
                  <a:pt x="53" y="20"/>
                  <a:pt x="53" y="20"/>
                </a:cubicBezTo>
                <a:cubicBezTo>
                  <a:pt x="72" y="22"/>
                  <a:pt x="82" y="32"/>
                  <a:pt x="82" y="32"/>
                </a:cubicBezTo>
                <a:cubicBezTo>
                  <a:pt x="83" y="33"/>
                  <a:pt x="83" y="35"/>
                  <a:pt x="83" y="36"/>
                </a:cubicBezTo>
                <a:cubicBezTo>
                  <a:pt x="75" y="49"/>
                  <a:pt x="75" y="49"/>
                  <a:pt x="75" y="49"/>
                </a:cubicBezTo>
                <a:cubicBezTo>
                  <a:pt x="75" y="50"/>
                  <a:pt x="74" y="51"/>
                  <a:pt x="73" y="51"/>
                </a:cubicBezTo>
                <a:cubicBezTo>
                  <a:pt x="72" y="51"/>
                  <a:pt x="71" y="51"/>
                  <a:pt x="71" y="50"/>
                </a:cubicBezTo>
                <a:cubicBezTo>
                  <a:pt x="70" y="50"/>
                  <a:pt x="59" y="40"/>
                  <a:pt x="45" y="40"/>
                </a:cubicBezTo>
                <a:cubicBezTo>
                  <a:pt x="34" y="40"/>
                  <a:pt x="26" y="46"/>
                  <a:pt x="26" y="54"/>
                </a:cubicBezTo>
                <a:cubicBezTo>
                  <a:pt x="26" y="64"/>
                  <a:pt x="37" y="68"/>
                  <a:pt x="50" y="73"/>
                </a:cubicBezTo>
                <a:cubicBezTo>
                  <a:pt x="67" y="80"/>
                  <a:pt x="86" y="88"/>
                  <a:pt x="86" y="110"/>
                </a:cubicBezTo>
                <a:cubicBezTo>
                  <a:pt x="86" y="129"/>
                  <a:pt x="73" y="144"/>
                  <a:pt x="53" y="1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7" name="Freeform 239"/>
          <p:cNvSpPr>
            <a:spLocks noEditPoints="1"/>
          </p:cNvSpPr>
          <p:nvPr/>
        </p:nvSpPr>
        <p:spPr bwMode="auto">
          <a:xfrm>
            <a:off x="8308403" y="3189525"/>
            <a:ext cx="136887" cy="151170"/>
          </a:xfrm>
          <a:custGeom>
            <a:avLst/>
            <a:gdLst>
              <a:gd name="T0" fmla="*/ 76 w 118"/>
              <a:gd name="T1" fmla="*/ 81 h 130"/>
              <a:gd name="T2" fmla="*/ 45 w 118"/>
              <a:gd name="T3" fmla="*/ 81 h 130"/>
              <a:gd name="T4" fmla="*/ 45 w 118"/>
              <a:gd name="T5" fmla="*/ 92 h 130"/>
              <a:gd name="T6" fmla="*/ 91 w 118"/>
              <a:gd name="T7" fmla="*/ 92 h 130"/>
              <a:gd name="T8" fmla="*/ 94 w 118"/>
              <a:gd name="T9" fmla="*/ 95 h 130"/>
              <a:gd name="T10" fmla="*/ 94 w 118"/>
              <a:gd name="T11" fmla="*/ 107 h 130"/>
              <a:gd name="T12" fmla="*/ 91 w 118"/>
              <a:gd name="T13" fmla="*/ 110 h 130"/>
              <a:gd name="T14" fmla="*/ 45 w 118"/>
              <a:gd name="T15" fmla="*/ 110 h 130"/>
              <a:gd name="T16" fmla="*/ 45 w 118"/>
              <a:gd name="T17" fmla="*/ 127 h 130"/>
              <a:gd name="T18" fmla="*/ 42 w 118"/>
              <a:gd name="T19" fmla="*/ 130 h 130"/>
              <a:gd name="T20" fmla="*/ 26 w 118"/>
              <a:gd name="T21" fmla="*/ 130 h 130"/>
              <a:gd name="T22" fmla="*/ 23 w 118"/>
              <a:gd name="T23" fmla="*/ 127 h 130"/>
              <a:gd name="T24" fmla="*/ 23 w 118"/>
              <a:gd name="T25" fmla="*/ 110 h 130"/>
              <a:gd name="T26" fmla="*/ 3 w 118"/>
              <a:gd name="T27" fmla="*/ 110 h 130"/>
              <a:gd name="T28" fmla="*/ 0 w 118"/>
              <a:gd name="T29" fmla="*/ 107 h 130"/>
              <a:gd name="T30" fmla="*/ 0 w 118"/>
              <a:gd name="T31" fmla="*/ 95 h 130"/>
              <a:gd name="T32" fmla="*/ 3 w 118"/>
              <a:gd name="T33" fmla="*/ 92 h 130"/>
              <a:gd name="T34" fmla="*/ 23 w 118"/>
              <a:gd name="T35" fmla="*/ 92 h 130"/>
              <a:gd name="T36" fmla="*/ 23 w 118"/>
              <a:gd name="T37" fmla="*/ 81 h 130"/>
              <a:gd name="T38" fmla="*/ 3 w 118"/>
              <a:gd name="T39" fmla="*/ 81 h 130"/>
              <a:gd name="T40" fmla="*/ 0 w 118"/>
              <a:gd name="T41" fmla="*/ 78 h 130"/>
              <a:gd name="T42" fmla="*/ 0 w 118"/>
              <a:gd name="T43" fmla="*/ 64 h 130"/>
              <a:gd name="T44" fmla="*/ 3 w 118"/>
              <a:gd name="T45" fmla="*/ 61 h 130"/>
              <a:gd name="T46" fmla="*/ 23 w 118"/>
              <a:gd name="T47" fmla="*/ 61 h 130"/>
              <a:gd name="T48" fmla="*/ 23 w 118"/>
              <a:gd name="T49" fmla="*/ 3 h 130"/>
              <a:gd name="T50" fmla="*/ 26 w 118"/>
              <a:gd name="T51" fmla="*/ 0 h 130"/>
              <a:gd name="T52" fmla="*/ 76 w 118"/>
              <a:gd name="T53" fmla="*/ 0 h 130"/>
              <a:gd name="T54" fmla="*/ 118 w 118"/>
              <a:gd name="T55" fmla="*/ 41 h 130"/>
              <a:gd name="T56" fmla="*/ 76 w 118"/>
              <a:gd name="T57" fmla="*/ 81 h 130"/>
              <a:gd name="T58" fmla="*/ 74 w 118"/>
              <a:gd name="T59" fmla="*/ 20 h 130"/>
              <a:gd name="T60" fmla="*/ 45 w 118"/>
              <a:gd name="T61" fmla="*/ 20 h 130"/>
              <a:gd name="T62" fmla="*/ 45 w 118"/>
              <a:gd name="T63" fmla="*/ 61 h 130"/>
              <a:gd name="T64" fmla="*/ 74 w 118"/>
              <a:gd name="T65" fmla="*/ 61 h 130"/>
              <a:gd name="T66" fmla="*/ 96 w 118"/>
              <a:gd name="T67" fmla="*/ 41 h 130"/>
              <a:gd name="T68" fmla="*/ 74 w 118"/>
              <a:gd name="T69" fmla="*/ 2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8" h="130">
                <a:moveTo>
                  <a:pt x="76" y="81"/>
                </a:moveTo>
                <a:cubicBezTo>
                  <a:pt x="45" y="81"/>
                  <a:pt x="45" y="81"/>
                  <a:pt x="45" y="81"/>
                </a:cubicBezTo>
                <a:cubicBezTo>
                  <a:pt x="45" y="92"/>
                  <a:pt x="45" y="92"/>
                  <a:pt x="45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3" y="92"/>
                  <a:pt x="94" y="93"/>
                  <a:pt x="94" y="95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3" y="110"/>
                  <a:pt x="91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5" y="129"/>
                  <a:pt x="43" y="130"/>
                  <a:pt x="42" y="130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5" y="130"/>
                  <a:pt x="23" y="129"/>
                  <a:pt x="23" y="127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3" y="110"/>
                  <a:pt x="3" y="110"/>
                  <a:pt x="3" y="110"/>
                </a:cubicBezTo>
                <a:cubicBezTo>
                  <a:pt x="1" y="110"/>
                  <a:pt x="0" y="108"/>
                  <a:pt x="0" y="107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3"/>
                  <a:pt x="1" y="92"/>
                  <a:pt x="3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81"/>
                  <a:pt x="23" y="81"/>
                  <a:pt x="23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1" y="81"/>
                  <a:pt x="0" y="80"/>
                  <a:pt x="0" y="7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1" y="61"/>
                  <a:pt x="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5" y="0"/>
                  <a:pt x="2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101" y="0"/>
                  <a:pt x="118" y="17"/>
                  <a:pt x="118" y="41"/>
                </a:cubicBezTo>
                <a:cubicBezTo>
                  <a:pt x="118" y="64"/>
                  <a:pt x="101" y="81"/>
                  <a:pt x="76" y="81"/>
                </a:cubicBezTo>
                <a:close/>
                <a:moveTo>
                  <a:pt x="74" y="20"/>
                </a:moveTo>
                <a:cubicBezTo>
                  <a:pt x="45" y="20"/>
                  <a:pt x="45" y="20"/>
                  <a:pt x="45" y="20"/>
                </a:cubicBezTo>
                <a:cubicBezTo>
                  <a:pt x="45" y="61"/>
                  <a:pt x="45" y="61"/>
                  <a:pt x="45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87" y="61"/>
                  <a:pt x="96" y="53"/>
                  <a:pt x="96" y="41"/>
                </a:cubicBezTo>
                <a:cubicBezTo>
                  <a:pt x="96" y="28"/>
                  <a:pt x="87" y="20"/>
                  <a:pt x="74" y="2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8" name="Freeform 240"/>
          <p:cNvSpPr>
            <a:spLocks/>
          </p:cNvSpPr>
          <p:nvPr/>
        </p:nvSpPr>
        <p:spPr bwMode="auto">
          <a:xfrm>
            <a:off x="8486950" y="3189525"/>
            <a:ext cx="96416" cy="151170"/>
          </a:xfrm>
          <a:custGeom>
            <a:avLst/>
            <a:gdLst>
              <a:gd name="T0" fmla="*/ 83 w 83"/>
              <a:gd name="T1" fmla="*/ 41 h 130"/>
              <a:gd name="T2" fmla="*/ 80 w 83"/>
              <a:gd name="T3" fmla="*/ 44 h 130"/>
              <a:gd name="T4" fmla="*/ 65 w 83"/>
              <a:gd name="T5" fmla="*/ 44 h 130"/>
              <a:gd name="T6" fmla="*/ 27 w 83"/>
              <a:gd name="T7" fmla="*/ 76 h 130"/>
              <a:gd name="T8" fmla="*/ 70 w 83"/>
              <a:gd name="T9" fmla="*/ 125 h 130"/>
              <a:gd name="T10" fmla="*/ 70 w 83"/>
              <a:gd name="T11" fmla="*/ 129 h 130"/>
              <a:gd name="T12" fmla="*/ 68 w 83"/>
              <a:gd name="T13" fmla="*/ 130 h 130"/>
              <a:gd name="T14" fmla="*/ 50 w 83"/>
              <a:gd name="T15" fmla="*/ 130 h 130"/>
              <a:gd name="T16" fmla="*/ 47 w 83"/>
              <a:gd name="T17" fmla="*/ 129 h 130"/>
              <a:gd name="T18" fmla="*/ 1 w 83"/>
              <a:gd name="T19" fmla="*/ 76 h 130"/>
              <a:gd name="T20" fmla="*/ 0 w 83"/>
              <a:gd name="T21" fmla="*/ 74 h 130"/>
              <a:gd name="T22" fmla="*/ 0 w 83"/>
              <a:gd name="T23" fmla="*/ 63 h 130"/>
              <a:gd name="T24" fmla="*/ 3 w 83"/>
              <a:gd name="T25" fmla="*/ 60 h 130"/>
              <a:gd name="T26" fmla="*/ 14 w 83"/>
              <a:gd name="T27" fmla="*/ 60 h 130"/>
              <a:gd name="T28" fmla="*/ 43 w 83"/>
              <a:gd name="T29" fmla="*/ 44 h 130"/>
              <a:gd name="T30" fmla="*/ 3 w 83"/>
              <a:gd name="T31" fmla="*/ 44 h 130"/>
              <a:gd name="T32" fmla="*/ 0 w 83"/>
              <a:gd name="T33" fmla="*/ 41 h 130"/>
              <a:gd name="T34" fmla="*/ 0 w 83"/>
              <a:gd name="T35" fmla="*/ 32 h 130"/>
              <a:gd name="T36" fmla="*/ 3 w 83"/>
              <a:gd name="T37" fmla="*/ 29 h 130"/>
              <a:gd name="T38" fmla="*/ 41 w 83"/>
              <a:gd name="T39" fmla="*/ 29 h 130"/>
              <a:gd name="T40" fmla="*/ 17 w 83"/>
              <a:gd name="T41" fmla="*/ 18 h 130"/>
              <a:gd name="T42" fmla="*/ 3 w 83"/>
              <a:gd name="T43" fmla="*/ 18 h 130"/>
              <a:gd name="T44" fmla="*/ 0 w 83"/>
              <a:gd name="T45" fmla="*/ 15 h 130"/>
              <a:gd name="T46" fmla="*/ 0 w 83"/>
              <a:gd name="T47" fmla="*/ 3 h 130"/>
              <a:gd name="T48" fmla="*/ 3 w 83"/>
              <a:gd name="T49" fmla="*/ 0 h 130"/>
              <a:gd name="T50" fmla="*/ 80 w 83"/>
              <a:gd name="T51" fmla="*/ 0 h 130"/>
              <a:gd name="T52" fmla="*/ 83 w 83"/>
              <a:gd name="T53" fmla="*/ 3 h 130"/>
              <a:gd name="T54" fmla="*/ 83 w 83"/>
              <a:gd name="T55" fmla="*/ 13 h 130"/>
              <a:gd name="T56" fmla="*/ 80 w 83"/>
              <a:gd name="T57" fmla="*/ 15 h 130"/>
              <a:gd name="T58" fmla="*/ 59 w 83"/>
              <a:gd name="T59" fmla="*/ 15 h 130"/>
              <a:gd name="T60" fmla="*/ 65 w 83"/>
              <a:gd name="T61" fmla="*/ 29 h 130"/>
              <a:gd name="T62" fmla="*/ 80 w 83"/>
              <a:gd name="T63" fmla="*/ 29 h 130"/>
              <a:gd name="T64" fmla="*/ 83 w 83"/>
              <a:gd name="T65" fmla="*/ 32 h 130"/>
              <a:gd name="T66" fmla="*/ 83 w 83"/>
              <a:gd name="T67" fmla="*/ 4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130">
                <a:moveTo>
                  <a:pt x="83" y="41"/>
                </a:moveTo>
                <a:cubicBezTo>
                  <a:pt x="83" y="43"/>
                  <a:pt x="82" y="44"/>
                  <a:pt x="80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2" y="62"/>
                  <a:pt x="48" y="73"/>
                  <a:pt x="27" y="76"/>
                </a:cubicBezTo>
                <a:cubicBezTo>
                  <a:pt x="41" y="91"/>
                  <a:pt x="56" y="108"/>
                  <a:pt x="70" y="125"/>
                </a:cubicBezTo>
                <a:cubicBezTo>
                  <a:pt x="71" y="126"/>
                  <a:pt x="71" y="128"/>
                  <a:pt x="70" y="129"/>
                </a:cubicBezTo>
                <a:cubicBezTo>
                  <a:pt x="70" y="130"/>
                  <a:pt x="69" y="130"/>
                  <a:pt x="68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49" y="130"/>
                  <a:pt x="48" y="130"/>
                  <a:pt x="47" y="129"/>
                </a:cubicBezTo>
                <a:cubicBezTo>
                  <a:pt x="32" y="111"/>
                  <a:pt x="19" y="95"/>
                  <a:pt x="1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1"/>
                  <a:pt x="2" y="60"/>
                  <a:pt x="3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30" y="60"/>
                  <a:pt x="40" y="54"/>
                  <a:pt x="4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2" y="44"/>
                  <a:pt x="0" y="43"/>
                  <a:pt x="0" y="4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2" y="29"/>
                  <a:pt x="3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38" y="22"/>
                  <a:pt x="30" y="18"/>
                  <a:pt x="17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0" y="17"/>
                  <a:pt x="0" y="1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0"/>
                  <a:pt x="83" y="1"/>
                  <a:pt x="83" y="3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4"/>
                  <a:pt x="82" y="15"/>
                  <a:pt x="80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62" y="19"/>
                  <a:pt x="64" y="24"/>
                  <a:pt x="65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2" y="29"/>
                  <a:pt x="83" y="30"/>
                  <a:pt x="83" y="32"/>
                </a:cubicBezTo>
                <a:lnTo>
                  <a:pt x="83" y="4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9" name="Freeform 241"/>
          <p:cNvSpPr>
            <a:spLocks/>
          </p:cNvSpPr>
          <p:nvPr/>
        </p:nvSpPr>
        <p:spPr bwMode="auto">
          <a:xfrm>
            <a:off x="486843" y="3419254"/>
            <a:ext cx="110700" cy="152360"/>
          </a:xfrm>
          <a:custGeom>
            <a:avLst/>
            <a:gdLst>
              <a:gd name="T0" fmla="*/ 40 w 95"/>
              <a:gd name="T1" fmla="*/ 131 h 131"/>
              <a:gd name="T2" fmla="*/ 37 w 95"/>
              <a:gd name="T3" fmla="*/ 128 h 131"/>
              <a:gd name="T4" fmla="*/ 37 w 95"/>
              <a:gd name="T5" fmla="*/ 97 h 131"/>
              <a:gd name="T6" fmla="*/ 10 w 95"/>
              <a:gd name="T7" fmla="*/ 97 h 131"/>
              <a:gd name="T8" fmla="*/ 7 w 95"/>
              <a:gd name="T9" fmla="*/ 94 h 131"/>
              <a:gd name="T10" fmla="*/ 7 w 95"/>
              <a:gd name="T11" fmla="*/ 85 h 131"/>
              <a:gd name="T12" fmla="*/ 10 w 95"/>
              <a:gd name="T13" fmla="*/ 82 h 131"/>
              <a:gd name="T14" fmla="*/ 37 w 95"/>
              <a:gd name="T15" fmla="*/ 82 h 131"/>
              <a:gd name="T16" fmla="*/ 37 w 95"/>
              <a:gd name="T17" fmla="*/ 74 h 131"/>
              <a:gd name="T18" fmla="*/ 10 w 95"/>
              <a:gd name="T19" fmla="*/ 74 h 131"/>
              <a:gd name="T20" fmla="*/ 7 w 95"/>
              <a:gd name="T21" fmla="*/ 71 h 131"/>
              <a:gd name="T22" fmla="*/ 7 w 95"/>
              <a:gd name="T23" fmla="*/ 61 h 131"/>
              <a:gd name="T24" fmla="*/ 10 w 95"/>
              <a:gd name="T25" fmla="*/ 58 h 131"/>
              <a:gd name="T26" fmla="*/ 30 w 95"/>
              <a:gd name="T27" fmla="*/ 58 h 131"/>
              <a:gd name="T28" fmla="*/ 1 w 95"/>
              <a:gd name="T29" fmla="*/ 5 h 131"/>
              <a:gd name="T30" fmla="*/ 1 w 95"/>
              <a:gd name="T31" fmla="*/ 2 h 131"/>
              <a:gd name="T32" fmla="*/ 3 w 95"/>
              <a:gd name="T33" fmla="*/ 0 h 131"/>
              <a:gd name="T34" fmla="*/ 21 w 95"/>
              <a:gd name="T35" fmla="*/ 0 h 131"/>
              <a:gd name="T36" fmla="*/ 24 w 95"/>
              <a:gd name="T37" fmla="*/ 2 h 131"/>
              <a:gd name="T38" fmla="*/ 44 w 95"/>
              <a:gd name="T39" fmla="*/ 41 h 131"/>
              <a:gd name="T40" fmla="*/ 49 w 95"/>
              <a:gd name="T41" fmla="*/ 53 h 131"/>
              <a:gd name="T42" fmla="*/ 54 w 95"/>
              <a:gd name="T43" fmla="*/ 41 h 131"/>
              <a:gd name="T44" fmla="*/ 72 w 95"/>
              <a:gd name="T45" fmla="*/ 2 h 131"/>
              <a:gd name="T46" fmla="*/ 74 w 95"/>
              <a:gd name="T47" fmla="*/ 0 h 131"/>
              <a:gd name="T48" fmla="*/ 92 w 95"/>
              <a:gd name="T49" fmla="*/ 0 h 131"/>
              <a:gd name="T50" fmla="*/ 95 w 95"/>
              <a:gd name="T51" fmla="*/ 2 h 131"/>
              <a:gd name="T52" fmla="*/ 95 w 95"/>
              <a:gd name="T53" fmla="*/ 5 h 131"/>
              <a:gd name="T54" fmla="*/ 66 w 95"/>
              <a:gd name="T55" fmla="*/ 58 h 131"/>
              <a:gd name="T56" fmla="*/ 86 w 95"/>
              <a:gd name="T57" fmla="*/ 58 h 131"/>
              <a:gd name="T58" fmla="*/ 89 w 95"/>
              <a:gd name="T59" fmla="*/ 61 h 131"/>
              <a:gd name="T60" fmla="*/ 89 w 95"/>
              <a:gd name="T61" fmla="*/ 71 h 131"/>
              <a:gd name="T62" fmla="*/ 86 w 95"/>
              <a:gd name="T63" fmla="*/ 74 h 131"/>
              <a:gd name="T64" fmla="*/ 59 w 95"/>
              <a:gd name="T65" fmla="*/ 74 h 131"/>
              <a:gd name="T66" fmla="*/ 59 w 95"/>
              <a:gd name="T67" fmla="*/ 82 h 131"/>
              <a:gd name="T68" fmla="*/ 86 w 95"/>
              <a:gd name="T69" fmla="*/ 82 h 131"/>
              <a:gd name="T70" fmla="*/ 89 w 95"/>
              <a:gd name="T71" fmla="*/ 85 h 131"/>
              <a:gd name="T72" fmla="*/ 89 w 95"/>
              <a:gd name="T73" fmla="*/ 94 h 131"/>
              <a:gd name="T74" fmla="*/ 86 w 95"/>
              <a:gd name="T75" fmla="*/ 97 h 131"/>
              <a:gd name="T76" fmla="*/ 59 w 95"/>
              <a:gd name="T77" fmla="*/ 97 h 131"/>
              <a:gd name="T78" fmla="*/ 59 w 95"/>
              <a:gd name="T79" fmla="*/ 128 h 131"/>
              <a:gd name="T80" fmla="*/ 56 w 95"/>
              <a:gd name="T81" fmla="*/ 131 h 131"/>
              <a:gd name="T82" fmla="*/ 40 w 95"/>
              <a:gd name="T83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5" h="131">
                <a:moveTo>
                  <a:pt x="40" y="131"/>
                </a:moveTo>
                <a:cubicBezTo>
                  <a:pt x="38" y="131"/>
                  <a:pt x="37" y="129"/>
                  <a:pt x="37" y="128"/>
                </a:cubicBezTo>
                <a:cubicBezTo>
                  <a:pt x="37" y="97"/>
                  <a:pt x="37" y="97"/>
                  <a:pt x="37" y="97"/>
                </a:cubicBezTo>
                <a:cubicBezTo>
                  <a:pt x="10" y="97"/>
                  <a:pt x="10" y="97"/>
                  <a:pt x="10" y="97"/>
                </a:cubicBezTo>
                <a:cubicBezTo>
                  <a:pt x="9" y="97"/>
                  <a:pt x="7" y="96"/>
                  <a:pt x="7" y="94"/>
                </a:cubicBezTo>
                <a:cubicBezTo>
                  <a:pt x="7" y="85"/>
                  <a:pt x="7" y="85"/>
                  <a:pt x="7" y="85"/>
                </a:cubicBezTo>
                <a:cubicBezTo>
                  <a:pt x="7" y="83"/>
                  <a:pt x="9" y="82"/>
                  <a:pt x="10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37" y="74"/>
                  <a:pt x="37" y="74"/>
                  <a:pt x="37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9" y="74"/>
                  <a:pt x="7" y="73"/>
                  <a:pt x="7" y="7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0"/>
                  <a:pt x="9" y="58"/>
                  <a:pt x="1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3"/>
                  <a:pt x="1" y="2"/>
                </a:cubicBezTo>
                <a:cubicBezTo>
                  <a:pt x="1" y="1"/>
                  <a:pt x="2" y="0"/>
                  <a:pt x="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4" y="2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46"/>
                  <a:pt x="47" y="49"/>
                  <a:pt x="49" y="53"/>
                </a:cubicBezTo>
                <a:cubicBezTo>
                  <a:pt x="50" y="49"/>
                  <a:pt x="52" y="45"/>
                  <a:pt x="54" y="41"/>
                </a:cubicBezTo>
                <a:cubicBezTo>
                  <a:pt x="72" y="2"/>
                  <a:pt x="72" y="2"/>
                  <a:pt x="72" y="2"/>
                </a:cubicBezTo>
                <a:cubicBezTo>
                  <a:pt x="72" y="1"/>
                  <a:pt x="73" y="0"/>
                  <a:pt x="74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3" y="0"/>
                  <a:pt x="94" y="1"/>
                  <a:pt x="95" y="2"/>
                </a:cubicBezTo>
                <a:cubicBezTo>
                  <a:pt x="95" y="3"/>
                  <a:pt x="95" y="4"/>
                  <a:pt x="95" y="5"/>
                </a:cubicBezTo>
                <a:cubicBezTo>
                  <a:pt x="66" y="58"/>
                  <a:pt x="66" y="58"/>
                  <a:pt x="6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7" y="58"/>
                  <a:pt x="89" y="60"/>
                  <a:pt x="89" y="61"/>
                </a:cubicBezTo>
                <a:cubicBezTo>
                  <a:pt x="89" y="71"/>
                  <a:pt x="89" y="71"/>
                  <a:pt x="89" y="71"/>
                </a:cubicBezTo>
                <a:cubicBezTo>
                  <a:pt x="89" y="73"/>
                  <a:pt x="87" y="74"/>
                  <a:pt x="86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82"/>
                  <a:pt x="59" y="82"/>
                  <a:pt x="59" y="82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2"/>
                  <a:pt x="89" y="83"/>
                  <a:pt x="89" y="85"/>
                </a:cubicBezTo>
                <a:cubicBezTo>
                  <a:pt x="89" y="94"/>
                  <a:pt x="89" y="94"/>
                  <a:pt x="89" y="94"/>
                </a:cubicBezTo>
                <a:cubicBezTo>
                  <a:pt x="89" y="96"/>
                  <a:pt x="87" y="97"/>
                  <a:pt x="86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9"/>
                  <a:pt x="57" y="131"/>
                  <a:pt x="56" y="131"/>
                </a:cubicBezTo>
                <a:lnTo>
                  <a:pt x="40" y="13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0" name="Freeform 242"/>
          <p:cNvSpPr>
            <a:spLocks/>
          </p:cNvSpPr>
          <p:nvPr/>
        </p:nvSpPr>
        <p:spPr bwMode="auto">
          <a:xfrm>
            <a:off x="645156" y="3419254"/>
            <a:ext cx="108319" cy="152360"/>
          </a:xfrm>
          <a:custGeom>
            <a:avLst/>
            <a:gdLst>
              <a:gd name="T0" fmla="*/ 94 w 94"/>
              <a:gd name="T1" fmla="*/ 128 h 131"/>
              <a:gd name="T2" fmla="*/ 91 w 94"/>
              <a:gd name="T3" fmla="*/ 131 h 131"/>
              <a:gd name="T4" fmla="*/ 3 w 94"/>
              <a:gd name="T5" fmla="*/ 131 h 131"/>
              <a:gd name="T6" fmla="*/ 0 w 94"/>
              <a:gd name="T7" fmla="*/ 128 h 131"/>
              <a:gd name="T8" fmla="*/ 0 w 94"/>
              <a:gd name="T9" fmla="*/ 114 h 131"/>
              <a:gd name="T10" fmla="*/ 3 w 94"/>
              <a:gd name="T11" fmla="*/ 111 h 131"/>
              <a:gd name="T12" fmla="*/ 12 w 94"/>
              <a:gd name="T13" fmla="*/ 111 h 131"/>
              <a:gd name="T14" fmla="*/ 12 w 94"/>
              <a:gd name="T15" fmla="*/ 75 h 131"/>
              <a:gd name="T16" fmla="*/ 3 w 94"/>
              <a:gd name="T17" fmla="*/ 75 h 131"/>
              <a:gd name="T18" fmla="*/ 0 w 94"/>
              <a:gd name="T19" fmla="*/ 72 h 131"/>
              <a:gd name="T20" fmla="*/ 0 w 94"/>
              <a:gd name="T21" fmla="*/ 60 h 131"/>
              <a:gd name="T22" fmla="*/ 3 w 94"/>
              <a:gd name="T23" fmla="*/ 57 h 131"/>
              <a:gd name="T24" fmla="*/ 12 w 94"/>
              <a:gd name="T25" fmla="*/ 57 h 131"/>
              <a:gd name="T26" fmla="*/ 12 w 94"/>
              <a:gd name="T27" fmla="*/ 37 h 131"/>
              <a:gd name="T28" fmla="*/ 52 w 94"/>
              <a:gd name="T29" fmla="*/ 0 h 131"/>
              <a:gd name="T30" fmla="*/ 83 w 94"/>
              <a:gd name="T31" fmla="*/ 12 h 131"/>
              <a:gd name="T32" fmla="*/ 84 w 94"/>
              <a:gd name="T33" fmla="*/ 16 h 131"/>
              <a:gd name="T34" fmla="*/ 74 w 94"/>
              <a:gd name="T35" fmla="*/ 28 h 131"/>
              <a:gd name="T36" fmla="*/ 72 w 94"/>
              <a:gd name="T37" fmla="*/ 29 h 131"/>
              <a:gd name="T38" fmla="*/ 70 w 94"/>
              <a:gd name="T39" fmla="*/ 28 h 131"/>
              <a:gd name="T40" fmla="*/ 53 w 94"/>
              <a:gd name="T41" fmla="*/ 22 h 131"/>
              <a:gd name="T42" fmla="*/ 35 w 94"/>
              <a:gd name="T43" fmla="*/ 38 h 131"/>
              <a:gd name="T44" fmla="*/ 35 w 94"/>
              <a:gd name="T45" fmla="*/ 57 h 131"/>
              <a:gd name="T46" fmla="*/ 63 w 94"/>
              <a:gd name="T47" fmla="*/ 57 h 131"/>
              <a:gd name="T48" fmla="*/ 66 w 94"/>
              <a:gd name="T49" fmla="*/ 60 h 131"/>
              <a:gd name="T50" fmla="*/ 66 w 94"/>
              <a:gd name="T51" fmla="*/ 72 h 131"/>
              <a:gd name="T52" fmla="*/ 63 w 94"/>
              <a:gd name="T53" fmla="*/ 75 h 131"/>
              <a:gd name="T54" fmla="*/ 35 w 94"/>
              <a:gd name="T55" fmla="*/ 75 h 131"/>
              <a:gd name="T56" fmla="*/ 35 w 94"/>
              <a:gd name="T57" fmla="*/ 110 h 131"/>
              <a:gd name="T58" fmla="*/ 73 w 94"/>
              <a:gd name="T59" fmla="*/ 110 h 131"/>
              <a:gd name="T60" fmla="*/ 73 w 94"/>
              <a:gd name="T61" fmla="*/ 94 h 131"/>
              <a:gd name="T62" fmla="*/ 76 w 94"/>
              <a:gd name="T63" fmla="*/ 91 h 131"/>
              <a:gd name="T64" fmla="*/ 91 w 94"/>
              <a:gd name="T65" fmla="*/ 91 h 131"/>
              <a:gd name="T66" fmla="*/ 94 w 94"/>
              <a:gd name="T67" fmla="*/ 94 h 131"/>
              <a:gd name="T68" fmla="*/ 94 w 94"/>
              <a:gd name="T69" fmla="*/ 12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31">
                <a:moveTo>
                  <a:pt x="94" y="128"/>
                </a:moveTo>
                <a:cubicBezTo>
                  <a:pt x="94" y="129"/>
                  <a:pt x="93" y="131"/>
                  <a:pt x="91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1" y="131"/>
                  <a:pt x="0" y="129"/>
                  <a:pt x="0" y="128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2"/>
                  <a:pt x="1" y="111"/>
                  <a:pt x="3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12" y="75"/>
                  <a:pt x="12" y="75"/>
                  <a:pt x="12" y="75"/>
                </a:cubicBezTo>
                <a:cubicBezTo>
                  <a:pt x="3" y="75"/>
                  <a:pt x="3" y="75"/>
                  <a:pt x="3" y="75"/>
                </a:cubicBezTo>
                <a:cubicBezTo>
                  <a:pt x="1" y="75"/>
                  <a:pt x="0" y="74"/>
                  <a:pt x="0" y="7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3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16"/>
                  <a:pt x="29" y="0"/>
                  <a:pt x="52" y="0"/>
                </a:cubicBezTo>
                <a:cubicBezTo>
                  <a:pt x="71" y="0"/>
                  <a:pt x="83" y="12"/>
                  <a:pt x="83" y="12"/>
                </a:cubicBezTo>
                <a:cubicBezTo>
                  <a:pt x="84" y="13"/>
                  <a:pt x="85" y="15"/>
                  <a:pt x="84" y="16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3" y="29"/>
                  <a:pt x="72" y="29"/>
                </a:cubicBezTo>
                <a:cubicBezTo>
                  <a:pt x="71" y="29"/>
                  <a:pt x="70" y="29"/>
                  <a:pt x="70" y="28"/>
                </a:cubicBezTo>
                <a:cubicBezTo>
                  <a:pt x="70" y="28"/>
                  <a:pt x="62" y="22"/>
                  <a:pt x="53" y="22"/>
                </a:cubicBezTo>
                <a:cubicBezTo>
                  <a:pt x="42" y="22"/>
                  <a:pt x="35" y="28"/>
                  <a:pt x="35" y="38"/>
                </a:cubicBezTo>
                <a:cubicBezTo>
                  <a:pt x="35" y="57"/>
                  <a:pt x="35" y="57"/>
                  <a:pt x="35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65" y="57"/>
                  <a:pt x="66" y="59"/>
                  <a:pt x="66" y="60"/>
                </a:cubicBezTo>
                <a:cubicBezTo>
                  <a:pt x="66" y="72"/>
                  <a:pt x="66" y="72"/>
                  <a:pt x="66" y="72"/>
                </a:cubicBezTo>
                <a:cubicBezTo>
                  <a:pt x="66" y="74"/>
                  <a:pt x="65" y="75"/>
                  <a:pt x="63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2"/>
                  <a:pt x="75" y="91"/>
                  <a:pt x="7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3" y="91"/>
                  <a:pt x="94" y="92"/>
                  <a:pt x="94" y="94"/>
                </a:cubicBezTo>
                <a:lnTo>
                  <a:pt x="94" y="12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1" name="Freeform 243"/>
          <p:cNvSpPr>
            <a:spLocks noEditPoints="1"/>
          </p:cNvSpPr>
          <p:nvPr/>
        </p:nvSpPr>
        <p:spPr bwMode="auto">
          <a:xfrm>
            <a:off x="802277" y="3419256"/>
            <a:ext cx="192831" cy="165454"/>
          </a:xfrm>
          <a:custGeom>
            <a:avLst/>
            <a:gdLst>
              <a:gd name="T0" fmla="*/ 166 w 166"/>
              <a:gd name="T1" fmla="*/ 74 h 142"/>
              <a:gd name="T2" fmla="*/ 166 w 166"/>
              <a:gd name="T3" fmla="*/ 80 h 142"/>
              <a:gd name="T4" fmla="*/ 163 w 166"/>
              <a:gd name="T5" fmla="*/ 83 h 142"/>
              <a:gd name="T6" fmla="*/ 3 w 166"/>
              <a:gd name="T7" fmla="*/ 83 h 142"/>
              <a:gd name="T8" fmla="*/ 0 w 166"/>
              <a:gd name="T9" fmla="*/ 80 h 142"/>
              <a:gd name="T10" fmla="*/ 0 w 166"/>
              <a:gd name="T11" fmla="*/ 74 h 142"/>
              <a:gd name="T12" fmla="*/ 3 w 166"/>
              <a:gd name="T13" fmla="*/ 71 h 142"/>
              <a:gd name="T14" fmla="*/ 163 w 166"/>
              <a:gd name="T15" fmla="*/ 71 h 142"/>
              <a:gd name="T16" fmla="*/ 166 w 166"/>
              <a:gd name="T17" fmla="*/ 74 h 142"/>
              <a:gd name="T18" fmla="*/ 40 w 166"/>
              <a:gd name="T19" fmla="*/ 58 h 142"/>
              <a:gd name="T20" fmla="*/ 35 w 166"/>
              <a:gd name="T21" fmla="*/ 41 h 142"/>
              <a:gd name="T22" fmla="*/ 48 w 166"/>
              <a:gd name="T23" fmla="*/ 12 h 142"/>
              <a:gd name="T24" fmla="*/ 84 w 166"/>
              <a:gd name="T25" fmla="*/ 0 h 142"/>
              <a:gd name="T26" fmla="*/ 100 w 166"/>
              <a:gd name="T27" fmla="*/ 2 h 142"/>
              <a:gd name="T28" fmla="*/ 116 w 166"/>
              <a:gd name="T29" fmla="*/ 7 h 142"/>
              <a:gd name="T30" fmla="*/ 118 w 166"/>
              <a:gd name="T31" fmla="*/ 18 h 142"/>
              <a:gd name="T32" fmla="*/ 119 w 166"/>
              <a:gd name="T33" fmla="*/ 34 h 142"/>
              <a:gd name="T34" fmla="*/ 119 w 166"/>
              <a:gd name="T35" fmla="*/ 39 h 142"/>
              <a:gd name="T36" fmla="*/ 118 w 166"/>
              <a:gd name="T37" fmla="*/ 39 h 142"/>
              <a:gd name="T38" fmla="*/ 110 w 166"/>
              <a:gd name="T39" fmla="*/ 38 h 142"/>
              <a:gd name="T40" fmla="*/ 108 w 166"/>
              <a:gd name="T41" fmla="*/ 38 h 142"/>
              <a:gd name="T42" fmla="*/ 99 w 166"/>
              <a:gd name="T43" fmla="*/ 19 h 142"/>
              <a:gd name="T44" fmla="*/ 80 w 166"/>
              <a:gd name="T45" fmla="*/ 11 h 142"/>
              <a:gd name="T46" fmla="*/ 63 w 166"/>
              <a:gd name="T47" fmla="*/ 16 h 142"/>
              <a:gd name="T48" fmla="*/ 57 w 166"/>
              <a:gd name="T49" fmla="*/ 30 h 142"/>
              <a:gd name="T50" fmla="*/ 63 w 166"/>
              <a:gd name="T51" fmla="*/ 43 h 142"/>
              <a:gd name="T52" fmla="*/ 88 w 166"/>
              <a:gd name="T53" fmla="*/ 55 h 142"/>
              <a:gd name="T54" fmla="*/ 104 w 166"/>
              <a:gd name="T55" fmla="*/ 61 h 142"/>
              <a:gd name="T56" fmla="*/ 113 w 166"/>
              <a:gd name="T57" fmla="*/ 66 h 142"/>
              <a:gd name="T58" fmla="*/ 45 w 166"/>
              <a:gd name="T59" fmla="*/ 66 h 142"/>
              <a:gd name="T60" fmla="*/ 40 w 166"/>
              <a:gd name="T61" fmla="*/ 58 h 142"/>
              <a:gd name="T62" fmla="*/ 129 w 166"/>
              <a:gd name="T63" fmla="*/ 89 h 142"/>
              <a:gd name="T64" fmla="*/ 130 w 166"/>
              <a:gd name="T65" fmla="*/ 98 h 142"/>
              <a:gd name="T66" fmla="*/ 126 w 166"/>
              <a:gd name="T67" fmla="*/ 117 h 142"/>
              <a:gd name="T68" fmla="*/ 120 w 166"/>
              <a:gd name="T69" fmla="*/ 127 h 142"/>
              <a:gd name="T70" fmla="*/ 110 w 166"/>
              <a:gd name="T71" fmla="*/ 134 h 142"/>
              <a:gd name="T72" fmla="*/ 95 w 166"/>
              <a:gd name="T73" fmla="*/ 140 h 142"/>
              <a:gd name="T74" fmla="*/ 77 w 166"/>
              <a:gd name="T75" fmla="*/ 142 h 142"/>
              <a:gd name="T76" fmla="*/ 59 w 166"/>
              <a:gd name="T77" fmla="*/ 140 h 142"/>
              <a:gd name="T78" fmla="*/ 46 w 166"/>
              <a:gd name="T79" fmla="*/ 137 h 142"/>
              <a:gd name="T80" fmla="*/ 39 w 166"/>
              <a:gd name="T81" fmla="*/ 134 h 142"/>
              <a:gd name="T82" fmla="*/ 38 w 166"/>
              <a:gd name="T83" fmla="*/ 132 h 142"/>
              <a:gd name="T84" fmla="*/ 38 w 166"/>
              <a:gd name="T85" fmla="*/ 131 h 142"/>
              <a:gd name="T86" fmla="*/ 38 w 166"/>
              <a:gd name="T87" fmla="*/ 116 h 142"/>
              <a:gd name="T88" fmla="*/ 38 w 166"/>
              <a:gd name="T89" fmla="*/ 107 h 142"/>
              <a:gd name="T90" fmla="*/ 38 w 166"/>
              <a:gd name="T91" fmla="*/ 103 h 142"/>
              <a:gd name="T92" fmla="*/ 48 w 166"/>
              <a:gd name="T93" fmla="*/ 102 h 142"/>
              <a:gd name="T94" fmla="*/ 54 w 166"/>
              <a:gd name="T95" fmla="*/ 117 h 142"/>
              <a:gd name="T96" fmla="*/ 61 w 166"/>
              <a:gd name="T97" fmla="*/ 125 h 142"/>
              <a:gd name="T98" fmla="*/ 71 w 166"/>
              <a:gd name="T99" fmla="*/ 131 h 142"/>
              <a:gd name="T100" fmla="*/ 83 w 166"/>
              <a:gd name="T101" fmla="*/ 133 h 142"/>
              <a:gd name="T102" fmla="*/ 96 w 166"/>
              <a:gd name="T103" fmla="*/ 130 h 142"/>
              <a:gd name="T104" fmla="*/ 107 w 166"/>
              <a:gd name="T105" fmla="*/ 122 h 142"/>
              <a:gd name="T106" fmla="*/ 112 w 166"/>
              <a:gd name="T107" fmla="*/ 110 h 142"/>
              <a:gd name="T108" fmla="*/ 104 w 166"/>
              <a:gd name="T109" fmla="*/ 96 h 142"/>
              <a:gd name="T110" fmla="*/ 91 w 166"/>
              <a:gd name="T111" fmla="*/ 89 h 142"/>
              <a:gd name="T112" fmla="*/ 129 w 166"/>
              <a:gd name="T113" fmla="*/ 8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6" h="142">
                <a:moveTo>
                  <a:pt x="166" y="74"/>
                </a:moveTo>
                <a:cubicBezTo>
                  <a:pt x="166" y="80"/>
                  <a:pt x="166" y="80"/>
                  <a:pt x="166" y="80"/>
                </a:cubicBezTo>
                <a:cubicBezTo>
                  <a:pt x="166" y="82"/>
                  <a:pt x="164" y="83"/>
                  <a:pt x="163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1" y="83"/>
                  <a:pt x="0" y="82"/>
                  <a:pt x="0" y="8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1" y="71"/>
                  <a:pt x="3" y="71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4" y="71"/>
                  <a:pt x="166" y="73"/>
                  <a:pt x="166" y="74"/>
                </a:cubicBezTo>
                <a:close/>
                <a:moveTo>
                  <a:pt x="40" y="58"/>
                </a:moveTo>
                <a:cubicBezTo>
                  <a:pt x="37" y="52"/>
                  <a:pt x="35" y="46"/>
                  <a:pt x="35" y="41"/>
                </a:cubicBezTo>
                <a:cubicBezTo>
                  <a:pt x="35" y="29"/>
                  <a:pt x="40" y="20"/>
                  <a:pt x="48" y="12"/>
                </a:cubicBezTo>
                <a:cubicBezTo>
                  <a:pt x="56" y="4"/>
                  <a:pt x="68" y="0"/>
                  <a:pt x="84" y="0"/>
                </a:cubicBezTo>
                <a:cubicBezTo>
                  <a:pt x="88" y="0"/>
                  <a:pt x="93" y="1"/>
                  <a:pt x="100" y="2"/>
                </a:cubicBezTo>
                <a:cubicBezTo>
                  <a:pt x="104" y="3"/>
                  <a:pt x="109" y="4"/>
                  <a:pt x="116" y="7"/>
                </a:cubicBezTo>
                <a:cubicBezTo>
                  <a:pt x="117" y="9"/>
                  <a:pt x="117" y="13"/>
                  <a:pt x="118" y="18"/>
                </a:cubicBezTo>
                <a:cubicBezTo>
                  <a:pt x="119" y="25"/>
                  <a:pt x="119" y="30"/>
                  <a:pt x="119" y="34"/>
                </a:cubicBezTo>
                <a:cubicBezTo>
                  <a:pt x="119" y="36"/>
                  <a:pt x="119" y="37"/>
                  <a:pt x="119" y="39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5" y="29"/>
                  <a:pt x="102" y="23"/>
                  <a:pt x="99" y="19"/>
                </a:cubicBezTo>
                <a:cubicBezTo>
                  <a:pt x="94" y="14"/>
                  <a:pt x="87" y="11"/>
                  <a:pt x="80" y="11"/>
                </a:cubicBezTo>
                <a:cubicBezTo>
                  <a:pt x="73" y="11"/>
                  <a:pt x="67" y="13"/>
                  <a:pt x="63" y="16"/>
                </a:cubicBezTo>
                <a:cubicBezTo>
                  <a:pt x="59" y="20"/>
                  <a:pt x="57" y="24"/>
                  <a:pt x="57" y="30"/>
                </a:cubicBezTo>
                <a:cubicBezTo>
                  <a:pt x="57" y="34"/>
                  <a:pt x="59" y="39"/>
                  <a:pt x="63" y="43"/>
                </a:cubicBezTo>
                <a:cubicBezTo>
                  <a:pt x="67" y="47"/>
                  <a:pt x="75" y="51"/>
                  <a:pt x="88" y="55"/>
                </a:cubicBezTo>
                <a:cubicBezTo>
                  <a:pt x="93" y="56"/>
                  <a:pt x="98" y="58"/>
                  <a:pt x="104" y="61"/>
                </a:cubicBezTo>
                <a:cubicBezTo>
                  <a:pt x="108" y="62"/>
                  <a:pt x="111" y="64"/>
                  <a:pt x="113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43" y="63"/>
                  <a:pt x="41" y="61"/>
                  <a:pt x="40" y="58"/>
                </a:cubicBezTo>
                <a:close/>
                <a:moveTo>
                  <a:pt x="129" y="89"/>
                </a:moveTo>
                <a:cubicBezTo>
                  <a:pt x="130" y="92"/>
                  <a:pt x="130" y="95"/>
                  <a:pt x="130" y="98"/>
                </a:cubicBezTo>
                <a:cubicBezTo>
                  <a:pt x="130" y="104"/>
                  <a:pt x="129" y="111"/>
                  <a:pt x="126" y="117"/>
                </a:cubicBezTo>
                <a:cubicBezTo>
                  <a:pt x="125" y="121"/>
                  <a:pt x="123" y="124"/>
                  <a:pt x="120" y="127"/>
                </a:cubicBezTo>
                <a:cubicBezTo>
                  <a:pt x="117" y="129"/>
                  <a:pt x="114" y="132"/>
                  <a:pt x="110" y="134"/>
                </a:cubicBezTo>
                <a:cubicBezTo>
                  <a:pt x="105" y="137"/>
                  <a:pt x="100" y="139"/>
                  <a:pt x="95" y="140"/>
                </a:cubicBezTo>
                <a:cubicBezTo>
                  <a:pt x="91" y="142"/>
                  <a:pt x="84" y="142"/>
                  <a:pt x="77" y="142"/>
                </a:cubicBezTo>
                <a:cubicBezTo>
                  <a:pt x="72" y="142"/>
                  <a:pt x="66" y="142"/>
                  <a:pt x="59" y="140"/>
                </a:cubicBezTo>
                <a:cubicBezTo>
                  <a:pt x="46" y="137"/>
                  <a:pt x="46" y="137"/>
                  <a:pt x="46" y="137"/>
                </a:cubicBezTo>
                <a:cubicBezTo>
                  <a:pt x="42" y="136"/>
                  <a:pt x="40" y="135"/>
                  <a:pt x="39" y="134"/>
                </a:cubicBezTo>
                <a:cubicBezTo>
                  <a:pt x="39" y="134"/>
                  <a:pt x="38" y="133"/>
                  <a:pt x="38" y="132"/>
                </a:cubicBezTo>
                <a:cubicBezTo>
                  <a:pt x="38" y="131"/>
                  <a:pt x="38" y="131"/>
                  <a:pt x="38" y="131"/>
                </a:cubicBezTo>
                <a:cubicBezTo>
                  <a:pt x="38" y="130"/>
                  <a:pt x="39" y="125"/>
                  <a:pt x="38" y="116"/>
                </a:cubicBezTo>
                <a:cubicBezTo>
                  <a:pt x="38" y="112"/>
                  <a:pt x="38" y="108"/>
                  <a:pt x="38" y="107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51" y="110"/>
                  <a:pt x="53" y="115"/>
                  <a:pt x="54" y="117"/>
                </a:cubicBezTo>
                <a:cubicBezTo>
                  <a:pt x="56" y="120"/>
                  <a:pt x="58" y="123"/>
                  <a:pt x="61" y="125"/>
                </a:cubicBezTo>
                <a:cubicBezTo>
                  <a:pt x="64" y="128"/>
                  <a:pt x="67" y="129"/>
                  <a:pt x="71" y="131"/>
                </a:cubicBezTo>
                <a:cubicBezTo>
                  <a:pt x="75" y="132"/>
                  <a:pt x="79" y="133"/>
                  <a:pt x="83" y="133"/>
                </a:cubicBezTo>
                <a:cubicBezTo>
                  <a:pt x="87" y="133"/>
                  <a:pt x="91" y="132"/>
                  <a:pt x="96" y="130"/>
                </a:cubicBezTo>
                <a:cubicBezTo>
                  <a:pt x="101" y="129"/>
                  <a:pt x="104" y="126"/>
                  <a:pt x="107" y="122"/>
                </a:cubicBezTo>
                <a:cubicBezTo>
                  <a:pt x="110" y="118"/>
                  <a:pt x="112" y="114"/>
                  <a:pt x="112" y="110"/>
                </a:cubicBezTo>
                <a:cubicBezTo>
                  <a:pt x="112" y="105"/>
                  <a:pt x="109" y="100"/>
                  <a:pt x="104" y="96"/>
                </a:cubicBezTo>
                <a:cubicBezTo>
                  <a:pt x="102" y="94"/>
                  <a:pt x="98" y="92"/>
                  <a:pt x="91" y="89"/>
                </a:cubicBezTo>
                <a:lnTo>
                  <a:pt x="129" y="8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2" name="Freeform 244"/>
          <p:cNvSpPr>
            <a:spLocks noEditPoints="1"/>
          </p:cNvSpPr>
          <p:nvPr/>
        </p:nvSpPr>
        <p:spPr bwMode="auto">
          <a:xfrm>
            <a:off x="1041530" y="3433539"/>
            <a:ext cx="205926" cy="138077"/>
          </a:xfrm>
          <a:custGeom>
            <a:avLst/>
            <a:gdLst>
              <a:gd name="T0" fmla="*/ 178 w 178"/>
              <a:gd name="T1" fmla="*/ 113 h 119"/>
              <a:gd name="T2" fmla="*/ 172 w 178"/>
              <a:gd name="T3" fmla="*/ 119 h 119"/>
              <a:gd name="T4" fmla="*/ 6 w 178"/>
              <a:gd name="T5" fmla="*/ 119 h 119"/>
              <a:gd name="T6" fmla="*/ 0 w 178"/>
              <a:gd name="T7" fmla="*/ 113 h 119"/>
              <a:gd name="T8" fmla="*/ 0 w 178"/>
              <a:gd name="T9" fmla="*/ 6 h 119"/>
              <a:gd name="T10" fmla="*/ 6 w 178"/>
              <a:gd name="T11" fmla="*/ 0 h 119"/>
              <a:gd name="T12" fmla="*/ 172 w 178"/>
              <a:gd name="T13" fmla="*/ 0 h 119"/>
              <a:gd name="T14" fmla="*/ 178 w 178"/>
              <a:gd name="T15" fmla="*/ 6 h 119"/>
              <a:gd name="T16" fmla="*/ 178 w 178"/>
              <a:gd name="T17" fmla="*/ 113 h 119"/>
              <a:gd name="T18" fmla="*/ 166 w 178"/>
              <a:gd name="T19" fmla="*/ 36 h 119"/>
              <a:gd name="T20" fmla="*/ 142 w 178"/>
              <a:gd name="T21" fmla="*/ 12 h 119"/>
              <a:gd name="T22" fmla="*/ 36 w 178"/>
              <a:gd name="T23" fmla="*/ 12 h 119"/>
              <a:gd name="T24" fmla="*/ 12 w 178"/>
              <a:gd name="T25" fmla="*/ 36 h 119"/>
              <a:gd name="T26" fmla="*/ 12 w 178"/>
              <a:gd name="T27" fmla="*/ 83 h 119"/>
              <a:gd name="T28" fmla="*/ 36 w 178"/>
              <a:gd name="T29" fmla="*/ 107 h 119"/>
              <a:gd name="T30" fmla="*/ 142 w 178"/>
              <a:gd name="T31" fmla="*/ 107 h 119"/>
              <a:gd name="T32" fmla="*/ 166 w 178"/>
              <a:gd name="T33" fmla="*/ 83 h 119"/>
              <a:gd name="T34" fmla="*/ 166 w 178"/>
              <a:gd name="T35" fmla="*/ 36 h 119"/>
              <a:gd name="T36" fmla="*/ 89 w 178"/>
              <a:gd name="T37" fmla="*/ 98 h 119"/>
              <a:gd name="T38" fmla="*/ 59 w 178"/>
              <a:gd name="T39" fmla="*/ 59 h 119"/>
              <a:gd name="T40" fmla="*/ 89 w 178"/>
              <a:gd name="T41" fmla="*/ 21 h 119"/>
              <a:gd name="T42" fmla="*/ 118 w 178"/>
              <a:gd name="T43" fmla="*/ 59 h 119"/>
              <a:gd name="T44" fmla="*/ 89 w 178"/>
              <a:gd name="T45" fmla="*/ 98 h 119"/>
              <a:gd name="T46" fmla="*/ 107 w 178"/>
              <a:gd name="T47" fmla="*/ 83 h 119"/>
              <a:gd name="T48" fmla="*/ 107 w 178"/>
              <a:gd name="T49" fmla="*/ 74 h 119"/>
              <a:gd name="T50" fmla="*/ 95 w 178"/>
              <a:gd name="T51" fmla="*/ 74 h 119"/>
              <a:gd name="T52" fmla="*/ 95 w 178"/>
              <a:gd name="T53" fmla="*/ 33 h 119"/>
              <a:gd name="T54" fmla="*/ 84 w 178"/>
              <a:gd name="T55" fmla="*/ 33 h 119"/>
              <a:gd name="T56" fmla="*/ 71 w 178"/>
              <a:gd name="T57" fmla="*/ 45 h 119"/>
              <a:gd name="T58" fmla="*/ 78 w 178"/>
              <a:gd name="T59" fmla="*/ 53 h 119"/>
              <a:gd name="T60" fmla="*/ 83 w 178"/>
              <a:gd name="T61" fmla="*/ 48 h 119"/>
              <a:gd name="T62" fmla="*/ 83 w 178"/>
              <a:gd name="T63" fmla="*/ 48 h 119"/>
              <a:gd name="T64" fmla="*/ 83 w 178"/>
              <a:gd name="T65" fmla="*/ 74 h 119"/>
              <a:gd name="T66" fmla="*/ 71 w 178"/>
              <a:gd name="T67" fmla="*/ 74 h 119"/>
              <a:gd name="T68" fmla="*/ 71 w 178"/>
              <a:gd name="T69" fmla="*/ 83 h 119"/>
              <a:gd name="T70" fmla="*/ 107 w 178"/>
              <a:gd name="T71" fmla="*/ 8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8" h="119">
                <a:moveTo>
                  <a:pt x="178" y="113"/>
                </a:moveTo>
                <a:cubicBezTo>
                  <a:pt x="178" y="116"/>
                  <a:pt x="175" y="119"/>
                  <a:pt x="172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6"/>
                  <a:pt x="0" y="113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5" y="0"/>
                  <a:pt x="178" y="3"/>
                  <a:pt x="178" y="6"/>
                </a:cubicBezTo>
                <a:lnTo>
                  <a:pt x="178" y="113"/>
                </a:lnTo>
                <a:close/>
                <a:moveTo>
                  <a:pt x="166" y="36"/>
                </a:moveTo>
                <a:cubicBezTo>
                  <a:pt x="153" y="36"/>
                  <a:pt x="142" y="25"/>
                  <a:pt x="142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25"/>
                  <a:pt x="25" y="36"/>
                  <a:pt x="12" y="36"/>
                </a:cubicBezTo>
                <a:cubicBezTo>
                  <a:pt x="12" y="83"/>
                  <a:pt x="12" y="83"/>
                  <a:pt x="12" y="83"/>
                </a:cubicBezTo>
                <a:cubicBezTo>
                  <a:pt x="25" y="83"/>
                  <a:pt x="36" y="94"/>
                  <a:pt x="36" y="107"/>
                </a:cubicBezTo>
                <a:cubicBezTo>
                  <a:pt x="142" y="107"/>
                  <a:pt x="142" y="107"/>
                  <a:pt x="142" y="107"/>
                </a:cubicBezTo>
                <a:cubicBezTo>
                  <a:pt x="142" y="94"/>
                  <a:pt x="153" y="83"/>
                  <a:pt x="166" y="83"/>
                </a:cubicBezTo>
                <a:lnTo>
                  <a:pt x="166" y="36"/>
                </a:lnTo>
                <a:close/>
                <a:moveTo>
                  <a:pt x="89" y="98"/>
                </a:moveTo>
                <a:cubicBezTo>
                  <a:pt x="69" y="98"/>
                  <a:pt x="59" y="76"/>
                  <a:pt x="59" y="59"/>
                </a:cubicBezTo>
                <a:cubicBezTo>
                  <a:pt x="59" y="43"/>
                  <a:pt x="69" y="21"/>
                  <a:pt x="89" y="21"/>
                </a:cubicBezTo>
                <a:cubicBezTo>
                  <a:pt x="108" y="21"/>
                  <a:pt x="118" y="43"/>
                  <a:pt x="118" y="59"/>
                </a:cubicBezTo>
                <a:cubicBezTo>
                  <a:pt x="118" y="76"/>
                  <a:pt x="108" y="98"/>
                  <a:pt x="89" y="98"/>
                </a:cubicBezTo>
                <a:close/>
                <a:moveTo>
                  <a:pt x="107" y="83"/>
                </a:moveTo>
                <a:cubicBezTo>
                  <a:pt x="107" y="74"/>
                  <a:pt x="107" y="74"/>
                  <a:pt x="107" y="74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33"/>
                  <a:pt x="95" y="33"/>
                  <a:pt x="95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71" y="45"/>
                  <a:pt x="71" y="45"/>
                  <a:pt x="71" y="45"/>
                </a:cubicBezTo>
                <a:cubicBezTo>
                  <a:pt x="78" y="53"/>
                  <a:pt x="78" y="53"/>
                  <a:pt x="78" y="53"/>
                </a:cubicBezTo>
                <a:cubicBezTo>
                  <a:pt x="80" y="51"/>
                  <a:pt x="81" y="50"/>
                  <a:pt x="83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83" y="74"/>
                  <a:pt x="83" y="74"/>
                  <a:pt x="83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83"/>
                  <a:pt x="71" y="83"/>
                  <a:pt x="71" y="83"/>
                </a:cubicBezTo>
                <a:lnTo>
                  <a:pt x="107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3" name="Freeform 245"/>
          <p:cNvSpPr>
            <a:spLocks noEditPoints="1"/>
          </p:cNvSpPr>
          <p:nvPr/>
        </p:nvSpPr>
        <p:spPr bwMode="auto">
          <a:xfrm>
            <a:off x="1293876" y="3419256"/>
            <a:ext cx="221399" cy="165454"/>
          </a:xfrm>
          <a:custGeom>
            <a:avLst/>
            <a:gdLst>
              <a:gd name="T0" fmla="*/ 190 w 190"/>
              <a:gd name="T1" fmla="*/ 142 h 142"/>
              <a:gd name="T2" fmla="*/ 0 w 190"/>
              <a:gd name="T3" fmla="*/ 142 h 142"/>
              <a:gd name="T4" fmla="*/ 0 w 190"/>
              <a:gd name="T5" fmla="*/ 0 h 142"/>
              <a:gd name="T6" fmla="*/ 190 w 190"/>
              <a:gd name="T7" fmla="*/ 0 h 142"/>
              <a:gd name="T8" fmla="*/ 190 w 190"/>
              <a:gd name="T9" fmla="*/ 142 h 142"/>
              <a:gd name="T10" fmla="*/ 165 w 190"/>
              <a:gd name="T11" fmla="*/ 28 h 142"/>
              <a:gd name="T12" fmla="*/ 160 w 190"/>
              <a:gd name="T13" fmla="*/ 24 h 142"/>
              <a:gd name="T14" fmla="*/ 96 w 190"/>
              <a:gd name="T15" fmla="*/ 18 h 142"/>
              <a:gd name="T16" fmla="*/ 30 w 190"/>
              <a:gd name="T17" fmla="*/ 24 h 142"/>
              <a:gd name="T18" fmla="*/ 25 w 190"/>
              <a:gd name="T19" fmla="*/ 28 h 142"/>
              <a:gd name="T20" fmla="*/ 18 w 190"/>
              <a:gd name="T21" fmla="*/ 71 h 142"/>
              <a:gd name="T22" fmla="*/ 25 w 190"/>
              <a:gd name="T23" fmla="*/ 114 h 142"/>
              <a:gd name="T24" fmla="*/ 30 w 190"/>
              <a:gd name="T25" fmla="*/ 118 h 142"/>
              <a:gd name="T26" fmla="*/ 96 w 190"/>
              <a:gd name="T27" fmla="*/ 124 h 142"/>
              <a:gd name="T28" fmla="*/ 160 w 190"/>
              <a:gd name="T29" fmla="*/ 118 h 142"/>
              <a:gd name="T30" fmla="*/ 165 w 190"/>
              <a:gd name="T31" fmla="*/ 114 h 142"/>
              <a:gd name="T32" fmla="*/ 172 w 190"/>
              <a:gd name="T33" fmla="*/ 71 h 142"/>
              <a:gd name="T34" fmla="*/ 165 w 190"/>
              <a:gd name="T35" fmla="*/ 28 h 142"/>
              <a:gd name="T36" fmla="*/ 92 w 190"/>
              <a:gd name="T37" fmla="*/ 82 h 142"/>
              <a:gd name="T38" fmla="*/ 63 w 190"/>
              <a:gd name="T39" fmla="*/ 113 h 142"/>
              <a:gd name="T40" fmla="*/ 31 w 190"/>
              <a:gd name="T41" fmla="*/ 73 h 142"/>
              <a:gd name="T42" fmla="*/ 61 w 190"/>
              <a:gd name="T43" fmla="*/ 34 h 142"/>
              <a:gd name="T44" fmla="*/ 92 w 190"/>
              <a:gd name="T45" fmla="*/ 64 h 142"/>
              <a:gd name="T46" fmla="*/ 73 w 190"/>
              <a:gd name="T47" fmla="*/ 64 h 142"/>
              <a:gd name="T48" fmla="*/ 62 w 190"/>
              <a:gd name="T49" fmla="*/ 52 h 142"/>
              <a:gd name="T50" fmla="*/ 51 w 190"/>
              <a:gd name="T51" fmla="*/ 74 h 142"/>
              <a:gd name="T52" fmla="*/ 63 w 190"/>
              <a:gd name="T53" fmla="*/ 95 h 142"/>
              <a:gd name="T54" fmla="*/ 73 w 190"/>
              <a:gd name="T55" fmla="*/ 82 h 142"/>
              <a:gd name="T56" fmla="*/ 92 w 190"/>
              <a:gd name="T57" fmla="*/ 82 h 142"/>
              <a:gd name="T58" fmla="*/ 158 w 190"/>
              <a:gd name="T59" fmla="*/ 82 h 142"/>
              <a:gd name="T60" fmla="*/ 129 w 190"/>
              <a:gd name="T61" fmla="*/ 113 h 142"/>
              <a:gd name="T62" fmla="*/ 97 w 190"/>
              <a:gd name="T63" fmla="*/ 73 h 142"/>
              <a:gd name="T64" fmla="*/ 127 w 190"/>
              <a:gd name="T65" fmla="*/ 34 h 142"/>
              <a:gd name="T66" fmla="*/ 157 w 190"/>
              <a:gd name="T67" fmla="*/ 64 h 142"/>
              <a:gd name="T68" fmla="*/ 138 w 190"/>
              <a:gd name="T69" fmla="*/ 64 h 142"/>
              <a:gd name="T70" fmla="*/ 128 w 190"/>
              <a:gd name="T71" fmla="*/ 52 h 142"/>
              <a:gd name="T72" fmla="*/ 117 w 190"/>
              <a:gd name="T73" fmla="*/ 74 h 142"/>
              <a:gd name="T74" fmla="*/ 128 w 190"/>
              <a:gd name="T75" fmla="*/ 95 h 142"/>
              <a:gd name="T76" fmla="*/ 139 w 190"/>
              <a:gd name="T77" fmla="*/ 82 h 142"/>
              <a:gd name="T78" fmla="*/ 158 w 190"/>
              <a:gd name="T79" fmla="*/ 8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0" h="142">
                <a:moveTo>
                  <a:pt x="19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0"/>
                  <a:pt x="0" y="0"/>
                  <a:pt x="0" y="0"/>
                </a:cubicBezTo>
                <a:cubicBezTo>
                  <a:pt x="190" y="0"/>
                  <a:pt x="190" y="0"/>
                  <a:pt x="190" y="0"/>
                </a:cubicBezTo>
                <a:lnTo>
                  <a:pt x="190" y="142"/>
                </a:lnTo>
                <a:close/>
                <a:moveTo>
                  <a:pt x="165" y="28"/>
                </a:moveTo>
                <a:cubicBezTo>
                  <a:pt x="164" y="26"/>
                  <a:pt x="162" y="25"/>
                  <a:pt x="160" y="24"/>
                </a:cubicBezTo>
                <a:cubicBezTo>
                  <a:pt x="154" y="20"/>
                  <a:pt x="127" y="18"/>
                  <a:pt x="96" y="18"/>
                </a:cubicBezTo>
                <a:cubicBezTo>
                  <a:pt x="64" y="18"/>
                  <a:pt x="36" y="20"/>
                  <a:pt x="30" y="24"/>
                </a:cubicBezTo>
                <a:cubicBezTo>
                  <a:pt x="28" y="25"/>
                  <a:pt x="26" y="26"/>
                  <a:pt x="25" y="28"/>
                </a:cubicBezTo>
                <a:cubicBezTo>
                  <a:pt x="19" y="35"/>
                  <a:pt x="18" y="46"/>
                  <a:pt x="18" y="71"/>
                </a:cubicBezTo>
                <a:cubicBezTo>
                  <a:pt x="18" y="96"/>
                  <a:pt x="20" y="106"/>
                  <a:pt x="25" y="114"/>
                </a:cubicBezTo>
                <a:cubicBezTo>
                  <a:pt x="26" y="116"/>
                  <a:pt x="28" y="117"/>
                  <a:pt x="30" y="118"/>
                </a:cubicBezTo>
                <a:cubicBezTo>
                  <a:pt x="36" y="122"/>
                  <a:pt x="64" y="124"/>
                  <a:pt x="96" y="124"/>
                </a:cubicBezTo>
                <a:cubicBezTo>
                  <a:pt x="127" y="124"/>
                  <a:pt x="154" y="122"/>
                  <a:pt x="160" y="118"/>
                </a:cubicBezTo>
                <a:cubicBezTo>
                  <a:pt x="162" y="117"/>
                  <a:pt x="164" y="116"/>
                  <a:pt x="165" y="114"/>
                </a:cubicBezTo>
                <a:cubicBezTo>
                  <a:pt x="171" y="106"/>
                  <a:pt x="172" y="96"/>
                  <a:pt x="172" y="71"/>
                </a:cubicBezTo>
                <a:cubicBezTo>
                  <a:pt x="172" y="46"/>
                  <a:pt x="171" y="35"/>
                  <a:pt x="165" y="28"/>
                </a:cubicBezTo>
                <a:close/>
                <a:moveTo>
                  <a:pt x="92" y="82"/>
                </a:moveTo>
                <a:cubicBezTo>
                  <a:pt x="90" y="101"/>
                  <a:pt x="79" y="113"/>
                  <a:pt x="63" y="113"/>
                </a:cubicBezTo>
                <a:cubicBezTo>
                  <a:pt x="43" y="113"/>
                  <a:pt x="31" y="98"/>
                  <a:pt x="31" y="73"/>
                </a:cubicBezTo>
                <a:cubicBezTo>
                  <a:pt x="31" y="49"/>
                  <a:pt x="44" y="34"/>
                  <a:pt x="61" y="34"/>
                </a:cubicBezTo>
                <a:cubicBezTo>
                  <a:pt x="80" y="34"/>
                  <a:pt x="90" y="45"/>
                  <a:pt x="92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2" y="57"/>
                  <a:pt x="68" y="52"/>
                  <a:pt x="62" y="52"/>
                </a:cubicBezTo>
                <a:cubicBezTo>
                  <a:pt x="55" y="52"/>
                  <a:pt x="51" y="59"/>
                  <a:pt x="51" y="74"/>
                </a:cubicBezTo>
                <a:cubicBezTo>
                  <a:pt x="51" y="85"/>
                  <a:pt x="53" y="95"/>
                  <a:pt x="63" y="95"/>
                </a:cubicBezTo>
                <a:cubicBezTo>
                  <a:pt x="69" y="95"/>
                  <a:pt x="72" y="89"/>
                  <a:pt x="73" y="82"/>
                </a:cubicBezTo>
                <a:lnTo>
                  <a:pt x="92" y="82"/>
                </a:lnTo>
                <a:close/>
                <a:moveTo>
                  <a:pt x="158" y="82"/>
                </a:moveTo>
                <a:cubicBezTo>
                  <a:pt x="156" y="101"/>
                  <a:pt x="145" y="113"/>
                  <a:pt x="129" y="113"/>
                </a:cubicBezTo>
                <a:cubicBezTo>
                  <a:pt x="109" y="113"/>
                  <a:pt x="97" y="98"/>
                  <a:pt x="97" y="73"/>
                </a:cubicBezTo>
                <a:cubicBezTo>
                  <a:pt x="97" y="49"/>
                  <a:pt x="110" y="34"/>
                  <a:pt x="127" y="34"/>
                </a:cubicBezTo>
                <a:cubicBezTo>
                  <a:pt x="145" y="34"/>
                  <a:pt x="156" y="45"/>
                  <a:pt x="157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8" y="57"/>
                  <a:pt x="134" y="52"/>
                  <a:pt x="128" y="52"/>
                </a:cubicBezTo>
                <a:cubicBezTo>
                  <a:pt x="121" y="52"/>
                  <a:pt x="117" y="59"/>
                  <a:pt x="117" y="74"/>
                </a:cubicBezTo>
                <a:cubicBezTo>
                  <a:pt x="117" y="85"/>
                  <a:pt x="118" y="95"/>
                  <a:pt x="128" y="95"/>
                </a:cubicBezTo>
                <a:cubicBezTo>
                  <a:pt x="135" y="95"/>
                  <a:pt x="138" y="89"/>
                  <a:pt x="139" y="82"/>
                </a:cubicBezTo>
                <a:lnTo>
                  <a:pt x="158" y="8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4" name="Freeform 246"/>
          <p:cNvSpPr>
            <a:spLocks noEditPoints="1"/>
          </p:cNvSpPr>
          <p:nvPr/>
        </p:nvSpPr>
        <p:spPr bwMode="auto">
          <a:xfrm>
            <a:off x="1556936" y="3419256"/>
            <a:ext cx="246396" cy="165454"/>
          </a:xfrm>
          <a:custGeom>
            <a:avLst/>
            <a:gdLst>
              <a:gd name="T0" fmla="*/ 0 w 213"/>
              <a:gd name="T1" fmla="*/ 67 h 142"/>
              <a:gd name="T2" fmla="*/ 40 w 213"/>
              <a:gd name="T3" fmla="*/ 67 h 142"/>
              <a:gd name="T4" fmla="*/ 55 w 213"/>
              <a:gd name="T5" fmla="*/ 67 h 142"/>
              <a:gd name="T6" fmla="*/ 106 w 213"/>
              <a:gd name="T7" fmla="*/ 67 h 142"/>
              <a:gd name="T8" fmla="*/ 160 w 213"/>
              <a:gd name="T9" fmla="*/ 62 h 142"/>
              <a:gd name="T10" fmla="*/ 203 w 213"/>
              <a:gd name="T11" fmla="*/ 67 h 142"/>
              <a:gd name="T12" fmla="*/ 167 w 213"/>
              <a:gd name="T13" fmla="*/ 32 h 142"/>
              <a:gd name="T14" fmla="*/ 132 w 213"/>
              <a:gd name="T15" fmla="*/ 32 h 142"/>
              <a:gd name="T16" fmla="*/ 47 w 213"/>
              <a:gd name="T17" fmla="*/ 41 h 142"/>
              <a:gd name="T18" fmla="*/ 8 w 213"/>
              <a:gd name="T19" fmla="*/ 32 h 142"/>
              <a:gd name="T20" fmla="*/ 213 w 213"/>
              <a:gd name="T21" fmla="*/ 13 h 142"/>
              <a:gd name="T22" fmla="*/ 178 w 213"/>
              <a:gd name="T23" fmla="*/ 76 h 142"/>
              <a:gd name="T24" fmla="*/ 134 w 213"/>
              <a:gd name="T25" fmla="*/ 76 h 142"/>
              <a:gd name="T26" fmla="*/ 80 w 213"/>
              <a:gd name="T27" fmla="*/ 81 h 142"/>
              <a:gd name="T28" fmla="*/ 79 w 213"/>
              <a:gd name="T29" fmla="*/ 105 h 142"/>
              <a:gd name="T30" fmla="*/ 114 w 213"/>
              <a:gd name="T31" fmla="*/ 101 h 142"/>
              <a:gd name="T32" fmla="*/ 132 w 213"/>
              <a:gd name="T33" fmla="*/ 102 h 142"/>
              <a:gd name="T34" fmla="*/ 204 w 213"/>
              <a:gd name="T35" fmla="*/ 110 h 142"/>
              <a:gd name="T36" fmla="*/ 59 w 213"/>
              <a:gd name="T37" fmla="*/ 43 h 142"/>
              <a:gd name="T38" fmla="*/ 24 w 213"/>
              <a:gd name="T39" fmla="*/ 62 h 142"/>
              <a:gd name="T40" fmla="*/ 11 w 213"/>
              <a:gd name="T41" fmla="*/ 37 h 142"/>
              <a:gd name="T42" fmla="*/ 48 w 213"/>
              <a:gd name="T43" fmla="*/ 54 h 142"/>
              <a:gd name="T44" fmla="*/ 15 w 213"/>
              <a:gd name="T45" fmla="*/ 42 h 142"/>
              <a:gd name="T46" fmla="*/ 87 w 213"/>
              <a:gd name="T47" fmla="*/ 106 h 142"/>
              <a:gd name="T48" fmla="*/ 72 w 213"/>
              <a:gd name="T49" fmla="*/ 80 h 142"/>
              <a:gd name="T50" fmla="*/ 98 w 213"/>
              <a:gd name="T51" fmla="*/ 97 h 142"/>
              <a:gd name="T52" fmla="*/ 67 w 213"/>
              <a:gd name="T53" fmla="*/ 90 h 142"/>
              <a:gd name="T54" fmla="*/ 76 w 213"/>
              <a:gd name="T55" fmla="*/ 93 h 142"/>
              <a:gd name="T56" fmla="*/ 89 w 213"/>
              <a:gd name="T57" fmla="*/ 43 h 142"/>
              <a:gd name="T58" fmla="*/ 75 w 213"/>
              <a:gd name="T59" fmla="*/ 52 h 142"/>
              <a:gd name="T60" fmla="*/ 92 w 213"/>
              <a:gd name="T61" fmla="*/ 83 h 142"/>
              <a:gd name="T62" fmla="*/ 117 w 213"/>
              <a:gd name="T63" fmla="*/ 62 h 142"/>
              <a:gd name="T64" fmla="*/ 94 w 213"/>
              <a:gd name="T65" fmla="*/ 62 h 142"/>
              <a:gd name="T66" fmla="*/ 106 w 213"/>
              <a:gd name="T67" fmla="*/ 86 h 142"/>
              <a:gd name="T68" fmla="*/ 106 w 213"/>
              <a:gd name="T69" fmla="*/ 86 h 142"/>
              <a:gd name="T70" fmla="*/ 111 w 213"/>
              <a:gd name="T71" fmla="*/ 45 h 142"/>
              <a:gd name="T72" fmla="*/ 137 w 213"/>
              <a:gd name="T73" fmla="*/ 106 h 142"/>
              <a:gd name="T74" fmla="*/ 119 w 213"/>
              <a:gd name="T75" fmla="*/ 106 h 142"/>
              <a:gd name="T76" fmla="*/ 127 w 213"/>
              <a:gd name="T77" fmla="*/ 62 h 142"/>
              <a:gd name="T78" fmla="*/ 133 w 213"/>
              <a:gd name="T79" fmla="*/ 86 h 142"/>
              <a:gd name="T80" fmla="*/ 133 w 213"/>
              <a:gd name="T81" fmla="*/ 86 h 142"/>
              <a:gd name="T82" fmla="*/ 166 w 213"/>
              <a:gd name="T83" fmla="*/ 62 h 142"/>
              <a:gd name="T84" fmla="*/ 130 w 213"/>
              <a:gd name="T85" fmla="*/ 50 h 142"/>
              <a:gd name="T86" fmla="*/ 142 w 213"/>
              <a:gd name="T87" fmla="*/ 57 h 142"/>
              <a:gd name="T88" fmla="*/ 172 w 213"/>
              <a:gd name="T89" fmla="*/ 37 h 142"/>
              <a:gd name="T90" fmla="*/ 198 w 213"/>
              <a:gd name="T91" fmla="*/ 62 h 142"/>
              <a:gd name="T92" fmla="*/ 167 w 213"/>
              <a:gd name="T93" fmla="*/ 86 h 142"/>
              <a:gd name="T94" fmla="*/ 153 w 213"/>
              <a:gd name="T95" fmla="*/ 95 h 142"/>
              <a:gd name="T96" fmla="*/ 158 w 213"/>
              <a:gd name="T97" fmla="*/ 42 h 142"/>
              <a:gd name="T98" fmla="*/ 170 w 213"/>
              <a:gd name="T99" fmla="*/ 100 h 142"/>
              <a:gd name="T100" fmla="*/ 190 w 213"/>
              <a:gd name="T101" fmla="*/ 80 h 142"/>
              <a:gd name="T102" fmla="*/ 182 w 213"/>
              <a:gd name="T103" fmla="*/ 106 h 142"/>
              <a:gd name="T104" fmla="*/ 205 w 213"/>
              <a:gd name="T105" fmla="*/ 100 h 142"/>
              <a:gd name="T106" fmla="*/ 213 w 213"/>
              <a:gd name="T107" fmla="*/ 8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142">
                <a:moveTo>
                  <a:pt x="213" y="130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3" y="142"/>
                  <a:pt x="13" y="142"/>
                  <a:pt x="13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0" y="67"/>
                  <a:pt x="0" y="67"/>
                  <a:pt x="0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3" y="62"/>
                  <a:pt x="13" y="62"/>
                  <a:pt x="13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20" y="67"/>
                  <a:pt x="20" y="67"/>
                  <a:pt x="20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3"/>
                  <a:pt x="40" y="63"/>
                  <a:pt x="40" y="63"/>
                </a:cubicBezTo>
                <a:cubicBezTo>
                  <a:pt x="42" y="67"/>
                  <a:pt x="42" y="67"/>
                  <a:pt x="42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7"/>
                  <a:pt x="55" y="67"/>
                  <a:pt x="5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6" y="58"/>
                  <a:pt x="106" y="59"/>
                  <a:pt x="106" y="59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32" y="67"/>
                  <a:pt x="132" y="67"/>
                  <a:pt x="132" y="67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8" y="68"/>
                  <a:pt x="146" y="67"/>
                  <a:pt x="153" y="67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60" y="62"/>
                  <a:pt x="160" y="62"/>
                  <a:pt x="160" y="62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83" y="62"/>
                  <a:pt x="183" y="62"/>
                  <a:pt x="183" y="62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203" y="67"/>
                  <a:pt x="203" y="67"/>
                  <a:pt x="203" y="67"/>
                </a:cubicBezTo>
                <a:cubicBezTo>
                  <a:pt x="203" y="32"/>
                  <a:pt x="203" y="32"/>
                  <a:pt x="203" y="32"/>
                </a:cubicBezTo>
                <a:cubicBezTo>
                  <a:pt x="187" y="32"/>
                  <a:pt x="187" y="32"/>
                  <a:pt x="187" y="32"/>
                </a:cubicBezTo>
                <a:cubicBezTo>
                  <a:pt x="187" y="37"/>
                  <a:pt x="187" y="37"/>
                  <a:pt x="187" y="37"/>
                </a:cubicBezTo>
                <a:cubicBezTo>
                  <a:pt x="184" y="32"/>
                  <a:pt x="184" y="32"/>
                  <a:pt x="184" y="32"/>
                </a:cubicBezTo>
                <a:cubicBezTo>
                  <a:pt x="167" y="32"/>
                  <a:pt x="167" y="32"/>
                  <a:pt x="167" y="32"/>
                </a:cubicBezTo>
                <a:cubicBezTo>
                  <a:pt x="167" y="37"/>
                  <a:pt x="167" y="37"/>
                  <a:pt x="167" y="37"/>
                </a:cubicBezTo>
                <a:cubicBezTo>
                  <a:pt x="165" y="32"/>
                  <a:pt x="165" y="32"/>
                  <a:pt x="165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39" y="32"/>
                  <a:pt x="135" y="33"/>
                  <a:pt x="132" y="34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4" y="33"/>
                  <a:pt x="112" y="32"/>
                  <a:pt x="109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47" y="41"/>
                  <a:pt x="47" y="41"/>
                  <a:pt x="47" y="41"/>
                </a:cubicBezTo>
                <a:cubicBezTo>
                  <a:pt x="44" y="32"/>
                  <a:pt x="44" y="32"/>
                  <a:pt x="44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7"/>
                  <a:pt x="25" y="37"/>
                  <a:pt x="25" y="37"/>
                </a:cubicBezTo>
                <a:cubicBezTo>
                  <a:pt x="23" y="32"/>
                  <a:pt x="23" y="32"/>
                  <a:pt x="23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3"/>
                </a:cubicBezTo>
                <a:cubicBezTo>
                  <a:pt x="213" y="76"/>
                  <a:pt x="213" y="76"/>
                  <a:pt x="213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0" y="76"/>
                  <a:pt x="197" y="76"/>
                  <a:pt x="195" y="78"/>
                </a:cubicBezTo>
                <a:cubicBezTo>
                  <a:pt x="195" y="76"/>
                  <a:pt x="195" y="76"/>
                  <a:pt x="195" y="76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76" y="76"/>
                  <a:pt x="173" y="76"/>
                  <a:pt x="171" y="78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0" y="76"/>
                  <a:pt x="136" y="76"/>
                  <a:pt x="134" y="76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115" y="78"/>
                  <a:pt x="115" y="78"/>
                  <a:pt x="115" y="78"/>
                </a:cubicBezTo>
                <a:cubicBezTo>
                  <a:pt x="113" y="76"/>
                  <a:pt x="109" y="76"/>
                  <a:pt x="106" y="76"/>
                </a:cubicBezTo>
                <a:cubicBezTo>
                  <a:pt x="85" y="76"/>
                  <a:pt x="85" y="76"/>
                  <a:pt x="85" y="76"/>
                </a:cubicBezTo>
                <a:cubicBezTo>
                  <a:pt x="80" y="81"/>
                  <a:pt x="80" y="81"/>
                  <a:pt x="80" y="81"/>
                </a:cubicBezTo>
                <a:cubicBezTo>
                  <a:pt x="75" y="76"/>
                  <a:pt x="75" y="76"/>
                  <a:pt x="75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9" y="105"/>
                  <a:pt x="79" y="105"/>
                  <a:pt x="79" y="105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02"/>
                  <a:pt x="104" y="102"/>
                  <a:pt x="104" y="102"/>
                </a:cubicBezTo>
                <a:cubicBezTo>
                  <a:pt x="106" y="102"/>
                  <a:pt x="106" y="102"/>
                  <a:pt x="106" y="102"/>
                </a:cubicBezTo>
                <a:cubicBezTo>
                  <a:pt x="108" y="102"/>
                  <a:pt x="111" y="102"/>
                  <a:pt x="114" y="101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2" y="101"/>
                  <a:pt x="132" y="101"/>
                  <a:pt x="132" y="102"/>
                </a:cubicBezTo>
                <a:cubicBezTo>
                  <a:pt x="132" y="110"/>
                  <a:pt x="132" y="110"/>
                  <a:pt x="132" y="110"/>
                </a:cubicBezTo>
                <a:cubicBezTo>
                  <a:pt x="181" y="110"/>
                  <a:pt x="181" y="110"/>
                  <a:pt x="181" y="110"/>
                </a:cubicBezTo>
                <a:cubicBezTo>
                  <a:pt x="184" y="110"/>
                  <a:pt x="187" y="110"/>
                  <a:pt x="189" y="108"/>
                </a:cubicBezTo>
                <a:cubicBezTo>
                  <a:pt x="189" y="110"/>
                  <a:pt x="189" y="110"/>
                  <a:pt x="189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7" y="110"/>
                  <a:pt x="211" y="110"/>
                  <a:pt x="213" y="109"/>
                </a:cubicBezTo>
                <a:lnTo>
                  <a:pt x="213" y="130"/>
                </a:lnTo>
                <a:close/>
                <a:moveTo>
                  <a:pt x="65" y="62"/>
                </a:moveTo>
                <a:cubicBezTo>
                  <a:pt x="59" y="62"/>
                  <a:pt x="59" y="62"/>
                  <a:pt x="59" y="62"/>
                </a:cubicBezTo>
                <a:cubicBezTo>
                  <a:pt x="59" y="43"/>
                  <a:pt x="59" y="43"/>
                  <a:pt x="59" y="43"/>
                </a:cubicBezTo>
                <a:cubicBezTo>
                  <a:pt x="50" y="62"/>
                  <a:pt x="50" y="62"/>
                  <a:pt x="50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62"/>
                  <a:pt x="36" y="62"/>
                  <a:pt x="36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2" y="57"/>
                  <a:pt x="22" y="57"/>
                  <a:pt x="2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7" y="62"/>
                  <a:pt x="7" y="62"/>
                  <a:pt x="7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11" y="37"/>
                  <a:pt x="11" y="37"/>
                  <a:pt x="11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37"/>
                  <a:pt x="30" y="37"/>
                  <a:pt x="3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8" y="54"/>
                  <a:pt x="48" y="54"/>
                  <a:pt x="48" y="54"/>
                </a:cubicBezTo>
                <a:cubicBezTo>
                  <a:pt x="55" y="37"/>
                  <a:pt x="55" y="37"/>
                  <a:pt x="55" y="37"/>
                </a:cubicBezTo>
                <a:cubicBezTo>
                  <a:pt x="65" y="37"/>
                  <a:pt x="65" y="37"/>
                  <a:pt x="65" y="37"/>
                </a:cubicBezTo>
                <a:lnTo>
                  <a:pt x="65" y="62"/>
                </a:lnTo>
                <a:close/>
                <a:moveTo>
                  <a:pt x="20" y="52"/>
                </a:moveTo>
                <a:cubicBezTo>
                  <a:pt x="15" y="42"/>
                  <a:pt x="15" y="42"/>
                  <a:pt x="15" y="42"/>
                </a:cubicBezTo>
                <a:cubicBezTo>
                  <a:pt x="11" y="52"/>
                  <a:pt x="11" y="52"/>
                  <a:pt x="11" y="52"/>
                </a:cubicBezTo>
                <a:lnTo>
                  <a:pt x="20" y="52"/>
                </a:lnTo>
                <a:close/>
                <a:moveTo>
                  <a:pt x="98" y="97"/>
                </a:moveTo>
                <a:cubicBezTo>
                  <a:pt x="98" y="106"/>
                  <a:pt x="98" y="106"/>
                  <a:pt x="98" y="106"/>
                </a:cubicBezTo>
                <a:cubicBezTo>
                  <a:pt x="87" y="106"/>
                  <a:pt x="87" y="106"/>
                  <a:pt x="87" y="106"/>
                </a:cubicBezTo>
                <a:cubicBezTo>
                  <a:pt x="79" y="97"/>
                  <a:pt x="79" y="97"/>
                  <a:pt x="79" y="97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80"/>
                  <a:pt x="48" y="80"/>
                  <a:pt x="48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80" y="89"/>
                  <a:pt x="80" y="89"/>
                  <a:pt x="80" y="89"/>
                </a:cubicBezTo>
                <a:cubicBezTo>
                  <a:pt x="87" y="80"/>
                  <a:pt x="87" y="80"/>
                  <a:pt x="87" y="80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12" y="80"/>
                  <a:pt x="116" y="82"/>
                  <a:pt x="116" y="89"/>
                </a:cubicBezTo>
                <a:cubicBezTo>
                  <a:pt x="116" y="99"/>
                  <a:pt x="105" y="97"/>
                  <a:pt x="98" y="97"/>
                </a:cubicBezTo>
                <a:close/>
                <a:moveTo>
                  <a:pt x="76" y="93"/>
                </a:moveTo>
                <a:cubicBezTo>
                  <a:pt x="69" y="86"/>
                  <a:pt x="69" y="86"/>
                  <a:pt x="69" y="86"/>
                </a:cubicBezTo>
                <a:cubicBezTo>
                  <a:pt x="54" y="86"/>
                  <a:pt x="54" y="86"/>
                  <a:pt x="54" y="86"/>
                </a:cubicBezTo>
                <a:cubicBezTo>
                  <a:pt x="54" y="90"/>
                  <a:pt x="54" y="90"/>
                  <a:pt x="54" y="90"/>
                </a:cubicBezTo>
                <a:cubicBezTo>
                  <a:pt x="67" y="90"/>
                  <a:pt x="67" y="90"/>
                  <a:pt x="67" y="90"/>
                </a:cubicBezTo>
                <a:cubicBezTo>
                  <a:pt x="67" y="95"/>
                  <a:pt x="67" y="95"/>
                  <a:pt x="67" y="95"/>
                </a:cubicBezTo>
                <a:cubicBezTo>
                  <a:pt x="54" y="95"/>
                  <a:pt x="54" y="95"/>
                  <a:pt x="54" y="95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69" y="100"/>
                  <a:pt x="69" y="100"/>
                  <a:pt x="69" y="100"/>
                </a:cubicBezTo>
                <a:lnTo>
                  <a:pt x="76" y="93"/>
                </a:lnTo>
                <a:close/>
                <a:moveTo>
                  <a:pt x="89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43"/>
                  <a:pt x="89" y="43"/>
                  <a:pt x="89" y="43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7"/>
                  <a:pt x="75" y="47"/>
                  <a:pt x="75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52"/>
                  <a:pt x="89" y="52"/>
                  <a:pt x="8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7"/>
                  <a:pt x="75" y="57"/>
                  <a:pt x="75" y="57"/>
                </a:cubicBezTo>
                <a:cubicBezTo>
                  <a:pt x="89" y="57"/>
                  <a:pt x="89" y="57"/>
                  <a:pt x="89" y="57"/>
                </a:cubicBezTo>
                <a:lnTo>
                  <a:pt x="89" y="62"/>
                </a:lnTo>
                <a:close/>
                <a:moveTo>
                  <a:pt x="92" y="103"/>
                </a:moveTo>
                <a:cubicBezTo>
                  <a:pt x="92" y="83"/>
                  <a:pt x="92" y="83"/>
                  <a:pt x="92" y="83"/>
                </a:cubicBezTo>
                <a:cubicBezTo>
                  <a:pt x="83" y="93"/>
                  <a:pt x="83" y="93"/>
                  <a:pt x="83" y="93"/>
                </a:cubicBezTo>
                <a:lnTo>
                  <a:pt x="92" y="103"/>
                </a:lnTo>
                <a:close/>
                <a:moveTo>
                  <a:pt x="113" y="51"/>
                </a:moveTo>
                <a:cubicBezTo>
                  <a:pt x="117" y="52"/>
                  <a:pt x="117" y="54"/>
                  <a:pt x="117" y="57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57"/>
                  <a:pt x="113" y="53"/>
                  <a:pt x="106" y="53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37"/>
                  <a:pt x="94" y="37"/>
                  <a:pt x="94" y="37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13" y="37"/>
                  <a:pt x="118" y="38"/>
                  <a:pt x="118" y="44"/>
                </a:cubicBezTo>
                <a:cubicBezTo>
                  <a:pt x="118" y="47"/>
                  <a:pt x="116" y="50"/>
                  <a:pt x="113" y="51"/>
                </a:cubicBezTo>
                <a:close/>
                <a:moveTo>
                  <a:pt x="106" y="86"/>
                </a:moveTo>
                <a:cubicBezTo>
                  <a:pt x="98" y="86"/>
                  <a:pt x="98" y="86"/>
                  <a:pt x="98" y="86"/>
                </a:cubicBezTo>
                <a:cubicBezTo>
                  <a:pt x="98" y="92"/>
                  <a:pt x="98" y="92"/>
                  <a:pt x="98" y="92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8" y="92"/>
                  <a:pt x="110" y="91"/>
                  <a:pt x="110" y="89"/>
                </a:cubicBezTo>
                <a:cubicBezTo>
                  <a:pt x="110" y="86"/>
                  <a:pt x="108" y="86"/>
                  <a:pt x="106" y="86"/>
                </a:cubicBezTo>
                <a:close/>
                <a:moveTo>
                  <a:pt x="107" y="43"/>
                </a:moveTo>
                <a:cubicBezTo>
                  <a:pt x="100" y="43"/>
                  <a:pt x="100" y="43"/>
                  <a:pt x="100" y="43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9" y="48"/>
                  <a:pt x="111" y="48"/>
                  <a:pt x="111" y="45"/>
                </a:cubicBezTo>
                <a:cubicBezTo>
                  <a:pt x="111" y="43"/>
                  <a:pt x="109" y="43"/>
                  <a:pt x="107" y="43"/>
                </a:cubicBezTo>
                <a:close/>
                <a:moveTo>
                  <a:pt x="139" y="94"/>
                </a:moveTo>
                <a:cubicBezTo>
                  <a:pt x="142" y="95"/>
                  <a:pt x="143" y="97"/>
                  <a:pt x="143" y="101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37" y="106"/>
                  <a:pt x="137" y="106"/>
                  <a:pt x="137" y="106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97"/>
                  <a:pt x="136" y="96"/>
                  <a:pt x="132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80"/>
                  <a:pt x="119" y="80"/>
                  <a:pt x="119" y="80"/>
                </a:cubicBezTo>
                <a:cubicBezTo>
                  <a:pt x="133" y="80"/>
                  <a:pt x="133" y="80"/>
                  <a:pt x="133" y="80"/>
                </a:cubicBezTo>
                <a:cubicBezTo>
                  <a:pt x="138" y="80"/>
                  <a:pt x="143" y="81"/>
                  <a:pt x="143" y="87"/>
                </a:cubicBezTo>
                <a:cubicBezTo>
                  <a:pt x="143" y="90"/>
                  <a:pt x="142" y="93"/>
                  <a:pt x="139" y="94"/>
                </a:cubicBezTo>
                <a:close/>
                <a:moveTo>
                  <a:pt x="127" y="62"/>
                </a:moveTo>
                <a:cubicBezTo>
                  <a:pt x="121" y="62"/>
                  <a:pt x="121" y="62"/>
                  <a:pt x="121" y="62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7" y="37"/>
                  <a:pt x="127" y="37"/>
                  <a:pt x="127" y="37"/>
                </a:cubicBezTo>
                <a:lnTo>
                  <a:pt x="127" y="62"/>
                </a:lnTo>
                <a:close/>
                <a:moveTo>
                  <a:pt x="133" y="86"/>
                </a:moveTo>
                <a:cubicBezTo>
                  <a:pt x="125" y="86"/>
                  <a:pt x="125" y="86"/>
                  <a:pt x="125" y="86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5" y="91"/>
                  <a:pt x="137" y="91"/>
                  <a:pt x="137" y="88"/>
                </a:cubicBezTo>
                <a:cubicBezTo>
                  <a:pt x="137" y="86"/>
                  <a:pt x="135" y="86"/>
                  <a:pt x="133" y="86"/>
                </a:cubicBezTo>
                <a:close/>
                <a:moveTo>
                  <a:pt x="198" y="62"/>
                </a:moveTo>
                <a:cubicBezTo>
                  <a:pt x="190" y="62"/>
                  <a:pt x="190" y="62"/>
                  <a:pt x="190" y="62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8" y="62"/>
                  <a:pt x="178" y="62"/>
                  <a:pt x="178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51" y="57"/>
                  <a:pt x="151" y="57"/>
                  <a:pt x="151" y="57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2" y="62"/>
                  <a:pt x="142" y="62"/>
                  <a:pt x="142" y="62"/>
                </a:cubicBezTo>
                <a:cubicBezTo>
                  <a:pt x="134" y="62"/>
                  <a:pt x="130" y="58"/>
                  <a:pt x="130" y="50"/>
                </a:cubicBezTo>
                <a:cubicBezTo>
                  <a:pt x="130" y="42"/>
                  <a:pt x="134" y="37"/>
                  <a:pt x="142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2" y="43"/>
                  <a:pt x="136" y="41"/>
                  <a:pt x="136" y="50"/>
                </a:cubicBezTo>
                <a:cubicBezTo>
                  <a:pt x="136" y="54"/>
                  <a:pt x="137" y="57"/>
                  <a:pt x="142" y="57"/>
                </a:cubicBezTo>
                <a:cubicBezTo>
                  <a:pt x="145" y="57"/>
                  <a:pt x="145" y="57"/>
                  <a:pt x="145" y="57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62" y="37"/>
                  <a:pt x="162" y="37"/>
                  <a:pt x="162" y="37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81" y="37"/>
                  <a:pt x="181" y="37"/>
                  <a:pt x="181" y="37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8" y="37"/>
                  <a:pt x="198" y="37"/>
                  <a:pt x="198" y="37"/>
                </a:cubicBezTo>
                <a:lnTo>
                  <a:pt x="198" y="62"/>
                </a:lnTo>
                <a:close/>
                <a:moveTo>
                  <a:pt x="167" y="106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80"/>
                  <a:pt x="147" y="80"/>
                  <a:pt x="14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53" y="90"/>
                  <a:pt x="153" y="90"/>
                  <a:pt x="153" y="90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3" y="100"/>
                  <a:pt x="153" y="100"/>
                  <a:pt x="153" y="100"/>
                </a:cubicBezTo>
                <a:cubicBezTo>
                  <a:pt x="167" y="100"/>
                  <a:pt x="167" y="100"/>
                  <a:pt x="167" y="100"/>
                </a:cubicBezTo>
                <a:lnTo>
                  <a:pt x="167" y="106"/>
                </a:lnTo>
                <a:close/>
                <a:moveTo>
                  <a:pt x="162" y="52"/>
                </a:moveTo>
                <a:cubicBezTo>
                  <a:pt x="158" y="42"/>
                  <a:pt x="158" y="42"/>
                  <a:pt x="158" y="42"/>
                </a:cubicBezTo>
                <a:cubicBezTo>
                  <a:pt x="153" y="52"/>
                  <a:pt x="153" y="52"/>
                  <a:pt x="153" y="52"/>
                </a:cubicBezTo>
                <a:lnTo>
                  <a:pt x="162" y="52"/>
                </a:lnTo>
                <a:close/>
                <a:moveTo>
                  <a:pt x="182" y="106"/>
                </a:moveTo>
                <a:cubicBezTo>
                  <a:pt x="170" y="106"/>
                  <a:pt x="170" y="106"/>
                  <a:pt x="170" y="106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82" y="100"/>
                  <a:pt x="182" y="100"/>
                  <a:pt x="182" y="100"/>
                </a:cubicBezTo>
                <a:cubicBezTo>
                  <a:pt x="183" y="100"/>
                  <a:pt x="185" y="100"/>
                  <a:pt x="185" y="98"/>
                </a:cubicBezTo>
                <a:cubicBezTo>
                  <a:pt x="185" y="93"/>
                  <a:pt x="169" y="100"/>
                  <a:pt x="169" y="88"/>
                </a:cubicBezTo>
                <a:cubicBezTo>
                  <a:pt x="169" y="83"/>
                  <a:pt x="173" y="80"/>
                  <a:pt x="178" y="80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90" y="86"/>
                  <a:pt x="190" y="86"/>
                  <a:pt x="190" y="86"/>
                </a:cubicBezTo>
                <a:cubicBezTo>
                  <a:pt x="179" y="86"/>
                  <a:pt x="179" y="86"/>
                  <a:pt x="179" y="86"/>
                </a:cubicBezTo>
                <a:cubicBezTo>
                  <a:pt x="177" y="86"/>
                  <a:pt x="176" y="86"/>
                  <a:pt x="176" y="88"/>
                </a:cubicBezTo>
                <a:cubicBezTo>
                  <a:pt x="176" y="94"/>
                  <a:pt x="191" y="86"/>
                  <a:pt x="191" y="98"/>
                </a:cubicBezTo>
                <a:cubicBezTo>
                  <a:pt x="191" y="104"/>
                  <a:pt x="187" y="106"/>
                  <a:pt x="182" y="106"/>
                </a:cubicBezTo>
                <a:close/>
                <a:moveTo>
                  <a:pt x="213" y="102"/>
                </a:moveTo>
                <a:cubicBezTo>
                  <a:pt x="212" y="105"/>
                  <a:pt x="208" y="106"/>
                  <a:pt x="205" y="106"/>
                </a:cubicBezTo>
                <a:cubicBezTo>
                  <a:pt x="194" y="106"/>
                  <a:pt x="194" y="106"/>
                  <a:pt x="194" y="106"/>
                </a:cubicBezTo>
                <a:cubicBezTo>
                  <a:pt x="194" y="100"/>
                  <a:pt x="194" y="100"/>
                  <a:pt x="194" y="100"/>
                </a:cubicBezTo>
                <a:cubicBezTo>
                  <a:pt x="205" y="100"/>
                  <a:pt x="205" y="100"/>
                  <a:pt x="205" y="100"/>
                </a:cubicBezTo>
                <a:cubicBezTo>
                  <a:pt x="207" y="100"/>
                  <a:pt x="208" y="100"/>
                  <a:pt x="208" y="98"/>
                </a:cubicBezTo>
                <a:cubicBezTo>
                  <a:pt x="208" y="93"/>
                  <a:pt x="193" y="100"/>
                  <a:pt x="193" y="88"/>
                </a:cubicBezTo>
                <a:cubicBezTo>
                  <a:pt x="193" y="83"/>
                  <a:pt x="197" y="80"/>
                  <a:pt x="201" y="80"/>
                </a:cubicBezTo>
                <a:cubicBezTo>
                  <a:pt x="213" y="80"/>
                  <a:pt x="213" y="80"/>
                  <a:pt x="213" y="80"/>
                </a:cubicBezTo>
                <a:cubicBezTo>
                  <a:pt x="213" y="86"/>
                  <a:pt x="213" y="86"/>
                  <a:pt x="213" y="86"/>
                </a:cubicBezTo>
                <a:cubicBezTo>
                  <a:pt x="202" y="86"/>
                  <a:pt x="202" y="86"/>
                  <a:pt x="202" y="86"/>
                </a:cubicBezTo>
                <a:cubicBezTo>
                  <a:pt x="201" y="86"/>
                  <a:pt x="199" y="86"/>
                  <a:pt x="199" y="88"/>
                </a:cubicBezTo>
                <a:cubicBezTo>
                  <a:pt x="199" y="93"/>
                  <a:pt x="209" y="88"/>
                  <a:pt x="213" y="93"/>
                </a:cubicBezTo>
                <a:lnTo>
                  <a:pt x="213" y="10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" name="Freeform 247"/>
          <p:cNvSpPr>
            <a:spLocks noEditPoints="1"/>
          </p:cNvSpPr>
          <p:nvPr/>
        </p:nvSpPr>
        <p:spPr bwMode="auto">
          <a:xfrm>
            <a:off x="1846182" y="3419256"/>
            <a:ext cx="247586" cy="165454"/>
          </a:xfrm>
          <a:custGeom>
            <a:avLst/>
            <a:gdLst>
              <a:gd name="T0" fmla="*/ 201 w 213"/>
              <a:gd name="T1" fmla="*/ 142 h 142"/>
              <a:gd name="T2" fmla="*/ 0 w 213"/>
              <a:gd name="T3" fmla="*/ 130 h 142"/>
              <a:gd name="T4" fmla="*/ 12 w 213"/>
              <a:gd name="T5" fmla="*/ 0 h 142"/>
              <a:gd name="T6" fmla="*/ 213 w 213"/>
              <a:gd name="T7" fmla="*/ 13 h 142"/>
              <a:gd name="T8" fmla="*/ 19 w 213"/>
              <a:gd name="T9" fmla="*/ 45 h 142"/>
              <a:gd name="T10" fmla="*/ 10 w 213"/>
              <a:gd name="T11" fmla="*/ 76 h 142"/>
              <a:gd name="T12" fmla="*/ 30 w 213"/>
              <a:gd name="T13" fmla="*/ 72 h 142"/>
              <a:gd name="T14" fmla="*/ 19 w 213"/>
              <a:gd name="T15" fmla="*/ 45 h 142"/>
              <a:gd name="T16" fmla="*/ 18 w 213"/>
              <a:gd name="T17" fmla="*/ 71 h 142"/>
              <a:gd name="T18" fmla="*/ 16 w 213"/>
              <a:gd name="T19" fmla="*/ 50 h 142"/>
              <a:gd name="T20" fmla="*/ 26 w 213"/>
              <a:gd name="T21" fmla="*/ 53 h 142"/>
              <a:gd name="T22" fmla="*/ 26 w 213"/>
              <a:gd name="T23" fmla="*/ 68 h 142"/>
              <a:gd name="T24" fmla="*/ 44 w 213"/>
              <a:gd name="T25" fmla="*/ 45 h 142"/>
              <a:gd name="T26" fmla="*/ 38 w 213"/>
              <a:gd name="T27" fmla="*/ 76 h 142"/>
              <a:gd name="T28" fmla="*/ 59 w 213"/>
              <a:gd name="T29" fmla="*/ 57 h 142"/>
              <a:gd name="T30" fmla="*/ 59 w 213"/>
              <a:gd name="T31" fmla="*/ 50 h 142"/>
              <a:gd name="T32" fmla="*/ 67 w 213"/>
              <a:gd name="T33" fmla="*/ 48 h 142"/>
              <a:gd name="T34" fmla="*/ 48 w 213"/>
              <a:gd name="T35" fmla="*/ 53 h 142"/>
              <a:gd name="T36" fmla="*/ 60 w 213"/>
              <a:gd name="T37" fmla="*/ 64 h 142"/>
              <a:gd name="T38" fmla="*/ 57 w 213"/>
              <a:gd name="T39" fmla="*/ 71 h 142"/>
              <a:gd name="T40" fmla="*/ 46 w 213"/>
              <a:gd name="T41" fmla="*/ 71 h 142"/>
              <a:gd name="T42" fmla="*/ 68 w 213"/>
              <a:gd name="T43" fmla="*/ 66 h 142"/>
              <a:gd name="T44" fmla="*/ 207 w 213"/>
              <a:gd name="T45" fmla="*/ 82 h 142"/>
              <a:gd name="T46" fmla="*/ 201 w 213"/>
              <a:gd name="T47" fmla="*/ 136 h 142"/>
              <a:gd name="T48" fmla="*/ 207 w 213"/>
              <a:gd name="T49" fmla="*/ 82 h 142"/>
              <a:gd name="T50" fmla="*/ 86 w 213"/>
              <a:gd name="T51" fmla="*/ 71 h 142"/>
              <a:gd name="T52" fmla="*/ 86 w 213"/>
              <a:gd name="T53" fmla="*/ 50 h 142"/>
              <a:gd name="T54" fmla="*/ 93 w 213"/>
              <a:gd name="T55" fmla="*/ 46 h 142"/>
              <a:gd name="T56" fmla="*/ 70 w 213"/>
              <a:gd name="T57" fmla="*/ 60 h 142"/>
              <a:gd name="T58" fmla="*/ 93 w 213"/>
              <a:gd name="T59" fmla="*/ 75 h 142"/>
              <a:gd name="T60" fmla="*/ 112 w 213"/>
              <a:gd name="T61" fmla="*/ 44 h 142"/>
              <a:gd name="T62" fmla="*/ 112 w 213"/>
              <a:gd name="T63" fmla="*/ 77 h 142"/>
              <a:gd name="T64" fmla="*/ 112 w 213"/>
              <a:gd name="T65" fmla="*/ 44 h 142"/>
              <a:gd name="T66" fmla="*/ 149 w 213"/>
              <a:gd name="T67" fmla="*/ 45 h 142"/>
              <a:gd name="T68" fmla="*/ 133 w 213"/>
              <a:gd name="T69" fmla="*/ 45 h 142"/>
              <a:gd name="T70" fmla="*/ 139 w 213"/>
              <a:gd name="T71" fmla="*/ 77 h 142"/>
              <a:gd name="T72" fmla="*/ 156 w 213"/>
              <a:gd name="T73" fmla="*/ 45 h 142"/>
              <a:gd name="T74" fmla="*/ 176 w 213"/>
              <a:gd name="T75" fmla="*/ 71 h 142"/>
              <a:gd name="T76" fmla="*/ 165 w 213"/>
              <a:gd name="T77" fmla="*/ 62 h 142"/>
              <a:gd name="T78" fmla="*/ 175 w 213"/>
              <a:gd name="T79" fmla="*/ 57 h 142"/>
              <a:gd name="T80" fmla="*/ 165 w 213"/>
              <a:gd name="T81" fmla="*/ 50 h 142"/>
              <a:gd name="T82" fmla="*/ 176 w 213"/>
              <a:gd name="T83" fmla="*/ 45 h 142"/>
              <a:gd name="T84" fmla="*/ 159 w 213"/>
              <a:gd name="T85" fmla="*/ 76 h 142"/>
              <a:gd name="T86" fmla="*/ 202 w 213"/>
              <a:gd name="T87" fmla="*/ 76 h 142"/>
              <a:gd name="T88" fmla="*/ 200 w 213"/>
              <a:gd name="T89" fmla="*/ 54 h 142"/>
              <a:gd name="T90" fmla="*/ 180 w 213"/>
              <a:gd name="T91" fmla="*/ 45 h 142"/>
              <a:gd name="T92" fmla="*/ 186 w 213"/>
              <a:gd name="T93" fmla="*/ 76 h 142"/>
              <a:gd name="T94" fmla="*/ 186 w 213"/>
              <a:gd name="T95" fmla="*/ 63 h 142"/>
              <a:gd name="T96" fmla="*/ 202 w 213"/>
              <a:gd name="T97" fmla="*/ 76 h 142"/>
              <a:gd name="T98" fmla="*/ 186 w 213"/>
              <a:gd name="T99" fmla="*/ 59 h 142"/>
              <a:gd name="T100" fmla="*/ 187 w 213"/>
              <a:gd name="T101" fmla="*/ 50 h 142"/>
              <a:gd name="T102" fmla="*/ 187 w 213"/>
              <a:gd name="T103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3" h="142">
                <a:moveTo>
                  <a:pt x="213" y="130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3"/>
                </a:cubicBezTo>
                <a:lnTo>
                  <a:pt x="213" y="130"/>
                </a:lnTo>
                <a:close/>
                <a:moveTo>
                  <a:pt x="19" y="45"/>
                </a:moveTo>
                <a:cubicBezTo>
                  <a:pt x="10" y="45"/>
                  <a:pt x="10" y="45"/>
                  <a:pt x="10" y="45"/>
                </a:cubicBezTo>
                <a:cubicBezTo>
                  <a:pt x="10" y="76"/>
                  <a:pt x="10" y="76"/>
                  <a:pt x="10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3" y="76"/>
                  <a:pt x="27" y="75"/>
                  <a:pt x="30" y="72"/>
                </a:cubicBezTo>
                <a:cubicBezTo>
                  <a:pt x="33" y="69"/>
                  <a:pt x="35" y="65"/>
                  <a:pt x="35" y="60"/>
                </a:cubicBezTo>
                <a:cubicBezTo>
                  <a:pt x="35" y="51"/>
                  <a:pt x="29" y="45"/>
                  <a:pt x="19" y="45"/>
                </a:cubicBezTo>
                <a:close/>
                <a:moveTo>
                  <a:pt x="26" y="68"/>
                </a:moveTo>
                <a:cubicBezTo>
                  <a:pt x="24" y="70"/>
                  <a:pt x="22" y="71"/>
                  <a:pt x="18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50"/>
                  <a:pt x="16" y="50"/>
                  <a:pt x="16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22" y="50"/>
                  <a:pt x="24" y="51"/>
                  <a:pt x="26" y="53"/>
                </a:cubicBezTo>
                <a:cubicBezTo>
                  <a:pt x="28" y="55"/>
                  <a:pt x="29" y="57"/>
                  <a:pt x="29" y="60"/>
                </a:cubicBezTo>
                <a:cubicBezTo>
                  <a:pt x="29" y="63"/>
                  <a:pt x="28" y="66"/>
                  <a:pt x="26" y="68"/>
                </a:cubicBezTo>
                <a:close/>
                <a:moveTo>
                  <a:pt x="44" y="76"/>
                </a:moveTo>
                <a:cubicBezTo>
                  <a:pt x="44" y="45"/>
                  <a:pt x="44" y="45"/>
                  <a:pt x="44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76"/>
                  <a:pt x="38" y="76"/>
                  <a:pt x="38" y="76"/>
                </a:cubicBezTo>
                <a:lnTo>
                  <a:pt x="44" y="76"/>
                </a:lnTo>
                <a:close/>
                <a:moveTo>
                  <a:pt x="59" y="57"/>
                </a:moveTo>
                <a:cubicBezTo>
                  <a:pt x="55" y="56"/>
                  <a:pt x="54" y="55"/>
                  <a:pt x="54" y="53"/>
                </a:cubicBezTo>
                <a:cubicBezTo>
                  <a:pt x="54" y="51"/>
                  <a:pt x="56" y="50"/>
                  <a:pt x="59" y="50"/>
                </a:cubicBezTo>
                <a:cubicBezTo>
                  <a:pt x="61" y="50"/>
                  <a:pt x="62" y="50"/>
                  <a:pt x="64" y="52"/>
                </a:cubicBezTo>
                <a:cubicBezTo>
                  <a:pt x="67" y="48"/>
                  <a:pt x="67" y="48"/>
                  <a:pt x="67" y="48"/>
                </a:cubicBezTo>
                <a:cubicBezTo>
                  <a:pt x="64" y="46"/>
                  <a:pt x="61" y="45"/>
                  <a:pt x="58" y="45"/>
                </a:cubicBezTo>
                <a:cubicBezTo>
                  <a:pt x="52" y="45"/>
                  <a:pt x="48" y="48"/>
                  <a:pt x="48" y="53"/>
                </a:cubicBezTo>
                <a:cubicBezTo>
                  <a:pt x="48" y="58"/>
                  <a:pt x="50" y="60"/>
                  <a:pt x="56" y="62"/>
                </a:cubicBezTo>
                <a:cubicBezTo>
                  <a:pt x="58" y="63"/>
                  <a:pt x="59" y="63"/>
                  <a:pt x="60" y="64"/>
                </a:cubicBezTo>
                <a:cubicBezTo>
                  <a:pt x="61" y="64"/>
                  <a:pt x="62" y="65"/>
                  <a:pt x="62" y="67"/>
                </a:cubicBezTo>
                <a:cubicBezTo>
                  <a:pt x="62" y="69"/>
                  <a:pt x="60" y="71"/>
                  <a:pt x="57" y="71"/>
                </a:cubicBezTo>
                <a:cubicBezTo>
                  <a:pt x="54" y="71"/>
                  <a:pt x="52" y="70"/>
                  <a:pt x="50" y="67"/>
                </a:cubicBezTo>
                <a:cubicBezTo>
                  <a:pt x="46" y="71"/>
                  <a:pt x="46" y="71"/>
                  <a:pt x="46" y="71"/>
                </a:cubicBezTo>
                <a:cubicBezTo>
                  <a:pt x="49" y="75"/>
                  <a:pt x="53" y="77"/>
                  <a:pt x="57" y="77"/>
                </a:cubicBezTo>
                <a:cubicBezTo>
                  <a:pt x="63" y="77"/>
                  <a:pt x="68" y="72"/>
                  <a:pt x="68" y="66"/>
                </a:cubicBezTo>
                <a:cubicBezTo>
                  <a:pt x="68" y="62"/>
                  <a:pt x="66" y="59"/>
                  <a:pt x="59" y="57"/>
                </a:cubicBezTo>
                <a:close/>
                <a:moveTo>
                  <a:pt x="207" y="82"/>
                </a:moveTo>
                <a:cubicBezTo>
                  <a:pt x="192" y="91"/>
                  <a:pt x="140" y="121"/>
                  <a:pt x="56" y="136"/>
                </a:cubicBezTo>
                <a:cubicBezTo>
                  <a:pt x="201" y="136"/>
                  <a:pt x="201" y="136"/>
                  <a:pt x="201" y="136"/>
                </a:cubicBezTo>
                <a:cubicBezTo>
                  <a:pt x="205" y="136"/>
                  <a:pt x="207" y="134"/>
                  <a:pt x="207" y="131"/>
                </a:cubicBezTo>
                <a:lnTo>
                  <a:pt x="207" y="82"/>
                </a:lnTo>
                <a:close/>
                <a:moveTo>
                  <a:pt x="93" y="68"/>
                </a:moveTo>
                <a:cubicBezTo>
                  <a:pt x="91" y="70"/>
                  <a:pt x="89" y="71"/>
                  <a:pt x="86" y="71"/>
                </a:cubicBezTo>
                <a:cubicBezTo>
                  <a:pt x="80" y="71"/>
                  <a:pt x="76" y="67"/>
                  <a:pt x="76" y="60"/>
                </a:cubicBezTo>
                <a:cubicBezTo>
                  <a:pt x="76" y="55"/>
                  <a:pt x="80" y="50"/>
                  <a:pt x="86" y="50"/>
                </a:cubicBezTo>
                <a:cubicBezTo>
                  <a:pt x="89" y="50"/>
                  <a:pt x="91" y="51"/>
                  <a:pt x="93" y="53"/>
                </a:cubicBezTo>
                <a:cubicBezTo>
                  <a:pt x="93" y="46"/>
                  <a:pt x="93" y="46"/>
                  <a:pt x="93" y="46"/>
                </a:cubicBezTo>
                <a:cubicBezTo>
                  <a:pt x="91" y="45"/>
                  <a:pt x="89" y="44"/>
                  <a:pt x="86" y="44"/>
                </a:cubicBezTo>
                <a:cubicBezTo>
                  <a:pt x="77" y="44"/>
                  <a:pt x="70" y="51"/>
                  <a:pt x="70" y="60"/>
                </a:cubicBezTo>
                <a:cubicBezTo>
                  <a:pt x="70" y="69"/>
                  <a:pt x="77" y="77"/>
                  <a:pt x="86" y="77"/>
                </a:cubicBezTo>
                <a:cubicBezTo>
                  <a:pt x="89" y="77"/>
                  <a:pt x="91" y="76"/>
                  <a:pt x="93" y="75"/>
                </a:cubicBezTo>
                <a:lnTo>
                  <a:pt x="93" y="68"/>
                </a:lnTo>
                <a:close/>
                <a:moveTo>
                  <a:pt x="112" y="44"/>
                </a:moveTo>
                <a:cubicBezTo>
                  <a:pt x="103" y="44"/>
                  <a:pt x="95" y="51"/>
                  <a:pt x="95" y="61"/>
                </a:cubicBezTo>
                <a:cubicBezTo>
                  <a:pt x="95" y="70"/>
                  <a:pt x="103" y="77"/>
                  <a:pt x="112" y="77"/>
                </a:cubicBezTo>
                <a:cubicBezTo>
                  <a:pt x="121" y="77"/>
                  <a:pt x="129" y="70"/>
                  <a:pt x="129" y="61"/>
                </a:cubicBezTo>
                <a:cubicBezTo>
                  <a:pt x="129" y="51"/>
                  <a:pt x="121" y="44"/>
                  <a:pt x="112" y="44"/>
                </a:cubicBezTo>
                <a:close/>
                <a:moveTo>
                  <a:pt x="156" y="45"/>
                </a:moveTo>
                <a:cubicBezTo>
                  <a:pt x="149" y="45"/>
                  <a:pt x="149" y="45"/>
                  <a:pt x="149" y="45"/>
                </a:cubicBezTo>
                <a:cubicBezTo>
                  <a:pt x="141" y="66"/>
                  <a:pt x="141" y="66"/>
                  <a:pt x="141" y="66"/>
                </a:cubicBezTo>
                <a:cubicBezTo>
                  <a:pt x="133" y="45"/>
                  <a:pt x="133" y="45"/>
                  <a:pt x="133" y="45"/>
                </a:cubicBezTo>
                <a:cubicBezTo>
                  <a:pt x="126" y="45"/>
                  <a:pt x="126" y="45"/>
                  <a:pt x="126" y="45"/>
                </a:cubicBezTo>
                <a:cubicBezTo>
                  <a:pt x="139" y="77"/>
                  <a:pt x="139" y="77"/>
                  <a:pt x="139" y="77"/>
                </a:cubicBezTo>
                <a:cubicBezTo>
                  <a:pt x="143" y="77"/>
                  <a:pt x="143" y="77"/>
                  <a:pt x="143" y="77"/>
                </a:cubicBezTo>
                <a:lnTo>
                  <a:pt x="156" y="45"/>
                </a:lnTo>
                <a:close/>
                <a:moveTo>
                  <a:pt x="176" y="76"/>
                </a:moveTo>
                <a:cubicBezTo>
                  <a:pt x="176" y="71"/>
                  <a:pt x="176" y="71"/>
                  <a:pt x="176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75" y="62"/>
                  <a:pt x="175" y="62"/>
                  <a:pt x="175" y="62"/>
                </a:cubicBezTo>
                <a:cubicBezTo>
                  <a:pt x="175" y="57"/>
                  <a:pt x="175" y="57"/>
                  <a:pt x="175" y="57"/>
                </a:cubicBezTo>
                <a:cubicBezTo>
                  <a:pt x="165" y="57"/>
                  <a:pt x="165" y="57"/>
                  <a:pt x="165" y="57"/>
                </a:cubicBezTo>
                <a:cubicBezTo>
                  <a:pt x="165" y="50"/>
                  <a:pt x="165" y="50"/>
                  <a:pt x="165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6" y="45"/>
                  <a:pt x="176" y="45"/>
                  <a:pt x="176" y="45"/>
                </a:cubicBezTo>
                <a:cubicBezTo>
                  <a:pt x="159" y="45"/>
                  <a:pt x="159" y="45"/>
                  <a:pt x="159" y="45"/>
                </a:cubicBezTo>
                <a:cubicBezTo>
                  <a:pt x="159" y="76"/>
                  <a:pt x="159" y="76"/>
                  <a:pt x="159" y="76"/>
                </a:cubicBezTo>
                <a:lnTo>
                  <a:pt x="176" y="76"/>
                </a:lnTo>
                <a:close/>
                <a:moveTo>
                  <a:pt x="202" y="76"/>
                </a:moveTo>
                <a:cubicBezTo>
                  <a:pt x="192" y="63"/>
                  <a:pt x="192" y="63"/>
                  <a:pt x="192" y="63"/>
                </a:cubicBezTo>
                <a:cubicBezTo>
                  <a:pt x="197" y="62"/>
                  <a:pt x="200" y="59"/>
                  <a:pt x="200" y="54"/>
                </a:cubicBezTo>
                <a:cubicBezTo>
                  <a:pt x="200" y="48"/>
                  <a:pt x="196" y="45"/>
                  <a:pt x="189" y="45"/>
                </a:cubicBezTo>
                <a:cubicBezTo>
                  <a:pt x="180" y="45"/>
                  <a:pt x="180" y="45"/>
                  <a:pt x="180" y="45"/>
                </a:cubicBezTo>
                <a:cubicBezTo>
                  <a:pt x="180" y="76"/>
                  <a:pt x="180" y="76"/>
                  <a:pt x="180" y="76"/>
                </a:cubicBezTo>
                <a:cubicBezTo>
                  <a:pt x="186" y="76"/>
                  <a:pt x="186" y="76"/>
                  <a:pt x="186" y="76"/>
                </a:cubicBezTo>
                <a:cubicBezTo>
                  <a:pt x="186" y="63"/>
                  <a:pt x="186" y="63"/>
                  <a:pt x="186" y="63"/>
                </a:cubicBezTo>
                <a:cubicBezTo>
                  <a:pt x="186" y="63"/>
                  <a:pt x="186" y="63"/>
                  <a:pt x="186" y="63"/>
                </a:cubicBezTo>
                <a:cubicBezTo>
                  <a:pt x="195" y="76"/>
                  <a:pt x="195" y="76"/>
                  <a:pt x="195" y="76"/>
                </a:cubicBezTo>
                <a:lnTo>
                  <a:pt x="202" y="76"/>
                </a:lnTo>
                <a:close/>
                <a:moveTo>
                  <a:pt x="187" y="59"/>
                </a:moveTo>
                <a:cubicBezTo>
                  <a:pt x="186" y="59"/>
                  <a:pt x="186" y="59"/>
                  <a:pt x="186" y="59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91" y="50"/>
                  <a:pt x="193" y="51"/>
                  <a:pt x="193" y="54"/>
                </a:cubicBezTo>
                <a:cubicBezTo>
                  <a:pt x="193" y="58"/>
                  <a:pt x="191" y="59"/>
                  <a:pt x="187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" name="Freeform 248"/>
          <p:cNvSpPr>
            <a:spLocks noEditPoints="1"/>
          </p:cNvSpPr>
          <p:nvPr/>
        </p:nvSpPr>
        <p:spPr bwMode="auto">
          <a:xfrm>
            <a:off x="2136618" y="3419256"/>
            <a:ext cx="247586" cy="165454"/>
          </a:xfrm>
          <a:custGeom>
            <a:avLst/>
            <a:gdLst>
              <a:gd name="T0" fmla="*/ 12 w 213"/>
              <a:gd name="T1" fmla="*/ 142 h 142"/>
              <a:gd name="T2" fmla="*/ 12 w 213"/>
              <a:gd name="T3" fmla="*/ 0 h 142"/>
              <a:gd name="T4" fmla="*/ 213 w 213"/>
              <a:gd name="T5" fmla="*/ 131 h 142"/>
              <a:gd name="T6" fmla="*/ 126 w 213"/>
              <a:gd name="T7" fmla="*/ 58 h 142"/>
              <a:gd name="T8" fmla="*/ 92 w 213"/>
              <a:gd name="T9" fmla="*/ 58 h 142"/>
              <a:gd name="T10" fmla="*/ 73 w 213"/>
              <a:gd name="T11" fmla="*/ 21 h 142"/>
              <a:gd name="T12" fmla="*/ 103 w 213"/>
              <a:gd name="T13" fmla="*/ 112 h 142"/>
              <a:gd name="T14" fmla="*/ 107 w 213"/>
              <a:gd name="T15" fmla="*/ 109 h 142"/>
              <a:gd name="T16" fmla="*/ 110 w 213"/>
              <a:gd name="T17" fmla="*/ 112 h 142"/>
              <a:gd name="T18" fmla="*/ 140 w 213"/>
              <a:gd name="T19" fmla="*/ 21 h 142"/>
              <a:gd name="T20" fmla="*/ 43 w 213"/>
              <a:gd name="T21" fmla="*/ 84 h 142"/>
              <a:gd name="T22" fmla="*/ 36 w 213"/>
              <a:gd name="T23" fmla="*/ 84 h 142"/>
              <a:gd name="T24" fmla="*/ 28 w 213"/>
              <a:gd name="T25" fmla="*/ 84 h 142"/>
              <a:gd name="T26" fmla="*/ 40 w 213"/>
              <a:gd name="T27" fmla="*/ 74 h 142"/>
              <a:gd name="T28" fmla="*/ 68 w 213"/>
              <a:gd name="T29" fmla="*/ 73 h 142"/>
              <a:gd name="T30" fmla="*/ 62 w 213"/>
              <a:gd name="T31" fmla="*/ 82 h 142"/>
              <a:gd name="T32" fmla="*/ 61 w 213"/>
              <a:gd name="T33" fmla="*/ 71 h 142"/>
              <a:gd name="T34" fmla="*/ 60 w 213"/>
              <a:gd name="T35" fmla="*/ 68 h 142"/>
              <a:gd name="T36" fmla="*/ 61 w 213"/>
              <a:gd name="T37" fmla="*/ 64 h 142"/>
              <a:gd name="T38" fmla="*/ 61 w 213"/>
              <a:gd name="T39" fmla="*/ 75 h 142"/>
              <a:gd name="T40" fmla="*/ 62 w 213"/>
              <a:gd name="T41" fmla="*/ 75 h 142"/>
              <a:gd name="T42" fmla="*/ 78 w 213"/>
              <a:gd name="T43" fmla="*/ 68 h 142"/>
              <a:gd name="T44" fmla="*/ 81 w 213"/>
              <a:gd name="T45" fmla="*/ 77 h 142"/>
              <a:gd name="T46" fmla="*/ 69 w 213"/>
              <a:gd name="T47" fmla="*/ 79 h 142"/>
              <a:gd name="T48" fmla="*/ 74 w 213"/>
              <a:gd name="T49" fmla="*/ 76 h 142"/>
              <a:gd name="T50" fmla="*/ 82 w 213"/>
              <a:gd name="T51" fmla="*/ 64 h 142"/>
              <a:gd name="T52" fmla="*/ 92 w 213"/>
              <a:gd name="T53" fmla="*/ 69 h 142"/>
              <a:gd name="T54" fmla="*/ 90 w 213"/>
              <a:gd name="T55" fmla="*/ 79 h 142"/>
              <a:gd name="T56" fmla="*/ 87 w 213"/>
              <a:gd name="T57" fmla="*/ 84 h 142"/>
              <a:gd name="T58" fmla="*/ 86 w 213"/>
              <a:gd name="T59" fmla="*/ 61 h 142"/>
              <a:gd name="T60" fmla="*/ 93 w 213"/>
              <a:gd name="T61" fmla="*/ 64 h 142"/>
              <a:gd name="T62" fmla="*/ 103 w 213"/>
              <a:gd name="T63" fmla="*/ 80 h 142"/>
              <a:gd name="T64" fmla="*/ 102 w 213"/>
              <a:gd name="T65" fmla="*/ 84 h 142"/>
              <a:gd name="T66" fmla="*/ 109 w 213"/>
              <a:gd name="T67" fmla="*/ 71 h 142"/>
              <a:gd name="T68" fmla="*/ 102 w 213"/>
              <a:gd name="T69" fmla="*/ 68 h 142"/>
              <a:gd name="T70" fmla="*/ 120 w 213"/>
              <a:gd name="T71" fmla="*/ 70 h 142"/>
              <a:gd name="T72" fmla="*/ 110 w 213"/>
              <a:gd name="T73" fmla="*/ 82 h 142"/>
              <a:gd name="T74" fmla="*/ 117 w 213"/>
              <a:gd name="T75" fmla="*/ 67 h 142"/>
              <a:gd name="T76" fmla="*/ 139 w 213"/>
              <a:gd name="T77" fmla="*/ 65 h 142"/>
              <a:gd name="T78" fmla="*/ 132 w 213"/>
              <a:gd name="T79" fmla="*/ 79 h 142"/>
              <a:gd name="T80" fmla="*/ 131 w 213"/>
              <a:gd name="T81" fmla="*/ 84 h 142"/>
              <a:gd name="T82" fmla="*/ 139 w 213"/>
              <a:gd name="T83" fmla="*/ 60 h 142"/>
              <a:gd name="T84" fmla="*/ 152 w 213"/>
              <a:gd name="T85" fmla="*/ 84 h 142"/>
              <a:gd name="T86" fmla="*/ 143 w 213"/>
              <a:gd name="T87" fmla="*/ 84 h 142"/>
              <a:gd name="T88" fmla="*/ 149 w 213"/>
              <a:gd name="T89" fmla="*/ 71 h 142"/>
              <a:gd name="T90" fmla="*/ 141 w 213"/>
              <a:gd name="T91" fmla="*/ 69 h 142"/>
              <a:gd name="T92" fmla="*/ 154 w 213"/>
              <a:gd name="T93" fmla="*/ 69 h 142"/>
              <a:gd name="T94" fmla="*/ 143 w 213"/>
              <a:gd name="T95" fmla="*/ 78 h 142"/>
              <a:gd name="T96" fmla="*/ 148 w 213"/>
              <a:gd name="T97" fmla="*/ 75 h 142"/>
              <a:gd name="T98" fmla="*/ 155 w 213"/>
              <a:gd name="T99" fmla="*/ 84 h 142"/>
              <a:gd name="T100" fmla="*/ 163 w 213"/>
              <a:gd name="T101" fmla="*/ 64 h 142"/>
              <a:gd name="T102" fmla="*/ 165 w 213"/>
              <a:gd name="T103" fmla="*/ 70 h 142"/>
              <a:gd name="T104" fmla="*/ 177 w 213"/>
              <a:gd name="T105" fmla="*/ 84 h 142"/>
              <a:gd name="T106" fmla="*/ 166 w 213"/>
              <a:gd name="T107" fmla="*/ 76 h 142"/>
              <a:gd name="T108" fmla="*/ 180 w 213"/>
              <a:gd name="T109" fmla="*/ 59 h 142"/>
              <a:gd name="T110" fmla="*/ 171 w 213"/>
              <a:gd name="T111" fmla="*/ 75 h 142"/>
              <a:gd name="T112" fmla="*/ 175 w 213"/>
              <a:gd name="T113" fmla="*/ 6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140" y="21"/>
                </a:moveTo>
                <a:cubicBezTo>
                  <a:pt x="129" y="21"/>
                  <a:pt x="119" y="25"/>
                  <a:pt x="110" y="31"/>
                </a:cubicBezTo>
                <a:cubicBezTo>
                  <a:pt x="118" y="38"/>
                  <a:pt x="123" y="47"/>
                  <a:pt x="126" y="58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48"/>
                  <a:pt x="114" y="40"/>
                  <a:pt x="107" y="34"/>
                </a:cubicBezTo>
                <a:cubicBezTo>
                  <a:pt x="100" y="40"/>
                  <a:pt x="95" y="48"/>
                  <a:pt x="92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90" y="47"/>
                  <a:pt x="96" y="38"/>
                  <a:pt x="103" y="31"/>
                </a:cubicBezTo>
                <a:cubicBezTo>
                  <a:pt x="95" y="25"/>
                  <a:pt x="84" y="21"/>
                  <a:pt x="73" y="21"/>
                </a:cubicBezTo>
                <a:cubicBezTo>
                  <a:pt x="45" y="21"/>
                  <a:pt x="23" y="44"/>
                  <a:pt x="23" y="71"/>
                </a:cubicBezTo>
                <a:cubicBezTo>
                  <a:pt x="23" y="99"/>
                  <a:pt x="45" y="122"/>
                  <a:pt x="73" y="122"/>
                </a:cubicBezTo>
                <a:cubicBezTo>
                  <a:pt x="84" y="122"/>
                  <a:pt x="95" y="118"/>
                  <a:pt x="103" y="112"/>
                </a:cubicBezTo>
                <a:cubicBezTo>
                  <a:pt x="96" y="105"/>
                  <a:pt x="91" y="97"/>
                  <a:pt x="88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5" y="95"/>
                  <a:pt x="100" y="103"/>
                  <a:pt x="107" y="109"/>
                </a:cubicBezTo>
                <a:cubicBezTo>
                  <a:pt x="113" y="103"/>
                  <a:pt x="118" y="95"/>
                  <a:pt x="121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3" y="97"/>
                  <a:pt x="117" y="105"/>
                  <a:pt x="110" y="112"/>
                </a:cubicBezTo>
                <a:cubicBezTo>
                  <a:pt x="119" y="118"/>
                  <a:pt x="129" y="122"/>
                  <a:pt x="140" y="122"/>
                </a:cubicBezTo>
                <a:cubicBezTo>
                  <a:pt x="168" y="122"/>
                  <a:pt x="191" y="99"/>
                  <a:pt x="191" y="71"/>
                </a:cubicBezTo>
                <a:cubicBezTo>
                  <a:pt x="191" y="44"/>
                  <a:pt x="168" y="21"/>
                  <a:pt x="140" y="21"/>
                </a:cubicBezTo>
                <a:close/>
                <a:moveTo>
                  <a:pt x="53" y="59"/>
                </a:moveTo>
                <a:cubicBezTo>
                  <a:pt x="49" y="84"/>
                  <a:pt x="49" y="84"/>
                  <a:pt x="49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6" y="65"/>
                  <a:pt x="46" y="65"/>
                  <a:pt x="46" y="65"/>
                </a:cubicBezTo>
                <a:cubicBezTo>
                  <a:pt x="40" y="84"/>
                  <a:pt x="40" y="84"/>
                  <a:pt x="40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65"/>
                  <a:pt x="36" y="65"/>
                  <a:pt x="36" y="65"/>
                </a:cubicBezTo>
                <a:cubicBezTo>
                  <a:pt x="33" y="84"/>
                  <a:pt x="33" y="84"/>
                  <a:pt x="33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32" y="59"/>
                  <a:pt x="32" y="59"/>
                  <a:pt x="32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40" y="74"/>
                  <a:pt x="40" y="74"/>
                  <a:pt x="40" y="74"/>
                </a:cubicBezTo>
                <a:cubicBezTo>
                  <a:pt x="45" y="59"/>
                  <a:pt x="45" y="59"/>
                  <a:pt x="45" y="59"/>
                </a:cubicBezTo>
                <a:lnTo>
                  <a:pt x="53" y="59"/>
                </a:lnTo>
                <a:close/>
                <a:moveTo>
                  <a:pt x="68" y="73"/>
                </a:moveTo>
                <a:cubicBezTo>
                  <a:pt x="67" y="76"/>
                  <a:pt x="66" y="82"/>
                  <a:pt x="66" y="84"/>
                </a:cubicBezTo>
                <a:cubicBezTo>
                  <a:pt x="66" y="84"/>
                  <a:pt x="65" y="84"/>
                  <a:pt x="62" y="84"/>
                </a:cubicBezTo>
                <a:cubicBezTo>
                  <a:pt x="62" y="82"/>
                  <a:pt x="62" y="82"/>
                  <a:pt x="62" y="82"/>
                </a:cubicBezTo>
                <a:cubicBezTo>
                  <a:pt x="61" y="83"/>
                  <a:pt x="59" y="84"/>
                  <a:pt x="56" y="84"/>
                </a:cubicBezTo>
                <a:cubicBezTo>
                  <a:pt x="54" y="84"/>
                  <a:pt x="52" y="82"/>
                  <a:pt x="52" y="79"/>
                </a:cubicBezTo>
                <a:cubicBezTo>
                  <a:pt x="52" y="74"/>
                  <a:pt x="55" y="71"/>
                  <a:pt x="61" y="71"/>
                </a:cubicBezTo>
                <a:cubicBezTo>
                  <a:pt x="61" y="71"/>
                  <a:pt x="62" y="71"/>
                  <a:pt x="63" y="71"/>
                </a:cubicBezTo>
                <a:cubicBezTo>
                  <a:pt x="63" y="71"/>
                  <a:pt x="63" y="70"/>
                  <a:pt x="63" y="70"/>
                </a:cubicBezTo>
                <a:cubicBezTo>
                  <a:pt x="63" y="69"/>
                  <a:pt x="62" y="68"/>
                  <a:pt x="60" y="68"/>
                </a:cubicBezTo>
                <a:cubicBezTo>
                  <a:pt x="57" y="68"/>
                  <a:pt x="55" y="69"/>
                  <a:pt x="54" y="69"/>
                </a:cubicBezTo>
                <a:cubicBezTo>
                  <a:pt x="54" y="69"/>
                  <a:pt x="54" y="69"/>
                  <a:pt x="55" y="65"/>
                </a:cubicBezTo>
                <a:cubicBezTo>
                  <a:pt x="58" y="64"/>
                  <a:pt x="59" y="64"/>
                  <a:pt x="61" y="64"/>
                </a:cubicBezTo>
                <a:cubicBezTo>
                  <a:pt x="66" y="64"/>
                  <a:pt x="68" y="66"/>
                  <a:pt x="68" y="69"/>
                </a:cubicBezTo>
                <a:cubicBezTo>
                  <a:pt x="68" y="70"/>
                  <a:pt x="68" y="72"/>
                  <a:pt x="68" y="73"/>
                </a:cubicBezTo>
                <a:close/>
                <a:moveTo>
                  <a:pt x="61" y="75"/>
                </a:moveTo>
                <a:cubicBezTo>
                  <a:pt x="58" y="75"/>
                  <a:pt x="57" y="76"/>
                  <a:pt x="57" y="78"/>
                </a:cubicBezTo>
                <a:cubicBezTo>
                  <a:pt x="57" y="79"/>
                  <a:pt x="57" y="80"/>
                  <a:pt x="59" y="80"/>
                </a:cubicBezTo>
                <a:cubicBezTo>
                  <a:pt x="61" y="80"/>
                  <a:pt x="62" y="78"/>
                  <a:pt x="62" y="75"/>
                </a:cubicBezTo>
                <a:cubicBezTo>
                  <a:pt x="62" y="75"/>
                  <a:pt x="62" y="75"/>
                  <a:pt x="61" y="75"/>
                </a:cubicBezTo>
                <a:close/>
                <a:moveTo>
                  <a:pt x="82" y="68"/>
                </a:moveTo>
                <a:cubicBezTo>
                  <a:pt x="80" y="68"/>
                  <a:pt x="79" y="68"/>
                  <a:pt x="78" y="68"/>
                </a:cubicBezTo>
                <a:cubicBezTo>
                  <a:pt x="76" y="68"/>
                  <a:pt x="75" y="69"/>
                  <a:pt x="75" y="70"/>
                </a:cubicBezTo>
                <a:cubicBezTo>
                  <a:pt x="75" y="71"/>
                  <a:pt x="76" y="71"/>
                  <a:pt x="78" y="72"/>
                </a:cubicBezTo>
                <a:cubicBezTo>
                  <a:pt x="80" y="73"/>
                  <a:pt x="81" y="75"/>
                  <a:pt x="81" y="77"/>
                </a:cubicBezTo>
                <a:cubicBezTo>
                  <a:pt x="81" y="82"/>
                  <a:pt x="79" y="84"/>
                  <a:pt x="73" y="84"/>
                </a:cubicBezTo>
                <a:cubicBezTo>
                  <a:pt x="70" y="84"/>
                  <a:pt x="69" y="84"/>
                  <a:pt x="68" y="83"/>
                </a:cubicBezTo>
                <a:cubicBezTo>
                  <a:pt x="68" y="83"/>
                  <a:pt x="68" y="83"/>
                  <a:pt x="69" y="79"/>
                </a:cubicBezTo>
                <a:cubicBezTo>
                  <a:pt x="70" y="79"/>
                  <a:pt x="72" y="80"/>
                  <a:pt x="73" y="80"/>
                </a:cubicBezTo>
                <a:cubicBezTo>
                  <a:pt x="75" y="80"/>
                  <a:pt x="76" y="79"/>
                  <a:pt x="76" y="78"/>
                </a:cubicBezTo>
                <a:cubicBezTo>
                  <a:pt x="76" y="77"/>
                  <a:pt x="76" y="77"/>
                  <a:pt x="74" y="76"/>
                </a:cubicBezTo>
                <a:cubicBezTo>
                  <a:pt x="71" y="74"/>
                  <a:pt x="70" y="73"/>
                  <a:pt x="70" y="70"/>
                </a:cubicBezTo>
                <a:cubicBezTo>
                  <a:pt x="70" y="67"/>
                  <a:pt x="72" y="64"/>
                  <a:pt x="78" y="64"/>
                </a:cubicBezTo>
                <a:cubicBezTo>
                  <a:pt x="79" y="64"/>
                  <a:pt x="81" y="64"/>
                  <a:pt x="82" y="64"/>
                </a:cubicBezTo>
                <a:lnTo>
                  <a:pt x="82" y="68"/>
                </a:lnTo>
                <a:close/>
                <a:moveTo>
                  <a:pt x="93" y="64"/>
                </a:moveTo>
                <a:cubicBezTo>
                  <a:pt x="92" y="69"/>
                  <a:pt x="92" y="69"/>
                  <a:pt x="92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89" y="72"/>
                  <a:pt x="88" y="77"/>
                  <a:pt x="88" y="78"/>
                </a:cubicBezTo>
                <a:cubicBezTo>
                  <a:pt x="88" y="79"/>
                  <a:pt x="89" y="79"/>
                  <a:pt x="90" y="79"/>
                </a:cubicBezTo>
                <a:cubicBezTo>
                  <a:pt x="91" y="79"/>
                  <a:pt x="91" y="79"/>
                  <a:pt x="92" y="79"/>
                </a:cubicBezTo>
                <a:cubicBezTo>
                  <a:pt x="91" y="83"/>
                  <a:pt x="91" y="83"/>
                  <a:pt x="91" y="83"/>
                </a:cubicBezTo>
                <a:cubicBezTo>
                  <a:pt x="89" y="84"/>
                  <a:pt x="88" y="84"/>
                  <a:pt x="87" y="84"/>
                </a:cubicBezTo>
                <a:cubicBezTo>
                  <a:pt x="84" y="84"/>
                  <a:pt x="83" y="83"/>
                  <a:pt x="83" y="80"/>
                </a:cubicBezTo>
                <a:cubicBezTo>
                  <a:pt x="83" y="79"/>
                  <a:pt x="83" y="77"/>
                  <a:pt x="84" y="74"/>
                </a:cubicBezTo>
                <a:cubicBezTo>
                  <a:pt x="84" y="74"/>
                  <a:pt x="84" y="73"/>
                  <a:pt x="86" y="61"/>
                </a:cubicBezTo>
                <a:cubicBezTo>
                  <a:pt x="91" y="61"/>
                  <a:pt x="91" y="61"/>
                  <a:pt x="91" y="61"/>
                </a:cubicBezTo>
                <a:cubicBezTo>
                  <a:pt x="91" y="64"/>
                  <a:pt x="91" y="64"/>
                  <a:pt x="91" y="64"/>
                </a:cubicBezTo>
                <a:lnTo>
                  <a:pt x="93" y="64"/>
                </a:lnTo>
                <a:close/>
                <a:moveTo>
                  <a:pt x="109" y="76"/>
                </a:moveTo>
                <a:cubicBezTo>
                  <a:pt x="98" y="76"/>
                  <a:pt x="98" y="76"/>
                  <a:pt x="98" y="76"/>
                </a:cubicBezTo>
                <a:cubicBezTo>
                  <a:pt x="98" y="78"/>
                  <a:pt x="100" y="80"/>
                  <a:pt x="103" y="80"/>
                </a:cubicBezTo>
                <a:cubicBezTo>
                  <a:pt x="105" y="80"/>
                  <a:pt x="106" y="79"/>
                  <a:pt x="108" y="78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6" y="84"/>
                  <a:pt x="104" y="84"/>
                  <a:pt x="102" y="84"/>
                </a:cubicBezTo>
                <a:cubicBezTo>
                  <a:pt x="96" y="84"/>
                  <a:pt x="93" y="81"/>
                  <a:pt x="93" y="75"/>
                </a:cubicBezTo>
                <a:cubicBezTo>
                  <a:pt x="93" y="68"/>
                  <a:pt x="97" y="64"/>
                  <a:pt x="102" y="64"/>
                </a:cubicBezTo>
                <a:cubicBezTo>
                  <a:pt x="107" y="64"/>
                  <a:pt x="109" y="66"/>
                  <a:pt x="109" y="71"/>
                </a:cubicBezTo>
                <a:cubicBezTo>
                  <a:pt x="109" y="72"/>
                  <a:pt x="109" y="74"/>
                  <a:pt x="109" y="76"/>
                </a:cubicBezTo>
                <a:close/>
                <a:moveTo>
                  <a:pt x="105" y="72"/>
                </a:moveTo>
                <a:cubicBezTo>
                  <a:pt x="105" y="71"/>
                  <a:pt x="105" y="68"/>
                  <a:pt x="102" y="68"/>
                </a:cubicBezTo>
                <a:cubicBezTo>
                  <a:pt x="100" y="68"/>
                  <a:pt x="99" y="69"/>
                  <a:pt x="99" y="72"/>
                </a:cubicBezTo>
                <a:lnTo>
                  <a:pt x="105" y="72"/>
                </a:lnTo>
                <a:close/>
                <a:moveTo>
                  <a:pt x="120" y="70"/>
                </a:moveTo>
                <a:cubicBezTo>
                  <a:pt x="117" y="69"/>
                  <a:pt x="117" y="72"/>
                  <a:pt x="115" y="84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1" y="76"/>
                  <a:pt x="112" y="70"/>
                  <a:pt x="113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8" y="65"/>
                  <a:pt x="117" y="66"/>
                  <a:pt x="117" y="67"/>
                </a:cubicBezTo>
                <a:cubicBezTo>
                  <a:pt x="119" y="65"/>
                  <a:pt x="120" y="63"/>
                  <a:pt x="122" y="64"/>
                </a:cubicBezTo>
                <a:cubicBezTo>
                  <a:pt x="122" y="65"/>
                  <a:pt x="121" y="67"/>
                  <a:pt x="120" y="70"/>
                </a:cubicBezTo>
                <a:close/>
                <a:moveTo>
                  <a:pt x="139" y="65"/>
                </a:moveTo>
                <a:cubicBezTo>
                  <a:pt x="137" y="64"/>
                  <a:pt x="135" y="64"/>
                  <a:pt x="134" y="64"/>
                </a:cubicBezTo>
                <a:cubicBezTo>
                  <a:pt x="130" y="64"/>
                  <a:pt x="127" y="68"/>
                  <a:pt x="127" y="73"/>
                </a:cubicBezTo>
                <a:cubicBezTo>
                  <a:pt x="127" y="77"/>
                  <a:pt x="129" y="79"/>
                  <a:pt x="132" y="79"/>
                </a:cubicBezTo>
                <a:cubicBezTo>
                  <a:pt x="134" y="79"/>
                  <a:pt x="135" y="79"/>
                  <a:pt x="137" y="78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4" y="84"/>
                  <a:pt x="133" y="84"/>
                  <a:pt x="131" y="84"/>
                </a:cubicBezTo>
                <a:cubicBezTo>
                  <a:pt x="126" y="84"/>
                  <a:pt x="122" y="80"/>
                  <a:pt x="122" y="74"/>
                </a:cubicBezTo>
                <a:cubicBezTo>
                  <a:pt x="122" y="65"/>
                  <a:pt x="127" y="59"/>
                  <a:pt x="134" y="59"/>
                </a:cubicBezTo>
                <a:cubicBezTo>
                  <a:pt x="136" y="59"/>
                  <a:pt x="139" y="60"/>
                  <a:pt x="139" y="60"/>
                </a:cubicBezTo>
                <a:lnTo>
                  <a:pt x="139" y="65"/>
                </a:lnTo>
                <a:close/>
                <a:moveTo>
                  <a:pt x="154" y="73"/>
                </a:moveTo>
                <a:cubicBezTo>
                  <a:pt x="154" y="76"/>
                  <a:pt x="153" y="82"/>
                  <a:pt x="152" y="84"/>
                </a:cubicBezTo>
                <a:cubicBezTo>
                  <a:pt x="152" y="84"/>
                  <a:pt x="152" y="84"/>
                  <a:pt x="148" y="84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7" y="83"/>
                  <a:pt x="145" y="84"/>
                  <a:pt x="143" y="84"/>
                </a:cubicBezTo>
                <a:cubicBezTo>
                  <a:pt x="140" y="84"/>
                  <a:pt x="138" y="82"/>
                  <a:pt x="138" y="79"/>
                </a:cubicBezTo>
                <a:cubicBezTo>
                  <a:pt x="138" y="74"/>
                  <a:pt x="141" y="71"/>
                  <a:pt x="147" y="71"/>
                </a:cubicBezTo>
                <a:cubicBezTo>
                  <a:pt x="148" y="71"/>
                  <a:pt x="149" y="71"/>
                  <a:pt x="149" y="71"/>
                </a:cubicBezTo>
                <a:cubicBezTo>
                  <a:pt x="150" y="71"/>
                  <a:pt x="150" y="70"/>
                  <a:pt x="150" y="70"/>
                </a:cubicBezTo>
                <a:cubicBezTo>
                  <a:pt x="150" y="69"/>
                  <a:pt x="149" y="68"/>
                  <a:pt x="146" y="68"/>
                </a:cubicBezTo>
                <a:cubicBezTo>
                  <a:pt x="144" y="68"/>
                  <a:pt x="142" y="69"/>
                  <a:pt x="141" y="69"/>
                </a:cubicBezTo>
                <a:cubicBezTo>
                  <a:pt x="141" y="69"/>
                  <a:pt x="141" y="69"/>
                  <a:pt x="141" y="65"/>
                </a:cubicBezTo>
                <a:cubicBezTo>
                  <a:pt x="144" y="64"/>
                  <a:pt x="146" y="64"/>
                  <a:pt x="148" y="64"/>
                </a:cubicBezTo>
                <a:cubicBezTo>
                  <a:pt x="152" y="64"/>
                  <a:pt x="154" y="66"/>
                  <a:pt x="154" y="69"/>
                </a:cubicBezTo>
                <a:cubicBezTo>
                  <a:pt x="154" y="70"/>
                  <a:pt x="154" y="72"/>
                  <a:pt x="154" y="73"/>
                </a:cubicBezTo>
                <a:close/>
                <a:moveTo>
                  <a:pt x="148" y="75"/>
                </a:moveTo>
                <a:cubicBezTo>
                  <a:pt x="145" y="75"/>
                  <a:pt x="143" y="76"/>
                  <a:pt x="143" y="78"/>
                </a:cubicBezTo>
                <a:cubicBezTo>
                  <a:pt x="143" y="79"/>
                  <a:pt x="144" y="80"/>
                  <a:pt x="145" y="80"/>
                </a:cubicBezTo>
                <a:cubicBezTo>
                  <a:pt x="147" y="80"/>
                  <a:pt x="149" y="78"/>
                  <a:pt x="149" y="75"/>
                </a:cubicBezTo>
                <a:cubicBezTo>
                  <a:pt x="148" y="75"/>
                  <a:pt x="148" y="75"/>
                  <a:pt x="148" y="75"/>
                </a:cubicBezTo>
                <a:close/>
                <a:moveTo>
                  <a:pt x="165" y="70"/>
                </a:moveTo>
                <a:cubicBezTo>
                  <a:pt x="163" y="69"/>
                  <a:pt x="162" y="72"/>
                  <a:pt x="160" y="84"/>
                </a:cubicBezTo>
                <a:cubicBezTo>
                  <a:pt x="155" y="84"/>
                  <a:pt x="155" y="84"/>
                  <a:pt x="155" y="84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6" y="76"/>
                  <a:pt x="157" y="70"/>
                  <a:pt x="158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3" y="66"/>
                  <a:pt x="162" y="67"/>
                </a:cubicBezTo>
                <a:cubicBezTo>
                  <a:pt x="164" y="65"/>
                  <a:pt x="165" y="63"/>
                  <a:pt x="167" y="64"/>
                </a:cubicBezTo>
                <a:cubicBezTo>
                  <a:pt x="167" y="65"/>
                  <a:pt x="166" y="67"/>
                  <a:pt x="165" y="70"/>
                </a:cubicBezTo>
                <a:close/>
                <a:moveTo>
                  <a:pt x="186" y="59"/>
                </a:moveTo>
                <a:cubicBezTo>
                  <a:pt x="182" y="84"/>
                  <a:pt x="182" y="84"/>
                  <a:pt x="182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77" y="82"/>
                  <a:pt x="177" y="82"/>
                  <a:pt x="177" y="82"/>
                </a:cubicBezTo>
                <a:cubicBezTo>
                  <a:pt x="176" y="83"/>
                  <a:pt x="174" y="84"/>
                  <a:pt x="172" y="84"/>
                </a:cubicBezTo>
                <a:cubicBezTo>
                  <a:pt x="168" y="84"/>
                  <a:pt x="166" y="81"/>
                  <a:pt x="166" y="76"/>
                </a:cubicBezTo>
                <a:cubicBezTo>
                  <a:pt x="166" y="69"/>
                  <a:pt x="170" y="64"/>
                  <a:pt x="174" y="64"/>
                </a:cubicBezTo>
                <a:cubicBezTo>
                  <a:pt x="176" y="64"/>
                  <a:pt x="178" y="65"/>
                  <a:pt x="179" y="66"/>
                </a:cubicBezTo>
                <a:cubicBezTo>
                  <a:pt x="180" y="59"/>
                  <a:pt x="180" y="59"/>
                  <a:pt x="180" y="59"/>
                </a:cubicBezTo>
                <a:lnTo>
                  <a:pt x="186" y="59"/>
                </a:lnTo>
                <a:close/>
                <a:moveTo>
                  <a:pt x="175" y="69"/>
                </a:moveTo>
                <a:cubicBezTo>
                  <a:pt x="173" y="69"/>
                  <a:pt x="171" y="71"/>
                  <a:pt x="171" y="75"/>
                </a:cubicBezTo>
                <a:cubicBezTo>
                  <a:pt x="171" y="78"/>
                  <a:pt x="172" y="79"/>
                  <a:pt x="174" y="79"/>
                </a:cubicBezTo>
                <a:cubicBezTo>
                  <a:pt x="176" y="79"/>
                  <a:pt x="178" y="76"/>
                  <a:pt x="178" y="72"/>
                </a:cubicBezTo>
                <a:cubicBezTo>
                  <a:pt x="178" y="70"/>
                  <a:pt x="177" y="69"/>
                  <a:pt x="175" y="6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7" name="Freeform 249"/>
          <p:cNvSpPr>
            <a:spLocks noEditPoints="1"/>
          </p:cNvSpPr>
          <p:nvPr/>
        </p:nvSpPr>
        <p:spPr bwMode="auto">
          <a:xfrm>
            <a:off x="2427056" y="3419256"/>
            <a:ext cx="246396" cy="165454"/>
          </a:xfrm>
          <a:custGeom>
            <a:avLst/>
            <a:gdLst>
              <a:gd name="T0" fmla="*/ 201 w 213"/>
              <a:gd name="T1" fmla="*/ 142 h 142"/>
              <a:gd name="T2" fmla="*/ 0 w 213"/>
              <a:gd name="T3" fmla="*/ 131 h 142"/>
              <a:gd name="T4" fmla="*/ 12 w 213"/>
              <a:gd name="T5" fmla="*/ 0 h 142"/>
              <a:gd name="T6" fmla="*/ 213 w 213"/>
              <a:gd name="T7" fmla="*/ 12 h 142"/>
              <a:gd name="T8" fmla="*/ 23 w 213"/>
              <a:gd name="T9" fmla="*/ 48 h 142"/>
              <a:gd name="T10" fmla="*/ 12 w 213"/>
              <a:gd name="T11" fmla="*/ 85 h 142"/>
              <a:gd name="T12" fmla="*/ 19 w 213"/>
              <a:gd name="T13" fmla="*/ 87 h 142"/>
              <a:gd name="T14" fmla="*/ 50 w 213"/>
              <a:gd name="T15" fmla="*/ 59 h 142"/>
              <a:gd name="T16" fmla="*/ 23 w 213"/>
              <a:gd name="T17" fmla="*/ 48 h 142"/>
              <a:gd name="T18" fmla="*/ 27 w 213"/>
              <a:gd name="T19" fmla="*/ 65 h 142"/>
              <a:gd name="T20" fmla="*/ 32 w 213"/>
              <a:gd name="T21" fmla="*/ 55 h 142"/>
              <a:gd name="T22" fmla="*/ 30 w 213"/>
              <a:gd name="T23" fmla="*/ 67 h 142"/>
              <a:gd name="T24" fmla="*/ 60 w 213"/>
              <a:gd name="T25" fmla="*/ 57 h 142"/>
              <a:gd name="T26" fmla="*/ 53 w 213"/>
              <a:gd name="T27" fmla="*/ 64 h 142"/>
              <a:gd name="T28" fmla="*/ 58 w 213"/>
              <a:gd name="T29" fmla="*/ 64 h 142"/>
              <a:gd name="T30" fmla="*/ 70 w 213"/>
              <a:gd name="T31" fmla="*/ 67 h 142"/>
              <a:gd name="T32" fmla="*/ 64 w 213"/>
              <a:gd name="T33" fmla="*/ 68 h 142"/>
              <a:gd name="T34" fmla="*/ 56 w 213"/>
              <a:gd name="T35" fmla="*/ 88 h 142"/>
              <a:gd name="T36" fmla="*/ 66 w 213"/>
              <a:gd name="T37" fmla="*/ 85 h 142"/>
              <a:gd name="T38" fmla="*/ 73 w 213"/>
              <a:gd name="T39" fmla="*/ 87 h 142"/>
              <a:gd name="T40" fmla="*/ 80 w 213"/>
              <a:gd name="T41" fmla="*/ 67 h 142"/>
              <a:gd name="T42" fmla="*/ 67 w 213"/>
              <a:gd name="T43" fmla="*/ 57 h 142"/>
              <a:gd name="T44" fmla="*/ 57 w 213"/>
              <a:gd name="T45" fmla="*/ 79 h 142"/>
              <a:gd name="T46" fmla="*/ 69 w 213"/>
              <a:gd name="T47" fmla="*/ 74 h 142"/>
              <a:gd name="T48" fmla="*/ 57 w 213"/>
              <a:gd name="T49" fmla="*/ 79 h 142"/>
              <a:gd name="T50" fmla="*/ 105 w 213"/>
              <a:gd name="T51" fmla="*/ 59 h 142"/>
              <a:gd name="T52" fmla="*/ 95 w 213"/>
              <a:gd name="T53" fmla="*/ 75 h 142"/>
              <a:gd name="T54" fmla="*/ 86 w 213"/>
              <a:gd name="T55" fmla="*/ 57 h 142"/>
              <a:gd name="T56" fmla="*/ 83 w 213"/>
              <a:gd name="T57" fmla="*/ 60 h 142"/>
              <a:gd name="T58" fmla="*/ 87 w 213"/>
              <a:gd name="T59" fmla="*/ 89 h 142"/>
              <a:gd name="T60" fmla="*/ 86 w 213"/>
              <a:gd name="T61" fmla="*/ 101 h 142"/>
              <a:gd name="T62" fmla="*/ 115 w 213"/>
              <a:gd name="T63" fmla="*/ 61 h 142"/>
              <a:gd name="T64" fmla="*/ 115 w 213"/>
              <a:gd name="T65" fmla="*/ 57 h 142"/>
              <a:gd name="T66" fmla="*/ 126 w 213"/>
              <a:gd name="T67" fmla="*/ 48 h 142"/>
              <a:gd name="T68" fmla="*/ 115 w 213"/>
              <a:gd name="T69" fmla="*/ 86 h 142"/>
              <a:gd name="T70" fmla="*/ 125 w 213"/>
              <a:gd name="T71" fmla="*/ 85 h 142"/>
              <a:gd name="T72" fmla="*/ 130 w 213"/>
              <a:gd name="T73" fmla="*/ 74 h 142"/>
              <a:gd name="T74" fmla="*/ 138 w 213"/>
              <a:gd name="T75" fmla="*/ 48 h 142"/>
              <a:gd name="T76" fmla="*/ 132 w 213"/>
              <a:gd name="T77" fmla="*/ 67 h 142"/>
              <a:gd name="T78" fmla="*/ 132 w 213"/>
              <a:gd name="T79" fmla="*/ 57 h 142"/>
              <a:gd name="T80" fmla="*/ 143 w 213"/>
              <a:gd name="T81" fmla="*/ 60 h 142"/>
              <a:gd name="T82" fmla="*/ 132 w 213"/>
              <a:gd name="T83" fmla="*/ 67 h 142"/>
              <a:gd name="T84" fmla="*/ 157 w 213"/>
              <a:gd name="T85" fmla="*/ 61 h 142"/>
              <a:gd name="T86" fmla="*/ 157 w 213"/>
              <a:gd name="T87" fmla="*/ 65 h 142"/>
              <a:gd name="T88" fmla="*/ 167 w 213"/>
              <a:gd name="T89" fmla="*/ 63 h 142"/>
              <a:gd name="T90" fmla="*/ 172 w 213"/>
              <a:gd name="T91" fmla="*/ 68 h 142"/>
              <a:gd name="T92" fmla="*/ 150 w 213"/>
              <a:gd name="T93" fmla="*/ 81 h 142"/>
              <a:gd name="T94" fmla="*/ 170 w 213"/>
              <a:gd name="T95" fmla="*/ 84 h 142"/>
              <a:gd name="T96" fmla="*/ 174 w 213"/>
              <a:gd name="T97" fmla="*/ 87 h 142"/>
              <a:gd name="T98" fmla="*/ 183 w 213"/>
              <a:gd name="T99" fmla="*/ 67 h 142"/>
              <a:gd name="T100" fmla="*/ 170 w 213"/>
              <a:gd name="T101" fmla="*/ 57 h 142"/>
              <a:gd name="T102" fmla="*/ 160 w 213"/>
              <a:gd name="T103" fmla="*/ 79 h 142"/>
              <a:gd name="T104" fmla="*/ 172 w 213"/>
              <a:gd name="T105" fmla="*/ 74 h 142"/>
              <a:gd name="T106" fmla="*/ 160 w 213"/>
              <a:gd name="T107" fmla="*/ 79 h 142"/>
              <a:gd name="T108" fmla="*/ 191 w 213"/>
              <a:gd name="T109" fmla="*/ 52 h 142"/>
              <a:gd name="T110" fmla="*/ 184 w 213"/>
              <a:gd name="T111" fmla="*/ 86 h 142"/>
              <a:gd name="T112" fmla="*/ 186 w 213"/>
              <a:gd name="T113" fmla="*/ 87 h 142"/>
              <a:gd name="T114" fmla="*/ 194 w 213"/>
              <a:gd name="T115" fmla="*/ 85 h 142"/>
              <a:gd name="T116" fmla="*/ 201 w 213"/>
              <a:gd name="T117" fmla="*/ 51 h 142"/>
              <a:gd name="T118" fmla="*/ 199 w 213"/>
              <a:gd name="T119" fmla="*/ 4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23" y="48"/>
                </a:moveTo>
                <a:cubicBezTo>
                  <a:pt x="21" y="48"/>
                  <a:pt x="21" y="49"/>
                  <a:pt x="20" y="50"/>
                </a:cubicBezTo>
                <a:cubicBezTo>
                  <a:pt x="20" y="51"/>
                  <a:pt x="12" y="84"/>
                  <a:pt x="12" y="85"/>
                </a:cubicBezTo>
                <a:cubicBezTo>
                  <a:pt x="12" y="86"/>
                  <a:pt x="13" y="87"/>
                  <a:pt x="14" y="87"/>
                </a:cubicBezTo>
                <a:cubicBezTo>
                  <a:pt x="19" y="87"/>
                  <a:pt x="19" y="87"/>
                  <a:pt x="19" y="87"/>
                </a:cubicBezTo>
                <a:cubicBezTo>
                  <a:pt x="25" y="87"/>
                  <a:pt x="21" y="74"/>
                  <a:pt x="27" y="74"/>
                </a:cubicBezTo>
                <a:cubicBezTo>
                  <a:pt x="37" y="74"/>
                  <a:pt x="50" y="72"/>
                  <a:pt x="50" y="59"/>
                </a:cubicBezTo>
                <a:cubicBezTo>
                  <a:pt x="50" y="49"/>
                  <a:pt x="42" y="48"/>
                  <a:pt x="35" y="48"/>
                </a:cubicBezTo>
                <a:lnTo>
                  <a:pt x="23" y="48"/>
                </a:lnTo>
                <a:close/>
                <a:moveTo>
                  <a:pt x="28" y="67"/>
                </a:moveTo>
                <a:cubicBezTo>
                  <a:pt x="28" y="67"/>
                  <a:pt x="27" y="66"/>
                  <a:pt x="27" y="65"/>
                </a:cubicBezTo>
                <a:cubicBezTo>
                  <a:pt x="27" y="63"/>
                  <a:pt x="28" y="59"/>
                  <a:pt x="28" y="57"/>
                </a:cubicBezTo>
                <a:cubicBezTo>
                  <a:pt x="29" y="55"/>
                  <a:pt x="31" y="55"/>
                  <a:pt x="32" y="55"/>
                </a:cubicBezTo>
                <a:cubicBezTo>
                  <a:pt x="36" y="55"/>
                  <a:pt x="40" y="56"/>
                  <a:pt x="40" y="60"/>
                </a:cubicBezTo>
                <a:cubicBezTo>
                  <a:pt x="40" y="65"/>
                  <a:pt x="35" y="67"/>
                  <a:pt x="30" y="67"/>
                </a:cubicBezTo>
                <a:lnTo>
                  <a:pt x="28" y="67"/>
                </a:lnTo>
                <a:close/>
                <a:moveTo>
                  <a:pt x="60" y="57"/>
                </a:moveTo>
                <a:cubicBezTo>
                  <a:pt x="57" y="58"/>
                  <a:pt x="55" y="58"/>
                  <a:pt x="54" y="61"/>
                </a:cubicBezTo>
                <a:cubicBezTo>
                  <a:pt x="54" y="62"/>
                  <a:pt x="53" y="63"/>
                  <a:pt x="53" y="64"/>
                </a:cubicBezTo>
                <a:cubicBezTo>
                  <a:pt x="53" y="65"/>
                  <a:pt x="54" y="65"/>
                  <a:pt x="54" y="65"/>
                </a:cubicBezTo>
                <a:cubicBezTo>
                  <a:pt x="55" y="65"/>
                  <a:pt x="57" y="64"/>
                  <a:pt x="58" y="64"/>
                </a:cubicBezTo>
                <a:cubicBezTo>
                  <a:pt x="60" y="64"/>
                  <a:pt x="62" y="63"/>
                  <a:pt x="63" y="63"/>
                </a:cubicBezTo>
                <a:cubicBezTo>
                  <a:pt x="66" y="63"/>
                  <a:pt x="70" y="63"/>
                  <a:pt x="70" y="67"/>
                </a:cubicBezTo>
                <a:cubicBezTo>
                  <a:pt x="70" y="67"/>
                  <a:pt x="70" y="68"/>
                  <a:pt x="69" y="68"/>
                </a:cubicBezTo>
                <a:cubicBezTo>
                  <a:pt x="68" y="68"/>
                  <a:pt x="66" y="68"/>
                  <a:pt x="64" y="68"/>
                </a:cubicBezTo>
                <a:cubicBezTo>
                  <a:pt x="56" y="69"/>
                  <a:pt x="47" y="71"/>
                  <a:pt x="47" y="81"/>
                </a:cubicBezTo>
                <a:cubicBezTo>
                  <a:pt x="47" y="85"/>
                  <a:pt x="51" y="88"/>
                  <a:pt x="56" y="88"/>
                </a:cubicBezTo>
                <a:cubicBezTo>
                  <a:pt x="60" y="88"/>
                  <a:pt x="63" y="86"/>
                  <a:pt x="66" y="84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86"/>
                  <a:pt x="67" y="87"/>
                  <a:pt x="68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4" y="87"/>
                  <a:pt x="75" y="86"/>
                  <a:pt x="75" y="85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6"/>
                  <a:pt x="80" y="65"/>
                  <a:pt x="80" y="64"/>
                </a:cubicBezTo>
                <a:cubicBezTo>
                  <a:pt x="80" y="57"/>
                  <a:pt x="72" y="57"/>
                  <a:pt x="67" y="57"/>
                </a:cubicBezTo>
                <a:cubicBezTo>
                  <a:pt x="64" y="57"/>
                  <a:pt x="62" y="57"/>
                  <a:pt x="60" y="57"/>
                </a:cubicBezTo>
                <a:close/>
                <a:moveTo>
                  <a:pt x="57" y="79"/>
                </a:moveTo>
                <a:cubicBezTo>
                  <a:pt x="57" y="74"/>
                  <a:pt x="65" y="73"/>
                  <a:pt x="69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8"/>
                  <a:pt x="67" y="82"/>
                  <a:pt x="61" y="82"/>
                </a:cubicBezTo>
                <a:cubicBezTo>
                  <a:pt x="60" y="82"/>
                  <a:pt x="57" y="82"/>
                  <a:pt x="57" y="79"/>
                </a:cubicBezTo>
                <a:close/>
                <a:moveTo>
                  <a:pt x="109" y="57"/>
                </a:moveTo>
                <a:cubicBezTo>
                  <a:pt x="107" y="57"/>
                  <a:pt x="106" y="58"/>
                  <a:pt x="105" y="59"/>
                </a:cubicBezTo>
                <a:cubicBezTo>
                  <a:pt x="104" y="61"/>
                  <a:pt x="96" y="75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0"/>
                  <a:pt x="94" y="64"/>
                  <a:pt x="93" y="60"/>
                </a:cubicBezTo>
                <a:cubicBezTo>
                  <a:pt x="92" y="57"/>
                  <a:pt x="88" y="57"/>
                  <a:pt x="86" y="57"/>
                </a:cubicBezTo>
                <a:cubicBezTo>
                  <a:pt x="85" y="57"/>
                  <a:pt x="83" y="57"/>
                  <a:pt x="83" y="59"/>
                </a:cubicBezTo>
                <a:cubicBezTo>
                  <a:pt x="83" y="60"/>
                  <a:pt x="83" y="60"/>
                  <a:pt x="83" y="60"/>
                </a:cubicBezTo>
                <a:cubicBezTo>
                  <a:pt x="83" y="69"/>
                  <a:pt x="86" y="78"/>
                  <a:pt x="87" y="87"/>
                </a:cubicBezTo>
                <a:cubicBezTo>
                  <a:pt x="87" y="87"/>
                  <a:pt x="87" y="88"/>
                  <a:pt x="87" y="89"/>
                </a:cubicBezTo>
                <a:cubicBezTo>
                  <a:pt x="87" y="92"/>
                  <a:pt x="82" y="97"/>
                  <a:pt x="82" y="100"/>
                </a:cubicBezTo>
                <a:cubicBezTo>
                  <a:pt x="82" y="101"/>
                  <a:pt x="85" y="101"/>
                  <a:pt x="86" y="101"/>
                </a:cubicBezTo>
                <a:cubicBezTo>
                  <a:pt x="88" y="101"/>
                  <a:pt x="91" y="101"/>
                  <a:pt x="93" y="99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6" y="60"/>
                  <a:pt x="116" y="59"/>
                  <a:pt x="116" y="58"/>
                </a:cubicBezTo>
                <a:cubicBezTo>
                  <a:pt x="116" y="58"/>
                  <a:pt x="116" y="57"/>
                  <a:pt x="115" y="57"/>
                </a:cubicBezTo>
                <a:lnTo>
                  <a:pt x="109" y="57"/>
                </a:lnTo>
                <a:close/>
                <a:moveTo>
                  <a:pt x="126" y="48"/>
                </a:moveTo>
                <a:cubicBezTo>
                  <a:pt x="124" y="48"/>
                  <a:pt x="124" y="49"/>
                  <a:pt x="123" y="50"/>
                </a:cubicBezTo>
                <a:cubicBezTo>
                  <a:pt x="122" y="52"/>
                  <a:pt x="115" y="84"/>
                  <a:pt x="115" y="86"/>
                </a:cubicBezTo>
                <a:cubicBezTo>
                  <a:pt x="115" y="87"/>
                  <a:pt x="118" y="87"/>
                  <a:pt x="119" y="87"/>
                </a:cubicBezTo>
                <a:cubicBezTo>
                  <a:pt x="121" y="87"/>
                  <a:pt x="125" y="88"/>
                  <a:pt x="125" y="85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5"/>
                  <a:pt x="129" y="74"/>
                  <a:pt x="130" y="74"/>
                </a:cubicBezTo>
                <a:cubicBezTo>
                  <a:pt x="140" y="74"/>
                  <a:pt x="154" y="72"/>
                  <a:pt x="154" y="59"/>
                </a:cubicBezTo>
                <a:cubicBezTo>
                  <a:pt x="154" y="50"/>
                  <a:pt x="145" y="48"/>
                  <a:pt x="138" y="48"/>
                </a:cubicBezTo>
                <a:lnTo>
                  <a:pt x="126" y="48"/>
                </a:lnTo>
                <a:close/>
                <a:moveTo>
                  <a:pt x="132" y="67"/>
                </a:moveTo>
                <a:cubicBezTo>
                  <a:pt x="131" y="67"/>
                  <a:pt x="130" y="66"/>
                  <a:pt x="130" y="65"/>
                </a:cubicBezTo>
                <a:cubicBezTo>
                  <a:pt x="130" y="63"/>
                  <a:pt x="131" y="59"/>
                  <a:pt x="132" y="57"/>
                </a:cubicBezTo>
                <a:cubicBezTo>
                  <a:pt x="132" y="55"/>
                  <a:pt x="134" y="55"/>
                  <a:pt x="136" y="55"/>
                </a:cubicBezTo>
                <a:cubicBezTo>
                  <a:pt x="139" y="55"/>
                  <a:pt x="143" y="56"/>
                  <a:pt x="143" y="60"/>
                </a:cubicBezTo>
                <a:cubicBezTo>
                  <a:pt x="143" y="65"/>
                  <a:pt x="138" y="67"/>
                  <a:pt x="133" y="67"/>
                </a:cubicBezTo>
                <a:lnTo>
                  <a:pt x="132" y="67"/>
                </a:lnTo>
                <a:close/>
                <a:moveTo>
                  <a:pt x="163" y="57"/>
                </a:moveTo>
                <a:cubicBezTo>
                  <a:pt x="160" y="58"/>
                  <a:pt x="158" y="58"/>
                  <a:pt x="157" y="61"/>
                </a:cubicBezTo>
                <a:cubicBezTo>
                  <a:pt x="157" y="62"/>
                  <a:pt x="157" y="63"/>
                  <a:pt x="157" y="64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58" y="65"/>
                  <a:pt x="160" y="64"/>
                  <a:pt x="161" y="64"/>
                </a:cubicBezTo>
                <a:cubicBezTo>
                  <a:pt x="163" y="64"/>
                  <a:pt x="165" y="63"/>
                  <a:pt x="167" y="63"/>
                </a:cubicBezTo>
                <a:cubicBezTo>
                  <a:pt x="169" y="63"/>
                  <a:pt x="173" y="63"/>
                  <a:pt x="173" y="67"/>
                </a:cubicBezTo>
                <a:cubicBezTo>
                  <a:pt x="173" y="67"/>
                  <a:pt x="173" y="68"/>
                  <a:pt x="172" y="68"/>
                </a:cubicBezTo>
                <a:cubicBezTo>
                  <a:pt x="171" y="68"/>
                  <a:pt x="169" y="68"/>
                  <a:pt x="167" y="69"/>
                </a:cubicBezTo>
                <a:cubicBezTo>
                  <a:pt x="160" y="69"/>
                  <a:pt x="150" y="71"/>
                  <a:pt x="150" y="81"/>
                </a:cubicBezTo>
                <a:cubicBezTo>
                  <a:pt x="150" y="85"/>
                  <a:pt x="154" y="88"/>
                  <a:pt x="159" y="88"/>
                </a:cubicBezTo>
                <a:cubicBezTo>
                  <a:pt x="163" y="88"/>
                  <a:pt x="166" y="87"/>
                  <a:pt x="170" y="84"/>
                </a:cubicBezTo>
                <a:cubicBezTo>
                  <a:pt x="169" y="85"/>
                  <a:pt x="169" y="85"/>
                  <a:pt x="169" y="86"/>
                </a:cubicBezTo>
                <a:cubicBezTo>
                  <a:pt x="169" y="88"/>
                  <a:pt x="173" y="87"/>
                  <a:pt x="174" y="87"/>
                </a:cubicBezTo>
                <a:cubicBezTo>
                  <a:pt x="176" y="87"/>
                  <a:pt x="178" y="87"/>
                  <a:pt x="179" y="85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83" y="66"/>
                  <a:pt x="183" y="65"/>
                  <a:pt x="183" y="64"/>
                </a:cubicBezTo>
                <a:cubicBezTo>
                  <a:pt x="183" y="57"/>
                  <a:pt x="175" y="57"/>
                  <a:pt x="170" y="57"/>
                </a:cubicBezTo>
                <a:cubicBezTo>
                  <a:pt x="167" y="57"/>
                  <a:pt x="165" y="57"/>
                  <a:pt x="163" y="57"/>
                </a:cubicBezTo>
                <a:close/>
                <a:moveTo>
                  <a:pt x="160" y="79"/>
                </a:moveTo>
                <a:cubicBezTo>
                  <a:pt x="160" y="74"/>
                  <a:pt x="168" y="73"/>
                  <a:pt x="172" y="73"/>
                </a:cubicBezTo>
                <a:cubicBezTo>
                  <a:pt x="172" y="74"/>
                  <a:pt x="172" y="74"/>
                  <a:pt x="172" y="74"/>
                </a:cubicBezTo>
                <a:cubicBezTo>
                  <a:pt x="172" y="78"/>
                  <a:pt x="170" y="82"/>
                  <a:pt x="165" y="82"/>
                </a:cubicBezTo>
                <a:cubicBezTo>
                  <a:pt x="163" y="82"/>
                  <a:pt x="160" y="82"/>
                  <a:pt x="160" y="79"/>
                </a:cubicBezTo>
                <a:close/>
                <a:moveTo>
                  <a:pt x="194" y="48"/>
                </a:moveTo>
                <a:cubicBezTo>
                  <a:pt x="192" y="48"/>
                  <a:pt x="192" y="50"/>
                  <a:pt x="191" y="52"/>
                </a:cubicBezTo>
                <a:cubicBezTo>
                  <a:pt x="189" y="63"/>
                  <a:pt x="187" y="74"/>
                  <a:pt x="184" y="85"/>
                </a:cubicBezTo>
                <a:cubicBezTo>
                  <a:pt x="184" y="86"/>
                  <a:pt x="184" y="86"/>
                  <a:pt x="184" y="86"/>
                </a:cubicBezTo>
                <a:cubicBezTo>
                  <a:pt x="184" y="86"/>
                  <a:pt x="185" y="87"/>
                  <a:pt x="185" y="87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91" y="87"/>
                  <a:pt x="191" y="87"/>
                  <a:pt x="191" y="87"/>
                </a:cubicBezTo>
                <a:cubicBezTo>
                  <a:pt x="192" y="87"/>
                  <a:pt x="193" y="86"/>
                  <a:pt x="194" y="85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49"/>
                  <a:pt x="200" y="48"/>
                  <a:pt x="199" y="48"/>
                </a:cubicBezTo>
                <a:lnTo>
                  <a:pt x="194" y="4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8" name="Freeform 250"/>
          <p:cNvSpPr>
            <a:spLocks noEditPoints="1"/>
          </p:cNvSpPr>
          <p:nvPr/>
        </p:nvSpPr>
        <p:spPr bwMode="auto">
          <a:xfrm>
            <a:off x="2717492" y="3419256"/>
            <a:ext cx="247586" cy="165454"/>
          </a:xfrm>
          <a:custGeom>
            <a:avLst/>
            <a:gdLst>
              <a:gd name="T0" fmla="*/ 201 w 213"/>
              <a:gd name="T1" fmla="*/ 142 h 142"/>
              <a:gd name="T2" fmla="*/ 0 w 213"/>
              <a:gd name="T3" fmla="*/ 131 h 142"/>
              <a:gd name="T4" fmla="*/ 12 w 213"/>
              <a:gd name="T5" fmla="*/ 0 h 142"/>
              <a:gd name="T6" fmla="*/ 213 w 213"/>
              <a:gd name="T7" fmla="*/ 12 h 142"/>
              <a:gd name="T8" fmla="*/ 32 w 213"/>
              <a:gd name="T9" fmla="*/ 67 h 142"/>
              <a:gd name="T10" fmla="*/ 29 w 213"/>
              <a:gd name="T11" fmla="*/ 61 h 142"/>
              <a:gd name="T12" fmla="*/ 42 w 213"/>
              <a:gd name="T13" fmla="*/ 53 h 142"/>
              <a:gd name="T14" fmla="*/ 17 w 213"/>
              <a:gd name="T15" fmla="*/ 54 h 142"/>
              <a:gd name="T16" fmla="*/ 25 w 213"/>
              <a:gd name="T17" fmla="*/ 77 h 142"/>
              <a:gd name="T18" fmla="*/ 27 w 213"/>
              <a:gd name="T19" fmla="*/ 85 h 142"/>
              <a:gd name="T20" fmla="*/ 12 w 213"/>
              <a:gd name="T21" fmla="*/ 92 h 142"/>
              <a:gd name="T22" fmla="*/ 39 w 213"/>
              <a:gd name="T23" fmla="*/ 92 h 142"/>
              <a:gd name="T24" fmla="*/ 32 w 213"/>
              <a:gd name="T25" fmla="*/ 67 h 142"/>
              <a:gd name="T26" fmla="*/ 64 w 213"/>
              <a:gd name="T27" fmla="*/ 51 h 142"/>
              <a:gd name="T28" fmla="*/ 52 w 213"/>
              <a:gd name="T29" fmla="*/ 41 h 142"/>
              <a:gd name="T30" fmla="*/ 46 w 213"/>
              <a:gd name="T31" fmla="*/ 52 h 142"/>
              <a:gd name="T32" fmla="*/ 50 w 213"/>
              <a:gd name="T33" fmla="*/ 61 h 142"/>
              <a:gd name="T34" fmla="*/ 55 w 213"/>
              <a:gd name="T35" fmla="*/ 93 h 142"/>
              <a:gd name="T36" fmla="*/ 72 w 213"/>
              <a:gd name="T37" fmla="*/ 94 h 142"/>
              <a:gd name="T38" fmla="*/ 68 w 213"/>
              <a:gd name="T39" fmla="*/ 84 h 142"/>
              <a:gd name="T40" fmla="*/ 64 w 213"/>
              <a:gd name="T41" fmla="*/ 61 h 142"/>
              <a:gd name="T42" fmla="*/ 73 w 213"/>
              <a:gd name="T43" fmla="*/ 51 h 142"/>
              <a:gd name="T44" fmla="*/ 98 w 213"/>
              <a:gd name="T45" fmla="*/ 51 h 142"/>
              <a:gd name="T46" fmla="*/ 89 w 213"/>
              <a:gd name="T47" fmla="*/ 51 h 142"/>
              <a:gd name="T48" fmla="*/ 77 w 213"/>
              <a:gd name="T49" fmla="*/ 95 h 142"/>
              <a:gd name="T50" fmla="*/ 90 w 213"/>
              <a:gd name="T51" fmla="*/ 66 h 142"/>
              <a:gd name="T52" fmla="*/ 100 w 213"/>
              <a:gd name="T53" fmla="*/ 64 h 142"/>
              <a:gd name="T54" fmla="*/ 111 w 213"/>
              <a:gd name="T55" fmla="*/ 32 h 142"/>
              <a:gd name="T56" fmla="*/ 111 w 213"/>
              <a:gd name="T57" fmla="*/ 47 h 142"/>
              <a:gd name="T58" fmla="*/ 111 w 213"/>
              <a:gd name="T59" fmla="*/ 32 h 142"/>
              <a:gd name="T60" fmla="*/ 118 w 213"/>
              <a:gd name="T61" fmla="*/ 51 h 142"/>
              <a:gd name="T62" fmla="*/ 104 w 213"/>
              <a:gd name="T63" fmla="*/ 95 h 142"/>
              <a:gd name="T64" fmla="*/ 157 w 213"/>
              <a:gd name="T65" fmla="*/ 55 h 142"/>
              <a:gd name="T66" fmla="*/ 136 w 213"/>
              <a:gd name="T67" fmla="*/ 55 h 142"/>
              <a:gd name="T68" fmla="*/ 123 w 213"/>
              <a:gd name="T69" fmla="*/ 51 h 142"/>
              <a:gd name="T70" fmla="*/ 137 w 213"/>
              <a:gd name="T71" fmla="*/ 108 h 142"/>
              <a:gd name="T72" fmla="*/ 143 w 213"/>
              <a:gd name="T73" fmla="*/ 95 h 142"/>
              <a:gd name="T74" fmla="*/ 161 w 213"/>
              <a:gd name="T75" fmla="*/ 72 h 142"/>
              <a:gd name="T76" fmla="*/ 146 w 213"/>
              <a:gd name="T77" fmla="*/ 82 h 142"/>
              <a:gd name="T78" fmla="*/ 137 w 213"/>
              <a:gd name="T79" fmla="*/ 84 h 142"/>
              <a:gd name="T80" fmla="*/ 142 w 213"/>
              <a:gd name="T81" fmla="*/ 61 h 142"/>
              <a:gd name="T82" fmla="*/ 146 w 213"/>
              <a:gd name="T83" fmla="*/ 82 h 142"/>
              <a:gd name="T84" fmla="*/ 183 w 213"/>
              <a:gd name="T85" fmla="*/ 50 h 142"/>
              <a:gd name="T86" fmla="*/ 170 w 213"/>
              <a:gd name="T87" fmla="*/ 90 h 142"/>
              <a:gd name="T88" fmla="*/ 200 w 213"/>
              <a:gd name="T89" fmla="*/ 92 h 142"/>
              <a:gd name="T90" fmla="*/ 186 w 213"/>
              <a:gd name="T91" fmla="*/ 85 h 142"/>
              <a:gd name="T92" fmla="*/ 178 w 213"/>
              <a:gd name="T93" fmla="*/ 77 h 142"/>
              <a:gd name="T94" fmla="*/ 201 w 213"/>
              <a:gd name="T95" fmla="*/ 72 h 142"/>
              <a:gd name="T96" fmla="*/ 178 w 213"/>
              <a:gd name="T97" fmla="*/ 69 h 142"/>
              <a:gd name="T98" fmla="*/ 188 w 213"/>
              <a:gd name="T99" fmla="*/ 6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32" y="67"/>
                </a:moveTo>
                <a:cubicBezTo>
                  <a:pt x="28" y="66"/>
                  <a:pt x="25" y="65"/>
                  <a:pt x="25" y="63"/>
                </a:cubicBezTo>
                <a:cubicBezTo>
                  <a:pt x="25" y="61"/>
                  <a:pt x="27" y="61"/>
                  <a:pt x="29" y="61"/>
                </a:cubicBezTo>
                <a:cubicBezTo>
                  <a:pt x="33" y="61"/>
                  <a:pt x="37" y="62"/>
                  <a:pt x="40" y="64"/>
                </a:cubicBezTo>
                <a:cubicBezTo>
                  <a:pt x="42" y="53"/>
                  <a:pt x="42" y="53"/>
                  <a:pt x="42" y="53"/>
                </a:cubicBezTo>
                <a:cubicBezTo>
                  <a:pt x="40" y="52"/>
                  <a:pt x="35" y="50"/>
                  <a:pt x="28" y="50"/>
                </a:cubicBezTo>
                <a:cubicBezTo>
                  <a:pt x="23" y="50"/>
                  <a:pt x="20" y="51"/>
                  <a:pt x="17" y="54"/>
                </a:cubicBezTo>
                <a:cubicBezTo>
                  <a:pt x="14" y="56"/>
                  <a:pt x="12" y="60"/>
                  <a:pt x="12" y="64"/>
                </a:cubicBezTo>
                <a:cubicBezTo>
                  <a:pt x="12" y="71"/>
                  <a:pt x="17" y="75"/>
                  <a:pt x="25" y="77"/>
                </a:cubicBezTo>
                <a:cubicBezTo>
                  <a:pt x="29" y="79"/>
                  <a:pt x="31" y="80"/>
                  <a:pt x="31" y="82"/>
                </a:cubicBezTo>
                <a:cubicBezTo>
                  <a:pt x="31" y="84"/>
                  <a:pt x="29" y="85"/>
                  <a:pt x="27" y="85"/>
                </a:cubicBezTo>
                <a:cubicBezTo>
                  <a:pt x="23" y="85"/>
                  <a:pt x="17" y="83"/>
                  <a:pt x="13" y="81"/>
                </a:cubicBezTo>
                <a:cubicBezTo>
                  <a:pt x="12" y="92"/>
                  <a:pt x="12" y="92"/>
                  <a:pt x="12" y="92"/>
                </a:cubicBezTo>
                <a:cubicBezTo>
                  <a:pt x="15" y="94"/>
                  <a:pt x="21" y="95"/>
                  <a:pt x="27" y="95"/>
                </a:cubicBezTo>
                <a:cubicBezTo>
                  <a:pt x="32" y="95"/>
                  <a:pt x="36" y="94"/>
                  <a:pt x="39" y="92"/>
                </a:cubicBezTo>
                <a:cubicBezTo>
                  <a:pt x="42" y="90"/>
                  <a:pt x="44" y="86"/>
                  <a:pt x="44" y="81"/>
                </a:cubicBezTo>
                <a:cubicBezTo>
                  <a:pt x="44" y="73"/>
                  <a:pt x="39" y="70"/>
                  <a:pt x="32" y="67"/>
                </a:cubicBezTo>
                <a:close/>
                <a:moveTo>
                  <a:pt x="73" y="51"/>
                </a:moveTo>
                <a:cubicBezTo>
                  <a:pt x="64" y="51"/>
                  <a:pt x="64" y="51"/>
                  <a:pt x="64" y="51"/>
                </a:cubicBezTo>
                <a:cubicBezTo>
                  <a:pt x="64" y="39"/>
                  <a:pt x="64" y="39"/>
                  <a:pt x="64" y="39"/>
                </a:cubicBezTo>
                <a:cubicBezTo>
                  <a:pt x="52" y="41"/>
                  <a:pt x="52" y="41"/>
                  <a:pt x="52" y="41"/>
                </a:cubicBezTo>
                <a:cubicBezTo>
                  <a:pt x="51" y="51"/>
                  <a:pt x="51" y="51"/>
                  <a:pt x="51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61"/>
                  <a:pt x="45" y="61"/>
                  <a:pt x="45" y="61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7"/>
                  <a:pt x="52" y="90"/>
                  <a:pt x="55" y="93"/>
                </a:cubicBezTo>
                <a:cubicBezTo>
                  <a:pt x="57" y="95"/>
                  <a:pt x="60" y="95"/>
                  <a:pt x="65" y="95"/>
                </a:cubicBezTo>
                <a:cubicBezTo>
                  <a:pt x="68" y="95"/>
                  <a:pt x="70" y="95"/>
                  <a:pt x="72" y="94"/>
                </a:cubicBezTo>
                <a:cubicBezTo>
                  <a:pt x="72" y="84"/>
                  <a:pt x="72" y="84"/>
                  <a:pt x="72" y="84"/>
                </a:cubicBezTo>
                <a:cubicBezTo>
                  <a:pt x="71" y="84"/>
                  <a:pt x="69" y="84"/>
                  <a:pt x="68" y="84"/>
                </a:cubicBezTo>
                <a:cubicBezTo>
                  <a:pt x="65" y="84"/>
                  <a:pt x="64" y="83"/>
                  <a:pt x="64" y="80"/>
                </a:cubicBezTo>
                <a:cubicBezTo>
                  <a:pt x="64" y="61"/>
                  <a:pt x="64" y="61"/>
                  <a:pt x="64" y="61"/>
                </a:cubicBezTo>
                <a:cubicBezTo>
                  <a:pt x="71" y="61"/>
                  <a:pt x="71" y="61"/>
                  <a:pt x="71" y="61"/>
                </a:cubicBezTo>
                <a:lnTo>
                  <a:pt x="73" y="51"/>
                </a:lnTo>
                <a:close/>
                <a:moveTo>
                  <a:pt x="100" y="51"/>
                </a:moveTo>
                <a:cubicBezTo>
                  <a:pt x="100" y="51"/>
                  <a:pt x="99" y="51"/>
                  <a:pt x="98" y="51"/>
                </a:cubicBezTo>
                <a:cubicBezTo>
                  <a:pt x="94" y="51"/>
                  <a:pt x="91" y="53"/>
                  <a:pt x="90" y="56"/>
                </a:cubicBezTo>
                <a:cubicBezTo>
                  <a:pt x="89" y="51"/>
                  <a:pt x="89" y="51"/>
                  <a:pt x="89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95"/>
                  <a:pt x="77" y="95"/>
                  <a:pt x="77" y="95"/>
                </a:cubicBezTo>
                <a:cubicBezTo>
                  <a:pt x="90" y="95"/>
                  <a:pt x="90" y="95"/>
                  <a:pt x="90" y="95"/>
                </a:cubicBezTo>
                <a:cubicBezTo>
                  <a:pt x="90" y="66"/>
                  <a:pt x="90" y="66"/>
                  <a:pt x="90" y="66"/>
                </a:cubicBezTo>
                <a:cubicBezTo>
                  <a:pt x="92" y="64"/>
                  <a:pt x="95" y="63"/>
                  <a:pt x="98" y="63"/>
                </a:cubicBezTo>
                <a:cubicBezTo>
                  <a:pt x="99" y="63"/>
                  <a:pt x="100" y="63"/>
                  <a:pt x="100" y="64"/>
                </a:cubicBezTo>
                <a:lnTo>
                  <a:pt x="100" y="51"/>
                </a:lnTo>
                <a:close/>
                <a:moveTo>
                  <a:pt x="111" y="32"/>
                </a:moveTo>
                <a:cubicBezTo>
                  <a:pt x="107" y="32"/>
                  <a:pt x="103" y="35"/>
                  <a:pt x="103" y="39"/>
                </a:cubicBezTo>
                <a:cubicBezTo>
                  <a:pt x="103" y="44"/>
                  <a:pt x="107" y="47"/>
                  <a:pt x="111" y="47"/>
                </a:cubicBezTo>
                <a:cubicBezTo>
                  <a:pt x="115" y="47"/>
                  <a:pt x="118" y="44"/>
                  <a:pt x="118" y="39"/>
                </a:cubicBezTo>
                <a:cubicBezTo>
                  <a:pt x="118" y="35"/>
                  <a:pt x="115" y="32"/>
                  <a:pt x="111" y="32"/>
                </a:cubicBezTo>
                <a:close/>
                <a:moveTo>
                  <a:pt x="118" y="95"/>
                </a:moveTo>
                <a:cubicBezTo>
                  <a:pt x="118" y="51"/>
                  <a:pt x="118" y="51"/>
                  <a:pt x="118" y="51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4" y="95"/>
                  <a:pt x="104" y="95"/>
                  <a:pt x="104" y="95"/>
                </a:cubicBezTo>
                <a:lnTo>
                  <a:pt x="118" y="95"/>
                </a:lnTo>
                <a:close/>
                <a:moveTo>
                  <a:pt x="157" y="55"/>
                </a:moveTo>
                <a:cubicBezTo>
                  <a:pt x="155" y="52"/>
                  <a:pt x="151" y="50"/>
                  <a:pt x="147" y="50"/>
                </a:cubicBezTo>
                <a:cubicBezTo>
                  <a:pt x="143" y="50"/>
                  <a:pt x="139" y="52"/>
                  <a:pt x="136" y="55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9" y="95"/>
                  <a:pt x="141" y="95"/>
                  <a:pt x="143" y="95"/>
                </a:cubicBezTo>
                <a:cubicBezTo>
                  <a:pt x="147" y="95"/>
                  <a:pt x="152" y="95"/>
                  <a:pt x="156" y="90"/>
                </a:cubicBezTo>
                <a:cubicBezTo>
                  <a:pt x="159" y="86"/>
                  <a:pt x="161" y="80"/>
                  <a:pt x="161" y="72"/>
                </a:cubicBezTo>
                <a:cubicBezTo>
                  <a:pt x="161" y="64"/>
                  <a:pt x="160" y="59"/>
                  <a:pt x="157" y="55"/>
                </a:cubicBezTo>
                <a:close/>
                <a:moveTo>
                  <a:pt x="146" y="82"/>
                </a:moveTo>
                <a:cubicBezTo>
                  <a:pt x="145" y="84"/>
                  <a:pt x="143" y="85"/>
                  <a:pt x="141" y="85"/>
                </a:cubicBezTo>
                <a:cubicBezTo>
                  <a:pt x="139" y="85"/>
                  <a:pt x="138" y="85"/>
                  <a:pt x="137" y="84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39" y="61"/>
                  <a:pt x="142" y="61"/>
                  <a:pt x="142" y="61"/>
                </a:cubicBezTo>
                <a:cubicBezTo>
                  <a:pt x="146" y="61"/>
                  <a:pt x="148" y="65"/>
                  <a:pt x="148" y="72"/>
                </a:cubicBezTo>
                <a:cubicBezTo>
                  <a:pt x="148" y="76"/>
                  <a:pt x="147" y="80"/>
                  <a:pt x="146" y="82"/>
                </a:cubicBezTo>
                <a:close/>
                <a:moveTo>
                  <a:pt x="197" y="56"/>
                </a:moveTo>
                <a:cubicBezTo>
                  <a:pt x="194" y="52"/>
                  <a:pt x="189" y="50"/>
                  <a:pt x="183" y="50"/>
                </a:cubicBezTo>
                <a:cubicBezTo>
                  <a:pt x="171" y="50"/>
                  <a:pt x="164" y="59"/>
                  <a:pt x="164" y="73"/>
                </a:cubicBezTo>
                <a:cubicBezTo>
                  <a:pt x="164" y="81"/>
                  <a:pt x="166" y="87"/>
                  <a:pt x="170" y="90"/>
                </a:cubicBezTo>
                <a:cubicBezTo>
                  <a:pt x="173" y="94"/>
                  <a:pt x="178" y="95"/>
                  <a:pt x="185" y="95"/>
                </a:cubicBezTo>
                <a:cubicBezTo>
                  <a:pt x="191" y="95"/>
                  <a:pt x="196" y="94"/>
                  <a:pt x="200" y="92"/>
                </a:cubicBezTo>
                <a:cubicBezTo>
                  <a:pt x="198" y="82"/>
                  <a:pt x="198" y="82"/>
                  <a:pt x="198" y="82"/>
                </a:cubicBezTo>
                <a:cubicBezTo>
                  <a:pt x="195" y="84"/>
                  <a:pt x="191" y="85"/>
                  <a:pt x="186" y="85"/>
                </a:cubicBezTo>
                <a:cubicBezTo>
                  <a:pt x="184" y="85"/>
                  <a:pt x="182" y="85"/>
                  <a:pt x="181" y="83"/>
                </a:cubicBezTo>
                <a:cubicBezTo>
                  <a:pt x="179" y="82"/>
                  <a:pt x="178" y="80"/>
                  <a:pt x="178" y="77"/>
                </a:cubicBezTo>
                <a:cubicBezTo>
                  <a:pt x="201" y="77"/>
                  <a:pt x="201" y="77"/>
                  <a:pt x="201" y="77"/>
                </a:cubicBezTo>
                <a:cubicBezTo>
                  <a:pt x="201" y="77"/>
                  <a:pt x="201" y="73"/>
                  <a:pt x="201" y="72"/>
                </a:cubicBezTo>
                <a:cubicBezTo>
                  <a:pt x="201" y="66"/>
                  <a:pt x="200" y="60"/>
                  <a:pt x="197" y="56"/>
                </a:cubicBezTo>
                <a:close/>
                <a:moveTo>
                  <a:pt x="178" y="69"/>
                </a:moveTo>
                <a:cubicBezTo>
                  <a:pt x="178" y="63"/>
                  <a:pt x="180" y="60"/>
                  <a:pt x="183" y="60"/>
                </a:cubicBezTo>
                <a:cubicBezTo>
                  <a:pt x="186" y="60"/>
                  <a:pt x="188" y="63"/>
                  <a:pt x="188" y="69"/>
                </a:cubicBezTo>
                <a:lnTo>
                  <a:pt x="178" y="6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9" name="Freeform 251"/>
          <p:cNvSpPr>
            <a:spLocks noEditPoints="1"/>
          </p:cNvSpPr>
          <p:nvPr/>
        </p:nvSpPr>
        <p:spPr bwMode="auto">
          <a:xfrm>
            <a:off x="3007929" y="3419256"/>
            <a:ext cx="247586" cy="165454"/>
          </a:xfrm>
          <a:custGeom>
            <a:avLst/>
            <a:gdLst>
              <a:gd name="T0" fmla="*/ 213 w 213"/>
              <a:gd name="T1" fmla="*/ 131 h 142"/>
              <a:gd name="T2" fmla="*/ 201 w 213"/>
              <a:gd name="T3" fmla="*/ 142 h 142"/>
              <a:gd name="T4" fmla="*/ 12 w 213"/>
              <a:gd name="T5" fmla="*/ 142 h 142"/>
              <a:gd name="T6" fmla="*/ 0 w 213"/>
              <a:gd name="T7" fmla="*/ 131 h 142"/>
              <a:gd name="T8" fmla="*/ 0 w 213"/>
              <a:gd name="T9" fmla="*/ 12 h 142"/>
              <a:gd name="T10" fmla="*/ 12 w 213"/>
              <a:gd name="T11" fmla="*/ 0 h 142"/>
              <a:gd name="T12" fmla="*/ 201 w 213"/>
              <a:gd name="T13" fmla="*/ 0 h 142"/>
              <a:gd name="T14" fmla="*/ 213 w 213"/>
              <a:gd name="T15" fmla="*/ 12 h 142"/>
              <a:gd name="T16" fmla="*/ 213 w 213"/>
              <a:gd name="T17" fmla="*/ 131 h 142"/>
              <a:gd name="T18" fmla="*/ 44 w 213"/>
              <a:gd name="T19" fmla="*/ 47 h 142"/>
              <a:gd name="T20" fmla="*/ 37 w 213"/>
              <a:gd name="T21" fmla="*/ 42 h 142"/>
              <a:gd name="T22" fmla="*/ 12 w 213"/>
              <a:gd name="T23" fmla="*/ 42 h 142"/>
              <a:gd name="T24" fmla="*/ 12 w 213"/>
              <a:gd name="T25" fmla="*/ 43 h 142"/>
              <a:gd name="T26" fmla="*/ 49 w 213"/>
              <a:gd name="T27" fmla="*/ 74 h 142"/>
              <a:gd name="T28" fmla="*/ 44 w 213"/>
              <a:gd name="T29" fmla="*/ 47 h 142"/>
              <a:gd name="T30" fmla="*/ 51 w 213"/>
              <a:gd name="T31" fmla="*/ 82 h 142"/>
              <a:gd name="T32" fmla="*/ 49 w 213"/>
              <a:gd name="T33" fmla="*/ 74 h 142"/>
              <a:gd name="T34" fmla="*/ 29 w 213"/>
              <a:gd name="T35" fmla="*/ 54 h 142"/>
              <a:gd name="T36" fmla="*/ 42 w 213"/>
              <a:gd name="T37" fmla="*/ 101 h 142"/>
              <a:gd name="T38" fmla="*/ 58 w 213"/>
              <a:gd name="T39" fmla="*/ 101 h 142"/>
              <a:gd name="T40" fmla="*/ 82 w 213"/>
              <a:gd name="T41" fmla="*/ 42 h 142"/>
              <a:gd name="T42" fmla="*/ 66 w 213"/>
              <a:gd name="T43" fmla="*/ 42 h 142"/>
              <a:gd name="T44" fmla="*/ 51 w 213"/>
              <a:gd name="T45" fmla="*/ 82 h 142"/>
              <a:gd name="T46" fmla="*/ 94 w 213"/>
              <a:gd name="T47" fmla="*/ 101 h 142"/>
              <a:gd name="T48" fmla="*/ 103 w 213"/>
              <a:gd name="T49" fmla="*/ 42 h 142"/>
              <a:gd name="T50" fmla="*/ 88 w 213"/>
              <a:gd name="T51" fmla="*/ 42 h 142"/>
              <a:gd name="T52" fmla="*/ 78 w 213"/>
              <a:gd name="T53" fmla="*/ 101 h 142"/>
              <a:gd name="T54" fmla="*/ 94 w 213"/>
              <a:gd name="T55" fmla="*/ 101 h 142"/>
              <a:gd name="T56" fmla="*/ 136 w 213"/>
              <a:gd name="T57" fmla="*/ 41 h 142"/>
              <a:gd name="T58" fmla="*/ 110 w 213"/>
              <a:gd name="T59" fmla="*/ 60 h 142"/>
              <a:gd name="T60" fmla="*/ 123 w 213"/>
              <a:gd name="T61" fmla="*/ 77 h 142"/>
              <a:gd name="T62" fmla="*/ 131 w 213"/>
              <a:gd name="T63" fmla="*/ 84 h 142"/>
              <a:gd name="T64" fmla="*/ 122 w 213"/>
              <a:gd name="T65" fmla="*/ 90 h 142"/>
              <a:gd name="T66" fmla="*/ 108 w 213"/>
              <a:gd name="T67" fmla="*/ 87 h 142"/>
              <a:gd name="T68" fmla="*/ 105 w 213"/>
              <a:gd name="T69" fmla="*/ 86 h 142"/>
              <a:gd name="T70" fmla="*/ 103 w 213"/>
              <a:gd name="T71" fmla="*/ 99 h 142"/>
              <a:gd name="T72" fmla="*/ 120 w 213"/>
              <a:gd name="T73" fmla="*/ 102 h 142"/>
              <a:gd name="T74" fmla="*/ 147 w 213"/>
              <a:gd name="T75" fmla="*/ 82 h 142"/>
              <a:gd name="T76" fmla="*/ 134 w 213"/>
              <a:gd name="T77" fmla="*/ 66 h 142"/>
              <a:gd name="T78" fmla="*/ 126 w 213"/>
              <a:gd name="T79" fmla="*/ 58 h 142"/>
              <a:gd name="T80" fmla="*/ 134 w 213"/>
              <a:gd name="T81" fmla="*/ 53 h 142"/>
              <a:gd name="T82" fmla="*/ 146 w 213"/>
              <a:gd name="T83" fmla="*/ 55 h 142"/>
              <a:gd name="T84" fmla="*/ 147 w 213"/>
              <a:gd name="T85" fmla="*/ 56 h 142"/>
              <a:gd name="T86" fmla="*/ 149 w 213"/>
              <a:gd name="T87" fmla="*/ 43 h 142"/>
              <a:gd name="T88" fmla="*/ 136 w 213"/>
              <a:gd name="T89" fmla="*/ 41 h 142"/>
              <a:gd name="T90" fmla="*/ 177 w 213"/>
              <a:gd name="T91" fmla="*/ 42 h 142"/>
              <a:gd name="T92" fmla="*/ 169 w 213"/>
              <a:gd name="T93" fmla="*/ 47 h 142"/>
              <a:gd name="T94" fmla="*/ 146 w 213"/>
              <a:gd name="T95" fmla="*/ 101 h 142"/>
              <a:gd name="T96" fmla="*/ 162 w 213"/>
              <a:gd name="T97" fmla="*/ 101 h 142"/>
              <a:gd name="T98" fmla="*/ 165 w 213"/>
              <a:gd name="T99" fmla="*/ 92 h 142"/>
              <a:gd name="T100" fmla="*/ 185 w 213"/>
              <a:gd name="T101" fmla="*/ 92 h 142"/>
              <a:gd name="T102" fmla="*/ 187 w 213"/>
              <a:gd name="T103" fmla="*/ 101 h 142"/>
              <a:gd name="T104" fmla="*/ 201 w 213"/>
              <a:gd name="T105" fmla="*/ 101 h 142"/>
              <a:gd name="T106" fmla="*/ 189 w 213"/>
              <a:gd name="T107" fmla="*/ 42 h 142"/>
              <a:gd name="T108" fmla="*/ 177 w 213"/>
              <a:gd name="T109" fmla="*/ 42 h 142"/>
              <a:gd name="T110" fmla="*/ 170 w 213"/>
              <a:gd name="T111" fmla="*/ 80 h 142"/>
              <a:gd name="T112" fmla="*/ 176 w 213"/>
              <a:gd name="T113" fmla="*/ 64 h 142"/>
              <a:gd name="T114" fmla="*/ 178 w 213"/>
              <a:gd name="T115" fmla="*/ 58 h 142"/>
              <a:gd name="T116" fmla="*/ 179 w 213"/>
              <a:gd name="T117" fmla="*/ 63 h 142"/>
              <a:gd name="T118" fmla="*/ 182 w 213"/>
              <a:gd name="T119" fmla="*/ 80 h 142"/>
              <a:gd name="T120" fmla="*/ 170 w 213"/>
              <a:gd name="T12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7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7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44" y="47"/>
                </a:moveTo>
                <a:cubicBezTo>
                  <a:pt x="43" y="43"/>
                  <a:pt x="40" y="42"/>
                  <a:pt x="37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3"/>
                  <a:pt x="12" y="43"/>
                  <a:pt x="12" y="43"/>
                </a:cubicBezTo>
                <a:cubicBezTo>
                  <a:pt x="29" y="47"/>
                  <a:pt x="43" y="57"/>
                  <a:pt x="49" y="74"/>
                </a:cubicBezTo>
                <a:lnTo>
                  <a:pt x="44" y="47"/>
                </a:lnTo>
                <a:close/>
                <a:moveTo>
                  <a:pt x="51" y="82"/>
                </a:moveTo>
                <a:cubicBezTo>
                  <a:pt x="49" y="74"/>
                  <a:pt x="49" y="74"/>
                  <a:pt x="49" y="74"/>
                </a:cubicBezTo>
                <a:cubicBezTo>
                  <a:pt x="46" y="66"/>
                  <a:pt x="38" y="58"/>
                  <a:pt x="29" y="54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82" y="42"/>
                  <a:pt x="82" y="42"/>
                  <a:pt x="82" y="42"/>
                </a:cubicBezTo>
                <a:cubicBezTo>
                  <a:pt x="66" y="42"/>
                  <a:pt x="66" y="42"/>
                  <a:pt x="66" y="42"/>
                </a:cubicBezTo>
                <a:lnTo>
                  <a:pt x="51" y="82"/>
                </a:lnTo>
                <a:close/>
                <a:moveTo>
                  <a:pt x="94" y="101"/>
                </a:moveTo>
                <a:cubicBezTo>
                  <a:pt x="103" y="42"/>
                  <a:pt x="103" y="42"/>
                  <a:pt x="103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78" y="101"/>
                  <a:pt x="78" y="101"/>
                  <a:pt x="78" y="101"/>
                </a:cubicBezTo>
                <a:lnTo>
                  <a:pt x="94" y="101"/>
                </a:lnTo>
                <a:close/>
                <a:moveTo>
                  <a:pt x="136" y="41"/>
                </a:moveTo>
                <a:cubicBezTo>
                  <a:pt x="120" y="41"/>
                  <a:pt x="110" y="49"/>
                  <a:pt x="110" y="60"/>
                </a:cubicBezTo>
                <a:cubicBezTo>
                  <a:pt x="110" y="69"/>
                  <a:pt x="117" y="74"/>
                  <a:pt x="123" y="77"/>
                </a:cubicBezTo>
                <a:cubicBezTo>
                  <a:pt x="129" y="79"/>
                  <a:pt x="131" y="81"/>
                  <a:pt x="131" y="84"/>
                </a:cubicBezTo>
                <a:cubicBezTo>
                  <a:pt x="131" y="88"/>
                  <a:pt x="126" y="90"/>
                  <a:pt x="122" y="90"/>
                </a:cubicBezTo>
                <a:cubicBezTo>
                  <a:pt x="116" y="90"/>
                  <a:pt x="112" y="89"/>
                  <a:pt x="108" y="87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07" y="101"/>
                  <a:pt x="114" y="102"/>
                  <a:pt x="120" y="102"/>
                </a:cubicBezTo>
                <a:cubicBezTo>
                  <a:pt x="137" y="102"/>
                  <a:pt x="147" y="94"/>
                  <a:pt x="147" y="82"/>
                </a:cubicBezTo>
                <a:cubicBezTo>
                  <a:pt x="147" y="75"/>
                  <a:pt x="143" y="70"/>
                  <a:pt x="134" y="66"/>
                </a:cubicBezTo>
                <a:cubicBezTo>
                  <a:pt x="129" y="63"/>
                  <a:pt x="126" y="61"/>
                  <a:pt x="126" y="58"/>
                </a:cubicBezTo>
                <a:cubicBezTo>
                  <a:pt x="126" y="56"/>
                  <a:pt x="128" y="53"/>
                  <a:pt x="134" y="53"/>
                </a:cubicBezTo>
                <a:cubicBezTo>
                  <a:pt x="139" y="53"/>
                  <a:pt x="143" y="54"/>
                  <a:pt x="146" y="55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46" y="42"/>
                  <a:pt x="142" y="41"/>
                  <a:pt x="136" y="41"/>
                </a:cubicBezTo>
                <a:close/>
                <a:moveTo>
                  <a:pt x="177" y="42"/>
                </a:moveTo>
                <a:cubicBezTo>
                  <a:pt x="173" y="42"/>
                  <a:pt x="170" y="43"/>
                  <a:pt x="169" y="47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62" y="101"/>
                  <a:pt x="162" y="101"/>
                  <a:pt x="162" y="101"/>
                </a:cubicBezTo>
                <a:cubicBezTo>
                  <a:pt x="165" y="94"/>
                  <a:pt x="165" y="92"/>
                  <a:pt x="165" y="92"/>
                </a:cubicBezTo>
                <a:cubicBezTo>
                  <a:pt x="167" y="92"/>
                  <a:pt x="183" y="92"/>
                  <a:pt x="185" y="92"/>
                </a:cubicBezTo>
                <a:cubicBezTo>
                  <a:pt x="185" y="92"/>
                  <a:pt x="185" y="94"/>
                  <a:pt x="187" y="101"/>
                </a:cubicBezTo>
                <a:cubicBezTo>
                  <a:pt x="201" y="101"/>
                  <a:pt x="201" y="101"/>
                  <a:pt x="201" y="101"/>
                </a:cubicBezTo>
                <a:cubicBezTo>
                  <a:pt x="189" y="42"/>
                  <a:pt x="189" y="42"/>
                  <a:pt x="189" y="42"/>
                </a:cubicBezTo>
                <a:lnTo>
                  <a:pt x="177" y="42"/>
                </a:lnTo>
                <a:close/>
                <a:moveTo>
                  <a:pt x="170" y="80"/>
                </a:moveTo>
                <a:cubicBezTo>
                  <a:pt x="170" y="80"/>
                  <a:pt x="171" y="77"/>
                  <a:pt x="176" y="64"/>
                </a:cubicBezTo>
                <a:cubicBezTo>
                  <a:pt x="176" y="64"/>
                  <a:pt x="177" y="60"/>
                  <a:pt x="178" y="58"/>
                </a:cubicBezTo>
                <a:cubicBezTo>
                  <a:pt x="179" y="63"/>
                  <a:pt x="179" y="63"/>
                  <a:pt x="179" y="63"/>
                </a:cubicBezTo>
                <a:cubicBezTo>
                  <a:pt x="182" y="77"/>
                  <a:pt x="182" y="80"/>
                  <a:pt x="182" y="80"/>
                </a:cubicBezTo>
                <a:cubicBezTo>
                  <a:pt x="180" y="80"/>
                  <a:pt x="173" y="80"/>
                  <a:pt x="170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0" name="Freeform 252"/>
          <p:cNvSpPr>
            <a:spLocks noEditPoints="1"/>
          </p:cNvSpPr>
          <p:nvPr/>
        </p:nvSpPr>
        <p:spPr bwMode="auto">
          <a:xfrm>
            <a:off x="3303128" y="3419256"/>
            <a:ext cx="164264" cy="165454"/>
          </a:xfrm>
          <a:custGeom>
            <a:avLst/>
            <a:gdLst>
              <a:gd name="T0" fmla="*/ 142 w 142"/>
              <a:gd name="T1" fmla="*/ 121 h 142"/>
              <a:gd name="T2" fmla="*/ 120 w 142"/>
              <a:gd name="T3" fmla="*/ 142 h 142"/>
              <a:gd name="T4" fmla="*/ 21 w 142"/>
              <a:gd name="T5" fmla="*/ 142 h 142"/>
              <a:gd name="T6" fmla="*/ 0 w 142"/>
              <a:gd name="T7" fmla="*/ 121 h 142"/>
              <a:gd name="T8" fmla="*/ 0 w 142"/>
              <a:gd name="T9" fmla="*/ 22 h 142"/>
              <a:gd name="T10" fmla="*/ 21 w 142"/>
              <a:gd name="T11" fmla="*/ 0 h 142"/>
              <a:gd name="T12" fmla="*/ 120 w 142"/>
              <a:gd name="T13" fmla="*/ 0 h 142"/>
              <a:gd name="T14" fmla="*/ 142 w 142"/>
              <a:gd name="T15" fmla="*/ 22 h 142"/>
              <a:gd name="T16" fmla="*/ 142 w 142"/>
              <a:gd name="T17" fmla="*/ 121 h 142"/>
              <a:gd name="T18" fmla="*/ 76 w 142"/>
              <a:gd name="T19" fmla="*/ 65 h 142"/>
              <a:gd name="T20" fmla="*/ 65 w 142"/>
              <a:gd name="T21" fmla="*/ 54 h 142"/>
              <a:gd name="T22" fmla="*/ 52 w 142"/>
              <a:gd name="T23" fmla="*/ 54 h 142"/>
              <a:gd name="T24" fmla="*/ 44 w 142"/>
              <a:gd name="T25" fmla="*/ 58 h 142"/>
              <a:gd name="T26" fmla="*/ 35 w 142"/>
              <a:gd name="T27" fmla="*/ 54 h 142"/>
              <a:gd name="T28" fmla="*/ 23 w 142"/>
              <a:gd name="T29" fmla="*/ 54 h 142"/>
              <a:gd name="T30" fmla="*/ 12 w 142"/>
              <a:gd name="T31" fmla="*/ 65 h 142"/>
              <a:gd name="T32" fmla="*/ 12 w 142"/>
              <a:gd name="T33" fmla="*/ 88 h 142"/>
              <a:gd name="T34" fmla="*/ 14 w 142"/>
              <a:gd name="T35" fmla="*/ 90 h 142"/>
              <a:gd name="T36" fmla="*/ 19 w 142"/>
              <a:gd name="T37" fmla="*/ 90 h 142"/>
              <a:gd name="T38" fmla="*/ 21 w 142"/>
              <a:gd name="T39" fmla="*/ 88 h 142"/>
              <a:gd name="T40" fmla="*/ 21 w 142"/>
              <a:gd name="T41" fmla="*/ 66 h 142"/>
              <a:gd name="T42" fmla="*/ 26 w 142"/>
              <a:gd name="T43" fmla="*/ 62 h 142"/>
              <a:gd name="T44" fmla="*/ 34 w 142"/>
              <a:gd name="T45" fmla="*/ 62 h 142"/>
              <a:gd name="T46" fmla="*/ 39 w 142"/>
              <a:gd name="T47" fmla="*/ 66 h 142"/>
              <a:gd name="T48" fmla="*/ 39 w 142"/>
              <a:gd name="T49" fmla="*/ 88 h 142"/>
              <a:gd name="T50" fmla="*/ 41 w 142"/>
              <a:gd name="T51" fmla="*/ 90 h 142"/>
              <a:gd name="T52" fmla="*/ 46 w 142"/>
              <a:gd name="T53" fmla="*/ 90 h 142"/>
              <a:gd name="T54" fmla="*/ 48 w 142"/>
              <a:gd name="T55" fmla="*/ 88 h 142"/>
              <a:gd name="T56" fmla="*/ 48 w 142"/>
              <a:gd name="T57" fmla="*/ 66 h 142"/>
              <a:gd name="T58" fmla="*/ 53 w 142"/>
              <a:gd name="T59" fmla="*/ 62 h 142"/>
              <a:gd name="T60" fmla="*/ 62 w 142"/>
              <a:gd name="T61" fmla="*/ 62 h 142"/>
              <a:gd name="T62" fmla="*/ 67 w 142"/>
              <a:gd name="T63" fmla="*/ 66 h 142"/>
              <a:gd name="T64" fmla="*/ 67 w 142"/>
              <a:gd name="T65" fmla="*/ 88 h 142"/>
              <a:gd name="T66" fmla="*/ 69 w 142"/>
              <a:gd name="T67" fmla="*/ 90 h 142"/>
              <a:gd name="T68" fmla="*/ 74 w 142"/>
              <a:gd name="T69" fmla="*/ 90 h 142"/>
              <a:gd name="T70" fmla="*/ 76 w 142"/>
              <a:gd name="T71" fmla="*/ 88 h 142"/>
              <a:gd name="T72" fmla="*/ 76 w 142"/>
              <a:gd name="T73" fmla="*/ 65 h 142"/>
              <a:gd name="T74" fmla="*/ 130 w 142"/>
              <a:gd name="T75" fmla="*/ 65 h 142"/>
              <a:gd name="T76" fmla="*/ 119 w 142"/>
              <a:gd name="T77" fmla="*/ 54 h 142"/>
              <a:gd name="T78" fmla="*/ 95 w 142"/>
              <a:gd name="T79" fmla="*/ 54 h 142"/>
              <a:gd name="T80" fmla="*/ 84 w 142"/>
              <a:gd name="T81" fmla="*/ 65 h 142"/>
              <a:gd name="T82" fmla="*/ 84 w 142"/>
              <a:gd name="T83" fmla="*/ 102 h 142"/>
              <a:gd name="T84" fmla="*/ 86 w 142"/>
              <a:gd name="T85" fmla="*/ 104 h 142"/>
              <a:gd name="T86" fmla="*/ 91 w 142"/>
              <a:gd name="T87" fmla="*/ 104 h 142"/>
              <a:gd name="T88" fmla="*/ 93 w 142"/>
              <a:gd name="T89" fmla="*/ 102 h 142"/>
              <a:gd name="T90" fmla="*/ 93 w 142"/>
              <a:gd name="T91" fmla="*/ 86 h 142"/>
              <a:gd name="T92" fmla="*/ 101 w 142"/>
              <a:gd name="T93" fmla="*/ 90 h 142"/>
              <a:gd name="T94" fmla="*/ 119 w 142"/>
              <a:gd name="T95" fmla="*/ 90 h 142"/>
              <a:gd name="T96" fmla="*/ 130 w 142"/>
              <a:gd name="T97" fmla="*/ 79 h 142"/>
              <a:gd name="T98" fmla="*/ 130 w 142"/>
              <a:gd name="T99" fmla="*/ 65 h 142"/>
              <a:gd name="T100" fmla="*/ 121 w 142"/>
              <a:gd name="T101" fmla="*/ 77 h 142"/>
              <a:gd name="T102" fmla="*/ 116 w 142"/>
              <a:gd name="T103" fmla="*/ 82 h 142"/>
              <a:gd name="T104" fmla="*/ 98 w 142"/>
              <a:gd name="T105" fmla="*/ 82 h 142"/>
              <a:gd name="T106" fmla="*/ 93 w 142"/>
              <a:gd name="T107" fmla="*/ 77 h 142"/>
              <a:gd name="T108" fmla="*/ 93 w 142"/>
              <a:gd name="T109" fmla="*/ 66 h 142"/>
              <a:gd name="T110" fmla="*/ 98 w 142"/>
              <a:gd name="T111" fmla="*/ 62 h 142"/>
              <a:gd name="T112" fmla="*/ 116 w 142"/>
              <a:gd name="T113" fmla="*/ 62 h 142"/>
              <a:gd name="T114" fmla="*/ 121 w 142"/>
              <a:gd name="T115" fmla="*/ 66 h 142"/>
              <a:gd name="T116" fmla="*/ 121 w 142"/>
              <a:gd name="T117" fmla="*/ 7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" h="142">
                <a:moveTo>
                  <a:pt x="142" y="121"/>
                </a:moveTo>
                <a:cubicBezTo>
                  <a:pt x="142" y="133"/>
                  <a:pt x="132" y="142"/>
                  <a:pt x="120" y="142"/>
                </a:cubicBezTo>
                <a:cubicBezTo>
                  <a:pt x="21" y="142"/>
                  <a:pt x="21" y="142"/>
                  <a:pt x="21" y="142"/>
                </a:cubicBezTo>
                <a:cubicBezTo>
                  <a:pt x="9" y="142"/>
                  <a:pt x="0" y="133"/>
                  <a:pt x="0" y="1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9" y="0"/>
                  <a:pt x="21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32" y="0"/>
                  <a:pt x="142" y="10"/>
                  <a:pt x="142" y="22"/>
                </a:cubicBezTo>
                <a:lnTo>
                  <a:pt x="142" y="121"/>
                </a:lnTo>
                <a:close/>
                <a:moveTo>
                  <a:pt x="76" y="65"/>
                </a:moveTo>
                <a:cubicBezTo>
                  <a:pt x="76" y="58"/>
                  <a:pt x="71" y="54"/>
                  <a:pt x="65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48" y="54"/>
                  <a:pt x="45" y="55"/>
                  <a:pt x="44" y="58"/>
                </a:cubicBezTo>
                <a:cubicBezTo>
                  <a:pt x="42" y="55"/>
                  <a:pt x="39" y="54"/>
                  <a:pt x="35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16" y="54"/>
                  <a:pt x="12" y="58"/>
                  <a:pt x="12" y="65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89"/>
                  <a:pt x="12" y="90"/>
                  <a:pt x="14" y="90"/>
                </a:cubicBezTo>
                <a:cubicBezTo>
                  <a:pt x="19" y="90"/>
                  <a:pt x="19" y="90"/>
                  <a:pt x="19" y="90"/>
                </a:cubicBezTo>
                <a:cubicBezTo>
                  <a:pt x="20" y="90"/>
                  <a:pt x="21" y="89"/>
                  <a:pt x="21" y="88"/>
                </a:cubicBezTo>
                <a:cubicBezTo>
                  <a:pt x="21" y="66"/>
                  <a:pt x="21" y="66"/>
                  <a:pt x="21" y="66"/>
                </a:cubicBezTo>
                <a:cubicBezTo>
                  <a:pt x="21" y="63"/>
                  <a:pt x="23" y="62"/>
                  <a:pt x="26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7" y="62"/>
                  <a:pt x="39" y="63"/>
                  <a:pt x="39" y="66"/>
                </a:cubicBezTo>
                <a:cubicBezTo>
                  <a:pt x="39" y="88"/>
                  <a:pt x="39" y="88"/>
                  <a:pt x="39" y="88"/>
                </a:cubicBezTo>
                <a:cubicBezTo>
                  <a:pt x="39" y="89"/>
                  <a:pt x="40" y="90"/>
                  <a:pt x="41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7" y="90"/>
                  <a:pt x="48" y="89"/>
                  <a:pt x="48" y="8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3"/>
                  <a:pt x="50" y="62"/>
                  <a:pt x="53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5" y="62"/>
                  <a:pt x="67" y="63"/>
                  <a:pt x="67" y="66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9"/>
                  <a:pt x="67" y="90"/>
                  <a:pt x="69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6" y="89"/>
                  <a:pt x="76" y="88"/>
                </a:cubicBezTo>
                <a:lnTo>
                  <a:pt x="76" y="65"/>
                </a:lnTo>
                <a:close/>
                <a:moveTo>
                  <a:pt x="130" y="65"/>
                </a:moveTo>
                <a:cubicBezTo>
                  <a:pt x="130" y="58"/>
                  <a:pt x="126" y="54"/>
                  <a:pt x="119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88" y="54"/>
                  <a:pt x="84" y="58"/>
                  <a:pt x="84" y="65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104"/>
                  <a:pt x="84" y="104"/>
                  <a:pt x="86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2" y="104"/>
                  <a:pt x="93" y="104"/>
                  <a:pt x="93" y="102"/>
                </a:cubicBezTo>
                <a:cubicBezTo>
                  <a:pt x="93" y="86"/>
                  <a:pt x="93" y="86"/>
                  <a:pt x="93" y="86"/>
                </a:cubicBezTo>
                <a:cubicBezTo>
                  <a:pt x="94" y="88"/>
                  <a:pt x="97" y="90"/>
                  <a:pt x="101" y="90"/>
                </a:cubicBezTo>
                <a:cubicBezTo>
                  <a:pt x="119" y="90"/>
                  <a:pt x="119" y="90"/>
                  <a:pt x="119" y="90"/>
                </a:cubicBezTo>
                <a:cubicBezTo>
                  <a:pt x="126" y="90"/>
                  <a:pt x="130" y="85"/>
                  <a:pt x="130" y="79"/>
                </a:cubicBezTo>
                <a:lnTo>
                  <a:pt x="130" y="65"/>
                </a:lnTo>
                <a:close/>
                <a:moveTo>
                  <a:pt x="121" y="77"/>
                </a:moveTo>
                <a:cubicBezTo>
                  <a:pt x="121" y="80"/>
                  <a:pt x="119" y="82"/>
                  <a:pt x="116" y="82"/>
                </a:cubicBezTo>
                <a:cubicBezTo>
                  <a:pt x="98" y="82"/>
                  <a:pt x="98" y="82"/>
                  <a:pt x="98" y="82"/>
                </a:cubicBezTo>
                <a:cubicBezTo>
                  <a:pt x="95" y="82"/>
                  <a:pt x="93" y="80"/>
                  <a:pt x="93" y="77"/>
                </a:cubicBezTo>
                <a:cubicBezTo>
                  <a:pt x="93" y="66"/>
                  <a:pt x="93" y="66"/>
                  <a:pt x="93" y="66"/>
                </a:cubicBezTo>
                <a:cubicBezTo>
                  <a:pt x="93" y="63"/>
                  <a:pt x="95" y="62"/>
                  <a:pt x="98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9" y="62"/>
                  <a:pt x="121" y="63"/>
                  <a:pt x="121" y="66"/>
                </a:cubicBezTo>
                <a:lnTo>
                  <a:pt x="121" y="7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1" name="Freeform 253"/>
          <p:cNvSpPr>
            <a:spLocks noEditPoints="1"/>
          </p:cNvSpPr>
          <p:nvPr/>
        </p:nvSpPr>
        <p:spPr bwMode="auto">
          <a:xfrm>
            <a:off x="3513815" y="3419256"/>
            <a:ext cx="207115" cy="165454"/>
          </a:xfrm>
          <a:custGeom>
            <a:avLst/>
            <a:gdLst>
              <a:gd name="T0" fmla="*/ 178 w 178"/>
              <a:gd name="T1" fmla="*/ 15 h 142"/>
              <a:gd name="T2" fmla="*/ 178 w 178"/>
              <a:gd name="T3" fmla="*/ 128 h 142"/>
              <a:gd name="T4" fmla="*/ 163 w 178"/>
              <a:gd name="T5" fmla="*/ 142 h 142"/>
              <a:gd name="T6" fmla="*/ 15 w 178"/>
              <a:gd name="T7" fmla="*/ 142 h 142"/>
              <a:gd name="T8" fmla="*/ 0 w 178"/>
              <a:gd name="T9" fmla="*/ 128 h 142"/>
              <a:gd name="T10" fmla="*/ 0 w 178"/>
              <a:gd name="T11" fmla="*/ 15 h 142"/>
              <a:gd name="T12" fmla="*/ 15 w 178"/>
              <a:gd name="T13" fmla="*/ 0 h 142"/>
              <a:gd name="T14" fmla="*/ 163 w 178"/>
              <a:gd name="T15" fmla="*/ 0 h 142"/>
              <a:gd name="T16" fmla="*/ 178 w 178"/>
              <a:gd name="T17" fmla="*/ 15 h 142"/>
              <a:gd name="T18" fmla="*/ 12 w 178"/>
              <a:gd name="T19" fmla="*/ 15 h 142"/>
              <a:gd name="T20" fmla="*/ 12 w 178"/>
              <a:gd name="T21" fmla="*/ 36 h 142"/>
              <a:gd name="T22" fmla="*/ 166 w 178"/>
              <a:gd name="T23" fmla="*/ 36 h 142"/>
              <a:gd name="T24" fmla="*/ 166 w 178"/>
              <a:gd name="T25" fmla="*/ 15 h 142"/>
              <a:gd name="T26" fmla="*/ 163 w 178"/>
              <a:gd name="T27" fmla="*/ 12 h 142"/>
              <a:gd name="T28" fmla="*/ 15 w 178"/>
              <a:gd name="T29" fmla="*/ 12 h 142"/>
              <a:gd name="T30" fmla="*/ 12 w 178"/>
              <a:gd name="T31" fmla="*/ 15 h 142"/>
              <a:gd name="T32" fmla="*/ 166 w 178"/>
              <a:gd name="T33" fmla="*/ 128 h 142"/>
              <a:gd name="T34" fmla="*/ 166 w 178"/>
              <a:gd name="T35" fmla="*/ 71 h 142"/>
              <a:gd name="T36" fmla="*/ 12 w 178"/>
              <a:gd name="T37" fmla="*/ 71 h 142"/>
              <a:gd name="T38" fmla="*/ 12 w 178"/>
              <a:gd name="T39" fmla="*/ 128 h 142"/>
              <a:gd name="T40" fmla="*/ 15 w 178"/>
              <a:gd name="T41" fmla="*/ 131 h 142"/>
              <a:gd name="T42" fmla="*/ 163 w 178"/>
              <a:gd name="T43" fmla="*/ 131 h 142"/>
              <a:gd name="T44" fmla="*/ 166 w 178"/>
              <a:gd name="T45" fmla="*/ 128 h 142"/>
              <a:gd name="T46" fmla="*/ 24 w 178"/>
              <a:gd name="T47" fmla="*/ 107 h 142"/>
              <a:gd name="T48" fmla="*/ 48 w 178"/>
              <a:gd name="T49" fmla="*/ 107 h 142"/>
              <a:gd name="T50" fmla="*/ 48 w 178"/>
              <a:gd name="T51" fmla="*/ 119 h 142"/>
              <a:gd name="T52" fmla="*/ 24 w 178"/>
              <a:gd name="T53" fmla="*/ 119 h 142"/>
              <a:gd name="T54" fmla="*/ 24 w 178"/>
              <a:gd name="T55" fmla="*/ 107 h 142"/>
              <a:gd name="T56" fmla="*/ 59 w 178"/>
              <a:gd name="T57" fmla="*/ 107 h 142"/>
              <a:gd name="T58" fmla="*/ 95 w 178"/>
              <a:gd name="T59" fmla="*/ 107 h 142"/>
              <a:gd name="T60" fmla="*/ 95 w 178"/>
              <a:gd name="T61" fmla="*/ 119 h 142"/>
              <a:gd name="T62" fmla="*/ 59 w 178"/>
              <a:gd name="T63" fmla="*/ 119 h 142"/>
              <a:gd name="T64" fmla="*/ 59 w 178"/>
              <a:gd name="T65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8" h="142">
                <a:moveTo>
                  <a:pt x="178" y="15"/>
                </a:moveTo>
                <a:cubicBezTo>
                  <a:pt x="178" y="128"/>
                  <a:pt x="178" y="128"/>
                  <a:pt x="178" y="128"/>
                </a:cubicBezTo>
                <a:cubicBezTo>
                  <a:pt x="178" y="136"/>
                  <a:pt x="171" y="142"/>
                  <a:pt x="163" y="142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7" y="142"/>
                  <a:pt x="0" y="136"/>
                  <a:pt x="0" y="1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8" y="7"/>
                  <a:pt x="178" y="15"/>
                </a:cubicBezTo>
                <a:close/>
                <a:moveTo>
                  <a:pt x="12" y="15"/>
                </a:moveTo>
                <a:cubicBezTo>
                  <a:pt x="12" y="36"/>
                  <a:pt x="12" y="36"/>
                  <a:pt x="12" y="36"/>
                </a:cubicBezTo>
                <a:cubicBezTo>
                  <a:pt x="166" y="36"/>
                  <a:pt x="166" y="36"/>
                  <a:pt x="166" y="36"/>
                </a:cubicBezTo>
                <a:cubicBezTo>
                  <a:pt x="166" y="15"/>
                  <a:pt x="166" y="15"/>
                  <a:pt x="166" y="15"/>
                </a:cubicBezTo>
                <a:cubicBezTo>
                  <a:pt x="166" y="14"/>
                  <a:pt x="164" y="12"/>
                  <a:pt x="163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3" y="12"/>
                  <a:pt x="12" y="14"/>
                  <a:pt x="12" y="15"/>
                </a:cubicBezTo>
                <a:close/>
                <a:moveTo>
                  <a:pt x="166" y="128"/>
                </a:moveTo>
                <a:cubicBezTo>
                  <a:pt x="166" y="71"/>
                  <a:pt x="166" y="71"/>
                  <a:pt x="166" y="71"/>
                </a:cubicBezTo>
                <a:cubicBezTo>
                  <a:pt x="12" y="71"/>
                  <a:pt x="12" y="71"/>
                  <a:pt x="12" y="71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12" y="129"/>
                  <a:pt x="13" y="131"/>
                  <a:pt x="15" y="131"/>
                </a:cubicBezTo>
                <a:cubicBezTo>
                  <a:pt x="163" y="131"/>
                  <a:pt x="163" y="131"/>
                  <a:pt x="163" y="131"/>
                </a:cubicBezTo>
                <a:cubicBezTo>
                  <a:pt x="164" y="131"/>
                  <a:pt x="166" y="129"/>
                  <a:pt x="166" y="128"/>
                </a:cubicBezTo>
                <a:close/>
                <a:moveTo>
                  <a:pt x="24" y="107"/>
                </a:moveTo>
                <a:cubicBezTo>
                  <a:pt x="48" y="107"/>
                  <a:pt x="48" y="107"/>
                  <a:pt x="48" y="107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24" y="119"/>
                  <a:pt x="24" y="119"/>
                  <a:pt x="24" y="119"/>
                </a:cubicBezTo>
                <a:lnTo>
                  <a:pt x="24" y="107"/>
                </a:lnTo>
                <a:close/>
                <a:moveTo>
                  <a:pt x="59" y="107"/>
                </a:moveTo>
                <a:cubicBezTo>
                  <a:pt x="95" y="107"/>
                  <a:pt x="95" y="107"/>
                  <a:pt x="95" y="107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59" y="119"/>
                  <a:pt x="59" y="119"/>
                  <a:pt x="59" y="119"/>
                </a:cubicBezTo>
                <a:lnTo>
                  <a:pt x="59" y="10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2" name="Freeform 254"/>
          <p:cNvSpPr>
            <a:spLocks noEditPoints="1"/>
          </p:cNvSpPr>
          <p:nvPr/>
        </p:nvSpPr>
        <p:spPr bwMode="auto">
          <a:xfrm>
            <a:off x="3773302" y="3419256"/>
            <a:ext cx="185690" cy="165454"/>
          </a:xfrm>
          <a:custGeom>
            <a:avLst/>
            <a:gdLst>
              <a:gd name="T0" fmla="*/ 18 w 160"/>
              <a:gd name="T1" fmla="*/ 22 h 142"/>
              <a:gd name="T2" fmla="*/ 18 w 160"/>
              <a:gd name="T3" fmla="*/ 139 h 142"/>
              <a:gd name="T4" fmla="*/ 15 w 160"/>
              <a:gd name="T5" fmla="*/ 142 h 142"/>
              <a:gd name="T6" fmla="*/ 9 w 160"/>
              <a:gd name="T7" fmla="*/ 142 h 142"/>
              <a:gd name="T8" fmla="*/ 6 w 160"/>
              <a:gd name="T9" fmla="*/ 139 h 142"/>
              <a:gd name="T10" fmla="*/ 6 w 160"/>
              <a:gd name="T11" fmla="*/ 22 h 142"/>
              <a:gd name="T12" fmla="*/ 0 w 160"/>
              <a:gd name="T13" fmla="*/ 12 h 142"/>
              <a:gd name="T14" fmla="*/ 12 w 160"/>
              <a:gd name="T15" fmla="*/ 0 h 142"/>
              <a:gd name="T16" fmla="*/ 24 w 160"/>
              <a:gd name="T17" fmla="*/ 12 h 142"/>
              <a:gd name="T18" fmla="*/ 18 w 160"/>
              <a:gd name="T19" fmla="*/ 22 h 142"/>
              <a:gd name="T20" fmla="*/ 160 w 160"/>
              <a:gd name="T21" fmla="*/ 89 h 142"/>
              <a:gd name="T22" fmla="*/ 155 w 160"/>
              <a:gd name="T23" fmla="*/ 95 h 142"/>
              <a:gd name="T24" fmla="*/ 121 w 160"/>
              <a:gd name="T25" fmla="*/ 106 h 142"/>
              <a:gd name="T26" fmla="*/ 76 w 160"/>
              <a:gd name="T27" fmla="*/ 93 h 142"/>
              <a:gd name="T28" fmla="*/ 33 w 160"/>
              <a:gd name="T29" fmla="*/ 106 h 142"/>
              <a:gd name="T30" fmla="*/ 30 w 160"/>
              <a:gd name="T31" fmla="*/ 107 h 142"/>
              <a:gd name="T32" fmla="*/ 24 w 160"/>
              <a:gd name="T33" fmla="*/ 101 h 142"/>
              <a:gd name="T34" fmla="*/ 24 w 160"/>
              <a:gd name="T35" fmla="*/ 32 h 142"/>
              <a:gd name="T36" fmla="*/ 27 w 160"/>
              <a:gd name="T37" fmla="*/ 27 h 142"/>
              <a:gd name="T38" fmla="*/ 34 w 160"/>
              <a:gd name="T39" fmla="*/ 23 h 142"/>
              <a:gd name="T40" fmla="*/ 73 w 160"/>
              <a:gd name="T41" fmla="*/ 12 h 142"/>
              <a:gd name="T42" fmla="*/ 112 w 160"/>
              <a:gd name="T43" fmla="*/ 23 h 142"/>
              <a:gd name="T44" fmla="*/ 120 w 160"/>
              <a:gd name="T45" fmla="*/ 25 h 142"/>
              <a:gd name="T46" fmla="*/ 154 w 160"/>
              <a:gd name="T47" fmla="*/ 12 h 142"/>
              <a:gd name="T48" fmla="*/ 160 w 160"/>
              <a:gd name="T49" fmla="*/ 18 h 142"/>
              <a:gd name="T50" fmla="*/ 160 w 160"/>
              <a:gd name="T51" fmla="*/ 8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0" h="142">
                <a:moveTo>
                  <a:pt x="18" y="22"/>
                </a:moveTo>
                <a:cubicBezTo>
                  <a:pt x="18" y="139"/>
                  <a:pt x="18" y="139"/>
                  <a:pt x="18" y="139"/>
                </a:cubicBezTo>
                <a:cubicBezTo>
                  <a:pt x="18" y="141"/>
                  <a:pt x="17" y="142"/>
                  <a:pt x="15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8" y="142"/>
                  <a:pt x="6" y="141"/>
                  <a:pt x="6" y="139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7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9" y="0"/>
                  <a:pt x="24" y="6"/>
                  <a:pt x="24" y="12"/>
                </a:cubicBezTo>
                <a:cubicBezTo>
                  <a:pt x="24" y="17"/>
                  <a:pt x="22" y="20"/>
                  <a:pt x="18" y="22"/>
                </a:cubicBezTo>
                <a:close/>
                <a:moveTo>
                  <a:pt x="160" y="89"/>
                </a:moveTo>
                <a:cubicBezTo>
                  <a:pt x="160" y="92"/>
                  <a:pt x="158" y="93"/>
                  <a:pt x="155" y="95"/>
                </a:cubicBezTo>
                <a:cubicBezTo>
                  <a:pt x="145" y="100"/>
                  <a:pt x="133" y="106"/>
                  <a:pt x="121" y="106"/>
                </a:cubicBezTo>
                <a:cubicBezTo>
                  <a:pt x="104" y="106"/>
                  <a:pt x="96" y="93"/>
                  <a:pt x="76" y="93"/>
                </a:cubicBezTo>
                <a:cubicBezTo>
                  <a:pt x="61" y="93"/>
                  <a:pt x="46" y="99"/>
                  <a:pt x="33" y="106"/>
                </a:cubicBezTo>
                <a:cubicBezTo>
                  <a:pt x="32" y="107"/>
                  <a:pt x="31" y="107"/>
                  <a:pt x="30" y="107"/>
                </a:cubicBezTo>
                <a:cubicBezTo>
                  <a:pt x="27" y="107"/>
                  <a:pt x="24" y="104"/>
                  <a:pt x="24" y="101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9"/>
                  <a:pt x="27" y="27"/>
                </a:cubicBezTo>
                <a:cubicBezTo>
                  <a:pt x="29" y="26"/>
                  <a:pt x="32" y="25"/>
                  <a:pt x="34" y="23"/>
                </a:cubicBezTo>
                <a:cubicBezTo>
                  <a:pt x="46" y="17"/>
                  <a:pt x="60" y="12"/>
                  <a:pt x="73" y="12"/>
                </a:cubicBezTo>
                <a:cubicBezTo>
                  <a:pt x="88" y="12"/>
                  <a:pt x="99" y="17"/>
                  <a:pt x="112" y="23"/>
                </a:cubicBezTo>
                <a:cubicBezTo>
                  <a:pt x="114" y="24"/>
                  <a:pt x="117" y="25"/>
                  <a:pt x="120" y="25"/>
                </a:cubicBezTo>
                <a:cubicBezTo>
                  <a:pt x="134" y="25"/>
                  <a:pt x="150" y="12"/>
                  <a:pt x="154" y="12"/>
                </a:cubicBezTo>
                <a:cubicBezTo>
                  <a:pt x="157" y="12"/>
                  <a:pt x="160" y="15"/>
                  <a:pt x="160" y="18"/>
                </a:cubicBezTo>
                <a:lnTo>
                  <a:pt x="160" y="8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3" name="Freeform 255"/>
          <p:cNvSpPr>
            <a:spLocks noEditPoints="1"/>
          </p:cNvSpPr>
          <p:nvPr/>
        </p:nvSpPr>
        <p:spPr bwMode="auto">
          <a:xfrm>
            <a:off x="4008985" y="3419256"/>
            <a:ext cx="184499" cy="165454"/>
          </a:xfrm>
          <a:custGeom>
            <a:avLst/>
            <a:gdLst>
              <a:gd name="T0" fmla="*/ 17 w 159"/>
              <a:gd name="T1" fmla="*/ 22 h 142"/>
              <a:gd name="T2" fmla="*/ 17 w 159"/>
              <a:gd name="T3" fmla="*/ 139 h 142"/>
              <a:gd name="T4" fmla="*/ 14 w 159"/>
              <a:gd name="T5" fmla="*/ 142 h 142"/>
              <a:gd name="T6" fmla="*/ 8 w 159"/>
              <a:gd name="T7" fmla="*/ 142 h 142"/>
              <a:gd name="T8" fmla="*/ 6 w 159"/>
              <a:gd name="T9" fmla="*/ 139 h 142"/>
              <a:gd name="T10" fmla="*/ 6 w 159"/>
              <a:gd name="T11" fmla="*/ 22 h 142"/>
              <a:gd name="T12" fmla="*/ 0 w 159"/>
              <a:gd name="T13" fmla="*/ 12 h 142"/>
              <a:gd name="T14" fmla="*/ 11 w 159"/>
              <a:gd name="T15" fmla="*/ 0 h 142"/>
              <a:gd name="T16" fmla="*/ 23 w 159"/>
              <a:gd name="T17" fmla="*/ 12 h 142"/>
              <a:gd name="T18" fmla="*/ 17 w 159"/>
              <a:gd name="T19" fmla="*/ 22 h 142"/>
              <a:gd name="T20" fmla="*/ 159 w 159"/>
              <a:gd name="T21" fmla="*/ 89 h 142"/>
              <a:gd name="T22" fmla="*/ 156 w 159"/>
              <a:gd name="T23" fmla="*/ 94 h 142"/>
              <a:gd name="T24" fmla="*/ 154 w 159"/>
              <a:gd name="T25" fmla="*/ 95 h 142"/>
              <a:gd name="T26" fmla="*/ 120 w 159"/>
              <a:gd name="T27" fmla="*/ 106 h 142"/>
              <a:gd name="T28" fmla="*/ 106 w 159"/>
              <a:gd name="T29" fmla="*/ 102 h 142"/>
              <a:gd name="T30" fmla="*/ 103 w 159"/>
              <a:gd name="T31" fmla="*/ 101 h 142"/>
              <a:gd name="T32" fmla="*/ 75 w 159"/>
              <a:gd name="T33" fmla="*/ 93 h 142"/>
              <a:gd name="T34" fmla="*/ 32 w 159"/>
              <a:gd name="T35" fmla="*/ 106 h 142"/>
              <a:gd name="T36" fmla="*/ 29 w 159"/>
              <a:gd name="T37" fmla="*/ 107 h 142"/>
              <a:gd name="T38" fmla="*/ 26 w 159"/>
              <a:gd name="T39" fmla="*/ 106 h 142"/>
              <a:gd name="T40" fmla="*/ 23 w 159"/>
              <a:gd name="T41" fmla="*/ 101 h 142"/>
              <a:gd name="T42" fmla="*/ 23 w 159"/>
              <a:gd name="T43" fmla="*/ 32 h 142"/>
              <a:gd name="T44" fmla="*/ 26 w 159"/>
              <a:gd name="T45" fmla="*/ 27 h 142"/>
              <a:gd name="T46" fmla="*/ 72 w 159"/>
              <a:gd name="T47" fmla="*/ 12 h 142"/>
              <a:gd name="T48" fmla="*/ 111 w 159"/>
              <a:gd name="T49" fmla="*/ 23 h 142"/>
              <a:gd name="T50" fmla="*/ 119 w 159"/>
              <a:gd name="T51" fmla="*/ 25 h 142"/>
              <a:gd name="T52" fmla="*/ 148 w 159"/>
              <a:gd name="T53" fmla="*/ 15 h 142"/>
              <a:gd name="T54" fmla="*/ 151 w 159"/>
              <a:gd name="T55" fmla="*/ 13 h 142"/>
              <a:gd name="T56" fmla="*/ 156 w 159"/>
              <a:gd name="T57" fmla="*/ 13 h 142"/>
              <a:gd name="T58" fmla="*/ 159 w 159"/>
              <a:gd name="T59" fmla="*/ 18 h 142"/>
              <a:gd name="T60" fmla="*/ 159 w 159"/>
              <a:gd name="T61" fmla="*/ 89 h 142"/>
              <a:gd name="T62" fmla="*/ 71 w 159"/>
              <a:gd name="T63" fmla="*/ 24 h 142"/>
              <a:gd name="T64" fmla="*/ 35 w 159"/>
              <a:gd name="T65" fmla="*/ 36 h 142"/>
              <a:gd name="T66" fmla="*/ 35 w 159"/>
              <a:gd name="T67" fmla="*/ 53 h 142"/>
              <a:gd name="T68" fmla="*/ 71 w 159"/>
              <a:gd name="T69" fmla="*/ 42 h 142"/>
              <a:gd name="T70" fmla="*/ 71 w 159"/>
              <a:gd name="T71" fmla="*/ 24 h 142"/>
              <a:gd name="T72" fmla="*/ 71 w 159"/>
              <a:gd name="T73" fmla="*/ 63 h 142"/>
              <a:gd name="T74" fmla="*/ 35 w 159"/>
              <a:gd name="T75" fmla="*/ 74 h 142"/>
              <a:gd name="T76" fmla="*/ 35 w 159"/>
              <a:gd name="T77" fmla="*/ 91 h 142"/>
              <a:gd name="T78" fmla="*/ 71 w 159"/>
              <a:gd name="T79" fmla="*/ 81 h 142"/>
              <a:gd name="T80" fmla="*/ 71 w 159"/>
              <a:gd name="T81" fmla="*/ 63 h 142"/>
              <a:gd name="T82" fmla="*/ 147 w 159"/>
              <a:gd name="T83" fmla="*/ 68 h 142"/>
              <a:gd name="T84" fmla="*/ 112 w 159"/>
              <a:gd name="T85" fmla="*/ 75 h 142"/>
              <a:gd name="T86" fmla="*/ 112 w 159"/>
              <a:gd name="T87" fmla="*/ 54 h 142"/>
              <a:gd name="T88" fmla="*/ 108 w 159"/>
              <a:gd name="T89" fmla="*/ 53 h 142"/>
              <a:gd name="T90" fmla="*/ 75 w 159"/>
              <a:gd name="T91" fmla="*/ 42 h 142"/>
              <a:gd name="T92" fmla="*/ 71 w 159"/>
              <a:gd name="T93" fmla="*/ 43 h 142"/>
              <a:gd name="T94" fmla="*/ 71 w 159"/>
              <a:gd name="T95" fmla="*/ 63 h 142"/>
              <a:gd name="T96" fmla="*/ 72 w 159"/>
              <a:gd name="T97" fmla="*/ 63 h 142"/>
              <a:gd name="T98" fmla="*/ 108 w 159"/>
              <a:gd name="T99" fmla="*/ 73 h 142"/>
              <a:gd name="T100" fmla="*/ 112 w 159"/>
              <a:gd name="T101" fmla="*/ 75 h 142"/>
              <a:gd name="T102" fmla="*/ 112 w 159"/>
              <a:gd name="T103" fmla="*/ 92 h 142"/>
              <a:gd name="T104" fmla="*/ 120 w 159"/>
              <a:gd name="T105" fmla="*/ 94 h 142"/>
              <a:gd name="T106" fmla="*/ 147 w 159"/>
              <a:gd name="T107" fmla="*/ 85 h 142"/>
              <a:gd name="T108" fmla="*/ 147 w 159"/>
              <a:gd name="T109" fmla="*/ 68 h 142"/>
              <a:gd name="T110" fmla="*/ 147 w 159"/>
              <a:gd name="T111" fmla="*/ 28 h 142"/>
              <a:gd name="T112" fmla="*/ 119 w 159"/>
              <a:gd name="T113" fmla="*/ 37 h 142"/>
              <a:gd name="T114" fmla="*/ 112 w 159"/>
              <a:gd name="T115" fmla="*/ 36 h 142"/>
              <a:gd name="T116" fmla="*/ 112 w 159"/>
              <a:gd name="T117" fmla="*/ 54 h 142"/>
              <a:gd name="T118" fmla="*/ 147 w 159"/>
              <a:gd name="T119" fmla="*/ 46 h 142"/>
              <a:gd name="T120" fmla="*/ 147 w 159"/>
              <a:gd name="T121" fmla="*/ 2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" h="142">
                <a:moveTo>
                  <a:pt x="17" y="22"/>
                </a:moveTo>
                <a:cubicBezTo>
                  <a:pt x="17" y="139"/>
                  <a:pt x="17" y="139"/>
                  <a:pt x="17" y="139"/>
                </a:cubicBezTo>
                <a:cubicBezTo>
                  <a:pt x="17" y="141"/>
                  <a:pt x="16" y="142"/>
                  <a:pt x="14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7" y="142"/>
                  <a:pt x="6" y="141"/>
                  <a:pt x="6" y="139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18" y="0"/>
                  <a:pt x="23" y="6"/>
                  <a:pt x="23" y="12"/>
                </a:cubicBezTo>
                <a:cubicBezTo>
                  <a:pt x="23" y="17"/>
                  <a:pt x="21" y="20"/>
                  <a:pt x="17" y="22"/>
                </a:cubicBezTo>
                <a:close/>
                <a:moveTo>
                  <a:pt x="159" y="89"/>
                </a:moveTo>
                <a:cubicBezTo>
                  <a:pt x="159" y="91"/>
                  <a:pt x="158" y="93"/>
                  <a:pt x="156" y="94"/>
                </a:cubicBezTo>
                <a:cubicBezTo>
                  <a:pt x="156" y="94"/>
                  <a:pt x="155" y="94"/>
                  <a:pt x="154" y="95"/>
                </a:cubicBezTo>
                <a:cubicBezTo>
                  <a:pt x="149" y="98"/>
                  <a:pt x="135" y="106"/>
                  <a:pt x="120" y="106"/>
                </a:cubicBezTo>
                <a:cubicBezTo>
                  <a:pt x="115" y="106"/>
                  <a:pt x="110" y="104"/>
                  <a:pt x="106" y="102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94" y="96"/>
                  <a:pt x="86" y="93"/>
                  <a:pt x="75" y="93"/>
                </a:cubicBezTo>
                <a:cubicBezTo>
                  <a:pt x="62" y="93"/>
                  <a:pt x="43" y="100"/>
                  <a:pt x="32" y="106"/>
                </a:cubicBezTo>
                <a:cubicBezTo>
                  <a:pt x="31" y="107"/>
                  <a:pt x="30" y="107"/>
                  <a:pt x="29" y="107"/>
                </a:cubicBezTo>
                <a:cubicBezTo>
                  <a:pt x="28" y="107"/>
                  <a:pt x="27" y="107"/>
                  <a:pt x="26" y="106"/>
                </a:cubicBezTo>
                <a:cubicBezTo>
                  <a:pt x="24" y="105"/>
                  <a:pt x="23" y="103"/>
                  <a:pt x="23" y="101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0"/>
                  <a:pt x="24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8" y="12"/>
                  <a:pt x="100" y="18"/>
                  <a:pt x="111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30" y="25"/>
                  <a:pt x="142" y="18"/>
                  <a:pt x="148" y="15"/>
                </a:cubicBezTo>
                <a:cubicBezTo>
                  <a:pt x="149" y="14"/>
                  <a:pt x="150" y="13"/>
                  <a:pt x="151" y="13"/>
                </a:cubicBezTo>
                <a:cubicBezTo>
                  <a:pt x="153" y="12"/>
                  <a:pt x="155" y="12"/>
                  <a:pt x="156" y="13"/>
                </a:cubicBezTo>
                <a:cubicBezTo>
                  <a:pt x="158" y="14"/>
                  <a:pt x="159" y="16"/>
                  <a:pt x="159" y="18"/>
                </a:cubicBezTo>
                <a:lnTo>
                  <a:pt x="159" y="89"/>
                </a:lnTo>
                <a:close/>
                <a:moveTo>
                  <a:pt x="71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8"/>
                  <a:pt x="59" y="43"/>
                  <a:pt x="71" y="42"/>
                </a:cubicBezTo>
                <a:lnTo>
                  <a:pt x="71" y="24"/>
                </a:lnTo>
                <a:close/>
                <a:moveTo>
                  <a:pt x="71" y="63"/>
                </a:moveTo>
                <a:cubicBezTo>
                  <a:pt x="59" y="64"/>
                  <a:pt x="46" y="69"/>
                  <a:pt x="35" y="74"/>
                </a:cubicBezTo>
                <a:cubicBezTo>
                  <a:pt x="35" y="91"/>
                  <a:pt x="35" y="91"/>
                  <a:pt x="35" y="91"/>
                </a:cubicBezTo>
                <a:cubicBezTo>
                  <a:pt x="46" y="86"/>
                  <a:pt x="59" y="82"/>
                  <a:pt x="71" y="81"/>
                </a:cubicBezTo>
                <a:lnTo>
                  <a:pt x="71" y="63"/>
                </a:lnTo>
                <a:close/>
                <a:moveTo>
                  <a:pt x="147" y="68"/>
                </a:moveTo>
                <a:cubicBezTo>
                  <a:pt x="139" y="72"/>
                  <a:pt x="124" y="79"/>
                  <a:pt x="112" y="75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1" y="54"/>
                  <a:pt x="110" y="53"/>
                  <a:pt x="108" y="53"/>
                </a:cubicBezTo>
                <a:cubicBezTo>
                  <a:pt x="98" y="47"/>
                  <a:pt x="89" y="42"/>
                  <a:pt x="75" y="42"/>
                </a:cubicBezTo>
                <a:cubicBezTo>
                  <a:pt x="74" y="42"/>
                  <a:pt x="72" y="42"/>
                  <a:pt x="71" y="43"/>
                </a:cubicBezTo>
                <a:cubicBezTo>
                  <a:pt x="71" y="63"/>
                  <a:pt x="71" y="63"/>
                  <a:pt x="71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8" y="68"/>
                  <a:pt x="108" y="73"/>
                </a:cubicBezTo>
                <a:cubicBezTo>
                  <a:pt x="110" y="74"/>
                  <a:pt x="111" y="74"/>
                  <a:pt x="112" y="75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4" y="93"/>
                  <a:pt x="117" y="94"/>
                  <a:pt x="120" y="94"/>
                </a:cubicBezTo>
                <a:cubicBezTo>
                  <a:pt x="131" y="94"/>
                  <a:pt x="142" y="88"/>
                  <a:pt x="147" y="85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40" y="32"/>
                  <a:pt x="130" y="37"/>
                  <a:pt x="119" y="37"/>
                </a:cubicBezTo>
                <a:cubicBezTo>
                  <a:pt x="117" y="37"/>
                  <a:pt x="114" y="37"/>
                  <a:pt x="112" y="36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24" y="58"/>
                  <a:pt x="139" y="50"/>
                  <a:pt x="147" y="46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4" name="Freeform 256"/>
          <p:cNvSpPr>
            <a:spLocks noEditPoints="1"/>
          </p:cNvSpPr>
          <p:nvPr/>
        </p:nvSpPr>
        <p:spPr bwMode="auto">
          <a:xfrm>
            <a:off x="4243476" y="3419256"/>
            <a:ext cx="185690" cy="165454"/>
          </a:xfrm>
          <a:custGeom>
            <a:avLst/>
            <a:gdLst>
              <a:gd name="T0" fmla="*/ 18 w 160"/>
              <a:gd name="T1" fmla="*/ 22 h 142"/>
              <a:gd name="T2" fmla="*/ 18 w 160"/>
              <a:gd name="T3" fmla="*/ 139 h 142"/>
              <a:gd name="T4" fmla="*/ 15 w 160"/>
              <a:gd name="T5" fmla="*/ 142 h 142"/>
              <a:gd name="T6" fmla="*/ 9 w 160"/>
              <a:gd name="T7" fmla="*/ 142 h 142"/>
              <a:gd name="T8" fmla="*/ 6 w 160"/>
              <a:gd name="T9" fmla="*/ 139 h 142"/>
              <a:gd name="T10" fmla="*/ 6 w 160"/>
              <a:gd name="T11" fmla="*/ 22 h 142"/>
              <a:gd name="T12" fmla="*/ 0 w 160"/>
              <a:gd name="T13" fmla="*/ 12 h 142"/>
              <a:gd name="T14" fmla="*/ 12 w 160"/>
              <a:gd name="T15" fmla="*/ 0 h 142"/>
              <a:gd name="T16" fmla="*/ 24 w 160"/>
              <a:gd name="T17" fmla="*/ 12 h 142"/>
              <a:gd name="T18" fmla="*/ 18 w 160"/>
              <a:gd name="T19" fmla="*/ 22 h 142"/>
              <a:gd name="T20" fmla="*/ 160 w 160"/>
              <a:gd name="T21" fmla="*/ 89 h 142"/>
              <a:gd name="T22" fmla="*/ 156 w 160"/>
              <a:gd name="T23" fmla="*/ 94 h 142"/>
              <a:gd name="T24" fmla="*/ 155 w 160"/>
              <a:gd name="T25" fmla="*/ 95 h 142"/>
              <a:gd name="T26" fmla="*/ 121 w 160"/>
              <a:gd name="T27" fmla="*/ 106 h 142"/>
              <a:gd name="T28" fmla="*/ 106 w 160"/>
              <a:gd name="T29" fmla="*/ 102 h 142"/>
              <a:gd name="T30" fmla="*/ 104 w 160"/>
              <a:gd name="T31" fmla="*/ 101 h 142"/>
              <a:gd name="T32" fmla="*/ 75 w 160"/>
              <a:gd name="T33" fmla="*/ 93 h 142"/>
              <a:gd name="T34" fmla="*/ 33 w 160"/>
              <a:gd name="T35" fmla="*/ 106 h 142"/>
              <a:gd name="T36" fmla="*/ 30 w 160"/>
              <a:gd name="T37" fmla="*/ 107 h 142"/>
              <a:gd name="T38" fmla="*/ 27 w 160"/>
              <a:gd name="T39" fmla="*/ 106 h 142"/>
              <a:gd name="T40" fmla="*/ 24 w 160"/>
              <a:gd name="T41" fmla="*/ 101 h 142"/>
              <a:gd name="T42" fmla="*/ 24 w 160"/>
              <a:gd name="T43" fmla="*/ 32 h 142"/>
              <a:gd name="T44" fmla="*/ 26 w 160"/>
              <a:gd name="T45" fmla="*/ 27 h 142"/>
              <a:gd name="T46" fmla="*/ 73 w 160"/>
              <a:gd name="T47" fmla="*/ 12 h 142"/>
              <a:gd name="T48" fmla="*/ 111 w 160"/>
              <a:gd name="T49" fmla="*/ 23 h 142"/>
              <a:gd name="T50" fmla="*/ 120 w 160"/>
              <a:gd name="T51" fmla="*/ 25 h 142"/>
              <a:gd name="T52" fmla="*/ 148 w 160"/>
              <a:gd name="T53" fmla="*/ 15 h 142"/>
              <a:gd name="T54" fmla="*/ 151 w 160"/>
              <a:gd name="T55" fmla="*/ 13 h 142"/>
              <a:gd name="T56" fmla="*/ 157 w 160"/>
              <a:gd name="T57" fmla="*/ 13 h 142"/>
              <a:gd name="T58" fmla="*/ 160 w 160"/>
              <a:gd name="T59" fmla="*/ 18 h 142"/>
              <a:gd name="T60" fmla="*/ 160 w 160"/>
              <a:gd name="T61" fmla="*/ 89 h 142"/>
              <a:gd name="T62" fmla="*/ 148 w 160"/>
              <a:gd name="T63" fmla="*/ 28 h 142"/>
              <a:gd name="T64" fmla="*/ 120 w 160"/>
              <a:gd name="T65" fmla="*/ 37 h 142"/>
              <a:gd name="T66" fmla="*/ 106 w 160"/>
              <a:gd name="T67" fmla="*/ 34 h 142"/>
              <a:gd name="T68" fmla="*/ 73 w 160"/>
              <a:gd name="T69" fmla="*/ 24 h 142"/>
              <a:gd name="T70" fmla="*/ 35 w 160"/>
              <a:gd name="T71" fmla="*/ 36 h 142"/>
              <a:gd name="T72" fmla="*/ 35 w 160"/>
              <a:gd name="T73" fmla="*/ 91 h 142"/>
              <a:gd name="T74" fmla="*/ 75 w 160"/>
              <a:gd name="T75" fmla="*/ 81 h 142"/>
              <a:gd name="T76" fmla="*/ 109 w 160"/>
              <a:gd name="T77" fmla="*/ 90 h 142"/>
              <a:gd name="T78" fmla="*/ 111 w 160"/>
              <a:gd name="T79" fmla="*/ 92 h 142"/>
              <a:gd name="T80" fmla="*/ 121 w 160"/>
              <a:gd name="T81" fmla="*/ 94 h 142"/>
              <a:gd name="T82" fmla="*/ 148 w 160"/>
              <a:gd name="T83" fmla="*/ 85 h 142"/>
              <a:gd name="T84" fmla="*/ 148 w 160"/>
              <a:gd name="T85" fmla="*/ 2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42">
                <a:moveTo>
                  <a:pt x="18" y="22"/>
                </a:moveTo>
                <a:cubicBezTo>
                  <a:pt x="18" y="139"/>
                  <a:pt x="18" y="139"/>
                  <a:pt x="18" y="139"/>
                </a:cubicBezTo>
                <a:cubicBezTo>
                  <a:pt x="18" y="141"/>
                  <a:pt x="16" y="142"/>
                  <a:pt x="15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7" y="142"/>
                  <a:pt x="6" y="141"/>
                  <a:pt x="6" y="139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7"/>
                  <a:pt x="21" y="20"/>
                  <a:pt x="18" y="22"/>
                </a:cubicBezTo>
                <a:close/>
                <a:moveTo>
                  <a:pt x="160" y="89"/>
                </a:moveTo>
                <a:cubicBezTo>
                  <a:pt x="160" y="91"/>
                  <a:pt x="158" y="93"/>
                  <a:pt x="156" y="94"/>
                </a:cubicBezTo>
                <a:cubicBezTo>
                  <a:pt x="156" y="94"/>
                  <a:pt x="155" y="94"/>
                  <a:pt x="155" y="95"/>
                </a:cubicBezTo>
                <a:cubicBezTo>
                  <a:pt x="149" y="98"/>
                  <a:pt x="135" y="106"/>
                  <a:pt x="121" y="106"/>
                </a:cubicBezTo>
                <a:cubicBezTo>
                  <a:pt x="115" y="106"/>
                  <a:pt x="110" y="104"/>
                  <a:pt x="106" y="102"/>
                </a:cubicBezTo>
                <a:cubicBezTo>
                  <a:pt x="104" y="101"/>
                  <a:pt x="104" y="101"/>
                  <a:pt x="104" y="101"/>
                </a:cubicBezTo>
                <a:cubicBezTo>
                  <a:pt x="94" y="96"/>
                  <a:pt x="87" y="93"/>
                  <a:pt x="75" y="93"/>
                </a:cubicBezTo>
                <a:cubicBezTo>
                  <a:pt x="62" y="93"/>
                  <a:pt x="43" y="100"/>
                  <a:pt x="33" y="106"/>
                </a:cubicBezTo>
                <a:cubicBezTo>
                  <a:pt x="32" y="107"/>
                  <a:pt x="31" y="107"/>
                  <a:pt x="30" y="107"/>
                </a:cubicBezTo>
                <a:cubicBezTo>
                  <a:pt x="29" y="107"/>
                  <a:pt x="27" y="107"/>
                  <a:pt x="27" y="106"/>
                </a:cubicBezTo>
                <a:cubicBezTo>
                  <a:pt x="25" y="105"/>
                  <a:pt x="24" y="103"/>
                  <a:pt x="24" y="101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3" y="12"/>
                </a:cubicBezTo>
                <a:cubicBezTo>
                  <a:pt x="88" y="12"/>
                  <a:pt x="101" y="18"/>
                  <a:pt x="111" y="23"/>
                </a:cubicBezTo>
                <a:cubicBezTo>
                  <a:pt x="114" y="24"/>
                  <a:pt x="116" y="25"/>
                  <a:pt x="120" y="25"/>
                </a:cubicBezTo>
                <a:cubicBezTo>
                  <a:pt x="130" y="25"/>
                  <a:pt x="142" y="18"/>
                  <a:pt x="148" y="15"/>
                </a:cubicBezTo>
                <a:cubicBezTo>
                  <a:pt x="149" y="14"/>
                  <a:pt x="150" y="13"/>
                  <a:pt x="151" y="13"/>
                </a:cubicBezTo>
                <a:cubicBezTo>
                  <a:pt x="153" y="12"/>
                  <a:pt x="155" y="12"/>
                  <a:pt x="157" y="13"/>
                </a:cubicBezTo>
                <a:cubicBezTo>
                  <a:pt x="159" y="14"/>
                  <a:pt x="160" y="16"/>
                  <a:pt x="160" y="18"/>
                </a:cubicBezTo>
                <a:lnTo>
                  <a:pt x="160" y="89"/>
                </a:lnTo>
                <a:close/>
                <a:moveTo>
                  <a:pt x="148" y="28"/>
                </a:moveTo>
                <a:cubicBezTo>
                  <a:pt x="140" y="32"/>
                  <a:pt x="130" y="37"/>
                  <a:pt x="120" y="37"/>
                </a:cubicBezTo>
                <a:cubicBezTo>
                  <a:pt x="115" y="37"/>
                  <a:pt x="110" y="36"/>
                  <a:pt x="106" y="34"/>
                </a:cubicBezTo>
                <a:cubicBezTo>
                  <a:pt x="96" y="29"/>
                  <a:pt x="86" y="24"/>
                  <a:pt x="73" y="24"/>
                </a:cubicBezTo>
                <a:cubicBezTo>
                  <a:pt x="61" y="24"/>
                  <a:pt x="46" y="30"/>
                  <a:pt x="35" y="36"/>
                </a:cubicBezTo>
                <a:cubicBezTo>
                  <a:pt x="35" y="91"/>
                  <a:pt x="35" y="91"/>
                  <a:pt x="35" y="91"/>
                </a:cubicBezTo>
                <a:cubicBezTo>
                  <a:pt x="48" y="86"/>
                  <a:pt x="63" y="81"/>
                  <a:pt x="75" y="81"/>
                </a:cubicBezTo>
                <a:cubicBezTo>
                  <a:pt x="90" y="81"/>
                  <a:pt x="99" y="85"/>
                  <a:pt x="109" y="90"/>
                </a:cubicBezTo>
                <a:cubicBezTo>
                  <a:pt x="111" y="92"/>
                  <a:pt x="111" y="92"/>
                  <a:pt x="111" y="92"/>
                </a:cubicBezTo>
                <a:cubicBezTo>
                  <a:pt x="114" y="93"/>
                  <a:pt x="117" y="94"/>
                  <a:pt x="121" y="94"/>
                </a:cubicBezTo>
                <a:cubicBezTo>
                  <a:pt x="131" y="94"/>
                  <a:pt x="142" y="88"/>
                  <a:pt x="148" y="85"/>
                </a:cubicBezTo>
                <a:lnTo>
                  <a:pt x="148" y="2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5" name="Freeform 257"/>
          <p:cNvSpPr>
            <a:spLocks noEditPoints="1"/>
          </p:cNvSpPr>
          <p:nvPr/>
        </p:nvSpPr>
        <p:spPr bwMode="auto">
          <a:xfrm>
            <a:off x="4476779" y="3433539"/>
            <a:ext cx="165454" cy="138077"/>
          </a:xfrm>
          <a:custGeom>
            <a:avLst/>
            <a:gdLst>
              <a:gd name="T0" fmla="*/ 108 w 142"/>
              <a:gd name="T1" fmla="*/ 64 h 119"/>
              <a:gd name="T2" fmla="*/ 58 w 142"/>
              <a:gd name="T3" fmla="*/ 114 h 119"/>
              <a:gd name="T4" fmla="*/ 53 w 142"/>
              <a:gd name="T5" fmla="*/ 116 h 119"/>
              <a:gd name="T6" fmla="*/ 48 w 142"/>
              <a:gd name="T7" fmla="*/ 110 h 119"/>
              <a:gd name="T8" fmla="*/ 48 w 142"/>
              <a:gd name="T9" fmla="*/ 83 h 119"/>
              <a:gd name="T10" fmla="*/ 6 w 142"/>
              <a:gd name="T11" fmla="*/ 83 h 119"/>
              <a:gd name="T12" fmla="*/ 0 w 142"/>
              <a:gd name="T13" fmla="*/ 77 h 119"/>
              <a:gd name="T14" fmla="*/ 0 w 142"/>
              <a:gd name="T15" fmla="*/ 42 h 119"/>
              <a:gd name="T16" fmla="*/ 6 w 142"/>
              <a:gd name="T17" fmla="*/ 36 h 119"/>
              <a:gd name="T18" fmla="*/ 48 w 142"/>
              <a:gd name="T19" fmla="*/ 36 h 119"/>
              <a:gd name="T20" fmla="*/ 48 w 142"/>
              <a:gd name="T21" fmla="*/ 9 h 119"/>
              <a:gd name="T22" fmla="*/ 53 w 142"/>
              <a:gd name="T23" fmla="*/ 3 h 119"/>
              <a:gd name="T24" fmla="*/ 58 w 142"/>
              <a:gd name="T25" fmla="*/ 5 h 119"/>
              <a:gd name="T26" fmla="*/ 108 w 142"/>
              <a:gd name="T27" fmla="*/ 55 h 119"/>
              <a:gd name="T28" fmla="*/ 110 w 142"/>
              <a:gd name="T29" fmla="*/ 59 h 119"/>
              <a:gd name="T30" fmla="*/ 108 w 142"/>
              <a:gd name="T31" fmla="*/ 64 h 119"/>
              <a:gd name="T32" fmla="*/ 142 w 142"/>
              <a:gd name="T33" fmla="*/ 92 h 119"/>
              <a:gd name="T34" fmla="*/ 116 w 142"/>
              <a:gd name="T35" fmla="*/ 119 h 119"/>
              <a:gd name="T36" fmla="*/ 86 w 142"/>
              <a:gd name="T37" fmla="*/ 119 h 119"/>
              <a:gd name="T38" fmla="*/ 83 w 142"/>
              <a:gd name="T39" fmla="*/ 116 h 119"/>
              <a:gd name="T40" fmla="*/ 86 w 142"/>
              <a:gd name="T41" fmla="*/ 107 h 119"/>
              <a:gd name="T42" fmla="*/ 116 w 142"/>
              <a:gd name="T43" fmla="*/ 107 h 119"/>
              <a:gd name="T44" fmla="*/ 130 w 142"/>
              <a:gd name="T45" fmla="*/ 92 h 119"/>
              <a:gd name="T46" fmla="*/ 130 w 142"/>
              <a:gd name="T47" fmla="*/ 27 h 119"/>
              <a:gd name="T48" fmla="*/ 116 w 142"/>
              <a:gd name="T49" fmla="*/ 12 h 119"/>
              <a:gd name="T50" fmla="*/ 89 w 142"/>
              <a:gd name="T51" fmla="*/ 12 h 119"/>
              <a:gd name="T52" fmla="*/ 83 w 142"/>
              <a:gd name="T53" fmla="*/ 9 h 119"/>
              <a:gd name="T54" fmla="*/ 86 w 142"/>
              <a:gd name="T55" fmla="*/ 0 h 119"/>
              <a:gd name="T56" fmla="*/ 116 w 142"/>
              <a:gd name="T57" fmla="*/ 0 h 119"/>
              <a:gd name="T58" fmla="*/ 142 w 142"/>
              <a:gd name="T59" fmla="*/ 27 h 119"/>
              <a:gd name="T60" fmla="*/ 142 w 142"/>
              <a:gd name="T61" fmla="*/ 9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19">
                <a:moveTo>
                  <a:pt x="108" y="64"/>
                </a:moveTo>
                <a:cubicBezTo>
                  <a:pt x="58" y="114"/>
                  <a:pt x="58" y="114"/>
                  <a:pt x="58" y="114"/>
                </a:cubicBezTo>
                <a:cubicBezTo>
                  <a:pt x="57" y="115"/>
                  <a:pt x="55" y="116"/>
                  <a:pt x="53" y="116"/>
                </a:cubicBezTo>
                <a:cubicBezTo>
                  <a:pt x="50" y="116"/>
                  <a:pt x="48" y="113"/>
                  <a:pt x="48" y="110"/>
                </a:cubicBezTo>
                <a:cubicBezTo>
                  <a:pt x="48" y="83"/>
                  <a:pt x="48" y="83"/>
                  <a:pt x="48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3" y="83"/>
                  <a:pt x="0" y="80"/>
                  <a:pt x="0" y="7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3" y="36"/>
                  <a:pt x="6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6"/>
                  <a:pt x="50" y="3"/>
                  <a:pt x="53" y="3"/>
                </a:cubicBezTo>
                <a:cubicBezTo>
                  <a:pt x="55" y="3"/>
                  <a:pt x="57" y="4"/>
                  <a:pt x="58" y="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6"/>
                  <a:pt x="110" y="58"/>
                  <a:pt x="110" y="59"/>
                </a:cubicBezTo>
                <a:cubicBezTo>
                  <a:pt x="110" y="61"/>
                  <a:pt x="109" y="62"/>
                  <a:pt x="108" y="64"/>
                </a:cubicBezTo>
                <a:close/>
                <a:moveTo>
                  <a:pt x="142" y="92"/>
                </a:moveTo>
                <a:cubicBezTo>
                  <a:pt x="142" y="107"/>
                  <a:pt x="130" y="119"/>
                  <a:pt x="116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4" y="119"/>
                  <a:pt x="83" y="117"/>
                  <a:pt x="83" y="116"/>
                </a:cubicBezTo>
                <a:cubicBezTo>
                  <a:pt x="83" y="113"/>
                  <a:pt x="82" y="107"/>
                  <a:pt x="86" y="107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24" y="107"/>
                  <a:pt x="130" y="100"/>
                  <a:pt x="130" y="92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30" y="19"/>
                  <a:pt x="124" y="12"/>
                  <a:pt x="116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87" y="12"/>
                  <a:pt x="83" y="13"/>
                  <a:pt x="83" y="9"/>
                </a:cubicBezTo>
                <a:cubicBezTo>
                  <a:pt x="83" y="7"/>
                  <a:pt x="82" y="0"/>
                  <a:pt x="8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9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" name="Freeform 258"/>
          <p:cNvSpPr>
            <a:spLocks noEditPoints="1"/>
          </p:cNvSpPr>
          <p:nvPr/>
        </p:nvSpPr>
        <p:spPr bwMode="auto">
          <a:xfrm>
            <a:off x="4685084" y="3433539"/>
            <a:ext cx="167835" cy="138077"/>
          </a:xfrm>
          <a:custGeom>
            <a:avLst/>
            <a:gdLst>
              <a:gd name="T0" fmla="*/ 56 w 145"/>
              <a:gd name="T1" fmla="*/ 119 h 119"/>
              <a:gd name="T2" fmla="*/ 26 w 145"/>
              <a:gd name="T3" fmla="*/ 119 h 119"/>
              <a:gd name="T4" fmla="*/ 0 w 145"/>
              <a:gd name="T5" fmla="*/ 92 h 119"/>
              <a:gd name="T6" fmla="*/ 0 w 145"/>
              <a:gd name="T7" fmla="*/ 27 h 119"/>
              <a:gd name="T8" fmla="*/ 26 w 145"/>
              <a:gd name="T9" fmla="*/ 0 h 119"/>
              <a:gd name="T10" fmla="*/ 56 w 145"/>
              <a:gd name="T11" fmla="*/ 0 h 119"/>
              <a:gd name="T12" fmla="*/ 59 w 145"/>
              <a:gd name="T13" fmla="*/ 3 h 119"/>
              <a:gd name="T14" fmla="*/ 56 w 145"/>
              <a:gd name="T15" fmla="*/ 12 h 119"/>
              <a:gd name="T16" fmla="*/ 26 w 145"/>
              <a:gd name="T17" fmla="*/ 12 h 119"/>
              <a:gd name="T18" fmla="*/ 12 w 145"/>
              <a:gd name="T19" fmla="*/ 27 h 119"/>
              <a:gd name="T20" fmla="*/ 12 w 145"/>
              <a:gd name="T21" fmla="*/ 92 h 119"/>
              <a:gd name="T22" fmla="*/ 26 w 145"/>
              <a:gd name="T23" fmla="*/ 107 h 119"/>
              <a:gd name="T24" fmla="*/ 53 w 145"/>
              <a:gd name="T25" fmla="*/ 107 h 119"/>
              <a:gd name="T26" fmla="*/ 59 w 145"/>
              <a:gd name="T27" fmla="*/ 110 h 119"/>
              <a:gd name="T28" fmla="*/ 56 w 145"/>
              <a:gd name="T29" fmla="*/ 119 h 119"/>
              <a:gd name="T30" fmla="*/ 143 w 145"/>
              <a:gd name="T31" fmla="*/ 64 h 119"/>
              <a:gd name="T32" fmla="*/ 93 w 145"/>
              <a:gd name="T33" fmla="*/ 114 h 119"/>
              <a:gd name="T34" fmla="*/ 89 w 145"/>
              <a:gd name="T35" fmla="*/ 116 h 119"/>
              <a:gd name="T36" fmla="*/ 83 w 145"/>
              <a:gd name="T37" fmla="*/ 110 h 119"/>
              <a:gd name="T38" fmla="*/ 83 w 145"/>
              <a:gd name="T39" fmla="*/ 83 h 119"/>
              <a:gd name="T40" fmla="*/ 41 w 145"/>
              <a:gd name="T41" fmla="*/ 83 h 119"/>
              <a:gd name="T42" fmla="*/ 35 w 145"/>
              <a:gd name="T43" fmla="*/ 77 h 119"/>
              <a:gd name="T44" fmla="*/ 35 w 145"/>
              <a:gd name="T45" fmla="*/ 42 h 119"/>
              <a:gd name="T46" fmla="*/ 41 w 145"/>
              <a:gd name="T47" fmla="*/ 36 h 119"/>
              <a:gd name="T48" fmla="*/ 83 w 145"/>
              <a:gd name="T49" fmla="*/ 36 h 119"/>
              <a:gd name="T50" fmla="*/ 83 w 145"/>
              <a:gd name="T51" fmla="*/ 9 h 119"/>
              <a:gd name="T52" fmla="*/ 89 w 145"/>
              <a:gd name="T53" fmla="*/ 3 h 119"/>
              <a:gd name="T54" fmla="*/ 93 w 145"/>
              <a:gd name="T55" fmla="*/ 5 h 119"/>
              <a:gd name="T56" fmla="*/ 143 w 145"/>
              <a:gd name="T57" fmla="*/ 55 h 119"/>
              <a:gd name="T58" fmla="*/ 145 w 145"/>
              <a:gd name="T59" fmla="*/ 59 h 119"/>
              <a:gd name="T60" fmla="*/ 143 w 145"/>
              <a:gd name="T61" fmla="*/ 6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5" h="119">
                <a:moveTo>
                  <a:pt x="56" y="119"/>
                </a:moveTo>
                <a:cubicBezTo>
                  <a:pt x="26" y="119"/>
                  <a:pt x="26" y="119"/>
                  <a:pt x="26" y="119"/>
                </a:cubicBezTo>
                <a:cubicBezTo>
                  <a:pt x="12" y="119"/>
                  <a:pt x="0" y="107"/>
                  <a:pt x="0" y="9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8" y="0"/>
                  <a:pt x="59" y="2"/>
                  <a:pt x="59" y="3"/>
                </a:cubicBezTo>
                <a:cubicBezTo>
                  <a:pt x="59" y="6"/>
                  <a:pt x="60" y="12"/>
                  <a:pt x="5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18" y="12"/>
                  <a:pt x="12" y="19"/>
                  <a:pt x="12" y="27"/>
                </a:cubicBezTo>
                <a:cubicBezTo>
                  <a:pt x="12" y="92"/>
                  <a:pt x="12" y="92"/>
                  <a:pt x="12" y="92"/>
                </a:cubicBezTo>
                <a:cubicBezTo>
                  <a:pt x="12" y="100"/>
                  <a:pt x="18" y="107"/>
                  <a:pt x="26" y="107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5" y="107"/>
                  <a:pt x="59" y="106"/>
                  <a:pt x="59" y="110"/>
                </a:cubicBezTo>
                <a:cubicBezTo>
                  <a:pt x="59" y="112"/>
                  <a:pt x="60" y="119"/>
                  <a:pt x="56" y="119"/>
                </a:cubicBezTo>
                <a:close/>
                <a:moveTo>
                  <a:pt x="143" y="64"/>
                </a:moveTo>
                <a:cubicBezTo>
                  <a:pt x="93" y="114"/>
                  <a:pt x="93" y="114"/>
                  <a:pt x="93" y="114"/>
                </a:cubicBezTo>
                <a:cubicBezTo>
                  <a:pt x="92" y="115"/>
                  <a:pt x="90" y="116"/>
                  <a:pt x="89" y="116"/>
                </a:cubicBezTo>
                <a:cubicBezTo>
                  <a:pt x="85" y="116"/>
                  <a:pt x="83" y="113"/>
                  <a:pt x="83" y="110"/>
                </a:cubicBezTo>
                <a:cubicBezTo>
                  <a:pt x="83" y="83"/>
                  <a:pt x="83" y="83"/>
                  <a:pt x="83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38" y="83"/>
                  <a:pt x="35" y="80"/>
                  <a:pt x="35" y="77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38"/>
                  <a:pt x="38" y="36"/>
                  <a:pt x="41" y="36"/>
                </a:cubicBezTo>
                <a:cubicBezTo>
                  <a:pt x="83" y="36"/>
                  <a:pt x="83" y="36"/>
                  <a:pt x="83" y="36"/>
                </a:cubicBezTo>
                <a:cubicBezTo>
                  <a:pt x="83" y="9"/>
                  <a:pt x="83" y="9"/>
                  <a:pt x="83" y="9"/>
                </a:cubicBezTo>
                <a:cubicBezTo>
                  <a:pt x="83" y="6"/>
                  <a:pt x="85" y="3"/>
                  <a:pt x="89" y="3"/>
                </a:cubicBezTo>
                <a:cubicBezTo>
                  <a:pt x="90" y="3"/>
                  <a:pt x="92" y="4"/>
                  <a:pt x="93" y="5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44" y="56"/>
                  <a:pt x="145" y="58"/>
                  <a:pt x="145" y="59"/>
                </a:cubicBezTo>
                <a:cubicBezTo>
                  <a:pt x="145" y="61"/>
                  <a:pt x="144" y="62"/>
                  <a:pt x="143" y="6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7" name="Freeform 259"/>
          <p:cNvSpPr>
            <a:spLocks noEditPoints="1"/>
          </p:cNvSpPr>
          <p:nvPr/>
        </p:nvSpPr>
        <p:spPr bwMode="auto">
          <a:xfrm>
            <a:off x="4911244" y="3419256"/>
            <a:ext cx="164264" cy="165454"/>
          </a:xfrm>
          <a:custGeom>
            <a:avLst/>
            <a:gdLst>
              <a:gd name="T0" fmla="*/ 69 w 142"/>
              <a:gd name="T1" fmla="*/ 88 h 142"/>
              <a:gd name="T2" fmla="*/ 38 w 142"/>
              <a:gd name="T3" fmla="*/ 119 h 142"/>
              <a:gd name="T4" fmla="*/ 52 w 142"/>
              <a:gd name="T5" fmla="*/ 132 h 142"/>
              <a:gd name="T6" fmla="*/ 53 w 142"/>
              <a:gd name="T7" fmla="*/ 136 h 142"/>
              <a:gd name="T8" fmla="*/ 47 w 142"/>
              <a:gd name="T9" fmla="*/ 142 h 142"/>
              <a:gd name="T10" fmla="*/ 6 w 142"/>
              <a:gd name="T11" fmla="*/ 142 h 142"/>
              <a:gd name="T12" fmla="*/ 0 w 142"/>
              <a:gd name="T13" fmla="*/ 136 h 142"/>
              <a:gd name="T14" fmla="*/ 0 w 142"/>
              <a:gd name="T15" fmla="*/ 95 h 142"/>
              <a:gd name="T16" fmla="*/ 6 w 142"/>
              <a:gd name="T17" fmla="*/ 89 h 142"/>
              <a:gd name="T18" fmla="*/ 10 w 142"/>
              <a:gd name="T19" fmla="*/ 91 h 142"/>
              <a:gd name="T20" fmla="*/ 24 w 142"/>
              <a:gd name="T21" fmla="*/ 104 h 142"/>
              <a:gd name="T22" fmla="*/ 54 w 142"/>
              <a:gd name="T23" fmla="*/ 74 h 142"/>
              <a:gd name="T24" fmla="*/ 56 w 142"/>
              <a:gd name="T25" fmla="*/ 73 h 142"/>
              <a:gd name="T26" fmla="*/ 58 w 142"/>
              <a:gd name="T27" fmla="*/ 74 h 142"/>
              <a:gd name="T28" fmla="*/ 69 w 142"/>
              <a:gd name="T29" fmla="*/ 84 h 142"/>
              <a:gd name="T30" fmla="*/ 70 w 142"/>
              <a:gd name="T31" fmla="*/ 86 h 142"/>
              <a:gd name="T32" fmla="*/ 69 w 142"/>
              <a:gd name="T33" fmla="*/ 88 h 142"/>
              <a:gd name="T34" fmla="*/ 142 w 142"/>
              <a:gd name="T35" fmla="*/ 48 h 142"/>
              <a:gd name="T36" fmla="*/ 136 w 142"/>
              <a:gd name="T37" fmla="*/ 54 h 142"/>
              <a:gd name="T38" fmla="*/ 132 w 142"/>
              <a:gd name="T39" fmla="*/ 52 h 142"/>
              <a:gd name="T40" fmla="*/ 119 w 142"/>
              <a:gd name="T41" fmla="*/ 39 h 142"/>
              <a:gd name="T42" fmla="*/ 88 w 142"/>
              <a:gd name="T43" fmla="*/ 69 h 142"/>
              <a:gd name="T44" fmla="*/ 86 w 142"/>
              <a:gd name="T45" fmla="*/ 70 h 142"/>
              <a:gd name="T46" fmla="*/ 84 w 142"/>
              <a:gd name="T47" fmla="*/ 69 h 142"/>
              <a:gd name="T48" fmla="*/ 73 w 142"/>
              <a:gd name="T49" fmla="*/ 59 h 142"/>
              <a:gd name="T50" fmla="*/ 72 w 142"/>
              <a:gd name="T51" fmla="*/ 57 h 142"/>
              <a:gd name="T52" fmla="*/ 73 w 142"/>
              <a:gd name="T53" fmla="*/ 55 h 142"/>
              <a:gd name="T54" fmla="*/ 104 w 142"/>
              <a:gd name="T55" fmla="*/ 24 h 142"/>
              <a:gd name="T56" fmla="*/ 91 w 142"/>
              <a:gd name="T57" fmla="*/ 11 h 142"/>
              <a:gd name="T58" fmla="*/ 89 w 142"/>
              <a:gd name="T59" fmla="*/ 6 h 142"/>
              <a:gd name="T60" fmla="*/ 95 w 142"/>
              <a:gd name="T61" fmla="*/ 0 h 142"/>
              <a:gd name="T62" fmla="*/ 136 w 142"/>
              <a:gd name="T63" fmla="*/ 0 h 142"/>
              <a:gd name="T64" fmla="*/ 142 w 142"/>
              <a:gd name="T65" fmla="*/ 6 h 142"/>
              <a:gd name="T66" fmla="*/ 142 w 142"/>
              <a:gd name="T67" fmla="*/ 4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2" h="142">
                <a:moveTo>
                  <a:pt x="69" y="88"/>
                </a:moveTo>
                <a:cubicBezTo>
                  <a:pt x="38" y="119"/>
                  <a:pt x="38" y="119"/>
                  <a:pt x="38" y="119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3" y="133"/>
                  <a:pt x="53" y="135"/>
                  <a:pt x="53" y="136"/>
                </a:cubicBezTo>
                <a:cubicBezTo>
                  <a:pt x="53" y="140"/>
                  <a:pt x="51" y="142"/>
                  <a:pt x="47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3" y="142"/>
                  <a:pt x="0" y="140"/>
                  <a:pt x="0" y="136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2"/>
                  <a:pt x="3" y="89"/>
                  <a:pt x="6" y="89"/>
                </a:cubicBezTo>
                <a:cubicBezTo>
                  <a:pt x="8" y="89"/>
                  <a:pt x="9" y="90"/>
                  <a:pt x="10" y="9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54" y="74"/>
                  <a:pt x="54" y="74"/>
                  <a:pt x="54" y="74"/>
                </a:cubicBezTo>
                <a:cubicBezTo>
                  <a:pt x="55" y="73"/>
                  <a:pt x="56" y="73"/>
                  <a:pt x="56" y="73"/>
                </a:cubicBezTo>
                <a:cubicBezTo>
                  <a:pt x="57" y="73"/>
                  <a:pt x="58" y="73"/>
                  <a:pt x="58" y="7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5"/>
                  <a:pt x="70" y="85"/>
                  <a:pt x="70" y="86"/>
                </a:cubicBezTo>
                <a:cubicBezTo>
                  <a:pt x="70" y="87"/>
                  <a:pt x="70" y="88"/>
                  <a:pt x="69" y="88"/>
                </a:cubicBezTo>
                <a:close/>
                <a:moveTo>
                  <a:pt x="142" y="48"/>
                </a:moveTo>
                <a:cubicBezTo>
                  <a:pt x="142" y="51"/>
                  <a:pt x="139" y="54"/>
                  <a:pt x="136" y="54"/>
                </a:cubicBezTo>
                <a:cubicBezTo>
                  <a:pt x="135" y="54"/>
                  <a:pt x="133" y="53"/>
                  <a:pt x="132" y="52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88" y="69"/>
                  <a:pt x="88" y="69"/>
                  <a:pt x="88" y="69"/>
                </a:cubicBezTo>
                <a:cubicBezTo>
                  <a:pt x="87" y="70"/>
                  <a:pt x="87" y="70"/>
                  <a:pt x="86" y="70"/>
                </a:cubicBezTo>
                <a:cubicBezTo>
                  <a:pt x="85" y="70"/>
                  <a:pt x="84" y="70"/>
                  <a:pt x="84" y="69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58"/>
                  <a:pt x="72" y="57"/>
                  <a:pt x="72" y="57"/>
                </a:cubicBezTo>
                <a:cubicBezTo>
                  <a:pt x="72" y="56"/>
                  <a:pt x="73" y="55"/>
                  <a:pt x="73" y="55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1" y="11"/>
                  <a:pt x="91" y="11"/>
                  <a:pt x="91" y="11"/>
                </a:cubicBezTo>
                <a:cubicBezTo>
                  <a:pt x="90" y="9"/>
                  <a:pt x="89" y="8"/>
                  <a:pt x="89" y="6"/>
                </a:cubicBezTo>
                <a:cubicBezTo>
                  <a:pt x="89" y="3"/>
                  <a:pt x="92" y="0"/>
                  <a:pt x="9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4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8" name="Freeform 260"/>
          <p:cNvSpPr>
            <a:spLocks noEditPoints="1"/>
          </p:cNvSpPr>
          <p:nvPr/>
        </p:nvSpPr>
        <p:spPr bwMode="auto">
          <a:xfrm>
            <a:off x="5118358" y="3407352"/>
            <a:ext cx="191641" cy="164264"/>
          </a:xfrm>
          <a:custGeom>
            <a:avLst/>
            <a:gdLst>
              <a:gd name="T0" fmla="*/ 130 w 165"/>
              <a:gd name="T1" fmla="*/ 115 h 142"/>
              <a:gd name="T2" fmla="*/ 103 w 165"/>
              <a:gd name="T3" fmla="*/ 142 h 142"/>
              <a:gd name="T4" fmla="*/ 26 w 165"/>
              <a:gd name="T5" fmla="*/ 142 h 142"/>
              <a:gd name="T6" fmla="*/ 0 w 165"/>
              <a:gd name="T7" fmla="*/ 115 h 142"/>
              <a:gd name="T8" fmla="*/ 0 w 165"/>
              <a:gd name="T9" fmla="*/ 38 h 142"/>
              <a:gd name="T10" fmla="*/ 26 w 165"/>
              <a:gd name="T11" fmla="*/ 11 h 142"/>
              <a:gd name="T12" fmla="*/ 91 w 165"/>
              <a:gd name="T13" fmla="*/ 11 h 142"/>
              <a:gd name="T14" fmla="*/ 94 w 165"/>
              <a:gd name="T15" fmla="*/ 14 h 142"/>
              <a:gd name="T16" fmla="*/ 94 w 165"/>
              <a:gd name="T17" fmla="*/ 20 h 142"/>
              <a:gd name="T18" fmla="*/ 91 w 165"/>
              <a:gd name="T19" fmla="*/ 23 h 142"/>
              <a:gd name="T20" fmla="*/ 26 w 165"/>
              <a:gd name="T21" fmla="*/ 23 h 142"/>
              <a:gd name="T22" fmla="*/ 12 w 165"/>
              <a:gd name="T23" fmla="*/ 38 h 142"/>
              <a:gd name="T24" fmla="*/ 12 w 165"/>
              <a:gd name="T25" fmla="*/ 115 h 142"/>
              <a:gd name="T26" fmla="*/ 26 w 165"/>
              <a:gd name="T27" fmla="*/ 130 h 142"/>
              <a:gd name="T28" fmla="*/ 103 w 165"/>
              <a:gd name="T29" fmla="*/ 130 h 142"/>
              <a:gd name="T30" fmla="*/ 118 w 165"/>
              <a:gd name="T31" fmla="*/ 115 h 142"/>
              <a:gd name="T32" fmla="*/ 118 w 165"/>
              <a:gd name="T33" fmla="*/ 85 h 142"/>
              <a:gd name="T34" fmla="*/ 121 w 165"/>
              <a:gd name="T35" fmla="*/ 82 h 142"/>
              <a:gd name="T36" fmla="*/ 127 w 165"/>
              <a:gd name="T37" fmla="*/ 82 h 142"/>
              <a:gd name="T38" fmla="*/ 130 w 165"/>
              <a:gd name="T39" fmla="*/ 85 h 142"/>
              <a:gd name="T40" fmla="*/ 130 w 165"/>
              <a:gd name="T41" fmla="*/ 115 h 142"/>
              <a:gd name="T42" fmla="*/ 165 w 165"/>
              <a:gd name="T43" fmla="*/ 53 h 142"/>
              <a:gd name="T44" fmla="*/ 159 w 165"/>
              <a:gd name="T45" fmla="*/ 59 h 142"/>
              <a:gd name="T46" fmla="*/ 155 w 165"/>
              <a:gd name="T47" fmla="*/ 57 h 142"/>
              <a:gd name="T48" fmla="*/ 139 w 165"/>
              <a:gd name="T49" fmla="*/ 41 h 142"/>
              <a:gd name="T50" fmla="*/ 79 w 165"/>
              <a:gd name="T51" fmla="*/ 101 h 142"/>
              <a:gd name="T52" fmla="*/ 77 w 165"/>
              <a:gd name="T53" fmla="*/ 102 h 142"/>
              <a:gd name="T54" fmla="*/ 74 w 165"/>
              <a:gd name="T55" fmla="*/ 101 h 142"/>
              <a:gd name="T56" fmla="*/ 64 w 165"/>
              <a:gd name="T57" fmla="*/ 90 h 142"/>
              <a:gd name="T58" fmla="*/ 63 w 165"/>
              <a:gd name="T59" fmla="*/ 88 h 142"/>
              <a:gd name="T60" fmla="*/ 64 w 165"/>
              <a:gd name="T61" fmla="*/ 86 h 142"/>
              <a:gd name="T62" fmla="*/ 124 w 165"/>
              <a:gd name="T63" fmla="*/ 26 h 142"/>
              <a:gd name="T64" fmla="*/ 108 w 165"/>
              <a:gd name="T65" fmla="*/ 10 h 142"/>
              <a:gd name="T66" fmla="*/ 106 w 165"/>
              <a:gd name="T67" fmla="*/ 6 h 142"/>
              <a:gd name="T68" fmla="*/ 112 w 165"/>
              <a:gd name="T69" fmla="*/ 0 h 142"/>
              <a:gd name="T70" fmla="*/ 159 w 165"/>
              <a:gd name="T71" fmla="*/ 0 h 142"/>
              <a:gd name="T72" fmla="*/ 165 w 165"/>
              <a:gd name="T73" fmla="*/ 6 h 142"/>
              <a:gd name="T74" fmla="*/ 165 w 165"/>
              <a:gd name="T75" fmla="*/ 5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5" h="142">
                <a:moveTo>
                  <a:pt x="130" y="115"/>
                </a:moveTo>
                <a:cubicBezTo>
                  <a:pt x="130" y="130"/>
                  <a:pt x="118" y="142"/>
                  <a:pt x="103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3"/>
                  <a:pt x="12" y="11"/>
                  <a:pt x="26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3" y="11"/>
                  <a:pt x="94" y="13"/>
                  <a:pt x="94" y="14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2"/>
                  <a:pt x="93" y="23"/>
                  <a:pt x="91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18" y="23"/>
                  <a:pt x="12" y="30"/>
                  <a:pt x="12" y="38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23"/>
                  <a:pt x="18" y="130"/>
                  <a:pt x="26" y="130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11" y="130"/>
                  <a:pt x="118" y="123"/>
                  <a:pt x="118" y="115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18" y="84"/>
                  <a:pt x="119" y="82"/>
                  <a:pt x="121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9" y="82"/>
                  <a:pt x="130" y="84"/>
                  <a:pt x="130" y="85"/>
                </a:cubicBezTo>
                <a:lnTo>
                  <a:pt x="130" y="115"/>
                </a:lnTo>
                <a:close/>
                <a:moveTo>
                  <a:pt x="165" y="53"/>
                </a:moveTo>
                <a:cubicBezTo>
                  <a:pt x="165" y="56"/>
                  <a:pt x="163" y="59"/>
                  <a:pt x="159" y="59"/>
                </a:cubicBezTo>
                <a:cubicBezTo>
                  <a:pt x="158" y="59"/>
                  <a:pt x="156" y="58"/>
                  <a:pt x="155" y="57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8" y="102"/>
                  <a:pt x="77" y="102"/>
                  <a:pt x="77" y="102"/>
                </a:cubicBezTo>
                <a:cubicBezTo>
                  <a:pt x="76" y="102"/>
                  <a:pt x="75" y="102"/>
                  <a:pt x="74" y="101"/>
                </a:cubicBezTo>
                <a:cubicBezTo>
                  <a:pt x="64" y="90"/>
                  <a:pt x="64" y="90"/>
                  <a:pt x="64" y="90"/>
                </a:cubicBezTo>
                <a:cubicBezTo>
                  <a:pt x="63" y="90"/>
                  <a:pt x="63" y="89"/>
                  <a:pt x="63" y="88"/>
                </a:cubicBezTo>
                <a:cubicBezTo>
                  <a:pt x="63" y="88"/>
                  <a:pt x="63" y="87"/>
                  <a:pt x="64" y="8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7" y="9"/>
                  <a:pt x="106" y="7"/>
                  <a:pt x="106" y="6"/>
                </a:cubicBezTo>
                <a:cubicBezTo>
                  <a:pt x="106" y="2"/>
                  <a:pt x="109" y="0"/>
                  <a:pt x="112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63" y="0"/>
                  <a:pt x="165" y="2"/>
                  <a:pt x="165" y="6"/>
                </a:cubicBezTo>
                <a:lnTo>
                  <a:pt x="165" y="5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9" name="Freeform 261"/>
          <p:cNvSpPr>
            <a:spLocks noEditPoints="1"/>
          </p:cNvSpPr>
          <p:nvPr/>
        </p:nvSpPr>
        <p:spPr bwMode="auto">
          <a:xfrm>
            <a:off x="5352850" y="3419256"/>
            <a:ext cx="165454" cy="16545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118 w 142"/>
              <a:gd name="T19" fmla="*/ 30 h 142"/>
              <a:gd name="T20" fmla="*/ 112 w 142"/>
              <a:gd name="T21" fmla="*/ 24 h 142"/>
              <a:gd name="T22" fmla="*/ 68 w 142"/>
              <a:gd name="T23" fmla="*/ 24 h 142"/>
              <a:gd name="T24" fmla="*/ 63 w 142"/>
              <a:gd name="T25" fmla="*/ 28 h 142"/>
              <a:gd name="T26" fmla="*/ 64 w 142"/>
              <a:gd name="T27" fmla="*/ 34 h 142"/>
              <a:gd name="T28" fmla="*/ 77 w 142"/>
              <a:gd name="T29" fmla="*/ 48 h 142"/>
              <a:gd name="T30" fmla="*/ 28 w 142"/>
              <a:gd name="T31" fmla="*/ 97 h 142"/>
              <a:gd name="T32" fmla="*/ 28 w 142"/>
              <a:gd name="T33" fmla="*/ 105 h 142"/>
              <a:gd name="T34" fmla="*/ 37 w 142"/>
              <a:gd name="T35" fmla="*/ 115 h 142"/>
              <a:gd name="T36" fmla="*/ 46 w 142"/>
              <a:gd name="T37" fmla="*/ 115 h 142"/>
              <a:gd name="T38" fmla="*/ 95 w 142"/>
              <a:gd name="T39" fmla="*/ 65 h 142"/>
              <a:gd name="T40" fmla="*/ 108 w 142"/>
              <a:gd name="T41" fmla="*/ 79 h 142"/>
              <a:gd name="T42" fmla="*/ 112 w 142"/>
              <a:gd name="T43" fmla="*/ 80 h 142"/>
              <a:gd name="T44" fmla="*/ 115 w 142"/>
              <a:gd name="T45" fmla="*/ 80 h 142"/>
              <a:gd name="T46" fmla="*/ 118 w 142"/>
              <a:gd name="T47" fmla="*/ 74 h 142"/>
              <a:gd name="T48" fmla="*/ 118 w 142"/>
              <a:gd name="T49" fmla="*/ 3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18" y="30"/>
                </a:moveTo>
                <a:cubicBezTo>
                  <a:pt x="118" y="27"/>
                  <a:pt x="116" y="24"/>
                  <a:pt x="112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6" y="24"/>
                  <a:pt x="63" y="26"/>
                  <a:pt x="63" y="28"/>
                </a:cubicBezTo>
                <a:cubicBezTo>
                  <a:pt x="62" y="30"/>
                  <a:pt x="62" y="33"/>
                  <a:pt x="64" y="34"/>
                </a:cubicBezTo>
                <a:cubicBezTo>
                  <a:pt x="77" y="48"/>
                  <a:pt x="77" y="48"/>
                  <a:pt x="77" y="48"/>
                </a:cubicBezTo>
                <a:cubicBezTo>
                  <a:pt x="28" y="97"/>
                  <a:pt x="28" y="97"/>
                  <a:pt x="28" y="97"/>
                </a:cubicBezTo>
                <a:cubicBezTo>
                  <a:pt x="25" y="99"/>
                  <a:pt x="25" y="103"/>
                  <a:pt x="28" y="105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40" y="117"/>
                  <a:pt x="43" y="117"/>
                  <a:pt x="46" y="115"/>
                </a:cubicBezTo>
                <a:cubicBezTo>
                  <a:pt x="95" y="65"/>
                  <a:pt x="95" y="65"/>
                  <a:pt x="95" y="65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09" y="80"/>
                  <a:pt x="111" y="80"/>
                  <a:pt x="112" y="80"/>
                </a:cubicBezTo>
                <a:cubicBezTo>
                  <a:pt x="113" y="80"/>
                  <a:pt x="114" y="80"/>
                  <a:pt x="115" y="80"/>
                </a:cubicBezTo>
                <a:cubicBezTo>
                  <a:pt x="117" y="79"/>
                  <a:pt x="118" y="77"/>
                  <a:pt x="118" y="74"/>
                </a:cubicBezTo>
                <a:lnTo>
                  <a:pt x="118" y="3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0" name="Freeform 262"/>
          <p:cNvSpPr>
            <a:spLocks noEditPoints="1"/>
          </p:cNvSpPr>
          <p:nvPr/>
        </p:nvSpPr>
        <p:spPr bwMode="auto">
          <a:xfrm>
            <a:off x="5559965" y="3447822"/>
            <a:ext cx="191641" cy="123793"/>
          </a:xfrm>
          <a:custGeom>
            <a:avLst/>
            <a:gdLst>
              <a:gd name="T0" fmla="*/ 164 w 166"/>
              <a:gd name="T1" fmla="*/ 60 h 107"/>
              <a:gd name="T2" fmla="*/ 83 w 166"/>
              <a:gd name="T3" fmla="*/ 107 h 107"/>
              <a:gd name="T4" fmla="*/ 2 w 166"/>
              <a:gd name="T5" fmla="*/ 60 h 107"/>
              <a:gd name="T6" fmla="*/ 0 w 166"/>
              <a:gd name="T7" fmla="*/ 53 h 107"/>
              <a:gd name="T8" fmla="*/ 2 w 166"/>
              <a:gd name="T9" fmla="*/ 47 h 107"/>
              <a:gd name="T10" fmla="*/ 83 w 166"/>
              <a:gd name="T11" fmla="*/ 0 h 107"/>
              <a:gd name="T12" fmla="*/ 164 w 166"/>
              <a:gd name="T13" fmla="*/ 47 h 107"/>
              <a:gd name="T14" fmla="*/ 166 w 166"/>
              <a:gd name="T15" fmla="*/ 53 h 107"/>
              <a:gd name="T16" fmla="*/ 164 w 166"/>
              <a:gd name="T17" fmla="*/ 60 h 107"/>
              <a:gd name="T18" fmla="*/ 119 w 166"/>
              <a:gd name="T19" fmla="*/ 21 h 107"/>
              <a:gd name="T20" fmla="*/ 125 w 166"/>
              <a:gd name="T21" fmla="*/ 42 h 107"/>
              <a:gd name="T22" fmla="*/ 83 w 166"/>
              <a:gd name="T23" fmla="*/ 83 h 107"/>
              <a:gd name="T24" fmla="*/ 42 w 166"/>
              <a:gd name="T25" fmla="*/ 42 h 107"/>
              <a:gd name="T26" fmla="*/ 48 w 166"/>
              <a:gd name="T27" fmla="*/ 21 h 107"/>
              <a:gd name="T28" fmla="*/ 12 w 166"/>
              <a:gd name="T29" fmla="*/ 53 h 107"/>
              <a:gd name="T30" fmla="*/ 83 w 166"/>
              <a:gd name="T31" fmla="*/ 95 h 107"/>
              <a:gd name="T32" fmla="*/ 154 w 166"/>
              <a:gd name="T33" fmla="*/ 53 h 107"/>
              <a:gd name="T34" fmla="*/ 119 w 166"/>
              <a:gd name="T35" fmla="*/ 21 h 107"/>
              <a:gd name="T36" fmla="*/ 83 w 166"/>
              <a:gd name="T37" fmla="*/ 13 h 107"/>
              <a:gd name="T38" fmla="*/ 55 w 166"/>
              <a:gd name="T39" fmla="*/ 42 h 107"/>
              <a:gd name="T40" fmla="*/ 60 w 166"/>
              <a:gd name="T41" fmla="*/ 46 h 107"/>
              <a:gd name="T42" fmla="*/ 64 w 166"/>
              <a:gd name="T43" fmla="*/ 42 h 107"/>
              <a:gd name="T44" fmla="*/ 83 w 166"/>
              <a:gd name="T45" fmla="*/ 22 h 107"/>
              <a:gd name="T46" fmla="*/ 88 w 166"/>
              <a:gd name="T47" fmla="*/ 18 h 107"/>
              <a:gd name="T48" fmla="*/ 83 w 166"/>
              <a:gd name="T49" fmla="*/ 1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6" h="107">
                <a:moveTo>
                  <a:pt x="164" y="60"/>
                </a:moveTo>
                <a:cubicBezTo>
                  <a:pt x="147" y="88"/>
                  <a:pt x="116" y="107"/>
                  <a:pt x="83" y="107"/>
                </a:cubicBezTo>
                <a:cubicBezTo>
                  <a:pt x="50" y="107"/>
                  <a:pt x="19" y="88"/>
                  <a:pt x="2" y="60"/>
                </a:cubicBezTo>
                <a:cubicBezTo>
                  <a:pt x="1" y="58"/>
                  <a:pt x="0" y="56"/>
                  <a:pt x="0" y="53"/>
                </a:cubicBezTo>
                <a:cubicBezTo>
                  <a:pt x="0" y="51"/>
                  <a:pt x="1" y="49"/>
                  <a:pt x="2" y="47"/>
                </a:cubicBezTo>
                <a:cubicBezTo>
                  <a:pt x="19" y="19"/>
                  <a:pt x="50" y="0"/>
                  <a:pt x="83" y="0"/>
                </a:cubicBezTo>
                <a:cubicBezTo>
                  <a:pt x="116" y="0"/>
                  <a:pt x="147" y="19"/>
                  <a:pt x="164" y="47"/>
                </a:cubicBezTo>
                <a:cubicBezTo>
                  <a:pt x="165" y="49"/>
                  <a:pt x="166" y="51"/>
                  <a:pt x="166" y="53"/>
                </a:cubicBezTo>
                <a:cubicBezTo>
                  <a:pt x="166" y="56"/>
                  <a:pt x="165" y="58"/>
                  <a:pt x="164" y="60"/>
                </a:cubicBezTo>
                <a:close/>
                <a:moveTo>
                  <a:pt x="119" y="21"/>
                </a:moveTo>
                <a:cubicBezTo>
                  <a:pt x="123" y="27"/>
                  <a:pt x="125" y="34"/>
                  <a:pt x="125" y="42"/>
                </a:cubicBezTo>
                <a:cubicBezTo>
                  <a:pt x="125" y="64"/>
                  <a:pt x="106" y="83"/>
                  <a:pt x="83" y="83"/>
                </a:cubicBezTo>
                <a:cubicBezTo>
                  <a:pt x="60" y="83"/>
                  <a:pt x="42" y="64"/>
                  <a:pt x="42" y="42"/>
                </a:cubicBezTo>
                <a:cubicBezTo>
                  <a:pt x="42" y="34"/>
                  <a:pt x="44" y="27"/>
                  <a:pt x="48" y="21"/>
                </a:cubicBezTo>
                <a:cubicBezTo>
                  <a:pt x="33" y="28"/>
                  <a:pt x="21" y="40"/>
                  <a:pt x="12" y="53"/>
                </a:cubicBezTo>
                <a:cubicBezTo>
                  <a:pt x="28" y="78"/>
                  <a:pt x="54" y="95"/>
                  <a:pt x="83" y="95"/>
                </a:cubicBezTo>
                <a:cubicBezTo>
                  <a:pt x="113" y="95"/>
                  <a:pt x="138" y="78"/>
                  <a:pt x="154" y="53"/>
                </a:cubicBezTo>
                <a:cubicBezTo>
                  <a:pt x="145" y="40"/>
                  <a:pt x="133" y="28"/>
                  <a:pt x="119" y="21"/>
                </a:cubicBezTo>
                <a:close/>
                <a:moveTo>
                  <a:pt x="83" y="13"/>
                </a:moveTo>
                <a:cubicBezTo>
                  <a:pt x="68" y="13"/>
                  <a:pt x="55" y="26"/>
                  <a:pt x="55" y="42"/>
                </a:cubicBezTo>
                <a:cubicBezTo>
                  <a:pt x="55" y="44"/>
                  <a:pt x="57" y="46"/>
                  <a:pt x="60" y="46"/>
                </a:cubicBezTo>
                <a:cubicBezTo>
                  <a:pt x="62" y="46"/>
                  <a:pt x="64" y="44"/>
                  <a:pt x="64" y="42"/>
                </a:cubicBezTo>
                <a:cubicBezTo>
                  <a:pt x="64" y="31"/>
                  <a:pt x="73" y="22"/>
                  <a:pt x="83" y="22"/>
                </a:cubicBezTo>
                <a:cubicBezTo>
                  <a:pt x="86" y="22"/>
                  <a:pt x="88" y="20"/>
                  <a:pt x="88" y="18"/>
                </a:cubicBezTo>
                <a:cubicBezTo>
                  <a:pt x="88" y="15"/>
                  <a:pt x="86" y="13"/>
                  <a:pt x="83" y="1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1" name="Freeform 263"/>
          <p:cNvSpPr>
            <a:spLocks noEditPoints="1"/>
          </p:cNvSpPr>
          <p:nvPr/>
        </p:nvSpPr>
        <p:spPr bwMode="auto">
          <a:xfrm>
            <a:off x="5795647" y="3437108"/>
            <a:ext cx="191641" cy="144029"/>
          </a:xfrm>
          <a:custGeom>
            <a:avLst/>
            <a:gdLst>
              <a:gd name="T0" fmla="*/ 120 w 165"/>
              <a:gd name="T1" fmla="*/ 10 h 124"/>
              <a:gd name="T2" fmla="*/ 62 w 165"/>
              <a:gd name="T3" fmla="*/ 115 h 124"/>
              <a:gd name="T4" fmla="*/ 58 w 165"/>
              <a:gd name="T5" fmla="*/ 123 h 124"/>
              <a:gd name="T6" fmla="*/ 55 w 165"/>
              <a:gd name="T7" fmla="*/ 124 h 124"/>
              <a:gd name="T8" fmla="*/ 43 w 165"/>
              <a:gd name="T9" fmla="*/ 118 h 124"/>
              <a:gd name="T10" fmla="*/ 41 w 165"/>
              <a:gd name="T11" fmla="*/ 115 h 124"/>
              <a:gd name="T12" fmla="*/ 45 w 165"/>
              <a:gd name="T13" fmla="*/ 107 h 124"/>
              <a:gd name="T14" fmla="*/ 2 w 165"/>
              <a:gd name="T15" fmla="*/ 69 h 124"/>
              <a:gd name="T16" fmla="*/ 0 w 165"/>
              <a:gd name="T17" fmla="*/ 62 h 124"/>
              <a:gd name="T18" fmla="*/ 2 w 165"/>
              <a:gd name="T19" fmla="*/ 56 h 124"/>
              <a:gd name="T20" fmla="*/ 83 w 165"/>
              <a:gd name="T21" fmla="*/ 9 h 124"/>
              <a:gd name="T22" fmla="*/ 99 w 165"/>
              <a:gd name="T23" fmla="*/ 11 h 124"/>
              <a:gd name="T24" fmla="*/ 104 w 165"/>
              <a:gd name="T25" fmla="*/ 2 h 124"/>
              <a:gd name="T26" fmla="*/ 107 w 165"/>
              <a:gd name="T27" fmla="*/ 0 h 124"/>
              <a:gd name="T28" fmla="*/ 119 w 165"/>
              <a:gd name="T29" fmla="*/ 7 h 124"/>
              <a:gd name="T30" fmla="*/ 121 w 165"/>
              <a:gd name="T31" fmla="*/ 9 h 124"/>
              <a:gd name="T32" fmla="*/ 120 w 165"/>
              <a:gd name="T33" fmla="*/ 10 h 124"/>
              <a:gd name="T34" fmla="*/ 58 w 165"/>
              <a:gd name="T35" fmla="*/ 84 h 124"/>
              <a:gd name="T36" fmla="*/ 41 w 165"/>
              <a:gd name="T37" fmla="*/ 51 h 124"/>
              <a:gd name="T38" fmla="*/ 47 w 165"/>
              <a:gd name="T39" fmla="*/ 30 h 124"/>
              <a:gd name="T40" fmla="*/ 12 w 165"/>
              <a:gd name="T41" fmla="*/ 62 h 124"/>
              <a:gd name="T42" fmla="*/ 51 w 165"/>
              <a:gd name="T43" fmla="*/ 97 h 124"/>
              <a:gd name="T44" fmla="*/ 58 w 165"/>
              <a:gd name="T45" fmla="*/ 84 h 124"/>
              <a:gd name="T46" fmla="*/ 83 w 165"/>
              <a:gd name="T47" fmla="*/ 22 h 124"/>
              <a:gd name="T48" fmla="*/ 54 w 165"/>
              <a:gd name="T49" fmla="*/ 51 h 124"/>
              <a:gd name="T50" fmla="*/ 59 w 165"/>
              <a:gd name="T51" fmla="*/ 55 h 124"/>
              <a:gd name="T52" fmla="*/ 63 w 165"/>
              <a:gd name="T53" fmla="*/ 51 h 124"/>
              <a:gd name="T54" fmla="*/ 83 w 165"/>
              <a:gd name="T55" fmla="*/ 31 h 124"/>
              <a:gd name="T56" fmla="*/ 87 w 165"/>
              <a:gd name="T57" fmla="*/ 27 h 124"/>
              <a:gd name="T58" fmla="*/ 83 w 165"/>
              <a:gd name="T59" fmla="*/ 22 h 124"/>
              <a:gd name="T60" fmla="*/ 163 w 165"/>
              <a:gd name="T61" fmla="*/ 69 h 124"/>
              <a:gd name="T62" fmla="*/ 153 w 165"/>
              <a:gd name="T63" fmla="*/ 82 h 124"/>
              <a:gd name="T64" fmla="*/ 83 w 165"/>
              <a:gd name="T65" fmla="*/ 116 h 124"/>
              <a:gd name="T66" fmla="*/ 89 w 165"/>
              <a:gd name="T67" fmla="*/ 103 h 124"/>
              <a:gd name="T68" fmla="*/ 153 w 165"/>
              <a:gd name="T69" fmla="*/ 62 h 124"/>
              <a:gd name="T70" fmla="*/ 127 w 165"/>
              <a:gd name="T71" fmla="*/ 35 h 124"/>
              <a:gd name="T72" fmla="*/ 133 w 165"/>
              <a:gd name="T73" fmla="*/ 25 h 124"/>
              <a:gd name="T74" fmla="*/ 163 w 165"/>
              <a:gd name="T75" fmla="*/ 56 h 124"/>
              <a:gd name="T76" fmla="*/ 165 w 165"/>
              <a:gd name="T77" fmla="*/ 62 h 124"/>
              <a:gd name="T78" fmla="*/ 163 w 165"/>
              <a:gd name="T79" fmla="*/ 69 h 124"/>
              <a:gd name="T80" fmla="*/ 97 w 165"/>
              <a:gd name="T81" fmla="*/ 89 h 124"/>
              <a:gd name="T82" fmla="*/ 123 w 165"/>
              <a:gd name="T83" fmla="*/ 43 h 124"/>
              <a:gd name="T84" fmla="*/ 124 w 165"/>
              <a:gd name="T85" fmla="*/ 51 h 124"/>
              <a:gd name="T86" fmla="*/ 97 w 165"/>
              <a:gd name="T87" fmla="*/ 8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5" h="124">
                <a:moveTo>
                  <a:pt x="120" y="10"/>
                </a:moveTo>
                <a:cubicBezTo>
                  <a:pt x="101" y="45"/>
                  <a:pt x="82" y="80"/>
                  <a:pt x="62" y="115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7" y="124"/>
                  <a:pt x="56" y="124"/>
                  <a:pt x="55" y="124"/>
                </a:cubicBezTo>
                <a:cubicBezTo>
                  <a:pt x="53" y="124"/>
                  <a:pt x="45" y="119"/>
                  <a:pt x="43" y="118"/>
                </a:cubicBezTo>
                <a:cubicBezTo>
                  <a:pt x="42" y="117"/>
                  <a:pt x="41" y="117"/>
                  <a:pt x="41" y="115"/>
                </a:cubicBezTo>
                <a:cubicBezTo>
                  <a:pt x="41" y="114"/>
                  <a:pt x="44" y="109"/>
                  <a:pt x="45" y="107"/>
                </a:cubicBezTo>
                <a:cubicBezTo>
                  <a:pt x="27" y="99"/>
                  <a:pt x="12" y="85"/>
                  <a:pt x="2" y="69"/>
                </a:cubicBezTo>
                <a:cubicBezTo>
                  <a:pt x="0" y="67"/>
                  <a:pt x="0" y="65"/>
                  <a:pt x="0" y="62"/>
                </a:cubicBezTo>
                <a:cubicBezTo>
                  <a:pt x="0" y="60"/>
                  <a:pt x="0" y="58"/>
                  <a:pt x="2" y="56"/>
                </a:cubicBezTo>
                <a:cubicBezTo>
                  <a:pt x="20" y="28"/>
                  <a:pt x="48" y="9"/>
                  <a:pt x="83" y="9"/>
                </a:cubicBezTo>
                <a:cubicBezTo>
                  <a:pt x="88" y="9"/>
                  <a:pt x="94" y="10"/>
                  <a:pt x="99" y="11"/>
                </a:cubicBezTo>
                <a:cubicBezTo>
                  <a:pt x="104" y="2"/>
                  <a:pt x="104" y="2"/>
                  <a:pt x="104" y="2"/>
                </a:cubicBezTo>
                <a:cubicBezTo>
                  <a:pt x="105" y="1"/>
                  <a:pt x="106" y="0"/>
                  <a:pt x="107" y="0"/>
                </a:cubicBezTo>
                <a:cubicBezTo>
                  <a:pt x="108" y="0"/>
                  <a:pt x="117" y="6"/>
                  <a:pt x="119" y="7"/>
                </a:cubicBezTo>
                <a:cubicBezTo>
                  <a:pt x="120" y="7"/>
                  <a:pt x="121" y="8"/>
                  <a:pt x="121" y="9"/>
                </a:cubicBezTo>
                <a:cubicBezTo>
                  <a:pt x="121" y="9"/>
                  <a:pt x="121" y="10"/>
                  <a:pt x="120" y="10"/>
                </a:cubicBezTo>
                <a:close/>
                <a:moveTo>
                  <a:pt x="58" y="84"/>
                </a:moveTo>
                <a:cubicBezTo>
                  <a:pt x="48" y="76"/>
                  <a:pt x="41" y="64"/>
                  <a:pt x="41" y="51"/>
                </a:cubicBezTo>
                <a:cubicBezTo>
                  <a:pt x="41" y="43"/>
                  <a:pt x="43" y="36"/>
                  <a:pt x="47" y="30"/>
                </a:cubicBezTo>
                <a:cubicBezTo>
                  <a:pt x="32" y="37"/>
                  <a:pt x="20" y="49"/>
                  <a:pt x="12" y="62"/>
                </a:cubicBezTo>
                <a:cubicBezTo>
                  <a:pt x="21" y="77"/>
                  <a:pt x="35" y="90"/>
                  <a:pt x="51" y="97"/>
                </a:cubicBezTo>
                <a:lnTo>
                  <a:pt x="58" y="84"/>
                </a:lnTo>
                <a:close/>
                <a:moveTo>
                  <a:pt x="83" y="22"/>
                </a:moveTo>
                <a:cubicBezTo>
                  <a:pt x="67" y="22"/>
                  <a:pt x="54" y="35"/>
                  <a:pt x="54" y="51"/>
                </a:cubicBezTo>
                <a:cubicBezTo>
                  <a:pt x="54" y="53"/>
                  <a:pt x="56" y="55"/>
                  <a:pt x="59" y="55"/>
                </a:cubicBezTo>
                <a:cubicBezTo>
                  <a:pt x="61" y="55"/>
                  <a:pt x="63" y="53"/>
                  <a:pt x="63" y="51"/>
                </a:cubicBezTo>
                <a:cubicBezTo>
                  <a:pt x="63" y="40"/>
                  <a:pt x="72" y="31"/>
                  <a:pt x="83" y="31"/>
                </a:cubicBezTo>
                <a:cubicBezTo>
                  <a:pt x="85" y="31"/>
                  <a:pt x="87" y="29"/>
                  <a:pt x="87" y="27"/>
                </a:cubicBezTo>
                <a:cubicBezTo>
                  <a:pt x="87" y="24"/>
                  <a:pt x="85" y="22"/>
                  <a:pt x="83" y="22"/>
                </a:cubicBezTo>
                <a:close/>
                <a:moveTo>
                  <a:pt x="163" y="69"/>
                </a:moveTo>
                <a:cubicBezTo>
                  <a:pt x="161" y="73"/>
                  <a:pt x="157" y="78"/>
                  <a:pt x="153" y="82"/>
                </a:cubicBezTo>
                <a:cubicBezTo>
                  <a:pt x="135" y="103"/>
                  <a:pt x="110" y="116"/>
                  <a:pt x="83" y="116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116" y="101"/>
                  <a:pt x="139" y="85"/>
                  <a:pt x="153" y="62"/>
                </a:cubicBezTo>
                <a:cubicBezTo>
                  <a:pt x="147" y="52"/>
                  <a:pt x="138" y="42"/>
                  <a:pt x="127" y="3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45" y="33"/>
                  <a:pt x="156" y="44"/>
                  <a:pt x="163" y="56"/>
                </a:cubicBezTo>
                <a:cubicBezTo>
                  <a:pt x="165" y="58"/>
                  <a:pt x="165" y="60"/>
                  <a:pt x="165" y="62"/>
                </a:cubicBezTo>
                <a:cubicBezTo>
                  <a:pt x="165" y="65"/>
                  <a:pt x="165" y="67"/>
                  <a:pt x="163" y="69"/>
                </a:cubicBezTo>
                <a:close/>
                <a:moveTo>
                  <a:pt x="97" y="89"/>
                </a:moveTo>
                <a:cubicBezTo>
                  <a:pt x="123" y="43"/>
                  <a:pt x="123" y="43"/>
                  <a:pt x="123" y="43"/>
                </a:cubicBezTo>
                <a:cubicBezTo>
                  <a:pt x="124" y="45"/>
                  <a:pt x="124" y="48"/>
                  <a:pt x="124" y="51"/>
                </a:cubicBezTo>
                <a:cubicBezTo>
                  <a:pt x="124" y="68"/>
                  <a:pt x="113" y="83"/>
                  <a:pt x="97" y="8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2" name="Freeform 264"/>
          <p:cNvSpPr>
            <a:spLocks/>
          </p:cNvSpPr>
          <p:nvPr/>
        </p:nvSpPr>
        <p:spPr bwMode="auto">
          <a:xfrm>
            <a:off x="6034901" y="3419254"/>
            <a:ext cx="178547" cy="152360"/>
          </a:xfrm>
          <a:custGeom>
            <a:avLst/>
            <a:gdLst>
              <a:gd name="T0" fmla="*/ 154 w 154"/>
              <a:gd name="T1" fmla="*/ 110 h 131"/>
              <a:gd name="T2" fmla="*/ 133 w 154"/>
              <a:gd name="T3" fmla="*/ 131 h 131"/>
              <a:gd name="T4" fmla="*/ 21 w 154"/>
              <a:gd name="T5" fmla="*/ 131 h 131"/>
              <a:gd name="T6" fmla="*/ 0 w 154"/>
              <a:gd name="T7" fmla="*/ 110 h 131"/>
              <a:gd name="T8" fmla="*/ 0 w 154"/>
              <a:gd name="T9" fmla="*/ 21 h 131"/>
              <a:gd name="T10" fmla="*/ 21 w 154"/>
              <a:gd name="T11" fmla="*/ 0 h 131"/>
              <a:gd name="T12" fmla="*/ 50 w 154"/>
              <a:gd name="T13" fmla="*/ 0 h 131"/>
              <a:gd name="T14" fmla="*/ 71 w 154"/>
              <a:gd name="T15" fmla="*/ 21 h 131"/>
              <a:gd name="T16" fmla="*/ 71 w 154"/>
              <a:gd name="T17" fmla="*/ 24 h 131"/>
              <a:gd name="T18" fmla="*/ 133 w 154"/>
              <a:gd name="T19" fmla="*/ 24 h 131"/>
              <a:gd name="T20" fmla="*/ 154 w 154"/>
              <a:gd name="T21" fmla="*/ 45 h 131"/>
              <a:gd name="T22" fmla="*/ 154 w 154"/>
              <a:gd name="T23" fmla="*/ 11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" h="131">
                <a:moveTo>
                  <a:pt x="154" y="110"/>
                </a:moveTo>
                <a:cubicBezTo>
                  <a:pt x="154" y="121"/>
                  <a:pt x="144" y="131"/>
                  <a:pt x="133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9" y="131"/>
                  <a:pt x="0" y="12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44" y="24"/>
                  <a:pt x="154" y="33"/>
                  <a:pt x="154" y="45"/>
                </a:cubicBezTo>
                <a:lnTo>
                  <a:pt x="154" y="11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3" name="Freeform 265"/>
          <p:cNvSpPr>
            <a:spLocks noEditPoints="1"/>
          </p:cNvSpPr>
          <p:nvPr/>
        </p:nvSpPr>
        <p:spPr bwMode="auto">
          <a:xfrm>
            <a:off x="6256301" y="3419254"/>
            <a:ext cx="179738" cy="152360"/>
          </a:xfrm>
          <a:custGeom>
            <a:avLst/>
            <a:gdLst>
              <a:gd name="T0" fmla="*/ 154 w 154"/>
              <a:gd name="T1" fmla="*/ 110 h 131"/>
              <a:gd name="T2" fmla="*/ 134 w 154"/>
              <a:gd name="T3" fmla="*/ 131 h 131"/>
              <a:gd name="T4" fmla="*/ 21 w 154"/>
              <a:gd name="T5" fmla="*/ 131 h 131"/>
              <a:gd name="T6" fmla="*/ 0 w 154"/>
              <a:gd name="T7" fmla="*/ 110 h 131"/>
              <a:gd name="T8" fmla="*/ 0 w 154"/>
              <a:gd name="T9" fmla="*/ 21 h 131"/>
              <a:gd name="T10" fmla="*/ 21 w 154"/>
              <a:gd name="T11" fmla="*/ 0 h 131"/>
              <a:gd name="T12" fmla="*/ 51 w 154"/>
              <a:gd name="T13" fmla="*/ 0 h 131"/>
              <a:gd name="T14" fmla="*/ 71 w 154"/>
              <a:gd name="T15" fmla="*/ 21 h 131"/>
              <a:gd name="T16" fmla="*/ 71 w 154"/>
              <a:gd name="T17" fmla="*/ 24 h 131"/>
              <a:gd name="T18" fmla="*/ 134 w 154"/>
              <a:gd name="T19" fmla="*/ 24 h 131"/>
              <a:gd name="T20" fmla="*/ 154 w 154"/>
              <a:gd name="T21" fmla="*/ 45 h 131"/>
              <a:gd name="T22" fmla="*/ 154 w 154"/>
              <a:gd name="T23" fmla="*/ 110 h 131"/>
              <a:gd name="T24" fmla="*/ 142 w 154"/>
              <a:gd name="T25" fmla="*/ 45 h 131"/>
              <a:gd name="T26" fmla="*/ 134 w 154"/>
              <a:gd name="T27" fmla="*/ 36 h 131"/>
              <a:gd name="T28" fmla="*/ 68 w 154"/>
              <a:gd name="T29" fmla="*/ 36 h 131"/>
              <a:gd name="T30" fmla="*/ 60 w 154"/>
              <a:gd name="T31" fmla="*/ 27 h 131"/>
              <a:gd name="T32" fmla="*/ 60 w 154"/>
              <a:gd name="T33" fmla="*/ 21 h 131"/>
              <a:gd name="T34" fmla="*/ 51 w 154"/>
              <a:gd name="T35" fmla="*/ 12 h 131"/>
              <a:gd name="T36" fmla="*/ 21 w 154"/>
              <a:gd name="T37" fmla="*/ 12 h 131"/>
              <a:gd name="T38" fmla="*/ 12 w 154"/>
              <a:gd name="T39" fmla="*/ 21 h 131"/>
              <a:gd name="T40" fmla="*/ 12 w 154"/>
              <a:gd name="T41" fmla="*/ 110 h 131"/>
              <a:gd name="T42" fmla="*/ 21 w 154"/>
              <a:gd name="T43" fmla="*/ 119 h 131"/>
              <a:gd name="T44" fmla="*/ 134 w 154"/>
              <a:gd name="T45" fmla="*/ 119 h 131"/>
              <a:gd name="T46" fmla="*/ 142 w 154"/>
              <a:gd name="T47" fmla="*/ 110 h 131"/>
              <a:gd name="T48" fmla="*/ 142 w 154"/>
              <a:gd name="T49" fmla="*/ 4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31">
                <a:moveTo>
                  <a:pt x="154" y="110"/>
                </a:moveTo>
                <a:cubicBezTo>
                  <a:pt x="154" y="121"/>
                  <a:pt x="145" y="131"/>
                  <a:pt x="134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0" y="131"/>
                  <a:pt x="0" y="12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34" y="24"/>
                  <a:pt x="134" y="24"/>
                  <a:pt x="134" y="24"/>
                </a:cubicBezTo>
                <a:cubicBezTo>
                  <a:pt x="145" y="24"/>
                  <a:pt x="154" y="33"/>
                  <a:pt x="154" y="45"/>
                </a:cubicBezTo>
                <a:lnTo>
                  <a:pt x="154" y="110"/>
                </a:lnTo>
                <a:close/>
                <a:moveTo>
                  <a:pt x="142" y="45"/>
                </a:moveTo>
                <a:cubicBezTo>
                  <a:pt x="142" y="40"/>
                  <a:pt x="138" y="36"/>
                  <a:pt x="134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4" y="36"/>
                  <a:pt x="60" y="32"/>
                  <a:pt x="60" y="27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16"/>
                  <a:pt x="56" y="12"/>
                  <a:pt x="5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6" y="12"/>
                  <a:pt x="12" y="16"/>
                  <a:pt x="12" y="21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5"/>
                  <a:pt x="16" y="119"/>
                  <a:pt x="21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8" y="119"/>
                  <a:pt x="142" y="115"/>
                  <a:pt x="142" y="110"/>
                </a:cubicBezTo>
                <a:lnTo>
                  <a:pt x="142" y="4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4" name="Freeform 266"/>
          <p:cNvSpPr>
            <a:spLocks noEditPoints="1"/>
          </p:cNvSpPr>
          <p:nvPr/>
        </p:nvSpPr>
        <p:spPr bwMode="auto">
          <a:xfrm>
            <a:off x="6478888" y="3419254"/>
            <a:ext cx="199973" cy="152360"/>
          </a:xfrm>
          <a:custGeom>
            <a:avLst/>
            <a:gdLst>
              <a:gd name="T0" fmla="*/ 142 w 173"/>
              <a:gd name="T1" fmla="*/ 60 h 131"/>
              <a:gd name="T2" fmla="*/ 65 w 173"/>
              <a:gd name="T3" fmla="*/ 60 h 131"/>
              <a:gd name="T4" fmla="*/ 32 w 173"/>
              <a:gd name="T5" fmla="*/ 75 h 131"/>
              <a:gd name="T6" fmla="*/ 0 w 173"/>
              <a:gd name="T7" fmla="*/ 112 h 131"/>
              <a:gd name="T8" fmla="*/ 0 w 173"/>
              <a:gd name="T9" fmla="*/ 112 h 131"/>
              <a:gd name="T10" fmla="*/ 0 w 173"/>
              <a:gd name="T11" fmla="*/ 110 h 131"/>
              <a:gd name="T12" fmla="*/ 0 w 173"/>
              <a:gd name="T13" fmla="*/ 21 h 131"/>
              <a:gd name="T14" fmla="*/ 21 w 173"/>
              <a:gd name="T15" fmla="*/ 0 h 131"/>
              <a:gd name="T16" fmla="*/ 50 w 173"/>
              <a:gd name="T17" fmla="*/ 0 h 131"/>
              <a:gd name="T18" fmla="*/ 71 w 173"/>
              <a:gd name="T19" fmla="*/ 21 h 131"/>
              <a:gd name="T20" fmla="*/ 71 w 173"/>
              <a:gd name="T21" fmla="*/ 24 h 131"/>
              <a:gd name="T22" fmla="*/ 121 w 173"/>
              <a:gd name="T23" fmla="*/ 24 h 131"/>
              <a:gd name="T24" fmla="*/ 142 w 173"/>
              <a:gd name="T25" fmla="*/ 45 h 131"/>
              <a:gd name="T26" fmla="*/ 142 w 173"/>
              <a:gd name="T27" fmla="*/ 60 h 131"/>
              <a:gd name="T28" fmla="*/ 171 w 173"/>
              <a:gd name="T29" fmla="*/ 83 h 131"/>
              <a:gd name="T30" fmla="*/ 140 w 173"/>
              <a:gd name="T31" fmla="*/ 119 h 131"/>
              <a:gd name="T32" fmla="*/ 115 w 173"/>
              <a:gd name="T33" fmla="*/ 131 h 131"/>
              <a:gd name="T34" fmla="*/ 15 w 173"/>
              <a:gd name="T35" fmla="*/ 131 h 131"/>
              <a:gd name="T36" fmla="*/ 7 w 173"/>
              <a:gd name="T37" fmla="*/ 125 h 131"/>
              <a:gd name="T38" fmla="*/ 9 w 173"/>
              <a:gd name="T39" fmla="*/ 119 h 131"/>
              <a:gd name="T40" fmla="*/ 41 w 173"/>
              <a:gd name="T41" fmla="*/ 83 h 131"/>
              <a:gd name="T42" fmla="*/ 65 w 173"/>
              <a:gd name="T43" fmla="*/ 71 h 131"/>
              <a:gd name="T44" fmla="*/ 165 w 173"/>
              <a:gd name="T45" fmla="*/ 71 h 131"/>
              <a:gd name="T46" fmla="*/ 173 w 173"/>
              <a:gd name="T47" fmla="*/ 77 h 131"/>
              <a:gd name="T48" fmla="*/ 171 w 173"/>
              <a:gd name="T49" fmla="*/ 8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3" h="131">
                <a:moveTo>
                  <a:pt x="142" y="60"/>
                </a:moveTo>
                <a:cubicBezTo>
                  <a:pt x="65" y="60"/>
                  <a:pt x="65" y="60"/>
                  <a:pt x="65" y="60"/>
                </a:cubicBezTo>
                <a:cubicBezTo>
                  <a:pt x="53" y="60"/>
                  <a:pt x="39" y="66"/>
                  <a:pt x="32" y="75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0" y="11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32" y="24"/>
                  <a:pt x="142" y="33"/>
                  <a:pt x="142" y="45"/>
                </a:cubicBezTo>
                <a:lnTo>
                  <a:pt x="142" y="60"/>
                </a:lnTo>
                <a:close/>
                <a:moveTo>
                  <a:pt x="171" y="83"/>
                </a:moveTo>
                <a:cubicBezTo>
                  <a:pt x="140" y="119"/>
                  <a:pt x="140" y="119"/>
                  <a:pt x="140" y="119"/>
                </a:cubicBezTo>
                <a:cubicBezTo>
                  <a:pt x="134" y="126"/>
                  <a:pt x="123" y="131"/>
                  <a:pt x="115" y="13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1" y="131"/>
                  <a:pt x="7" y="130"/>
                  <a:pt x="7" y="125"/>
                </a:cubicBezTo>
                <a:cubicBezTo>
                  <a:pt x="7" y="123"/>
                  <a:pt x="8" y="121"/>
                  <a:pt x="9" y="119"/>
                </a:cubicBezTo>
                <a:cubicBezTo>
                  <a:pt x="41" y="83"/>
                  <a:pt x="41" y="83"/>
                  <a:pt x="41" y="83"/>
                </a:cubicBezTo>
                <a:cubicBezTo>
                  <a:pt x="46" y="76"/>
                  <a:pt x="57" y="71"/>
                  <a:pt x="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9" y="71"/>
                  <a:pt x="173" y="72"/>
                  <a:pt x="173" y="77"/>
                </a:cubicBezTo>
                <a:cubicBezTo>
                  <a:pt x="173" y="79"/>
                  <a:pt x="172" y="81"/>
                  <a:pt x="171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5" name="Freeform 267"/>
          <p:cNvSpPr>
            <a:spLocks noEditPoints="1"/>
          </p:cNvSpPr>
          <p:nvPr/>
        </p:nvSpPr>
        <p:spPr bwMode="auto">
          <a:xfrm>
            <a:off x="6731234" y="3419254"/>
            <a:ext cx="204735" cy="152360"/>
          </a:xfrm>
          <a:custGeom>
            <a:avLst/>
            <a:gdLst>
              <a:gd name="T0" fmla="*/ 172 w 176"/>
              <a:gd name="T1" fmla="*/ 86 h 131"/>
              <a:gd name="T2" fmla="*/ 145 w 176"/>
              <a:gd name="T3" fmla="*/ 119 h 131"/>
              <a:gd name="T4" fmla="*/ 121 w 176"/>
              <a:gd name="T5" fmla="*/ 131 h 131"/>
              <a:gd name="T6" fmla="*/ 21 w 176"/>
              <a:gd name="T7" fmla="*/ 131 h 131"/>
              <a:gd name="T8" fmla="*/ 0 w 176"/>
              <a:gd name="T9" fmla="*/ 110 h 131"/>
              <a:gd name="T10" fmla="*/ 0 w 176"/>
              <a:gd name="T11" fmla="*/ 21 h 131"/>
              <a:gd name="T12" fmla="*/ 21 w 176"/>
              <a:gd name="T13" fmla="*/ 0 h 131"/>
              <a:gd name="T14" fmla="*/ 50 w 176"/>
              <a:gd name="T15" fmla="*/ 0 h 131"/>
              <a:gd name="T16" fmla="*/ 71 w 176"/>
              <a:gd name="T17" fmla="*/ 21 h 131"/>
              <a:gd name="T18" fmla="*/ 71 w 176"/>
              <a:gd name="T19" fmla="*/ 24 h 131"/>
              <a:gd name="T20" fmla="*/ 121 w 176"/>
              <a:gd name="T21" fmla="*/ 24 h 131"/>
              <a:gd name="T22" fmla="*/ 142 w 176"/>
              <a:gd name="T23" fmla="*/ 45 h 131"/>
              <a:gd name="T24" fmla="*/ 142 w 176"/>
              <a:gd name="T25" fmla="*/ 60 h 131"/>
              <a:gd name="T26" fmla="*/ 160 w 176"/>
              <a:gd name="T27" fmla="*/ 60 h 131"/>
              <a:gd name="T28" fmla="*/ 175 w 176"/>
              <a:gd name="T29" fmla="*/ 68 h 131"/>
              <a:gd name="T30" fmla="*/ 176 w 176"/>
              <a:gd name="T31" fmla="*/ 75 h 131"/>
              <a:gd name="T32" fmla="*/ 172 w 176"/>
              <a:gd name="T33" fmla="*/ 86 h 131"/>
              <a:gd name="T34" fmla="*/ 130 w 176"/>
              <a:gd name="T35" fmla="*/ 60 h 131"/>
              <a:gd name="T36" fmla="*/ 130 w 176"/>
              <a:gd name="T37" fmla="*/ 45 h 131"/>
              <a:gd name="T38" fmla="*/ 121 w 176"/>
              <a:gd name="T39" fmla="*/ 36 h 131"/>
              <a:gd name="T40" fmla="*/ 68 w 176"/>
              <a:gd name="T41" fmla="*/ 36 h 131"/>
              <a:gd name="T42" fmla="*/ 59 w 176"/>
              <a:gd name="T43" fmla="*/ 27 h 131"/>
              <a:gd name="T44" fmla="*/ 59 w 176"/>
              <a:gd name="T45" fmla="*/ 21 h 131"/>
              <a:gd name="T46" fmla="*/ 50 w 176"/>
              <a:gd name="T47" fmla="*/ 12 h 131"/>
              <a:gd name="T48" fmla="*/ 21 w 176"/>
              <a:gd name="T49" fmla="*/ 12 h 131"/>
              <a:gd name="T50" fmla="*/ 12 w 176"/>
              <a:gd name="T51" fmla="*/ 21 h 131"/>
              <a:gd name="T52" fmla="*/ 12 w 176"/>
              <a:gd name="T53" fmla="*/ 100 h 131"/>
              <a:gd name="T54" fmla="*/ 36 w 176"/>
              <a:gd name="T55" fmla="*/ 71 h 131"/>
              <a:gd name="T56" fmla="*/ 59 w 176"/>
              <a:gd name="T57" fmla="*/ 60 h 131"/>
              <a:gd name="T58" fmla="*/ 130 w 176"/>
              <a:gd name="T59" fmla="*/ 60 h 131"/>
              <a:gd name="T60" fmla="*/ 160 w 176"/>
              <a:gd name="T61" fmla="*/ 71 h 131"/>
              <a:gd name="T62" fmla="*/ 59 w 176"/>
              <a:gd name="T63" fmla="*/ 71 h 131"/>
              <a:gd name="T64" fmla="*/ 45 w 176"/>
              <a:gd name="T65" fmla="*/ 78 h 131"/>
              <a:gd name="T66" fmla="*/ 18 w 176"/>
              <a:gd name="T67" fmla="*/ 112 h 131"/>
              <a:gd name="T68" fmla="*/ 16 w 176"/>
              <a:gd name="T69" fmla="*/ 116 h 131"/>
              <a:gd name="T70" fmla="*/ 21 w 176"/>
              <a:gd name="T71" fmla="*/ 119 h 131"/>
              <a:gd name="T72" fmla="*/ 121 w 176"/>
              <a:gd name="T73" fmla="*/ 119 h 131"/>
              <a:gd name="T74" fmla="*/ 136 w 176"/>
              <a:gd name="T75" fmla="*/ 112 h 131"/>
              <a:gd name="T76" fmla="*/ 163 w 176"/>
              <a:gd name="T77" fmla="*/ 78 h 131"/>
              <a:gd name="T78" fmla="*/ 165 w 176"/>
              <a:gd name="T79" fmla="*/ 75 h 131"/>
              <a:gd name="T80" fmla="*/ 160 w 176"/>
              <a:gd name="T81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31">
                <a:moveTo>
                  <a:pt x="172" y="86"/>
                </a:moveTo>
                <a:cubicBezTo>
                  <a:pt x="145" y="119"/>
                  <a:pt x="145" y="119"/>
                  <a:pt x="145" y="119"/>
                </a:cubicBezTo>
                <a:cubicBezTo>
                  <a:pt x="140" y="126"/>
                  <a:pt x="130" y="131"/>
                  <a:pt x="121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9" y="131"/>
                  <a:pt x="0" y="12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33" y="24"/>
                  <a:pt x="142" y="33"/>
                  <a:pt x="142" y="45"/>
                </a:cubicBezTo>
                <a:cubicBezTo>
                  <a:pt x="142" y="60"/>
                  <a:pt x="142" y="60"/>
                  <a:pt x="142" y="60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66" y="60"/>
                  <a:pt x="172" y="62"/>
                  <a:pt x="175" y="68"/>
                </a:cubicBezTo>
                <a:cubicBezTo>
                  <a:pt x="176" y="70"/>
                  <a:pt x="176" y="72"/>
                  <a:pt x="176" y="75"/>
                </a:cubicBezTo>
                <a:cubicBezTo>
                  <a:pt x="176" y="79"/>
                  <a:pt x="175" y="83"/>
                  <a:pt x="172" y="86"/>
                </a:cubicBezTo>
                <a:close/>
                <a:moveTo>
                  <a:pt x="130" y="60"/>
                </a:moveTo>
                <a:cubicBezTo>
                  <a:pt x="130" y="45"/>
                  <a:pt x="130" y="45"/>
                  <a:pt x="130" y="45"/>
                </a:cubicBezTo>
                <a:cubicBezTo>
                  <a:pt x="130" y="40"/>
                  <a:pt x="126" y="36"/>
                  <a:pt x="121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3" y="36"/>
                  <a:pt x="59" y="32"/>
                  <a:pt x="59" y="27"/>
                </a:cubicBezTo>
                <a:cubicBezTo>
                  <a:pt x="59" y="21"/>
                  <a:pt x="59" y="21"/>
                  <a:pt x="59" y="21"/>
                </a:cubicBezTo>
                <a:cubicBezTo>
                  <a:pt x="59" y="16"/>
                  <a:pt x="55" y="12"/>
                  <a:pt x="50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6" y="12"/>
                  <a:pt x="12" y="16"/>
                  <a:pt x="12" y="2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36" y="71"/>
                  <a:pt x="36" y="71"/>
                  <a:pt x="36" y="71"/>
                </a:cubicBezTo>
                <a:cubicBezTo>
                  <a:pt x="41" y="64"/>
                  <a:pt x="51" y="60"/>
                  <a:pt x="59" y="60"/>
                </a:cubicBezTo>
                <a:lnTo>
                  <a:pt x="130" y="60"/>
                </a:lnTo>
                <a:close/>
                <a:moveTo>
                  <a:pt x="160" y="71"/>
                </a:moveTo>
                <a:cubicBezTo>
                  <a:pt x="59" y="71"/>
                  <a:pt x="59" y="71"/>
                  <a:pt x="59" y="71"/>
                </a:cubicBezTo>
                <a:cubicBezTo>
                  <a:pt x="54" y="71"/>
                  <a:pt x="48" y="74"/>
                  <a:pt x="45" y="78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7" y="113"/>
                  <a:pt x="16" y="114"/>
                  <a:pt x="16" y="116"/>
                </a:cubicBezTo>
                <a:cubicBezTo>
                  <a:pt x="16" y="118"/>
                  <a:pt x="19" y="119"/>
                  <a:pt x="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6" y="119"/>
                  <a:pt x="133" y="116"/>
                  <a:pt x="136" y="112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4" y="77"/>
                  <a:pt x="165" y="76"/>
                  <a:pt x="165" y="75"/>
                </a:cubicBezTo>
                <a:cubicBezTo>
                  <a:pt x="165" y="72"/>
                  <a:pt x="162" y="71"/>
                  <a:pt x="160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" name="Freeform 268"/>
          <p:cNvSpPr>
            <a:spLocks/>
          </p:cNvSpPr>
          <p:nvPr/>
        </p:nvSpPr>
        <p:spPr bwMode="auto">
          <a:xfrm>
            <a:off x="6984774" y="3418066"/>
            <a:ext cx="165454" cy="169025"/>
          </a:xfrm>
          <a:custGeom>
            <a:avLst/>
            <a:gdLst>
              <a:gd name="T0" fmla="*/ 0 w 143"/>
              <a:gd name="T1" fmla="*/ 140 h 145"/>
              <a:gd name="T2" fmla="*/ 0 w 143"/>
              <a:gd name="T3" fmla="*/ 4 h 145"/>
              <a:gd name="T4" fmla="*/ 4 w 143"/>
              <a:gd name="T5" fmla="*/ 3 h 145"/>
              <a:gd name="T6" fmla="*/ 70 w 143"/>
              <a:gd name="T7" fmla="*/ 68 h 145"/>
              <a:gd name="T8" fmla="*/ 71 w 143"/>
              <a:gd name="T9" fmla="*/ 70 h 145"/>
              <a:gd name="T10" fmla="*/ 71 w 143"/>
              <a:gd name="T11" fmla="*/ 4 h 145"/>
              <a:gd name="T12" fmla="*/ 75 w 143"/>
              <a:gd name="T13" fmla="*/ 3 h 145"/>
              <a:gd name="T14" fmla="*/ 141 w 143"/>
              <a:gd name="T15" fmla="*/ 68 h 145"/>
              <a:gd name="T16" fmla="*/ 141 w 143"/>
              <a:gd name="T17" fmla="*/ 77 h 145"/>
              <a:gd name="T18" fmla="*/ 75 w 143"/>
              <a:gd name="T19" fmla="*/ 142 h 145"/>
              <a:gd name="T20" fmla="*/ 71 w 143"/>
              <a:gd name="T21" fmla="*/ 140 h 145"/>
              <a:gd name="T22" fmla="*/ 71 w 143"/>
              <a:gd name="T23" fmla="*/ 75 h 145"/>
              <a:gd name="T24" fmla="*/ 70 w 143"/>
              <a:gd name="T25" fmla="*/ 77 h 145"/>
              <a:gd name="T26" fmla="*/ 4 w 143"/>
              <a:gd name="T27" fmla="*/ 142 h 145"/>
              <a:gd name="T28" fmla="*/ 0 w 143"/>
              <a:gd name="T29" fmla="*/ 14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145">
                <a:moveTo>
                  <a:pt x="0" y="140"/>
                </a:move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3"/>
                </a:cubicBezTo>
                <a:cubicBezTo>
                  <a:pt x="70" y="68"/>
                  <a:pt x="70" y="68"/>
                  <a:pt x="70" y="68"/>
                </a:cubicBezTo>
                <a:cubicBezTo>
                  <a:pt x="71" y="69"/>
                  <a:pt x="71" y="69"/>
                  <a:pt x="71" y="70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1"/>
                  <a:pt x="73" y="0"/>
                  <a:pt x="75" y="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3" y="71"/>
                  <a:pt x="143" y="74"/>
                  <a:pt x="141" y="77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5"/>
                  <a:pt x="71" y="144"/>
                  <a:pt x="71" y="140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6"/>
                  <a:pt x="70" y="77"/>
                </a:cubicBezTo>
                <a:cubicBezTo>
                  <a:pt x="4" y="142"/>
                  <a:pt x="4" y="142"/>
                  <a:pt x="4" y="142"/>
                </a:cubicBezTo>
                <a:cubicBezTo>
                  <a:pt x="2" y="145"/>
                  <a:pt x="0" y="144"/>
                  <a:pt x="0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7" name="Freeform 269"/>
          <p:cNvSpPr>
            <a:spLocks/>
          </p:cNvSpPr>
          <p:nvPr/>
        </p:nvSpPr>
        <p:spPr bwMode="auto">
          <a:xfrm>
            <a:off x="7212123" y="3418066"/>
            <a:ext cx="108319" cy="169025"/>
          </a:xfrm>
          <a:custGeom>
            <a:avLst/>
            <a:gdLst>
              <a:gd name="T0" fmla="*/ 94 w 94"/>
              <a:gd name="T1" fmla="*/ 4 h 145"/>
              <a:gd name="T2" fmla="*/ 94 w 94"/>
              <a:gd name="T3" fmla="*/ 140 h 145"/>
              <a:gd name="T4" fmla="*/ 90 w 94"/>
              <a:gd name="T5" fmla="*/ 142 h 145"/>
              <a:gd name="T6" fmla="*/ 24 w 94"/>
              <a:gd name="T7" fmla="*/ 77 h 145"/>
              <a:gd name="T8" fmla="*/ 23 w 94"/>
              <a:gd name="T9" fmla="*/ 75 h 145"/>
              <a:gd name="T10" fmla="*/ 23 w 94"/>
              <a:gd name="T11" fmla="*/ 137 h 145"/>
              <a:gd name="T12" fmla="*/ 17 w 94"/>
              <a:gd name="T13" fmla="*/ 143 h 145"/>
              <a:gd name="T14" fmla="*/ 5 w 94"/>
              <a:gd name="T15" fmla="*/ 143 h 145"/>
              <a:gd name="T16" fmla="*/ 0 w 94"/>
              <a:gd name="T17" fmla="*/ 137 h 145"/>
              <a:gd name="T18" fmla="*/ 0 w 94"/>
              <a:gd name="T19" fmla="*/ 7 h 145"/>
              <a:gd name="T20" fmla="*/ 5 w 94"/>
              <a:gd name="T21" fmla="*/ 1 h 145"/>
              <a:gd name="T22" fmla="*/ 17 w 94"/>
              <a:gd name="T23" fmla="*/ 1 h 145"/>
              <a:gd name="T24" fmla="*/ 23 w 94"/>
              <a:gd name="T25" fmla="*/ 7 h 145"/>
              <a:gd name="T26" fmla="*/ 23 w 94"/>
              <a:gd name="T27" fmla="*/ 70 h 145"/>
              <a:gd name="T28" fmla="*/ 24 w 94"/>
              <a:gd name="T29" fmla="*/ 68 h 145"/>
              <a:gd name="T30" fmla="*/ 90 w 94"/>
              <a:gd name="T31" fmla="*/ 3 h 145"/>
              <a:gd name="T32" fmla="*/ 94 w 94"/>
              <a:gd name="T33" fmla="*/ 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145">
                <a:moveTo>
                  <a:pt x="94" y="4"/>
                </a:moveTo>
                <a:cubicBezTo>
                  <a:pt x="94" y="140"/>
                  <a:pt x="94" y="140"/>
                  <a:pt x="94" y="140"/>
                </a:cubicBezTo>
                <a:cubicBezTo>
                  <a:pt x="94" y="144"/>
                  <a:pt x="92" y="145"/>
                  <a:pt x="90" y="142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76"/>
                  <a:pt x="24" y="75"/>
                  <a:pt x="23" y="75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23" y="141"/>
                  <a:pt x="21" y="143"/>
                  <a:pt x="17" y="143"/>
                </a:cubicBezTo>
                <a:cubicBezTo>
                  <a:pt x="5" y="143"/>
                  <a:pt x="5" y="143"/>
                  <a:pt x="5" y="143"/>
                </a:cubicBezTo>
                <a:cubicBezTo>
                  <a:pt x="2" y="143"/>
                  <a:pt x="0" y="141"/>
                  <a:pt x="0" y="137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2" y="1"/>
                  <a:pt x="5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3" y="4"/>
                  <a:pt x="23" y="7"/>
                </a:cubicBezTo>
                <a:cubicBezTo>
                  <a:pt x="23" y="70"/>
                  <a:pt x="23" y="70"/>
                  <a:pt x="23" y="70"/>
                </a:cubicBezTo>
                <a:cubicBezTo>
                  <a:pt x="24" y="69"/>
                  <a:pt x="24" y="69"/>
                  <a:pt x="24" y="68"/>
                </a:cubicBezTo>
                <a:cubicBezTo>
                  <a:pt x="90" y="3"/>
                  <a:pt x="90" y="3"/>
                  <a:pt x="90" y="3"/>
                </a:cubicBezTo>
                <a:cubicBezTo>
                  <a:pt x="92" y="0"/>
                  <a:pt x="94" y="1"/>
                  <a:pt x="94" y="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8" name="Freeform 270"/>
          <p:cNvSpPr>
            <a:spLocks/>
          </p:cNvSpPr>
          <p:nvPr/>
        </p:nvSpPr>
        <p:spPr bwMode="auto">
          <a:xfrm>
            <a:off x="7363292" y="3418066"/>
            <a:ext cx="109510" cy="169025"/>
          </a:xfrm>
          <a:custGeom>
            <a:avLst/>
            <a:gdLst>
              <a:gd name="T0" fmla="*/ 0 w 94"/>
              <a:gd name="T1" fmla="*/ 140 h 145"/>
              <a:gd name="T2" fmla="*/ 0 w 94"/>
              <a:gd name="T3" fmla="*/ 4 h 145"/>
              <a:gd name="T4" fmla="*/ 4 w 94"/>
              <a:gd name="T5" fmla="*/ 3 h 145"/>
              <a:gd name="T6" fmla="*/ 69 w 94"/>
              <a:gd name="T7" fmla="*/ 68 h 145"/>
              <a:gd name="T8" fmla="*/ 70 w 94"/>
              <a:gd name="T9" fmla="*/ 70 h 145"/>
              <a:gd name="T10" fmla="*/ 70 w 94"/>
              <a:gd name="T11" fmla="*/ 7 h 145"/>
              <a:gd name="T12" fmla="*/ 76 w 94"/>
              <a:gd name="T13" fmla="*/ 1 h 145"/>
              <a:gd name="T14" fmla="*/ 88 w 94"/>
              <a:gd name="T15" fmla="*/ 1 h 145"/>
              <a:gd name="T16" fmla="*/ 94 w 94"/>
              <a:gd name="T17" fmla="*/ 7 h 145"/>
              <a:gd name="T18" fmla="*/ 94 w 94"/>
              <a:gd name="T19" fmla="*/ 137 h 145"/>
              <a:gd name="T20" fmla="*/ 88 w 94"/>
              <a:gd name="T21" fmla="*/ 143 h 145"/>
              <a:gd name="T22" fmla="*/ 76 w 94"/>
              <a:gd name="T23" fmla="*/ 143 h 145"/>
              <a:gd name="T24" fmla="*/ 70 w 94"/>
              <a:gd name="T25" fmla="*/ 137 h 145"/>
              <a:gd name="T26" fmla="*/ 70 w 94"/>
              <a:gd name="T27" fmla="*/ 75 h 145"/>
              <a:gd name="T28" fmla="*/ 69 w 94"/>
              <a:gd name="T29" fmla="*/ 77 h 145"/>
              <a:gd name="T30" fmla="*/ 4 w 94"/>
              <a:gd name="T31" fmla="*/ 142 h 145"/>
              <a:gd name="T32" fmla="*/ 0 w 94"/>
              <a:gd name="T33" fmla="*/ 14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145">
                <a:moveTo>
                  <a:pt x="0" y="140"/>
                </a:move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3"/>
                </a:cubicBezTo>
                <a:cubicBezTo>
                  <a:pt x="69" y="68"/>
                  <a:pt x="69" y="68"/>
                  <a:pt x="69" y="68"/>
                </a:cubicBezTo>
                <a:cubicBezTo>
                  <a:pt x="70" y="69"/>
                  <a:pt x="70" y="69"/>
                  <a:pt x="70" y="70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4"/>
                  <a:pt x="73" y="1"/>
                  <a:pt x="76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91" y="1"/>
                  <a:pt x="94" y="4"/>
                  <a:pt x="94" y="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41"/>
                  <a:pt x="91" y="143"/>
                  <a:pt x="88" y="143"/>
                </a:cubicBezTo>
                <a:cubicBezTo>
                  <a:pt x="76" y="143"/>
                  <a:pt x="76" y="143"/>
                  <a:pt x="76" y="143"/>
                </a:cubicBezTo>
                <a:cubicBezTo>
                  <a:pt x="73" y="143"/>
                  <a:pt x="70" y="141"/>
                  <a:pt x="70" y="137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6"/>
                  <a:pt x="69" y="77"/>
                </a:cubicBezTo>
                <a:cubicBezTo>
                  <a:pt x="4" y="142"/>
                  <a:pt x="4" y="142"/>
                  <a:pt x="4" y="142"/>
                </a:cubicBezTo>
                <a:cubicBezTo>
                  <a:pt x="1" y="145"/>
                  <a:pt x="0" y="144"/>
                  <a:pt x="0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9" name="Freeform 271"/>
          <p:cNvSpPr>
            <a:spLocks noEditPoints="1"/>
          </p:cNvSpPr>
          <p:nvPr/>
        </p:nvSpPr>
        <p:spPr bwMode="auto">
          <a:xfrm>
            <a:off x="7563266" y="3433539"/>
            <a:ext cx="192831" cy="151170"/>
          </a:xfrm>
          <a:custGeom>
            <a:avLst/>
            <a:gdLst>
              <a:gd name="T0" fmla="*/ 150 w 166"/>
              <a:gd name="T1" fmla="*/ 40 h 130"/>
              <a:gd name="T2" fmla="*/ 107 w 166"/>
              <a:gd name="T3" fmla="*/ 70 h 130"/>
              <a:gd name="T4" fmla="*/ 83 w 166"/>
              <a:gd name="T5" fmla="*/ 83 h 130"/>
              <a:gd name="T6" fmla="*/ 83 w 166"/>
              <a:gd name="T7" fmla="*/ 83 h 130"/>
              <a:gd name="T8" fmla="*/ 83 w 166"/>
              <a:gd name="T9" fmla="*/ 83 h 130"/>
              <a:gd name="T10" fmla="*/ 59 w 166"/>
              <a:gd name="T11" fmla="*/ 70 h 130"/>
              <a:gd name="T12" fmla="*/ 16 w 166"/>
              <a:gd name="T13" fmla="*/ 40 h 130"/>
              <a:gd name="T14" fmla="*/ 0 w 166"/>
              <a:gd name="T15" fmla="*/ 17 h 130"/>
              <a:gd name="T16" fmla="*/ 15 w 166"/>
              <a:gd name="T17" fmla="*/ 0 h 130"/>
              <a:gd name="T18" fmla="*/ 151 w 166"/>
              <a:gd name="T19" fmla="*/ 0 h 130"/>
              <a:gd name="T20" fmla="*/ 166 w 166"/>
              <a:gd name="T21" fmla="*/ 15 h 130"/>
              <a:gd name="T22" fmla="*/ 150 w 166"/>
              <a:gd name="T23" fmla="*/ 40 h 130"/>
              <a:gd name="T24" fmla="*/ 166 w 166"/>
              <a:gd name="T25" fmla="*/ 116 h 130"/>
              <a:gd name="T26" fmla="*/ 151 w 166"/>
              <a:gd name="T27" fmla="*/ 130 h 130"/>
              <a:gd name="T28" fmla="*/ 15 w 166"/>
              <a:gd name="T29" fmla="*/ 130 h 130"/>
              <a:gd name="T30" fmla="*/ 0 w 166"/>
              <a:gd name="T31" fmla="*/ 116 h 130"/>
              <a:gd name="T32" fmla="*/ 0 w 166"/>
              <a:gd name="T33" fmla="*/ 42 h 130"/>
              <a:gd name="T34" fmla="*/ 9 w 166"/>
              <a:gd name="T35" fmla="*/ 50 h 130"/>
              <a:gd name="T36" fmla="*/ 55 w 166"/>
              <a:gd name="T37" fmla="*/ 82 h 130"/>
              <a:gd name="T38" fmla="*/ 83 w 166"/>
              <a:gd name="T39" fmla="*/ 95 h 130"/>
              <a:gd name="T40" fmla="*/ 83 w 166"/>
              <a:gd name="T41" fmla="*/ 95 h 130"/>
              <a:gd name="T42" fmla="*/ 83 w 166"/>
              <a:gd name="T43" fmla="*/ 95 h 130"/>
              <a:gd name="T44" fmla="*/ 110 w 166"/>
              <a:gd name="T45" fmla="*/ 82 h 130"/>
              <a:gd name="T46" fmla="*/ 156 w 166"/>
              <a:gd name="T47" fmla="*/ 50 h 130"/>
              <a:gd name="T48" fmla="*/ 166 w 166"/>
              <a:gd name="T49" fmla="*/ 42 h 130"/>
              <a:gd name="T50" fmla="*/ 166 w 166"/>
              <a:gd name="T51" fmla="*/ 11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6" h="130">
                <a:moveTo>
                  <a:pt x="150" y="40"/>
                </a:moveTo>
                <a:cubicBezTo>
                  <a:pt x="135" y="50"/>
                  <a:pt x="121" y="60"/>
                  <a:pt x="107" y="70"/>
                </a:cubicBezTo>
                <a:cubicBezTo>
                  <a:pt x="101" y="75"/>
                  <a:pt x="90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75" y="83"/>
                  <a:pt x="65" y="75"/>
                  <a:pt x="59" y="70"/>
                </a:cubicBezTo>
                <a:cubicBezTo>
                  <a:pt x="45" y="60"/>
                  <a:pt x="30" y="50"/>
                  <a:pt x="16" y="40"/>
                </a:cubicBezTo>
                <a:cubicBezTo>
                  <a:pt x="9" y="36"/>
                  <a:pt x="0" y="26"/>
                  <a:pt x="0" y="17"/>
                </a:cubicBezTo>
                <a:cubicBezTo>
                  <a:pt x="0" y="8"/>
                  <a:pt x="5" y="0"/>
                  <a:pt x="15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9" y="0"/>
                  <a:pt x="166" y="7"/>
                  <a:pt x="166" y="15"/>
                </a:cubicBezTo>
                <a:cubicBezTo>
                  <a:pt x="166" y="25"/>
                  <a:pt x="158" y="35"/>
                  <a:pt x="150" y="40"/>
                </a:cubicBezTo>
                <a:close/>
                <a:moveTo>
                  <a:pt x="166" y="116"/>
                </a:moveTo>
                <a:cubicBezTo>
                  <a:pt x="166" y="124"/>
                  <a:pt x="159" y="130"/>
                  <a:pt x="151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4"/>
                  <a:pt x="0" y="116"/>
                </a:cubicBezTo>
                <a:cubicBezTo>
                  <a:pt x="0" y="42"/>
                  <a:pt x="0" y="42"/>
                  <a:pt x="0" y="42"/>
                </a:cubicBezTo>
                <a:cubicBezTo>
                  <a:pt x="3" y="45"/>
                  <a:pt x="6" y="48"/>
                  <a:pt x="9" y="50"/>
                </a:cubicBezTo>
                <a:cubicBezTo>
                  <a:pt x="25" y="61"/>
                  <a:pt x="40" y="71"/>
                  <a:pt x="55" y="82"/>
                </a:cubicBezTo>
                <a:cubicBezTo>
                  <a:pt x="63" y="88"/>
                  <a:pt x="7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3" y="95"/>
                  <a:pt x="103" y="88"/>
                  <a:pt x="110" y="82"/>
                </a:cubicBezTo>
                <a:cubicBezTo>
                  <a:pt x="125" y="71"/>
                  <a:pt x="141" y="61"/>
                  <a:pt x="156" y="50"/>
                </a:cubicBezTo>
                <a:cubicBezTo>
                  <a:pt x="160" y="48"/>
                  <a:pt x="163" y="45"/>
                  <a:pt x="166" y="42"/>
                </a:cubicBezTo>
                <a:lnTo>
                  <a:pt x="166" y="11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0" name="Freeform 272"/>
          <p:cNvSpPr>
            <a:spLocks noEditPoints="1"/>
          </p:cNvSpPr>
          <p:nvPr/>
        </p:nvSpPr>
        <p:spPr bwMode="auto">
          <a:xfrm>
            <a:off x="7797757" y="3433539"/>
            <a:ext cx="192831" cy="151170"/>
          </a:xfrm>
          <a:custGeom>
            <a:avLst/>
            <a:gdLst>
              <a:gd name="T0" fmla="*/ 166 w 166"/>
              <a:gd name="T1" fmla="*/ 116 h 130"/>
              <a:gd name="T2" fmla="*/ 151 w 166"/>
              <a:gd name="T3" fmla="*/ 130 h 130"/>
              <a:gd name="T4" fmla="*/ 15 w 166"/>
              <a:gd name="T5" fmla="*/ 130 h 130"/>
              <a:gd name="T6" fmla="*/ 0 w 166"/>
              <a:gd name="T7" fmla="*/ 116 h 130"/>
              <a:gd name="T8" fmla="*/ 0 w 166"/>
              <a:gd name="T9" fmla="*/ 15 h 130"/>
              <a:gd name="T10" fmla="*/ 15 w 166"/>
              <a:gd name="T11" fmla="*/ 0 h 130"/>
              <a:gd name="T12" fmla="*/ 151 w 166"/>
              <a:gd name="T13" fmla="*/ 0 h 130"/>
              <a:gd name="T14" fmla="*/ 166 w 166"/>
              <a:gd name="T15" fmla="*/ 15 h 130"/>
              <a:gd name="T16" fmla="*/ 166 w 166"/>
              <a:gd name="T17" fmla="*/ 116 h 130"/>
              <a:gd name="T18" fmla="*/ 151 w 166"/>
              <a:gd name="T19" fmla="*/ 12 h 130"/>
              <a:gd name="T20" fmla="*/ 15 w 166"/>
              <a:gd name="T21" fmla="*/ 12 h 130"/>
              <a:gd name="T22" fmla="*/ 12 w 166"/>
              <a:gd name="T23" fmla="*/ 15 h 130"/>
              <a:gd name="T24" fmla="*/ 26 w 166"/>
              <a:gd name="T25" fmla="*/ 41 h 130"/>
              <a:gd name="T26" fmla="*/ 63 w 166"/>
              <a:gd name="T27" fmla="*/ 71 h 130"/>
              <a:gd name="T28" fmla="*/ 83 w 166"/>
              <a:gd name="T29" fmla="*/ 83 h 130"/>
              <a:gd name="T30" fmla="*/ 83 w 166"/>
              <a:gd name="T31" fmla="*/ 83 h 130"/>
              <a:gd name="T32" fmla="*/ 83 w 166"/>
              <a:gd name="T33" fmla="*/ 83 h 130"/>
              <a:gd name="T34" fmla="*/ 103 w 166"/>
              <a:gd name="T35" fmla="*/ 71 h 130"/>
              <a:gd name="T36" fmla="*/ 141 w 166"/>
              <a:gd name="T37" fmla="*/ 41 h 130"/>
              <a:gd name="T38" fmla="*/ 154 w 166"/>
              <a:gd name="T39" fmla="*/ 18 h 130"/>
              <a:gd name="T40" fmla="*/ 151 w 166"/>
              <a:gd name="T41" fmla="*/ 12 h 130"/>
              <a:gd name="T42" fmla="*/ 154 w 166"/>
              <a:gd name="T43" fmla="*/ 45 h 130"/>
              <a:gd name="T44" fmla="*/ 148 w 166"/>
              <a:gd name="T45" fmla="*/ 51 h 130"/>
              <a:gd name="T46" fmla="*/ 108 w 166"/>
              <a:gd name="T47" fmla="*/ 82 h 130"/>
              <a:gd name="T48" fmla="*/ 83 w 166"/>
              <a:gd name="T49" fmla="*/ 95 h 130"/>
              <a:gd name="T50" fmla="*/ 83 w 166"/>
              <a:gd name="T51" fmla="*/ 95 h 130"/>
              <a:gd name="T52" fmla="*/ 83 w 166"/>
              <a:gd name="T53" fmla="*/ 95 h 130"/>
              <a:gd name="T54" fmla="*/ 58 w 166"/>
              <a:gd name="T55" fmla="*/ 82 h 130"/>
              <a:gd name="T56" fmla="*/ 19 w 166"/>
              <a:gd name="T57" fmla="*/ 51 h 130"/>
              <a:gd name="T58" fmla="*/ 12 w 166"/>
              <a:gd name="T59" fmla="*/ 45 h 130"/>
              <a:gd name="T60" fmla="*/ 12 w 166"/>
              <a:gd name="T61" fmla="*/ 116 h 130"/>
              <a:gd name="T62" fmla="*/ 15 w 166"/>
              <a:gd name="T63" fmla="*/ 119 h 130"/>
              <a:gd name="T64" fmla="*/ 151 w 166"/>
              <a:gd name="T65" fmla="*/ 119 h 130"/>
              <a:gd name="T66" fmla="*/ 154 w 166"/>
              <a:gd name="T67" fmla="*/ 116 h 130"/>
              <a:gd name="T68" fmla="*/ 154 w 166"/>
              <a:gd name="T69" fmla="*/ 4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6" h="130">
                <a:moveTo>
                  <a:pt x="166" y="116"/>
                </a:moveTo>
                <a:cubicBezTo>
                  <a:pt x="166" y="124"/>
                  <a:pt x="159" y="130"/>
                  <a:pt x="151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4"/>
                  <a:pt x="0" y="11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9" y="0"/>
                  <a:pt x="166" y="7"/>
                  <a:pt x="166" y="15"/>
                </a:cubicBezTo>
                <a:lnTo>
                  <a:pt x="166" y="116"/>
                </a:lnTo>
                <a:close/>
                <a:moveTo>
                  <a:pt x="151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2" y="14"/>
                  <a:pt x="12" y="15"/>
                </a:cubicBezTo>
                <a:cubicBezTo>
                  <a:pt x="12" y="26"/>
                  <a:pt x="17" y="35"/>
                  <a:pt x="26" y="41"/>
                </a:cubicBezTo>
                <a:cubicBezTo>
                  <a:pt x="38" y="51"/>
                  <a:pt x="51" y="61"/>
                  <a:pt x="63" y="71"/>
                </a:cubicBezTo>
                <a:cubicBezTo>
                  <a:pt x="68" y="75"/>
                  <a:pt x="77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90" y="83"/>
                  <a:pt x="99" y="75"/>
                  <a:pt x="103" y="71"/>
                </a:cubicBezTo>
                <a:cubicBezTo>
                  <a:pt x="116" y="61"/>
                  <a:pt x="128" y="51"/>
                  <a:pt x="141" y="41"/>
                </a:cubicBezTo>
                <a:cubicBezTo>
                  <a:pt x="147" y="37"/>
                  <a:pt x="154" y="26"/>
                  <a:pt x="154" y="18"/>
                </a:cubicBezTo>
                <a:cubicBezTo>
                  <a:pt x="154" y="16"/>
                  <a:pt x="155" y="12"/>
                  <a:pt x="151" y="12"/>
                </a:cubicBezTo>
                <a:close/>
                <a:moveTo>
                  <a:pt x="154" y="45"/>
                </a:moveTo>
                <a:cubicBezTo>
                  <a:pt x="152" y="47"/>
                  <a:pt x="150" y="49"/>
                  <a:pt x="148" y="51"/>
                </a:cubicBezTo>
                <a:cubicBezTo>
                  <a:pt x="135" y="61"/>
                  <a:pt x="121" y="71"/>
                  <a:pt x="108" y="82"/>
                </a:cubicBezTo>
                <a:cubicBezTo>
                  <a:pt x="101" y="88"/>
                  <a:pt x="9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73" y="95"/>
                  <a:pt x="65" y="88"/>
                  <a:pt x="58" y="82"/>
                </a:cubicBezTo>
                <a:cubicBezTo>
                  <a:pt x="45" y="71"/>
                  <a:pt x="32" y="61"/>
                  <a:pt x="19" y="51"/>
                </a:cubicBezTo>
                <a:cubicBezTo>
                  <a:pt x="16" y="49"/>
                  <a:pt x="14" y="47"/>
                  <a:pt x="12" y="45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2" y="117"/>
                  <a:pt x="14" y="119"/>
                  <a:pt x="15" y="119"/>
                </a:cubicBezTo>
                <a:cubicBezTo>
                  <a:pt x="151" y="119"/>
                  <a:pt x="151" y="119"/>
                  <a:pt x="151" y="119"/>
                </a:cubicBezTo>
                <a:cubicBezTo>
                  <a:pt x="153" y="119"/>
                  <a:pt x="154" y="117"/>
                  <a:pt x="154" y="116"/>
                </a:cubicBezTo>
                <a:lnTo>
                  <a:pt x="154" y="4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1" name="Freeform 273"/>
          <p:cNvSpPr>
            <a:spLocks noEditPoints="1"/>
          </p:cNvSpPr>
          <p:nvPr/>
        </p:nvSpPr>
        <p:spPr bwMode="auto">
          <a:xfrm>
            <a:off x="8033439" y="3419256"/>
            <a:ext cx="164264" cy="165454"/>
          </a:xfrm>
          <a:custGeom>
            <a:avLst/>
            <a:gdLst>
              <a:gd name="T0" fmla="*/ 142 w 142"/>
              <a:gd name="T1" fmla="*/ 27 h 142"/>
              <a:gd name="T2" fmla="*/ 142 w 142"/>
              <a:gd name="T3" fmla="*/ 116 h 142"/>
              <a:gd name="T4" fmla="*/ 115 w 142"/>
              <a:gd name="T5" fmla="*/ 142 h 142"/>
              <a:gd name="T6" fmla="*/ 26 w 142"/>
              <a:gd name="T7" fmla="*/ 142 h 142"/>
              <a:gd name="T8" fmla="*/ 0 w 142"/>
              <a:gd name="T9" fmla="*/ 116 h 142"/>
              <a:gd name="T10" fmla="*/ 0 w 142"/>
              <a:gd name="T11" fmla="*/ 27 h 142"/>
              <a:gd name="T12" fmla="*/ 26 w 142"/>
              <a:gd name="T13" fmla="*/ 0 h 142"/>
              <a:gd name="T14" fmla="*/ 115 w 142"/>
              <a:gd name="T15" fmla="*/ 0 h 142"/>
              <a:gd name="T16" fmla="*/ 142 w 142"/>
              <a:gd name="T17" fmla="*/ 27 h 142"/>
              <a:gd name="T18" fmla="*/ 109 w 142"/>
              <a:gd name="T19" fmla="*/ 36 h 142"/>
              <a:gd name="T20" fmla="*/ 32 w 142"/>
              <a:gd name="T21" fmla="*/ 36 h 142"/>
              <a:gd name="T22" fmla="*/ 23 w 142"/>
              <a:gd name="T23" fmla="*/ 45 h 142"/>
              <a:gd name="T24" fmla="*/ 32 w 142"/>
              <a:gd name="T25" fmla="*/ 58 h 142"/>
              <a:gd name="T26" fmla="*/ 57 w 142"/>
              <a:gd name="T27" fmla="*/ 74 h 142"/>
              <a:gd name="T28" fmla="*/ 71 w 142"/>
              <a:gd name="T29" fmla="*/ 80 h 142"/>
              <a:gd name="T30" fmla="*/ 84 w 142"/>
              <a:gd name="T31" fmla="*/ 74 h 142"/>
              <a:gd name="T32" fmla="*/ 109 w 142"/>
              <a:gd name="T33" fmla="*/ 58 h 142"/>
              <a:gd name="T34" fmla="*/ 118 w 142"/>
              <a:gd name="T35" fmla="*/ 45 h 142"/>
              <a:gd name="T36" fmla="*/ 109 w 142"/>
              <a:gd name="T37" fmla="*/ 36 h 142"/>
              <a:gd name="T38" fmla="*/ 118 w 142"/>
              <a:gd name="T39" fmla="*/ 58 h 142"/>
              <a:gd name="T40" fmla="*/ 112 w 142"/>
              <a:gd name="T41" fmla="*/ 63 h 142"/>
              <a:gd name="T42" fmla="*/ 86 w 142"/>
              <a:gd name="T43" fmla="*/ 80 h 142"/>
              <a:gd name="T44" fmla="*/ 71 w 142"/>
              <a:gd name="T45" fmla="*/ 86 h 142"/>
              <a:gd name="T46" fmla="*/ 55 w 142"/>
              <a:gd name="T47" fmla="*/ 80 h 142"/>
              <a:gd name="T48" fmla="*/ 29 w 142"/>
              <a:gd name="T49" fmla="*/ 63 h 142"/>
              <a:gd name="T50" fmla="*/ 23 w 142"/>
              <a:gd name="T51" fmla="*/ 58 h 142"/>
              <a:gd name="T52" fmla="*/ 23 w 142"/>
              <a:gd name="T53" fmla="*/ 98 h 142"/>
              <a:gd name="T54" fmla="*/ 32 w 142"/>
              <a:gd name="T55" fmla="*/ 107 h 142"/>
              <a:gd name="T56" fmla="*/ 109 w 142"/>
              <a:gd name="T57" fmla="*/ 107 h 142"/>
              <a:gd name="T58" fmla="*/ 118 w 142"/>
              <a:gd name="T59" fmla="*/ 98 h 142"/>
              <a:gd name="T60" fmla="*/ 118 w 142"/>
              <a:gd name="T61" fmla="*/ 5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142" y="27"/>
                </a:moveTo>
                <a:cubicBezTo>
                  <a:pt x="142" y="116"/>
                  <a:pt x="142" y="116"/>
                  <a:pt x="142" y="116"/>
                </a:cubicBez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close/>
                <a:moveTo>
                  <a:pt x="109" y="36"/>
                </a:moveTo>
                <a:cubicBezTo>
                  <a:pt x="32" y="36"/>
                  <a:pt x="32" y="36"/>
                  <a:pt x="32" y="36"/>
                </a:cubicBezTo>
                <a:cubicBezTo>
                  <a:pt x="27" y="36"/>
                  <a:pt x="23" y="40"/>
                  <a:pt x="23" y="45"/>
                </a:cubicBezTo>
                <a:cubicBezTo>
                  <a:pt x="23" y="50"/>
                  <a:pt x="28" y="55"/>
                  <a:pt x="32" y="58"/>
                </a:cubicBezTo>
                <a:cubicBezTo>
                  <a:pt x="40" y="63"/>
                  <a:pt x="49" y="68"/>
                  <a:pt x="57" y="74"/>
                </a:cubicBezTo>
                <a:cubicBezTo>
                  <a:pt x="60" y="76"/>
                  <a:pt x="66" y="80"/>
                  <a:pt x="71" y="80"/>
                </a:cubicBezTo>
                <a:cubicBezTo>
                  <a:pt x="75" y="80"/>
                  <a:pt x="81" y="76"/>
                  <a:pt x="84" y="74"/>
                </a:cubicBezTo>
                <a:cubicBezTo>
                  <a:pt x="92" y="68"/>
                  <a:pt x="101" y="63"/>
                  <a:pt x="109" y="58"/>
                </a:cubicBezTo>
                <a:cubicBezTo>
                  <a:pt x="112" y="55"/>
                  <a:pt x="118" y="50"/>
                  <a:pt x="118" y="45"/>
                </a:cubicBezTo>
                <a:cubicBezTo>
                  <a:pt x="118" y="40"/>
                  <a:pt x="114" y="36"/>
                  <a:pt x="109" y="36"/>
                </a:cubicBezTo>
                <a:close/>
                <a:moveTo>
                  <a:pt x="118" y="58"/>
                </a:moveTo>
                <a:cubicBezTo>
                  <a:pt x="116" y="60"/>
                  <a:pt x="114" y="61"/>
                  <a:pt x="112" y="63"/>
                </a:cubicBezTo>
                <a:cubicBezTo>
                  <a:pt x="103" y="69"/>
                  <a:pt x="94" y="74"/>
                  <a:pt x="86" y="80"/>
                </a:cubicBezTo>
                <a:cubicBezTo>
                  <a:pt x="81" y="83"/>
                  <a:pt x="76" y="86"/>
                  <a:pt x="71" y="86"/>
                </a:cubicBezTo>
                <a:cubicBezTo>
                  <a:pt x="65" y="86"/>
                  <a:pt x="60" y="83"/>
                  <a:pt x="55" y="80"/>
                </a:cubicBezTo>
                <a:cubicBezTo>
                  <a:pt x="47" y="74"/>
                  <a:pt x="38" y="69"/>
                  <a:pt x="29" y="63"/>
                </a:cubicBezTo>
                <a:cubicBezTo>
                  <a:pt x="27" y="61"/>
                  <a:pt x="25" y="59"/>
                  <a:pt x="23" y="58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103"/>
                  <a:pt x="27" y="107"/>
                  <a:pt x="32" y="107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14" y="107"/>
                  <a:pt x="118" y="103"/>
                  <a:pt x="118" y="98"/>
                </a:cubicBezTo>
                <a:lnTo>
                  <a:pt x="118" y="5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2" name="Freeform 274"/>
          <p:cNvSpPr>
            <a:spLocks noEditPoints="1"/>
          </p:cNvSpPr>
          <p:nvPr/>
        </p:nvSpPr>
        <p:spPr bwMode="auto">
          <a:xfrm>
            <a:off x="486842" y="3650177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3 w 142"/>
              <a:gd name="T11" fmla="*/ 65 h 142"/>
              <a:gd name="T12" fmla="*/ 107 w 142"/>
              <a:gd name="T13" fmla="*/ 59 h 142"/>
              <a:gd name="T14" fmla="*/ 83 w 142"/>
              <a:gd name="T15" fmla="*/ 59 h 142"/>
              <a:gd name="T16" fmla="*/ 83 w 142"/>
              <a:gd name="T17" fmla="*/ 35 h 142"/>
              <a:gd name="T18" fmla="*/ 77 w 142"/>
              <a:gd name="T19" fmla="*/ 29 h 142"/>
              <a:gd name="T20" fmla="*/ 65 w 142"/>
              <a:gd name="T21" fmla="*/ 29 h 142"/>
              <a:gd name="T22" fmla="*/ 59 w 142"/>
              <a:gd name="T23" fmla="*/ 35 h 142"/>
              <a:gd name="T24" fmla="*/ 59 w 142"/>
              <a:gd name="T25" fmla="*/ 59 h 142"/>
              <a:gd name="T26" fmla="*/ 36 w 142"/>
              <a:gd name="T27" fmla="*/ 59 h 142"/>
              <a:gd name="T28" fmla="*/ 30 w 142"/>
              <a:gd name="T29" fmla="*/ 65 h 142"/>
              <a:gd name="T30" fmla="*/ 30 w 142"/>
              <a:gd name="T31" fmla="*/ 77 h 142"/>
              <a:gd name="T32" fmla="*/ 36 w 142"/>
              <a:gd name="T33" fmla="*/ 83 h 142"/>
              <a:gd name="T34" fmla="*/ 59 w 142"/>
              <a:gd name="T35" fmla="*/ 83 h 142"/>
              <a:gd name="T36" fmla="*/ 59 w 142"/>
              <a:gd name="T37" fmla="*/ 106 h 142"/>
              <a:gd name="T38" fmla="*/ 65 w 142"/>
              <a:gd name="T39" fmla="*/ 112 h 142"/>
              <a:gd name="T40" fmla="*/ 77 w 142"/>
              <a:gd name="T41" fmla="*/ 112 h 142"/>
              <a:gd name="T42" fmla="*/ 83 w 142"/>
              <a:gd name="T43" fmla="*/ 106 h 142"/>
              <a:gd name="T44" fmla="*/ 83 w 142"/>
              <a:gd name="T45" fmla="*/ 83 h 142"/>
              <a:gd name="T46" fmla="*/ 107 w 142"/>
              <a:gd name="T47" fmla="*/ 83 h 142"/>
              <a:gd name="T48" fmla="*/ 113 w 142"/>
              <a:gd name="T49" fmla="*/ 77 h 142"/>
              <a:gd name="T50" fmla="*/ 113 w 142"/>
              <a:gd name="T5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3" y="65"/>
                </a:moveTo>
                <a:cubicBezTo>
                  <a:pt x="113" y="62"/>
                  <a:pt x="110" y="59"/>
                  <a:pt x="107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2"/>
                  <a:pt x="80" y="29"/>
                  <a:pt x="77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2" y="29"/>
                  <a:pt x="59" y="32"/>
                  <a:pt x="59" y="35"/>
                </a:cubicBezTo>
                <a:cubicBezTo>
                  <a:pt x="59" y="59"/>
                  <a:pt x="59" y="59"/>
                  <a:pt x="59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2" y="59"/>
                  <a:pt x="30" y="62"/>
                  <a:pt x="30" y="65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80"/>
                  <a:pt x="32" y="83"/>
                  <a:pt x="36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110"/>
                  <a:pt x="62" y="112"/>
                  <a:pt x="65" y="112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80" y="112"/>
                  <a:pt x="83" y="110"/>
                  <a:pt x="83" y="106"/>
                </a:cubicBezTo>
                <a:cubicBezTo>
                  <a:pt x="83" y="83"/>
                  <a:pt x="83" y="83"/>
                  <a:pt x="83" y="83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10" y="83"/>
                  <a:pt x="113" y="80"/>
                  <a:pt x="113" y="77"/>
                </a:cubicBezTo>
                <a:lnTo>
                  <a:pt x="113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3" name="Freeform 275"/>
          <p:cNvSpPr>
            <a:spLocks noEditPoints="1"/>
          </p:cNvSpPr>
          <p:nvPr/>
        </p:nvSpPr>
        <p:spPr bwMode="auto">
          <a:xfrm>
            <a:off x="693958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18 w 142"/>
              <a:gd name="T19" fmla="*/ 65 h 142"/>
              <a:gd name="T20" fmla="*/ 112 w 142"/>
              <a:gd name="T21" fmla="*/ 59 h 142"/>
              <a:gd name="T22" fmla="*/ 82 w 142"/>
              <a:gd name="T23" fmla="*/ 59 h 142"/>
              <a:gd name="T24" fmla="*/ 82 w 142"/>
              <a:gd name="T25" fmla="*/ 29 h 142"/>
              <a:gd name="T26" fmla="*/ 76 w 142"/>
              <a:gd name="T27" fmla="*/ 24 h 142"/>
              <a:gd name="T28" fmla="*/ 65 w 142"/>
              <a:gd name="T29" fmla="*/ 24 h 142"/>
              <a:gd name="T30" fmla="*/ 59 w 142"/>
              <a:gd name="T31" fmla="*/ 29 h 142"/>
              <a:gd name="T32" fmla="*/ 59 w 142"/>
              <a:gd name="T33" fmla="*/ 59 h 142"/>
              <a:gd name="T34" fmla="*/ 29 w 142"/>
              <a:gd name="T35" fmla="*/ 59 h 142"/>
              <a:gd name="T36" fmla="*/ 23 w 142"/>
              <a:gd name="T37" fmla="*/ 65 h 142"/>
              <a:gd name="T38" fmla="*/ 23 w 142"/>
              <a:gd name="T39" fmla="*/ 77 h 142"/>
              <a:gd name="T40" fmla="*/ 29 w 142"/>
              <a:gd name="T41" fmla="*/ 83 h 142"/>
              <a:gd name="T42" fmla="*/ 59 w 142"/>
              <a:gd name="T43" fmla="*/ 83 h 142"/>
              <a:gd name="T44" fmla="*/ 59 w 142"/>
              <a:gd name="T45" fmla="*/ 112 h 142"/>
              <a:gd name="T46" fmla="*/ 65 w 142"/>
              <a:gd name="T47" fmla="*/ 118 h 142"/>
              <a:gd name="T48" fmla="*/ 76 w 142"/>
              <a:gd name="T49" fmla="*/ 118 h 142"/>
              <a:gd name="T50" fmla="*/ 82 w 142"/>
              <a:gd name="T51" fmla="*/ 112 h 142"/>
              <a:gd name="T52" fmla="*/ 82 w 142"/>
              <a:gd name="T53" fmla="*/ 83 h 142"/>
              <a:gd name="T54" fmla="*/ 112 w 142"/>
              <a:gd name="T55" fmla="*/ 83 h 142"/>
              <a:gd name="T56" fmla="*/ 118 w 142"/>
              <a:gd name="T57" fmla="*/ 77 h 142"/>
              <a:gd name="T58" fmla="*/ 118 w 142"/>
              <a:gd name="T59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18" y="65"/>
                </a:moveTo>
                <a:cubicBezTo>
                  <a:pt x="118" y="62"/>
                  <a:pt x="115" y="59"/>
                  <a:pt x="112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6"/>
                  <a:pt x="80" y="24"/>
                  <a:pt x="76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1" y="24"/>
                  <a:pt x="59" y="26"/>
                  <a:pt x="59" y="29"/>
                </a:cubicBezTo>
                <a:cubicBezTo>
                  <a:pt x="59" y="59"/>
                  <a:pt x="59" y="59"/>
                  <a:pt x="59" y="59"/>
                </a:cubicBezTo>
                <a:cubicBezTo>
                  <a:pt x="29" y="59"/>
                  <a:pt x="29" y="59"/>
                  <a:pt x="29" y="59"/>
                </a:cubicBezTo>
                <a:cubicBezTo>
                  <a:pt x="26" y="59"/>
                  <a:pt x="23" y="62"/>
                  <a:pt x="23" y="6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80"/>
                  <a:pt x="26" y="83"/>
                  <a:pt x="2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115"/>
                  <a:pt x="61" y="118"/>
                  <a:pt x="65" y="118"/>
                </a:cubicBezTo>
                <a:cubicBezTo>
                  <a:pt x="76" y="118"/>
                  <a:pt x="76" y="118"/>
                  <a:pt x="76" y="118"/>
                </a:cubicBezTo>
                <a:cubicBezTo>
                  <a:pt x="80" y="118"/>
                  <a:pt x="82" y="115"/>
                  <a:pt x="82" y="112"/>
                </a:cubicBezTo>
                <a:cubicBezTo>
                  <a:pt x="82" y="83"/>
                  <a:pt x="82" y="83"/>
                  <a:pt x="8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5" y="83"/>
                  <a:pt x="118" y="80"/>
                  <a:pt x="118" y="77"/>
                </a:cubicBezTo>
                <a:lnTo>
                  <a:pt x="118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4" name="Freeform 276"/>
          <p:cNvSpPr>
            <a:spLocks noEditPoints="1"/>
          </p:cNvSpPr>
          <p:nvPr/>
        </p:nvSpPr>
        <p:spPr bwMode="auto">
          <a:xfrm>
            <a:off x="901073" y="3650177"/>
            <a:ext cx="151170" cy="151170"/>
          </a:xfrm>
          <a:custGeom>
            <a:avLst/>
            <a:gdLst>
              <a:gd name="T0" fmla="*/ 130 w 130"/>
              <a:gd name="T1" fmla="*/ 103 h 130"/>
              <a:gd name="T2" fmla="*/ 104 w 130"/>
              <a:gd name="T3" fmla="*/ 130 h 130"/>
              <a:gd name="T4" fmla="*/ 27 w 130"/>
              <a:gd name="T5" fmla="*/ 130 h 130"/>
              <a:gd name="T6" fmla="*/ 0 w 130"/>
              <a:gd name="T7" fmla="*/ 103 h 130"/>
              <a:gd name="T8" fmla="*/ 0 w 130"/>
              <a:gd name="T9" fmla="*/ 26 h 130"/>
              <a:gd name="T10" fmla="*/ 27 w 130"/>
              <a:gd name="T11" fmla="*/ 0 h 130"/>
              <a:gd name="T12" fmla="*/ 104 w 130"/>
              <a:gd name="T13" fmla="*/ 0 h 130"/>
              <a:gd name="T14" fmla="*/ 130 w 130"/>
              <a:gd name="T15" fmla="*/ 26 h 130"/>
              <a:gd name="T16" fmla="*/ 130 w 130"/>
              <a:gd name="T17" fmla="*/ 103 h 130"/>
              <a:gd name="T18" fmla="*/ 118 w 130"/>
              <a:gd name="T19" fmla="*/ 26 h 130"/>
              <a:gd name="T20" fmla="*/ 104 w 130"/>
              <a:gd name="T21" fmla="*/ 12 h 130"/>
              <a:gd name="T22" fmla="*/ 27 w 130"/>
              <a:gd name="T23" fmla="*/ 12 h 130"/>
              <a:gd name="T24" fmla="*/ 12 w 130"/>
              <a:gd name="T25" fmla="*/ 26 h 130"/>
              <a:gd name="T26" fmla="*/ 12 w 130"/>
              <a:gd name="T27" fmla="*/ 103 h 130"/>
              <a:gd name="T28" fmla="*/ 27 w 130"/>
              <a:gd name="T29" fmla="*/ 118 h 130"/>
              <a:gd name="T30" fmla="*/ 104 w 130"/>
              <a:gd name="T31" fmla="*/ 118 h 130"/>
              <a:gd name="T32" fmla="*/ 118 w 130"/>
              <a:gd name="T33" fmla="*/ 103 h 130"/>
              <a:gd name="T34" fmla="*/ 118 w 130"/>
              <a:gd name="T35" fmla="*/ 26 h 130"/>
              <a:gd name="T36" fmla="*/ 107 w 130"/>
              <a:gd name="T37" fmla="*/ 68 h 130"/>
              <a:gd name="T38" fmla="*/ 104 w 130"/>
              <a:gd name="T39" fmla="*/ 71 h 130"/>
              <a:gd name="T40" fmla="*/ 71 w 130"/>
              <a:gd name="T41" fmla="*/ 71 h 130"/>
              <a:gd name="T42" fmla="*/ 71 w 130"/>
              <a:gd name="T43" fmla="*/ 103 h 130"/>
              <a:gd name="T44" fmla="*/ 68 w 130"/>
              <a:gd name="T45" fmla="*/ 106 h 130"/>
              <a:gd name="T46" fmla="*/ 62 w 130"/>
              <a:gd name="T47" fmla="*/ 106 h 130"/>
              <a:gd name="T48" fmla="*/ 59 w 130"/>
              <a:gd name="T49" fmla="*/ 103 h 130"/>
              <a:gd name="T50" fmla="*/ 59 w 130"/>
              <a:gd name="T51" fmla="*/ 71 h 130"/>
              <a:gd name="T52" fmla="*/ 27 w 130"/>
              <a:gd name="T53" fmla="*/ 71 h 130"/>
              <a:gd name="T54" fmla="*/ 24 w 130"/>
              <a:gd name="T55" fmla="*/ 68 h 130"/>
              <a:gd name="T56" fmla="*/ 24 w 130"/>
              <a:gd name="T57" fmla="*/ 62 h 130"/>
              <a:gd name="T58" fmla="*/ 27 w 130"/>
              <a:gd name="T59" fmla="*/ 59 h 130"/>
              <a:gd name="T60" fmla="*/ 59 w 130"/>
              <a:gd name="T61" fmla="*/ 59 h 130"/>
              <a:gd name="T62" fmla="*/ 59 w 130"/>
              <a:gd name="T63" fmla="*/ 26 h 130"/>
              <a:gd name="T64" fmla="*/ 62 w 130"/>
              <a:gd name="T65" fmla="*/ 24 h 130"/>
              <a:gd name="T66" fmla="*/ 68 w 130"/>
              <a:gd name="T67" fmla="*/ 24 h 130"/>
              <a:gd name="T68" fmla="*/ 71 w 130"/>
              <a:gd name="T69" fmla="*/ 26 h 130"/>
              <a:gd name="T70" fmla="*/ 71 w 130"/>
              <a:gd name="T71" fmla="*/ 59 h 130"/>
              <a:gd name="T72" fmla="*/ 104 w 130"/>
              <a:gd name="T73" fmla="*/ 59 h 130"/>
              <a:gd name="T74" fmla="*/ 107 w 130"/>
              <a:gd name="T75" fmla="*/ 62 h 130"/>
              <a:gd name="T76" fmla="*/ 107 w 130"/>
              <a:gd name="T77" fmla="*/ 6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0" h="130">
                <a:moveTo>
                  <a:pt x="130" y="103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8" y="0"/>
                  <a:pt x="130" y="12"/>
                  <a:pt x="130" y="26"/>
                </a:cubicBezTo>
                <a:lnTo>
                  <a:pt x="130" y="103"/>
                </a:lnTo>
                <a:close/>
                <a:moveTo>
                  <a:pt x="118" y="26"/>
                </a:moveTo>
                <a:cubicBezTo>
                  <a:pt x="118" y="18"/>
                  <a:pt x="112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8"/>
                  <a:pt x="12" y="26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12"/>
                  <a:pt x="19" y="118"/>
                  <a:pt x="27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2" y="118"/>
                  <a:pt x="118" y="112"/>
                  <a:pt x="118" y="103"/>
                </a:cubicBezTo>
                <a:lnTo>
                  <a:pt x="118" y="26"/>
                </a:lnTo>
                <a:close/>
                <a:moveTo>
                  <a:pt x="107" y="68"/>
                </a:moveTo>
                <a:cubicBezTo>
                  <a:pt x="107" y="70"/>
                  <a:pt x="105" y="71"/>
                  <a:pt x="104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5"/>
                  <a:pt x="70" y="106"/>
                  <a:pt x="68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1" y="106"/>
                  <a:pt x="59" y="105"/>
                  <a:pt x="59" y="103"/>
                </a:cubicBezTo>
                <a:cubicBezTo>
                  <a:pt x="59" y="71"/>
                  <a:pt x="59" y="71"/>
                  <a:pt x="59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0"/>
                  <a:pt x="24" y="68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5" y="59"/>
                  <a:pt x="2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5"/>
                  <a:pt x="61" y="24"/>
                  <a:pt x="62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70" y="24"/>
                  <a:pt x="71" y="25"/>
                  <a:pt x="71" y="26"/>
                </a:cubicBezTo>
                <a:cubicBezTo>
                  <a:pt x="71" y="59"/>
                  <a:pt x="71" y="59"/>
                  <a:pt x="7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5" y="59"/>
                  <a:pt x="107" y="60"/>
                  <a:pt x="107" y="62"/>
                </a:cubicBezTo>
                <a:lnTo>
                  <a:pt x="107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5" name="Freeform 277"/>
          <p:cNvSpPr>
            <a:spLocks noEditPoints="1"/>
          </p:cNvSpPr>
          <p:nvPr/>
        </p:nvSpPr>
        <p:spPr bwMode="auto">
          <a:xfrm>
            <a:off x="1099855" y="3644224"/>
            <a:ext cx="191641" cy="171405"/>
          </a:xfrm>
          <a:custGeom>
            <a:avLst/>
            <a:gdLst>
              <a:gd name="T0" fmla="*/ 60 w 166"/>
              <a:gd name="T1" fmla="*/ 101 h 148"/>
              <a:gd name="T2" fmla="*/ 56 w 166"/>
              <a:gd name="T3" fmla="*/ 106 h 148"/>
              <a:gd name="T4" fmla="*/ 54 w 166"/>
              <a:gd name="T5" fmla="*/ 106 h 148"/>
              <a:gd name="T6" fmla="*/ 50 w 166"/>
              <a:gd name="T7" fmla="*/ 105 h 148"/>
              <a:gd name="T8" fmla="*/ 2 w 166"/>
              <a:gd name="T9" fmla="*/ 57 h 148"/>
              <a:gd name="T10" fmla="*/ 2 w 166"/>
              <a:gd name="T11" fmla="*/ 49 h 148"/>
              <a:gd name="T12" fmla="*/ 50 w 166"/>
              <a:gd name="T13" fmla="*/ 2 h 148"/>
              <a:gd name="T14" fmla="*/ 56 w 166"/>
              <a:gd name="T15" fmla="*/ 0 h 148"/>
              <a:gd name="T16" fmla="*/ 60 w 166"/>
              <a:gd name="T17" fmla="*/ 6 h 148"/>
              <a:gd name="T18" fmla="*/ 60 w 166"/>
              <a:gd name="T19" fmla="*/ 12 h 148"/>
              <a:gd name="T20" fmla="*/ 23 w 166"/>
              <a:gd name="T21" fmla="*/ 49 h 148"/>
              <a:gd name="T22" fmla="*/ 23 w 166"/>
              <a:gd name="T23" fmla="*/ 57 h 148"/>
              <a:gd name="T24" fmla="*/ 60 w 166"/>
              <a:gd name="T25" fmla="*/ 94 h 148"/>
              <a:gd name="T26" fmla="*/ 60 w 166"/>
              <a:gd name="T27" fmla="*/ 101 h 148"/>
              <a:gd name="T28" fmla="*/ 151 w 166"/>
              <a:gd name="T29" fmla="*/ 146 h 148"/>
              <a:gd name="T30" fmla="*/ 149 w 166"/>
              <a:gd name="T31" fmla="*/ 148 h 148"/>
              <a:gd name="T32" fmla="*/ 148 w 166"/>
              <a:gd name="T33" fmla="*/ 148 h 148"/>
              <a:gd name="T34" fmla="*/ 146 w 166"/>
              <a:gd name="T35" fmla="*/ 145 h 148"/>
              <a:gd name="T36" fmla="*/ 136 w 166"/>
              <a:gd name="T37" fmla="*/ 92 h 148"/>
              <a:gd name="T38" fmla="*/ 95 w 166"/>
              <a:gd name="T39" fmla="*/ 77 h 148"/>
              <a:gd name="T40" fmla="*/ 95 w 166"/>
              <a:gd name="T41" fmla="*/ 101 h 148"/>
              <a:gd name="T42" fmla="*/ 92 w 166"/>
              <a:gd name="T43" fmla="*/ 106 h 148"/>
              <a:gd name="T44" fmla="*/ 89 w 166"/>
              <a:gd name="T45" fmla="*/ 106 h 148"/>
              <a:gd name="T46" fmla="*/ 85 w 166"/>
              <a:gd name="T47" fmla="*/ 105 h 148"/>
              <a:gd name="T48" fmla="*/ 38 w 166"/>
              <a:gd name="T49" fmla="*/ 57 h 148"/>
              <a:gd name="T50" fmla="*/ 38 w 166"/>
              <a:gd name="T51" fmla="*/ 49 h 148"/>
              <a:gd name="T52" fmla="*/ 85 w 166"/>
              <a:gd name="T53" fmla="*/ 2 h 148"/>
              <a:gd name="T54" fmla="*/ 92 w 166"/>
              <a:gd name="T55" fmla="*/ 0 h 148"/>
              <a:gd name="T56" fmla="*/ 95 w 166"/>
              <a:gd name="T57" fmla="*/ 6 h 148"/>
              <a:gd name="T58" fmla="*/ 95 w 166"/>
              <a:gd name="T59" fmla="*/ 30 h 148"/>
              <a:gd name="T60" fmla="*/ 151 w 166"/>
              <a:gd name="T61" fmla="*/ 51 h 148"/>
              <a:gd name="T62" fmla="*/ 166 w 166"/>
              <a:gd name="T63" fmla="*/ 98 h 148"/>
              <a:gd name="T64" fmla="*/ 151 w 166"/>
              <a:gd name="T65" fmla="*/ 14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148">
                <a:moveTo>
                  <a:pt x="60" y="101"/>
                </a:moveTo>
                <a:cubicBezTo>
                  <a:pt x="60" y="103"/>
                  <a:pt x="58" y="105"/>
                  <a:pt x="56" y="106"/>
                </a:cubicBezTo>
                <a:cubicBezTo>
                  <a:pt x="55" y="106"/>
                  <a:pt x="55" y="106"/>
                  <a:pt x="54" y="106"/>
                </a:cubicBezTo>
                <a:cubicBezTo>
                  <a:pt x="52" y="106"/>
                  <a:pt x="51" y="106"/>
                  <a:pt x="50" y="105"/>
                </a:cubicBezTo>
                <a:cubicBezTo>
                  <a:pt x="2" y="57"/>
                  <a:pt x="2" y="57"/>
                  <a:pt x="2" y="57"/>
                </a:cubicBezTo>
                <a:cubicBezTo>
                  <a:pt x="0" y="55"/>
                  <a:pt x="0" y="51"/>
                  <a:pt x="2" y="49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0"/>
                  <a:pt x="54" y="0"/>
                  <a:pt x="56" y="0"/>
                </a:cubicBezTo>
                <a:cubicBezTo>
                  <a:pt x="58" y="1"/>
                  <a:pt x="60" y="3"/>
                  <a:pt x="60" y="6"/>
                </a:cubicBezTo>
                <a:cubicBezTo>
                  <a:pt x="60" y="12"/>
                  <a:pt x="60" y="12"/>
                  <a:pt x="60" y="12"/>
                </a:cubicBezTo>
                <a:cubicBezTo>
                  <a:pt x="23" y="49"/>
                  <a:pt x="23" y="49"/>
                  <a:pt x="23" y="49"/>
                </a:cubicBezTo>
                <a:cubicBezTo>
                  <a:pt x="21" y="51"/>
                  <a:pt x="21" y="55"/>
                  <a:pt x="23" y="57"/>
                </a:cubicBezTo>
                <a:cubicBezTo>
                  <a:pt x="60" y="94"/>
                  <a:pt x="60" y="94"/>
                  <a:pt x="60" y="94"/>
                </a:cubicBezTo>
                <a:lnTo>
                  <a:pt x="60" y="101"/>
                </a:lnTo>
                <a:close/>
                <a:moveTo>
                  <a:pt x="151" y="146"/>
                </a:moveTo>
                <a:cubicBezTo>
                  <a:pt x="151" y="147"/>
                  <a:pt x="150" y="148"/>
                  <a:pt x="149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6" y="147"/>
                  <a:pt x="145" y="146"/>
                  <a:pt x="146" y="145"/>
                </a:cubicBezTo>
                <a:cubicBezTo>
                  <a:pt x="148" y="119"/>
                  <a:pt x="145" y="103"/>
                  <a:pt x="136" y="92"/>
                </a:cubicBezTo>
                <a:cubicBezTo>
                  <a:pt x="128" y="84"/>
                  <a:pt x="115" y="79"/>
                  <a:pt x="95" y="77"/>
                </a:cubicBezTo>
                <a:cubicBezTo>
                  <a:pt x="95" y="101"/>
                  <a:pt x="95" y="101"/>
                  <a:pt x="95" y="101"/>
                </a:cubicBezTo>
                <a:cubicBezTo>
                  <a:pt x="95" y="103"/>
                  <a:pt x="94" y="105"/>
                  <a:pt x="92" y="106"/>
                </a:cubicBezTo>
                <a:cubicBezTo>
                  <a:pt x="91" y="106"/>
                  <a:pt x="90" y="106"/>
                  <a:pt x="89" y="106"/>
                </a:cubicBezTo>
                <a:cubicBezTo>
                  <a:pt x="88" y="106"/>
                  <a:pt x="86" y="106"/>
                  <a:pt x="85" y="105"/>
                </a:cubicBezTo>
                <a:cubicBezTo>
                  <a:pt x="38" y="57"/>
                  <a:pt x="38" y="57"/>
                  <a:pt x="38" y="57"/>
                </a:cubicBezTo>
                <a:cubicBezTo>
                  <a:pt x="36" y="55"/>
                  <a:pt x="36" y="51"/>
                  <a:pt x="38" y="49"/>
                </a:cubicBezTo>
                <a:cubicBezTo>
                  <a:pt x="85" y="2"/>
                  <a:pt x="85" y="2"/>
                  <a:pt x="85" y="2"/>
                </a:cubicBezTo>
                <a:cubicBezTo>
                  <a:pt x="87" y="0"/>
                  <a:pt x="89" y="0"/>
                  <a:pt x="92" y="0"/>
                </a:cubicBezTo>
                <a:cubicBezTo>
                  <a:pt x="94" y="1"/>
                  <a:pt x="95" y="3"/>
                  <a:pt x="95" y="6"/>
                </a:cubicBezTo>
                <a:cubicBezTo>
                  <a:pt x="95" y="30"/>
                  <a:pt x="95" y="30"/>
                  <a:pt x="95" y="30"/>
                </a:cubicBezTo>
                <a:cubicBezTo>
                  <a:pt x="121" y="32"/>
                  <a:pt x="139" y="39"/>
                  <a:pt x="151" y="51"/>
                </a:cubicBezTo>
                <a:cubicBezTo>
                  <a:pt x="165" y="65"/>
                  <a:pt x="166" y="84"/>
                  <a:pt x="166" y="98"/>
                </a:cubicBezTo>
                <a:cubicBezTo>
                  <a:pt x="166" y="117"/>
                  <a:pt x="152" y="145"/>
                  <a:pt x="151" y="14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" name="Freeform 278"/>
          <p:cNvSpPr>
            <a:spLocks/>
          </p:cNvSpPr>
          <p:nvPr/>
        </p:nvSpPr>
        <p:spPr bwMode="auto">
          <a:xfrm>
            <a:off x="1335538" y="3644224"/>
            <a:ext cx="191641" cy="171405"/>
          </a:xfrm>
          <a:custGeom>
            <a:avLst/>
            <a:gdLst>
              <a:gd name="T0" fmla="*/ 164 w 166"/>
              <a:gd name="T1" fmla="*/ 57 h 148"/>
              <a:gd name="T2" fmla="*/ 117 w 166"/>
              <a:gd name="T3" fmla="*/ 105 h 148"/>
              <a:gd name="T4" fmla="*/ 112 w 166"/>
              <a:gd name="T5" fmla="*/ 106 h 148"/>
              <a:gd name="T6" fmla="*/ 106 w 166"/>
              <a:gd name="T7" fmla="*/ 101 h 148"/>
              <a:gd name="T8" fmla="*/ 106 w 166"/>
              <a:gd name="T9" fmla="*/ 77 h 148"/>
              <a:gd name="T10" fmla="*/ 86 w 166"/>
              <a:gd name="T11" fmla="*/ 77 h 148"/>
              <a:gd name="T12" fmla="*/ 20 w 166"/>
              <a:gd name="T13" fmla="*/ 129 h 148"/>
              <a:gd name="T14" fmla="*/ 20 w 166"/>
              <a:gd name="T15" fmla="*/ 140 h 148"/>
              <a:gd name="T16" fmla="*/ 21 w 166"/>
              <a:gd name="T17" fmla="*/ 145 h 148"/>
              <a:gd name="T18" fmla="*/ 18 w 166"/>
              <a:gd name="T19" fmla="*/ 148 h 148"/>
              <a:gd name="T20" fmla="*/ 15 w 166"/>
              <a:gd name="T21" fmla="*/ 146 h 148"/>
              <a:gd name="T22" fmla="*/ 12 w 166"/>
              <a:gd name="T23" fmla="*/ 139 h 148"/>
              <a:gd name="T24" fmla="*/ 0 w 166"/>
              <a:gd name="T25" fmla="*/ 98 h 148"/>
              <a:gd name="T26" fmla="*/ 5 w 166"/>
              <a:gd name="T27" fmla="*/ 67 h 148"/>
              <a:gd name="T28" fmla="*/ 86 w 166"/>
              <a:gd name="T29" fmla="*/ 30 h 148"/>
              <a:gd name="T30" fmla="*/ 106 w 166"/>
              <a:gd name="T31" fmla="*/ 30 h 148"/>
              <a:gd name="T32" fmla="*/ 106 w 166"/>
              <a:gd name="T33" fmla="*/ 6 h 148"/>
              <a:gd name="T34" fmla="*/ 112 w 166"/>
              <a:gd name="T35" fmla="*/ 0 h 148"/>
              <a:gd name="T36" fmla="*/ 117 w 166"/>
              <a:gd name="T37" fmla="*/ 2 h 148"/>
              <a:gd name="T38" fmla="*/ 164 w 166"/>
              <a:gd name="T39" fmla="*/ 49 h 148"/>
              <a:gd name="T40" fmla="*/ 166 w 166"/>
              <a:gd name="T41" fmla="*/ 53 h 148"/>
              <a:gd name="T42" fmla="*/ 164 w 166"/>
              <a:gd name="T43" fmla="*/ 5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6" h="148">
                <a:moveTo>
                  <a:pt x="164" y="57"/>
                </a:moveTo>
                <a:cubicBezTo>
                  <a:pt x="117" y="105"/>
                  <a:pt x="117" y="105"/>
                  <a:pt x="117" y="105"/>
                </a:cubicBezTo>
                <a:cubicBezTo>
                  <a:pt x="115" y="106"/>
                  <a:pt x="114" y="106"/>
                  <a:pt x="112" y="106"/>
                </a:cubicBezTo>
                <a:cubicBezTo>
                  <a:pt x="109" y="106"/>
                  <a:pt x="106" y="104"/>
                  <a:pt x="106" y="101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46" y="77"/>
                  <a:pt x="20" y="85"/>
                  <a:pt x="20" y="129"/>
                </a:cubicBezTo>
                <a:cubicBezTo>
                  <a:pt x="20" y="132"/>
                  <a:pt x="20" y="136"/>
                  <a:pt x="20" y="140"/>
                </a:cubicBezTo>
                <a:cubicBezTo>
                  <a:pt x="20" y="141"/>
                  <a:pt x="21" y="143"/>
                  <a:pt x="21" y="145"/>
                </a:cubicBezTo>
                <a:cubicBezTo>
                  <a:pt x="21" y="146"/>
                  <a:pt x="20" y="148"/>
                  <a:pt x="18" y="148"/>
                </a:cubicBezTo>
                <a:cubicBezTo>
                  <a:pt x="16" y="148"/>
                  <a:pt x="16" y="147"/>
                  <a:pt x="15" y="146"/>
                </a:cubicBezTo>
                <a:cubicBezTo>
                  <a:pt x="14" y="144"/>
                  <a:pt x="13" y="141"/>
                  <a:pt x="12" y="139"/>
                </a:cubicBezTo>
                <a:cubicBezTo>
                  <a:pt x="6" y="127"/>
                  <a:pt x="0" y="110"/>
                  <a:pt x="0" y="98"/>
                </a:cubicBezTo>
                <a:cubicBezTo>
                  <a:pt x="0" y="87"/>
                  <a:pt x="1" y="77"/>
                  <a:pt x="5" y="67"/>
                </a:cubicBezTo>
                <a:cubicBezTo>
                  <a:pt x="18" y="35"/>
                  <a:pt x="55" y="30"/>
                  <a:pt x="86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9" y="0"/>
                  <a:pt x="112" y="0"/>
                </a:cubicBezTo>
                <a:cubicBezTo>
                  <a:pt x="114" y="0"/>
                  <a:pt x="115" y="1"/>
                  <a:pt x="117" y="2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5" y="50"/>
                  <a:pt x="166" y="52"/>
                  <a:pt x="166" y="53"/>
                </a:cubicBezTo>
                <a:cubicBezTo>
                  <a:pt x="166" y="55"/>
                  <a:pt x="165" y="56"/>
                  <a:pt x="164" y="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7" name="Freeform 279"/>
          <p:cNvSpPr>
            <a:spLocks/>
          </p:cNvSpPr>
          <p:nvPr/>
        </p:nvSpPr>
        <p:spPr bwMode="auto">
          <a:xfrm>
            <a:off x="1570030" y="3650177"/>
            <a:ext cx="165454" cy="165454"/>
          </a:xfrm>
          <a:custGeom>
            <a:avLst/>
            <a:gdLst>
              <a:gd name="T0" fmla="*/ 142 w 142"/>
              <a:gd name="T1" fmla="*/ 112 h 142"/>
              <a:gd name="T2" fmla="*/ 113 w 142"/>
              <a:gd name="T3" fmla="*/ 142 h 142"/>
              <a:gd name="T4" fmla="*/ 83 w 142"/>
              <a:gd name="T5" fmla="*/ 112 h 142"/>
              <a:gd name="T6" fmla="*/ 83 w 142"/>
              <a:gd name="T7" fmla="*/ 109 h 142"/>
              <a:gd name="T8" fmla="*/ 50 w 142"/>
              <a:gd name="T9" fmla="*/ 92 h 142"/>
              <a:gd name="T10" fmla="*/ 30 w 142"/>
              <a:gd name="T11" fmla="*/ 100 h 142"/>
              <a:gd name="T12" fmla="*/ 0 w 142"/>
              <a:gd name="T13" fmla="*/ 71 h 142"/>
              <a:gd name="T14" fmla="*/ 30 w 142"/>
              <a:gd name="T15" fmla="*/ 41 h 142"/>
              <a:gd name="T16" fmla="*/ 50 w 142"/>
              <a:gd name="T17" fmla="*/ 49 h 142"/>
              <a:gd name="T18" fmla="*/ 83 w 142"/>
              <a:gd name="T19" fmla="*/ 33 h 142"/>
              <a:gd name="T20" fmla="*/ 83 w 142"/>
              <a:gd name="T21" fmla="*/ 29 h 142"/>
              <a:gd name="T22" fmla="*/ 113 w 142"/>
              <a:gd name="T23" fmla="*/ 0 h 142"/>
              <a:gd name="T24" fmla="*/ 142 w 142"/>
              <a:gd name="T25" fmla="*/ 29 h 142"/>
              <a:gd name="T26" fmla="*/ 113 w 142"/>
              <a:gd name="T27" fmla="*/ 59 h 142"/>
              <a:gd name="T28" fmla="*/ 93 w 142"/>
              <a:gd name="T29" fmla="*/ 51 h 142"/>
              <a:gd name="T30" fmla="*/ 59 w 142"/>
              <a:gd name="T31" fmla="*/ 68 h 142"/>
              <a:gd name="T32" fmla="*/ 59 w 142"/>
              <a:gd name="T33" fmla="*/ 71 h 142"/>
              <a:gd name="T34" fmla="*/ 59 w 142"/>
              <a:gd name="T35" fmla="*/ 74 h 142"/>
              <a:gd name="T36" fmla="*/ 93 w 142"/>
              <a:gd name="T37" fmla="*/ 91 h 142"/>
              <a:gd name="T38" fmla="*/ 113 w 142"/>
              <a:gd name="T39" fmla="*/ 83 h 142"/>
              <a:gd name="T40" fmla="*/ 142 w 142"/>
              <a:gd name="T41" fmla="*/ 1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42">
                <a:moveTo>
                  <a:pt x="142" y="112"/>
                </a:moveTo>
                <a:cubicBezTo>
                  <a:pt x="142" y="129"/>
                  <a:pt x="129" y="142"/>
                  <a:pt x="113" y="142"/>
                </a:cubicBezTo>
                <a:cubicBezTo>
                  <a:pt x="96" y="142"/>
                  <a:pt x="83" y="129"/>
                  <a:pt x="83" y="112"/>
                </a:cubicBezTo>
                <a:cubicBezTo>
                  <a:pt x="83" y="111"/>
                  <a:pt x="83" y="110"/>
                  <a:pt x="83" y="109"/>
                </a:cubicBezTo>
                <a:cubicBezTo>
                  <a:pt x="50" y="92"/>
                  <a:pt x="50" y="92"/>
                  <a:pt x="50" y="92"/>
                </a:cubicBezTo>
                <a:cubicBezTo>
                  <a:pt x="45" y="97"/>
                  <a:pt x="38" y="100"/>
                  <a:pt x="30" y="100"/>
                </a:cubicBezTo>
                <a:cubicBezTo>
                  <a:pt x="14" y="100"/>
                  <a:pt x="0" y="87"/>
                  <a:pt x="0" y="71"/>
                </a:cubicBezTo>
                <a:cubicBezTo>
                  <a:pt x="0" y="54"/>
                  <a:pt x="14" y="41"/>
                  <a:pt x="30" y="41"/>
                </a:cubicBezTo>
                <a:cubicBezTo>
                  <a:pt x="38" y="41"/>
                  <a:pt x="45" y="44"/>
                  <a:pt x="50" y="49"/>
                </a:cubicBezTo>
                <a:cubicBezTo>
                  <a:pt x="83" y="33"/>
                  <a:pt x="83" y="33"/>
                  <a:pt x="83" y="33"/>
                </a:cubicBezTo>
                <a:cubicBezTo>
                  <a:pt x="83" y="32"/>
                  <a:pt x="83" y="30"/>
                  <a:pt x="83" y="29"/>
                </a:cubicBezTo>
                <a:cubicBezTo>
                  <a:pt x="83" y="13"/>
                  <a:pt x="96" y="0"/>
                  <a:pt x="113" y="0"/>
                </a:cubicBezTo>
                <a:cubicBezTo>
                  <a:pt x="129" y="0"/>
                  <a:pt x="142" y="13"/>
                  <a:pt x="142" y="29"/>
                </a:cubicBezTo>
                <a:cubicBezTo>
                  <a:pt x="142" y="46"/>
                  <a:pt x="129" y="59"/>
                  <a:pt x="113" y="59"/>
                </a:cubicBezTo>
                <a:cubicBezTo>
                  <a:pt x="105" y="59"/>
                  <a:pt x="98" y="56"/>
                  <a:pt x="93" y="51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9"/>
                  <a:pt x="59" y="70"/>
                  <a:pt x="59" y="71"/>
                </a:cubicBezTo>
                <a:cubicBezTo>
                  <a:pt x="59" y="72"/>
                  <a:pt x="59" y="73"/>
                  <a:pt x="59" y="74"/>
                </a:cubicBezTo>
                <a:cubicBezTo>
                  <a:pt x="93" y="91"/>
                  <a:pt x="93" y="91"/>
                  <a:pt x="93" y="91"/>
                </a:cubicBezTo>
                <a:cubicBezTo>
                  <a:pt x="98" y="86"/>
                  <a:pt x="105" y="83"/>
                  <a:pt x="113" y="83"/>
                </a:cubicBezTo>
                <a:cubicBezTo>
                  <a:pt x="129" y="83"/>
                  <a:pt x="142" y="96"/>
                  <a:pt x="142" y="1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8" name="Freeform 280"/>
          <p:cNvSpPr>
            <a:spLocks noEditPoints="1"/>
          </p:cNvSpPr>
          <p:nvPr/>
        </p:nvSpPr>
        <p:spPr bwMode="auto">
          <a:xfrm>
            <a:off x="1778335" y="3650177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98 w 142"/>
              <a:gd name="T19" fmla="*/ 79 h 142"/>
              <a:gd name="T20" fmla="*/ 85 w 142"/>
              <a:gd name="T21" fmla="*/ 84 h 142"/>
              <a:gd name="T22" fmla="*/ 63 w 142"/>
              <a:gd name="T23" fmla="*/ 73 h 142"/>
              <a:gd name="T24" fmla="*/ 63 w 142"/>
              <a:gd name="T25" fmla="*/ 71 h 142"/>
              <a:gd name="T26" fmla="*/ 63 w 142"/>
              <a:gd name="T27" fmla="*/ 69 h 142"/>
              <a:gd name="T28" fmla="*/ 85 w 142"/>
              <a:gd name="T29" fmla="*/ 58 h 142"/>
              <a:gd name="T30" fmla="*/ 98 w 142"/>
              <a:gd name="T31" fmla="*/ 63 h 142"/>
              <a:gd name="T32" fmla="*/ 118 w 142"/>
              <a:gd name="T33" fmla="*/ 43 h 142"/>
              <a:gd name="T34" fmla="*/ 98 w 142"/>
              <a:gd name="T35" fmla="*/ 24 h 142"/>
              <a:gd name="T36" fmla="*/ 79 w 142"/>
              <a:gd name="T37" fmla="*/ 43 h 142"/>
              <a:gd name="T38" fmla="*/ 79 w 142"/>
              <a:gd name="T39" fmla="*/ 45 h 142"/>
              <a:gd name="T40" fmla="*/ 57 w 142"/>
              <a:gd name="T41" fmla="*/ 56 h 142"/>
              <a:gd name="T42" fmla="*/ 43 w 142"/>
              <a:gd name="T43" fmla="*/ 51 h 142"/>
              <a:gd name="T44" fmla="*/ 23 w 142"/>
              <a:gd name="T45" fmla="*/ 71 h 142"/>
              <a:gd name="T46" fmla="*/ 43 w 142"/>
              <a:gd name="T47" fmla="*/ 91 h 142"/>
              <a:gd name="T48" fmla="*/ 57 w 142"/>
              <a:gd name="T49" fmla="*/ 85 h 142"/>
              <a:gd name="T50" fmla="*/ 79 w 142"/>
              <a:gd name="T51" fmla="*/ 96 h 142"/>
              <a:gd name="T52" fmla="*/ 79 w 142"/>
              <a:gd name="T53" fmla="*/ 98 h 142"/>
              <a:gd name="T54" fmla="*/ 98 w 142"/>
              <a:gd name="T55" fmla="*/ 118 h 142"/>
              <a:gd name="T56" fmla="*/ 118 w 142"/>
              <a:gd name="T57" fmla="*/ 98 h 142"/>
              <a:gd name="T58" fmla="*/ 98 w 142"/>
              <a:gd name="T59" fmla="*/ 7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98" y="79"/>
                </a:moveTo>
                <a:cubicBezTo>
                  <a:pt x="93" y="79"/>
                  <a:pt x="89" y="81"/>
                  <a:pt x="85" y="84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72"/>
                  <a:pt x="63" y="72"/>
                  <a:pt x="63" y="71"/>
                </a:cubicBezTo>
                <a:cubicBezTo>
                  <a:pt x="63" y="70"/>
                  <a:pt x="63" y="69"/>
                  <a:pt x="63" y="69"/>
                </a:cubicBezTo>
                <a:cubicBezTo>
                  <a:pt x="85" y="58"/>
                  <a:pt x="85" y="58"/>
                  <a:pt x="85" y="58"/>
                </a:cubicBezTo>
                <a:cubicBezTo>
                  <a:pt x="89" y="61"/>
                  <a:pt x="93" y="63"/>
                  <a:pt x="98" y="63"/>
                </a:cubicBezTo>
                <a:cubicBezTo>
                  <a:pt x="109" y="63"/>
                  <a:pt x="118" y="54"/>
                  <a:pt x="118" y="43"/>
                </a:cubicBezTo>
                <a:cubicBezTo>
                  <a:pt x="118" y="32"/>
                  <a:pt x="109" y="24"/>
                  <a:pt x="98" y="24"/>
                </a:cubicBezTo>
                <a:cubicBezTo>
                  <a:pt x="88" y="24"/>
                  <a:pt x="79" y="32"/>
                  <a:pt x="79" y="43"/>
                </a:cubicBezTo>
                <a:cubicBezTo>
                  <a:pt x="79" y="44"/>
                  <a:pt x="79" y="45"/>
                  <a:pt x="79" y="45"/>
                </a:cubicBezTo>
                <a:cubicBezTo>
                  <a:pt x="57" y="56"/>
                  <a:pt x="57" y="56"/>
                  <a:pt x="57" y="56"/>
                </a:cubicBezTo>
                <a:cubicBezTo>
                  <a:pt x="53" y="53"/>
                  <a:pt x="48" y="51"/>
                  <a:pt x="43" y="51"/>
                </a:cubicBezTo>
                <a:cubicBezTo>
                  <a:pt x="32" y="51"/>
                  <a:pt x="23" y="60"/>
                  <a:pt x="23" y="71"/>
                </a:cubicBezTo>
                <a:cubicBezTo>
                  <a:pt x="23" y="82"/>
                  <a:pt x="32" y="91"/>
                  <a:pt x="43" y="91"/>
                </a:cubicBezTo>
                <a:cubicBezTo>
                  <a:pt x="48" y="91"/>
                  <a:pt x="53" y="88"/>
                  <a:pt x="57" y="85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97"/>
                  <a:pt x="79" y="98"/>
                  <a:pt x="79" y="98"/>
                </a:cubicBezTo>
                <a:cubicBezTo>
                  <a:pt x="79" y="109"/>
                  <a:pt x="88" y="118"/>
                  <a:pt x="98" y="118"/>
                </a:cubicBezTo>
                <a:cubicBezTo>
                  <a:pt x="109" y="118"/>
                  <a:pt x="118" y="109"/>
                  <a:pt x="118" y="98"/>
                </a:cubicBezTo>
                <a:cubicBezTo>
                  <a:pt x="118" y="88"/>
                  <a:pt x="109" y="79"/>
                  <a:pt x="98" y="7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9" name="Freeform 281"/>
          <p:cNvSpPr>
            <a:spLocks noEditPoints="1"/>
          </p:cNvSpPr>
          <p:nvPr/>
        </p:nvSpPr>
        <p:spPr bwMode="auto">
          <a:xfrm>
            <a:off x="1984260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26 w 142"/>
              <a:gd name="T19" fmla="*/ 57 h 142"/>
              <a:gd name="T20" fmla="*/ 126 w 142"/>
              <a:gd name="T21" fmla="*/ 49 h 142"/>
              <a:gd name="T22" fmla="*/ 93 w 142"/>
              <a:gd name="T23" fmla="*/ 16 h 142"/>
              <a:gd name="T24" fmla="*/ 87 w 142"/>
              <a:gd name="T25" fmla="*/ 15 h 142"/>
              <a:gd name="T26" fmla="*/ 83 w 142"/>
              <a:gd name="T27" fmla="*/ 21 h 142"/>
              <a:gd name="T28" fmla="*/ 83 w 142"/>
              <a:gd name="T29" fmla="*/ 35 h 142"/>
              <a:gd name="T30" fmla="*/ 24 w 142"/>
              <a:gd name="T31" fmla="*/ 89 h 142"/>
              <a:gd name="T32" fmla="*/ 39 w 142"/>
              <a:gd name="T33" fmla="*/ 126 h 142"/>
              <a:gd name="T34" fmla="*/ 42 w 142"/>
              <a:gd name="T35" fmla="*/ 127 h 142"/>
              <a:gd name="T36" fmla="*/ 43 w 142"/>
              <a:gd name="T37" fmla="*/ 127 h 142"/>
              <a:gd name="T38" fmla="*/ 45 w 142"/>
              <a:gd name="T39" fmla="*/ 124 h 142"/>
              <a:gd name="T40" fmla="*/ 50 w 142"/>
              <a:gd name="T41" fmla="*/ 80 h 142"/>
              <a:gd name="T42" fmla="*/ 83 w 142"/>
              <a:gd name="T43" fmla="*/ 71 h 142"/>
              <a:gd name="T44" fmla="*/ 83 w 142"/>
              <a:gd name="T45" fmla="*/ 86 h 142"/>
              <a:gd name="T46" fmla="*/ 87 w 142"/>
              <a:gd name="T47" fmla="*/ 91 h 142"/>
              <a:gd name="T48" fmla="*/ 89 w 142"/>
              <a:gd name="T49" fmla="*/ 92 h 142"/>
              <a:gd name="T50" fmla="*/ 93 w 142"/>
              <a:gd name="T51" fmla="*/ 90 h 142"/>
              <a:gd name="T52" fmla="*/ 126 w 142"/>
              <a:gd name="T53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26" y="57"/>
                </a:moveTo>
                <a:cubicBezTo>
                  <a:pt x="128" y="55"/>
                  <a:pt x="128" y="51"/>
                  <a:pt x="126" y="49"/>
                </a:cubicBezTo>
                <a:cubicBezTo>
                  <a:pt x="93" y="16"/>
                  <a:pt x="93" y="16"/>
                  <a:pt x="93" y="16"/>
                </a:cubicBezTo>
                <a:cubicBezTo>
                  <a:pt x="92" y="15"/>
                  <a:pt x="89" y="14"/>
                  <a:pt x="87" y="15"/>
                </a:cubicBezTo>
                <a:cubicBezTo>
                  <a:pt x="85" y="16"/>
                  <a:pt x="83" y="18"/>
                  <a:pt x="83" y="21"/>
                </a:cubicBezTo>
                <a:cubicBezTo>
                  <a:pt x="83" y="35"/>
                  <a:pt x="83" y="35"/>
                  <a:pt x="83" y="35"/>
                </a:cubicBezTo>
                <a:cubicBezTo>
                  <a:pt x="30" y="35"/>
                  <a:pt x="24" y="66"/>
                  <a:pt x="24" y="89"/>
                </a:cubicBezTo>
                <a:cubicBezTo>
                  <a:pt x="24" y="107"/>
                  <a:pt x="39" y="125"/>
                  <a:pt x="39" y="126"/>
                </a:cubicBezTo>
                <a:cubicBezTo>
                  <a:pt x="40" y="127"/>
                  <a:pt x="41" y="127"/>
                  <a:pt x="42" y="127"/>
                </a:cubicBezTo>
                <a:cubicBezTo>
                  <a:pt x="42" y="127"/>
                  <a:pt x="43" y="127"/>
                  <a:pt x="43" y="127"/>
                </a:cubicBezTo>
                <a:cubicBezTo>
                  <a:pt x="44" y="126"/>
                  <a:pt x="45" y="125"/>
                  <a:pt x="45" y="124"/>
                </a:cubicBezTo>
                <a:cubicBezTo>
                  <a:pt x="42" y="101"/>
                  <a:pt x="44" y="88"/>
                  <a:pt x="50" y="80"/>
                </a:cubicBezTo>
                <a:cubicBezTo>
                  <a:pt x="56" y="74"/>
                  <a:pt x="66" y="71"/>
                  <a:pt x="83" y="71"/>
                </a:cubicBezTo>
                <a:cubicBezTo>
                  <a:pt x="83" y="86"/>
                  <a:pt x="83" y="86"/>
                  <a:pt x="83" y="86"/>
                </a:cubicBezTo>
                <a:cubicBezTo>
                  <a:pt x="83" y="88"/>
                  <a:pt x="85" y="90"/>
                  <a:pt x="87" y="91"/>
                </a:cubicBezTo>
                <a:cubicBezTo>
                  <a:pt x="87" y="91"/>
                  <a:pt x="88" y="92"/>
                  <a:pt x="89" y="92"/>
                </a:cubicBezTo>
                <a:cubicBezTo>
                  <a:pt x="91" y="92"/>
                  <a:pt x="92" y="91"/>
                  <a:pt x="93" y="90"/>
                </a:cubicBezTo>
                <a:lnTo>
                  <a:pt x="126" y="5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0" name="Freeform 282"/>
          <p:cNvSpPr>
            <a:spLocks noEditPoints="1"/>
          </p:cNvSpPr>
          <p:nvPr/>
        </p:nvSpPr>
        <p:spPr bwMode="auto">
          <a:xfrm>
            <a:off x="2197325" y="3640654"/>
            <a:ext cx="191641" cy="171405"/>
          </a:xfrm>
          <a:custGeom>
            <a:avLst/>
            <a:gdLst>
              <a:gd name="T0" fmla="*/ 165 w 165"/>
              <a:gd name="T1" fmla="*/ 35 h 148"/>
              <a:gd name="T2" fmla="*/ 135 w 165"/>
              <a:gd name="T3" fmla="*/ 64 h 148"/>
              <a:gd name="T4" fmla="*/ 133 w 165"/>
              <a:gd name="T5" fmla="*/ 65 h 148"/>
              <a:gd name="T6" fmla="*/ 130 w 165"/>
              <a:gd name="T7" fmla="*/ 62 h 148"/>
              <a:gd name="T8" fmla="*/ 130 w 165"/>
              <a:gd name="T9" fmla="*/ 44 h 148"/>
              <a:gd name="T10" fmla="*/ 106 w 165"/>
              <a:gd name="T11" fmla="*/ 44 h 148"/>
              <a:gd name="T12" fmla="*/ 83 w 165"/>
              <a:gd name="T13" fmla="*/ 63 h 148"/>
              <a:gd name="T14" fmla="*/ 76 w 165"/>
              <a:gd name="T15" fmla="*/ 79 h 148"/>
              <a:gd name="T16" fmla="*/ 23 w 165"/>
              <a:gd name="T17" fmla="*/ 127 h 148"/>
              <a:gd name="T18" fmla="*/ 3 w 165"/>
              <a:gd name="T19" fmla="*/ 127 h 148"/>
              <a:gd name="T20" fmla="*/ 0 w 165"/>
              <a:gd name="T21" fmla="*/ 124 h 148"/>
              <a:gd name="T22" fmla="*/ 0 w 165"/>
              <a:gd name="T23" fmla="*/ 106 h 148"/>
              <a:gd name="T24" fmla="*/ 3 w 165"/>
              <a:gd name="T25" fmla="*/ 104 h 148"/>
              <a:gd name="T26" fmla="*/ 23 w 165"/>
              <a:gd name="T27" fmla="*/ 104 h 148"/>
              <a:gd name="T28" fmla="*/ 47 w 165"/>
              <a:gd name="T29" fmla="*/ 85 h 148"/>
              <a:gd name="T30" fmla="*/ 54 w 165"/>
              <a:gd name="T31" fmla="*/ 69 h 148"/>
              <a:gd name="T32" fmla="*/ 106 w 165"/>
              <a:gd name="T33" fmla="*/ 21 h 148"/>
              <a:gd name="T34" fmla="*/ 130 w 165"/>
              <a:gd name="T35" fmla="*/ 21 h 148"/>
              <a:gd name="T36" fmla="*/ 130 w 165"/>
              <a:gd name="T37" fmla="*/ 3 h 148"/>
              <a:gd name="T38" fmla="*/ 133 w 165"/>
              <a:gd name="T39" fmla="*/ 0 h 148"/>
              <a:gd name="T40" fmla="*/ 135 w 165"/>
              <a:gd name="T41" fmla="*/ 1 h 148"/>
              <a:gd name="T42" fmla="*/ 165 w 165"/>
              <a:gd name="T43" fmla="*/ 30 h 148"/>
              <a:gd name="T44" fmla="*/ 165 w 165"/>
              <a:gd name="T45" fmla="*/ 33 h 148"/>
              <a:gd name="T46" fmla="*/ 165 w 165"/>
              <a:gd name="T47" fmla="*/ 35 h 148"/>
              <a:gd name="T48" fmla="*/ 49 w 165"/>
              <a:gd name="T49" fmla="*/ 67 h 148"/>
              <a:gd name="T50" fmla="*/ 23 w 165"/>
              <a:gd name="T51" fmla="*/ 44 h 148"/>
              <a:gd name="T52" fmla="*/ 3 w 165"/>
              <a:gd name="T53" fmla="*/ 44 h 148"/>
              <a:gd name="T54" fmla="*/ 0 w 165"/>
              <a:gd name="T55" fmla="*/ 41 h 148"/>
              <a:gd name="T56" fmla="*/ 0 w 165"/>
              <a:gd name="T57" fmla="*/ 24 h 148"/>
              <a:gd name="T58" fmla="*/ 3 w 165"/>
              <a:gd name="T59" fmla="*/ 21 h 148"/>
              <a:gd name="T60" fmla="*/ 23 w 165"/>
              <a:gd name="T61" fmla="*/ 21 h 148"/>
              <a:gd name="T62" fmla="*/ 61 w 165"/>
              <a:gd name="T63" fmla="*/ 41 h 148"/>
              <a:gd name="T64" fmla="*/ 49 w 165"/>
              <a:gd name="T65" fmla="*/ 67 h 148"/>
              <a:gd name="T66" fmla="*/ 165 w 165"/>
              <a:gd name="T67" fmla="*/ 117 h 148"/>
              <a:gd name="T68" fmla="*/ 135 w 165"/>
              <a:gd name="T69" fmla="*/ 147 h 148"/>
              <a:gd name="T70" fmla="*/ 133 w 165"/>
              <a:gd name="T71" fmla="*/ 148 h 148"/>
              <a:gd name="T72" fmla="*/ 130 w 165"/>
              <a:gd name="T73" fmla="*/ 145 h 148"/>
              <a:gd name="T74" fmla="*/ 130 w 165"/>
              <a:gd name="T75" fmla="*/ 127 h 148"/>
              <a:gd name="T76" fmla="*/ 68 w 165"/>
              <a:gd name="T77" fmla="*/ 106 h 148"/>
              <a:gd name="T78" fmla="*/ 81 w 165"/>
              <a:gd name="T79" fmla="*/ 81 h 148"/>
              <a:gd name="T80" fmla="*/ 106 w 165"/>
              <a:gd name="T81" fmla="*/ 104 h 148"/>
              <a:gd name="T82" fmla="*/ 130 w 165"/>
              <a:gd name="T83" fmla="*/ 104 h 148"/>
              <a:gd name="T84" fmla="*/ 130 w 165"/>
              <a:gd name="T85" fmla="*/ 86 h 148"/>
              <a:gd name="T86" fmla="*/ 133 w 165"/>
              <a:gd name="T87" fmla="*/ 83 h 148"/>
              <a:gd name="T88" fmla="*/ 135 w 165"/>
              <a:gd name="T89" fmla="*/ 84 h 148"/>
              <a:gd name="T90" fmla="*/ 165 w 165"/>
              <a:gd name="T91" fmla="*/ 113 h 148"/>
              <a:gd name="T92" fmla="*/ 165 w 165"/>
              <a:gd name="T93" fmla="*/ 115 h 148"/>
              <a:gd name="T94" fmla="*/ 165 w 165"/>
              <a:gd name="T95" fmla="*/ 11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48">
                <a:moveTo>
                  <a:pt x="165" y="35"/>
                </a:moveTo>
                <a:cubicBezTo>
                  <a:pt x="135" y="64"/>
                  <a:pt x="135" y="64"/>
                  <a:pt x="135" y="64"/>
                </a:cubicBezTo>
                <a:cubicBezTo>
                  <a:pt x="134" y="65"/>
                  <a:pt x="134" y="65"/>
                  <a:pt x="133" y="65"/>
                </a:cubicBezTo>
                <a:cubicBezTo>
                  <a:pt x="131" y="65"/>
                  <a:pt x="130" y="64"/>
                  <a:pt x="130" y="62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94" y="44"/>
                  <a:pt x="88" y="53"/>
                  <a:pt x="83" y="63"/>
                </a:cubicBezTo>
                <a:cubicBezTo>
                  <a:pt x="80" y="68"/>
                  <a:pt x="78" y="73"/>
                  <a:pt x="76" y="79"/>
                </a:cubicBezTo>
                <a:cubicBezTo>
                  <a:pt x="65" y="102"/>
                  <a:pt x="53" y="127"/>
                  <a:pt x="23" y="127"/>
                </a:cubicBezTo>
                <a:cubicBezTo>
                  <a:pt x="3" y="127"/>
                  <a:pt x="3" y="127"/>
                  <a:pt x="3" y="127"/>
                </a:cubicBezTo>
                <a:cubicBezTo>
                  <a:pt x="1" y="127"/>
                  <a:pt x="0" y="126"/>
                  <a:pt x="0" y="12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5"/>
                  <a:pt x="1" y="104"/>
                  <a:pt x="3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36" y="104"/>
                  <a:pt x="42" y="95"/>
                  <a:pt x="47" y="85"/>
                </a:cubicBezTo>
                <a:cubicBezTo>
                  <a:pt x="49" y="80"/>
                  <a:pt x="52" y="75"/>
                  <a:pt x="54" y="69"/>
                </a:cubicBezTo>
                <a:cubicBezTo>
                  <a:pt x="64" y="45"/>
                  <a:pt x="76" y="21"/>
                  <a:pt x="106" y="21"/>
                </a:cubicBezTo>
                <a:cubicBezTo>
                  <a:pt x="130" y="21"/>
                  <a:pt x="130" y="21"/>
                  <a:pt x="130" y="21"/>
                </a:cubicBezTo>
                <a:cubicBezTo>
                  <a:pt x="130" y="3"/>
                  <a:pt x="130" y="3"/>
                  <a:pt x="130" y="3"/>
                </a:cubicBezTo>
                <a:cubicBezTo>
                  <a:pt x="130" y="1"/>
                  <a:pt x="131" y="0"/>
                  <a:pt x="133" y="0"/>
                </a:cubicBezTo>
                <a:cubicBezTo>
                  <a:pt x="134" y="0"/>
                  <a:pt x="134" y="0"/>
                  <a:pt x="135" y="1"/>
                </a:cubicBezTo>
                <a:cubicBezTo>
                  <a:pt x="165" y="30"/>
                  <a:pt x="165" y="30"/>
                  <a:pt x="165" y="30"/>
                </a:cubicBezTo>
                <a:cubicBezTo>
                  <a:pt x="165" y="31"/>
                  <a:pt x="165" y="32"/>
                  <a:pt x="165" y="33"/>
                </a:cubicBezTo>
                <a:cubicBezTo>
                  <a:pt x="165" y="33"/>
                  <a:pt x="165" y="34"/>
                  <a:pt x="165" y="35"/>
                </a:cubicBezTo>
                <a:close/>
                <a:moveTo>
                  <a:pt x="49" y="67"/>
                </a:moveTo>
                <a:cubicBezTo>
                  <a:pt x="43" y="56"/>
                  <a:pt x="37" y="44"/>
                  <a:pt x="2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3"/>
                  <a:pt x="0" y="4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1" y="21"/>
                  <a:pt x="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40" y="21"/>
                  <a:pt x="52" y="28"/>
                  <a:pt x="61" y="41"/>
                </a:cubicBezTo>
                <a:cubicBezTo>
                  <a:pt x="56" y="49"/>
                  <a:pt x="52" y="58"/>
                  <a:pt x="49" y="67"/>
                </a:cubicBezTo>
                <a:close/>
                <a:moveTo>
                  <a:pt x="165" y="117"/>
                </a:moveTo>
                <a:cubicBezTo>
                  <a:pt x="135" y="147"/>
                  <a:pt x="135" y="147"/>
                  <a:pt x="135" y="147"/>
                </a:cubicBezTo>
                <a:cubicBezTo>
                  <a:pt x="134" y="148"/>
                  <a:pt x="134" y="148"/>
                  <a:pt x="133" y="148"/>
                </a:cubicBezTo>
                <a:cubicBezTo>
                  <a:pt x="131" y="148"/>
                  <a:pt x="130" y="146"/>
                  <a:pt x="130" y="145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02" y="127"/>
                  <a:pt x="86" y="130"/>
                  <a:pt x="68" y="106"/>
                </a:cubicBezTo>
                <a:cubicBezTo>
                  <a:pt x="74" y="98"/>
                  <a:pt x="77" y="90"/>
                  <a:pt x="81" y="81"/>
                </a:cubicBezTo>
                <a:cubicBezTo>
                  <a:pt x="86" y="92"/>
                  <a:pt x="92" y="104"/>
                  <a:pt x="106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84"/>
                  <a:pt x="131" y="83"/>
                  <a:pt x="133" y="83"/>
                </a:cubicBezTo>
                <a:cubicBezTo>
                  <a:pt x="134" y="83"/>
                  <a:pt x="134" y="83"/>
                  <a:pt x="135" y="84"/>
                </a:cubicBezTo>
                <a:cubicBezTo>
                  <a:pt x="165" y="113"/>
                  <a:pt x="165" y="113"/>
                  <a:pt x="165" y="113"/>
                </a:cubicBezTo>
                <a:cubicBezTo>
                  <a:pt x="165" y="114"/>
                  <a:pt x="165" y="115"/>
                  <a:pt x="165" y="115"/>
                </a:cubicBezTo>
                <a:cubicBezTo>
                  <a:pt x="165" y="116"/>
                  <a:pt x="165" y="117"/>
                  <a:pt x="165" y="11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Freeform 283"/>
          <p:cNvSpPr>
            <a:spLocks noEditPoints="1"/>
          </p:cNvSpPr>
          <p:nvPr/>
        </p:nvSpPr>
        <p:spPr bwMode="auto">
          <a:xfrm>
            <a:off x="2437769" y="3650177"/>
            <a:ext cx="178547" cy="151170"/>
          </a:xfrm>
          <a:custGeom>
            <a:avLst/>
            <a:gdLst>
              <a:gd name="T0" fmla="*/ 71 w 154"/>
              <a:gd name="T1" fmla="*/ 83 h 130"/>
              <a:gd name="T2" fmla="*/ 24 w 154"/>
              <a:gd name="T3" fmla="*/ 130 h 130"/>
              <a:gd name="T4" fmla="*/ 18 w 154"/>
              <a:gd name="T5" fmla="*/ 130 h 130"/>
              <a:gd name="T6" fmla="*/ 12 w 154"/>
              <a:gd name="T7" fmla="*/ 124 h 130"/>
              <a:gd name="T8" fmla="*/ 12 w 154"/>
              <a:gd name="T9" fmla="*/ 112 h 130"/>
              <a:gd name="T10" fmla="*/ 18 w 154"/>
              <a:gd name="T11" fmla="*/ 106 h 130"/>
              <a:gd name="T12" fmla="*/ 24 w 154"/>
              <a:gd name="T13" fmla="*/ 106 h 130"/>
              <a:gd name="T14" fmla="*/ 47 w 154"/>
              <a:gd name="T15" fmla="*/ 83 h 130"/>
              <a:gd name="T16" fmla="*/ 47 w 154"/>
              <a:gd name="T17" fmla="*/ 80 h 130"/>
              <a:gd name="T18" fmla="*/ 39 w 154"/>
              <a:gd name="T19" fmla="*/ 71 h 130"/>
              <a:gd name="T20" fmla="*/ 18 w 154"/>
              <a:gd name="T21" fmla="*/ 71 h 130"/>
              <a:gd name="T22" fmla="*/ 0 w 154"/>
              <a:gd name="T23" fmla="*/ 53 h 130"/>
              <a:gd name="T24" fmla="*/ 0 w 154"/>
              <a:gd name="T25" fmla="*/ 18 h 130"/>
              <a:gd name="T26" fmla="*/ 18 w 154"/>
              <a:gd name="T27" fmla="*/ 0 h 130"/>
              <a:gd name="T28" fmla="*/ 53 w 154"/>
              <a:gd name="T29" fmla="*/ 0 h 130"/>
              <a:gd name="T30" fmla="*/ 71 w 154"/>
              <a:gd name="T31" fmla="*/ 18 h 130"/>
              <a:gd name="T32" fmla="*/ 71 w 154"/>
              <a:gd name="T33" fmla="*/ 83 h 130"/>
              <a:gd name="T34" fmla="*/ 154 w 154"/>
              <a:gd name="T35" fmla="*/ 83 h 130"/>
              <a:gd name="T36" fmla="*/ 107 w 154"/>
              <a:gd name="T37" fmla="*/ 130 h 130"/>
              <a:gd name="T38" fmla="*/ 101 w 154"/>
              <a:gd name="T39" fmla="*/ 130 h 130"/>
              <a:gd name="T40" fmla="*/ 95 w 154"/>
              <a:gd name="T41" fmla="*/ 124 h 130"/>
              <a:gd name="T42" fmla="*/ 95 w 154"/>
              <a:gd name="T43" fmla="*/ 112 h 130"/>
              <a:gd name="T44" fmla="*/ 101 w 154"/>
              <a:gd name="T45" fmla="*/ 106 h 130"/>
              <a:gd name="T46" fmla="*/ 107 w 154"/>
              <a:gd name="T47" fmla="*/ 106 h 130"/>
              <a:gd name="T48" fmla="*/ 130 w 154"/>
              <a:gd name="T49" fmla="*/ 83 h 130"/>
              <a:gd name="T50" fmla="*/ 130 w 154"/>
              <a:gd name="T51" fmla="*/ 80 h 130"/>
              <a:gd name="T52" fmla="*/ 121 w 154"/>
              <a:gd name="T53" fmla="*/ 71 h 130"/>
              <a:gd name="T54" fmla="*/ 101 w 154"/>
              <a:gd name="T55" fmla="*/ 71 h 130"/>
              <a:gd name="T56" fmla="*/ 83 w 154"/>
              <a:gd name="T57" fmla="*/ 53 h 130"/>
              <a:gd name="T58" fmla="*/ 83 w 154"/>
              <a:gd name="T59" fmla="*/ 18 h 130"/>
              <a:gd name="T60" fmla="*/ 101 w 154"/>
              <a:gd name="T61" fmla="*/ 0 h 130"/>
              <a:gd name="T62" fmla="*/ 136 w 154"/>
              <a:gd name="T63" fmla="*/ 0 h 130"/>
              <a:gd name="T64" fmla="*/ 154 w 154"/>
              <a:gd name="T65" fmla="*/ 18 h 130"/>
              <a:gd name="T66" fmla="*/ 154 w 154"/>
              <a:gd name="T67" fmla="*/ 8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4" h="130">
                <a:moveTo>
                  <a:pt x="71" y="83"/>
                </a:moveTo>
                <a:cubicBezTo>
                  <a:pt x="71" y="109"/>
                  <a:pt x="50" y="130"/>
                  <a:pt x="24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5" y="130"/>
                  <a:pt x="12" y="127"/>
                  <a:pt x="12" y="124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109"/>
                  <a:pt x="15" y="106"/>
                  <a:pt x="18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37" y="106"/>
                  <a:pt x="47" y="96"/>
                  <a:pt x="47" y="83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75"/>
                  <a:pt x="43" y="71"/>
                  <a:pt x="39" y="71"/>
                </a:cubicBezTo>
                <a:cubicBezTo>
                  <a:pt x="18" y="71"/>
                  <a:pt x="18" y="71"/>
                  <a:pt x="18" y="71"/>
                </a:cubicBezTo>
                <a:cubicBezTo>
                  <a:pt x="8" y="71"/>
                  <a:pt x="0" y="63"/>
                  <a:pt x="0" y="5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8"/>
                </a:cubicBezTo>
                <a:lnTo>
                  <a:pt x="71" y="83"/>
                </a:lnTo>
                <a:close/>
                <a:moveTo>
                  <a:pt x="154" y="83"/>
                </a:moveTo>
                <a:cubicBezTo>
                  <a:pt x="154" y="109"/>
                  <a:pt x="133" y="130"/>
                  <a:pt x="107" y="130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97" y="130"/>
                  <a:pt x="95" y="127"/>
                  <a:pt x="95" y="124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09"/>
                  <a:pt x="97" y="106"/>
                  <a:pt x="101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20" y="106"/>
                  <a:pt x="130" y="96"/>
                  <a:pt x="130" y="83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0" y="75"/>
                  <a:pt x="126" y="71"/>
                  <a:pt x="121" y="71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91" y="71"/>
                  <a:pt x="83" y="63"/>
                  <a:pt x="83" y="53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8"/>
                  <a:pt x="91" y="0"/>
                  <a:pt x="101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46" y="0"/>
                  <a:pt x="154" y="8"/>
                  <a:pt x="154" y="18"/>
                </a:cubicBezTo>
                <a:lnTo>
                  <a:pt x="154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Freeform 284"/>
          <p:cNvSpPr>
            <a:spLocks noEditPoints="1"/>
          </p:cNvSpPr>
          <p:nvPr/>
        </p:nvSpPr>
        <p:spPr bwMode="auto">
          <a:xfrm>
            <a:off x="2663928" y="3637083"/>
            <a:ext cx="123793" cy="178547"/>
          </a:xfrm>
          <a:custGeom>
            <a:avLst/>
            <a:gdLst>
              <a:gd name="T0" fmla="*/ 107 w 107"/>
              <a:gd name="T1" fmla="*/ 77 h 154"/>
              <a:gd name="T2" fmla="*/ 60 w 107"/>
              <a:gd name="T3" fmla="*/ 130 h 154"/>
              <a:gd name="T4" fmla="*/ 60 w 107"/>
              <a:gd name="T5" fmla="*/ 142 h 154"/>
              <a:gd name="T6" fmla="*/ 83 w 107"/>
              <a:gd name="T7" fmla="*/ 142 h 154"/>
              <a:gd name="T8" fmla="*/ 89 w 107"/>
              <a:gd name="T9" fmla="*/ 148 h 154"/>
              <a:gd name="T10" fmla="*/ 83 w 107"/>
              <a:gd name="T11" fmla="*/ 154 h 154"/>
              <a:gd name="T12" fmla="*/ 24 w 107"/>
              <a:gd name="T13" fmla="*/ 154 h 154"/>
              <a:gd name="T14" fmla="*/ 18 w 107"/>
              <a:gd name="T15" fmla="*/ 148 h 154"/>
              <a:gd name="T16" fmla="*/ 24 w 107"/>
              <a:gd name="T17" fmla="*/ 142 h 154"/>
              <a:gd name="T18" fmla="*/ 48 w 107"/>
              <a:gd name="T19" fmla="*/ 142 h 154"/>
              <a:gd name="T20" fmla="*/ 48 w 107"/>
              <a:gd name="T21" fmla="*/ 130 h 154"/>
              <a:gd name="T22" fmla="*/ 0 w 107"/>
              <a:gd name="T23" fmla="*/ 77 h 154"/>
              <a:gd name="T24" fmla="*/ 0 w 107"/>
              <a:gd name="T25" fmla="*/ 65 h 154"/>
              <a:gd name="T26" fmla="*/ 6 w 107"/>
              <a:gd name="T27" fmla="*/ 59 h 154"/>
              <a:gd name="T28" fmla="*/ 12 w 107"/>
              <a:gd name="T29" fmla="*/ 65 h 154"/>
              <a:gd name="T30" fmla="*/ 12 w 107"/>
              <a:gd name="T31" fmla="*/ 77 h 154"/>
              <a:gd name="T32" fmla="*/ 54 w 107"/>
              <a:gd name="T33" fmla="*/ 118 h 154"/>
              <a:gd name="T34" fmla="*/ 95 w 107"/>
              <a:gd name="T35" fmla="*/ 77 h 154"/>
              <a:gd name="T36" fmla="*/ 95 w 107"/>
              <a:gd name="T37" fmla="*/ 65 h 154"/>
              <a:gd name="T38" fmla="*/ 101 w 107"/>
              <a:gd name="T39" fmla="*/ 59 h 154"/>
              <a:gd name="T40" fmla="*/ 107 w 107"/>
              <a:gd name="T41" fmla="*/ 65 h 154"/>
              <a:gd name="T42" fmla="*/ 107 w 107"/>
              <a:gd name="T43" fmla="*/ 77 h 154"/>
              <a:gd name="T44" fmla="*/ 83 w 107"/>
              <a:gd name="T45" fmla="*/ 77 h 154"/>
              <a:gd name="T46" fmla="*/ 54 w 107"/>
              <a:gd name="T47" fmla="*/ 107 h 154"/>
              <a:gd name="T48" fmla="*/ 24 w 107"/>
              <a:gd name="T49" fmla="*/ 77 h 154"/>
              <a:gd name="T50" fmla="*/ 24 w 107"/>
              <a:gd name="T51" fmla="*/ 30 h 154"/>
              <a:gd name="T52" fmla="*/ 54 w 107"/>
              <a:gd name="T53" fmla="*/ 0 h 154"/>
              <a:gd name="T54" fmla="*/ 83 w 107"/>
              <a:gd name="T55" fmla="*/ 30 h 154"/>
              <a:gd name="T56" fmla="*/ 83 w 107"/>
              <a:gd name="T5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7" h="154">
                <a:moveTo>
                  <a:pt x="107" y="77"/>
                </a:moveTo>
                <a:cubicBezTo>
                  <a:pt x="107" y="104"/>
                  <a:pt x="86" y="127"/>
                  <a:pt x="60" y="130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83" y="142"/>
                  <a:pt x="83" y="142"/>
                  <a:pt x="83" y="142"/>
                </a:cubicBezTo>
                <a:cubicBezTo>
                  <a:pt x="87" y="142"/>
                  <a:pt x="89" y="145"/>
                  <a:pt x="89" y="148"/>
                </a:cubicBezTo>
                <a:cubicBezTo>
                  <a:pt x="89" y="151"/>
                  <a:pt x="87" y="154"/>
                  <a:pt x="83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1" y="154"/>
                  <a:pt x="18" y="151"/>
                  <a:pt x="18" y="148"/>
                </a:cubicBezTo>
                <a:cubicBezTo>
                  <a:pt x="18" y="145"/>
                  <a:pt x="21" y="142"/>
                  <a:pt x="24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30"/>
                  <a:pt x="48" y="130"/>
                  <a:pt x="48" y="130"/>
                </a:cubicBezTo>
                <a:cubicBezTo>
                  <a:pt x="21" y="127"/>
                  <a:pt x="0" y="104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10" y="59"/>
                  <a:pt x="12" y="62"/>
                  <a:pt x="12" y="65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100"/>
                  <a:pt x="31" y="118"/>
                  <a:pt x="54" y="118"/>
                </a:cubicBezTo>
                <a:cubicBezTo>
                  <a:pt x="77" y="118"/>
                  <a:pt x="95" y="100"/>
                  <a:pt x="95" y="77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2"/>
                  <a:pt x="98" y="59"/>
                  <a:pt x="101" y="59"/>
                </a:cubicBezTo>
                <a:cubicBezTo>
                  <a:pt x="104" y="59"/>
                  <a:pt x="107" y="62"/>
                  <a:pt x="107" y="65"/>
                </a:cubicBezTo>
                <a:lnTo>
                  <a:pt x="107" y="77"/>
                </a:lnTo>
                <a:close/>
                <a:moveTo>
                  <a:pt x="83" y="77"/>
                </a:moveTo>
                <a:cubicBezTo>
                  <a:pt x="83" y="93"/>
                  <a:pt x="70" y="107"/>
                  <a:pt x="54" y="107"/>
                </a:cubicBezTo>
                <a:cubicBezTo>
                  <a:pt x="37" y="107"/>
                  <a:pt x="24" y="93"/>
                  <a:pt x="24" y="77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13"/>
                  <a:pt x="37" y="0"/>
                  <a:pt x="54" y="0"/>
                </a:cubicBezTo>
                <a:cubicBezTo>
                  <a:pt x="70" y="0"/>
                  <a:pt x="83" y="13"/>
                  <a:pt x="83" y="30"/>
                </a:cubicBezTo>
                <a:lnTo>
                  <a:pt x="83" y="7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Freeform 285"/>
          <p:cNvSpPr>
            <a:spLocks noEditPoints="1"/>
          </p:cNvSpPr>
          <p:nvPr/>
        </p:nvSpPr>
        <p:spPr bwMode="auto">
          <a:xfrm>
            <a:off x="2830573" y="3637083"/>
            <a:ext cx="148791" cy="178547"/>
          </a:xfrm>
          <a:custGeom>
            <a:avLst/>
            <a:gdLst>
              <a:gd name="T0" fmla="*/ 94 w 128"/>
              <a:gd name="T1" fmla="*/ 65 h 154"/>
              <a:gd name="T2" fmla="*/ 94 w 128"/>
              <a:gd name="T3" fmla="*/ 77 h 154"/>
              <a:gd name="T4" fmla="*/ 64 w 128"/>
              <a:gd name="T5" fmla="*/ 107 h 154"/>
              <a:gd name="T6" fmla="*/ 54 w 128"/>
              <a:gd name="T7" fmla="*/ 105 h 154"/>
              <a:gd name="T8" fmla="*/ 45 w 128"/>
              <a:gd name="T9" fmla="*/ 114 h 154"/>
              <a:gd name="T10" fmla="*/ 64 w 128"/>
              <a:gd name="T11" fmla="*/ 118 h 154"/>
              <a:gd name="T12" fmla="*/ 106 w 128"/>
              <a:gd name="T13" fmla="*/ 77 h 154"/>
              <a:gd name="T14" fmla="*/ 106 w 128"/>
              <a:gd name="T15" fmla="*/ 65 h 154"/>
              <a:gd name="T16" fmla="*/ 112 w 128"/>
              <a:gd name="T17" fmla="*/ 59 h 154"/>
              <a:gd name="T18" fmla="*/ 118 w 128"/>
              <a:gd name="T19" fmla="*/ 65 h 154"/>
              <a:gd name="T20" fmla="*/ 118 w 128"/>
              <a:gd name="T21" fmla="*/ 77 h 154"/>
              <a:gd name="T22" fmla="*/ 70 w 128"/>
              <a:gd name="T23" fmla="*/ 130 h 154"/>
              <a:gd name="T24" fmla="*/ 70 w 128"/>
              <a:gd name="T25" fmla="*/ 142 h 154"/>
              <a:gd name="T26" fmla="*/ 94 w 128"/>
              <a:gd name="T27" fmla="*/ 142 h 154"/>
              <a:gd name="T28" fmla="*/ 100 w 128"/>
              <a:gd name="T29" fmla="*/ 148 h 154"/>
              <a:gd name="T30" fmla="*/ 94 w 128"/>
              <a:gd name="T31" fmla="*/ 154 h 154"/>
              <a:gd name="T32" fmla="*/ 35 w 128"/>
              <a:gd name="T33" fmla="*/ 154 h 154"/>
              <a:gd name="T34" fmla="*/ 29 w 128"/>
              <a:gd name="T35" fmla="*/ 148 h 154"/>
              <a:gd name="T36" fmla="*/ 35 w 128"/>
              <a:gd name="T37" fmla="*/ 142 h 154"/>
              <a:gd name="T38" fmla="*/ 58 w 128"/>
              <a:gd name="T39" fmla="*/ 142 h 154"/>
              <a:gd name="T40" fmla="*/ 58 w 128"/>
              <a:gd name="T41" fmla="*/ 130 h 154"/>
              <a:gd name="T42" fmla="*/ 37 w 128"/>
              <a:gd name="T43" fmla="*/ 122 h 154"/>
              <a:gd name="T44" fmla="*/ 13 w 128"/>
              <a:gd name="T45" fmla="*/ 146 h 154"/>
              <a:gd name="T46" fmla="*/ 9 w 128"/>
              <a:gd name="T47" fmla="*/ 146 h 154"/>
              <a:gd name="T48" fmla="*/ 1 w 128"/>
              <a:gd name="T49" fmla="*/ 138 h 154"/>
              <a:gd name="T50" fmla="*/ 1 w 128"/>
              <a:gd name="T51" fmla="*/ 134 h 154"/>
              <a:gd name="T52" fmla="*/ 115 w 128"/>
              <a:gd name="T53" fmla="*/ 20 h 154"/>
              <a:gd name="T54" fmla="*/ 120 w 128"/>
              <a:gd name="T55" fmla="*/ 20 h 154"/>
              <a:gd name="T56" fmla="*/ 127 w 128"/>
              <a:gd name="T57" fmla="*/ 27 h 154"/>
              <a:gd name="T58" fmla="*/ 127 w 128"/>
              <a:gd name="T59" fmla="*/ 32 h 154"/>
              <a:gd name="T60" fmla="*/ 94 w 128"/>
              <a:gd name="T61" fmla="*/ 65 h 154"/>
              <a:gd name="T62" fmla="*/ 15 w 128"/>
              <a:gd name="T63" fmla="*/ 97 h 154"/>
              <a:gd name="T64" fmla="*/ 11 w 128"/>
              <a:gd name="T65" fmla="*/ 77 h 154"/>
              <a:gd name="T66" fmla="*/ 11 w 128"/>
              <a:gd name="T67" fmla="*/ 65 h 154"/>
              <a:gd name="T68" fmla="*/ 17 w 128"/>
              <a:gd name="T69" fmla="*/ 59 h 154"/>
              <a:gd name="T70" fmla="*/ 23 w 128"/>
              <a:gd name="T71" fmla="*/ 65 h 154"/>
              <a:gd name="T72" fmla="*/ 23 w 128"/>
              <a:gd name="T73" fmla="*/ 77 h 154"/>
              <a:gd name="T74" fmla="*/ 24 w 128"/>
              <a:gd name="T75" fmla="*/ 87 h 154"/>
              <a:gd name="T76" fmla="*/ 15 w 128"/>
              <a:gd name="T77" fmla="*/ 97 h 154"/>
              <a:gd name="T78" fmla="*/ 35 w 128"/>
              <a:gd name="T79" fmla="*/ 77 h 154"/>
              <a:gd name="T80" fmla="*/ 35 w 128"/>
              <a:gd name="T81" fmla="*/ 30 h 154"/>
              <a:gd name="T82" fmla="*/ 64 w 128"/>
              <a:gd name="T83" fmla="*/ 0 h 154"/>
              <a:gd name="T84" fmla="*/ 92 w 128"/>
              <a:gd name="T85" fmla="*/ 20 h 154"/>
              <a:gd name="T86" fmla="*/ 35 w 128"/>
              <a:gd name="T8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8" h="154">
                <a:moveTo>
                  <a:pt x="94" y="65"/>
                </a:moveTo>
                <a:cubicBezTo>
                  <a:pt x="94" y="77"/>
                  <a:pt x="94" y="77"/>
                  <a:pt x="94" y="77"/>
                </a:cubicBezTo>
                <a:cubicBezTo>
                  <a:pt x="94" y="93"/>
                  <a:pt x="81" y="107"/>
                  <a:pt x="64" y="107"/>
                </a:cubicBezTo>
                <a:cubicBezTo>
                  <a:pt x="61" y="107"/>
                  <a:pt x="57" y="106"/>
                  <a:pt x="54" y="105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51" y="117"/>
                  <a:pt x="57" y="118"/>
                  <a:pt x="64" y="118"/>
                </a:cubicBezTo>
                <a:cubicBezTo>
                  <a:pt x="87" y="118"/>
                  <a:pt x="106" y="100"/>
                  <a:pt x="106" y="77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6" y="62"/>
                  <a:pt x="108" y="59"/>
                  <a:pt x="112" y="59"/>
                </a:cubicBezTo>
                <a:cubicBezTo>
                  <a:pt x="115" y="59"/>
                  <a:pt x="118" y="62"/>
                  <a:pt x="118" y="65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104"/>
                  <a:pt x="97" y="127"/>
                  <a:pt x="70" y="130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97" y="142"/>
                  <a:pt x="100" y="145"/>
                  <a:pt x="100" y="148"/>
                </a:cubicBezTo>
                <a:cubicBezTo>
                  <a:pt x="100" y="151"/>
                  <a:pt x="97" y="154"/>
                  <a:pt x="94" y="154"/>
                </a:cubicBezTo>
                <a:cubicBezTo>
                  <a:pt x="35" y="154"/>
                  <a:pt x="35" y="154"/>
                  <a:pt x="35" y="154"/>
                </a:cubicBezTo>
                <a:cubicBezTo>
                  <a:pt x="31" y="154"/>
                  <a:pt x="29" y="151"/>
                  <a:pt x="29" y="148"/>
                </a:cubicBezTo>
                <a:cubicBezTo>
                  <a:pt x="29" y="145"/>
                  <a:pt x="31" y="142"/>
                  <a:pt x="35" y="14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58" y="130"/>
                  <a:pt x="58" y="130"/>
                  <a:pt x="58" y="130"/>
                </a:cubicBezTo>
                <a:cubicBezTo>
                  <a:pt x="51" y="129"/>
                  <a:pt x="43" y="126"/>
                  <a:pt x="37" y="122"/>
                </a:cubicBezTo>
                <a:cubicBezTo>
                  <a:pt x="13" y="146"/>
                  <a:pt x="13" y="146"/>
                  <a:pt x="13" y="146"/>
                </a:cubicBezTo>
                <a:cubicBezTo>
                  <a:pt x="12" y="147"/>
                  <a:pt x="10" y="147"/>
                  <a:pt x="9" y="146"/>
                </a:cubicBezTo>
                <a:cubicBezTo>
                  <a:pt x="1" y="138"/>
                  <a:pt x="1" y="138"/>
                  <a:pt x="1" y="138"/>
                </a:cubicBezTo>
                <a:cubicBezTo>
                  <a:pt x="0" y="137"/>
                  <a:pt x="0" y="135"/>
                  <a:pt x="1" y="134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19"/>
                  <a:pt x="118" y="19"/>
                  <a:pt x="120" y="20"/>
                </a:cubicBezTo>
                <a:cubicBezTo>
                  <a:pt x="127" y="27"/>
                  <a:pt x="127" y="27"/>
                  <a:pt x="127" y="27"/>
                </a:cubicBezTo>
                <a:cubicBezTo>
                  <a:pt x="128" y="29"/>
                  <a:pt x="128" y="31"/>
                  <a:pt x="127" y="32"/>
                </a:cubicBezTo>
                <a:lnTo>
                  <a:pt x="94" y="65"/>
                </a:lnTo>
                <a:close/>
                <a:moveTo>
                  <a:pt x="15" y="97"/>
                </a:moveTo>
                <a:cubicBezTo>
                  <a:pt x="12" y="91"/>
                  <a:pt x="11" y="84"/>
                  <a:pt x="11" y="77"/>
                </a:cubicBezTo>
                <a:cubicBezTo>
                  <a:pt x="11" y="65"/>
                  <a:pt x="11" y="65"/>
                  <a:pt x="11" y="65"/>
                </a:cubicBezTo>
                <a:cubicBezTo>
                  <a:pt x="11" y="62"/>
                  <a:pt x="14" y="59"/>
                  <a:pt x="17" y="59"/>
                </a:cubicBezTo>
                <a:cubicBezTo>
                  <a:pt x="20" y="59"/>
                  <a:pt x="23" y="62"/>
                  <a:pt x="23" y="6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81"/>
                  <a:pt x="23" y="84"/>
                  <a:pt x="24" y="87"/>
                </a:cubicBezTo>
                <a:lnTo>
                  <a:pt x="15" y="97"/>
                </a:lnTo>
                <a:close/>
                <a:moveTo>
                  <a:pt x="35" y="77"/>
                </a:moveTo>
                <a:cubicBezTo>
                  <a:pt x="35" y="30"/>
                  <a:pt x="35" y="30"/>
                  <a:pt x="35" y="30"/>
                </a:cubicBezTo>
                <a:cubicBezTo>
                  <a:pt x="35" y="13"/>
                  <a:pt x="48" y="0"/>
                  <a:pt x="64" y="0"/>
                </a:cubicBezTo>
                <a:cubicBezTo>
                  <a:pt x="77" y="0"/>
                  <a:pt x="88" y="8"/>
                  <a:pt x="92" y="20"/>
                </a:cubicBezTo>
                <a:lnTo>
                  <a:pt x="35" y="7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4" name="Freeform 286"/>
          <p:cNvSpPr>
            <a:spLocks/>
          </p:cNvSpPr>
          <p:nvPr/>
        </p:nvSpPr>
        <p:spPr bwMode="auto">
          <a:xfrm>
            <a:off x="3028166" y="3650177"/>
            <a:ext cx="165454" cy="165454"/>
          </a:xfrm>
          <a:custGeom>
            <a:avLst/>
            <a:gdLst>
              <a:gd name="T0" fmla="*/ 141 w 143"/>
              <a:gd name="T1" fmla="*/ 83 h 142"/>
              <a:gd name="T2" fmla="*/ 143 w 143"/>
              <a:gd name="T3" fmla="*/ 90 h 142"/>
              <a:gd name="T4" fmla="*/ 138 w 143"/>
              <a:gd name="T5" fmla="*/ 95 h 142"/>
              <a:gd name="T6" fmla="*/ 120 w 143"/>
              <a:gd name="T7" fmla="*/ 99 h 142"/>
              <a:gd name="T8" fmla="*/ 125 w 143"/>
              <a:gd name="T9" fmla="*/ 116 h 142"/>
              <a:gd name="T10" fmla="*/ 123 w 143"/>
              <a:gd name="T11" fmla="*/ 123 h 142"/>
              <a:gd name="T12" fmla="*/ 117 w 143"/>
              <a:gd name="T13" fmla="*/ 124 h 142"/>
              <a:gd name="T14" fmla="*/ 100 w 143"/>
              <a:gd name="T15" fmla="*/ 119 h 142"/>
              <a:gd name="T16" fmla="*/ 95 w 143"/>
              <a:gd name="T17" fmla="*/ 137 h 142"/>
              <a:gd name="T18" fmla="*/ 91 w 143"/>
              <a:gd name="T19" fmla="*/ 142 h 142"/>
              <a:gd name="T20" fmla="*/ 89 w 143"/>
              <a:gd name="T21" fmla="*/ 142 h 142"/>
              <a:gd name="T22" fmla="*/ 84 w 143"/>
              <a:gd name="T23" fmla="*/ 140 h 142"/>
              <a:gd name="T24" fmla="*/ 72 w 143"/>
              <a:gd name="T25" fmla="*/ 127 h 142"/>
              <a:gd name="T26" fmla="*/ 59 w 143"/>
              <a:gd name="T27" fmla="*/ 140 h 142"/>
              <a:gd name="T28" fmla="*/ 53 w 143"/>
              <a:gd name="T29" fmla="*/ 142 h 142"/>
              <a:gd name="T30" fmla="*/ 48 w 143"/>
              <a:gd name="T31" fmla="*/ 137 h 142"/>
              <a:gd name="T32" fmla="*/ 44 w 143"/>
              <a:gd name="T33" fmla="*/ 119 h 142"/>
              <a:gd name="T34" fmla="*/ 26 w 143"/>
              <a:gd name="T35" fmla="*/ 124 h 142"/>
              <a:gd name="T36" fmla="*/ 20 w 143"/>
              <a:gd name="T37" fmla="*/ 123 h 142"/>
              <a:gd name="T38" fmla="*/ 18 w 143"/>
              <a:gd name="T39" fmla="*/ 116 h 142"/>
              <a:gd name="T40" fmla="*/ 23 w 143"/>
              <a:gd name="T41" fmla="*/ 99 h 142"/>
              <a:gd name="T42" fmla="*/ 6 w 143"/>
              <a:gd name="T43" fmla="*/ 95 h 142"/>
              <a:gd name="T44" fmla="*/ 1 w 143"/>
              <a:gd name="T45" fmla="*/ 90 h 142"/>
              <a:gd name="T46" fmla="*/ 3 w 143"/>
              <a:gd name="T47" fmla="*/ 83 h 142"/>
              <a:gd name="T48" fmla="*/ 16 w 143"/>
              <a:gd name="T49" fmla="*/ 71 h 142"/>
              <a:gd name="T50" fmla="*/ 3 w 143"/>
              <a:gd name="T51" fmla="*/ 58 h 142"/>
              <a:gd name="T52" fmla="*/ 1 w 143"/>
              <a:gd name="T53" fmla="*/ 52 h 142"/>
              <a:gd name="T54" fmla="*/ 6 w 143"/>
              <a:gd name="T55" fmla="*/ 47 h 142"/>
              <a:gd name="T56" fmla="*/ 23 w 143"/>
              <a:gd name="T57" fmla="*/ 43 h 142"/>
              <a:gd name="T58" fmla="*/ 18 w 143"/>
              <a:gd name="T59" fmla="*/ 26 h 142"/>
              <a:gd name="T60" fmla="*/ 20 w 143"/>
              <a:gd name="T61" fmla="*/ 19 h 142"/>
              <a:gd name="T62" fmla="*/ 26 w 143"/>
              <a:gd name="T63" fmla="*/ 17 h 142"/>
              <a:gd name="T64" fmla="*/ 44 w 143"/>
              <a:gd name="T65" fmla="*/ 22 h 142"/>
              <a:gd name="T66" fmla="*/ 48 w 143"/>
              <a:gd name="T67" fmla="*/ 5 h 142"/>
              <a:gd name="T68" fmla="*/ 53 w 143"/>
              <a:gd name="T69" fmla="*/ 0 h 142"/>
              <a:gd name="T70" fmla="*/ 59 w 143"/>
              <a:gd name="T71" fmla="*/ 2 h 142"/>
              <a:gd name="T72" fmla="*/ 72 w 143"/>
              <a:gd name="T73" fmla="*/ 15 h 142"/>
              <a:gd name="T74" fmla="*/ 84 w 143"/>
              <a:gd name="T75" fmla="*/ 2 h 142"/>
              <a:gd name="T76" fmla="*/ 91 w 143"/>
              <a:gd name="T77" fmla="*/ 0 h 142"/>
              <a:gd name="T78" fmla="*/ 95 w 143"/>
              <a:gd name="T79" fmla="*/ 5 h 142"/>
              <a:gd name="T80" fmla="*/ 100 w 143"/>
              <a:gd name="T81" fmla="*/ 22 h 142"/>
              <a:gd name="T82" fmla="*/ 117 w 143"/>
              <a:gd name="T83" fmla="*/ 17 h 142"/>
              <a:gd name="T84" fmla="*/ 123 w 143"/>
              <a:gd name="T85" fmla="*/ 19 h 142"/>
              <a:gd name="T86" fmla="*/ 125 w 143"/>
              <a:gd name="T87" fmla="*/ 26 h 142"/>
              <a:gd name="T88" fmla="*/ 120 w 143"/>
              <a:gd name="T89" fmla="*/ 43 h 142"/>
              <a:gd name="T90" fmla="*/ 138 w 143"/>
              <a:gd name="T91" fmla="*/ 47 h 142"/>
              <a:gd name="T92" fmla="*/ 143 w 143"/>
              <a:gd name="T93" fmla="*/ 52 h 142"/>
              <a:gd name="T94" fmla="*/ 141 w 143"/>
              <a:gd name="T95" fmla="*/ 58 h 142"/>
              <a:gd name="T96" fmla="*/ 128 w 143"/>
              <a:gd name="T97" fmla="*/ 71 h 142"/>
              <a:gd name="T98" fmla="*/ 141 w 143"/>
              <a:gd name="T99" fmla="*/ 8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" h="142">
                <a:moveTo>
                  <a:pt x="141" y="83"/>
                </a:moveTo>
                <a:cubicBezTo>
                  <a:pt x="142" y="85"/>
                  <a:pt x="143" y="87"/>
                  <a:pt x="143" y="90"/>
                </a:cubicBezTo>
                <a:cubicBezTo>
                  <a:pt x="142" y="92"/>
                  <a:pt x="140" y="94"/>
                  <a:pt x="138" y="95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6" y="118"/>
                  <a:pt x="125" y="121"/>
                  <a:pt x="123" y="123"/>
                </a:cubicBezTo>
                <a:cubicBezTo>
                  <a:pt x="122" y="124"/>
                  <a:pt x="119" y="125"/>
                  <a:pt x="117" y="124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95" y="137"/>
                  <a:pt x="95" y="137"/>
                  <a:pt x="95" y="137"/>
                </a:cubicBezTo>
                <a:cubicBezTo>
                  <a:pt x="95" y="139"/>
                  <a:pt x="93" y="141"/>
                  <a:pt x="91" y="142"/>
                </a:cubicBezTo>
                <a:cubicBezTo>
                  <a:pt x="90" y="142"/>
                  <a:pt x="89" y="142"/>
                  <a:pt x="89" y="142"/>
                </a:cubicBezTo>
                <a:cubicBezTo>
                  <a:pt x="87" y="142"/>
                  <a:pt x="85" y="141"/>
                  <a:pt x="84" y="14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58" y="142"/>
                  <a:pt x="55" y="142"/>
                  <a:pt x="53" y="142"/>
                </a:cubicBezTo>
                <a:cubicBezTo>
                  <a:pt x="50" y="141"/>
                  <a:pt x="49" y="139"/>
                  <a:pt x="48" y="137"/>
                </a:cubicBezTo>
                <a:cubicBezTo>
                  <a:pt x="44" y="119"/>
                  <a:pt x="44" y="119"/>
                  <a:pt x="44" y="119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24" y="125"/>
                  <a:pt x="22" y="124"/>
                  <a:pt x="20" y="123"/>
                </a:cubicBezTo>
                <a:cubicBezTo>
                  <a:pt x="18" y="121"/>
                  <a:pt x="18" y="118"/>
                  <a:pt x="18" y="116"/>
                </a:cubicBezTo>
                <a:cubicBezTo>
                  <a:pt x="23" y="99"/>
                  <a:pt x="23" y="99"/>
                  <a:pt x="23" y="99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4"/>
                  <a:pt x="2" y="92"/>
                  <a:pt x="1" y="90"/>
                </a:cubicBezTo>
                <a:cubicBezTo>
                  <a:pt x="0" y="87"/>
                  <a:pt x="1" y="85"/>
                  <a:pt x="3" y="83"/>
                </a:cubicBezTo>
                <a:cubicBezTo>
                  <a:pt x="16" y="71"/>
                  <a:pt x="16" y="71"/>
                  <a:pt x="16" y="71"/>
                </a:cubicBezTo>
                <a:cubicBezTo>
                  <a:pt x="3" y="58"/>
                  <a:pt x="3" y="58"/>
                  <a:pt x="3" y="58"/>
                </a:cubicBezTo>
                <a:cubicBezTo>
                  <a:pt x="1" y="57"/>
                  <a:pt x="0" y="54"/>
                  <a:pt x="1" y="52"/>
                </a:cubicBezTo>
                <a:cubicBezTo>
                  <a:pt x="2" y="50"/>
                  <a:pt x="3" y="48"/>
                  <a:pt x="6" y="47"/>
                </a:cubicBezTo>
                <a:cubicBezTo>
                  <a:pt x="23" y="43"/>
                  <a:pt x="23" y="43"/>
                  <a:pt x="23" y="43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3"/>
                  <a:pt x="18" y="21"/>
                  <a:pt x="20" y="19"/>
                </a:cubicBezTo>
                <a:cubicBezTo>
                  <a:pt x="22" y="17"/>
                  <a:pt x="24" y="17"/>
                  <a:pt x="26" y="17"/>
                </a:cubicBezTo>
                <a:cubicBezTo>
                  <a:pt x="44" y="22"/>
                  <a:pt x="44" y="22"/>
                  <a:pt x="44" y="22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3"/>
                  <a:pt x="50" y="1"/>
                  <a:pt x="53" y="0"/>
                </a:cubicBezTo>
                <a:cubicBezTo>
                  <a:pt x="55" y="0"/>
                  <a:pt x="58" y="0"/>
                  <a:pt x="59" y="2"/>
                </a:cubicBezTo>
                <a:cubicBezTo>
                  <a:pt x="72" y="15"/>
                  <a:pt x="72" y="15"/>
                  <a:pt x="72" y="15"/>
                </a:cubicBezTo>
                <a:cubicBezTo>
                  <a:pt x="84" y="2"/>
                  <a:pt x="84" y="2"/>
                  <a:pt x="84" y="2"/>
                </a:cubicBezTo>
                <a:cubicBezTo>
                  <a:pt x="86" y="0"/>
                  <a:pt x="88" y="0"/>
                  <a:pt x="91" y="0"/>
                </a:cubicBezTo>
                <a:cubicBezTo>
                  <a:pt x="93" y="1"/>
                  <a:pt x="95" y="3"/>
                  <a:pt x="95" y="5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9" y="17"/>
                  <a:pt x="122" y="17"/>
                  <a:pt x="123" y="19"/>
                </a:cubicBezTo>
                <a:cubicBezTo>
                  <a:pt x="125" y="21"/>
                  <a:pt x="126" y="23"/>
                  <a:pt x="125" y="26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40" y="48"/>
                  <a:pt x="142" y="50"/>
                  <a:pt x="143" y="52"/>
                </a:cubicBezTo>
                <a:cubicBezTo>
                  <a:pt x="143" y="54"/>
                  <a:pt x="142" y="57"/>
                  <a:pt x="141" y="58"/>
                </a:cubicBezTo>
                <a:cubicBezTo>
                  <a:pt x="128" y="71"/>
                  <a:pt x="128" y="71"/>
                  <a:pt x="128" y="71"/>
                </a:cubicBezTo>
                <a:lnTo>
                  <a:pt x="141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5" name="Freeform 287"/>
          <p:cNvSpPr>
            <a:spLocks noEditPoints="1"/>
          </p:cNvSpPr>
          <p:nvPr/>
        </p:nvSpPr>
        <p:spPr bwMode="auto">
          <a:xfrm>
            <a:off x="3245993" y="3637083"/>
            <a:ext cx="183309" cy="192831"/>
          </a:xfrm>
          <a:custGeom>
            <a:avLst/>
            <a:gdLst>
              <a:gd name="T0" fmla="*/ 156 w 158"/>
              <a:gd name="T1" fmla="*/ 110 h 166"/>
              <a:gd name="T2" fmla="*/ 129 w 158"/>
              <a:gd name="T3" fmla="*/ 119 h 166"/>
              <a:gd name="T4" fmla="*/ 129 w 158"/>
              <a:gd name="T5" fmla="*/ 147 h 166"/>
              <a:gd name="T6" fmla="*/ 128 w 158"/>
              <a:gd name="T7" fmla="*/ 150 h 166"/>
              <a:gd name="T8" fmla="*/ 125 w 158"/>
              <a:gd name="T9" fmla="*/ 150 h 166"/>
              <a:gd name="T10" fmla="*/ 98 w 158"/>
              <a:gd name="T11" fmla="*/ 142 h 166"/>
              <a:gd name="T12" fmla="*/ 81 w 158"/>
              <a:gd name="T13" fmla="*/ 164 h 166"/>
              <a:gd name="T14" fmla="*/ 79 w 158"/>
              <a:gd name="T15" fmla="*/ 166 h 166"/>
              <a:gd name="T16" fmla="*/ 77 w 158"/>
              <a:gd name="T17" fmla="*/ 164 h 166"/>
              <a:gd name="T18" fmla="*/ 60 w 158"/>
              <a:gd name="T19" fmla="*/ 142 h 166"/>
              <a:gd name="T20" fmla="*/ 33 w 158"/>
              <a:gd name="T21" fmla="*/ 150 h 166"/>
              <a:gd name="T22" fmla="*/ 30 w 158"/>
              <a:gd name="T23" fmla="*/ 150 h 166"/>
              <a:gd name="T24" fmla="*/ 29 w 158"/>
              <a:gd name="T25" fmla="*/ 147 h 166"/>
              <a:gd name="T26" fmla="*/ 29 w 158"/>
              <a:gd name="T27" fmla="*/ 119 h 166"/>
              <a:gd name="T28" fmla="*/ 2 w 158"/>
              <a:gd name="T29" fmla="*/ 110 h 166"/>
              <a:gd name="T30" fmla="*/ 0 w 158"/>
              <a:gd name="T31" fmla="*/ 108 h 166"/>
              <a:gd name="T32" fmla="*/ 1 w 158"/>
              <a:gd name="T33" fmla="*/ 106 h 166"/>
              <a:gd name="T34" fmla="*/ 17 w 158"/>
              <a:gd name="T35" fmla="*/ 83 h 166"/>
              <a:gd name="T36" fmla="*/ 1 w 158"/>
              <a:gd name="T37" fmla="*/ 60 h 166"/>
              <a:gd name="T38" fmla="*/ 0 w 158"/>
              <a:gd name="T39" fmla="*/ 57 h 166"/>
              <a:gd name="T40" fmla="*/ 2 w 158"/>
              <a:gd name="T41" fmla="*/ 55 h 166"/>
              <a:gd name="T42" fmla="*/ 29 w 158"/>
              <a:gd name="T43" fmla="*/ 47 h 166"/>
              <a:gd name="T44" fmla="*/ 29 w 158"/>
              <a:gd name="T45" fmla="*/ 18 h 166"/>
              <a:gd name="T46" fmla="*/ 30 w 158"/>
              <a:gd name="T47" fmla="*/ 16 h 166"/>
              <a:gd name="T48" fmla="*/ 33 w 158"/>
              <a:gd name="T49" fmla="*/ 15 h 166"/>
              <a:gd name="T50" fmla="*/ 60 w 158"/>
              <a:gd name="T51" fmla="*/ 24 h 166"/>
              <a:gd name="T52" fmla="*/ 77 w 158"/>
              <a:gd name="T53" fmla="*/ 1 h 166"/>
              <a:gd name="T54" fmla="*/ 81 w 158"/>
              <a:gd name="T55" fmla="*/ 1 h 166"/>
              <a:gd name="T56" fmla="*/ 98 w 158"/>
              <a:gd name="T57" fmla="*/ 24 h 166"/>
              <a:gd name="T58" fmla="*/ 125 w 158"/>
              <a:gd name="T59" fmla="*/ 15 h 166"/>
              <a:gd name="T60" fmla="*/ 128 w 158"/>
              <a:gd name="T61" fmla="*/ 16 h 166"/>
              <a:gd name="T62" fmla="*/ 129 w 158"/>
              <a:gd name="T63" fmla="*/ 18 h 166"/>
              <a:gd name="T64" fmla="*/ 129 w 158"/>
              <a:gd name="T65" fmla="*/ 47 h 166"/>
              <a:gd name="T66" fmla="*/ 156 w 158"/>
              <a:gd name="T67" fmla="*/ 55 h 166"/>
              <a:gd name="T68" fmla="*/ 158 w 158"/>
              <a:gd name="T69" fmla="*/ 57 h 166"/>
              <a:gd name="T70" fmla="*/ 157 w 158"/>
              <a:gd name="T71" fmla="*/ 60 h 166"/>
              <a:gd name="T72" fmla="*/ 141 w 158"/>
              <a:gd name="T73" fmla="*/ 83 h 166"/>
              <a:gd name="T74" fmla="*/ 157 w 158"/>
              <a:gd name="T75" fmla="*/ 106 h 166"/>
              <a:gd name="T76" fmla="*/ 158 w 158"/>
              <a:gd name="T77" fmla="*/ 108 h 166"/>
              <a:gd name="T78" fmla="*/ 156 w 158"/>
              <a:gd name="T79" fmla="*/ 110 h 166"/>
              <a:gd name="T80" fmla="*/ 79 w 158"/>
              <a:gd name="T81" fmla="*/ 30 h 166"/>
              <a:gd name="T82" fmla="*/ 26 w 158"/>
              <a:gd name="T83" fmla="*/ 83 h 166"/>
              <a:gd name="T84" fmla="*/ 79 w 158"/>
              <a:gd name="T85" fmla="*/ 136 h 166"/>
              <a:gd name="T86" fmla="*/ 132 w 158"/>
              <a:gd name="T87" fmla="*/ 83 h 166"/>
              <a:gd name="T88" fmla="*/ 79 w 158"/>
              <a:gd name="T89" fmla="*/ 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8" h="166">
                <a:moveTo>
                  <a:pt x="156" y="110"/>
                </a:moveTo>
                <a:cubicBezTo>
                  <a:pt x="129" y="119"/>
                  <a:pt x="129" y="119"/>
                  <a:pt x="129" y="119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29" y="148"/>
                  <a:pt x="128" y="149"/>
                  <a:pt x="128" y="150"/>
                </a:cubicBezTo>
                <a:cubicBezTo>
                  <a:pt x="127" y="150"/>
                  <a:pt x="126" y="151"/>
                  <a:pt x="125" y="150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81" y="164"/>
                  <a:pt x="81" y="164"/>
                  <a:pt x="81" y="164"/>
                </a:cubicBezTo>
                <a:cubicBezTo>
                  <a:pt x="81" y="165"/>
                  <a:pt x="80" y="166"/>
                  <a:pt x="79" y="166"/>
                </a:cubicBezTo>
                <a:cubicBezTo>
                  <a:pt x="78" y="166"/>
                  <a:pt x="77" y="165"/>
                  <a:pt x="77" y="164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1"/>
                  <a:pt x="31" y="150"/>
                  <a:pt x="30" y="150"/>
                </a:cubicBezTo>
                <a:cubicBezTo>
                  <a:pt x="30" y="149"/>
                  <a:pt x="29" y="148"/>
                  <a:pt x="29" y="147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2" y="110"/>
                  <a:pt x="2" y="110"/>
                  <a:pt x="2" y="110"/>
                </a:cubicBezTo>
                <a:cubicBezTo>
                  <a:pt x="1" y="110"/>
                  <a:pt x="1" y="109"/>
                  <a:pt x="0" y="108"/>
                </a:cubicBezTo>
                <a:cubicBezTo>
                  <a:pt x="0" y="108"/>
                  <a:pt x="0" y="107"/>
                  <a:pt x="1" y="106"/>
                </a:cubicBezTo>
                <a:cubicBezTo>
                  <a:pt x="17" y="83"/>
                  <a:pt x="17" y="83"/>
                  <a:pt x="17" y="83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59"/>
                  <a:pt x="0" y="58"/>
                  <a:pt x="0" y="57"/>
                </a:cubicBezTo>
                <a:cubicBezTo>
                  <a:pt x="1" y="56"/>
                  <a:pt x="1" y="56"/>
                  <a:pt x="2" y="55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30" y="16"/>
                  <a:pt x="30" y="16"/>
                </a:cubicBezTo>
                <a:cubicBezTo>
                  <a:pt x="31" y="15"/>
                  <a:pt x="32" y="15"/>
                  <a:pt x="33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77" y="1"/>
                  <a:pt x="77" y="1"/>
                  <a:pt x="77" y="1"/>
                </a:cubicBezTo>
                <a:cubicBezTo>
                  <a:pt x="78" y="0"/>
                  <a:pt x="80" y="0"/>
                  <a:pt x="81" y="1"/>
                </a:cubicBezTo>
                <a:cubicBezTo>
                  <a:pt x="98" y="24"/>
                  <a:pt x="98" y="24"/>
                  <a:pt x="98" y="24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6" y="15"/>
                  <a:pt x="127" y="15"/>
                  <a:pt x="128" y="16"/>
                </a:cubicBezTo>
                <a:cubicBezTo>
                  <a:pt x="128" y="16"/>
                  <a:pt x="129" y="17"/>
                  <a:pt x="129" y="18"/>
                </a:cubicBezTo>
                <a:cubicBezTo>
                  <a:pt x="129" y="47"/>
                  <a:pt x="129" y="47"/>
                  <a:pt x="129" y="47"/>
                </a:cubicBezTo>
                <a:cubicBezTo>
                  <a:pt x="156" y="55"/>
                  <a:pt x="156" y="55"/>
                  <a:pt x="156" y="55"/>
                </a:cubicBezTo>
                <a:cubicBezTo>
                  <a:pt x="157" y="56"/>
                  <a:pt x="158" y="56"/>
                  <a:pt x="158" y="57"/>
                </a:cubicBezTo>
                <a:cubicBezTo>
                  <a:pt x="158" y="58"/>
                  <a:pt x="158" y="59"/>
                  <a:pt x="157" y="60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8" y="107"/>
                  <a:pt x="158" y="108"/>
                  <a:pt x="158" y="108"/>
                </a:cubicBezTo>
                <a:cubicBezTo>
                  <a:pt x="158" y="109"/>
                  <a:pt x="157" y="110"/>
                  <a:pt x="156" y="110"/>
                </a:cubicBezTo>
                <a:close/>
                <a:moveTo>
                  <a:pt x="79" y="30"/>
                </a:moveTo>
                <a:cubicBezTo>
                  <a:pt x="50" y="30"/>
                  <a:pt x="26" y="53"/>
                  <a:pt x="26" y="83"/>
                </a:cubicBezTo>
                <a:cubicBezTo>
                  <a:pt x="26" y="112"/>
                  <a:pt x="50" y="136"/>
                  <a:pt x="79" y="136"/>
                </a:cubicBezTo>
                <a:cubicBezTo>
                  <a:pt x="108" y="136"/>
                  <a:pt x="132" y="112"/>
                  <a:pt x="132" y="83"/>
                </a:cubicBezTo>
                <a:cubicBezTo>
                  <a:pt x="132" y="53"/>
                  <a:pt x="108" y="30"/>
                  <a:pt x="79" y="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" name="Freeform 288"/>
          <p:cNvSpPr>
            <a:spLocks noEditPoints="1"/>
          </p:cNvSpPr>
          <p:nvPr/>
        </p:nvSpPr>
        <p:spPr bwMode="auto">
          <a:xfrm>
            <a:off x="3481674" y="3650177"/>
            <a:ext cx="163074" cy="165454"/>
          </a:xfrm>
          <a:custGeom>
            <a:avLst/>
            <a:gdLst>
              <a:gd name="T0" fmla="*/ 141 w 141"/>
              <a:gd name="T1" fmla="*/ 81 h 142"/>
              <a:gd name="T2" fmla="*/ 139 w 141"/>
              <a:gd name="T3" fmla="*/ 85 h 142"/>
              <a:gd name="T4" fmla="*/ 122 w 141"/>
              <a:gd name="T5" fmla="*/ 87 h 142"/>
              <a:gd name="T6" fmla="*/ 118 w 141"/>
              <a:gd name="T7" fmla="*/ 96 h 142"/>
              <a:gd name="T8" fmla="*/ 128 w 141"/>
              <a:gd name="T9" fmla="*/ 108 h 142"/>
              <a:gd name="T10" fmla="*/ 129 w 141"/>
              <a:gd name="T11" fmla="*/ 111 h 142"/>
              <a:gd name="T12" fmla="*/ 128 w 141"/>
              <a:gd name="T13" fmla="*/ 113 h 142"/>
              <a:gd name="T14" fmla="*/ 110 w 141"/>
              <a:gd name="T15" fmla="*/ 129 h 142"/>
              <a:gd name="T16" fmla="*/ 108 w 141"/>
              <a:gd name="T17" fmla="*/ 129 h 142"/>
              <a:gd name="T18" fmla="*/ 95 w 141"/>
              <a:gd name="T19" fmla="*/ 119 h 142"/>
              <a:gd name="T20" fmla="*/ 87 w 141"/>
              <a:gd name="T21" fmla="*/ 122 h 142"/>
              <a:gd name="T22" fmla="*/ 84 w 141"/>
              <a:gd name="T23" fmla="*/ 139 h 142"/>
              <a:gd name="T24" fmla="*/ 81 w 141"/>
              <a:gd name="T25" fmla="*/ 142 h 142"/>
              <a:gd name="T26" fmla="*/ 60 w 141"/>
              <a:gd name="T27" fmla="*/ 142 h 142"/>
              <a:gd name="T28" fmla="*/ 57 w 141"/>
              <a:gd name="T29" fmla="*/ 139 h 142"/>
              <a:gd name="T30" fmla="*/ 54 w 141"/>
              <a:gd name="T31" fmla="*/ 122 h 142"/>
              <a:gd name="T32" fmla="*/ 46 w 141"/>
              <a:gd name="T33" fmla="*/ 119 h 142"/>
              <a:gd name="T34" fmla="*/ 33 w 141"/>
              <a:gd name="T35" fmla="*/ 129 h 142"/>
              <a:gd name="T36" fmla="*/ 31 w 141"/>
              <a:gd name="T37" fmla="*/ 129 h 142"/>
              <a:gd name="T38" fmla="*/ 28 w 141"/>
              <a:gd name="T39" fmla="*/ 128 h 142"/>
              <a:gd name="T40" fmla="*/ 13 w 141"/>
              <a:gd name="T41" fmla="*/ 113 h 142"/>
              <a:gd name="T42" fmla="*/ 12 w 141"/>
              <a:gd name="T43" fmla="*/ 111 h 142"/>
              <a:gd name="T44" fmla="*/ 13 w 141"/>
              <a:gd name="T45" fmla="*/ 109 h 142"/>
              <a:gd name="T46" fmla="*/ 23 w 141"/>
              <a:gd name="T47" fmla="*/ 96 h 142"/>
              <a:gd name="T48" fmla="*/ 19 w 141"/>
              <a:gd name="T49" fmla="*/ 87 h 142"/>
              <a:gd name="T50" fmla="*/ 2 w 141"/>
              <a:gd name="T51" fmla="*/ 84 h 142"/>
              <a:gd name="T52" fmla="*/ 0 w 141"/>
              <a:gd name="T53" fmla="*/ 81 h 142"/>
              <a:gd name="T54" fmla="*/ 0 w 141"/>
              <a:gd name="T55" fmla="*/ 60 h 142"/>
              <a:gd name="T56" fmla="*/ 2 w 141"/>
              <a:gd name="T57" fmla="*/ 57 h 142"/>
              <a:gd name="T58" fmla="*/ 19 w 141"/>
              <a:gd name="T59" fmla="*/ 54 h 142"/>
              <a:gd name="T60" fmla="*/ 23 w 141"/>
              <a:gd name="T61" fmla="*/ 46 h 142"/>
              <a:gd name="T62" fmla="*/ 13 w 141"/>
              <a:gd name="T63" fmla="*/ 33 h 142"/>
              <a:gd name="T64" fmla="*/ 12 w 141"/>
              <a:gd name="T65" fmla="*/ 31 h 142"/>
              <a:gd name="T66" fmla="*/ 13 w 141"/>
              <a:gd name="T67" fmla="*/ 29 h 142"/>
              <a:gd name="T68" fmla="*/ 31 w 141"/>
              <a:gd name="T69" fmla="*/ 12 h 142"/>
              <a:gd name="T70" fmla="*/ 33 w 141"/>
              <a:gd name="T71" fmla="*/ 13 h 142"/>
              <a:gd name="T72" fmla="*/ 46 w 141"/>
              <a:gd name="T73" fmla="*/ 23 h 142"/>
              <a:gd name="T74" fmla="*/ 54 w 141"/>
              <a:gd name="T75" fmla="*/ 20 h 142"/>
              <a:gd name="T76" fmla="*/ 57 w 141"/>
              <a:gd name="T77" fmla="*/ 2 h 142"/>
              <a:gd name="T78" fmla="*/ 60 w 141"/>
              <a:gd name="T79" fmla="*/ 0 h 142"/>
              <a:gd name="T80" fmla="*/ 81 w 141"/>
              <a:gd name="T81" fmla="*/ 0 h 142"/>
              <a:gd name="T82" fmla="*/ 84 w 141"/>
              <a:gd name="T83" fmla="*/ 3 h 142"/>
              <a:gd name="T84" fmla="*/ 87 w 141"/>
              <a:gd name="T85" fmla="*/ 20 h 142"/>
              <a:gd name="T86" fmla="*/ 95 w 141"/>
              <a:gd name="T87" fmla="*/ 23 h 142"/>
              <a:gd name="T88" fmla="*/ 108 w 141"/>
              <a:gd name="T89" fmla="*/ 13 h 142"/>
              <a:gd name="T90" fmla="*/ 110 w 141"/>
              <a:gd name="T91" fmla="*/ 12 h 142"/>
              <a:gd name="T92" fmla="*/ 113 w 141"/>
              <a:gd name="T93" fmla="*/ 13 h 142"/>
              <a:gd name="T94" fmla="*/ 128 w 141"/>
              <a:gd name="T95" fmla="*/ 29 h 142"/>
              <a:gd name="T96" fmla="*/ 129 w 141"/>
              <a:gd name="T97" fmla="*/ 31 h 142"/>
              <a:gd name="T98" fmla="*/ 128 w 141"/>
              <a:gd name="T99" fmla="*/ 33 h 142"/>
              <a:gd name="T100" fmla="*/ 118 w 141"/>
              <a:gd name="T101" fmla="*/ 46 h 142"/>
              <a:gd name="T102" fmla="*/ 122 w 141"/>
              <a:gd name="T103" fmla="*/ 55 h 142"/>
              <a:gd name="T104" fmla="*/ 139 w 141"/>
              <a:gd name="T105" fmla="*/ 57 h 142"/>
              <a:gd name="T106" fmla="*/ 141 w 141"/>
              <a:gd name="T107" fmla="*/ 61 h 142"/>
              <a:gd name="T108" fmla="*/ 141 w 141"/>
              <a:gd name="T109" fmla="*/ 81 h 142"/>
              <a:gd name="T110" fmla="*/ 70 w 141"/>
              <a:gd name="T111" fmla="*/ 47 h 142"/>
              <a:gd name="T112" fmla="*/ 47 w 141"/>
              <a:gd name="T113" fmla="*/ 71 h 142"/>
              <a:gd name="T114" fmla="*/ 70 w 141"/>
              <a:gd name="T115" fmla="*/ 95 h 142"/>
              <a:gd name="T116" fmla="*/ 94 w 141"/>
              <a:gd name="T117" fmla="*/ 71 h 142"/>
              <a:gd name="T118" fmla="*/ 70 w 141"/>
              <a:gd name="T119" fmla="*/ 4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1" h="142">
                <a:moveTo>
                  <a:pt x="141" y="81"/>
                </a:moveTo>
                <a:cubicBezTo>
                  <a:pt x="141" y="83"/>
                  <a:pt x="140" y="84"/>
                  <a:pt x="139" y="85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1" y="90"/>
                  <a:pt x="120" y="93"/>
                  <a:pt x="118" y="96"/>
                </a:cubicBezTo>
                <a:cubicBezTo>
                  <a:pt x="121" y="100"/>
                  <a:pt x="125" y="104"/>
                  <a:pt x="128" y="108"/>
                </a:cubicBezTo>
                <a:cubicBezTo>
                  <a:pt x="129" y="109"/>
                  <a:pt x="129" y="110"/>
                  <a:pt x="129" y="111"/>
                </a:cubicBezTo>
                <a:cubicBezTo>
                  <a:pt x="129" y="112"/>
                  <a:pt x="129" y="112"/>
                  <a:pt x="128" y="113"/>
                </a:cubicBezTo>
                <a:cubicBezTo>
                  <a:pt x="126" y="116"/>
                  <a:pt x="113" y="129"/>
                  <a:pt x="110" y="129"/>
                </a:cubicBezTo>
                <a:cubicBezTo>
                  <a:pt x="109" y="129"/>
                  <a:pt x="109" y="129"/>
                  <a:pt x="108" y="129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2" y="120"/>
                  <a:pt x="90" y="121"/>
                  <a:pt x="87" y="122"/>
                </a:cubicBezTo>
                <a:cubicBezTo>
                  <a:pt x="86" y="128"/>
                  <a:pt x="86" y="134"/>
                  <a:pt x="84" y="139"/>
                </a:cubicBezTo>
                <a:cubicBezTo>
                  <a:pt x="84" y="141"/>
                  <a:pt x="82" y="142"/>
                  <a:pt x="81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59" y="142"/>
                  <a:pt x="57" y="141"/>
                  <a:pt x="57" y="139"/>
                </a:cubicBezTo>
                <a:cubicBezTo>
                  <a:pt x="54" y="122"/>
                  <a:pt x="54" y="122"/>
                  <a:pt x="54" y="122"/>
                </a:cubicBezTo>
                <a:cubicBezTo>
                  <a:pt x="51" y="121"/>
                  <a:pt x="49" y="120"/>
                  <a:pt x="46" y="11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2" y="129"/>
                  <a:pt x="32" y="129"/>
                  <a:pt x="31" y="129"/>
                </a:cubicBezTo>
                <a:cubicBezTo>
                  <a:pt x="30" y="129"/>
                  <a:pt x="29" y="129"/>
                  <a:pt x="28" y="128"/>
                </a:cubicBezTo>
                <a:cubicBezTo>
                  <a:pt x="23" y="124"/>
                  <a:pt x="17" y="118"/>
                  <a:pt x="13" y="113"/>
                </a:cubicBezTo>
                <a:cubicBezTo>
                  <a:pt x="13" y="112"/>
                  <a:pt x="12" y="111"/>
                  <a:pt x="12" y="111"/>
                </a:cubicBezTo>
                <a:cubicBezTo>
                  <a:pt x="12" y="110"/>
                  <a:pt x="13" y="109"/>
                  <a:pt x="13" y="109"/>
                </a:cubicBezTo>
                <a:cubicBezTo>
                  <a:pt x="16" y="104"/>
                  <a:pt x="20" y="100"/>
                  <a:pt x="23" y="96"/>
                </a:cubicBezTo>
                <a:cubicBezTo>
                  <a:pt x="21" y="93"/>
                  <a:pt x="20" y="90"/>
                  <a:pt x="19" y="87"/>
                </a:cubicBezTo>
                <a:cubicBezTo>
                  <a:pt x="2" y="84"/>
                  <a:pt x="2" y="84"/>
                  <a:pt x="2" y="84"/>
                </a:cubicBezTo>
                <a:cubicBezTo>
                  <a:pt x="1" y="84"/>
                  <a:pt x="0" y="82"/>
                  <a:pt x="0" y="81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2" y="57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52"/>
                  <a:pt x="21" y="49"/>
                  <a:pt x="23" y="46"/>
                </a:cubicBezTo>
                <a:cubicBezTo>
                  <a:pt x="20" y="42"/>
                  <a:pt x="16" y="37"/>
                  <a:pt x="13" y="33"/>
                </a:cubicBezTo>
                <a:cubicBezTo>
                  <a:pt x="12" y="33"/>
                  <a:pt x="12" y="32"/>
                  <a:pt x="12" y="31"/>
                </a:cubicBezTo>
                <a:cubicBezTo>
                  <a:pt x="12" y="30"/>
                  <a:pt x="12" y="30"/>
                  <a:pt x="13" y="29"/>
                </a:cubicBezTo>
                <a:cubicBezTo>
                  <a:pt x="15" y="26"/>
                  <a:pt x="28" y="12"/>
                  <a:pt x="31" y="12"/>
                </a:cubicBezTo>
                <a:cubicBezTo>
                  <a:pt x="32" y="12"/>
                  <a:pt x="32" y="13"/>
                  <a:pt x="33" y="13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22"/>
                  <a:pt x="51" y="21"/>
                  <a:pt x="54" y="20"/>
                </a:cubicBezTo>
                <a:cubicBezTo>
                  <a:pt x="55" y="14"/>
                  <a:pt x="55" y="8"/>
                  <a:pt x="57" y="2"/>
                </a:cubicBezTo>
                <a:cubicBezTo>
                  <a:pt x="57" y="1"/>
                  <a:pt x="59" y="0"/>
                  <a:pt x="6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2" y="0"/>
                  <a:pt x="84" y="1"/>
                  <a:pt x="84" y="3"/>
                </a:cubicBezTo>
                <a:cubicBezTo>
                  <a:pt x="87" y="20"/>
                  <a:pt x="87" y="20"/>
                  <a:pt x="87" y="20"/>
                </a:cubicBezTo>
                <a:cubicBezTo>
                  <a:pt x="90" y="21"/>
                  <a:pt x="92" y="22"/>
                  <a:pt x="95" y="2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9" y="13"/>
                  <a:pt x="109" y="12"/>
                  <a:pt x="110" y="12"/>
                </a:cubicBezTo>
                <a:cubicBezTo>
                  <a:pt x="111" y="12"/>
                  <a:pt x="112" y="13"/>
                  <a:pt x="113" y="13"/>
                </a:cubicBezTo>
                <a:cubicBezTo>
                  <a:pt x="118" y="18"/>
                  <a:pt x="124" y="24"/>
                  <a:pt x="128" y="29"/>
                </a:cubicBezTo>
                <a:cubicBezTo>
                  <a:pt x="128" y="30"/>
                  <a:pt x="129" y="30"/>
                  <a:pt x="129" y="31"/>
                </a:cubicBezTo>
                <a:cubicBezTo>
                  <a:pt x="129" y="32"/>
                  <a:pt x="128" y="32"/>
                  <a:pt x="128" y="33"/>
                </a:cubicBezTo>
                <a:cubicBezTo>
                  <a:pt x="125" y="37"/>
                  <a:pt x="121" y="41"/>
                  <a:pt x="118" y="46"/>
                </a:cubicBezTo>
                <a:cubicBezTo>
                  <a:pt x="120" y="49"/>
                  <a:pt x="121" y="52"/>
                  <a:pt x="122" y="55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40" y="58"/>
                  <a:pt x="141" y="59"/>
                  <a:pt x="141" y="61"/>
                </a:cubicBezTo>
                <a:lnTo>
                  <a:pt x="141" y="81"/>
                </a:lnTo>
                <a:close/>
                <a:moveTo>
                  <a:pt x="70" y="47"/>
                </a:moveTo>
                <a:cubicBezTo>
                  <a:pt x="57" y="47"/>
                  <a:pt x="47" y="58"/>
                  <a:pt x="47" y="71"/>
                </a:cubicBezTo>
                <a:cubicBezTo>
                  <a:pt x="47" y="84"/>
                  <a:pt x="57" y="95"/>
                  <a:pt x="70" y="95"/>
                </a:cubicBezTo>
                <a:cubicBezTo>
                  <a:pt x="84" y="95"/>
                  <a:pt x="94" y="84"/>
                  <a:pt x="94" y="71"/>
                </a:cubicBezTo>
                <a:cubicBezTo>
                  <a:pt x="94" y="58"/>
                  <a:pt x="84" y="47"/>
                  <a:pt x="70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" name="Freeform 289"/>
          <p:cNvSpPr>
            <a:spLocks noEditPoints="1"/>
          </p:cNvSpPr>
          <p:nvPr/>
        </p:nvSpPr>
        <p:spPr bwMode="auto">
          <a:xfrm>
            <a:off x="3687600" y="3639464"/>
            <a:ext cx="205926" cy="188070"/>
          </a:xfrm>
          <a:custGeom>
            <a:avLst/>
            <a:gdLst>
              <a:gd name="T0" fmla="*/ 102 w 177"/>
              <a:gd name="T1" fmla="*/ 95 h 162"/>
              <a:gd name="T2" fmla="*/ 108 w 177"/>
              <a:gd name="T3" fmla="*/ 114 h 162"/>
              <a:gd name="T4" fmla="*/ 90 w 177"/>
              <a:gd name="T5" fmla="*/ 129 h 162"/>
              <a:gd name="T6" fmla="*/ 71 w 177"/>
              <a:gd name="T7" fmla="*/ 138 h 162"/>
              <a:gd name="T8" fmla="*/ 48 w 177"/>
              <a:gd name="T9" fmla="*/ 138 h 162"/>
              <a:gd name="T10" fmla="*/ 28 w 177"/>
              <a:gd name="T11" fmla="*/ 129 h 162"/>
              <a:gd name="T12" fmla="*/ 11 w 177"/>
              <a:gd name="T13" fmla="*/ 114 h 162"/>
              <a:gd name="T14" fmla="*/ 16 w 177"/>
              <a:gd name="T15" fmla="*/ 94 h 162"/>
              <a:gd name="T16" fmla="*/ 0 w 177"/>
              <a:gd name="T17" fmla="*/ 72 h 162"/>
              <a:gd name="T18" fmla="*/ 19 w 177"/>
              <a:gd name="T19" fmla="*/ 60 h 162"/>
              <a:gd name="T20" fmla="*/ 11 w 177"/>
              <a:gd name="T21" fmla="*/ 46 h 162"/>
              <a:gd name="T22" fmla="*/ 39 w 177"/>
              <a:gd name="T23" fmla="*/ 41 h 162"/>
              <a:gd name="T24" fmla="*/ 51 w 177"/>
              <a:gd name="T25" fmla="*/ 22 h 162"/>
              <a:gd name="T26" fmla="*/ 73 w 177"/>
              <a:gd name="T27" fmla="*/ 38 h 162"/>
              <a:gd name="T28" fmla="*/ 92 w 177"/>
              <a:gd name="T29" fmla="*/ 32 h 162"/>
              <a:gd name="T30" fmla="*/ 107 w 177"/>
              <a:gd name="T31" fmla="*/ 49 h 162"/>
              <a:gd name="T32" fmla="*/ 116 w 177"/>
              <a:gd name="T33" fmla="*/ 70 h 162"/>
              <a:gd name="T34" fmla="*/ 59 w 177"/>
              <a:gd name="T35" fmla="*/ 57 h 162"/>
              <a:gd name="T36" fmla="*/ 83 w 177"/>
              <a:gd name="T37" fmla="*/ 81 h 162"/>
              <a:gd name="T38" fmla="*/ 164 w 177"/>
              <a:gd name="T39" fmla="*/ 43 h 162"/>
              <a:gd name="T40" fmla="*/ 165 w 177"/>
              <a:gd name="T41" fmla="*/ 61 h 162"/>
              <a:gd name="T42" fmla="*/ 142 w 177"/>
              <a:gd name="T43" fmla="*/ 57 h 162"/>
              <a:gd name="T44" fmla="*/ 119 w 177"/>
              <a:gd name="T45" fmla="*/ 61 h 162"/>
              <a:gd name="T46" fmla="*/ 120 w 177"/>
              <a:gd name="T47" fmla="*/ 43 h 162"/>
              <a:gd name="T48" fmla="*/ 120 w 177"/>
              <a:gd name="T49" fmla="*/ 24 h 162"/>
              <a:gd name="T50" fmla="*/ 119 w 177"/>
              <a:gd name="T51" fmla="*/ 6 h 162"/>
              <a:gd name="T52" fmla="*/ 142 w 177"/>
              <a:gd name="T53" fmla="*/ 10 h 162"/>
              <a:gd name="T54" fmla="*/ 154 w 177"/>
              <a:gd name="T55" fmla="*/ 0 h 162"/>
              <a:gd name="T56" fmla="*/ 161 w 177"/>
              <a:gd name="T57" fmla="*/ 19 h 162"/>
              <a:gd name="T58" fmla="*/ 177 w 177"/>
              <a:gd name="T59" fmla="*/ 40 h 162"/>
              <a:gd name="T60" fmla="*/ 161 w 177"/>
              <a:gd name="T61" fmla="*/ 142 h 162"/>
              <a:gd name="T62" fmla="*/ 154 w 177"/>
              <a:gd name="T63" fmla="*/ 162 h 162"/>
              <a:gd name="T64" fmla="*/ 139 w 177"/>
              <a:gd name="T65" fmla="*/ 152 h 162"/>
              <a:gd name="T66" fmla="*/ 118 w 177"/>
              <a:gd name="T67" fmla="*/ 155 h 162"/>
              <a:gd name="T68" fmla="*/ 106 w 177"/>
              <a:gd name="T69" fmla="*/ 135 h 162"/>
              <a:gd name="T70" fmla="*/ 123 w 177"/>
              <a:gd name="T71" fmla="*/ 114 h 162"/>
              <a:gd name="T72" fmla="*/ 130 w 177"/>
              <a:gd name="T73" fmla="*/ 94 h 162"/>
              <a:gd name="T74" fmla="*/ 145 w 177"/>
              <a:gd name="T75" fmla="*/ 105 h 162"/>
              <a:gd name="T76" fmla="*/ 165 w 177"/>
              <a:gd name="T77" fmla="*/ 101 h 162"/>
              <a:gd name="T78" fmla="*/ 164 w 177"/>
              <a:gd name="T79" fmla="*/ 119 h 162"/>
              <a:gd name="T80" fmla="*/ 142 w 177"/>
              <a:gd name="T81" fmla="*/ 22 h 162"/>
              <a:gd name="T82" fmla="*/ 154 w 177"/>
              <a:gd name="T83" fmla="*/ 34 h 162"/>
              <a:gd name="T84" fmla="*/ 130 w 177"/>
              <a:gd name="T85" fmla="*/ 128 h 162"/>
              <a:gd name="T86" fmla="*/ 142 w 177"/>
              <a:gd name="T87" fmla="*/ 11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7" h="162">
                <a:moveTo>
                  <a:pt x="118" y="90"/>
                </a:moveTo>
                <a:cubicBezTo>
                  <a:pt x="118" y="91"/>
                  <a:pt x="117" y="92"/>
                  <a:pt x="116" y="92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1" y="97"/>
                  <a:pt x="100" y="99"/>
                  <a:pt x="99" y="102"/>
                </a:cubicBezTo>
                <a:cubicBezTo>
                  <a:pt x="102" y="105"/>
                  <a:pt x="104" y="109"/>
                  <a:pt x="107" y="112"/>
                </a:cubicBezTo>
                <a:cubicBezTo>
                  <a:pt x="108" y="113"/>
                  <a:pt x="108" y="113"/>
                  <a:pt x="108" y="114"/>
                </a:cubicBezTo>
                <a:cubicBezTo>
                  <a:pt x="108" y="115"/>
                  <a:pt x="108" y="115"/>
                  <a:pt x="107" y="116"/>
                </a:cubicBezTo>
                <a:cubicBezTo>
                  <a:pt x="105" y="118"/>
                  <a:pt x="95" y="130"/>
                  <a:pt x="92" y="130"/>
                </a:cubicBezTo>
                <a:cubicBezTo>
                  <a:pt x="92" y="130"/>
                  <a:pt x="91" y="129"/>
                  <a:pt x="90" y="129"/>
                </a:cubicBezTo>
                <a:cubicBezTo>
                  <a:pt x="80" y="121"/>
                  <a:pt x="80" y="121"/>
                  <a:pt x="80" y="121"/>
                </a:cubicBezTo>
                <a:cubicBezTo>
                  <a:pt x="77" y="122"/>
                  <a:pt x="75" y="123"/>
                  <a:pt x="73" y="123"/>
                </a:cubicBezTo>
                <a:cubicBezTo>
                  <a:pt x="72" y="128"/>
                  <a:pt x="72" y="133"/>
                  <a:pt x="71" y="138"/>
                </a:cubicBezTo>
                <a:cubicBezTo>
                  <a:pt x="70" y="139"/>
                  <a:pt x="69" y="140"/>
                  <a:pt x="68" y="140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9" y="140"/>
                  <a:pt x="48" y="139"/>
                  <a:pt x="48" y="138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3" y="123"/>
                  <a:pt x="41" y="122"/>
                  <a:pt x="39" y="121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7" y="129"/>
                  <a:pt x="27" y="130"/>
                  <a:pt x="26" y="130"/>
                </a:cubicBezTo>
                <a:cubicBezTo>
                  <a:pt x="25" y="130"/>
                  <a:pt x="25" y="129"/>
                  <a:pt x="24" y="129"/>
                </a:cubicBezTo>
                <a:cubicBezTo>
                  <a:pt x="22" y="127"/>
                  <a:pt x="11" y="117"/>
                  <a:pt x="11" y="114"/>
                </a:cubicBezTo>
                <a:cubicBezTo>
                  <a:pt x="11" y="113"/>
                  <a:pt x="11" y="113"/>
                  <a:pt x="11" y="112"/>
                </a:cubicBezTo>
                <a:cubicBezTo>
                  <a:pt x="14" y="109"/>
                  <a:pt x="17" y="105"/>
                  <a:pt x="20" y="102"/>
                </a:cubicBezTo>
                <a:cubicBezTo>
                  <a:pt x="18" y="99"/>
                  <a:pt x="17" y="97"/>
                  <a:pt x="16" y="94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0" y="91"/>
                  <a:pt x="0" y="89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1"/>
                  <a:pt x="1" y="70"/>
                  <a:pt x="2" y="69"/>
                </a:cubicBezTo>
                <a:cubicBezTo>
                  <a:pt x="16" y="67"/>
                  <a:pt x="16" y="67"/>
                  <a:pt x="16" y="67"/>
                </a:cubicBezTo>
                <a:cubicBezTo>
                  <a:pt x="17" y="65"/>
                  <a:pt x="18" y="62"/>
                  <a:pt x="19" y="60"/>
                </a:cubicBezTo>
                <a:cubicBezTo>
                  <a:pt x="17" y="56"/>
                  <a:pt x="14" y="53"/>
                  <a:pt x="11" y="50"/>
                </a:cubicBezTo>
                <a:cubicBezTo>
                  <a:pt x="11" y="49"/>
                  <a:pt x="10" y="48"/>
                  <a:pt x="10" y="48"/>
                </a:cubicBezTo>
                <a:cubicBezTo>
                  <a:pt x="10" y="47"/>
                  <a:pt x="11" y="46"/>
                  <a:pt x="11" y="46"/>
                </a:cubicBezTo>
                <a:cubicBezTo>
                  <a:pt x="13" y="43"/>
                  <a:pt x="23" y="32"/>
                  <a:pt x="26" y="32"/>
                </a:cubicBezTo>
                <a:cubicBezTo>
                  <a:pt x="27" y="32"/>
                  <a:pt x="27" y="32"/>
                  <a:pt x="28" y="33"/>
                </a:cubicBezTo>
                <a:cubicBezTo>
                  <a:pt x="39" y="41"/>
                  <a:pt x="39" y="41"/>
                  <a:pt x="39" y="41"/>
                </a:cubicBezTo>
                <a:cubicBezTo>
                  <a:pt x="41" y="40"/>
                  <a:pt x="43" y="39"/>
                  <a:pt x="46" y="38"/>
                </a:cubicBezTo>
                <a:cubicBezTo>
                  <a:pt x="46" y="34"/>
                  <a:pt x="47" y="28"/>
                  <a:pt x="48" y="24"/>
                </a:cubicBezTo>
                <a:cubicBezTo>
                  <a:pt x="48" y="23"/>
                  <a:pt x="49" y="22"/>
                  <a:pt x="51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9" y="22"/>
                  <a:pt x="70" y="23"/>
                  <a:pt x="71" y="24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9"/>
                  <a:pt x="77" y="40"/>
                  <a:pt x="80" y="41"/>
                </a:cubicBezTo>
                <a:cubicBezTo>
                  <a:pt x="91" y="33"/>
                  <a:pt x="91" y="33"/>
                  <a:pt x="91" y="33"/>
                </a:cubicBezTo>
                <a:cubicBezTo>
                  <a:pt x="91" y="32"/>
                  <a:pt x="92" y="32"/>
                  <a:pt x="92" y="32"/>
                </a:cubicBezTo>
                <a:cubicBezTo>
                  <a:pt x="93" y="32"/>
                  <a:pt x="94" y="32"/>
                  <a:pt x="94" y="33"/>
                </a:cubicBezTo>
                <a:cubicBezTo>
                  <a:pt x="97" y="35"/>
                  <a:pt x="108" y="45"/>
                  <a:pt x="108" y="48"/>
                </a:cubicBezTo>
                <a:cubicBezTo>
                  <a:pt x="108" y="48"/>
                  <a:pt x="107" y="49"/>
                  <a:pt x="107" y="49"/>
                </a:cubicBezTo>
                <a:cubicBezTo>
                  <a:pt x="104" y="53"/>
                  <a:pt x="102" y="56"/>
                  <a:pt x="99" y="60"/>
                </a:cubicBezTo>
                <a:cubicBezTo>
                  <a:pt x="100" y="62"/>
                  <a:pt x="101" y="65"/>
                  <a:pt x="102" y="68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7" y="70"/>
                  <a:pt x="118" y="71"/>
                  <a:pt x="118" y="72"/>
                </a:cubicBezTo>
                <a:lnTo>
                  <a:pt x="118" y="90"/>
                </a:lnTo>
                <a:close/>
                <a:moveTo>
                  <a:pt x="59" y="57"/>
                </a:moveTo>
                <a:cubicBezTo>
                  <a:pt x="46" y="57"/>
                  <a:pt x="36" y="68"/>
                  <a:pt x="36" y="81"/>
                </a:cubicBezTo>
                <a:cubicBezTo>
                  <a:pt x="36" y="94"/>
                  <a:pt x="46" y="105"/>
                  <a:pt x="59" y="105"/>
                </a:cubicBezTo>
                <a:cubicBezTo>
                  <a:pt x="72" y="105"/>
                  <a:pt x="83" y="94"/>
                  <a:pt x="83" y="81"/>
                </a:cubicBezTo>
                <a:cubicBezTo>
                  <a:pt x="83" y="68"/>
                  <a:pt x="72" y="57"/>
                  <a:pt x="59" y="57"/>
                </a:cubicBezTo>
                <a:close/>
                <a:moveTo>
                  <a:pt x="177" y="40"/>
                </a:moveTo>
                <a:cubicBezTo>
                  <a:pt x="177" y="41"/>
                  <a:pt x="166" y="43"/>
                  <a:pt x="164" y="43"/>
                </a:cubicBezTo>
                <a:cubicBezTo>
                  <a:pt x="163" y="45"/>
                  <a:pt x="162" y="46"/>
                  <a:pt x="161" y="48"/>
                </a:cubicBezTo>
                <a:cubicBezTo>
                  <a:pt x="162" y="50"/>
                  <a:pt x="166" y="59"/>
                  <a:pt x="166" y="60"/>
                </a:cubicBezTo>
                <a:cubicBezTo>
                  <a:pt x="166" y="61"/>
                  <a:pt x="166" y="61"/>
                  <a:pt x="165" y="61"/>
                </a:cubicBezTo>
                <a:cubicBezTo>
                  <a:pt x="164" y="62"/>
                  <a:pt x="154" y="68"/>
                  <a:pt x="154" y="68"/>
                </a:cubicBezTo>
                <a:cubicBezTo>
                  <a:pt x="153" y="68"/>
                  <a:pt x="146" y="58"/>
                  <a:pt x="145" y="57"/>
                </a:cubicBezTo>
                <a:cubicBezTo>
                  <a:pt x="144" y="57"/>
                  <a:pt x="143" y="57"/>
                  <a:pt x="142" y="57"/>
                </a:cubicBezTo>
                <a:cubicBezTo>
                  <a:pt x="141" y="57"/>
                  <a:pt x="140" y="57"/>
                  <a:pt x="139" y="57"/>
                </a:cubicBezTo>
                <a:cubicBezTo>
                  <a:pt x="138" y="58"/>
                  <a:pt x="131" y="68"/>
                  <a:pt x="130" y="68"/>
                </a:cubicBezTo>
                <a:cubicBezTo>
                  <a:pt x="130" y="68"/>
                  <a:pt x="120" y="62"/>
                  <a:pt x="119" y="61"/>
                </a:cubicBezTo>
                <a:cubicBezTo>
                  <a:pt x="118" y="61"/>
                  <a:pt x="118" y="61"/>
                  <a:pt x="118" y="60"/>
                </a:cubicBezTo>
                <a:cubicBezTo>
                  <a:pt x="118" y="59"/>
                  <a:pt x="122" y="50"/>
                  <a:pt x="123" y="48"/>
                </a:cubicBezTo>
                <a:cubicBezTo>
                  <a:pt x="122" y="46"/>
                  <a:pt x="121" y="45"/>
                  <a:pt x="120" y="43"/>
                </a:cubicBezTo>
                <a:cubicBezTo>
                  <a:pt x="118" y="43"/>
                  <a:pt x="106" y="41"/>
                  <a:pt x="106" y="40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6" y="26"/>
                  <a:pt x="118" y="24"/>
                  <a:pt x="120" y="24"/>
                </a:cubicBezTo>
                <a:cubicBezTo>
                  <a:pt x="121" y="23"/>
                  <a:pt x="122" y="21"/>
                  <a:pt x="123" y="19"/>
                </a:cubicBezTo>
                <a:cubicBezTo>
                  <a:pt x="122" y="18"/>
                  <a:pt x="118" y="8"/>
                  <a:pt x="118" y="7"/>
                </a:cubicBezTo>
                <a:cubicBezTo>
                  <a:pt x="118" y="6"/>
                  <a:pt x="118" y="6"/>
                  <a:pt x="119" y="6"/>
                </a:cubicBezTo>
                <a:cubicBezTo>
                  <a:pt x="120" y="5"/>
                  <a:pt x="130" y="0"/>
                  <a:pt x="130" y="0"/>
                </a:cubicBezTo>
                <a:cubicBezTo>
                  <a:pt x="131" y="0"/>
                  <a:pt x="138" y="9"/>
                  <a:pt x="139" y="10"/>
                </a:cubicBezTo>
                <a:cubicBezTo>
                  <a:pt x="140" y="10"/>
                  <a:pt x="141" y="10"/>
                  <a:pt x="142" y="10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7" y="6"/>
                  <a:pt x="150" y="3"/>
                  <a:pt x="153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64" y="5"/>
                  <a:pt x="165" y="6"/>
                </a:cubicBezTo>
                <a:cubicBezTo>
                  <a:pt x="166" y="6"/>
                  <a:pt x="166" y="6"/>
                  <a:pt x="166" y="7"/>
                </a:cubicBezTo>
                <a:cubicBezTo>
                  <a:pt x="166" y="8"/>
                  <a:pt x="162" y="18"/>
                  <a:pt x="161" y="19"/>
                </a:cubicBezTo>
                <a:cubicBezTo>
                  <a:pt x="162" y="21"/>
                  <a:pt x="163" y="23"/>
                  <a:pt x="164" y="24"/>
                </a:cubicBezTo>
                <a:cubicBezTo>
                  <a:pt x="166" y="24"/>
                  <a:pt x="177" y="26"/>
                  <a:pt x="177" y="27"/>
                </a:cubicBezTo>
                <a:lnTo>
                  <a:pt x="177" y="40"/>
                </a:lnTo>
                <a:close/>
                <a:moveTo>
                  <a:pt x="177" y="135"/>
                </a:moveTo>
                <a:cubicBezTo>
                  <a:pt x="177" y="136"/>
                  <a:pt x="166" y="137"/>
                  <a:pt x="164" y="137"/>
                </a:cubicBezTo>
                <a:cubicBezTo>
                  <a:pt x="163" y="139"/>
                  <a:pt x="162" y="141"/>
                  <a:pt x="161" y="142"/>
                </a:cubicBezTo>
                <a:cubicBezTo>
                  <a:pt x="162" y="144"/>
                  <a:pt x="166" y="153"/>
                  <a:pt x="166" y="155"/>
                </a:cubicBezTo>
                <a:cubicBezTo>
                  <a:pt x="166" y="155"/>
                  <a:pt x="166" y="156"/>
                  <a:pt x="165" y="156"/>
                </a:cubicBezTo>
                <a:cubicBezTo>
                  <a:pt x="164" y="156"/>
                  <a:pt x="154" y="162"/>
                  <a:pt x="154" y="162"/>
                </a:cubicBezTo>
                <a:cubicBezTo>
                  <a:pt x="153" y="162"/>
                  <a:pt x="146" y="153"/>
                  <a:pt x="145" y="152"/>
                </a:cubicBezTo>
                <a:cubicBezTo>
                  <a:pt x="144" y="152"/>
                  <a:pt x="143" y="152"/>
                  <a:pt x="142" y="152"/>
                </a:cubicBezTo>
                <a:cubicBezTo>
                  <a:pt x="141" y="152"/>
                  <a:pt x="140" y="152"/>
                  <a:pt x="139" y="152"/>
                </a:cubicBezTo>
                <a:cubicBezTo>
                  <a:pt x="138" y="153"/>
                  <a:pt x="131" y="162"/>
                  <a:pt x="130" y="162"/>
                </a:cubicBezTo>
                <a:cubicBezTo>
                  <a:pt x="130" y="162"/>
                  <a:pt x="120" y="156"/>
                  <a:pt x="119" y="156"/>
                </a:cubicBezTo>
                <a:cubicBezTo>
                  <a:pt x="118" y="156"/>
                  <a:pt x="118" y="155"/>
                  <a:pt x="118" y="155"/>
                </a:cubicBezTo>
                <a:cubicBezTo>
                  <a:pt x="118" y="153"/>
                  <a:pt x="122" y="144"/>
                  <a:pt x="123" y="142"/>
                </a:cubicBezTo>
                <a:cubicBezTo>
                  <a:pt x="122" y="141"/>
                  <a:pt x="121" y="139"/>
                  <a:pt x="120" y="137"/>
                </a:cubicBezTo>
                <a:cubicBezTo>
                  <a:pt x="118" y="137"/>
                  <a:pt x="106" y="136"/>
                  <a:pt x="106" y="135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106" y="120"/>
                  <a:pt x="118" y="119"/>
                  <a:pt x="120" y="119"/>
                </a:cubicBezTo>
                <a:cubicBezTo>
                  <a:pt x="121" y="117"/>
                  <a:pt x="122" y="115"/>
                  <a:pt x="123" y="114"/>
                </a:cubicBezTo>
                <a:cubicBezTo>
                  <a:pt x="122" y="112"/>
                  <a:pt x="118" y="103"/>
                  <a:pt x="118" y="101"/>
                </a:cubicBezTo>
                <a:cubicBezTo>
                  <a:pt x="118" y="101"/>
                  <a:pt x="118" y="101"/>
                  <a:pt x="119" y="101"/>
                </a:cubicBezTo>
                <a:cubicBezTo>
                  <a:pt x="120" y="100"/>
                  <a:pt x="130" y="94"/>
                  <a:pt x="130" y="94"/>
                </a:cubicBezTo>
                <a:cubicBezTo>
                  <a:pt x="131" y="94"/>
                  <a:pt x="138" y="103"/>
                  <a:pt x="139" y="105"/>
                </a:cubicBezTo>
                <a:cubicBezTo>
                  <a:pt x="140" y="105"/>
                  <a:pt x="141" y="105"/>
                  <a:pt x="142" y="105"/>
                </a:cubicBezTo>
                <a:cubicBezTo>
                  <a:pt x="143" y="105"/>
                  <a:pt x="144" y="105"/>
                  <a:pt x="145" y="105"/>
                </a:cubicBezTo>
                <a:cubicBezTo>
                  <a:pt x="147" y="101"/>
                  <a:pt x="150" y="97"/>
                  <a:pt x="153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64" y="100"/>
                  <a:pt x="165" y="101"/>
                </a:cubicBezTo>
                <a:cubicBezTo>
                  <a:pt x="166" y="101"/>
                  <a:pt x="166" y="101"/>
                  <a:pt x="166" y="101"/>
                </a:cubicBezTo>
                <a:cubicBezTo>
                  <a:pt x="166" y="103"/>
                  <a:pt x="162" y="112"/>
                  <a:pt x="161" y="114"/>
                </a:cubicBezTo>
                <a:cubicBezTo>
                  <a:pt x="162" y="115"/>
                  <a:pt x="163" y="117"/>
                  <a:pt x="164" y="119"/>
                </a:cubicBezTo>
                <a:cubicBezTo>
                  <a:pt x="166" y="119"/>
                  <a:pt x="177" y="120"/>
                  <a:pt x="177" y="122"/>
                </a:cubicBezTo>
                <a:lnTo>
                  <a:pt x="177" y="135"/>
                </a:lnTo>
                <a:close/>
                <a:moveTo>
                  <a:pt x="142" y="22"/>
                </a:moveTo>
                <a:cubicBezTo>
                  <a:pt x="136" y="22"/>
                  <a:pt x="130" y="27"/>
                  <a:pt x="130" y="34"/>
                </a:cubicBezTo>
                <a:cubicBezTo>
                  <a:pt x="130" y="40"/>
                  <a:pt x="136" y="45"/>
                  <a:pt x="142" y="45"/>
                </a:cubicBezTo>
                <a:cubicBezTo>
                  <a:pt x="149" y="45"/>
                  <a:pt x="154" y="40"/>
                  <a:pt x="154" y="34"/>
                </a:cubicBezTo>
                <a:cubicBezTo>
                  <a:pt x="154" y="27"/>
                  <a:pt x="148" y="22"/>
                  <a:pt x="142" y="22"/>
                </a:cubicBezTo>
                <a:close/>
                <a:moveTo>
                  <a:pt x="142" y="116"/>
                </a:moveTo>
                <a:cubicBezTo>
                  <a:pt x="136" y="116"/>
                  <a:pt x="130" y="122"/>
                  <a:pt x="130" y="128"/>
                </a:cubicBezTo>
                <a:cubicBezTo>
                  <a:pt x="130" y="135"/>
                  <a:pt x="136" y="140"/>
                  <a:pt x="142" y="140"/>
                </a:cubicBezTo>
                <a:cubicBezTo>
                  <a:pt x="149" y="140"/>
                  <a:pt x="154" y="135"/>
                  <a:pt x="154" y="128"/>
                </a:cubicBezTo>
                <a:cubicBezTo>
                  <a:pt x="154" y="122"/>
                  <a:pt x="148" y="116"/>
                  <a:pt x="142" y="11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8" name="Freeform 290"/>
          <p:cNvSpPr>
            <a:spLocks noEditPoints="1"/>
          </p:cNvSpPr>
          <p:nvPr/>
        </p:nvSpPr>
        <p:spPr bwMode="auto">
          <a:xfrm>
            <a:off x="3941136" y="3652556"/>
            <a:ext cx="161883" cy="163074"/>
          </a:xfrm>
          <a:custGeom>
            <a:avLst/>
            <a:gdLst>
              <a:gd name="T0" fmla="*/ 115 w 140"/>
              <a:gd name="T1" fmla="*/ 63 h 140"/>
              <a:gd name="T2" fmla="*/ 39 w 140"/>
              <a:gd name="T3" fmla="*/ 140 h 140"/>
              <a:gd name="T4" fmla="*/ 0 w 140"/>
              <a:gd name="T5" fmla="*/ 140 h 140"/>
              <a:gd name="T6" fmla="*/ 0 w 140"/>
              <a:gd name="T7" fmla="*/ 101 h 140"/>
              <a:gd name="T8" fmla="*/ 77 w 140"/>
              <a:gd name="T9" fmla="*/ 24 h 140"/>
              <a:gd name="T10" fmla="*/ 115 w 140"/>
              <a:gd name="T11" fmla="*/ 63 h 140"/>
              <a:gd name="T12" fmla="*/ 42 w 140"/>
              <a:gd name="T13" fmla="*/ 120 h 140"/>
              <a:gd name="T14" fmla="*/ 20 w 140"/>
              <a:gd name="T15" fmla="*/ 98 h 140"/>
              <a:gd name="T16" fmla="*/ 12 w 140"/>
              <a:gd name="T17" fmla="*/ 106 h 140"/>
              <a:gd name="T18" fmla="*/ 12 w 140"/>
              <a:gd name="T19" fmla="*/ 116 h 140"/>
              <a:gd name="T20" fmla="*/ 24 w 140"/>
              <a:gd name="T21" fmla="*/ 116 h 140"/>
              <a:gd name="T22" fmla="*/ 24 w 140"/>
              <a:gd name="T23" fmla="*/ 128 h 140"/>
              <a:gd name="T24" fmla="*/ 34 w 140"/>
              <a:gd name="T25" fmla="*/ 128 h 140"/>
              <a:gd name="T26" fmla="*/ 42 w 140"/>
              <a:gd name="T27" fmla="*/ 120 h 140"/>
              <a:gd name="T28" fmla="*/ 80 w 140"/>
              <a:gd name="T29" fmla="*/ 40 h 140"/>
              <a:gd name="T30" fmla="*/ 78 w 140"/>
              <a:gd name="T31" fmla="*/ 41 h 140"/>
              <a:gd name="T32" fmla="*/ 28 w 140"/>
              <a:gd name="T33" fmla="*/ 91 h 140"/>
              <a:gd name="T34" fmla="*/ 28 w 140"/>
              <a:gd name="T35" fmla="*/ 93 h 140"/>
              <a:gd name="T36" fmla="*/ 30 w 140"/>
              <a:gd name="T37" fmla="*/ 95 h 140"/>
              <a:gd name="T38" fmla="*/ 31 w 140"/>
              <a:gd name="T39" fmla="*/ 94 h 140"/>
              <a:gd name="T40" fmla="*/ 81 w 140"/>
              <a:gd name="T41" fmla="*/ 44 h 140"/>
              <a:gd name="T42" fmla="*/ 82 w 140"/>
              <a:gd name="T43" fmla="*/ 42 h 140"/>
              <a:gd name="T44" fmla="*/ 80 w 140"/>
              <a:gd name="T45" fmla="*/ 40 h 140"/>
              <a:gd name="T46" fmla="*/ 137 w 140"/>
              <a:gd name="T47" fmla="*/ 42 h 140"/>
              <a:gd name="T48" fmla="*/ 121 w 140"/>
              <a:gd name="T49" fmla="*/ 57 h 140"/>
              <a:gd name="T50" fmla="*/ 83 w 140"/>
              <a:gd name="T51" fmla="*/ 19 h 140"/>
              <a:gd name="T52" fmla="*/ 98 w 140"/>
              <a:gd name="T53" fmla="*/ 3 h 140"/>
              <a:gd name="T54" fmla="*/ 107 w 140"/>
              <a:gd name="T55" fmla="*/ 0 h 140"/>
              <a:gd name="T56" fmla="*/ 115 w 140"/>
              <a:gd name="T57" fmla="*/ 3 h 140"/>
              <a:gd name="T58" fmla="*/ 137 w 140"/>
              <a:gd name="T59" fmla="*/ 25 h 140"/>
              <a:gd name="T60" fmla="*/ 140 w 140"/>
              <a:gd name="T61" fmla="*/ 33 h 140"/>
              <a:gd name="T62" fmla="*/ 137 w 140"/>
              <a:gd name="T63" fmla="*/ 4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40">
                <a:moveTo>
                  <a:pt x="115" y="63"/>
                </a:moveTo>
                <a:cubicBezTo>
                  <a:pt x="39" y="140"/>
                  <a:pt x="39" y="140"/>
                  <a:pt x="39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01"/>
                  <a:pt x="0" y="101"/>
                  <a:pt x="0" y="101"/>
                </a:cubicBezTo>
                <a:cubicBezTo>
                  <a:pt x="77" y="24"/>
                  <a:pt x="77" y="24"/>
                  <a:pt x="77" y="24"/>
                </a:cubicBezTo>
                <a:lnTo>
                  <a:pt x="115" y="63"/>
                </a:lnTo>
                <a:close/>
                <a:moveTo>
                  <a:pt x="42" y="120"/>
                </a:moveTo>
                <a:cubicBezTo>
                  <a:pt x="20" y="98"/>
                  <a:pt x="20" y="98"/>
                  <a:pt x="20" y="9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34" y="128"/>
                  <a:pt x="34" y="128"/>
                  <a:pt x="34" y="128"/>
                </a:cubicBezTo>
                <a:lnTo>
                  <a:pt x="42" y="120"/>
                </a:lnTo>
                <a:close/>
                <a:moveTo>
                  <a:pt x="80" y="40"/>
                </a:moveTo>
                <a:cubicBezTo>
                  <a:pt x="79" y="40"/>
                  <a:pt x="79" y="40"/>
                  <a:pt x="78" y="41"/>
                </a:cubicBezTo>
                <a:cubicBezTo>
                  <a:pt x="28" y="91"/>
                  <a:pt x="28" y="91"/>
                  <a:pt x="28" y="91"/>
                </a:cubicBezTo>
                <a:cubicBezTo>
                  <a:pt x="28" y="91"/>
                  <a:pt x="28" y="92"/>
                  <a:pt x="28" y="93"/>
                </a:cubicBezTo>
                <a:cubicBezTo>
                  <a:pt x="28" y="94"/>
                  <a:pt x="29" y="95"/>
                  <a:pt x="30" y="95"/>
                </a:cubicBezTo>
                <a:cubicBezTo>
                  <a:pt x="30" y="95"/>
                  <a:pt x="31" y="94"/>
                  <a:pt x="31" y="94"/>
                </a:cubicBezTo>
                <a:cubicBezTo>
                  <a:pt x="81" y="44"/>
                  <a:pt x="81" y="44"/>
                  <a:pt x="81" y="44"/>
                </a:cubicBezTo>
                <a:cubicBezTo>
                  <a:pt x="82" y="43"/>
                  <a:pt x="82" y="43"/>
                  <a:pt x="82" y="42"/>
                </a:cubicBezTo>
                <a:cubicBezTo>
                  <a:pt x="82" y="41"/>
                  <a:pt x="81" y="40"/>
                  <a:pt x="80" y="40"/>
                </a:cubicBezTo>
                <a:close/>
                <a:moveTo>
                  <a:pt x="137" y="42"/>
                </a:moveTo>
                <a:cubicBezTo>
                  <a:pt x="121" y="57"/>
                  <a:pt x="121" y="57"/>
                  <a:pt x="121" y="57"/>
                </a:cubicBezTo>
                <a:cubicBezTo>
                  <a:pt x="83" y="19"/>
                  <a:pt x="83" y="19"/>
                  <a:pt x="83" y="19"/>
                </a:cubicBezTo>
                <a:cubicBezTo>
                  <a:pt x="98" y="3"/>
                  <a:pt x="98" y="3"/>
                  <a:pt x="98" y="3"/>
                </a:cubicBezTo>
                <a:cubicBezTo>
                  <a:pt x="100" y="1"/>
                  <a:pt x="103" y="0"/>
                  <a:pt x="107" y="0"/>
                </a:cubicBezTo>
                <a:cubicBezTo>
                  <a:pt x="110" y="0"/>
                  <a:pt x="113" y="1"/>
                  <a:pt x="115" y="3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39" y="27"/>
                  <a:pt x="140" y="30"/>
                  <a:pt x="140" y="33"/>
                </a:cubicBezTo>
                <a:cubicBezTo>
                  <a:pt x="140" y="37"/>
                  <a:pt x="139" y="40"/>
                  <a:pt x="137" y="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9" name="Freeform 291"/>
          <p:cNvSpPr>
            <a:spLocks noEditPoints="1"/>
          </p:cNvSpPr>
          <p:nvPr/>
        </p:nvSpPr>
        <p:spPr bwMode="auto">
          <a:xfrm>
            <a:off x="4148253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00 w 142"/>
              <a:gd name="T19" fmla="*/ 68 h 142"/>
              <a:gd name="T20" fmla="*/ 74 w 142"/>
              <a:gd name="T21" fmla="*/ 41 h 142"/>
              <a:gd name="T22" fmla="*/ 23 w 142"/>
              <a:gd name="T23" fmla="*/ 92 h 142"/>
              <a:gd name="T24" fmla="*/ 23 w 142"/>
              <a:gd name="T25" fmla="*/ 118 h 142"/>
              <a:gd name="T26" fmla="*/ 50 w 142"/>
              <a:gd name="T27" fmla="*/ 118 h 142"/>
              <a:gd name="T28" fmla="*/ 100 w 142"/>
              <a:gd name="T29" fmla="*/ 68 h 142"/>
              <a:gd name="T30" fmla="*/ 51 w 142"/>
              <a:gd name="T31" fmla="*/ 104 h 142"/>
              <a:gd name="T32" fmla="*/ 46 w 142"/>
              <a:gd name="T33" fmla="*/ 109 h 142"/>
              <a:gd name="T34" fmla="*/ 41 w 142"/>
              <a:gd name="T35" fmla="*/ 109 h 142"/>
              <a:gd name="T36" fmla="*/ 41 w 142"/>
              <a:gd name="T37" fmla="*/ 100 h 142"/>
              <a:gd name="T38" fmla="*/ 32 w 142"/>
              <a:gd name="T39" fmla="*/ 100 h 142"/>
              <a:gd name="T40" fmla="*/ 32 w 142"/>
              <a:gd name="T41" fmla="*/ 95 h 142"/>
              <a:gd name="T42" fmla="*/ 37 w 142"/>
              <a:gd name="T43" fmla="*/ 90 h 142"/>
              <a:gd name="T44" fmla="*/ 51 w 142"/>
              <a:gd name="T45" fmla="*/ 104 h 142"/>
              <a:gd name="T46" fmla="*/ 75 w 142"/>
              <a:gd name="T47" fmla="*/ 57 h 142"/>
              <a:gd name="T48" fmla="*/ 48 w 142"/>
              <a:gd name="T49" fmla="*/ 84 h 142"/>
              <a:gd name="T50" fmla="*/ 45 w 142"/>
              <a:gd name="T51" fmla="*/ 84 h 142"/>
              <a:gd name="T52" fmla="*/ 46 w 142"/>
              <a:gd name="T53" fmla="*/ 82 h 142"/>
              <a:gd name="T54" fmla="*/ 72 w 142"/>
              <a:gd name="T55" fmla="*/ 55 h 142"/>
              <a:gd name="T56" fmla="*/ 75 w 142"/>
              <a:gd name="T57" fmla="*/ 54 h 142"/>
              <a:gd name="T58" fmla="*/ 75 w 142"/>
              <a:gd name="T59" fmla="*/ 57 h 142"/>
              <a:gd name="T60" fmla="*/ 115 w 142"/>
              <a:gd name="T61" fmla="*/ 53 h 142"/>
              <a:gd name="T62" fmla="*/ 115 w 142"/>
              <a:gd name="T63" fmla="*/ 41 h 142"/>
              <a:gd name="T64" fmla="*/ 101 w 142"/>
              <a:gd name="T65" fmla="*/ 27 h 142"/>
              <a:gd name="T66" fmla="*/ 88 w 142"/>
              <a:gd name="T67" fmla="*/ 27 h 142"/>
              <a:gd name="T68" fmla="*/ 80 w 142"/>
              <a:gd name="T69" fmla="*/ 35 h 142"/>
              <a:gd name="T70" fmla="*/ 106 w 142"/>
              <a:gd name="T71" fmla="*/ 62 h 142"/>
              <a:gd name="T72" fmla="*/ 115 w 142"/>
              <a:gd name="T73" fmla="*/ 5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00" y="68"/>
                </a:moveTo>
                <a:cubicBezTo>
                  <a:pt x="74" y="41"/>
                  <a:pt x="74" y="41"/>
                  <a:pt x="74" y="41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50" y="118"/>
                  <a:pt x="50" y="118"/>
                  <a:pt x="50" y="118"/>
                </a:cubicBezTo>
                <a:lnTo>
                  <a:pt x="100" y="68"/>
                </a:lnTo>
                <a:close/>
                <a:moveTo>
                  <a:pt x="51" y="104"/>
                </a:moveTo>
                <a:cubicBezTo>
                  <a:pt x="46" y="109"/>
                  <a:pt x="46" y="109"/>
                  <a:pt x="46" y="109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95"/>
                  <a:pt x="32" y="95"/>
                  <a:pt x="32" y="95"/>
                </a:cubicBezTo>
                <a:cubicBezTo>
                  <a:pt x="37" y="90"/>
                  <a:pt x="37" y="90"/>
                  <a:pt x="37" y="90"/>
                </a:cubicBezTo>
                <a:lnTo>
                  <a:pt x="51" y="104"/>
                </a:lnTo>
                <a:close/>
                <a:moveTo>
                  <a:pt x="75" y="57"/>
                </a:moveTo>
                <a:cubicBezTo>
                  <a:pt x="48" y="84"/>
                  <a:pt x="48" y="84"/>
                  <a:pt x="48" y="84"/>
                </a:cubicBezTo>
                <a:cubicBezTo>
                  <a:pt x="47" y="85"/>
                  <a:pt x="46" y="85"/>
                  <a:pt x="45" y="84"/>
                </a:cubicBezTo>
                <a:cubicBezTo>
                  <a:pt x="45" y="84"/>
                  <a:pt x="45" y="82"/>
                  <a:pt x="46" y="82"/>
                </a:cubicBezTo>
                <a:cubicBezTo>
                  <a:pt x="72" y="55"/>
                  <a:pt x="72" y="55"/>
                  <a:pt x="72" y="55"/>
                </a:cubicBezTo>
                <a:cubicBezTo>
                  <a:pt x="73" y="54"/>
                  <a:pt x="75" y="54"/>
                  <a:pt x="75" y="54"/>
                </a:cubicBezTo>
                <a:cubicBezTo>
                  <a:pt x="76" y="55"/>
                  <a:pt x="76" y="56"/>
                  <a:pt x="75" y="57"/>
                </a:cubicBezTo>
                <a:close/>
                <a:moveTo>
                  <a:pt x="115" y="53"/>
                </a:moveTo>
                <a:cubicBezTo>
                  <a:pt x="118" y="50"/>
                  <a:pt x="118" y="44"/>
                  <a:pt x="115" y="41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97" y="23"/>
                  <a:pt x="91" y="23"/>
                  <a:pt x="88" y="27"/>
                </a:cubicBezTo>
                <a:cubicBezTo>
                  <a:pt x="80" y="35"/>
                  <a:pt x="80" y="35"/>
                  <a:pt x="80" y="35"/>
                </a:cubicBezTo>
                <a:cubicBezTo>
                  <a:pt x="106" y="62"/>
                  <a:pt x="106" y="62"/>
                  <a:pt x="106" y="62"/>
                </a:cubicBezTo>
                <a:lnTo>
                  <a:pt x="115" y="5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0" name="Freeform 292"/>
          <p:cNvSpPr>
            <a:spLocks noEditPoints="1"/>
          </p:cNvSpPr>
          <p:nvPr/>
        </p:nvSpPr>
        <p:spPr bwMode="auto">
          <a:xfrm>
            <a:off x="4356558" y="3650177"/>
            <a:ext cx="192831" cy="151170"/>
          </a:xfrm>
          <a:custGeom>
            <a:avLst/>
            <a:gdLst>
              <a:gd name="T0" fmla="*/ 130 w 166"/>
              <a:gd name="T1" fmla="*/ 103 h 130"/>
              <a:gd name="T2" fmla="*/ 104 w 166"/>
              <a:gd name="T3" fmla="*/ 130 h 130"/>
              <a:gd name="T4" fmla="*/ 27 w 166"/>
              <a:gd name="T5" fmla="*/ 130 h 130"/>
              <a:gd name="T6" fmla="*/ 0 w 166"/>
              <a:gd name="T7" fmla="*/ 103 h 130"/>
              <a:gd name="T8" fmla="*/ 0 w 166"/>
              <a:gd name="T9" fmla="*/ 26 h 130"/>
              <a:gd name="T10" fmla="*/ 27 w 166"/>
              <a:gd name="T11" fmla="*/ 0 h 130"/>
              <a:gd name="T12" fmla="*/ 104 w 166"/>
              <a:gd name="T13" fmla="*/ 0 h 130"/>
              <a:gd name="T14" fmla="*/ 114 w 166"/>
              <a:gd name="T15" fmla="*/ 2 h 130"/>
              <a:gd name="T16" fmla="*/ 116 w 166"/>
              <a:gd name="T17" fmla="*/ 4 h 130"/>
              <a:gd name="T18" fmla="*/ 115 w 166"/>
              <a:gd name="T19" fmla="*/ 7 h 130"/>
              <a:gd name="T20" fmla="*/ 111 w 166"/>
              <a:gd name="T21" fmla="*/ 12 h 130"/>
              <a:gd name="T22" fmla="*/ 108 w 166"/>
              <a:gd name="T23" fmla="*/ 12 h 130"/>
              <a:gd name="T24" fmla="*/ 104 w 166"/>
              <a:gd name="T25" fmla="*/ 12 h 130"/>
              <a:gd name="T26" fmla="*/ 27 w 166"/>
              <a:gd name="T27" fmla="*/ 12 h 130"/>
              <a:gd name="T28" fmla="*/ 12 w 166"/>
              <a:gd name="T29" fmla="*/ 26 h 130"/>
              <a:gd name="T30" fmla="*/ 12 w 166"/>
              <a:gd name="T31" fmla="*/ 103 h 130"/>
              <a:gd name="T32" fmla="*/ 27 w 166"/>
              <a:gd name="T33" fmla="*/ 118 h 130"/>
              <a:gd name="T34" fmla="*/ 104 w 166"/>
              <a:gd name="T35" fmla="*/ 118 h 130"/>
              <a:gd name="T36" fmla="*/ 118 w 166"/>
              <a:gd name="T37" fmla="*/ 103 h 130"/>
              <a:gd name="T38" fmla="*/ 118 w 166"/>
              <a:gd name="T39" fmla="*/ 92 h 130"/>
              <a:gd name="T40" fmla="*/ 119 w 166"/>
              <a:gd name="T41" fmla="*/ 90 h 130"/>
              <a:gd name="T42" fmla="*/ 125 w 166"/>
              <a:gd name="T43" fmla="*/ 84 h 130"/>
              <a:gd name="T44" fmla="*/ 128 w 166"/>
              <a:gd name="T45" fmla="*/ 83 h 130"/>
              <a:gd name="T46" fmla="*/ 130 w 166"/>
              <a:gd name="T47" fmla="*/ 86 h 130"/>
              <a:gd name="T48" fmla="*/ 130 w 166"/>
              <a:gd name="T49" fmla="*/ 103 h 130"/>
              <a:gd name="T50" fmla="*/ 148 w 166"/>
              <a:gd name="T51" fmla="*/ 44 h 130"/>
              <a:gd name="T52" fmla="*/ 86 w 166"/>
              <a:gd name="T53" fmla="*/ 106 h 130"/>
              <a:gd name="T54" fmla="*/ 59 w 166"/>
              <a:gd name="T55" fmla="*/ 106 h 130"/>
              <a:gd name="T56" fmla="*/ 59 w 166"/>
              <a:gd name="T57" fmla="*/ 80 h 130"/>
              <a:gd name="T58" fmla="*/ 121 w 166"/>
              <a:gd name="T59" fmla="*/ 18 h 130"/>
              <a:gd name="T60" fmla="*/ 148 w 166"/>
              <a:gd name="T61" fmla="*/ 44 h 130"/>
              <a:gd name="T62" fmla="*/ 93 w 166"/>
              <a:gd name="T63" fmla="*/ 87 h 130"/>
              <a:gd name="T64" fmla="*/ 79 w 166"/>
              <a:gd name="T65" fmla="*/ 73 h 130"/>
              <a:gd name="T66" fmla="*/ 68 w 166"/>
              <a:gd name="T67" fmla="*/ 83 h 130"/>
              <a:gd name="T68" fmla="*/ 68 w 166"/>
              <a:gd name="T69" fmla="*/ 89 h 130"/>
              <a:gd name="T70" fmla="*/ 77 w 166"/>
              <a:gd name="T71" fmla="*/ 89 h 130"/>
              <a:gd name="T72" fmla="*/ 77 w 166"/>
              <a:gd name="T73" fmla="*/ 97 h 130"/>
              <a:gd name="T74" fmla="*/ 82 w 166"/>
              <a:gd name="T75" fmla="*/ 97 h 130"/>
              <a:gd name="T76" fmla="*/ 93 w 166"/>
              <a:gd name="T77" fmla="*/ 87 h 130"/>
              <a:gd name="T78" fmla="*/ 120 w 166"/>
              <a:gd name="T79" fmla="*/ 31 h 130"/>
              <a:gd name="T80" fmla="*/ 87 w 166"/>
              <a:gd name="T81" fmla="*/ 63 h 130"/>
              <a:gd name="T82" fmla="*/ 87 w 166"/>
              <a:gd name="T83" fmla="*/ 66 h 130"/>
              <a:gd name="T84" fmla="*/ 90 w 166"/>
              <a:gd name="T85" fmla="*/ 66 h 130"/>
              <a:gd name="T86" fmla="*/ 123 w 166"/>
              <a:gd name="T87" fmla="*/ 34 h 130"/>
              <a:gd name="T88" fmla="*/ 123 w 166"/>
              <a:gd name="T89" fmla="*/ 31 h 130"/>
              <a:gd name="T90" fmla="*/ 120 w 166"/>
              <a:gd name="T91" fmla="*/ 31 h 130"/>
              <a:gd name="T92" fmla="*/ 154 w 166"/>
              <a:gd name="T93" fmla="*/ 38 h 130"/>
              <a:gd name="T94" fmla="*/ 127 w 166"/>
              <a:gd name="T95" fmla="*/ 12 h 130"/>
              <a:gd name="T96" fmla="*/ 136 w 166"/>
              <a:gd name="T97" fmla="*/ 3 h 130"/>
              <a:gd name="T98" fmla="*/ 148 w 166"/>
              <a:gd name="T99" fmla="*/ 3 h 130"/>
              <a:gd name="T100" fmla="*/ 162 w 166"/>
              <a:gd name="T101" fmla="*/ 17 h 130"/>
              <a:gd name="T102" fmla="*/ 162 w 166"/>
              <a:gd name="T103" fmla="*/ 30 h 130"/>
              <a:gd name="T104" fmla="*/ 154 w 166"/>
              <a:gd name="T105" fmla="*/ 3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30">
                <a:moveTo>
                  <a:pt x="130" y="103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11" y="1"/>
                  <a:pt x="114" y="2"/>
                </a:cubicBezTo>
                <a:cubicBezTo>
                  <a:pt x="115" y="3"/>
                  <a:pt x="116" y="3"/>
                  <a:pt x="116" y="4"/>
                </a:cubicBezTo>
                <a:cubicBezTo>
                  <a:pt x="116" y="5"/>
                  <a:pt x="116" y="6"/>
                  <a:pt x="115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2"/>
                  <a:pt x="109" y="13"/>
                  <a:pt x="108" y="12"/>
                </a:cubicBezTo>
                <a:cubicBezTo>
                  <a:pt x="106" y="12"/>
                  <a:pt x="105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8"/>
                  <a:pt x="12" y="26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12"/>
                  <a:pt x="19" y="118"/>
                  <a:pt x="27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2" y="118"/>
                  <a:pt x="118" y="112"/>
                  <a:pt x="118" y="103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1"/>
                  <a:pt x="119" y="90"/>
                  <a:pt x="119" y="90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6" y="83"/>
                  <a:pt x="127" y="83"/>
                  <a:pt x="128" y="83"/>
                </a:cubicBezTo>
                <a:cubicBezTo>
                  <a:pt x="130" y="84"/>
                  <a:pt x="130" y="85"/>
                  <a:pt x="130" y="86"/>
                </a:cubicBezTo>
                <a:lnTo>
                  <a:pt x="130" y="103"/>
                </a:lnTo>
                <a:close/>
                <a:moveTo>
                  <a:pt x="148" y="44"/>
                </a:moveTo>
                <a:cubicBezTo>
                  <a:pt x="86" y="106"/>
                  <a:pt x="86" y="106"/>
                  <a:pt x="86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80"/>
                  <a:pt x="59" y="80"/>
                  <a:pt x="59" y="80"/>
                </a:cubicBezTo>
                <a:cubicBezTo>
                  <a:pt x="121" y="18"/>
                  <a:pt x="121" y="18"/>
                  <a:pt x="121" y="18"/>
                </a:cubicBezTo>
                <a:lnTo>
                  <a:pt x="148" y="44"/>
                </a:lnTo>
                <a:close/>
                <a:moveTo>
                  <a:pt x="93" y="87"/>
                </a:moveTo>
                <a:cubicBezTo>
                  <a:pt x="79" y="73"/>
                  <a:pt x="79" y="73"/>
                  <a:pt x="79" y="7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9"/>
                  <a:pt x="68" y="89"/>
                  <a:pt x="68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7" y="97"/>
                  <a:pt x="77" y="97"/>
                  <a:pt x="77" y="97"/>
                </a:cubicBezTo>
                <a:cubicBezTo>
                  <a:pt x="82" y="97"/>
                  <a:pt x="82" y="97"/>
                  <a:pt x="82" y="97"/>
                </a:cubicBezTo>
                <a:lnTo>
                  <a:pt x="93" y="87"/>
                </a:lnTo>
                <a:close/>
                <a:moveTo>
                  <a:pt x="120" y="31"/>
                </a:moveTo>
                <a:cubicBezTo>
                  <a:pt x="87" y="63"/>
                  <a:pt x="87" y="63"/>
                  <a:pt x="87" y="63"/>
                </a:cubicBezTo>
                <a:cubicBezTo>
                  <a:pt x="87" y="64"/>
                  <a:pt x="87" y="66"/>
                  <a:pt x="87" y="66"/>
                </a:cubicBezTo>
                <a:cubicBezTo>
                  <a:pt x="88" y="67"/>
                  <a:pt x="90" y="67"/>
                  <a:pt x="90" y="66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4" y="33"/>
                  <a:pt x="124" y="32"/>
                  <a:pt x="123" y="31"/>
                </a:cubicBezTo>
                <a:cubicBezTo>
                  <a:pt x="122" y="30"/>
                  <a:pt x="121" y="30"/>
                  <a:pt x="120" y="31"/>
                </a:cubicBezTo>
                <a:close/>
                <a:moveTo>
                  <a:pt x="154" y="38"/>
                </a:moveTo>
                <a:cubicBezTo>
                  <a:pt x="127" y="12"/>
                  <a:pt x="127" y="12"/>
                  <a:pt x="127" y="12"/>
                </a:cubicBezTo>
                <a:cubicBezTo>
                  <a:pt x="136" y="3"/>
                  <a:pt x="136" y="3"/>
                  <a:pt x="136" y="3"/>
                </a:cubicBezTo>
                <a:cubicBezTo>
                  <a:pt x="139" y="0"/>
                  <a:pt x="145" y="0"/>
                  <a:pt x="148" y="3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6" y="21"/>
                  <a:pt x="166" y="26"/>
                  <a:pt x="162" y="30"/>
                </a:cubicBezTo>
                <a:lnTo>
                  <a:pt x="154" y="3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1" name="Freeform 293"/>
          <p:cNvSpPr>
            <a:spLocks/>
          </p:cNvSpPr>
          <p:nvPr/>
        </p:nvSpPr>
        <p:spPr bwMode="auto">
          <a:xfrm>
            <a:off x="4591049" y="3650177"/>
            <a:ext cx="151170" cy="151170"/>
          </a:xfrm>
          <a:custGeom>
            <a:avLst/>
            <a:gdLst>
              <a:gd name="T0" fmla="*/ 128 w 131"/>
              <a:gd name="T1" fmla="*/ 115 h 130"/>
              <a:gd name="T2" fmla="*/ 116 w 131"/>
              <a:gd name="T3" fmla="*/ 125 h 130"/>
              <a:gd name="T4" fmla="*/ 99 w 131"/>
              <a:gd name="T5" fmla="*/ 130 h 130"/>
              <a:gd name="T6" fmla="*/ 75 w 131"/>
              <a:gd name="T7" fmla="*/ 124 h 130"/>
              <a:gd name="T8" fmla="*/ 59 w 131"/>
              <a:gd name="T9" fmla="*/ 116 h 130"/>
              <a:gd name="T10" fmla="*/ 15 w 131"/>
              <a:gd name="T11" fmla="*/ 72 h 130"/>
              <a:gd name="T12" fmla="*/ 7 w 131"/>
              <a:gd name="T13" fmla="*/ 55 h 130"/>
              <a:gd name="T14" fmla="*/ 0 w 131"/>
              <a:gd name="T15" fmla="*/ 31 h 130"/>
              <a:gd name="T16" fmla="*/ 5 w 131"/>
              <a:gd name="T17" fmla="*/ 14 h 130"/>
              <a:gd name="T18" fmla="*/ 15 w 131"/>
              <a:gd name="T19" fmla="*/ 3 h 130"/>
              <a:gd name="T20" fmla="*/ 28 w 131"/>
              <a:gd name="T21" fmla="*/ 0 h 130"/>
              <a:gd name="T22" fmla="*/ 30 w 131"/>
              <a:gd name="T23" fmla="*/ 0 h 130"/>
              <a:gd name="T24" fmla="*/ 35 w 131"/>
              <a:gd name="T25" fmla="*/ 7 h 130"/>
              <a:gd name="T26" fmla="*/ 44 w 131"/>
              <a:gd name="T27" fmla="*/ 23 h 130"/>
              <a:gd name="T28" fmla="*/ 48 w 131"/>
              <a:gd name="T29" fmla="*/ 31 h 130"/>
              <a:gd name="T30" fmla="*/ 31 w 131"/>
              <a:gd name="T31" fmla="*/ 50 h 130"/>
              <a:gd name="T32" fmla="*/ 35 w 131"/>
              <a:gd name="T33" fmla="*/ 58 h 130"/>
              <a:gd name="T34" fmla="*/ 72 w 131"/>
              <a:gd name="T35" fmla="*/ 96 h 130"/>
              <a:gd name="T36" fmla="*/ 80 w 131"/>
              <a:gd name="T37" fmla="*/ 99 h 130"/>
              <a:gd name="T38" fmla="*/ 99 w 131"/>
              <a:gd name="T39" fmla="*/ 83 h 130"/>
              <a:gd name="T40" fmla="*/ 107 w 131"/>
              <a:gd name="T41" fmla="*/ 87 h 130"/>
              <a:gd name="T42" fmla="*/ 123 w 131"/>
              <a:gd name="T43" fmla="*/ 96 h 130"/>
              <a:gd name="T44" fmla="*/ 130 w 131"/>
              <a:gd name="T45" fmla="*/ 101 h 130"/>
              <a:gd name="T46" fmla="*/ 131 w 131"/>
              <a:gd name="T47" fmla="*/ 103 h 130"/>
              <a:gd name="T48" fmla="*/ 128 w 131"/>
              <a:gd name="T49" fmla="*/ 11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1" h="130">
                <a:moveTo>
                  <a:pt x="128" y="115"/>
                </a:moveTo>
                <a:cubicBezTo>
                  <a:pt x="126" y="120"/>
                  <a:pt x="121" y="123"/>
                  <a:pt x="116" y="125"/>
                </a:cubicBezTo>
                <a:cubicBezTo>
                  <a:pt x="111" y="128"/>
                  <a:pt x="105" y="130"/>
                  <a:pt x="99" y="130"/>
                </a:cubicBezTo>
                <a:cubicBezTo>
                  <a:pt x="91" y="130"/>
                  <a:pt x="83" y="126"/>
                  <a:pt x="75" y="124"/>
                </a:cubicBezTo>
                <a:cubicBezTo>
                  <a:pt x="69" y="122"/>
                  <a:pt x="64" y="119"/>
                  <a:pt x="59" y="116"/>
                </a:cubicBezTo>
                <a:cubicBezTo>
                  <a:pt x="43" y="106"/>
                  <a:pt x="24" y="87"/>
                  <a:pt x="15" y="72"/>
                </a:cubicBezTo>
                <a:cubicBezTo>
                  <a:pt x="11" y="67"/>
                  <a:pt x="9" y="61"/>
                  <a:pt x="7" y="55"/>
                </a:cubicBezTo>
                <a:cubicBezTo>
                  <a:pt x="4" y="48"/>
                  <a:pt x="0" y="40"/>
                  <a:pt x="0" y="31"/>
                </a:cubicBezTo>
                <a:cubicBezTo>
                  <a:pt x="0" y="25"/>
                  <a:pt x="2" y="19"/>
                  <a:pt x="5" y="14"/>
                </a:cubicBezTo>
                <a:cubicBezTo>
                  <a:pt x="8" y="10"/>
                  <a:pt x="10" y="5"/>
                  <a:pt x="15" y="3"/>
                </a:cubicBezTo>
                <a:cubicBezTo>
                  <a:pt x="18" y="1"/>
                  <a:pt x="25" y="0"/>
                  <a:pt x="28" y="0"/>
                </a:cubicBezTo>
                <a:cubicBezTo>
                  <a:pt x="28" y="0"/>
                  <a:pt x="29" y="0"/>
                  <a:pt x="30" y="0"/>
                </a:cubicBezTo>
                <a:cubicBezTo>
                  <a:pt x="32" y="1"/>
                  <a:pt x="34" y="5"/>
                  <a:pt x="35" y="7"/>
                </a:cubicBezTo>
                <a:cubicBezTo>
                  <a:pt x="38" y="12"/>
                  <a:pt x="40" y="18"/>
                  <a:pt x="44" y="23"/>
                </a:cubicBezTo>
                <a:cubicBezTo>
                  <a:pt x="45" y="25"/>
                  <a:pt x="48" y="28"/>
                  <a:pt x="48" y="31"/>
                </a:cubicBezTo>
                <a:cubicBezTo>
                  <a:pt x="48" y="37"/>
                  <a:pt x="31" y="45"/>
                  <a:pt x="31" y="50"/>
                </a:cubicBezTo>
                <a:cubicBezTo>
                  <a:pt x="31" y="53"/>
                  <a:pt x="33" y="56"/>
                  <a:pt x="35" y="58"/>
                </a:cubicBezTo>
                <a:cubicBezTo>
                  <a:pt x="44" y="75"/>
                  <a:pt x="56" y="86"/>
                  <a:pt x="72" y="96"/>
                </a:cubicBezTo>
                <a:cubicBezTo>
                  <a:pt x="75" y="97"/>
                  <a:pt x="78" y="99"/>
                  <a:pt x="80" y="99"/>
                </a:cubicBezTo>
                <a:cubicBezTo>
                  <a:pt x="85" y="99"/>
                  <a:pt x="94" y="83"/>
                  <a:pt x="99" y="83"/>
                </a:cubicBezTo>
                <a:cubicBezTo>
                  <a:pt x="102" y="83"/>
                  <a:pt x="105" y="85"/>
                  <a:pt x="107" y="87"/>
                </a:cubicBezTo>
                <a:cubicBezTo>
                  <a:pt x="113" y="90"/>
                  <a:pt x="118" y="93"/>
                  <a:pt x="123" y="96"/>
                </a:cubicBezTo>
                <a:cubicBezTo>
                  <a:pt x="125" y="97"/>
                  <a:pt x="130" y="99"/>
                  <a:pt x="130" y="101"/>
                </a:cubicBezTo>
                <a:cubicBezTo>
                  <a:pt x="131" y="101"/>
                  <a:pt x="131" y="102"/>
                  <a:pt x="131" y="103"/>
                </a:cubicBezTo>
                <a:cubicBezTo>
                  <a:pt x="131" y="106"/>
                  <a:pt x="129" y="112"/>
                  <a:pt x="128" y="11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2" name="Freeform 294"/>
          <p:cNvSpPr>
            <a:spLocks noEditPoints="1"/>
          </p:cNvSpPr>
          <p:nvPr/>
        </p:nvSpPr>
        <p:spPr bwMode="auto">
          <a:xfrm>
            <a:off x="4783881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18 w 142"/>
              <a:gd name="T19" fmla="*/ 97 h 142"/>
              <a:gd name="T20" fmla="*/ 102 w 142"/>
              <a:gd name="T21" fmla="*/ 87 h 142"/>
              <a:gd name="T22" fmla="*/ 96 w 142"/>
              <a:gd name="T23" fmla="*/ 84 h 142"/>
              <a:gd name="T24" fmla="*/ 82 w 142"/>
              <a:gd name="T25" fmla="*/ 96 h 142"/>
              <a:gd name="T26" fmla="*/ 76 w 142"/>
              <a:gd name="T27" fmla="*/ 93 h 142"/>
              <a:gd name="T28" fmla="*/ 49 w 142"/>
              <a:gd name="T29" fmla="*/ 66 h 142"/>
              <a:gd name="T30" fmla="*/ 46 w 142"/>
              <a:gd name="T31" fmla="*/ 60 h 142"/>
              <a:gd name="T32" fmla="*/ 58 w 142"/>
              <a:gd name="T33" fmla="*/ 46 h 142"/>
              <a:gd name="T34" fmla="*/ 55 w 142"/>
              <a:gd name="T35" fmla="*/ 40 h 142"/>
              <a:gd name="T36" fmla="*/ 45 w 142"/>
              <a:gd name="T37" fmla="*/ 24 h 142"/>
              <a:gd name="T38" fmla="*/ 44 w 142"/>
              <a:gd name="T39" fmla="*/ 24 h 142"/>
              <a:gd name="T40" fmla="*/ 34 w 142"/>
              <a:gd name="T41" fmla="*/ 26 h 142"/>
              <a:gd name="T42" fmla="*/ 24 w 142"/>
              <a:gd name="T43" fmla="*/ 46 h 142"/>
              <a:gd name="T44" fmla="*/ 28 w 142"/>
              <a:gd name="T45" fmla="*/ 64 h 142"/>
              <a:gd name="T46" fmla="*/ 78 w 142"/>
              <a:gd name="T47" fmla="*/ 114 h 142"/>
              <a:gd name="T48" fmla="*/ 96 w 142"/>
              <a:gd name="T49" fmla="*/ 118 h 142"/>
              <a:gd name="T50" fmla="*/ 116 w 142"/>
              <a:gd name="T51" fmla="*/ 108 h 142"/>
              <a:gd name="T52" fmla="*/ 118 w 142"/>
              <a:gd name="T53" fmla="*/ 98 h 142"/>
              <a:gd name="T54" fmla="*/ 118 w 142"/>
              <a:gd name="T55" fmla="*/ 9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18" y="97"/>
                </a:moveTo>
                <a:cubicBezTo>
                  <a:pt x="118" y="95"/>
                  <a:pt x="104" y="88"/>
                  <a:pt x="102" y="87"/>
                </a:cubicBezTo>
                <a:cubicBezTo>
                  <a:pt x="100" y="86"/>
                  <a:pt x="98" y="84"/>
                  <a:pt x="96" y="84"/>
                </a:cubicBezTo>
                <a:cubicBezTo>
                  <a:pt x="91" y="84"/>
                  <a:pt x="85" y="96"/>
                  <a:pt x="82" y="96"/>
                </a:cubicBezTo>
                <a:cubicBezTo>
                  <a:pt x="80" y="96"/>
                  <a:pt x="78" y="94"/>
                  <a:pt x="76" y="93"/>
                </a:cubicBezTo>
                <a:cubicBezTo>
                  <a:pt x="64" y="86"/>
                  <a:pt x="55" y="78"/>
                  <a:pt x="49" y="66"/>
                </a:cubicBezTo>
                <a:cubicBezTo>
                  <a:pt x="48" y="64"/>
                  <a:pt x="46" y="62"/>
                  <a:pt x="46" y="60"/>
                </a:cubicBezTo>
                <a:cubicBezTo>
                  <a:pt x="46" y="56"/>
                  <a:pt x="58" y="50"/>
                  <a:pt x="58" y="46"/>
                </a:cubicBezTo>
                <a:cubicBezTo>
                  <a:pt x="58" y="44"/>
                  <a:pt x="56" y="42"/>
                  <a:pt x="55" y="40"/>
                </a:cubicBezTo>
                <a:cubicBezTo>
                  <a:pt x="54" y="38"/>
                  <a:pt x="47" y="24"/>
                  <a:pt x="45" y="24"/>
                </a:cubicBezTo>
                <a:cubicBezTo>
                  <a:pt x="45" y="24"/>
                  <a:pt x="44" y="24"/>
                  <a:pt x="44" y="24"/>
                </a:cubicBezTo>
                <a:cubicBezTo>
                  <a:pt x="41" y="24"/>
                  <a:pt x="36" y="25"/>
                  <a:pt x="34" y="26"/>
                </a:cubicBezTo>
                <a:cubicBezTo>
                  <a:pt x="28" y="28"/>
                  <a:pt x="24" y="40"/>
                  <a:pt x="24" y="46"/>
                </a:cubicBezTo>
                <a:cubicBezTo>
                  <a:pt x="24" y="53"/>
                  <a:pt x="26" y="58"/>
                  <a:pt x="28" y="64"/>
                </a:cubicBezTo>
                <a:cubicBezTo>
                  <a:pt x="36" y="84"/>
                  <a:pt x="58" y="106"/>
                  <a:pt x="78" y="114"/>
                </a:cubicBezTo>
                <a:cubicBezTo>
                  <a:pt x="84" y="116"/>
                  <a:pt x="89" y="118"/>
                  <a:pt x="96" y="118"/>
                </a:cubicBezTo>
                <a:cubicBezTo>
                  <a:pt x="102" y="118"/>
                  <a:pt x="114" y="114"/>
                  <a:pt x="116" y="108"/>
                </a:cubicBezTo>
                <a:cubicBezTo>
                  <a:pt x="117" y="105"/>
                  <a:pt x="118" y="101"/>
                  <a:pt x="118" y="98"/>
                </a:cubicBezTo>
                <a:cubicBezTo>
                  <a:pt x="118" y="98"/>
                  <a:pt x="118" y="97"/>
                  <a:pt x="118" y="9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3" name="Freeform 295"/>
          <p:cNvSpPr>
            <a:spLocks/>
          </p:cNvSpPr>
          <p:nvPr/>
        </p:nvSpPr>
        <p:spPr bwMode="auto">
          <a:xfrm>
            <a:off x="4998136" y="3650177"/>
            <a:ext cx="191641" cy="165454"/>
          </a:xfrm>
          <a:custGeom>
            <a:avLst/>
            <a:gdLst>
              <a:gd name="T0" fmla="*/ 78 w 165"/>
              <a:gd name="T1" fmla="*/ 140 h 142"/>
              <a:gd name="T2" fmla="*/ 21 w 165"/>
              <a:gd name="T3" fmla="*/ 85 h 142"/>
              <a:gd name="T4" fmla="*/ 0 w 165"/>
              <a:gd name="T5" fmla="*/ 43 h 142"/>
              <a:gd name="T6" fmla="*/ 44 w 165"/>
              <a:gd name="T7" fmla="*/ 0 h 142"/>
              <a:gd name="T8" fmla="*/ 82 w 165"/>
              <a:gd name="T9" fmla="*/ 20 h 142"/>
              <a:gd name="T10" fmla="*/ 121 w 165"/>
              <a:gd name="T11" fmla="*/ 0 h 142"/>
              <a:gd name="T12" fmla="*/ 165 w 165"/>
              <a:gd name="T13" fmla="*/ 43 h 142"/>
              <a:gd name="T14" fmla="*/ 144 w 165"/>
              <a:gd name="T15" fmla="*/ 85 h 142"/>
              <a:gd name="T16" fmla="*/ 86 w 165"/>
              <a:gd name="T17" fmla="*/ 140 h 142"/>
              <a:gd name="T18" fmla="*/ 82 w 165"/>
              <a:gd name="T19" fmla="*/ 142 h 142"/>
              <a:gd name="T20" fmla="*/ 78 w 165"/>
              <a:gd name="T21" fmla="*/ 14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" h="142">
                <a:moveTo>
                  <a:pt x="78" y="140"/>
                </a:moveTo>
                <a:cubicBezTo>
                  <a:pt x="21" y="85"/>
                  <a:pt x="21" y="85"/>
                  <a:pt x="21" y="85"/>
                </a:cubicBezTo>
                <a:cubicBezTo>
                  <a:pt x="20" y="84"/>
                  <a:pt x="0" y="65"/>
                  <a:pt x="0" y="43"/>
                </a:cubicBezTo>
                <a:cubicBezTo>
                  <a:pt x="0" y="16"/>
                  <a:pt x="16" y="0"/>
                  <a:pt x="44" y="0"/>
                </a:cubicBezTo>
                <a:cubicBezTo>
                  <a:pt x="60" y="0"/>
                  <a:pt x="75" y="13"/>
                  <a:pt x="82" y="20"/>
                </a:cubicBezTo>
                <a:cubicBezTo>
                  <a:pt x="90" y="13"/>
                  <a:pt x="105" y="0"/>
                  <a:pt x="121" y="0"/>
                </a:cubicBezTo>
                <a:cubicBezTo>
                  <a:pt x="149" y="0"/>
                  <a:pt x="165" y="16"/>
                  <a:pt x="165" y="43"/>
                </a:cubicBezTo>
                <a:cubicBezTo>
                  <a:pt x="165" y="65"/>
                  <a:pt x="145" y="84"/>
                  <a:pt x="144" y="85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85" y="141"/>
                  <a:pt x="84" y="142"/>
                  <a:pt x="82" y="142"/>
                </a:cubicBezTo>
                <a:cubicBezTo>
                  <a:pt x="81" y="142"/>
                  <a:pt x="79" y="141"/>
                  <a:pt x="78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4" name="Freeform 296"/>
          <p:cNvSpPr>
            <a:spLocks noEditPoints="1"/>
          </p:cNvSpPr>
          <p:nvPr/>
        </p:nvSpPr>
        <p:spPr bwMode="auto">
          <a:xfrm>
            <a:off x="5232629" y="3650177"/>
            <a:ext cx="191641" cy="165454"/>
          </a:xfrm>
          <a:custGeom>
            <a:avLst/>
            <a:gdLst>
              <a:gd name="T0" fmla="*/ 144 w 165"/>
              <a:gd name="T1" fmla="*/ 85 h 142"/>
              <a:gd name="T2" fmla="*/ 87 w 165"/>
              <a:gd name="T3" fmla="*/ 140 h 142"/>
              <a:gd name="T4" fmla="*/ 83 w 165"/>
              <a:gd name="T5" fmla="*/ 142 h 142"/>
              <a:gd name="T6" fmla="*/ 79 w 165"/>
              <a:gd name="T7" fmla="*/ 140 h 142"/>
              <a:gd name="T8" fmla="*/ 21 w 165"/>
              <a:gd name="T9" fmla="*/ 85 h 142"/>
              <a:gd name="T10" fmla="*/ 0 w 165"/>
              <a:gd name="T11" fmla="*/ 43 h 142"/>
              <a:gd name="T12" fmla="*/ 44 w 165"/>
              <a:gd name="T13" fmla="*/ 0 h 142"/>
              <a:gd name="T14" fmla="*/ 83 w 165"/>
              <a:gd name="T15" fmla="*/ 20 h 142"/>
              <a:gd name="T16" fmla="*/ 121 w 165"/>
              <a:gd name="T17" fmla="*/ 0 h 142"/>
              <a:gd name="T18" fmla="*/ 165 w 165"/>
              <a:gd name="T19" fmla="*/ 43 h 142"/>
              <a:gd name="T20" fmla="*/ 144 w 165"/>
              <a:gd name="T21" fmla="*/ 85 h 142"/>
              <a:gd name="T22" fmla="*/ 121 w 165"/>
              <a:gd name="T23" fmla="*/ 12 h 142"/>
              <a:gd name="T24" fmla="*/ 87 w 165"/>
              <a:gd name="T25" fmla="*/ 32 h 142"/>
              <a:gd name="T26" fmla="*/ 78 w 165"/>
              <a:gd name="T27" fmla="*/ 32 h 142"/>
              <a:gd name="T28" fmla="*/ 44 w 165"/>
              <a:gd name="T29" fmla="*/ 12 h 142"/>
              <a:gd name="T30" fmla="*/ 12 w 165"/>
              <a:gd name="T31" fmla="*/ 43 h 142"/>
              <a:gd name="T32" fmla="*/ 29 w 165"/>
              <a:gd name="T33" fmla="*/ 76 h 142"/>
              <a:gd name="T34" fmla="*/ 83 w 165"/>
              <a:gd name="T35" fmla="*/ 128 h 142"/>
              <a:gd name="T36" fmla="*/ 136 w 165"/>
              <a:gd name="T37" fmla="*/ 76 h 142"/>
              <a:gd name="T38" fmla="*/ 154 w 165"/>
              <a:gd name="T39" fmla="*/ 43 h 142"/>
              <a:gd name="T40" fmla="*/ 121 w 165"/>
              <a:gd name="T41" fmla="*/ 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5" h="142">
                <a:moveTo>
                  <a:pt x="144" y="85"/>
                </a:moveTo>
                <a:cubicBezTo>
                  <a:pt x="87" y="140"/>
                  <a:pt x="87" y="140"/>
                  <a:pt x="87" y="140"/>
                </a:cubicBezTo>
                <a:cubicBezTo>
                  <a:pt x="86" y="141"/>
                  <a:pt x="84" y="142"/>
                  <a:pt x="83" y="142"/>
                </a:cubicBezTo>
                <a:cubicBezTo>
                  <a:pt x="81" y="142"/>
                  <a:pt x="80" y="141"/>
                  <a:pt x="79" y="140"/>
                </a:cubicBezTo>
                <a:cubicBezTo>
                  <a:pt x="21" y="85"/>
                  <a:pt x="21" y="85"/>
                  <a:pt x="21" y="85"/>
                </a:cubicBezTo>
                <a:cubicBezTo>
                  <a:pt x="20" y="84"/>
                  <a:pt x="0" y="65"/>
                  <a:pt x="0" y="43"/>
                </a:cubicBezTo>
                <a:cubicBezTo>
                  <a:pt x="0" y="16"/>
                  <a:pt x="16" y="0"/>
                  <a:pt x="44" y="0"/>
                </a:cubicBezTo>
                <a:cubicBezTo>
                  <a:pt x="60" y="0"/>
                  <a:pt x="75" y="13"/>
                  <a:pt x="83" y="20"/>
                </a:cubicBezTo>
                <a:cubicBezTo>
                  <a:pt x="90" y="13"/>
                  <a:pt x="105" y="0"/>
                  <a:pt x="121" y="0"/>
                </a:cubicBezTo>
                <a:cubicBezTo>
                  <a:pt x="149" y="0"/>
                  <a:pt x="165" y="16"/>
                  <a:pt x="165" y="43"/>
                </a:cubicBezTo>
                <a:cubicBezTo>
                  <a:pt x="165" y="65"/>
                  <a:pt x="145" y="84"/>
                  <a:pt x="144" y="85"/>
                </a:cubicBezTo>
                <a:close/>
                <a:moveTo>
                  <a:pt x="121" y="12"/>
                </a:moveTo>
                <a:cubicBezTo>
                  <a:pt x="107" y="12"/>
                  <a:pt x="92" y="27"/>
                  <a:pt x="87" y="32"/>
                </a:cubicBezTo>
                <a:cubicBezTo>
                  <a:pt x="85" y="35"/>
                  <a:pt x="80" y="35"/>
                  <a:pt x="78" y="32"/>
                </a:cubicBezTo>
                <a:cubicBezTo>
                  <a:pt x="73" y="27"/>
                  <a:pt x="58" y="12"/>
                  <a:pt x="44" y="12"/>
                </a:cubicBezTo>
                <a:cubicBezTo>
                  <a:pt x="29" y="12"/>
                  <a:pt x="12" y="17"/>
                  <a:pt x="12" y="43"/>
                </a:cubicBezTo>
                <a:cubicBezTo>
                  <a:pt x="12" y="60"/>
                  <a:pt x="29" y="76"/>
                  <a:pt x="29" y="76"/>
                </a:cubicBezTo>
                <a:cubicBezTo>
                  <a:pt x="83" y="128"/>
                  <a:pt x="83" y="128"/>
                  <a:pt x="83" y="128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6" y="76"/>
                  <a:pt x="154" y="60"/>
                  <a:pt x="154" y="43"/>
                </a:cubicBezTo>
                <a:cubicBezTo>
                  <a:pt x="154" y="17"/>
                  <a:pt x="136" y="12"/>
                  <a:pt x="121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5" name="Freeform 297"/>
          <p:cNvSpPr>
            <a:spLocks noEditPoints="1"/>
          </p:cNvSpPr>
          <p:nvPr/>
        </p:nvSpPr>
        <p:spPr bwMode="auto">
          <a:xfrm>
            <a:off x="490413" y="4104876"/>
            <a:ext cx="171405" cy="167835"/>
          </a:xfrm>
          <a:custGeom>
            <a:avLst/>
            <a:gdLst>
              <a:gd name="T0" fmla="*/ 142 w 148"/>
              <a:gd name="T1" fmla="*/ 88 h 145"/>
              <a:gd name="T2" fmla="*/ 121 w 148"/>
              <a:gd name="T3" fmla="*/ 88 h 145"/>
              <a:gd name="T4" fmla="*/ 115 w 148"/>
              <a:gd name="T5" fmla="*/ 115 h 145"/>
              <a:gd name="T6" fmla="*/ 134 w 148"/>
              <a:gd name="T7" fmla="*/ 135 h 145"/>
              <a:gd name="T8" fmla="*/ 134 w 148"/>
              <a:gd name="T9" fmla="*/ 143 h 145"/>
              <a:gd name="T10" fmla="*/ 130 w 148"/>
              <a:gd name="T11" fmla="*/ 145 h 145"/>
              <a:gd name="T12" fmla="*/ 126 w 148"/>
              <a:gd name="T13" fmla="*/ 143 h 145"/>
              <a:gd name="T14" fmla="*/ 108 w 148"/>
              <a:gd name="T15" fmla="*/ 125 h 145"/>
              <a:gd name="T16" fmla="*/ 80 w 148"/>
              <a:gd name="T17" fmla="*/ 136 h 145"/>
              <a:gd name="T18" fmla="*/ 80 w 148"/>
              <a:gd name="T19" fmla="*/ 53 h 145"/>
              <a:gd name="T20" fmla="*/ 68 w 148"/>
              <a:gd name="T21" fmla="*/ 53 h 145"/>
              <a:gd name="T22" fmla="*/ 68 w 148"/>
              <a:gd name="T23" fmla="*/ 136 h 145"/>
              <a:gd name="T24" fmla="*/ 39 w 148"/>
              <a:gd name="T25" fmla="*/ 124 h 145"/>
              <a:gd name="T26" fmla="*/ 22 w 148"/>
              <a:gd name="T27" fmla="*/ 143 h 145"/>
              <a:gd name="T28" fmla="*/ 18 w 148"/>
              <a:gd name="T29" fmla="*/ 145 h 145"/>
              <a:gd name="T30" fmla="*/ 14 w 148"/>
              <a:gd name="T31" fmla="*/ 143 h 145"/>
              <a:gd name="T32" fmla="*/ 13 w 148"/>
              <a:gd name="T33" fmla="*/ 135 h 145"/>
              <a:gd name="T34" fmla="*/ 32 w 148"/>
              <a:gd name="T35" fmla="*/ 114 h 145"/>
              <a:gd name="T36" fmla="*/ 27 w 148"/>
              <a:gd name="T37" fmla="*/ 88 h 145"/>
              <a:gd name="T38" fmla="*/ 6 w 148"/>
              <a:gd name="T39" fmla="*/ 88 h 145"/>
              <a:gd name="T40" fmla="*/ 0 w 148"/>
              <a:gd name="T41" fmla="*/ 82 h 145"/>
              <a:gd name="T42" fmla="*/ 6 w 148"/>
              <a:gd name="T43" fmla="*/ 77 h 145"/>
              <a:gd name="T44" fmla="*/ 27 w 148"/>
              <a:gd name="T45" fmla="*/ 77 h 145"/>
              <a:gd name="T46" fmla="*/ 27 w 148"/>
              <a:gd name="T47" fmla="*/ 49 h 145"/>
              <a:gd name="T48" fmla="*/ 11 w 148"/>
              <a:gd name="T49" fmla="*/ 33 h 145"/>
              <a:gd name="T50" fmla="*/ 11 w 148"/>
              <a:gd name="T51" fmla="*/ 25 h 145"/>
              <a:gd name="T52" fmla="*/ 19 w 148"/>
              <a:gd name="T53" fmla="*/ 25 h 145"/>
              <a:gd name="T54" fmla="*/ 35 w 148"/>
              <a:gd name="T55" fmla="*/ 41 h 145"/>
              <a:gd name="T56" fmla="*/ 113 w 148"/>
              <a:gd name="T57" fmla="*/ 41 h 145"/>
              <a:gd name="T58" fmla="*/ 129 w 148"/>
              <a:gd name="T59" fmla="*/ 25 h 145"/>
              <a:gd name="T60" fmla="*/ 137 w 148"/>
              <a:gd name="T61" fmla="*/ 25 h 145"/>
              <a:gd name="T62" fmla="*/ 137 w 148"/>
              <a:gd name="T63" fmla="*/ 33 h 145"/>
              <a:gd name="T64" fmla="*/ 121 w 148"/>
              <a:gd name="T65" fmla="*/ 49 h 145"/>
              <a:gd name="T66" fmla="*/ 121 w 148"/>
              <a:gd name="T67" fmla="*/ 77 h 145"/>
              <a:gd name="T68" fmla="*/ 142 w 148"/>
              <a:gd name="T69" fmla="*/ 77 h 145"/>
              <a:gd name="T70" fmla="*/ 148 w 148"/>
              <a:gd name="T71" fmla="*/ 82 h 145"/>
              <a:gd name="T72" fmla="*/ 142 w 148"/>
              <a:gd name="T73" fmla="*/ 88 h 145"/>
              <a:gd name="T74" fmla="*/ 44 w 148"/>
              <a:gd name="T75" fmla="*/ 29 h 145"/>
              <a:gd name="T76" fmla="*/ 74 w 148"/>
              <a:gd name="T77" fmla="*/ 0 h 145"/>
              <a:gd name="T78" fmla="*/ 104 w 148"/>
              <a:gd name="T79" fmla="*/ 29 h 145"/>
              <a:gd name="T80" fmla="*/ 44 w 148"/>
              <a:gd name="T81" fmla="*/ 2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8" h="145">
                <a:moveTo>
                  <a:pt x="142" y="88"/>
                </a:moveTo>
                <a:cubicBezTo>
                  <a:pt x="121" y="88"/>
                  <a:pt x="121" y="88"/>
                  <a:pt x="121" y="88"/>
                </a:cubicBezTo>
                <a:cubicBezTo>
                  <a:pt x="121" y="100"/>
                  <a:pt x="119" y="109"/>
                  <a:pt x="115" y="115"/>
                </a:cubicBezTo>
                <a:cubicBezTo>
                  <a:pt x="134" y="135"/>
                  <a:pt x="134" y="135"/>
                  <a:pt x="134" y="135"/>
                </a:cubicBezTo>
                <a:cubicBezTo>
                  <a:pt x="137" y="137"/>
                  <a:pt x="137" y="141"/>
                  <a:pt x="134" y="143"/>
                </a:cubicBezTo>
                <a:cubicBezTo>
                  <a:pt x="133" y="144"/>
                  <a:pt x="132" y="145"/>
                  <a:pt x="130" y="145"/>
                </a:cubicBezTo>
                <a:cubicBezTo>
                  <a:pt x="129" y="145"/>
                  <a:pt x="127" y="144"/>
                  <a:pt x="126" y="143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08" y="125"/>
                  <a:pt x="96" y="136"/>
                  <a:pt x="80" y="136"/>
                </a:cubicBezTo>
                <a:cubicBezTo>
                  <a:pt x="80" y="53"/>
                  <a:pt x="80" y="53"/>
                  <a:pt x="80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51" y="136"/>
                  <a:pt x="39" y="124"/>
                  <a:pt x="39" y="124"/>
                </a:cubicBezTo>
                <a:cubicBezTo>
                  <a:pt x="22" y="143"/>
                  <a:pt x="22" y="143"/>
                  <a:pt x="22" y="143"/>
                </a:cubicBezTo>
                <a:cubicBezTo>
                  <a:pt x="21" y="144"/>
                  <a:pt x="19" y="145"/>
                  <a:pt x="18" y="145"/>
                </a:cubicBezTo>
                <a:cubicBezTo>
                  <a:pt x="16" y="145"/>
                  <a:pt x="15" y="144"/>
                  <a:pt x="14" y="143"/>
                </a:cubicBezTo>
                <a:cubicBezTo>
                  <a:pt x="11" y="141"/>
                  <a:pt x="11" y="137"/>
                  <a:pt x="13" y="135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29" y="107"/>
                  <a:pt x="27" y="99"/>
                  <a:pt x="27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3" y="88"/>
                  <a:pt x="0" y="86"/>
                  <a:pt x="0" y="82"/>
                </a:cubicBezTo>
                <a:cubicBezTo>
                  <a:pt x="0" y="79"/>
                  <a:pt x="3" y="77"/>
                  <a:pt x="6" y="77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65"/>
                  <a:pt x="27" y="56"/>
                  <a:pt x="27" y="49"/>
                </a:cubicBezTo>
                <a:cubicBezTo>
                  <a:pt x="11" y="33"/>
                  <a:pt x="11" y="33"/>
                  <a:pt x="11" y="33"/>
                </a:cubicBezTo>
                <a:cubicBezTo>
                  <a:pt x="8" y="31"/>
                  <a:pt x="8" y="27"/>
                  <a:pt x="11" y="25"/>
                </a:cubicBezTo>
                <a:cubicBezTo>
                  <a:pt x="13" y="23"/>
                  <a:pt x="17" y="23"/>
                  <a:pt x="19" y="25"/>
                </a:cubicBezTo>
                <a:cubicBezTo>
                  <a:pt x="35" y="41"/>
                  <a:pt x="35" y="41"/>
                  <a:pt x="35" y="41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31" y="23"/>
                  <a:pt x="135" y="23"/>
                  <a:pt x="137" y="25"/>
                </a:cubicBezTo>
                <a:cubicBezTo>
                  <a:pt x="140" y="27"/>
                  <a:pt x="140" y="31"/>
                  <a:pt x="137" y="33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1" y="56"/>
                  <a:pt x="121" y="65"/>
                  <a:pt x="121" y="77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5" y="77"/>
                  <a:pt x="148" y="79"/>
                  <a:pt x="148" y="82"/>
                </a:cubicBezTo>
                <a:cubicBezTo>
                  <a:pt x="148" y="86"/>
                  <a:pt x="145" y="88"/>
                  <a:pt x="142" y="88"/>
                </a:cubicBezTo>
                <a:close/>
                <a:moveTo>
                  <a:pt x="44" y="29"/>
                </a:moveTo>
                <a:cubicBezTo>
                  <a:pt x="44" y="13"/>
                  <a:pt x="58" y="0"/>
                  <a:pt x="74" y="0"/>
                </a:cubicBezTo>
                <a:cubicBezTo>
                  <a:pt x="90" y="0"/>
                  <a:pt x="104" y="13"/>
                  <a:pt x="104" y="29"/>
                </a:cubicBezTo>
                <a:lnTo>
                  <a:pt x="44" y="2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6" name="Freeform 298"/>
          <p:cNvSpPr>
            <a:spLocks noEditPoints="1"/>
          </p:cNvSpPr>
          <p:nvPr/>
        </p:nvSpPr>
        <p:spPr bwMode="auto">
          <a:xfrm>
            <a:off x="713003" y="4138205"/>
            <a:ext cx="207115" cy="123793"/>
          </a:xfrm>
          <a:custGeom>
            <a:avLst/>
            <a:gdLst>
              <a:gd name="T0" fmla="*/ 12 w 178"/>
              <a:gd name="T1" fmla="*/ 107 h 107"/>
              <a:gd name="T2" fmla="*/ 12 w 178"/>
              <a:gd name="T3" fmla="*/ 0 h 107"/>
              <a:gd name="T4" fmla="*/ 178 w 178"/>
              <a:gd name="T5" fmla="*/ 95 h 107"/>
              <a:gd name="T6" fmla="*/ 12 w 178"/>
              <a:gd name="T7" fmla="*/ 95 h 107"/>
              <a:gd name="T8" fmla="*/ 36 w 178"/>
              <a:gd name="T9" fmla="*/ 34 h 107"/>
              <a:gd name="T10" fmla="*/ 24 w 178"/>
              <a:gd name="T11" fmla="*/ 34 h 107"/>
              <a:gd name="T12" fmla="*/ 34 w 178"/>
              <a:gd name="T13" fmla="*/ 24 h 107"/>
              <a:gd name="T14" fmla="*/ 48 w 178"/>
              <a:gd name="T15" fmla="*/ 58 h 107"/>
              <a:gd name="T16" fmla="*/ 24 w 178"/>
              <a:gd name="T17" fmla="*/ 58 h 107"/>
              <a:gd name="T18" fmla="*/ 46 w 178"/>
              <a:gd name="T19" fmla="*/ 48 h 107"/>
              <a:gd name="T20" fmla="*/ 36 w 178"/>
              <a:gd name="T21" fmla="*/ 82 h 107"/>
              <a:gd name="T22" fmla="*/ 24 w 178"/>
              <a:gd name="T23" fmla="*/ 82 h 107"/>
              <a:gd name="T24" fmla="*/ 34 w 178"/>
              <a:gd name="T25" fmla="*/ 71 h 107"/>
              <a:gd name="T26" fmla="*/ 60 w 178"/>
              <a:gd name="T27" fmla="*/ 34 h 107"/>
              <a:gd name="T28" fmla="*/ 48 w 178"/>
              <a:gd name="T29" fmla="*/ 34 h 107"/>
              <a:gd name="T30" fmla="*/ 58 w 178"/>
              <a:gd name="T31" fmla="*/ 24 h 107"/>
              <a:gd name="T32" fmla="*/ 131 w 178"/>
              <a:gd name="T33" fmla="*/ 82 h 107"/>
              <a:gd name="T34" fmla="*/ 48 w 178"/>
              <a:gd name="T35" fmla="*/ 82 h 107"/>
              <a:gd name="T36" fmla="*/ 129 w 178"/>
              <a:gd name="T37" fmla="*/ 71 h 107"/>
              <a:gd name="T38" fmla="*/ 71 w 178"/>
              <a:gd name="T39" fmla="*/ 58 h 107"/>
              <a:gd name="T40" fmla="*/ 60 w 178"/>
              <a:gd name="T41" fmla="*/ 58 h 107"/>
              <a:gd name="T42" fmla="*/ 70 w 178"/>
              <a:gd name="T43" fmla="*/ 48 h 107"/>
              <a:gd name="T44" fmla="*/ 83 w 178"/>
              <a:gd name="T45" fmla="*/ 34 h 107"/>
              <a:gd name="T46" fmla="*/ 71 w 178"/>
              <a:gd name="T47" fmla="*/ 34 h 107"/>
              <a:gd name="T48" fmla="*/ 82 w 178"/>
              <a:gd name="T49" fmla="*/ 24 h 107"/>
              <a:gd name="T50" fmla="*/ 95 w 178"/>
              <a:gd name="T51" fmla="*/ 58 h 107"/>
              <a:gd name="T52" fmla="*/ 83 w 178"/>
              <a:gd name="T53" fmla="*/ 58 h 107"/>
              <a:gd name="T54" fmla="*/ 94 w 178"/>
              <a:gd name="T55" fmla="*/ 48 h 107"/>
              <a:gd name="T56" fmla="*/ 107 w 178"/>
              <a:gd name="T57" fmla="*/ 34 h 107"/>
              <a:gd name="T58" fmla="*/ 95 w 178"/>
              <a:gd name="T59" fmla="*/ 34 h 107"/>
              <a:gd name="T60" fmla="*/ 105 w 178"/>
              <a:gd name="T61" fmla="*/ 24 h 107"/>
              <a:gd name="T62" fmla="*/ 119 w 178"/>
              <a:gd name="T63" fmla="*/ 58 h 107"/>
              <a:gd name="T64" fmla="*/ 107 w 178"/>
              <a:gd name="T65" fmla="*/ 58 h 107"/>
              <a:gd name="T66" fmla="*/ 117 w 178"/>
              <a:gd name="T67" fmla="*/ 48 h 107"/>
              <a:gd name="T68" fmla="*/ 131 w 178"/>
              <a:gd name="T69" fmla="*/ 34 h 107"/>
              <a:gd name="T70" fmla="*/ 119 w 178"/>
              <a:gd name="T71" fmla="*/ 34 h 107"/>
              <a:gd name="T72" fmla="*/ 129 w 178"/>
              <a:gd name="T73" fmla="*/ 24 h 107"/>
              <a:gd name="T74" fmla="*/ 154 w 178"/>
              <a:gd name="T75" fmla="*/ 58 h 107"/>
              <a:gd name="T76" fmla="*/ 131 w 178"/>
              <a:gd name="T77" fmla="*/ 58 h 107"/>
              <a:gd name="T78" fmla="*/ 142 w 178"/>
              <a:gd name="T79" fmla="*/ 48 h 107"/>
              <a:gd name="T80" fmla="*/ 153 w 178"/>
              <a:gd name="T81" fmla="*/ 24 h 107"/>
              <a:gd name="T82" fmla="*/ 154 w 178"/>
              <a:gd name="T83" fmla="*/ 82 h 107"/>
              <a:gd name="T84" fmla="*/ 142 w 178"/>
              <a:gd name="T85" fmla="*/ 82 h 107"/>
              <a:gd name="T86" fmla="*/ 153 w 178"/>
              <a:gd name="T87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8" h="107">
                <a:moveTo>
                  <a:pt x="178" y="95"/>
                </a:moveTo>
                <a:cubicBezTo>
                  <a:pt x="178" y="101"/>
                  <a:pt x="173" y="107"/>
                  <a:pt x="166" y="107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6" y="107"/>
                  <a:pt x="0" y="101"/>
                  <a:pt x="0" y="9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3" y="0"/>
                  <a:pt x="178" y="6"/>
                  <a:pt x="178" y="12"/>
                </a:cubicBezTo>
                <a:lnTo>
                  <a:pt x="178" y="95"/>
                </a:lnTo>
                <a:close/>
                <a:moveTo>
                  <a:pt x="166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95"/>
                  <a:pt x="12" y="95"/>
                  <a:pt x="12" y="95"/>
                </a:cubicBezTo>
                <a:cubicBezTo>
                  <a:pt x="166" y="95"/>
                  <a:pt x="166" y="95"/>
                  <a:pt x="166" y="95"/>
                </a:cubicBezTo>
                <a:lnTo>
                  <a:pt x="166" y="12"/>
                </a:lnTo>
                <a:close/>
                <a:moveTo>
                  <a:pt x="36" y="34"/>
                </a:moveTo>
                <a:cubicBezTo>
                  <a:pt x="36" y="35"/>
                  <a:pt x="35" y="36"/>
                  <a:pt x="34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4" y="35"/>
                  <a:pt x="24" y="3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5" y="24"/>
                  <a:pt x="26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6" y="25"/>
                  <a:pt x="36" y="25"/>
                </a:cubicBezTo>
                <a:lnTo>
                  <a:pt x="36" y="34"/>
                </a:lnTo>
                <a:close/>
                <a:moveTo>
                  <a:pt x="48" y="58"/>
                </a:moveTo>
                <a:cubicBezTo>
                  <a:pt x="48" y="59"/>
                  <a:pt x="47" y="59"/>
                  <a:pt x="4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59"/>
                  <a:pt x="24" y="59"/>
                  <a:pt x="24" y="58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8"/>
                  <a:pt x="25" y="48"/>
                  <a:pt x="2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8"/>
                  <a:pt x="48" y="48"/>
                  <a:pt x="48" y="49"/>
                </a:cubicBezTo>
                <a:lnTo>
                  <a:pt x="48" y="58"/>
                </a:lnTo>
                <a:close/>
                <a:moveTo>
                  <a:pt x="36" y="82"/>
                </a:moveTo>
                <a:cubicBezTo>
                  <a:pt x="36" y="82"/>
                  <a:pt x="35" y="83"/>
                  <a:pt x="34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5" y="83"/>
                  <a:pt x="24" y="82"/>
                  <a:pt x="24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2"/>
                  <a:pt x="25" y="71"/>
                  <a:pt x="26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5" y="71"/>
                  <a:pt x="36" y="72"/>
                  <a:pt x="36" y="73"/>
                </a:cubicBezTo>
                <a:lnTo>
                  <a:pt x="36" y="82"/>
                </a:lnTo>
                <a:close/>
                <a:moveTo>
                  <a:pt x="60" y="34"/>
                </a:moveTo>
                <a:cubicBezTo>
                  <a:pt x="60" y="35"/>
                  <a:pt x="59" y="36"/>
                  <a:pt x="58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8" y="36"/>
                  <a:pt x="48" y="35"/>
                  <a:pt x="48" y="34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4"/>
                  <a:pt x="49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4"/>
                  <a:pt x="60" y="25"/>
                  <a:pt x="60" y="25"/>
                </a:cubicBezTo>
                <a:lnTo>
                  <a:pt x="60" y="34"/>
                </a:lnTo>
                <a:close/>
                <a:moveTo>
                  <a:pt x="131" y="82"/>
                </a:moveTo>
                <a:cubicBezTo>
                  <a:pt x="131" y="82"/>
                  <a:pt x="130" y="83"/>
                  <a:pt x="129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8" y="83"/>
                  <a:pt x="48" y="82"/>
                  <a:pt x="48" y="82"/>
                </a:cubicBezTo>
                <a:cubicBezTo>
                  <a:pt x="48" y="73"/>
                  <a:pt x="48" y="73"/>
                  <a:pt x="48" y="73"/>
                </a:cubicBezTo>
                <a:cubicBezTo>
                  <a:pt x="48" y="72"/>
                  <a:pt x="48" y="71"/>
                  <a:pt x="49" y="71"/>
                </a:cubicBezTo>
                <a:cubicBezTo>
                  <a:pt x="129" y="71"/>
                  <a:pt x="129" y="71"/>
                  <a:pt x="129" y="71"/>
                </a:cubicBezTo>
                <a:cubicBezTo>
                  <a:pt x="130" y="71"/>
                  <a:pt x="131" y="72"/>
                  <a:pt x="131" y="73"/>
                </a:cubicBezTo>
                <a:lnTo>
                  <a:pt x="131" y="82"/>
                </a:lnTo>
                <a:close/>
                <a:moveTo>
                  <a:pt x="71" y="58"/>
                </a:moveTo>
                <a:cubicBezTo>
                  <a:pt x="71" y="59"/>
                  <a:pt x="71" y="59"/>
                  <a:pt x="70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0" y="59"/>
                  <a:pt x="60" y="59"/>
                  <a:pt x="60" y="5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1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1" y="48"/>
                  <a:pt x="71" y="48"/>
                  <a:pt x="71" y="49"/>
                </a:cubicBezTo>
                <a:lnTo>
                  <a:pt x="71" y="58"/>
                </a:lnTo>
                <a:close/>
                <a:moveTo>
                  <a:pt x="83" y="34"/>
                </a:moveTo>
                <a:cubicBezTo>
                  <a:pt x="83" y="35"/>
                  <a:pt x="83" y="36"/>
                  <a:pt x="8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2" y="36"/>
                  <a:pt x="71" y="35"/>
                  <a:pt x="71" y="34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2" y="24"/>
                  <a:pt x="7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3" y="24"/>
                  <a:pt x="83" y="25"/>
                  <a:pt x="83" y="25"/>
                </a:cubicBezTo>
                <a:lnTo>
                  <a:pt x="83" y="34"/>
                </a:lnTo>
                <a:close/>
                <a:moveTo>
                  <a:pt x="95" y="58"/>
                </a:moveTo>
                <a:cubicBezTo>
                  <a:pt x="95" y="59"/>
                  <a:pt x="94" y="59"/>
                  <a:pt x="94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8"/>
                  <a:pt x="84" y="48"/>
                  <a:pt x="85" y="48"/>
                </a:cubicBezTo>
                <a:cubicBezTo>
                  <a:pt x="94" y="48"/>
                  <a:pt x="94" y="48"/>
                  <a:pt x="94" y="48"/>
                </a:cubicBezTo>
                <a:cubicBezTo>
                  <a:pt x="94" y="48"/>
                  <a:pt x="95" y="48"/>
                  <a:pt x="95" y="49"/>
                </a:cubicBezTo>
                <a:lnTo>
                  <a:pt x="95" y="58"/>
                </a:lnTo>
                <a:close/>
                <a:moveTo>
                  <a:pt x="107" y="34"/>
                </a:moveTo>
                <a:cubicBezTo>
                  <a:pt x="107" y="35"/>
                  <a:pt x="106" y="36"/>
                  <a:pt x="105" y="36"/>
                </a:cubicBezTo>
                <a:cubicBezTo>
                  <a:pt x="97" y="36"/>
                  <a:pt x="97" y="36"/>
                  <a:pt x="97" y="36"/>
                </a:cubicBezTo>
                <a:cubicBezTo>
                  <a:pt x="96" y="36"/>
                  <a:pt x="95" y="35"/>
                  <a:pt x="95" y="34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5"/>
                  <a:pt x="96" y="24"/>
                  <a:pt x="97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6" y="24"/>
                  <a:pt x="107" y="25"/>
                  <a:pt x="107" y="25"/>
                </a:cubicBezTo>
                <a:lnTo>
                  <a:pt x="107" y="34"/>
                </a:lnTo>
                <a:close/>
                <a:moveTo>
                  <a:pt x="119" y="58"/>
                </a:moveTo>
                <a:cubicBezTo>
                  <a:pt x="119" y="59"/>
                  <a:pt x="118" y="59"/>
                  <a:pt x="117" y="59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59"/>
                  <a:pt x="107" y="59"/>
                  <a:pt x="107" y="5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8"/>
                  <a:pt x="108" y="48"/>
                  <a:pt x="108" y="48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18" y="48"/>
                  <a:pt x="119" y="48"/>
                  <a:pt x="119" y="49"/>
                </a:cubicBezTo>
                <a:lnTo>
                  <a:pt x="119" y="58"/>
                </a:lnTo>
                <a:close/>
                <a:moveTo>
                  <a:pt x="131" y="34"/>
                </a:moveTo>
                <a:cubicBezTo>
                  <a:pt x="131" y="35"/>
                  <a:pt x="130" y="36"/>
                  <a:pt x="129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19" y="36"/>
                  <a:pt x="119" y="35"/>
                  <a:pt x="119" y="34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4"/>
                  <a:pt x="120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30" y="24"/>
                  <a:pt x="131" y="25"/>
                  <a:pt x="131" y="25"/>
                </a:cubicBezTo>
                <a:lnTo>
                  <a:pt x="131" y="34"/>
                </a:lnTo>
                <a:close/>
                <a:moveTo>
                  <a:pt x="154" y="58"/>
                </a:moveTo>
                <a:cubicBezTo>
                  <a:pt x="154" y="59"/>
                  <a:pt x="154" y="59"/>
                  <a:pt x="153" y="5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1" y="59"/>
                  <a:pt x="131" y="59"/>
                  <a:pt x="131" y="58"/>
                </a:cubicBezTo>
                <a:cubicBezTo>
                  <a:pt x="131" y="49"/>
                  <a:pt x="131" y="49"/>
                  <a:pt x="131" y="49"/>
                </a:cubicBezTo>
                <a:cubicBezTo>
                  <a:pt x="131" y="48"/>
                  <a:pt x="131" y="48"/>
                  <a:pt x="132" y="48"/>
                </a:cubicBezTo>
                <a:cubicBezTo>
                  <a:pt x="142" y="48"/>
                  <a:pt x="142" y="48"/>
                  <a:pt x="142" y="48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2" y="25"/>
                  <a:pt x="143" y="24"/>
                  <a:pt x="144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4" y="24"/>
                  <a:pt x="154" y="25"/>
                  <a:pt x="154" y="25"/>
                </a:cubicBezTo>
                <a:lnTo>
                  <a:pt x="154" y="58"/>
                </a:lnTo>
                <a:close/>
                <a:moveTo>
                  <a:pt x="154" y="82"/>
                </a:moveTo>
                <a:cubicBezTo>
                  <a:pt x="154" y="82"/>
                  <a:pt x="154" y="83"/>
                  <a:pt x="153" y="83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3" y="83"/>
                  <a:pt x="142" y="82"/>
                  <a:pt x="142" y="82"/>
                </a:cubicBezTo>
                <a:cubicBezTo>
                  <a:pt x="142" y="73"/>
                  <a:pt x="142" y="73"/>
                  <a:pt x="142" y="73"/>
                </a:cubicBezTo>
                <a:cubicBezTo>
                  <a:pt x="142" y="72"/>
                  <a:pt x="143" y="71"/>
                  <a:pt x="144" y="71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54" y="71"/>
                  <a:pt x="154" y="72"/>
                  <a:pt x="154" y="73"/>
                </a:cubicBezTo>
                <a:lnTo>
                  <a:pt x="154" y="8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" name="Freeform 299"/>
          <p:cNvSpPr>
            <a:spLocks noEditPoints="1"/>
          </p:cNvSpPr>
          <p:nvPr/>
        </p:nvSpPr>
        <p:spPr bwMode="auto">
          <a:xfrm>
            <a:off x="1010582" y="4097735"/>
            <a:ext cx="151170" cy="191641"/>
          </a:xfrm>
          <a:custGeom>
            <a:avLst/>
            <a:gdLst>
              <a:gd name="T0" fmla="*/ 125 w 131"/>
              <a:gd name="T1" fmla="*/ 165 h 165"/>
              <a:gd name="T2" fmla="*/ 0 w 131"/>
              <a:gd name="T3" fmla="*/ 6 h 165"/>
              <a:gd name="T4" fmla="*/ 131 w 131"/>
              <a:gd name="T5" fmla="*/ 6 h 165"/>
              <a:gd name="T6" fmla="*/ 27 w 131"/>
              <a:gd name="T7" fmla="*/ 23 h 165"/>
              <a:gd name="T8" fmla="*/ 27 w 131"/>
              <a:gd name="T9" fmla="*/ 35 h 165"/>
              <a:gd name="T10" fmla="*/ 36 w 131"/>
              <a:gd name="T11" fmla="*/ 26 h 165"/>
              <a:gd name="T12" fmla="*/ 27 w 131"/>
              <a:gd name="T13" fmla="*/ 47 h 165"/>
              <a:gd name="T14" fmla="*/ 27 w 131"/>
              <a:gd name="T15" fmla="*/ 59 h 165"/>
              <a:gd name="T16" fmla="*/ 36 w 131"/>
              <a:gd name="T17" fmla="*/ 50 h 165"/>
              <a:gd name="T18" fmla="*/ 27 w 131"/>
              <a:gd name="T19" fmla="*/ 71 h 165"/>
              <a:gd name="T20" fmla="*/ 27 w 131"/>
              <a:gd name="T21" fmla="*/ 83 h 165"/>
              <a:gd name="T22" fmla="*/ 36 w 131"/>
              <a:gd name="T23" fmla="*/ 74 h 165"/>
              <a:gd name="T24" fmla="*/ 27 w 131"/>
              <a:gd name="T25" fmla="*/ 94 h 165"/>
              <a:gd name="T26" fmla="*/ 27 w 131"/>
              <a:gd name="T27" fmla="*/ 106 h 165"/>
              <a:gd name="T28" fmla="*/ 36 w 131"/>
              <a:gd name="T29" fmla="*/ 97 h 165"/>
              <a:gd name="T30" fmla="*/ 27 w 131"/>
              <a:gd name="T31" fmla="*/ 118 h 165"/>
              <a:gd name="T32" fmla="*/ 27 w 131"/>
              <a:gd name="T33" fmla="*/ 130 h 165"/>
              <a:gd name="T34" fmla="*/ 36 w 131"/>
              <a:gd name="T35" fmla="*/ 121 h 165"/>
              <a:gd name="T36" fmla="*/ 57 w 131"/>
              <a:gd name="T37" fmla="*/ 35 h 165"/>
              <a:gd name="T38" fmla="*/ 57 w 131"/>
              <a:gd name="T39" fmla="*/ 23 h 165"/>
              <a:gd name="T40" fmla="*/ 48 w 131"/>
              <a:gd name="T41" fmla="*/ 32 h 165"/>
              <a:gd name="T42" fmla="*/ 57 w 131"/>
              <a:gd name="T43" fmla="*/ 59 h 165"/>
              <a:gd name="T44" fmla="*/ 57 w 131"/>
              <a:gd name="T45" fmla="*/ 47 h 165"/>
              <a:gd name="T46" fmla="*/ 48 w 131"/>
              <a:gd name="T47" fmla="*/ 56 h 165"/>
              <a:gd name="T48" fmla="*/ 57 w 131"/>
              <a:gd name="T49" fmla="*/ 83 h 165"/>
              <a:gd name="T50" fmla="*/ 57 w 131"/>
              <a:gd name="T51" fmla="*/ 71 h 165"/>
              <a:gd name="T52" fmla="*/ 48 w 131"/>
              <a:gd name="T53" fmla="*/ 80 h 165"/>
              <a:gd name="T54" fmla="*/ 57 w 131"/>
              <a:gd name="T55" fmla="*/ 106 h 165"/>
              <a:gd name="T56" fmla="*/ 57 w 131"/>
              <a:gd name="T57" fmla="*/ 94 h 165"/>
              <a:gd name="T58" fmla="*/ 48 w 131"/>
              <a:gd name="T59" fmla="*/ 103 h 165"/>
              <a:gd name="T60" fmla="*/ 51 w 131"/>
              <a:gd name="T61" fmla="*/ 130 h 165"/>
              <a:gd name="T62" fmla="*/ 51 w 131"/>
              <a:gd name="T63" fmla="*/ 154 h 165"/>
              <a:gd name="T64" fmla="*/ 83 w 131"/>
              <a:gd name="T65" fmla="*/ 133 h 165"/>
              <a:gd name="T66" fmla="*/ 74 w 131"/>
              <a:gd name="T67" fmla="*/ 23 h 165"/>
              <a:gd name="T68" fmla="*/ 74 w 131"/>
              <a:gd name="T69" fmla="*/ 35 h 165"/>
              <a:gd name="T70" fmla="*/ 83 w 131"/>
              <a:gd name="T71" fmla="*/ 26 h 165"/>
              <a:gd name="T72" fmla="*/ 74 w 131"/>
              <a:gd name="T73" fmla="*/ 47 h 165"/>
              <a:gd name="T74" fmla="*/ 74 w 131"/>
              <a:gd name="T75" fmla="*/ 59 h 165"/>
              <a:gd name="T76" fmla="*/ 83 w 131"/>
              <a:gd name="T77" fmla="*/ 50 h 165"/>
              <a:gd name="T78" fmla="*/ 74 w 131"/>
              <a:gd name="T79" fmla="*/ 71 h 165"/>
              <a:gd name="T80" fmla="*/ 74 w 131"/>
              <a:gd name="T81" fmla="*/ 83 h 165"/>
              <a:gd name="T82" fmla="*/ 83 w 131"/>
              <a:gd name="T83" fmla="*/ 74 h 165"/>
              <a:gd name="T84" fmla="*/ 74 w 131"/>
              <a:gd name="T85" fmla="*/ 94 h 165"/>
              <a:gd name="T86" fmla="*/ 74 w 131"/>
              <a:gd name="T87" fmla="*/ 106 h 165"/>
              <a:gd name="T88" fmla="*/ 83 w 131"/>
              <a:gd name="T89" fmla="*/ 97 h 165"/>
              <a:gd name="T90" fmla="*/ 98 w 131"/>
              <a:gd name="T91" fmla="*/ 23 h 165"/>
              <a:gd name="T92" fmla="*/ 98 w 131"/>
              <a:gd name="T93" fmla="*/ 35 h 165"/>
              <a:gd name="T94" fmla="*/ 107 w 131"/>
              <a:gd name="T95" fmla="*/ 26 h 165"/>
              <a:gd name="T96" fmla="*/ 98 w 131"/>
              <a:gd name="T97" fmla="*/ 47 h 165"/>
              <a:gd name="T98" fmla="*/ 98 w 131"/>
              <a:gd name="T99" fmla="*/ 59 h 165"/>
              <a:gd name="T100" fmla="*/ 107 w 131"/>
              <a:gd name="T101" fmla="*/ 50 h 165"/>
              <a:gd name="T102" fmla="*/ 98 w 131"/>
              <a:gd name="T103" fmla="*/ 71 h 165"/>
              <a:gd name="T104" fmla="*/ 98 w 131"/>
              <a:gd name="T105" fmla="*/ 83 h 165"/>
              <a:gd name="T106" fmla="*/ 107 w 131"/>
              <a:gd name="T107" fmla="*/ 74 h 165"/>
              <a:gd name="T108" fmla="*/ 98 w 131"/>
              <a:gd name="T109" fmla="*/ 94 h 165"/>
              <a:gd name="T110" fmla="*/ 98 w 131"/>
              <a:gd name="T111" fmla="*/ 106 h 165"/>
              <a:gd name="T112" fmla="*/ 107 w 131"/>
              <a:gd name="T113" fmla="*/ 97 h 165"/>
              <a:gd name="T114" fmla="*/ 98 w 131"/>
              <a:gd name="T115" fmla="*/ 118 h 165"/>
              <a:gd name="T116" fmla="*/ 98 w 131"/>
              <a:gd name="T117" fmla="*/ 130 h 165"/>
              <a:gd name="T118" fmla="*/ 107 w 131"/>
              <a:gd name="T119" fmla="*/ 12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1" h="165">
                <a:moveTo>
                  <a:pt x="131" y="6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1" y="163"/>
                  <a:pt x="128" y="165"/>
                  <a:pt x="125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3" y="165"/>
                  <a:pt x="0" y="163"/>
                  <a:pt x="0" y="15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8" y="0"/>
                  <a:pt x="131" y="2"/>
                  <a:pt x="131" y="6"/>
                </a:cubicBezTo>
                <a:close/>
                <a:moveTo>
                  <a:pt x="36" y="26"/>
                </a:moveTo>
                <a:cubicBezTo>
                  <a:pt x="36" y="25"/>
                  <a:pt x="35" y="23"/>
                  <a:pt x="33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5" y="23"/>
                  <a:pt x="24" y="25"/>
                  <a:pt x="24" y="26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4"/>
                  <a:pt x="25" y="35"/>
                  <a:pt x="2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5" y="35"/>
                  <a:pt x="36" y="34"/>
                  <a:pt x="36" y="32"/>
                </a:cubicBezTo>
                <a:lnTo>
                  <a:pt x="36" y="26"/>
                </a:lnTo>
                <a:close/>
                <a:moveTo>
                  <a:pt x="36" y="50"/>
                </a:moveTo>
                <a:cubicBezTo>
                  <a:pt x="36" y="48"/>
                  <a:pt x="35" y="47"/>
                  <a:pt x="33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5" y="47"/>
                  <a:pt x="24" y="48"/>
                  <a:pt x="24" y="50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8"/>
                  <a:pt x="25" y="59"/>
                  <a:pt x="27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5" y="59"/>
                  <a:pt x="36" y="58"/>
                  <a:pt x="36" y="56"/>
                </a:cubicBezTo>
                <a:lnTo>
                  <a:pt x="36" y="50"/>
                </a:lnTo>
                <a:close/>
                <a:moveTo>
                  <a:pt x="36" y="74"/>
                </a:moveTo>
                <a:cubicBezTo>
                  <a:pt x="36" y="72"/>
                  <a:pt x="35" y="71"/>
                  <a:pt x="33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5" y="83"/>
                  <a:pt x="27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5" y="83"/>
                  <a:pt x="36" y="81"/>
                  <a:pt x="36" y="80"/>
                </a:cubicBezTo>
                <a:lnTo>
                  <a:pt x="36" y="74"/>
                </a:lnTo>
                <a:close/>
                <a:moveTo>
                  <a:pt x="36" y="97"/>
                </a:moveTo>
                <a:cubicBezTo>
                  <a:pt x="36" y="96"/>
                  <a:pt x="35" y="94"/>
                  <a:pt x="33" y="94"/>
                </a:cubicBezTo>
                <a:cubicBezTo>
                  <a:pt x="27" y="94"/>
                  <a:pt x="27" y="94"/>
                  <a:pt x="27" y="94"/>
                </a:cubicBezTo>
                <a:cubicBezTo>
                  <a:pt x="25" y="94"/>
                  <a:pt x="24" y="96"/>
                  <a:pt x="24" y="97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4" y="105"/>
                  <a:pt x="25" y="106"/>
                  <a:pt x="27" y="10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35" y="106"/>
                  <a:pt x="36" y="105"/>
                  <a:pt x="36" y="103"/>
                </a:cubicBezTo>
                <a:lnTo>
                  <a:pt x="36" y="97"/>
                </a:lnTo>
                <a:close/>
                <a:moveTo>
                  <a:pt x="36" y="121"/>
                </a:moveTo>
                <a:cubicBezTo>
                  <a:pt x="36" y="119"/>
                  <a:pt x="35" y="118"/>
                  <a:pt x="33" y="118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25" y="118"/>
                  <a:pt x="24" y="119"/>
                  <a:pt x="24" y="121"/>
                </a:cubicBezTo>
                <a:cubicBezTo>
                  <a:pt x="24" y="127"/>
                  <a:pt x="24" y="127"/>
                  <a:pt x="24" y="127"/>
                </a:cubicBezTo>
                <a:cubicBezTo>
                  <a:pt x="24" y="129"/>
                  <a:pt x="25" y="130"/>
                  <a:pt x="27" y="13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35" y="130"/>
                  <a:pt x="36" y="129"/>
                  <a:pt x="36" y="127"/>
                </a:cubicBezTo>
                <a:lnTo>
                  <a:pt x="36" y="121"/>
                </a:lnTo>
                <a:close/>
                <a:moveTo>
                  <a:pt x="48" y="32"/>
                </a:moveTo>
                <a:cubicBezTo>
                  <a:pt x="48" y="34"/>
                  <a:pt x="49" y="35"/>
                  <a:pt x="51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60" y="34"/>
                  <a:pt x="60" y="32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5"/>
                  <a:pt x="58" y="23"/>
                  <a:pt x="57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49" y="23"/>
                  <a:pt x="48" y="25"/>
                  <a:pt x="48" y="26"/>
                </a:cubicBezTo>
                <a:lnTo>
                  <a:pt x="48" y="32"/>
                </a:lnTo>
                <a:close/>
                <a:moveTo>
                  <a:pt x="48" y="56"/>
                </a:moveTo>
                <a:cubicBezTo>
                  <a:pt x="48" y="58"/>
                  <a:pt x="49" y="59"/>
                  <a:pt x="51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60" y="58"/>
                  <a:pt x="60" y="56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8"/>
                  <a:pt x="58" y="47"/>
                  <a:pt x="57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8"/>
                  <a:pt x="48" y="50"/>
                </a:cubicBezTo>
                <a:lnTo>
                  <a:pt x="48" y="56"/>
                </a:lnTo>
                <a:close/>
                <a:moveTo>
                  <a:pt x="48" y="80"/>
                </a:moveTo>
                <a:cubicBezTo>
                  <a:pt x="48" y="81"/>
                  <a:pt x="49" y="83"/>
                  <a:pt x="51" y="83"/>
                </a:cubicBezTo>
                <a:cubicBezTo>
                  <a:pt x="57" y="83"/>
                  <a:pt x="57" y="83"/>
                  <a:pt x="57" y="83"/>
                </a:cubicBezTo>
                <a:cubicBezTo>
                  <a:pt x="58" y="83"/>
                  <a:pt x="60" y="81"/>
                  <a:pt x="60" y="80"/>
                </a:cubicBezTo>
                <a:cubicBezTo>
                  <a:pt x="60" y="74"/>
                  <a:pt x="60" y="74"/>
                  <a:pt x="60" y="74"/>
                </a:cubicBezTo>
                <a:cubicBezTo>
                  <a:pt x="60" y="72"/>
                  <a:pt x="58" y="71"/>
                  <a:pt x="57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1"/>
                  <a:pt x="48" y="72"/>
                  <a:pt x="48" y="74"/>
                </a:cubicBezTo>
                <a:lnTo>
                  <a:pt x="48" y="80"/>
                </a:lnTo>
                <a:close/>
                <a:moveTo>
                  <a:pt x="48" y="103"/>
                </a:moveTo>
                <a:cubicBezTo>
                  <a:pt x="48" y="105"/>
                  <a:pt x="49" y="106"/>
                  <a:pt x="51" y="106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8" y="106"/>
                  <a:pt x="60" y="105"/>
                  <a:pt x="60" y="103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6"/>
                  <a:pt x="58" y="94"/>
                  <a:pt x="57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49" y="94"/>
                  <a:pt x="48" y="96"/>
                  <a:pt x="48" y="97"/>
                </a:cubicBezTo>
                <a:lnTo>
                  <a:pt x="48" y="103"/>
                </a:lnTo>
                <a:close/>
                <a:moveTo>
                  <a:pt x="83" y="133"/>
                </a:moveTo>
                <a:cubicBezTo>
                  <a:pt x="83" y="131"/>
                  <a:pt x="82" y="130"/>
                  <a:pt x="80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9" y="130"/>
                  <a:pt x="48" y="131"/>
                  <a:pt x="48" y="133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2"/>
                  <a:pt x="49" y="154"/>
                  <a:pt x="51" y="154"/>
                </a:cubicBezTo>
                <a:cubicBezTo>
                  <a:pt x="80" y="154"/>
                  <a:pt x="80" y="154"/>
                  <a:pt x="80" y="154"/>
                </a:cubicBezTo>
                <a:cubicBezTo>
                  <a:pt x="82" y="154"/>
                  <a:pt x="83" y="152"/>
                  <a:pt x="83" y="151"/>
                </a:cubicBezTo>
                <a:lnTo>
                  <a:pt x="83" y="133"/>
                </a:lnTo>
                <a:close/>
                <a:moveTo>
                  <a:pt x="83" y="26"/>
                </a:moveTo>
                <a:cubicBezTo>
                  <a:pt x="83" y="25"/>
                  <a:pt x="82" y="23"/>
                  <a:pt x="80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3"/>
                  <a:pt x="71" y="25"/>
                  <a:pt x="71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4"/>
                  <a:pt x="73" y="35"/>
                  <a:pt x="74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2" y="35"/>
                  <a:pt x="83" y="34"/>
                  <a:pt x="83" y="32"/>
                </a:cubicBezTo>
                <a:lnTo>
                  <a:pt x="83" y="26"/>
                </a:lnTo>
                <a:close/>
                <a:moveTo>
                  <a:pt x="83" y="50"/>
                </a:moveTo>
                <a:cubicBezTo>
                  <a:pt x="83" y="48"/>
                  <a:pt x="82" y="47"/>
                  <a:pt x="80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3" y="47"/>
                  <a:pt x="71" y="48"/>
                  <a:pt x="71" y="50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8"/>
                  <a:pt x="73" y="59"/>
                  <a:pt x="74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2" y="59"/>
                  <a:pt x="83" y="58"/>
                  <a:pt x="83" y="56"/>
                </a:cubicBezTo>
                <a:lnTo>
                  <a:pt x="83" y="50"/>
                </a:lnTo>
                <a:close/>
                <a:moveTo>
                  <a:pt x="83" y="74"/>
                </a:moveTo>
                <a:cubicBezTo>
                  <a:pt x="83" y="72"/>
                  <a:pt x="82" y="71"/>
                  <a:pt x="80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3" y="71"/>
                  <a:pt x="71" y="72"/>
                  <a:pt x="71" y="74"/>
                </a:cubicBezTo>
                <a:cubicBezTo>
                  <a:pt x="71" y="80"/>
                  <a:pt x="71" y="80"/>
                  <a:pt x="71" y="80"/>
                </a:cubicBezTo>
                <a:cubicBezTo>
                  <a:pt x="71" y="81"/>
                  <a:pt x="73" y="83"/>
                  <a:pt x="74" y="83"/>
                </a:cubicBezTo>
                <a:cubicBezTo>
                  <a:pt x="80" y="83"/>
                  <a:pt x="80" y="83"/>
                  <a:pt x="80" y="83"/>
                </a:cubicBezTo>
                <a:cubicBezTo>
                  <a:pt x="82" y="83"/>
                  <a:pt x="83" y="81"/>
                  <a:pt x="83" y="80"/>
                </a:cubicBezTo>
                <a:lnTo>
                  <a:pt x="83" y="74"/>
                </a:lnTo>
                <a:close/>
                <a:moveTo>
                  <a:pt x="83" y="97"/>
                </a:moveTo>
                <a:cubicBezTo>
                  <a:pt x="83" y="96"/>
                  <a:pt x="82" y="94"/>
                  <a:pt x="80" y="94"/>
                </a:cubicBezTo>
                <a:cubicBezTo>
                  <a:pt x="74" y="94"/>
                  <a:pt x="74" y="94"/>
                  <a:pt x="74" y="94"/>
                </a:cubicBezTo>
                <a:cubicBezTo>
                  <a:pt x="73" y="94"/>
                  <a:pt x="71" y="96"/>
                  <a:pt x="71" y="97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5"/>
                  <a:pt x="73" y="106"/>
                  <a:pt x="74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2" y="106"/>
                  <a:pt x="83" y="105"/>
                  <a:pt x="83" y="103"/>
                </a:cubicBezTo>
                <a:lnTo>
                  <a:pt x="83" y="97"/>
                </a:lnTo>
                <a:close/>
                <a:moveTo>
                  <a:pt x="107" y="26"/>
                </a:moveTo>
                <a:cubicBezTo>
                  <a:pt x="107" y="25"/>
                  <a:pt x="106" y="23"/>
                  <a:pt x="104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6" y="23"/>
                  <a:pt x="95" y="25"/>
                  <a:pt x="95" y="26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4"/>
                  <a:pt x="96" y="35"/>
                  <a:pt x="98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106" y="35"/>
                  <a:pt x="107" y="34"/>
                  <a:pt x="107" y="32"/>
                </a:cubicBezTo>
                <a:lnTo>
                  <a:pt x="107" y="26"/>
                </a:lnTo>
                <a:close/>
                <a:moveTo>
                  <a:pt x="107" y="50"/>
                </a:moveTo>
                <a:cubicBezTo>
                  <a:pt x="107" y="48"/>
                  <a:pt x="106" y="47"/>
                  <a:pt x="104" y="47"/>
                </a:cubicBezTo>
                <a:cubicBezTo>
                  <a:pt x="98" y="47"/>
                  <a:pt x="98" y="47"/>
                  <a:pt x="98" y="47"/>
                </a:cubicBezTo>
                <a:cubicBezTo>
                  <a:pt x="96" y="47"/>
                  <a:pt x="95" y="48"/>
                  <a:pt x="95" y="50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8"/>
                  <a:pt x="96" y="59"/>
                  <a:pt x="98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6" y="59"/>
                  <a:pt x="107" y="58"/>
                  <a:pt x="107" y="56"/>
                </a:cubicBezTo>
                <a:lnTo>
                  <a:pt x="107" y="50"/>
                </a:lnTo>
                <a:close/>
                <a:moveTo>
                  <a:pt x="107" y="74"/>
                </a:moveTo>
                <a:cubicBezTo>
                  <a:pt x="107" y="72"/>
                  <a:pt x="106" y="71"/>
                  <a:pt x="104" y="71"/>
                </a:cubicBezTo>
                <a:cubicBezTo>
                  <a:pt x="98" y="71"/>
                  <a:pt x="98" y="71"/>
                  <a:pt x="98" y="71"/>
                </a:cubicBezTo>
                <a:cubicBezTo>
                  <a:pt x="96" y="71"/>
                  <a:pt x="95" y="72"/>
                  <a:pt x="95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95" y="81"/>
                  <a:pt x="96" y="83"/>
                  <a:pt x="98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6" y="83"/>
                  <a:pt x="107" y="81"/>
                  <a:pt x="107" y="80"/>
                </a:cubicBezTo>
                <a:lnTo>
                  <a:pt x="107" y="74"/>
                </a:lnTo>
                <a:close/>
                <a:moveTo>
                  <a:pt x="107" y="97"/>
                </a:moveTo>
                <a:cubicBezTo>
                  <a:pt x="107" y="96"/>
                  <a:pt x="106" y="94"/>
                  <a:pt x="104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96" y="94"/>
                  <a:pt x="95" y="96"/>
                  <a:pt x="95" y="97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5" y="105"/>
                  <a:pt x="96" y="106"/>
                  <a:pt x="98" y="106"/>
                </a:cubicBezTo>
                <a:cubicBezTo>
                  <a:pt x="104" y="106"/>
                  <a:pt x="104" y="106"/>
                  <a:pt x="104" y="106"/>
                </a:cubicBezTo>
                <a:cubicBezTo>
                  <a:pt x="106" y="106"/>
                  <a:pt x="107" y="105"/>
                  <a:pt x="107" y="103"/>
                </a:cubicBezTo>
                <a:lnTo>
                  <a:pt x="107" y="97"/>
                </a:lnTo>
                <a:close/>
                <a:moveTo>
                  <a:pt x="107" y="121"/>
                </a:moveTo>
                <a:cubicBezTo>
                  <a:pt x="107" y="119"/>
                  <a:pt x="106" y="118"/>
                  <a:pt x="104" y="118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6" y="118"/>
                  <a:pt x="95" y="119"/>
                  <a:pt x="95" y="121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5" y="129"/>
                  <a:pt x="96" y="130"/>
                  <a:pt x="98" y="130"/>
                </a:cubicBezTo>
                <a:cubicBezTo>
                  <a:pt x="104" y="130"/>
                  <a:pt x="104" y="130"/>
                  <a:pt x="104" y="130"/>
                </a:cubicBezTo>
                <a:cubicBezTo>
                  <a:pt x="106" y="130"/>
                  <a:pt x="107" y="129"/>
                  <a:pt x="107" y="127"/>
                </a:cubicBezTo>
                <a:lnTo>
                  <a:pt x="107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8" name="Freeform 300"/>
          <p:cNvSpPr>
            <a:spLocks noEditPoints="1"/>
          </p:cNvSpPr>
          <p:nvPr/>
        </p:nvSpPr>
        <p:spPr bwMode="auto">
          <a:xfrm>
            <a:off x="1216506" y="4097735"/>
            <a:ext cx="151170" cy="191641"/>
          </a:xfrm>
          <a:custGeom>
            <a:avLst/>
            <a:gdLst>
              <a:gd name="T0" fmla="*/ 6 w 130"/>
              <a:gd name="T1" fmla="*/ 165 h 165"/>
              <a:gd name="T2" fmla="*/ 6 w 130"/>
              <a:gd name="T3" fmla="*/ 0 h 165"/>
              <a:gd name="T4" fmla="*/ 130 w 130"/>
              <a:gd name="T5" fmla="*/ 159 h 165"/>
              <a:gd name="T6" fmla="*/ 12 w 130"/>
              <a:gd name="T7" fmla="*/ 12 h 165"/>
              <a:gd name="T8" fmla="*/ 47 w 130"/>
              <a:gd name="T9" fmla="*/ 133 h 165"/>
              <a:gd name="T10" fmla="*/ 83 w 130"/>
              <a:gd name="T11" fmla="*/ 133 h 165"/>
              <a:gd name="T12" fmla="*/ 35 w 130"/>
              <a:gd name="T13" fmla="*/ 32 h 165"/>
              <a:gd name="T14" fmla="*/ 24 w 130"/>
              <a:gd name="T15" fmla="*/ 32 h 165"/>
              <a:gd name="T16" fmla="*/ 32 w 130"/>
              <a:gd name="T17" fmla="*/ 23 h 165"/>
              <a:gd name="T18" fmla="*/ 35 w 130"/>
              <a:gd name="T19" fmla="*/ 56 h 165"/>
              <a:gd name="T20" fmla="*/ 24 w 130"/>
              <a:gd name="T21" fmla="*/ 56 h 165"/>
              <a:gd name="T22" fmla="*/ 32 w 130"/>
              <a:gd name="T23" fmla="*/ 47 h 165"/>
              <a:gd name="T24" fmla="*/ 35 w 130"/>
              <a:gd name="T25" fmla="*/ 80 h 165"/>
              <a:gd name="T26" fmla="*/ 24 w 130"/>
              <a:gd name="T27" fmla="*/ 80 h 165"/>
              <a:gd name="T28" fmla="*/ 32 w 130"/>
              <a:gd name="T29" fmla="*/ 71 h 165"/>
              <a:gd name="T30" fmla="*/ 35 w 130"/>
              <a:gd name="T31" fmla="*/ 103 h 165"/>
              <a:gd name="T32" fmla="*/ 24 w 130"/>
              <a:gd name="T33" fmla="*/ 103 h 165"/>
              <a:gd name="T34" fmla="*/ 32 w 130"/>
              <a:gd name="T35" fmla="*/ 94 h 165"/>
              <a:gd name="T36" fmla="*/ 35 w 130"/>
              <a:gd name="T37" fmla="*/ 127 h 165"/>
              <a:gd name="T38" fmla="*/ 24 w 130"/>
              <a:gd name="T39" fmla="*/ 127 h 165"/>
              <a:gd name="T40" fmla="*/ 32 w 130"/>
              <a:gd name="T41" fmla="*/ 118 h 165"/>
              <a:gd name="T42" fmla="*/ 59 w 130"/>
              <a:gd name="T43" fmla="*/ 32 h 165"/>
              <a:gd name="T44" fmla="*/ 47 w 130"/>
              <a:gd name="T45" fmla="*/ 32 h 165"/>
              <a:gd name="T46" fmla="*/ 56 w 130"/>
              <a:gd name="T47" fmla="*/ 23 h 165"/>
              <a:gd name="T48" fmla="*/ 59 w 130"/>
              <a:gd name="T49" fmla="*/ 56 h 165"/>
              <a:gd name="T50" fmla="*/ 47 w 130"/>
              <a:gd name="T51" fmla="*/ 56 h 165"/>
              <a:gd name="T52" fmla="*/ 56 w 130"/>
              <a:gd name="T53" fmla="*/ 47 h 165"/>
              <a:gd name="T54" fmla="*/ 59 w 130"/>
              <a:gd name="T55" fmla="*/ 80 h 165"/>
              <a:gd name="T56" fmla="*/ 47 w 130"/>
              <a:gd name="T57" fmla="*/ 80 h 165"/>
              <a:gd name="T58" fmla="*/ 56 w 130"/>
              <a:gd name="T59" fmla="*/ 71 h 165"/>
              <a:gd name="T60" fmla="*/ 59 w 130"/>
              <a:gd name="T61" fmla="*/ 103 h 165"/>
              <a:gd name="T62" fmla="*/ 47 w 130"/>
              <a:gd name="T63" fmla="*/ 103 h 165"/>
              <a:gd name="T64" fmla="*/ 56 w 130"/>
              <a:gd name="T65" fmla="*/ 94 h 165"/>
              <a:gd name="T66" fmla="*/ 83 w 130"/>
              <a:gd name="T67" fmla="*/ 32 h 165"/>
              <a:gd name="T68" fmla="*/ 71 w 130"/>
              <a:gd name="T69" fmla="*/ 32 h 165"/>
              <a:gd name="T70" fmla="*/ 80 w 130"/>
              <a:gd name="T71" fmla="*/ 23 h 165"/>
              <a:gd name="T72" fmla="*/ 83 w 130"/>
              <a:gd name="T73" fmla="*/ 56 h 165"/>
              <a:gd name="T74" fmla="*/ 71 w 130"/>
              <a:gd name="T75" fmla="*/ 56 h 165"/>
              <a:gd name="T76" fmla="*/ 80 w 130"/>
              <a:gd name="T77" fmla="*/ 47 h 165"/>
              <a:gd name="T78" fmla="*/ 83 w 130"/>
              <a:gd name="T79" fmla="*/ 80 h 165"/>
              <a:gd name="T80" fmla="*/ 71 w 130"/>
              <a:gd name="T81" fmla="*/ 80 h 165"/>
              <a:gd name="T82" fmla="*/ 80 w 130"/>
              <a:gd name="T83" fmla="*/ 71 h 165"/>
              <a:gd name="T84" fmla="*/ 83 w 130"/>
              <a:gd name="T85" fmla="*/ 103 h 165"/>
              <a:gd name="T86" fmla="*/ 71 w 130"/>
              <a:gd name="T87" fmla="*/ 103 h 165"/>
              <a:gd name="T88" fmla="*/ 80 w 130"/>
              <a:gd name="T89" fmla="*/ 94 h 165"/>
              <a:gd name="T90" fmla="*/ 106 w 130"/>
              <a:gd name="T91" fmla="*/ 32 h 165"/>
              <a:gd name="T92" fmla="*/ 94 w 130"/>
              <a:gd name="T93" fmla="*/ 32 h 165"/>
              <a:gd name="T94" fmla="*/ 103 w 130"/>
              <a:gd name="T95" fmla="*/ 23 h 165"/>
              <a:gd name="T96" fmla="*/ 106 w 130"/>
              <a:gd name="T97" fmla="*/ 56 h 165"/>
              <a:gd name="T98" fmla="*/ 94 w 130"/>
              <a:gd name="T99" fmla="*/ 56 h 165"/>
              <a:gd name="T100" fmla="*/ 103 w 130"/>
              <a:gd name="T101" fmla="*/ 47 h 165"/>
              <a:gd name="T102" fmla="*/ 106 w 130"/>
              <a:gd name="T103" fmla="*/ 80 h 165"/>
              <a:gd name="T104" fmla="*/ 94 w 130"/>
              <a:gd name="T105" fmla="*/ 80 h 165"/>
              <a:gd name="T106" fmla="*/ 103 w 130"/>
              <a:gd name="T107" fmla="*/ 71 h 165"/>
              <a:gd name="T108" fmla="*/ 106 w 130"/>
              <a:gd name="T109" fmla="*/ 103 h 165"/>
              <a:gd name="T110" fmla="*/ 94 w 130"/>
              <a:gd name="T111" fmla="*/ 103 h 165"/>
              <a:gd name="T112" fmla="*/ 103 w 130"/>
              <a:gd name="T113" fmla="*/ 94 h 165"/>
              <a:gd name="T114" fmla="*/ 106 w 130"/>
              <a:gd name="T115" fmla="*/ 127 h 165"/>
              <a:gd name="T116" fmla="*/ 94 w 130"/>
              <a:gd name="T117" fmla="*/ 127 h 165"/>
              <a:gd name="T118" fmla="*/ 103 w 130"/>
              <a:gd name="T119" fmla="*/ 11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0" h="165">
                <a:moveTo>
                  <a:pt x="130" y="159"/>
                </a:moveTo>
                <a:cubicBezTo>
                  <a:pt x="130" y="163"/>
                  <a:pt x="127" y="165"/>
                  <a:pt x="124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3" y="165"/>
                  <a:pt x="0" y="163"/>
                  <a:pt x="0" y="15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7" y="0"/>
                  <a:pt x="130" y="2"/>
                  <a:pt x="130" y="6"/>
                </a:cubicBezTo>
                <a:lnTo>
                  <a:pt x="130" y="159"/>
                </a:lnTo>
                <a:close/>
                <a:moveTo>
                  <a:pt x="118" y="154"/>
                </a:moveTo>
                <a:cubicBezTo>
                  <a:pt x="118" y="12"/>
                  <a:pt x="118" y="12"/>
                  <a:pt x="118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7" y="133"/>
                  <a:pt x="47" y="133"/>
                  <a:pt x="47" y="133"/>
                </a:cubicBezTo>
                <a:cubicBezTo>
                  <a:pt x="47" y="131"/>
                  <a:pt x="49" y="130"/>
                  <a:pt x="50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81" y="130"/>
                  <a:pt x="83" y="131"/>
                  <a:pt x="83" y="133"/>
                </a:cubicBezTo>
                <a:cubicBezTo>
                  <a:pt x="83" y="154"/>
                  <a:pt x="83" y="154"/>
                  <a:pt x="83" y="154"/>
                </a:cubicBezTo>
                <a:lnTo>
                  <a:pt x="118" y="154"/>
                </a:lnTo>
                <a:close/>
                <a:moveTo>
                  <a:pt x="35" y="32"/>
                </a:moveTo>
                <a:cubicBezTo>
                  <a:pt x="35" y="34"/>
                  <a:pt x="34" y="35"/>
                  <a:pt x="32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5" y="35"/>
                  <a:pt x="24" y="34"/>
                  <a:pt x="24" y="32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5" y="23"/>
                  <a:pt x="26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4" y="23"/>
                  <a:pt x="35" y="25"/>
                  <a:pt x="35" y="26"/>
                </a:cubicBezTo>
                <a:lnTo>
                  <a:pt x="35" y="32"/>
                </a:lnTo>
                <a:close/>
                <a:moveTo>
                  <a:pt x="35" y="56"/>
                </a:moveTo>
                <a:cubicBezTo>
                  <a:pt x="35" y="58"/>
                  <a:pt x="34" y="59"/>
                  <a:pt x="32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59"/>
                  <a:pt x="24" y="58"/>
                  <a:pt x="24" y="56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48"/>
                  <a:pt x="25" y="47"/>
                  <a:pt x="26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4" y="47"/>
                  <a:pt x="35" y="48"/>
                  <a:pt x="35" y="50"/>
                </a:cubicBezTo>
                <a:lnTo>
                  <a:pt x="35" y="56"/>
                </a:lnTo>
                <a:close/>
                <a:moveTo>
                  <a:pt x="35" y="80"/>
                </a:moveTo>
                <a:cubicBezTo>
                  <a:pt x="35" y="81"/>
                  <a:pt x="34" y="83"/>
                  <a:pt x="32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5" y="83"/>
                  <a:pt x="24" y="81"/>
                  <a:pt x="24" y="80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2"/>
                  <a:pt x="25" y="71"/>
                  <a:pt x="26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4" y="71"/>
                  <a:pt x="35" y="72"/>
                  <a:pt x="35" y="74"/>
                </a:cubicBezTo>
                <a:lnTo>
                  <a:pt x="35" y="80"/>
                </a:lnTo>
                <a:close/>
                <a:moveTo>
                  <a:pt x="35" y="103"/>
                </a:moveTo>
                <a:cubicBezTo>
                  <a:pt x="35" y="105"/>
                  <a:pt x="34" y="106"/>
                  <a:pt x="32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5" y="106"/>
                  <a:pt x="24" y="105"/>
                  <a:pt x="24" y="103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6"/>
                  <a:pt x="25" y="94"/>
                  <a:pt x="26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4" y="94"/>
                  <a:pt x="35" y="96"/>
                  <a:pt x="35" y="97"/>
                </a:cubicBezTo>
                <a:lnTo>
                  <a:pt x="35" y="103"/>
                </a:lnTo>
                <a:close/>
                <a:moveTo>
                  <a:pt x="35" y="127"/>
                </a:moveTo>
                <a:cubicBezTo>
                  <a:pt x="35" y="129"/>
                  <a:pt x="34" y="130"/>
                  <a:pt x="32" y="130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5" y="130"/>
                  <a:pt x="24" y="129"/>
                  <a:pt x="24" y="127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119"/>
                  <a:pt x="25" y="118"/>
                  <a:pt x="26" y="118"/>
                </a:cubicBezTo>
                <a:cubicBezTo>
                  <a:pt x="32" y="118"/>
                  <a:pt x="32" y="118"/>
                  <a:pt x="32" y="118"/>
                </a:cubicBezTo>
                <a:cubicBezTo>
                  <a:pt x="34" y="118"/>
                  <a:pt x="35" y="119"/>
                  <a:pt x="35" y="121"/>
                </a:cubicBezTo>
                <a:lnTo>
                  <a:pt x="35" y="127"/>
                </a:lnTo>
                <a:close/>
                <a:moveTo>
                  <a:pt x="59" y="32"/>
                </a:moveTo>
                <a:cubicBezTo>
                  <a:pt x="59" y="34"/>
                  <a:pt x="58" y="35"/>
                  <a:pt x="56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49" y="35"/>
                  <a:pt x="47" y="34"/>
                  <a:pt x="47" y="32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5"/>
                  <a:pt x="49" y="23"/>
                  <a:pt x="50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8" y="23"/>
                  <a:pt x="59" y="25"/>
                  <a:pt x="59" y="26"/>
                </a:cubicBezTo>
                <a:lnTo>
                  <a:pt x="59" y="32"/>
                </a:lnTo>
                <a:close/>
                <a:moveTo>
                  <a:pt x="59" y="56"/>
                </a:moveTo>
                <a:cubicBezTo>
                  <a:pt x="59" y="58"/>
                  <a:pt x="58" y="59"/>
                  <a:pt x="56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49" y="59"/>
                  <a:pt x="47" y="58"/>
                  <a:pt x="47" y="56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8"/>
                  <a:pt x="49" y="47"/>
                  <a:pt x="50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47"/>
                  <a:pt x="59" y="48"/>
                  <a:pt x="59" y="50"/>
                </a:cubicBezTo>
                <a:lnTo>
                  <a:pt x="59" y="56"/>
                </a:lnTo>
                <a:close/>
                <a:moveTo>
                  <a:pt x="59" y="80"/>
                </a:moveTo>
                <a:cubicBezTo>
                  <a:pt x="59" y="81"/>
                  <a:pt x="58" y="83"/>
                  <a:pt x="56" y="83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3"/>
                  <a:pt x="47" y="81"/>
                  <a:pt x="47" y="80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9" y="71"/>
                  <a:pt x="50" y="71"/>
                </a:cubicBezTo>
                <a:cubicBezTo>
                  <a:pt x="56" y="71"/>
                  <a:pt x="56" y="71"/>
                  <a:pt x="56" y="71"/>
                </a:cubicBezTo>
                <a:cubicBezTo>
                  <a:pt x="58" y="71"/>
                  <a:pt x="59" y="72"/>
                  <a:pt x="59" y="74"/>
                </a:cubicBezTo>
                <a:lnTo>
                  <a:pt x="59" y="80"/>
                </a:lnTo>
                <a:close/>
                <a:moveTo>
                  <a:pt x="59" y="103"/>
                </a:moveTo>
                <a:cubicBezTo>
                  <a:pt x="59" y="105"/>
                  <a:pt x="58" y="106"/>
                  <a:pt x="56" y="106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49" y="106"/>
                  <a:pt x="47" y="105"/>
                  <a:pt x="47" y="103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6"/>
                  <a:pt x="49" y="94"/>
                  <a:pt x="50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8" y="94"/>
                  <a:pt x="59" y="96"/>
                  <a:pt x="59" y="97"/>
                </a:cubicBezTo>
                <a:lnTo>
                  <a:pt x="59" y="103"/>
                </a:lnTo>
                <a:close/>
                <a:moveTo>
                  <a:pt x="83" y="32"/>
                </a:moveTo>
                <a:cubicBezTo>
                  <a:pt x="83" y="34"/>
                  <a:pt x="81" y="35"/>
                  <a:pt x="80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2" y="35"/>
                  <a:pt x="71" y="34"/>
                  <a:pt x="71" y="32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5"/>
                  <a:pt x="72" y="23"/>
                  <a:pt x="74" y="23"/>
                </a:cubicBezTo>
                <a:cubicBezTo>
                  <a:pt x="80" y="23"/>
                  <a:pt x="80" y="23"/>
                  <a:pt x="80" y="23"/>
                </a:cubicBezTo>
                <a:cubicBezTo>
                  <a:pt x="81" y="23"/>
                  <a:pt x="83" y="25"/>
                  <a:pt x="83" y="26"/>
                </a:cubicBezTo>
                <a:lnTo>
                  <a:pt x="83" y="32"/>
                </a:lnTo>
                <a:close/>
                <a:moveTo>
                  <a:pt x="83" y="56"/>
                </a:moveTo>
                <a:cubicBezTo>
                  <a:pt x="83" y="58"/>
                  <a:pt x="81" y="59"/>
                  <a:pt x="80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2" y="59"/>
                  <a:pt x="71" y="58"/>
                  <a:pt x="71" y="56"/>
                </a:cubicBezTo>
                <a:cubicBezTo>
                  <a:pt x="71" y="50"/>
                  <a:pt x="71" y="50"/>
                  <a:pt x="71" y="50"/>
                </a:cubicBezTo>
                <a:cubicBezTo>
                  <a:pt x="71" y="48"/>
                  <a:pt x="72" y="47"/>
                  <a:pt x="74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1" y="47"/>
                  <a:pt x="83" y="48"/>
                  <a:pt x="83" y="50"/>
                </a:cubicBezTo>
                <a:lnTo>
                  <a:pt x="83" y="56"/>
                </a:lnTo>
                <a:close/>
                <a:moveTo>
                  <a:pt x="83" y="80"/>
                </a:moveTo>
                <a:cubicBezTo>
                  <a:pt x="83" y="81"/>
                  <a:pt x="81" y="83"/>
                  <a:pt x="80" y="83"/>
                </a:cubicBezTo>
                <a:cubicBezTo>
                  <a:pt x="74" y="83"/>
                  <a:pt x="74" y="83"/>
                  <a:pt x="74" y="83"/>
                </a:cubicBezTo>
                <a:cubicBezTo>
                  <a:pt x="72" y="83"/>
                  <a:pt x="71" y="81"/>
                  <a:pt x="71" y="80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2"/>
                  <a:pt x="72" y="71"/>
                  <a:pt x="74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1" y="71"/>
                  <a:pt x="83" y="72"/>
                  <a:pt x="83" y="74"/>
                </a:cubicBezTo>
                <a:lnTo>
                  <a:pt x="83" y="80"/>
                </a:lnTo>
                <a:close/>
                <a:moveTo>
                  <a:pt x="83" y="103"/>
                </a:moveTo>
                <a:cubicBezTo>
                  <a:pt x="83" y="105"/>
                  <a:pt x="81" y="106"/>
                  <a:pt x="80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2" y="106"/>
                  <a:pt x="71" y="105"/>
                  <a:pt x="71" y="103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6"/>
                  <a:pt x="72" y="94"/>
                  <a:pt x="74" y="94"/>
                </a:cubicBezTo>
                <a:cubicBezTo>
                  <a:pt x="80" y="94"/>
                  <a:pt x="80" y="94"/>
                  <a:pt x="80" y="94"/>
                </a:cubicBezTo>
                <a:cubicBezTo>
                  <a:pt x="81" y="94"/>
                  <a:pt x="83" y="96"/>
                  <a:pt x="83" y="97"/>
                </a:cubicBezTo>
                <a:lnTo>
                  <a:pt x="83" y="103"/>
                </a:lnTo>
                <a:close/>
                <a:moveTo>
                  <a:pt x="106" y="32"/>
                </a:moveTo>
                <a:cubicBezTo>
                  <a:pt x="106" y="34"/>
                  <a:pt x="105" y="35"/>
                  <a:pt x="103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4" y="34"/>
                  <a:pt x="94" y="32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5"/>
                  <a:pt x="96" y="23"/>
                  <a:pt x="97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5" y="23"/>
                  <a:pt x="106" y="25"/>
                  <a:pt x="106" y="26"/>
                </a:cubicBezTo>
                <a:lnTo>
                  <a:pt x="106" y="32"/>
                </a:lnTo>
                <a:close/>
                <a:moveTo>
                  <a:pt x="106" y="56"/>
                </a:moveTo>
                <a:cubicBezTo>
                  <a:pt x="106" y="58"/>
                  <a:pt x="105" y="59"/>
                  <a:pt x="103" y="59"/>
                </a:cubicBezTo>
                <a:cubicBezTo>
                  <a:pt x="97" y="59"/>
                  <a:pt x="97" y="59"/>
                  <a:pt x="97" y="59"/>
                </a:cubicBezTo>
                <a:cubicBezTo>
                  <a:pt x="96" y="59"/>
                  <a:pt x="94" y="58"/>
                  <a:pt x="9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4" y="48"/>
                  <a:pt x="96" y="47"/>
                  <a:pt x="97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5" y="47"/>
                  <a:pt x="106" y="48"/>
                  <a:pt x="106" y="50"/>
                </a:cubicBezTo>
                <a:lnTo>
                  <a:pt x="106" y="56"/>
                </a:lnTo>
                <a:close/>
                <a:moveTo>
                  <a:pt x="106" y="80"/>
                </a:moveTo>
                <a:cubicBezTo>
                  <a:pt x="106" y="81"/>
                  <a:pt x="105" y="83"/>
                  <a:pt x="103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6" y="83"/>
                  <a:pt x="94" y="81"/>
                  <a:pt x="94" y="80"/>
                </a:cubicBezTo>
                <a:cubicBezTo>
                  <a:pt x="94" y="74"/>
                  <a:pt x="94" y="74"/>
                  <a:pt x="94" y="74"/>
                </a:cubicBezTo>
                <a:cubicBezTo>
                  <a:pt x="94" y="72"/>
                  <a:pt x="96" y="71"/>
                  <a:pt x="97" y="71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5" y="71"/>
                  <a:pt x="106" y="72"/>
                  <a:pt x="106" y="74"/>
                </a:cubicBezTo>
                <a:lnTo>
                  <a:pt x="106" y="80"/>
                </a:lnTo>
                <a:close/>
                <a:moveTo>
                  <a:pt x="106" y="103"/>
                </a:moveTo>
                <a:cubicBezTo>
                  <a:pt x="106" y="105"/>
                  <a:pt x="105" y="106"/>
                  <a:pt x="103" y="106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6" y="106"/>
                  <a:pt x="94" y="105"/>
                  <a:pt x="94" y="103"/>
                </a:cubicBezTo>
                <a:cubicBezTo>
                  <a:pt x="94" y="97"/>
                  <a:pt x="94" y="97"/>
                  <a:pt x="94" y="97"/>
                </a:cubicBezTo>
                <a:cubicBezTo>
                  <a:pt x="94" y="96"/>
                  <a:pt x="96" y="94"/>
                  <a:pt x="97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5" y="94"/>
                  <a:pt x="106" y="96"/>
                  <a:pt x="106" y="97"/>
                </a:cubicBezTo>
                <a:lnTo>
                  <a:pt x="106" y="103"/>
                </a:lnTo>
                <a:close/>
                <a:moveTo>
                  <a:pt x="106" y="127"/>
                </a:moveTo>
                <a:cubicBezTo>
                  <a:pt x="106" y="129"/>
                  <a:pt x="105" y="130"/>
                  <a:pt x="103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6" y="130"/>
                  <a:pt x="94" y="129"/>
                  <a:pt x="94" y="127"/>
                </a:cubicBezTo>
                <a:cubicBezTo>
                  <a:pt x="94" y="121"/>
                  <a:pt x="94" y="121"/>
                  <a:pt x="94" y="121"/>
                </a:cubicBezTo>
                <a:cubicBezTo>
                  <a:pt x="94" y="119"/>
                  <a:pt x="96" y="118"/>
                  <a:pt x="97" y="11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05" y="118"/>
                  <a:pt x="106" y="119"/>
                  <a:pt x="106" y="121"/>
                </a:cubicBezTo>
                <a:lnTo>
                  <a:pt x="106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9" name="Freeform 301"/>
          <p:cNvSpPr>
            <a:spLocks noEditPoints="1"/>
          </p:cNvSpPr>
          <p:nvPr/>
        </p:nvSpPr>
        <p:spPr bwMode="auto">
          <a:xfrm>
            <a:off x="1415289" y="4097735"/>
            <a:ext cx="192831" cy="191641"/>
          </a:xfrm>
          <a:custGeom>
            <a:avLst/>
            <a:gdLst>
              <a:gd name="T0" fmla="*/ 42 w 166"/>
              <a:gd name="T1" fmla="*/ 151 h 165"/>
              <a:gd name="T2" fmla="*/ 15 w 166"/>
              <a:gd name="T3" fmla="*/ 165 h 165"/>
              <a:gd name="T4" fmla="*/ 0 w 166"/>
              <a:gd name="T5" fmla="*/ 50 h 165"/>
              <a:gd name="T6" fmla="*/ 27 w 166"/>
              <a:gd name="T7" fmla="*/ 35 h 165"/>
              <a:gd name="T8" fmla="*/ 166 w 166"/>
              <a:gd name="T9" fmla="*/ 71 h 165"/>
              <a:gd name="T10" fmla="*/ 142 w 166"/>
              <a:gd name="T11" fmla="*/ 165 h 165"/>
              <a:gd name="T12" fmla="*/ 48 w 166"/>
              <a:gd name="T13" fmla="*/ 151 h 165"/>
              <a:gd name="T14" fmla="*/ 57 w 166"/>
              <a:gd name="T15" fmla="*/ 0 h 165"/>
              <a:gd name="T16" fmla="*/ 134 w 166"/>
              <a:gd name="T17" fmla="*/ 6 h 165"/>
              <a:gd name="T18" fmla="*/ 154 w 166"/>
              <a:gd name="T19" fmla="*/ 35 h 165"/>
              <a:gd name="T20" fmla="*/ 166 w 166"/>
              <a:gd name="T21" fmla="*/ 71 h 165"/>
              <a:gd name="T22" fmla="*/ 128 w 166"/>
              <a:gd name="T23" fmla="*/ 35 h 165"/>
              <a:gd name="T24" fmla="*/ 119 w 166"/>
              <a:gd name="T25" fmla="*/ 12 h 165"/>
              <a:gd name="T26" fmla="*/ 60 w 166"/>
              <a:gd name="T27" fmla="*/ 59 h 165"/>
              <a:gd name="T28" fmla="*/ 142 w 166"/>
              <a:gd name="T29" fmla="*/ 35 h 165"/>
              <a:gd name="T30" fmla="*/ 83 w 166"/>
              <a:gd name="T31" fmla="*/ 80 h 165"/>
              <a:gd name="T32" fmla="*/ 68 w 166"/>
              <a:gd name="T33" fmla="*/ 83 h 165"/>
              <a:gd name="T34" fmla="*/ 71 w 166"/>
              <a:gd name="T35" fmla="*/ 97 h 165"/>
              <a:gd name="T36" fmla="*/ 86 w 166"/>
              <a:gd name="T37" fmla="*/ 94 h 165"/>
              <a:gd name="T38" fmla="*/ 86 w 166"/>
              <a:gd name="T39" fmla="*/ 106 h 165"/>
              <a:gd name="T40" fmla="*/ 71 w 166"/>
              <a:gd name="T41" fmla="*/ 103 h 165"/>
              <a:gd name="T42" fmla="*/ 68 w 166"/>
              <a:gd name="T43" fmla="*/ 118 h 165"/>
              <a:gd name="T44" fmla="*/ 83 w 166"/>
              <a:gd name="T45" fmla="*/ 121 h 165"/>
              <a:gd name="T46" fmla="*/ 86 w 166"/>
              <a:gd name="T47" fmla="*/ 106 h 165"/>
              <a:gd name="T48" fmla="*/ 83 w 166"/>
              <a:gd name="T49" fmla="*/ 127 h 165"/>
              <a:gd name="T50" fmla="*/ 68 w 166"/>
              <a:gd name="T51" fmla="*/ 130 h 165"/>
              <a:gd name="T52" fmla="*/ 71 w 166"/>
              <a:gd name="T53" fmla="*/ 145 h 165"/>
              <a:gd name="T54" fmla="*/ 86 w 166"/>
              <a:gd name="T55" fmla="*/ 142 h 165"/>
              <a:gd name="T56" fmla="*/ 110 w 166"/>
              <a:gd name="T57" fmla="*/ 83 h 165"/>
              <a:gd name="T58" fmla="*/ 95 w 166"/>
              <a:gd name="T59" fmla="*/ 80 h 165"/>
              <a:gd name="T60" fmla="*/ 92 w 166"/>
              <a:gd name="T61" fmla="*/ 94 h 165"/>
              <a:gd name="T62" fmla="*/ 107 w 166"/>
              <a:gd name="T63" fmla="*/ 97 h 165"/>
              <a:gd name="T64" fmla="*/ 110 w 166"/>
              <a:gd name="T65" fmla="*/ 83 h 165"/>
              <a:gd name="T66" fmla="*/ 107 w 166"/>
              <a:gd name="T67" fmla="*/ 103 h 165"/>
              <a:gd name="T68" fmla="*/ 92 w 166"/>
              <a:gd name="T69" fmla="*/ 106 h 165"/>
              <a:gd name="T70" fmla="*/ 95 w 166"/>
              <a:gd name="T71" fmla="*/ 121 h 165"/>
              <a:gd name="T72" fmla="*/ 110 w 166"/>
              <a:gd name="T73" fmla="*/ 118 h 165"/>
              <a:gd name="T74" fmla="*/ 110 w 166"/>
              <a:gd name="T75" fmla="*/ 130 h 165"/>
              <a:gd name="T76" fmla="*/ 95 w 166"/>
              <a:gd name="T77" fmla="*/ 127 h 165"/>
              <a:gd name="T78" fmla="*/ 92 w 166"/>
              <a:gd name="T79" fmla="*/ 142 h 165"/>
              <a:gd name="T80" fmla="*/ 107 w 166"/>
              <a:gd name="T81" fmla="*/ 145 h 165"/>
              <a:gd name="T82" fmla="*/ 110 w 166"/>
              <a:gd name="T83" fmla="*/ 130 h 165"/>
              <a:gd name="T84" fmla="*/ 131 w 166"/>
              <a:gd name="T85" fmla="*/ 80 h 165"/>
              <a:gd name="T86" fmla="*/ 116 w 166"/>
              <a:gd name="T87" fmla="*/ 83 h 165"/>
              <a:gd name="T88" fmla="*/ 119 w 166"/>
              <a:gd name="T89" fmla="*/ 97 h 165"/>
              <a:gd name="T90" fmla="*/ 133 w 166"/>
              <a:gd name="T91" fmla="*/ 94 h 165"/>
              <a:gd name="T92" fmla="*/ 133 w 166"/>
              <a:gd name="T93" fmla="*/ 106 h 165"/>
              <a:gd name="T94" fmla="*/ 119 w 166"/>
              <a:gd name="T95" fmla="*/ 103 h 165"/>
              <a:gd name="T96" fmla="*/ 116 w 166"/>
              <a:gd name="T97" fmla="*/ 118 h 165"/>
              <a:gd name="T98" fmla="*/ 131 w 166"/>
              <a:gd name="T99" fmla="*/ 121 h 165"/>
              <a:gd name="T100" fmla="*/ 133 w 166"/>
              <a:gd name="T101" fmla="*/ 106 h 165"/>
              <a:gd name="T102" fmla="*/ 131 w 166"/>
              <a:gd name="T103" fmla="*/ 127 h 165"/>
              <a:gd name="T104" fmla="*/ 116 w 166"/>
              <a:gd name="T105" fmla="*/ 130 h 165"/>
              <a:gd name="T106" fmla="*/ 119 w 166"/>
              <a:gd name="T107" fmla="*/ 145 h 165"/>
              <a:gd name="T108" fmla="*/ 133 w 166"/>
              <a:gd name="T109" fmla="*/ 14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6" h="165">
                <a:moveTo>
                  <a:pt x="42" y="50"/>
                </a:moveTo>
                <a:cubicBezTo>
                  <a:pt x="42" y="151"/>
                  <a:pt x="42" y="151"/>
                  <a:pt x="42" y="151"/>
                </a:cubicBezTo>
                <a:cubicBezTo>
                  <a:pt x="42" y="159"/>
                  <a:pt x="35" y="165"/>
                  <a:pt x="27" y="165"/>
                </a:cubicBezTo>
                <a:cubicBezTo>
                  <a:pt x="15" y="165"/>
                  <a:pt x="15" y="165"/>
                  <a:pt x="15" y="165"/>
                </a:cubicBezTo>
                <a:cubicBezTo>
                  <a:pt x="7" y="165"/>
                  <a:pt x="0" y="159"/>
                  <a:pt x="0" y="151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2"/>
                  <a:pt x="7" y="35"/>
                  <a:pt x="15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35" y="35"/>
                  <a:pt x="42" y="42"/>
                  <a:pt x="42" y="50"/>
                </a:cubicBezTo>
                <a:close/>
                <a:moveTo>
                  <a:pt x="166" y="71"/>
                </a:moveTo>
                <a:cubicBezTo>
                  <a:pt x="166" y="142"/>
                  <a:pt x="166" y="142"/>
                  <a:pt x="166" y="142"/>
                </a:cubicBezTo>
                <a:cubicBezTo>
                  <a:pt x="166" y="155"/>
                  <a:pt x="155" y="165"/>
                  <a:pt x="142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4" y="165"/>
                  <a:pt x="48" y="159"/>
                  <a:pt x="48" y="151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4"/>
                  <a:pt x="52" y="0"/>
                  <a:pt x="57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4" y="0"/>
                  <a:pt x="130" y="3"/>
                  <a:pt x="134" y="6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51" y="24"/>
                  <a:pt x="154" y="30"/>
                  <a:pt x="154" y="35"/>
                </a:cubicBezTo>
                <a:cubicBezTo>
                  <a:pt x="154" y="50"/>
                  <a:pt x="154" y="50"/>
                  <a:pt x="154" y="50"/>
                </a:cubicBezTo>
                <a:cubicBezTo>
                  <a:pt x="161" y="54"/>
                  <a:pt x="166" y="62"/>
                  <a:pt x="166" y="71"/>
                </a:cubicBezTo>
                <a:close/>
                <a:moveTo>
                  <a:pt x="142" y="35"/>
                </a:moveTo>
                <a:cubicBezTo>
                  <a:pt x="128" y="35"/>
                  <a:pt x="128" y="35"/>
                  <a:pt x="128" y="35"/>
                </a:cubicBezTo>
                <a:cubicBezTo>
                  <a:pt x="123" y="35"/>
                  <a:pt x="119" y="31"/>
                  <a:pt x="119" y="26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9"/>
                  <a:pt x="60" y="59"/>
                  <a:pt x="60" y="59"/>
                </a:cubicBezTo>
                <a:cubicBezTo>
                  <a:pt x="142" y="59"/>
                  <a:pt x="142" y="59"/>
                  <a:pt x="142" y="59"/>
                </a:cubicBezTo>
                <a:lnTo>
                  <a:pt x="142" y="35"/>
                </a:lnTo>
                <a:close/>
                <a:moveTo>
                  <a:pt x="86" y="83"/>
                </a:moveTo>
                <a:cubicBezTo>
                  <a:pt x="86" y="81"/>
                  <a:pt x="85" y="80"/>
                  <a:pt x="83" y="80"/>
                </a:cubicBezTo>
                <a:cubicBezTo>
                  <a:pt x="71" y="80"/>
                  <a:pt x="71" y="80"/>
                  <a:pt x="71" y="80"/>
                </a:cubicBezTo>
                <a:cubicBezTo>
                  <a:pt x="70" y="80"/>
                  <a:pt x="68" y="81"/>
                  <a:pt x="68" y="83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6"/>
                  <a:pt x="70" y="97"/>
                  <a:pt x="71" y="97"/>
                </a:cubicBezTo>
                <a:cubicBezTo>
                  <a:pt x="83" y="97"/>
                  <a:pt x="83" y="97"/>
                  <a:pt x="83" y="97"/>
                </a:cubicBezTo>
                <a:cubicBezTo>
                  <a:pt x="85" y="97"/>
                  <a:pt x="86" y="96"/>
                  <a:pt x="86" y="94"/>
                </a:cubicBezTo>
                <a:lnTo>
                  <a:pt x="86" y="83"/>
                </a:lnTo>
                <a:close/>
                <a:moveTo>
                  <a:pt x="86" y="106"/>
                </a:moveTo>
                <a:cubicBezTo>
                  <a:pt x="86" y="105"/>
                  <a:pt x="85" y="103"/>
                  <a:pt x="8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0" y="103"/>
                  <a:pt x="68" y="105"/>
                  <a:pt x="68" y="106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20"/>
                  <a:pt x="70" y="121"/>
                  <a:pt x="71" y="121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5" y="121"/>
                  <a:pt x="86" y="120"/>
                  <a:pt x="86" y="118"/>
                </a:cubicBezTo>
                <a:lnTo>
                  <a:pt x="86" y="106"/>
                </a:lnTo>
                <a:close/>
                <a:moveTo>
                  <a:pt x="86" y="130"/>
                </a:moveTo>
                <a:cubicBezTo>
                  <a:pt x="86" y="128"/>
                  <a:pt x="85" y="127"/>
                  <a:pt x="83" y="127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70" y="127"/>
                  <a:pt x="68" y="128"/>
                  <a:pt x="68" y="130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68" y="143"/>
                  <a:pt x="70" y="145"/>
                  <a:pt x="71" y="145"/>
                </a:cubicBezTo>
                <a:cubicBezTo>
                  <a:pt x="83" y="145"/>
                  <a:pt x="83" y="145"/>
                  <a:pt x="83" y="145"/>
                </a:cubicBezTo>
                <a:cubicBezTo>
                  <a:pt x="85" y="145"/>
                  <a:pt x="86" y="143"/>
                  <a:pt x="86" y="142"/>
                </a:cubicBezTo>
                <a:lnTo>
                  <a:pt x="86" y="130"/>
                </a:lnTo>
                <a:close/>
                <a:moveTo>
                  <a:pt x="110" y="83"/>
                </a:moveTo>
                <a:cubicBezTo>
                  <a:pt x="110" y="81"/>
                  <a:pt x="109" y="80"/>
                  <a:pt x="107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93" y="80"/>
                  <a:pt x="92" y="81"/>
                  <a:pt x="92" y="83"/>
                </a:cubicBezTo>
                <a:cubicBezTo>
                  <a:pt x="92" y="94"/>
                  <a:pt x="92" y="94"/>
                  <a:pt x="92" y="94"/>
                </a:cubicBezTo>
                <a:cubicBezTo>
                  <a:pt x="92" y="96"/>
                  <a:pt x="93" y="97"/>
                  <a:pt x="95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9" y="97"/>
                  <a:pt x="110" y="96"/>
                  <a:pt x="110" y="94"/>
                </a:cubicBezTo>
                <a:lnTo>
                  <a:pt x="110" y="83"/>
                </a:lnTo>
                <a:close/>
                <a:moveTo>
                  <a:pt x="110" y="106"/>
                </a:moveTo>
                <a:cubicBezTo>
                  <a:pt x="110" y="105"/>
                  <a:pt x="109" y="103"/>
                  <a:pt x="107" y="103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3" y="103"/>
                  <a:pt x="92" y="105"/>
                  <a:pt x="92" y="106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20"/>
                  <a:pt x="93" y="121"/>
                  <a:pt x="95" y="121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09" y="121"/>
                  <a:pt x="110" y="120"/>
                  <a:pt x="110" y="118"/>
                </a:cubicBezTo>
                <a:lnTo>
                  <a:pt x="110" y="106"/>
                </a:lnTo>
                <a:close/>
                <a:moveTo>
                  <a:pt x="110" y="130"/>
                </a:moveTo>
                <a:cubicBezTo>
                  <a:pt x="110" y="128"/>
                  <a:pt x="109" y="127"/>
                  <a:pt x="107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3" y="127"/>
                  <a:pt x="92" y="128"/>
                  <a:pt x="92" y="130"/>
                </a:cubicBezTo>
                <a:cubicBezTo>
                  <a:pt x="92" y="142"/>
                  <a:pt x="92" y="142"/>
                  <a:pt x="92" y="142"/>
                </a:cubicBezTo>
                <a:cubicBezTo>
                  <a:pt x="92" y="143"/>
                  <a:pt x="93" y="145"/>
                  <a:pt x="95" y="145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9" y="145"/>
                  <a:pt x="110" y="143"/>
                  <a:pt x="110" y="142"/>
                </a:cubicBezTo>
                <a:lnTo>
                  <a:pt x="110" y="130"/>
                </a:lnTo>
                <a:close/>
                <a:moveTo>
                  <a:pt x="133" y="83"/>
                </a:moveTo>
                <a:cubicBezTo>
                  <a:pt x="133" y="81"/>
                  <a:pt x="132" y="80"/>
                  <a:pt x="131" y="80"/>
                </a:cubicBezTo>
                <a:cubicBezTo>
                  <a:pt x="119" y="80"/>
                  <a:pt x="119" y="80"/>
                  <a:pt x="119" y="80"/>
                </a:cubicBezTo>
                <a:cubicBezTo>
                  <a:pt x="117" y="80"/>
                  <a:pt x="116" y="81"/>
                  <a:pt x="116" y="83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96"/>
                  <a:pt x="117" y="97"/>
                  <a:pt x="119" y="97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2" y="97"/>
                  <a:pt x="133" y="96"/>
                  <a:pt x="133" y="94"/>
                </a:cubicBezTo>
                <a:lnTo>
                  <a:pt x="133" y="83"/>
                </a:lnTo>
                <a:close/>
                <a:moveTo>
                  <a:pt x="133" y="106"/>
                </a:moveTo>
                <a:cubicBezTo>
                  <a:pt x="133" y="105"/>
                  <a:pt x="132" y="103"/>
                  <a:pt x="131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7" y="103"/>
                  <a:pt x="116" y="105"/>
                  <a:pt x="116" y="106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20"/>
                  <a:pt x="117" y="121"/>
                  <a:pt x="119" y="121"/>
                </a:cubicBezTo>
                <a:cubicBezTo>
                  <a:pt x="131" y="121"/>
                  <a:pt x="131" y="121"/>
                  <a:pt x="131" y="121"/>
                </a:cubicBezTo>
                <a:cubicBezTo>
                  <a:pt x="132" y="121"/>
                  <a:pt x="133" y="120"/>
                  <a:pt x="133" y="118"/>
                </a:cubicBezTo>
                <a:lnTo>
                  <a:pt x="133" y="106"/>
                </a:lnTo>
                <a:close/>
                <a:moveTo>
                  <a:pt x="133" y="130"/>
                </a:moveTo>
                <a:cubicBezTo>
                  <a:pt x="133" y="128"/>
                  <a:pt x="132" y="127"/>
                  <a:pt x="131" y="127"/>
                </a:cubicBezTo>
                <a:cubicBezTo>
                  <a:pt x="119" y="127"/>
                  <a:pt x="119" y="127"/>
                  <a:pt x="119" y="127"/>
                </a:cubicBezTo>
                <a:cubicBezTo>
                  <a:pt x="117" y="127"/>
                  <a:pt x="116" y="128"/>
                  <a:pt x="116" y="130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6" y="143"/>
                  <a:pt x="117" y="145"/>
                  <a:pt x="119" y="145"/>
                </a:cubicBezTo>
                <a:cubicBezTo>
                  <a:pt x="131" y="145"/>
                  <a:pt x="131" y="145"/>
                  <a:pt x="131" y="145"/>
                </a:cubicBezTo>
                <a:cubicBezTo>
                  <a:pt x="132" y="145"/>
                  <a:pt x="133" y="143"/>
                  <a:pt x="133" y="142"/>
                </a:cubicBezTo>
                <a:lnTo>
                  <a:pt x="133" y="13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0" name="Freeform 302"/>
          <p:cNvSpPr>
            <a:spLocks noEditPoints="1"/>
          </p:cNvSpPr>
          <p:nvPr/>
        </p:nvSpPr>
        <p:spPr bwMode="auto">
          <a:xfrm>
            <a:off x="1656922" y="4112019"/>
            <a:ext cx="190451" cy="149980"/>
          </a:xfrm>
          <a:custGeom>
            <a:avLst/>
            <a:gdLst>
              <a:gd name="T0" fmla="*/ 150 w 165"/>
              <a:gd name="T1" fmla="*/ 130 h 130"/>
              <a:gd name="T2" fmla="*/ 0 w 165"/>
              <a:gd name="T3" fmla="*/ 115 h 130"/>
              <a:gd name="T4" fmla="*/ 14 w 165"/>
              <a:gd name="T5" fmla="*/ 0 h 130"/>
              <a:gd name="T6" fmla="*/ 165 w 165"/>
              <a:gd name="T7" fmla="*/ 14 h 130"/>
              <a:gd name="T8" fmla="*/ 153 w 165"/>
              <a:gd name="T9" fmla="*/ 38 h 130"/>
              <a:gd name="T10" fmla="*/ 14 w 165"/>
              <a:gd name="T11" fmla="*/ 35 h 130"/>
              <a:gd name="T12" fmla="*/ 11 w 165"/>
              <a:gd name="T13" fmla="*/ 115 h 130"/>
              <a:gd name="T14" fmla="*/ 150 w 165"/>
              <a:gd name="T15" fmla="*/ 118 h 130"/>
              <a:gd name="T16" fmla="*/ 153 w 165"/>
              <a:gd name="T17" fmla="*/ 38 h 130"/>
              <a:gd name="T18" fmla="*/ 32 w 165"/>
              <a:gd name="T19" fmla="*/ 59 h 130"/>
              <a:gd name="T20" fmla="*/ 23 w 165"/>
              <a:gd name="T21" fmla="*/ 56 h 130"/>
              <a:gd name="T22" fmla="*/ 26 w 165"/>
              <a:gd name="T23" fmla="*/ 47 h 130"/>
              <a:gd name="T24" fmla="*/ 35 w 165"/>
              <a:gd name="T25" fmla="*/ 50 h 130"/>
              <a:gd name="T26" fmla="*/ 35 w 165"/>
              <a:gd name="T27" fmla="*/ 79 h 130"/>
              <a:gd name="T28" fmla="*/ 26 w 165"/>
              <a:gd name="T29" fmla="*/ 82 h 130"/>
              <a:gd name="T30" fmla="*/ 23 w 165"/>
              <a:gd name="T31" fmla="*/ 74 h 130"/>
              <a:gd name="T32" fmla="*/ 32 w 165"/>
              <a:gd name="T33" fmla="*/ 71 h 130"/>
              <a:gd name="T34" fmla="*/ 35 w 165"/>
              <a:gd name="T35" fmla="*/ 79 h 130"/>
              <a:gd name="T36" fmla="*/ 32 w 165"/>
              <a:gd name="T37" fmla="*/ 106 h 130"/>
              <a:gd name="T38" fmla="*/ 23 w 165"/>
              <a:gd name="T39" fmla="*/ 103 h 130"/>
              <a:gd name="T40" fmla="*/ 26 w 165"/>
              <a:gd name="T41" fmla="*/ 94 h 130"/>
              <a:gd name="T42" fmla="*/ 35 w 165"/>
              <a:gd name="T43" fmla="*/ 97 h 130"/>
              <a:gd name="T44" fmla="*/ 142 w 165"/>
              <a:gd name="T45" fmla="*/ 56 h 130"/>
              <a:gd name="T46" fmla="*/ 50 w 165"/>
              <a:gd name="T47" fmla="*/ 59 h 130"/>
              <a:gd name="T48" fmla="*/ 47 w 165"/>
              <a:gd name="T49" fmla="*/ 50 h 130"/>
              <a:gd name="T50" fmla="*/ 139 w 165"/>
              <a:gd name="T51" fmla="*/ 47 h 130"/>
              <a:gd name="T52" fmla="*/ 142 w 165"/>
              <a:gd name="T53" fmla="*/ 56 h 130"/>
              <a:gd name="T54" fmla="*/ 139 w 165"/>
              <a:gd name="T55" fmla="*/ 82 h 130"/>
              <a:gd name="T56" fmla="*/ 47 w 165"/>
              <a:gd name="T57" fmla="*/ 79 h 130"/>
              <a:gd name="T58" fmla="*/ 50 w 165"/>
              <a:gd name="T59" fmla="*/ 71 h 130"/>
              <a:gd name="T60" fmla="*/ 142 w 165"/>
              <a:gd name="T61" fmla="*/ 74 h 130"/>
              <a:gd name="T62" fmla="*/ 142 w 165"/>
              <a:gd name="T63" fmla="*/ 103 h 130"/>
              <a:gd name="T64" fmla="*/ 50 w 165"/>
              <a:gd name="T65" fmla="*/ 106 h 130"/>
              <a:gd name="T66" fmla="*/ 47 w 165"/>
              <a:gd name="T67" fmla="*/ 97 h 130"/>
              <a:gd name="T68" fmla="*/ 139 w 165"/>
              <a:gd name="T69" fmla="*/ 94 h 130"/>
              <a:gd name="T70" fmla="*/ 142 w 165"/>
              <a:gd name="T71" fmla="*/ 10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5" h="130">
                <a:moveTo>
                  <a:pt x="165" y="115"/>
                </a:moveTo>
                <a:cubicBezTo>
                  <a:pt x="165" y="123"/>
                  <a:pt x="159" y="130"/>
                  <a:pt x="150" y="130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6" y="130"/>
                  <a:pt x="0" y="123"/>
                  <a:pt x="0" y="1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9" y="0"/>
                  <a:pt x="165" y="6"/>
                  <a:pt x="165" y="14"/>
                </a:cubicBezTo>
                <a:lnTo>
                  <a:pt x="165" y="115"/>
                </a:lnTo>
                <a:close/>
                <a:moveTo>
                  <a:pt x="153" y="38"/>
                </a:moveTo>
                <a:cubicBezTo>
                  <a:pt x="153" y="36"/>
                  <a:pt x="152" y="35"/>
                  <a:pt x="150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3" y="35"/>
                  <a:pt x="11" y="36"/>
                  <a:pt x="11" y="38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17"/>
                  <a:pt x="13" y="118"/>
                  <a:pt x="14" y="118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2" y="118"/>
                  <a:pt x="153" y="117"/>
                  <a:pt x="153" y="115"/>
                </a:cubicBezTo>
                <a:lnTo>
                  <a:pt x="153" y="38"/>
                </a:lnTo>
                <a:close/>
                <a:moveTo>
                  <a:pt x="35" y="56"/>
                </a:moveTo>
                <a:cubicBezTo>
                  <a:pt x="35" y="57"/>
                  <a:pt x="34" y="59"/>
                  <a:pt x="32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59"/>
                  <a:pt x="23" y="57"/>
                  <a:pt x="23" y="56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48"/>
                  <a:pt x="25" y="47"/>
                  <a:pt x="26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4" y="47"/>
                  <a:pt x="35" y="48"/>
                  <a:pt x="35" y="50"/>
                </a:cubicBezTo>
                <a:lnTo>
                  <a:pt x="35" y="56"/>
                </a:lnTo>
                <a:close/>
                <a:moveTo>
                  <a:pt x="35" y="79"/>
                </a:moveTo>
                <a:cubicBezTo>
                  <a:pt x="35" y="81"/>
                  <a:pt x="34" y="82"/>
                  <a:pt x="32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5" y="82"/>
                  <a:pt x="23" y="81"/>
                  <a:pt x="23" y="79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2"/>
                  <a:pt x="25" y="71"/>
                  <a:pt x="26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4" y="71"/>
                  <a:pt x="35" y="72"/>
                  <a:pt x="35" y="74"/>
                </a:cubicBezTo>
                <a:lnTo>
                  <a:pt x="35" y="79"/>
                </a:lnTo>
                <a:close/>
                <a:moveTo>
                  <a:pt x="35" y="103"/>
                </a:moveTo>
                <a:cubicBezTo>
                  <a:pt x="35" y="105"/>
                  <a:pt x="34" y="106"/>
                  <a:pt x="32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5" y="106"/>
                  <a:pt x="23" y="105"/>
                  <a:pt x="23" y="103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96"/>
                  <a:pt x="25" y="94"/>
                  <a:pt x="26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4" y="94"/>
                  <a:pt x="35" y="96"/>
                  <a:pt x="35" y="97"/>
                </a:cubicBezTo>
                <a:lnTo>
                  <a:pt x="35" y="103"/>
                </a:lnTo>
                <a:close/>
                <a:moveTo>
                  <a:pt x="142" y="56"/>
                </a:moveTo>
                <a:cubicBezTo>
                  <a:pt x="142" y="57"/>
                  <a:pt x="140" y="59"/>
                  <a:pt x="13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48" y="59"/>
                  <a:pt x="47" y="57"/>
                  <a:pt x="47" y="56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8"/>
                  <a:pt x="48" y="47"/>
                  <a:pt x="50" y="47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40" y="47"/>
                  <a:pt x="142" y="48"/>
                  <a:pt x="142" y="50"/>
                </a:cubicBezTo>
                <a:lnTo>
                  <a:pt x="142" y="56"/>
                </a:lnTo>
                <a:close/>
                <a:moveTo>
                  <a:pt x="142" y="79"/>
                </a:moveTo>
                <a:cubicBezTo>
                  <a:pt x="142" y="81"/>
                  <a:pt x="140" y="82"/>
                  <a:pt x="139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48" y="82"/>
                  <a:pt x="47" y="81"/>
                  <a:pt x="47" y="79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8" y="71"/>
                  <a:pt x="50" y="71"/>
                </a:cubicBezTo>
                <a:cubicBezTo>
                  <a:pt x="139" y="71"/>
                  <a:pt x="139" y="71"/>
                  <a:pt x="139" y="71"/>
                </a:cubicBezTo>
                <a:cubicBezTo>
                  <a:pt x="140" y="71"/>
                  <a:pt x="142" y="72"/>
                  <a:pt x="142" y="74"/>
                </a:cubicBezTo>
                <a:lnTo>
                  <a:pt x="142" y="79"/>
                </a:lnTo>
                <a:close/>
                <a:moveTo>
                  <a:pt x="142" y="103"/>
                </a:moveTo>
                <a:cubicBezTo>
                  <a:pt x="142" y="105"/>
                  <a:pt x="140" y="106"/>
                  <a:pt x="139" y="106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48" y="106"/>
                  <a:pt x="47" y="105"/>
                  <a:pt x="47" y="103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6"/>
                  <a:pt x="48" y="94"/>
                  <a:pt x="50" y="94"/>
                </a:cubicBezTo>
                <a:cubicBezTo>
                  <a:pt x="139" y="94"/>
                  <a:pt x="139" y="94"/>
                  <a:pt x="139" y="94"/>
                </a:cubicBezTo>
                <a:cubicBezTo>
                  <a:pt x="140" y="94"/>
                  <a:pt x="142" y="96"/>
                  <a:pt x="142" y="97"/>
                </a:cubicBezTo>
                <a:lnTo>
                  <a:pt x="142" y="10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1" name="Freeform 303"/>
          <p:cNvSpPr>
            <a:spLocks noEditPoints="1"/>
          </p:cNvSpPr>
          <p:nvPr/>
        </p:nvSpPr>
        <p:spPr bwMode="auto">
          <a:xfrm>
            <a:off x="1894986" y="4097735"/>
            <a:ext cx="178547" cy="191641"/>
          </a:xfrm>
          <a:custGeom>
            <a:avLst/>
            <a:gdLst>
              <a:gd name="T0" fmla="*/ 142 w 154"/>
              <a:gd name="T1" fmla="*/ 165 h 165"/>
              <a:gd name="T2" fmla="*/ 0 w 154"/>
              <a:gd name="T3" fmla="*/ 154 h 165"/>
              <a:gd name="T4" fmla="*/ 12 w 154"/>
              <a:gd name="T5" fmla="*/ 0 h 165"/>
              <a:gd name="T6" fmla="*/ 154 w 154"/>
              <a:gd name="T7" fmla="*/ 12 h 165"/>
              <a:gd name="T8" fmla="*/ 142 w 154"/>
              <a:gd name="T9" fmla="*/ 18 h 165"/>
              <a:gd name="T10" fmla="*/ 18 w 154"/>
              <a:gd name="T11" fmla="*/ 12 h 165"/>
              <a:gd name="T12" fmla="*/ 12 w 154"/>
              <a:gd name="T13" fmla="*/ 41 h 165"/>
              <a:gd name="T14" fmla="*/ 136 w 154"/>
              <a:gd name="T15" fmla="*/ 47 h 165"/>
              <a:gd name="T16" fmla="*/ 142 w 154"/>
              <a:gd name="T17" fmla="*/ 18 h 165"/>
              <a:gd name="T18" fmla="*/ 12 w 154"/>
              <a:gd name="T19" fmla="*/ 71 h 165"/>
              <a:gd name="T20" fmla="*/ 35 w 154"/>
              <a:gd name="T21" fmla="*/ 71 h 165"/>
              <a:gd name="T22" fmla="*/ 24 w 154"/>
              <a:gd name="T23" fmla="*/ 94 h 165"/>
              <a:gd name="T24" fmla="*/ 24 w 154"/>
              <a:gd name="T25" fmla="*/ 118 h 165"/>
              <a:gd name="T26" fmla="*/ 24 w 154"/>
              <a:gd name="T27" fmla="*/ 94 h 165"/>
              <a:gd name="T28" fmla="*/ 12 w 154"/>
              <a:gd name="T29" fmla="*/ 142 h 165"/>
              <a:gd name="T30" fmla="*/ 35 w 154"/>
              <a:gd name="T31" fmla="*/ 142 h 165"/>
              <a:gd name="T32" fmla="*/ 59 w 154"/>
              <a:gd name="T33" fmla="*/ 59 h 165"/>
              <a:gd name="T34" fmla="*/ 59 w 154"/>
              <a:gd name="T35" fmla="*/ 83 h 165"/>
              <a:gd name="T36" fmla="*/ 59 w 154"/>
              <a:gd name="T37" fmla="*/ 59 h 165"/>
              <a:gd name="T38" fmla="*/ 47 w 154"/>
              <a:gd name="T39" fmla="*/ 106 h 165"/>
              <a:gd name="T40" fmla="*/ 71 w 154"/>
              <a:gd name="T41" fmla="*/ 106 h 165"/>
              <a:gd name="T42" fmla="*/ 59 w 154"/>
              <a:gd name="T43" fmla="*/ 130 h 165"/>
              <a:gd name="T44" fmla="*/ 59 w 154"/>
              <a:gd name="T45" fmla="*/ 154 h 165"/>
              <a:gd name="T46" fmla="*/ 59 w 154"/>
              <a:gd name="T47" fmla="*/ 130 h 165"/>
              <a:gd name="T48" fmla="*/ 83 w 154"/>
              <a:gd name="T49" fmla="*/ 71 h 165"/>
              <a:gd name="T50" fmla="*/ 106 w 154"/>
              <a:gd name="T51" fmla="*/ 71 h 165"/>
              <a:gd name="T52" fmla="*/ 95 w 154"/>
              <a:gd name="T53" fmla="*/ 94 h 165"/>
              <a:gd name="T54" fmla="*/ 95 w 154"/>
              <a:gd name="T55" fmla="*/ 118 h 165"/>
              <a:gd name="T56" fmla="*/ 95 w 154"/>
              <a:gd name="T57" fmla="*/ 94 h 165"/>
              <a:gd name="T58" fmla="*/ 83 w 154"/>
              <a:gd name="T59" fmla="*/ 142 h 165"/>
              <a:gd name="T60" fmla="*/ 106 w 154"/>
              <a:gd name="T61" fmla="*/ 142 h 165"/>
              <a:gd name="T62" fmla="*/ 130 w 154"/>
              <a:gd name="T63" fmla="*/ 59 h 165"/>
              <a:gd name="T64" fmla="*/ 130 w 154"/>
              <a:gd name="T65" fmla="*/ 83 h 165"/>
              <a:gd name="T66" fmla="*/ 130 w 154"/>
              <a:gd name="T67" fmla="*/ 59 h 165"/>
              <a:gd name="T68" fmla="*/ 130 w 154"/>
              <a:gd name="T69" fmla="*/ 94 h 165"/>
              <a:gd name="T70" fmla="*/ 118 w 154"/>
              <a:gd name="T71" fmla="*/ 142 h 165"/>
              <a:gd name="T72" fmla="*/ 142 w 154"/>
              <a:gd name="T73" fmla="*/ 14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65">
                <a:moveTo>
                  <a:pt x="154" y="154"/>
                </a:moveTo>
                <a:cubicBezTo>
                  <a:pt x="154" y="160"/>
                  <a:pt x="148" y="165"/>
                  <a:pt x="142" y="165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5" y="165"/>
                  <a:pt x="0" y="160"/>
                  <a:pt x="0" y="15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8" y="0"/>
                  <a:pt x="154" y="5"/>
                  <a:pt x="154" y="12"/>
                </a:cubicBezTo>
                <a:lnTo>
                  <a:pt x="154" y="154"/>
                </a:lnTo>
                <a:close/>
                <a:moveTo>
                  <a:pt x="142" y="18"/>
                </a:moveTo>
                <a:cubicBezTo>
                  <a:pt x="142" y="14"/>
                  <a:pt x="139" y="12"/>
                  <a:pt x="136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4" y="12"/>
                  <a:pt x="12" y="14"/>
                  <a:pt x="12" y="18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4"/>
                  <a:pt x="14" y="47"/>
                  <a:pt x="18" y="47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39" y="47"/>
                  <a:pt x="142" y="44"/>
                  <a:pt x="142" y="41"/>
                </a:cubicBezTo>
                <a:lnTo>
                  <a:pt x="142" y="18"/>
                </a:lnTo>
                <a:close/>
                <a:moveTo>
                  <a:pt x="24" y="59"/>
                </a:moveTo>
                <a:cubicBezTo>
                  <a:pt x="17" y="59"/>
                  <a:pt x="12" y="64"/>
                  <a:pt x="12" y="71"/>
                </a:cubicBezTo>
                <a:cubicBezTo>
                  <a:pt x="12" y="77"/>
                  <a:pt x="17" y="83"/>
                  <a:pt x="24" y="83"/>
                </a:cubicBezTo>
                <a:cubicBezTo>
                  <a:pt x="30" y="83"/>
                  <a:pt x="35" y="77"/>
                  <a:pt x="35" y="71"/>
                </a:cubicBezTo>
                <a:cubicBezTo>
                  <a:pt x="35" y="64"/>
                  <a:pt x="30" y="59"/>
                  <a:pt x="24" y="59"/>
                </a:cubicBezTo>
                <a:close/>
                <a:moveTo>
                  <a:pt x="24" y="94"/>
                </a:moveTo>
                <a:cubicBezTo>
                  <a:pt x="17" y="94"/>
                  <a:pt x="12" y="100"/>
                  <a:pt x="12" y="106"/>
                </a:cubicBezTo>
                <a:cubicBezTo>
                  <a:pt x="12" y="113"/>
                  <a:pt x="17" y="118"/>
                  <a:pt x="24" y="118"/>
                </a:cubicBezTo>
                <a:cubicBezTo>
                  <a:pt x="30" y="118"/>
                  <a:pt x="35" y="113"/>
                  <a:pt x="35" y="106"/>
                </a:cubicBezTo>
                <a:cubicBezTo>
                  <a:pt x="35" y="100"/>
                  <a:pt x="30" y="94"/>
                  <a:pt x="24" y="94"/>
                </a:cubicBezTo>
                <a:close/>
                <a:moveTo>
                  <a:pt x="24" y="130"/>
                </a:moveTo>
                <a:cubicBezTo>
                  <a:pt x="17" y="130"/>
                  <a:pt x="12" y="135"/>
                  <a:pt x="12" y="142"/>
                </a:cubicBezTo>
                <a:cubicBezTo>
                  <a:pt x="12" y="148"/>
                  <a:pt x="17" y="154"/>
                  <a:pt x="24" y="154"/>
                </a:cubicBezTo>
                <a:cubicBezTo>
                  <a:pt x="30" y="154"/>
                  <a:pt x="35" y="148"/>
                  <a:pt x="35" y="142"/>
                </a:cubicBezTo>
                <a:cubicBezTo>
                  <a:pt x="35" y="135"/>
                  <a:pt x="30" y="130"/>
                  <a:pt x="24" y="130"/>
                </a:cubicBezTo>
                <a:close/>
                <a:moveTo>
                  <a:pt x="59" y="59"/>
                </a:moveTo>
                <a:cubicBezTo>
                  <a:pt x="52" y="59"/>
                  <a:pt x="47" y="64"/>
                  <a:pt x="47" y="71"/>
                </a:cubicBezTo>
                <a:cubicBezTo>
                  <a:pt x="47" y="77"/>
                  <a:pt x="52" y="83"/>
                  <a:pt x="59" y="83"/>
                </a:cubicBezTo>
                <a:cubicBezTo>
                  <a:pt x="66" y="83"/>
                  <a:pt x="71" y="77"/>
                  <a:pt x="71" y="71"/>
                </a:cubicBezTo>
                <a:cubicBezTo>
                  <a:pt x="71" y="64"/>
                  <a:pt x="66" y="59"/>
                  <a:pt x="59" y="59"/>
                </a:cubicBezTo>
                <a:close/>
                <a:moveTo>
                  <a:pt x="59" y="94"/>
                </a:moveTo>
                <a:cubicBezTo>
                  <a:pt x="52" y="94"/>
                  <a:pt x="47" y="100"/>
                  <a:pt x="47" y="106"/>
                </a:cubicBezTo>
                <a:cubicBezTo>
                  <a:pt x="47" y="113"/>
                  <a:pt x="52" y="118"/>
                  <a:pt x="59" y="118"/>
                </a:cubicBezTo>
                <a:cubicBezTo>
                  <a:pt x="66" y="118"/>
                  <a:pt x="71" y="113"/>
                  <a:pt x="71" y="106"/>
                </a:cubicBezTo>
                <a:cubicBezTo>
                  <a:pt x="71" y="100"/>
                  <a:pt x="66" y="94"/>
                  <a:pt x="59" y="94"/>
                </a:cubicBezTo>
                <a:close/>
                <a:moveTo>
                  <a:pt x="59" y="130"/>
                </a:moveTo>
                <a:cubicBezTo>
                  <a:pt x="52" y="130"/>
                  <a:pt x="47" y="135"/>
                  <a:pt x="47" y="142"/>
                </a:cubicBezTo>
                <a:cubicBezTo>
                  <a:pt x="47" y="148"/>
                  <a:pt x="52" y="154"/>
                  <a:pt x="59" y="154"/>
                </a:cubicBezTo>
                <a:cubicBezTo>
                  <a:pt x="66" y="154"/>
                  <a:pt x="71" y="148"/>
                  <a:pt x="71" y="142"/>
                </a:cubicBezTo>
                <a:cubicBezTo>
                  <a:pt x="71" y="135"/>
                  <a:pt x="66" y="130"/>
                  <a:pt x="59" y="130"/>
                </a:cubicBezTo>
                <a:close/>
                <a:moveTo>
                  <a:pt x="95" y="59"/>
                </a:moveTo>
                <a:cubicBezTo>
                  <a:pt x="88" y="59"/>
                  <a:pt x="83" y="64"/>
                  <a:pt x="83" y="71"/>
                </a:cubicBezTo>
                <a:cubicBezTo>
                  <a:pt x="83" y="77"/>
                  <a:pt x="88" y="83"/>
                  <a:pt x="95" y="83"/>
                </a:cubicBezTo>
                <a:cubicBezTo>
                  <a:pt x="101" y="83"/>
                  <a:pt x="106" y="77"/>
                  <a:pt x="106" y="71"/>
                </a:cubicBezTo>
                <a:cubicBezTo>
                  <a:pt x="106" y="64"/>
                  <a:pt x="101" y="59"/>
                  <a:pt x="95" y="59"/>
                </a:cubicBezTo>
                <a:close/>
                <a:moveTo>
                  <a:pt x="95" y="94"/>
                </a:moveTo>
                <a:cubicBezTo>
                  <a:pt x="88" y="94"/>
                  <a:pt x="83" y="100"/>
                  <a:pt x="83" y="106"/>
                </a:cubicBezTo>
                <a:cubicBezTo>
                  <a:pt x="83" y="113"/>
                  <a:pt x="88" y="118"/>
                  <a:pt x="95" y="118"/>
                </a:cubicBezTo>
                <a:cubicBezTo>
                  <a:pt x="101" y="118"/>
                  <a:pt x="106" y="113"/>
                  <a:pt x="106" y="106"/>
                </a:cubicBezTo>
                <a:cubicBezTo>
                  <a:pt x="106" y="100"/>
                  <a:pt x="101" y="94"/>
                  <a:pt x="95" y="94"/>
                </a:cubicBezTo>
                <a:close/>
                <a:moveTo>
                  <a:pt x="95" y="130"/>
                </a:moveTo>
                <a:cubicBezTo>
                  <a:pt x="88" y="130"/>
                  <a:pt x="83" y="135"/>
                  <a:pt x="83" y="142"/>
                </a:cubicBezTo>
                <a:cubicBezTo>
                  <a:pt x="83" y="148"/>
                  <a:pt x="88" y="154"/>
                  <a:pt x="95" y="154"/>
                </a:cubicBezTo>
                <a:cubicBezTo>
                  <a:pt x="101" y="154"/>
                  <a:pt x="106" y="148"/>
                  <a:pt x="106" y="142"/>
                </a:cubicBezTo>
                <a:cubicBezTo>
                  <a:pt x="106" y="135"/>
                  <a:pt x="101" y="130"/>
                  <a:pt x="95" y="130"/>
                </a:cubicBezTo>
                <a:close/>
                <a:moveTo>
                  <a:pt x="130" y="59"/>
                </a:moveTo>
                <a:cubicBezTo>
                  <a:pt x="123" y="59"/>
                  <a:pt x="118" y="64"/>
                  <a:pt x="118" y="71"/>
                </a:cubicBezTo>
                <a:cubicBezTo>
                  <a:pt x="118" y="77"/>
                  <a:pt x="123" y="83"/>
                  <a:pt x="130" y="83"/>
                </a:cubicBezTo>
                <a:cubicBezTo>
                  <a:pt x="137" y="83"/>
                  <a:pt x="142" y="77"/>
                  <a:pt x="142" y="71"/>
                </a:cubicBezTo>
                <a:cubicBezTo>
                  <a:pt x="142" y="64"/>
                  <a:pt x="137" y="59"/>
                  <a:pt x="130" y="59"/>
                </a:cubicBezTo>
                <a:close/>
                <a:moveTo>
                  <a:pt x="142" y="106"/>
                </a:moveTo>
                <a:cubicBezTo>
                  <a:pt x="142" y="100"/>
                  <a:pt x="136" y="94"/>
                  <a:pt x="130" y="94"/>
                </a:cubicBezTo>
                <a:cubicBezTo>
                  <a:pt x="124" y="94"/>
                  <a:pt x="118" y="100"/>
                  <a:pt x="118" y="106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18" y="148"/>
                  <a:pt x="124" y="154"/>
                  <a:pt x="130" y="154"/>
                </a:cubicBezTo>
                <a:cubicBezTo>
                  <a:pt x="136" y="154"/>
                  <a:pt x="142" y="148"/>
                  <a:pt x="142" y="142"/>
                </a:cubicBezTo>
                <a:lnTo>
                  <a:pt x="142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2" name="Freeform 304"/>
          <p:cNvSpPr>
            <a:spLocks noEditPoints="1"/>
          </p:cNvSpPr>
          <p:nvPr/>
        </p:nvSpPr>
        <p:spPr bwMode="auto">
          <a:xfrm>
            <a:off x="2129477" y="4097735"/>
            <a:ext cx="178547" cy="191641"/>
          </a:xfrm>
          <a:custGeom>
            <a:avLst/>
            <a:gdLst>
              <a:gd name="T0" fmla="*/ 142 w 154"/>
              <a:gd name="T1" fmla="*/ 165 h 165"/>
              <a:gd name="T2" fmla="*/ 0 w 154"/>
              <a:gd name="T3" fmla="*/ 154 h 165"/>
              <a:gd name="T4" fmla="*/ 12 w 154"/>
              <a:gd name="T5" fmla="*/ 23 h 165"/>
              <a:gd name="T6" fmla="*/ 24 w 154"/>
              <a:gd name="T7" fmla="*/ 15 h 165"/>
              <a:gd name="T8" fmla="*/ 45 w 154"/>
              <a:gd name="T9" fmla="*/ 0 h 165"/>
              <a:gd name="T10" fmla="*/ 59 w 154"/>
              <a:gd name="T11" fmla="*/ 23 h 165"/>
              <a:gd name="T12" fmla="*/ 95 w 154"/>
              <a:gd name="T13" fmla="*/ 15 h 165"/>
              <a:gd name="T14" fmla="*/ 116 w 154"/>
              <a:gd name="T15" fmla="*/ 0 h 165"/>
              <a:gd name="T16" fmla="*/ 130 w 154"/>
              <a:gd name="T17" fmla="*/ 23 h 165"/>
              <a:gd name="T18" fmla="*/ 154 w 154"/>
              <a:gd name="T19" fmla="*/ 35 h 165"/>
              <a:gd name="T20" fmla="*/ 39 w 154"/>
              <a:gd name="T21" fmla="*/ 86 h 165"/>
              <a:gd name="T22" fmla="*/ 12 w 154"/>
              <a:gd name="T23" fmla="*/ 59 h 165"/>
              <a:gd name="T24" fmla="*/ 39 w 154"/>
              <a:gd name="T25" fmla="*/ 86 h 165"/>
              <a:gd name="T26" fmla="*/ 39 w 154"/>
              <a:gd name="T27" fmla="*/ 91 h 165"/>
              <a:gd name="T28" fmla="*/ 12 w 154"/>
              <a:gd name="T29" fmla="*/ 121 h 165"/>
              <a:gd name="T30" fmla="*/ 39 w 154"/>
              <a:gd name="T31" fmla="*/ 154 h 165"/>
              <a:gd name="T32" fmla="*/ 12 w 154"/>
              <a:gd name="T33" fmla="*/ 127 h 165"/>
              <a:gd name="T34" fmla="*/ 39 w 154"/>
              <a:gd name="T35" fmla="*/ 154 h 165"/>
              <a:gd name="T36" fmla="*/ 45 w 154"/>
              <a:gd name="T37" fmla="*/ 12 h 165"/>
              <a:gd name="T38" fmla="*/ 36 w 154"/>
              <a:gd name="T39" fmla="*/ 15 h 165"/>
              <a:gd name="T40" fmla="*/ 39 w 154"/>
              <a:gd name="T41" fmla="*/ 44 h 165"/>
              <a:gd name="T42" fmla="*/ 48 w 154"/>
              <a:gd name="T43" fmla="*/ 41 h 165"/>
              <a:gd name="T44" fmla="*/ 74 w 154"/>
              <a:gd name="T45" fmla="*/ 86 h 165"/>
              <a:gd name="T46" fmla="*/ 45 w 154"/>
              <a:gd name="T47" fmla="*/ 59 h 165"/>
              <a:gd name="T48" fmla="*/ 74 w 154"/>
              <a:gd name="T49" fmla="*/ 86 h 165"/>
              <a:gd name="T50" fmla="*/ 74 w 154"/>
              <a:gd name="T51" fmla="*/ 91 h 165"/>
              <a:gd name="T52" fmla="*/ 45 w 154"/>
              <a:gd name="T53" fmla="*/ 121 h 165"/>
              <a:gd name="T54" fmla="*/ 74 w 154"/>
              <a:gd name="T55" fmla="*/ 154 h 165"/>
              <a:gd name="T56" fmla="*/ 45 w 154"/>
              <a:gd name="T57" fmla="*/ 127 h 165"/>
              <a:gd name="T58" fmla="*/ 74 w 154"/>
              <a:gd name="T59" fmla="*/ 154 h 165"/>
              <a:gd name="T60" fmla="*/ 110 w 154"/>
              <a:gd name="T61" fmla="*/ 59 h 165"/>
              <a:gd name="T62" fmla="*/ 80 w 154"/>
              <a:gd name="T63" fmla="*/ 86 h 165"/>
              <a:gd name="T64" fmla="*/ 110 w 154"/>
              <a:gd name="T65" fmla="*/ 121 h 165"/>
              <a:gd name="T66" fmla="*/ 80 w 154"/>
              <a:gd name="T67" fmla="*/ 91 h 165"/>
              <a:gd name="T68" fmla="*/ 110 w 154"/>
              <a:gd name="T69" fmla="*/ 121 h 165"/>
              <a:gd name="T70" fmla="*/ 110 w 154"/>
              <a:gd name="T71" fmla="*/ 127 h 165"/>
              <a:gd name="T72" fmla="*/ 80 w 154"/>
              <a:gd name="T73" fmla="*/ 154 h 165"/>
              <a:gd name="T74" fmla="*/ 119 w 154"/>
              <a:gd name="T75" fmla="*/ 15 h 165"/>
              <a:gd name="T76" fmla="*/ 110 w 154"/>
              <a:gd name="T77" fmla="*/ 12 h 165"/>
              <a:gd name="T78" fmla="*/ 107 w 154"/>
              <a:gd name="T79" fmla="*/ 41 h 165"/>
              <a:gd name="T80" fmla="*/ 116 w 154"/>
              <a:gd name="T81" fmla="*/ 44 h 165"/>
              <a:gd name="T82" fmla="*/ 119 w 154"/>
              <a:gd name="T83" fmla="*/ 15 h 165"/>
              <a:gd name="T84" fmla="*/ 142 w 154"/>
              <a:gd name="T85" fmla="*/ 59 h 165"/>
              <a:gd name="T86" fmla="*/ 116 w 154"/>
              <a:gd name="T87" fmla="*/ 86 h 165"/>
              <a:gd name="T88" fmla="*/ 142 w 154"/>
              <a:gd name="T89" fmla="*/ 121 h 165"/>
              <a:gd name="T90" fmla="*/ 116 w 154"/>
              <a:gd name="T91" fmla="*/ 91 h 165"/>
              <a:gd name="T92" fmla="*/ 142 w 154"/>
              <a:gd name="T93" fmla="*/ 121 h 165"/>
              <a:gd name="T94" fmla="*/ 142 w 154"/>
              <a:gd name="T95" fmla="*/ 127 h 165"/>
              <a:gd name="T96" fmla="*/ 116 w 154"/>
              <a:gd name="T97" fmla="*/ 15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4" h="165">
                <a:moveTo>
                  <a:pt x="154" y="154"/>
                </a:moveTo>
                <a:cubicBezTo>
                  <a:pt x="154" y="160"/>
                  <a:pt x="149" y="165"/>
                  <a:pt x="142" y="165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6" y="165"/>
                  <a:pt x="0" y="160"/>
                  <a:pt x="0" y="15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9"/>
                  <a:pt x="6" y="23"/>
                  <a:pt x="12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6"/>
                  <a:pt x="31" y="0"/>
                  <a:pt x="3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3" y="0"/>
                  <a:pt x="59" y="6"/>
                  <a:pt x="5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15"/>
                  <a:pt x="95" y="15"/>
                  <a:pt x="95" y="15"/>
                </a:cubicBezTo>
                <a:cubicBezTo>
                  <a:pt x="95" y="6"/>
                  <a:pt x="102" y="0"/>
                  <a:pt x="110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4" y="0"/>
                  <a:pt x="130" y="6"/>
                  <a:pt x="130" y="15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9" y="23"/>
                  <a:pt x="154" y="29"/>
                  <a:pt x="154" y="35"/>
                </a:cubicBezTo>
                <a:lnTo>
                  <a:pt x="154" y="154"/>
                </a:lnTo>
                <a:close/>
                <a:moveTo>
                  <a:pt x="39" y="86"/>
                </a:moveTo>
                <a:cubicBezTo>
                  <a:pt x="39" y="59"/>
                  <a:pt x="39" y="59"/>
                  <a:pt x="39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86"/>
                  <a:pt x="12" y="86"/>
                  <a:pt x="12" y="86"/>
                </a:cubicBezTo>
                <a:lnTo>
                  <a:pt x="39" y="86"/>
                </a:lnTo>
                <a:close/>
                <a:moveTo>
                  <a:pt x="39" y="121"/>
                </a:moveTo>
                <a:cubicBezTo>
                  <a:pt x="39" y="91"/>
                  <a:pt x="39" y="91"/>
                  <a:pt x="39" y="91"/>
                </a:cubicBezTo>
                <a:cubicBezTo>
                  <a:pt x="12" y="91"/>
                  <a:pt x="12" y="91"/>
                  <a:pt x="12" y="91"/>
                </a:cubicBezTo>
                <a:cubicBezTo>
                  <a:pt x="12" y="121"/>
                  <a:pt x="12" y="121"/>
                  <a:pt x="12" y="121"/>
                </a:cubicBezTo>
                <a:lnTo>
                  <a:pt x="39" y="121"/>
                </a:lnTo>
                <a:close/>
                <a:moveTo>
                  <a:pt x="39" y="154"/>
                </a:moveTo>
                <a:cubicBezTo>
                  <a:pt x="39" y="127"/>
                  <a:pt x="39" y="127"/>
                  <a:pt x="39" y="127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54"/>
                  <a:pt x="12" y="154"/>
                  <a:pt x="12" y="154"/>
                </a:cubicBezTo>
                <a:lnTo>
                  <a:pt x="39" y="154"/>
                </a:lnTo>
                <a:close/>
                <a:moveTo>
                  <a:pt x="48" y="15"/>
                </a:moveTo>
                <a:cubicBezTo>
                  <a:pt x="48" y="13"/>
                  <a:pt x="46" y="12"/>
                  <a:pt x="45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6" y="13"/>
                  <a:pt x="36" y="15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3"/>
                  <a:pt x="37" y="44"/>
                  <a:pt x="39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8" y="43"/>
                  <a:pt x="48" y="41"/>
                </a:cubicBezTo>
                <a:lnTo>
                  <a:pt x="48" y="15"/>
                </a:lnTo>
                <a:close/>
                <a:moveTo>
                  <a:pt x="74" y="86"/>
                </a:moveTo>
                <a:cubicBezTo>
                  <a:pt x="74" y="59"/>
                  <a:pt x="74" y="59"/>
                  <a:pt x="7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86"/>
                  <a:pt x="45" y="86"/>
                  <a:pt x="45" y="86"/>
                </a:cubicBezTo>
                <a:lnTo>
                  <a:pt x="74" y="86"/>
                </a:lnTo>
                <a:close/>
                <a:moveTo>
                  <a:pt x="74" y="121"/>
                </a:moveTo>
                <a:cubicBezTo>
                  <a:pt x="74" y="91"/>
                  <a:pt x="74" y="91"/>
                  <a:pt x="74" y="91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121"/>
                  <a:pt x="45" y="121"/>
                  <a:pt x="45" y="121"/>
                </a:cubicBezTo>
                <a:lnTo>
                  <a:pt x="74" y="121"/>
                </a:lnTo>
                <a:close/>
                <a:moveTo>
                  <a:pt x="74" y="154"/>
                </a:moveTo>
                <a:cubicBezTo>
                  <a:pt x="74" y="127"/>
                  <a:pt x="74" y="127"/>
                  <a:pt x="74" y="127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5" y="154"/>
                  <a:pt x="45" y="154"/>
                  <a:pt x="45" y="154"/>
                </a:cubicBezTo>
                <a:lnTo>
                  <a:pt x="74" y="154"/>
                </a:lnTo>
                <a:close/>
                <a:moveTo>
                  <a:pt x="110" y="86"/>
                </a:moveTo>
                <a:cubicBezTo>
                  <a:pt x="110" y="59"/>
                  <a:pt x="110" y="59"/>
                  <a:pt x="11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86"/>
                  <a:pt x="80" y="86"/>
                  <a:pt x="80" y="86"/>
                </a:cubicBezTo>
                <a:lnTo>
                  <a:pt x="110" y="86"/>
                </a:lnTo>
                <a:close/>
                <a:moveTo>
                  <a:pt x="110" y="121"/>
                </a:moveTo>
                <a:cubicBezTo>
                  <a:pt x="110" y="91"/>
                  <a:pt x="110" y="91"/>
                  <a:pt x="110" y="91"/>
                </a:cubicBezTo>
                <a:cubicBezTo>
                  <a:pt x="80" y="91"/>
                  <a:pt x="80" y="91"/>
                  <a:pt x="80" y="91"/>
                </a:cubicBezTo>
                <a:cubicBezTo>
                  <a:pt x="80" y="121"/>
                  <a:pt x="80" y="121"/>
                  <a:pt x="80" y="121"/>
                </a:cubicBezTo>
                <a:lnTo>
                  <a:pt x="110" y="121"/>
                </a:lnTo>
                <a:close/>
                <a:moveTo>
                  <a:pt x="110" y="154"/>
                </a:moveTo>
                <a:cubicBezTo>
                  <a:pt x="110" y="127"/>
                  <a:pt x="110" y="127"/>
                  <a:pt x="110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80" y="154"/>
                  <a:pt x="80" y="154"/>
                  <a:pt x="80" y="154"/>
                </a:cubicBezTo>
                <a:lnTo>
                  <a:pt x="110" y="154"/>
                </a:lnTo>
                <a:close/>
                <a:moveTo>
                  <a:pt x="119" y="15"/>
                </a:moveTo>
                <a:cubicBezTo>
                  <a:pt x="119" y="13"/>
                  <a:pt x="117" y="12"/>
                  <a:pt x="116" y="12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08" y="12"/>
                  <a:pt x="107" y="13"/>
                  <a:pt x="107" y="15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7" y="43"/>
                  <a:pt x="108" y="44"/>
                  <a:pt x="110" y="44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7" y="44"/>
                  <a:pt x="119" y="43"/>
                  <a:pt x="119" y="41"/>
                </a:cubicBezTo>
                <a:lnTo>
                  <a:pt x="119" y="15"/>
                </a:lnTo>
                <a:close/>
                <a:moveTo>
                  <a:pt x="142" y="86"/>
                </a:moveTo>
                <a:cubicBezTo>
                  <a:pt x="142" y="59"/>
                  <a:pt x="142" y="59"/>
                  <a:pt x="142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86"/>
                  <a:pt x="116" y="86"/>
                  <a:pt x="116" y="86"/>
                </a:cubicBezTo>
                <a:lnTo>
                  <a:pt x="142" y="86"/>
                </a:lnTo>
                <a:close/>
                <a:moveTo>
                  <a:pt x="142" y="121"/>
                </a:moveTo>
                <a:cubicBezTo>
                  <a:pt x="142" y="91"/>
                  <a:pt x="142" y="91"/>
                  <a:pt x="142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6" y="121"/>
                  <a:pt x="116" y="121"/>
                  <a:pt x="116" y="121"/>
                </a:cubicBezTo>
                <a:lnTo>
                  <a:pt x="142" y="121"/>
                </a:lnTo>
                <a:close/>
                <a:moveTo>
                  <a:pt x="142" y="154"/>
                </a:moveTo>
                <a:cubicBezTo>
                  <a:pt x="142" y="127"/>
                  <a:pt x="142" y="127"/>
                  <a:pt x="142" y="127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6" y="154"/>
                  <a:pt x="116" y="154"/>
                  <a:pt x="116" y="154"/>
                </a:cubicBezTo>
                <a:lnTo>
                  <a:pt x="142" y="15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3" name="Freeform 305"/>
          <p:cNvSpPr>
            <a:spLocks noEditPoints="1"/>
          </p:cNvSpPr>
          <p:nvPr/>
        </p:nvSpPr>
        <p:spPr bwMode="auto">
          <a:xfrm>
            <a:off x="2356827" y="4097735"/>
            <a:ext cx="177358" cy="191641"/>
          </a:xfrm>
          <a:custGeom>
            <a:avLst/>
            <a:gdLst>
              <a:gd name="T0" fmla="*/ 153 w 153"/>
              <a:gd name="T1" fmla="*/ 154 h 165"/>
              <a:gd name="T2" fmla="*/ 142 w 153"/>
              <a:gd name="T3" fmla="*/ 165 h 165"/>
              <a:gd name="T4" fmla="*/ 11 w 153"/>
              <a:gd name="T5" fmla="*/ 165 h 165"/>
              <a:gd name="T6" fmla="*/ 0 w 153"/>
              <a:gd name="T7" fmla="*/ 154 h 165"/>
              <a:gd name="T8" fmla="*/ 0 w 153"/>
              <a:gd name="T9" fmla="*/ 35 h 165"/>
              <a:gd name="T10" fmla="*/ 11 w 153"/>
              <a:gd name="T11" fmla="*/ 23 h 165"/>
              <a:gd name="T12" fmla="*/ 23 w 153"/>
              <a:gd name="T13" fmla="*/ 23 h 165"/>
              <a:gd name="T14" fmla="*/ 23 w 153"/>
              <a:gd name="T15" fmla="*/ 15 h 165"/>
              <a:gd name="T16" fmla="*/ 38 w 153"/>
              <a:gd name="T17" fmla="*/ 0 h 165"/>
              <a:gd name="T18" fmla="*/ 44 w 153"/>
              <a:gd name="T19" fmla="*/ 0 h 165"/>
              <a:gd name="T20" fmla="*/ 59 w 153"/>
              <a:gd name="T21" fmla="*/ 15 h 165"/>
              <a:gd name="T22" fmla="*/ 59 w 153"/>
              <a:gd name="T23" fmla="*/ 23 h 165"/>
              <a:gd name="T24" fmla="*/ 94 w 153"/>
              <a:gd name="T25" fmla="*/ 23 h 165"/>
              <a:gd name="T26" fmla="*/ 94 w 153"/>
              <a:gd name="T27" fmla="*/ 15 h 165"/>
              <a:gd name="T28" fmla="*/ 109 w 153"/>
              <a:gd name="T29" fmla="*/ 0 h 165"/>
              <a:gd name="T30" fmla="*/ 115 w 153"/>
              <a:gd name="T31" fmla="*/ 0 h 165"/>
              <a:gd name="T32" fmla="*/ 130 w 153"/>
              <a:gd name="T33" fmla="*/ 15 h 165"/>
              <a:gd name="T34" fmla="*/ 130 w 153"/>
              <a:gd name="T35" fmla="*/ 23 h 165"/>
              <a:gd name="T36" fmla="*/ 142 w 153"/>
              <a:gd name="T37" fmla="*/ 23 h 165"/>
              <a:gd name="T38" fmla="*/ 153 w 153"/>
              <a:gd name="T39" fmla="*/ 35 h 165"/>
              <a:gd name="T40" fmla="*/ 153 w 153"/>
              <a:gd name="T41" fmla="*/ 154 h 165"/>
              <a:gd name="T42" fmla="*/ 142 w 153"/>
              <a:gd name="T43" fmla="*/ 154 h 165"/>
              <a:gd name="T44" fmla="*/ 142 w 153"/>
              <a:gd name="T45" fmla="*/ 59 h 165"/>
              <a:gd name="T46" fmla="*/ 11 w 153"/>
              <a:gd name="T47" fmla="*/ 59 h 165"/>
              <a:gd name="T48" fmla="*/ 11 w 153"/>
              <a:gd name="T49" fmla="*/ 154 h 165"/>
              <a:gd name="T50" fmla="*/ 142 w 153"/>
              <a:gd name="T51" fmla="*/ 154 h 165"/>
              <a:gd name="T52" fmla="*/ 47 w 153"/>
              <a:gd name="T53" fmla="*/ 15 h 165"/>
              <a:gd name="T54" fmla="*/ 44 w 153"/>
              <a:gd name="T55" fmla="*/ 12 h 165"/>
              <a:gd name="T56" fmla="*/ 38 w 153"/>
              <a:gd name="T57" fmla="*/ 12 h 165"/>
              <a:gd name="T58" fmla="*/ 35 w 153"/>
              <a:gd name="T59" fmla="*/ 15 h 165"/>
              <a:gd name="T60" fmla="*/ 35 w 153"/>
              <a:gd name="T61" fmla="*/ 41 h 165"/>
              <a:gd name="T62" fmla="*/ 38 w 153"/>
              <a:gd name="T63" fmla="*/ 44 h 165"/>
              <a:gd name="T64" fmla="*/ 44 w 153"/>
              <a:gd name="T65" fmla="*/ 44 h 165"/>
              <a:gd name="T66" fmla="*/ 47 w 153"/>
              <a:gd name="T67" fmla="*/ 41 h 165"/>
              <a:gd name="T68" fmla="*/ 47 w 153"/>
              <a:gd name="T69" fmla="*/ 15 h 165"/>
              <a:gd name="T70" fmla="*/ 118 w 153"/>
              <a:gd name="T71" fmla="*/ 15 h 165"/>
              <a:gd name="T72" fmla="*/ 115 w 153"/>
              <a:gd name="T73" fmla="*/ 12 h 165"/>
              <a:gd name="T74" fmla="*/ 109 w 153"/>
              <a:gd name="T75" fmla="*/ 12 h 165"/>
              <a:gd name="T76" fmla="*/ 106 w 153"/>
              <a:gd name="T77" fmla="*/ 15 h 165"/>
              <a:gd name="T78" fmla="*/ 106 w 153"/>
              <a:gd name="T79" fmla="*/ 41 h 165"/>
              <a:gd name="T80" fmla="*/ 109 w 153"/>
              <a:gd name="T81" fmla="*/ 44 h 165"/>
              <a:gd name="T82" fmla="*/ 115 w 153"/>
              <a:gd name="T83" fmla="*/ 44 h 165"/>
              <a:gd name="T84" fmla="*/ 118 w 153"/>
              <a:gd name="T85" fmla="*/ 41 h 165"/>
              <a:gd name="T86" fmla="*/ 118 w 153"/>
              <a:gd name="T87" fmla="*/ 1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3" h="165">
                <a:moveTo>
                  <a:pt x="153" y="154"/>
                </a:moveTo>
                <a:cubicBezTo>
                  <a:pt x="153" y="160"/>
                  <a:pt x="148" y="165"/>
                  <a:pt x="142" y="165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5" y="165"/>
                  <a:pt x="0" y="160"/>
                  <a:pt x="0" y="15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9"/>
                  <a:pt x="5" y="23"/>
                  <a:pt x="11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6"/>
                  <a:pt x="30" y="0"/>
                  <a:pt x="3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2" y="0"/>
                  <a:pt x="59" y="6"/>
                  <a:pt x="5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4" y="15"/>
                  <a:pt x="94" y="15"/>
                  <a:pt x="94" y="15"/>
                </a:cubicBezTo>
                <a:cubicBezTo>
                  <a:pt x="94" y="6"/>
                  <a:pt x="101" y="0"/>
                  <a:pt x="109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3" y="0"/>
                  <a:pt x="130" y="6"/>
                  <a:pt x="130" y="15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8" y="23"/>
                  <a:pt x="153" y="29"/>
                  <a:pt x="153" y="35"/>
                </a:cubicBezTo>
                <a:lnTo>
                  <a:pt x="153" y="154"/>
                </a:lnTo>
                <a:close/>
                <a:moveTo>
                  <a:pt x="142" y="154"/>
                </a:moveTo>
                <a:cubicBezTo>
                  <a:pt x="142" y="59"/>
                  <a:pt x="142" y="59"/>
                  <a:pt x="142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154"/>
                  <a:pt x="11" y="154"/>
                  <a:pt x="11" y="154"/>
                </a:cubicBezTo>
                <a:lnTo>
                  <a:pt x="142" y="154"/>
                </a:lnTo>
                <a:close/>
                <a:moveTo>
                  <a:pt x="47" y="15"/>
                </a:moveTo>
                <a:cubicBezTo>
                  <a:pt x="47" y="13"/>
                  <a:pt x="46" y="12"/>
                  <a:pt x="44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6" y="12"/>
                  <a:pt x="35" y="13"/>
                  <a:pt x="35" y="15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3"/>
                  <a:pt x="36" y="44"/>
                  <a:pt x="38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6" y="44"/>
                  <a:pt x="47" y="43"/>
                  <a:pt x="47" y="41"/>
                </a:cubicBezTo>
                <a:lnTo>
                  <a:pt x="47" y="15"/>
                </a:lnTo>
                <a:close/>
                <a:moveTo>
                  <a:pt x="118" y="15"/>
                </a:moveTo>
                <a:cubicBezTo>
                  <a:pt x="118" y="13"/>
                  <a:pt x="117" y="12"/>
                  <a:pt x="115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7" y="12"/>
                  <a:pt x="106" y="13"/>
                  <a:pt x="106" y="15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06" y="43"/>
                  <a:pt x="107" y="44"/>
                  <a:pt x="109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7" y="44"/>
                  <a:pt x="118" y="43"/>
                  <a:pt x="118" y="41"/>
                </a:cubicBezTo>
                <a:lnTo>
                  <a:pt x="118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4" name="Freeform 306"/>
          <p:cNvSpPr>
            <a:spLocks noEditPoints="1"/>
          </p:cNvSpPr>
          <p:nvPr/>
        </p:nvSpPr>
        <p:spPr bwMode="auto">
          <a:xfrm>
            <a:off x="2582988" y="4112019"/>
            <a:ext cx="178547" cy="149980"/>
          </a:xfrm>
          <a:custGeom>
            <a:avLst/>
            <a:gdLst>
              <a:gd name="T0" fmla="*/ 139 w 154"/>
              <a:gd name="T1" fmla="*/ 130 h 130"/>
              <a:gd name="T2" fmla="*/ 0 w 154"/>
              <a:gd name="T3" fmla="*/ 115 h 130"/>
              <a:gd name="T4" fmla="*/ 15 w 154"/>
              <a:gd name="T5" fmla="*/ 0 h 130"/>
              <a:gd name="T6" fmla="*/ 154 w 154"/>
              <a:gd name="T7" fmla="*/ 14 h 130"/>
              <a:gd name="T8" fmla="*/ 47 w 154"/>
              <a:gd name="T9" fmla="*/ 26 h 130"/>
              <a:gd name="T10" fmla="*/ 15 w 154"/>
              <a:gd name="T11" fmla="*/ 23 h 130"/>
              <a:gd name="T12" fmla="*/ 12 w 154"/>
              <a:gd name="T13" fmla="*/ 44 h 130"/>
              <a:gd name="T14" fmla="*/ 44 w 154"/>
              <a:gd name="T15" fmla="*/ 47 h 130"/>
              <a:gd name="T16" fmla="*/ 47 w 154"/>
              <a:gd name="T17" fmla="*/ 26 h 130"/>
              <a:gd name="T18" fmla="*/ 44 w 154"/>
              <a:gd name="T19" fmla="*/ 59 h 130"/>
              <a:gd name="T20" fmla="*/ 12 w 154"/>
              <a:gd name="T21" fmla="*/ 62 h 130"/>
              <a:gd name="T22" fmla="*/ 15 w 154"/>
              <a:gd name="T23" fmla="*/ 82 h 130"/>
              <a:gd name="T24" fmla="*/ 47 w 154"/>
              <a:gd name="T25" fmla="*/ 79 h 130"/>
              <a:gd name="T26" fmla="*/ 47 w 154"/>
              <a:gd name="T27" fmla="*/ 97 h 130"/>
              <a:gd name="T28" fmla="*/ 15 w 154"/>
              <a:gd name="T29" fmla="*/ 94 h 130"/>
              <a:gd name="T30" fmla="*/ 12 w 154"/>
              <a:gd name="T31" fmla="*/ 115 h 130"/>
              <a:gd name="T32" fmla="*/ 44 w 154"/>
              <a:gd name="T33" fmla="*/ 118 h 130"/>
              <a:gd name="T34" fmla="*/ 47 w 154"/>
              <a:gd name="T35" fmla="*/ 97 h 130"/>
              <a:gd name="T36" fmla="*/ 92 w 154"/>
              <a:gd name="T37" fmla="*/ 23 h 130"/>
              <a:gd name="T38" fmla="*/ 59 w 154"/>
              <a:gd name="T39" fmla="*/ 26 h 130"/>
              <a:gd name="T40" fmla="*/ 62 w 154"/>
              <a:gd name="T41" fmla="*/ 47 h 130"/>
              <a:gd name="T42" fmla="*/ 95 w 154"/>
              <a:gd name="T43" fmla="*/ 44 h 130"/>
              <a:gd name="T44" fmla="*/ 95 w 154"/>
              <a:gd name="T45" fmla="*/ 62 h 130"/>
              <a:gd name="T46" fmla="*/ 62 w 154"/>
              <a:gd name="T47" fmla="*/ 59 h 130"/>
              <a:gd name="T48" fmla="*/ 59 w 154"/>
              <a:gd name="T49" fmla="*/ 79 h 130"/>
              <a:gd name="T50" fmla="*/ 92 w 154"/>
              <a:gd name="T51" fmla="*/ 82 h 130"/>
              <a:gd name="T52" fmla="*/ 95 w 154"/>
              <a:gd name="T53" fmla="*/ 62 h 130"/>
              <a:gd name="T54" fmla="*/ 92 w 154"/>
              <a:gd name="T55" fmla="*/ 94 h 130"/>
              <a:gd name="T56" fmla="*/ 59 w 154"/>
              <a:gd name="T57" fmla="*/ 97 h 130"/>
              <a:gd name="T58" fmla="*/ 62 w 154"/>
              <a:gd name="T59" fmla="*/ 118 h 130"/>
              <a:gd name="T60" fmla="*/ 95 w 154"/>
              <a:gd name="T61" fmla="*/ 115 h 130"/>
              <a:gd name="T62" fmla="*/ 142 w 154"/>
              <a:gd name="T63" fmla="*/ 26 h 130"/>
              <a:gd name="T64" fmla="*/ 109 w 154"/>
              <a:gd name="T65" fmla="*/ 23 h 130"/>
              <a:gd name="T66" fmla="*/ 106 w 154"/>
              <a:gd name="T67" fmla="*/ 44 h 130"/>
              <a:gd name="T68" fmla="*/ 139 w 154"/>
              <a:gd name="T69" fmla="*/ 47 h 130"/>
              <a:gd name="T70" fmla="*/ 142 w 154"/>
              <a:gd name="T71" fmla="*/ 26 h 130"/>
              <a:gd name="T72" fmla="*/ 139 w 154"/>
              <a:gd name="T73" fmla="*/ 59 h 130"/>
              <a:gd name="T74" fmla="*/ 106 w 154"/>
              <a:gd name="T75" fmla="*/ 62 h 130"/>
              <a:gd name="T76" fmla="*/ 109 w 154"/>
              <a:gd name="T77" fmla="*/ 82 h 130"/>
              <a:gd name="T78" fmla="*/ 142 w 154"/>
              <a:gd name="T79" fmla="*/ 79 h 130"/>
              <a:gd name="T80" fmla="*/ 142 w 154"/>
              <a:gd name="T81" fmla="*/ 97 h 130"/>
              <a:gd name="T82" fmla="*/ 109 w 154"/>
              <a:gd name="T83" fmla="*/ 94 h 130"/>
              <a:gd name="T84" fmla="*/ 106 w 154"/>
              <a:gd name="T85" fmla="*/ 115 h 130"/>
              <a:gd name="T86" fmla="*/ 139 w 154"/>
              <a:gd name="T87" fmla="*/ 118 h 130"/>
              <a:gd name="T88" fmla="*/ 142 w 154"/>
              <a:gd name="T89" fmla="*/ 9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4" h="130">
                <a:moveTo>
                  <a:pt x="154" y="115"/>
                </a:moveTo>
                <a:cubicBezTo>
                  <a:pt x="154" y="123"/>
                  <a:pt x="147" y="130"/>
                  <a:pt x="139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3"/>
                  <a:pt x="0" y="1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7" y="0"/>
                  <a:pt x="154" y="6"/>
                  <a:pt x="154" y="14"/>
                </a:cubicBezTo>
                <a:lnTo>
                  <a:pt x="154" y="115"/>
                </a:lnTo>
                <a:close/>
                <a:moveTo>
                  <a:pt x="47" y="26"/>
                </a:moveTo>
                <a:cubicBezTo>
                  <a:pt x="47" y="25"/>
                  <a:pt x="46" y="23"/>
                  <a:pt x="44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3" y="23"/>
                  <a:pt x="12" y="25"/>
                  <a:pt x="12" y="26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6"/>
                  <a:pt x="13" y="47"/>
                  <a:pt x="15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6" y="47"/>
                  <a:pt x="47" y="46"/>
                  <a:pt x="47" y="44"/>
                </a:cubicBezTo>
                <a:lnTo>
                  <a:pt x="47" y="26"/>
                </a:lnTo>
                <a:close/>
                <a:moveTo>
                  <a:pt x="47" y="62"/>
                </a:moveTo>
                <a:cubicBezTo>
                  <a:pt x="47" y="60"/>
                  <a:pt x="46" y="59"/>
                  <a:pt x="44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3" y="59"/>
                  <a:pt x="12" y="60"/>
                  <a:pt x="12" y="62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1"/>
                  <a:pt x="13" y="82"/>
                  <a:pt x="15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6" y="82"/>
                  <a:pt x="47" y="81"/>
                  <a:pt x="47" y="79"/>
                </a:cubicBezTo>
                <a:lnTo>
                  <a:pt x="47" y="62"/>
                </a:lnTo>
                <a:close/>
                <a:moveTo>
                  <a:pt x="47" y="97"/>
                </a:moveTo>
                <a:cubicBezTo>
                  <a:pt x="47" y="96"/>
                  <a:pt x="46" y="94"/>
                  <a:pt x="44" y="94"/>
                </a:cubicBezTo>
                <a:cubicBezTo>
                  <a:pt x="15" y="94"/>
                  <a:pt x="15" y="94"/>
                  <a:pt x="15" y="94"/>
                </a:cubicBezTo>
                <a:cubicBezTo>
                  <a:pt x="13" y="94"/>
                  <a:pt x="12" y="96"/>
                  <a:pt x="12" y="9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7"/>
                  <a:pt x="13" y="118"/>
                  <a:pt x="15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6" y="118"/>
                  <a:pt x="47" y="117"/>
                  <a:pt x="47" y="115"/>
                </a:cubicBezTo>
                <a:lnTo>
                  <a:pt x="47" y="97"/>
                </a:lnTo>
                <a:close/>
                <a:moveTo>
                  <a:pt x="95" y="26"/>
                </a:moveTo>
                <a:cubicBezTo>
                  <a:pt x="95" y="25"/>
                  <a:pt x="93" y="23"/>
                  <a:pt x="92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0" y="23"/>
                  <a:pt x="59" y="25"/>
                  <a:pt x="59" y="26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6"/>
                  <a:pt x="60" y="47"/>
                  <a:pt x="62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3" y="47"/>
                  <a:pt x="95" y="46"/>
                  <a:pt x="95" y="44"/>
                </a:cubicBezTo>
                <a:lnTo>
                  <a:pt x="95" y="26"/>
                </a:lnTo>
                <a:close/>
                <a:moveTo>
                  <a:pt x="95" y="62"/>
                </a:moveTo>
                <a:cubicBezTo>
                  <a:pt x="95" y="60"/>
                  <a:pt x="93" y="59"/>
                  <a:pt x="92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60" y="59"/>
                  <a:pt x="59" y="60"/>
                  <a:pt x="59" y="62"/>
                </a:cubicBezTo>
                <a:cubicBezTo>
                  <a:pt x="59" y="79"/>
                  <a:pt x="59" y="79"/>
                  <a:pt x="59" y="79"/>
                </a:cubicBezTo>
                <a:cubicBezTo>
                  <a:pt x="59" y="81"/>
                  <a:pt x="60" y="82"/>
                  <a:pt x="62" y="82"/>
                </a:cubicBezTo>
                <a:cubicBezTo>
                  <a:pt x="92" y="82"/>
                  <a:pt x="92" y="82"/>
                  <a:pt x="92" y="82"/>
                </a:cubicBezTo>
                <a:cubicBezTo>
                  <a:pt x="93" y="82"/>
                  <a:pt x="95" y="81"/>
                  <a:pt x="95" y="79"/>
                </a:cubicBezTo>
                <a:lnTo>
                  <a:pt x="95" y="62"/>
                </a:lnTo>
                <a:close/>
                <a:moveTo>
                  <a:pt x="95" y="97"/>
                </a:moveTo>
                <a:cubicBezTo>
                  <a:pt x="95" y="96"/>
                  <a:pt x="93" y="94"/>
                  <a:pt x="92" y="94"/>
                </a:cubicBezTo>
                <a:cubicBezTo>
                  <a:pt x="62" y="94"/>
                  <a:pt x="62" y="94"/>
                  <a:pt x="62" y="94"/>
                </a:cubicBezTo>
                <a:cubicBezTo>
                  <a:pt x="60" y="94"/>
                  <a:pt x="59" y="96"/>
                  <a:pt x="59" y="97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7"/>
                  <a:pt x="60" y="118"/>
                  <a:pt x="62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3" y="118"/>
                  <a:pt x="95" y="117"/>
                  <a:pt x="95" y="115"/>
                </a:cubicBezTo>
                <a:lnTo>
                  <a:pt x="95" y="97"/>
                </a:lnTo>
                <a:close/>
                <a:moveTo>
                  <a:pt x="142" y="26"/>
                </a:moveTo>
                <a:cubicBezTo>
                  <a:pt x="142" y="25"/>
                  <a:pt x="141" y="23"/>
                  <a:pt x="13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8" y="23"/>
                  <a:pt x="106" y="25"/>
                  <a:pt x="106" y="26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6" y="46"/>
                  <a:pt x="108" y="47"/>
                  <a:pt x="109" y="47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41" y="47"/>
                  <a:pt x="142" y="46"/>
                  <a:pt x="142" y="44"/>
                </a:cubicBezTo>
                <a:lnTo>
                  <a:pt x="142" y="26"/>
                </a:lnTo>
                <a:close/>
                <a:moveTo>
                  <a:pt x="142" y="62"/>
                </a:moveTo>
                <a:cubicBezTo>
                  <a:pt x="142" y="60"/>
                  <a:pt x="141" y="59"/>
                  <a:pt x="139" y="59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8" y="59"/>
                  <a:pt x="106" y="60"/>
                  <a:pt x="106" y="62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81"/>
                  <a:pt x="108" y="82"/>
                  <a:pt x="109" y="82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41" y="82"/>
                  <a:pt x="142" y="81"/>
                  <a:pt x="142" y="79"/>
                </a:cubicBezTo>
                <a:lnTo>
                  <a:pt x="142" y="62"/>
                </a:lnTo>
                <a:close/>
                <a:moveTo>
                  <a:pt x="142" y="97"/>
                </a:moveTo>
                <a:cubicBezTo>
                  <a:pt x="142" y="96"/>
                  <a:pt x="141" y="94"/>
                  <a:pt x="139" y="94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08" y="94"/>
                  <a:pt x="106" y="96"/>
                  <a:pt x="106" y="97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7"/>
                  <a:pt x="108" y="118"/>
                  <a:pt x="109" y="118"/>
                </a:cubicBezTo>
                <a:cubicBezTo>
                  <a:pt x="139" y="118"/>
                  <a:pt x="139" y="118"/>
                  <a:pt x="139" y="118"/>
                </a:cubicBezTo>
                <a:cubicBezTo>
                  <a:pt x="141" y="118"/>
                  <a:pt x="142" y="117"/>
                  <a:pt x="142" y="115"/>
                </a:cubicBezTo>
                <a:lnTo>
                  <a:pt x="142" y="9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5" name="Freeform 307"/>
          <p:cNvSpPr>
            <a:spLocks noEditPoints="1"/>
          </p:cNvSpPr>
          <p:nvPr/>
        </p:nvSpPr>
        <p:spPr bwMode="auto">
          <a:xfrm>
            <a:off x="2809148" y="4123921"/>
            <a:ext cx="179738" cy="152360"/>
          </a:xfrm>
          <a:custGeom>
            <a:avLst/>
            <a:gdLst>
              <a:gd name="T0" fmla="*/ 154 w 154"/>
              <a:gd name="T1" fmla="*/ 65 h 131"/>
              <a:gd name="T2" fmla="*/ 149 w 154"/>
              <a:gd name="T3" fmla="*/ 71 h 131"/>
              <a:gd name="T4" fmla="*/ 52 w 154"/>
              <a:gd name="T5" fmla="*/ 83 h 131"/>
              <a:gd name="T6" fmla="*/ 54 w 154"/>
              <a:gd name="T7" fmla="*/ 89 h 131"/>
              <a:gd name="T8" fmla="*/ 51 w 154"/>
              <a:gd name="T9" fmla="*/ 95 h 131"/>
              <a:gd name="T10" fmla="*/ 136 w 154"/>
              <a:gd name="T11" fmla="*/ 95 h 131"/>
              <a:gd name="T12" fmla="*/ 142 w 154"/>
              <a:gd name="T13" fmla="*/ 101 h 131"/>
              <a:gd name="T14" fmla="*/ 136 w 154"/>
              <a:gd name="T15" fmla="*/ 107 h 131"/>
              <a:gd name="T16" fmla="*/ 42 w 154"/>
              <a:gd name="T17" fmla="*/ 107 h 131"/>
              <a:gd name="T18" fmla="*/ 36 w 154"/>
              <a:gd name="T19" fmla="*/ 101 h 131"/>
              <a:gd name="T20" fmla="*/ 41 w 154"/>
              <a:gd name="T21" fmla="*/ 88 h 131"/>
              <a:gd name="T22" fmla="*/ 25 w 154"/>
              <a:gd name="T23" fmla="*/ 12 h 131"/>
              <a:gd name="T24" fmla="*/ 6 w 154"/>
              <a:gd name="T25" fmla="*/ 12 h 131"/>
              <a:gd name="T26" fmla="*/ 0 w 154"/>
              <a:gd name="T27" fmla="*/ 6 h 131"/>
              <a:gd name="T28" fmla="*/ 6 w 154"/>
              <a:gd name="T29" fmla="*/ 0 h 131"/>
              <a:gd name="T30" fmla="*/ 30 w 154"/>
              <a:gd name="T31" fmla="*/ 0 h 131"/>
              <a:gd name="T32" fmla="*/ 37 w 154"/>
              <a:gd name="T33" fmla="*/ 12 h 131"/>
              <a:gd name="T34" fmla="*/ 148 w 154"/>
              <a:gd name="T35" fmla="*/ 12 h 131"/>
              <a:gd name="T36" fmla="*/ 154 w 154"/>
              <a:gd name="T37" fmla="*/ 18 h 131"/>
              <a:gd name="T38" fmla="*/ 154 w 154"/>
              <a:gd name="T39" fmla="*/ 65 h 131"/>
              <a:gd name="T40" fmla="*/ 48 w 154"/>
              <a:gd name="T41" fmla="*/ 131 h 131"/>
              <a:gd name="T42" fmla="*/ 36 w 154"/>
              <a:gd name="T43" fmla="*/ 119 h 131"/>
              <a:gd name="T44" fmla="*/ 48 w 154"/>
              <a:gd name="T45" fmla="*/ 107 h 131"/>
              <a:gd name="T46" fmla="*/ 60 w 154"/>
              <a:gd name="T47" fmla="*/ 119 h 131"/>
              <a:gd name="T48" fmla="*/ 48 w 154"/>
              <a:gd name="T49" fmla="*/ 131 h 131"/>
              <a:gd name="T50" fmla="*/ 130 w 154"/>
              <a:gd name="T51" fmla="*/ 131 h 131"/>
              <a:gd name="T52" fmla="*/ 119 w 154"/>
              <a:gd name="T53" fmla="*/ 119 h 131"/>
              <a:gd name="T54" fmla="*/ 130 w 154"/>
              <a:gd name="T55" fmla="*/ 107 h 131"/>
              <a:gd name="T56" fmla="*/ 142 w 154"/>
              <a:gd name="T57" fmla="*/ 119 h 131"/>
              <a:gd name="T58" fmla="*/ 130 w 154"/>
              <a:gd name="T5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31">
                <a:moveTo>
                  <a:pt x="154" y="65"/>
                </a:moveTo>
                <a:cubicBezTo>
                  <a:pt x="154" y="68"/>
                  <a:pt x="152" y="71"/>
                  <a:pt x="149" y="71"/>
                </a:cubicBezTo>
                <a:cubicBezTo>
                  <a:pt x="52" y="83"/>
                  <a:pt x="52" y="83"/>
                  <a:pt x="52" y="83"/>
                </a:cubicBezTo>
                <a:cubicBezTo>
                  <a:pt x="53" y="85"/>
                  <a:pt x="54" y="87"/>
                  <a:pt x="54" y="89"/>
                </a:cubicBezTo>
                <a:cubicBezTo>
                  <a:pt x="54" y="91"/>
                  <a:pt x="52" y="93"/>
                  <a:pt x="51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40" y="95"/>
                  <a:pt x="142" y="98"/>
                  <a:pt x="142" y="101"/>
                </a:cubicBezTo>
                <a:cubicBezTo>
                  <a:pt x="142" y="104"/>
                  <a:pt x="140" y="107"/>
                  <a:pt x="136" y="107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39" y="107"/>
                  <a:pt x="36" y="104"/>
                  <a:pt x="36" y="101"/>
                </a:cubicBezTo>
                <a:cubicBezTo>
                  <a:pt x="36" y="98"/>
                  <a:pt x="40" y="91"/>
                  <a:pt x="41" y="88"/>
                </a:cubicBezTo>
                <a:cubicBezTo>
                  <a:pt x="25" y="12"/>
                  <a:pt x="25" y="12"/>
                  <a:pt x="2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6" y="0"/>
                  <a:pt x="36" y="8"/>
                  <a:pt x="37" y="12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51" y="12"/>
                  <a:pt x="154" y="15"/>
                  <a:pt x="154" y="18"/>
                </a:cubicBezTo>
                <a:lnTo>
                  <a:pt x="154" y="65"/>
                </a:lnTo>
                <a:close/>
                <a:moveTo>
                  <a:pt x="48" y="131"/>
                </a:moveTo>
                <a:cubicBezTo>
                  <a:pt x="41" y="131"/>
                  <a:pt x="36" y="125"/>
                  <a:pt x="36" y="119"/>
                </a:cubicBezTo>
                <a:cubicBezTo>
                  <a:pt x="36" y="112"/>
                  <a:pt x="41" y="107"/>
                  <a:pt x="48" y="107"/>
                </a:cubicBezTo>
                <a:cubicBezTo>
                  <a:pt x="54" y="107"/>
                  <a:pt x="60" y="112"/>
                  <a:pt x="60" y="119"/>
                </a:cubicBezTo>
                <a:cubicBezTo>
                  <a:pt x="60" y="125"/>
                  <a:pt x="54" y="131"/>
                  <a:pt x="48" y="131"/>
                </a:cubicBezTo>
                <a:close/>
                <a:moveTo>
                  <a:pt x="130" y="131"/>
                </a:moveTo>
                <a:cubicBezTo>
                  <a:pt x="124" y="131"/>
                  <a:pt x="119" y="125"/>
                  <a:pt x="119" y="119"/>
                </a:cubicBezTo>
                <a:cubicBezTo>
                  <a:pt x="119" y="112"/>
                  <a:pt x="124" y="107"/>
                  <a:pt x="130" y="107"/>
                </a:cubicBezTo>
                <a:cubicBezTo>
                  <a:pt x="137" y="107"/>
                  <a:pt x="142" y="112"/>
                  <a:pt x="142" y="119"/>
                </a:cubicBezTo>
                <a:cubicBezTo>
                  <a:pt x="142" y="125"/>
                  <a:pt x="137" y="131"/>
                  <a:pt x="130" y="13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6" name="Freeform 308"/>
          <p:cNvSpPr>
            <a:spLocks noEditPoints="1"/>
          </p:cNvSpPr>
          <p:nvPr/>
        </p:nvSpPr>
        <p:spPr bwMode="auto">
          <a:xfrm>
            <a:off x="3036497" y="4112018"/>
            <a:ext cx="191641" cy="166645"/>
          </a:xfrm>
          <a:custGeom>
            <a:avLst/>
            <a:gdLst>
              <a:gd name="T0" fmla="*/ 165 w 165"/>
              <a:gd name="T1" fmla="*/ 59 h 144"/>
              <a:gd name="T2" fmla="*/ 153 w 165"/>
              <a:gd name="T3" fmla="*/ 71 h 144"/>
              <a:gd name="T4" fmla="*/ 153 w 165"/>
              <a:gd name="T5" fmla="*/ 106 h 144"/>
              <a:gd name="T6" fmla="*/ 142 w 165"/>
              <a:gd name="T7" fmla="*/ 118 h 144"/>
              <a:gd name="T8" fmla="*/ 67 w 165"/>
              <a:gd name="T9" fmla="*/ 83 h 144"/>
              <a:gd name="T10" fmla="*/ 59 w 165"/>
              <a:gd name="T11" fmla="*/ 107 h 144"/>
              <a:gd name="T12" fmla="*/ 71 w 165"/>
              <a:gd name="T13" fmla="*/ 132 h 144"/>
              <a:gd name="T14" fmla="*/ 33 w 165"/>
              <a:gd name="T15" fmla="*/ 136 h 144"/>
              <a:gd name="T16" fmla="*/ 26 w 165"/>
              <a:gd name="T17" fmla="*/ 82 h 144"/>
              <a:gd name="T18" fmla="*/ 15 w 165"/>
              <a:gd name="T19" fmla="*/ 82 h 144"/>
              <a:gd name="T20" fmla="*/ 0 w 165"/>
              <a:gd name="T21" fmla="*/ 68 h 144"/>
              <a:gd name="T22" fmla="*/ 0 w 165"/>
              <a:gd name="T23" fmla="*/ 50 h 144"/>
              <a:gd name="T24" fmla="*/ 15 w 165"/>
              <a:gd name="T25" fmla="*/ 35 h 144"/>
              <a:gd name="T26" fmla="*/ 59 w 165"/>
              <a:gd name="T27" fmla="*/ 35 h 144"/>
              <a:gd name="T28" fmla="*/ 142 w 165"/>
              <a:gd name="T29" fmla="*/ 0 h 144"/>
              <a:gd name="T30" fmla="*/ 153 w 165"/>
              <a:gd name="T31" fmla="*/ 11 h 144"/>
              <a:gd name="T32" fmla="*/ 153 w 165"/>
              <a:gd name="T33" fmla="*/ 47 h 144"/>
              <a:gd name="T34" fmla="*/ 165 w 165"/>
              <a:gd name="T35" fmla="*/ 59 h 144"/>
              <a:gd name="T36" fmla="*/ 142 w 165"/>
              <a:gd name="T37" fmla="*/ 15 h 144"/>
              <a:gd name="T38" fmla="*/ 71 w 165"/>
              <a:gd name="T39" fmla="*/ 46 h 144"/>
              <a:gd name="T40" fmla="*/ 71 w 165"/>
              <a:gd name="T41" fmla="*/ 71 h 144"/>
              <a:gd name="T42" fmla="*/ 142 w 165"/>
              <a:gd name="T43" fmla="*/ 103 h 144"/>
              <a:gd name="T44" fmla="*/ 142 w 165"/>
              <a:gd name="T45" fmla="*/ 1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5" h="144">
                <a:moveTo>
                  <a:pt x="165" y="59"/>
                </a:moveTo>
                <a:cubicBezTo>
                  <a:pt x="165" y="65"/>
                  <a:pt x="160" y="71"/>
                  <a:pt x="153" y="71"/>
                </a:cubicBezTo>
                <a:cubicBezTo>
                  <a:pt x="153" y="106"/>
                  <a:pt x="153" y="106"/>
                  <a:pt x="153" y="106"/>
                </a:cubicBezTo>
                <a:cubicBezTo>
                  <a:pt x="153" y="113"/>
                  <a:pt x="148" y="118"/>
                  <a:pt x="142" y="118"/>
                </a:cubicBezTo>
                <a:cubicBezTo>
                  <a:pt x="125" y="104"/>
                  <a:pt x="99" y="85"/>
                  <a:pt x="67" y="83"/>
                </a:cubicBezTo>
                <a:cubicBezTo>
                  <a:pt x="56" y="86"/>
                  <a:pt x="52" y="99"/>
                  <a:pt x="59" y="107"/>
                </a:cubicBezTo>
                <a:cubicBezTo>
                  <a:pt x="53" y="117"/>
                  <a:pt x="61" y="125"/>
                  <a:pt x="71" y="132"/>
                </a:cubicBezTo>
                <a:cubicBezTo>
                  <a:pt x="65" y="144"/>
                  <a:pt x="41" y="144"/>
                  <a:pt x="33" y="136"/>
                </a:cubicBezTo>
                <a:cubicBezTo>
                  <a:pt x="27" y="120"/>
                  <a:pt x="19" y="103"/>
                  <a:pt x="26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6" y="82"/>
                  <a:pt x="0" y="76"/>
                  <a:pt x="0" y="6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2"/>
                  <a:pt x="6" y="35"/>
                  <a:pt x="15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94" y="35"/>
                  <a:pt x="124" y="14"/>
                  <a:pt x="142" y="0"/>
                </a:cubicBezTo>
                <a:cubicBezTo>
                  <a:pt x="148" y="0"/>
                  <a:pt x="153" y="5"/>
                  <a:pt x="153" y="11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60" y="47"/>
                  <a:pt x="165" y="52"/>
                  <a:pt x="165" y="59"/>
                </a:cubicBezTo>
                <a:close/>
                <a:moveTo>
                  <a:pt x="142" y="15"/>
                </a:moveTo>
                <a:cubicBezTo>
                  <a:pt x="118" y="33"/>
                  <a:pt x="94" y="44"/>
                  <a:pt x="71" y="46"/>
                </a:cubicBezTo>
                <a:cubicBezTo>
                  <a:pt x="71" y="71"/>
                  <a:pt x="71" y="71"/>
                  <a:pt x="71" y="71"/>
                </a:cubicBezTo>
                <a:cubicBezTo>
                  <a:pt x="94" y="74"/>
                  <a:pt x="118" y="84"/>
                  <a:pt x="142" y="103"/>
                </a:cubicBezTo>
                <a:lnTo>
                  <a:pt x="142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" name="Freeform 309"/>
          <p:cNvSpPr>
            <a:spLocks noEditPoints="1"/>
          </p:cNvSpPr>
          <p:nvPr/>
        </p:nvSpPr>
        <p:spPr bwMode="auto">
          <a:xfrm>
            <a:off x="3275751" y="4123921"/>
            <a:ext cx="192831" cy="152360"/>
          </a:xfrm>
          <a:custGeom>
            <a:avLst/>
            <a:gdLst>
              <a:gd name="T0" fmla="*/ 153 w 166"/>
              <a:gd name="T1" fmla="*/ 128 h 131"/>
              <a:gd name="T2" fmla="*/ 148 w 166"/>
              <a:gd name="T3" fmla="*/ 131 h 131"/>
              <a:gd name="T4" fmla="*/ 18 w 166"/>
              <a:gd name="T5" fmla="*/ 131 h 131"/>
              <a:gd name="T6" fmla="*/ 13 w 166"/>
              <a:gd name="T7" fmla="*/ 128 h 131"/>
              <a:gd name="T8" fmla="*/ 0 w 166"/>
              <a:gd name="T9" fmla="*/ 83 h 131"/>
              <a:gd name="T10" fmla="*/ 83 w 166"/>
              <a:gd name="T11" fmla="*/ 0 h 131"/>
              <a:gd name="T12" fmla="*/ 166 w 166"/>
              <a:gd name="T13" fmla="*/ 83 h 131"/>
              <a:gd name="T14" fmla="*/ 153 w 166"/>
              <a:gd name="T15" fmla="*/ 128 h 131"/>
              <a:gd name="T16" fmla="*/ 24 w 166"/>
              <a:gd name="T17" fmla="*/ 71 h 131"/>
              <a:gd name="T18" fmla="*/ 12 w 166"/>
              <a:gd name="T19" fmla="*/ 83 h 131"/>
              <a:gd name="T20" fmla="*/ 24 w 166"/>
              <a:gd name="T21" fmla="*/ 95 h 131"/>
              <a:gd name="T22" fmla="*/ 35 w 166"/>
              <a:gd name="T23" fmla="*/ 83 h 131"/>
              <a:gd name="T24" fmla="*/ 24 w 166"/>
              <a:gd name="T25" fmla="*/ 71 h 131"/>
              <a:gd name="T26" fmla="*/ 41 w 166"/>
              <a:gd name="T27" fmla="*/ 30 h 131"/>
              <a:gd name="T28" fmla="*/ 30 w 166"/>
              <a:gd name="T29" fmla="*/ 42 h 131"/>
              <a:gd name="T30" fmla="*/ 41 w 166"/>
              <a:gd name="T31" fmla="*/ 54 h 131"/>
              <a:gd name="T32" fmla="*/ 53 w 166"/>
              <a:gd name="T33" fmla="*/ 42 h 131"/>
              <a:gd name="T34" fmla="*/ 41 w 166"/>
              <a:gd name="T35" fmla="*/ 30 h 131"/>
              <a:gd name="T36" fmla="*/ 102 w 166"/>
              <a:gd name="T37" fmla="*/ 51 h 131"/>
              <a:gd name="T38" fmla="*/ 98 w 166"/>
              <a:gd name="T39" fmla="*/ 44 h 131"/>
              <a:gd name="T40" fmla="*/ 91 w 166"/>
              <a:gd name="T41" fmla="*/ 48 h 131"/>
              <a:gd name="T42" fmla="*/ 81 w 166"/>
              <a:gd name="T43" fmla="*/ 83 h 131"/>
              <a:gd name="T44" fmla="*/ 66 w 166"/>
              <a:gd name="T45" fmla="*/ 96 h 131"/>
              <a:gd name="T46" fmla="*/ 78 w 166"/>
              <a:gd name="T47" fmla="*/ 118 h 131"/>
              <a:gd name="T48" fmla="*/ 100 w 166"/>
              <a:gd name="T49" fmla="*/ 106 h 131"/>
              <a:gd name="T50" fmla="*/ 93 w 166"/>
              <a:gd name="T51" fmla="*/ 86 h 131"/>
              <a:gd name="T52" fmla="*/ 102 w 166"/>
              <a:gd name="T53" fmla="*/ 51 h 131"/>
              <a:gd name="T54" fmla="*/ 83 w 166"/>
              <a:gd name="T55" fmla="*/ 12 h 131"/>
              <a:gd name="T56" fmla="*/ 71 w 166"/>
              <a:gd name="T57" fmla="*/ 24 h 131"/>
              <a:gd name="T58" fmla="*/ 83 w 166"/>
              <a:gd name="T59" fmla="*/ 36 h 131"/>
              <a:gd name="T60" fmla="*/ 95 w 166"/>
              <a:gd name="T61" fmla="*/ 24 h 131"/>
              <a:gd name="T62" fmla="*/ 83 w 166"/>
              <a:gd name="T63" fmla="*/ 12 h 131"/>
              <a:gd name="T64" fmla="*/ 124 w 166"/>
              <a:gd name="T65" fmla="*/ 30 h 131"/>
              <a:gd name="T66" fmla="*/ 112 w 166"/>
              <a:gd name="T67" fmla="*/ 42 h 131"/>
              <a:gd name="T68" fmla="*/ 124 w 166"/>
              <a:gd name="T69" fmla="*/ 54 h 131"/>
              <a:gd name="T70" fmla="*/ 136 w 166"/>
              <a:gd name="T71" fmla="*/ 42 h 131"/>
              <a:gd name="T72" fmla="*/ 124 w 166"/>
              <a:gd name="T73" fmla="*/ 30 h 131"/>
              <a:gd name="T74" fmla="*/ 142 w 166"/>
              <a:gd name="T75" fmla="*/ 71 h 131"/>
              <a:gd name="T76" fmla="*/ 130 w 166"/>
              <a:gd name="T77" fmla="*/ 83 h 131"/>
              <a:gd name="T78" fmla="*/ 142 w 166"/>
              <a:gd name="T79" fmla="*/ 95 h 131"/>
              <a:gd name="T80" fmla="*/ 154 w 166"/>
              <a:gd name="T81" fmla="*/ 83 h 131"/>
              <a:gd name="T82" fmla="*/ 142 w 166"/>
              <a:gd name="T83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6" h="131">
                <a:moveTo>
                  <a:pt x="153" y="128"/>
                </a:moveTo>
                <a:cubicBezTo>
                  <a:pt x="151" y="130"/>
                  <a:pt x="150" y="131"/>
                  <a:pt x="148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6" y="131"/>
                  <a:pt x="14" y="130"/>
                  <a:pt x="13" y="128"/>
                </a:cubicBezTo>
                <a:cubicBezTo>
                  <a:pt x="5" y="115"/>
                  <a:pt x="0" y="99"/>
                  <a:pt x="0" y="83"/>
                </a:cubicBezTo>
                <a:cubicBezTo>
                  <a:pt x="0" y="38"/>
                  <a:pt x="37" y="0"/>
                  <a:pt x="83" y="0"/>
                </a:cubicBezTo>
                <a:cubicBezTo>
                  <a:pt x="128" y="0"/>
                  <a:pt x="166" y="38"/>
                  <a:pt x="166" y="83"/>
                </a:cubicBezTo>
                <a:cubicBezTo>
                  <a:pt x="166" y="99"/>
                  <a:pt x="161" y="114"/>
                  <a:pt x="153" y="128"/>
                </a:cubicBezTo>
                <a:close/>
                <a:moveTo>
                  <a:pt x="24" y="71"/>
                </a:moveTo>
                <a:cubicBezTo>
                  <a:pt x="17" y="71"/>
                  <a:pt x="12" y="77"/>
                  <a:pt x="12" y="83"/>
                </a:cubicBezTo>
                <a:cubicBezTo>
                  <a:pt x="12" y="90"/>
                  <a:pt x="17" y="95"/>
                  <a:pt x="24" y="95"/>
                </a:cubicBezTo>
                <a:cubicBezTo>
                  <a:pt x="30" y="95"/>
                  <a:pt x="35" y="90"/>
                  <a:pt x="35" y="83"/>
                </a:cubicBezTo>
                <a:cubicBezTo>
                  <a:pt x="35" y="77"/>
                  <a:pt x="30" y="71"/>
                  <a:pt x="24" y="71"/>
                </a:cubicBezTo>
                <a:close/>
                <a:moveTo>
                  <a:pt x="41" y="30"/>
                </a:moveTo>
                <a:cubicBezTo>
                  <a:pt x="35" y="30"/>
                  <a:pt x="30" y="35"/>
                  <a:pt x="30" y="42"/>
                </a:cubicBezTo>
                <a:cubicBezTo>
                  <a:pt x="30" y="48"/>
                  <a:pt x="35" y="54"/>
                  <a:pt x="41" y="54"/>
                </a:cubicBezTo>
                <a:cubicBezTo>
                  <a:pt x="48" y="54"/>
                  <a:pt x="53" y="48"/>
                  <a:pt x="53" y="42"/>
                </a:cubicBezTo>
                <a:cubicBezTo>
                  <a:pt x="53" y="35"/>
                  <a:pt x="48" y="30"/>
                  <a:pt x="41" y="30"/>
                </a:cubicBezTo>
                <a:close/>
                <a:moveTo>
                  <a:pt x="102" y="51"/>
                </a:moveTo>
                <a:cubicBezTo>
                  <a:pt x="103" y="48"/>
                  <a:pt x="101" y="45"/>
                  <a:pt x="98" y="44"/>
                </a:cubicBezTo>
                <a:cubicBezTo>
                  <a:pt x="95" y="43"/>
                  <a:pt x="91" y="45"/>
                  <a:pt x="91" y="48"/>
                </a:cubicBezTo>
                <a:cubicBezTo>
                  <a:pt x="81" y="83"/>
                  <a:pt x="81" y="83"/>
                  <a:pt x="81" y="83"/>
                </a:cubicBezTo>
                <a:cubicBezTo>
                  <a:pt x="74" y="84"/>
                  <a:pt x="68" y="89"/>
                  <a:pt x="66" y="96"/>
                </a:cubicBezTo>
                <a:cubicBezTo>
                  <a:pt x="63" y="106"/>
                  <a:pt x="69" y="116"/>
                  <a:pt x="78" y="118"/>
                </a:cubicBezTo>
                <a:cubicBezTo>
                  <a:pt x="88" y="121"/>
                  <a:pt x="98" y="115"/>
                  <a:pt x="100" y="106"/>
                </a:cubicBezTo>
                <a:cubicBezTo>
                  <a:pt x="102" y="98"/>
                  <a:pt x="99" y="90"/>
                  <a:pt x="93" y="86"/>
                </a:cubicBezTo>
                <a:lnTo>
                  <a:pt x="102" y="51"/>
                </a:lnTo>
                <a:close/>
                <a:moveTo>
                  <a:pt x="83" y="12"/>
                </a:moveTo>
                <a:cubicBezTo>
                  <a:pt x="76" y="12"/>
                  <a:pt x="71" y="18"/>
                  <a:pt x="71" y="24"/>
                </a:cubicBezTo>
                <a:cubicBezTo>
                  <a:pt x="71" y="31"/>
                  <a:pt x="76" y="36"/>
                  <a:pt x="83" y="36"/>
                </a:cubicBezTo>
                <a:cubicBezTo>
                  <a:pt x="89" y="36"/>
                  <a:pt x="95" y="31"/>
                  <a:pt x="95" y="24"/>
                </a:cubicBezTo>
                <a:cubicBezTo>
                  <a:pt x="95" y="18"/>
                  <a:pt x="89" y="12"/>
                  <a:pt x="83" y="12"/>
                </a:cubicBezTo>
                <a:close/>
                <a:moveTo>
                  <a:pt x="124" y="30"/>
                </a:moveTo>
                <a:cubicBezTo>
                  <a:pt x="118" y="30"/>
                  <a:pt x="112" y="35"/>
                  <a:pt x="112" y="42"/>
                </a:cubicBezTo>
                <a:cubicBezTo>
                  <a:pt x="112" y="48"/>
                  <a:pt x="118" y="54"/>
                  <a:pt x="124" y="54"/>
                </a:cubicBezTo>
                <a:cubicBezTo>
                  <a:pt x="131" y="54"/>
                  <a:pt x="136" y="48"/>
                  <a:pt x="136" y="42"/>
                </a:cubicBezTo>
                <a:cubicBezTo>
                  <a:pt x="136" y="35"/>
                  <a:pt x="131" y="30"/>
                  <a:pt x="124" y="30"/>
                </a:cubicBezTo>
                <a:close/>
                <a:moveTo>
                  <a:pt x="142" y="71"/>
                </a:moveTo>
                <a:cubicBezTo>
                  <a:pt x="135" y="71"/>
                  <a:pt x="130" y="77"/>
                  <a:pt x="130" y="83"/>
                </a:cubicBezTo>
                <a:cubicBezTo>
                  <a:pt x="130" y="90"/>
                  <a:pt x="135" y="95"/>
                  <a:pt x="142" y="95"/>
                </a:cubicBezTo>
                <a:cubicBezTo>
                  <a:pt x="149" y="95"/>
                  <a:pt x="154" y="90"/>
                  <a:pt x="154" y="83"/>
                </a:cubicBezTo>
                <a:cubicBezTo>
                  <a:pt x="154" y="77"/>
                  <a:pt x="149" y="71"/>
                  <a:pt x="142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" name="Freeform 310"/>
          <p:cNvSpPr>
            <a:spLocks noEditPoints="1"/>
          </p:cNvSpPr>
          <p:nvPr/>
        </p:nvSpPr>
        <p:spPr bwMode="auto">
          <a:xfrm>
            <a:off x="3515004" y="4123921"/>
            <a:ext cx="199973" cy="152360"/>
          </a:xfrm>
          <a:custGeom>
            <a:avLst/>
            <a:gdLst>
              <a:gd name="T0" fmla="*/ 166 w 172"/>
              <a:gd name="T1" fmla="*/ 107 h 131"/>
              <a:gd name="T2" fmla="*/ 142 w 172"/>
              <a:gd name="T3" fmla="*/ 131 h 131"/>
              <a:gd name="T4" fmla="*/ 24 w 172"/>
              <a:gd name="T5" fmla="*/ 131 h 131"/>
              <a:gd name="T6" fmla="*/ 0 w 172"/>
              <a:gd name="T7" fmla="*/ 107 h 131"/>
              <a:gd name="T8" fmla="*/ 166 w 172"/>
              <a:gd name="T9" fmla="*/ 107 h 131"/>
              <a:gd name="T10" fmla="*/ 136 w 172"/>
              <a:gd name="T11" fmla="*/ 71 h 131"/>
              <a:gd name="T12" fmla="*/ 130 w 172"/>
              <a:gd name="T13" fmla="*/ 71 h 131"/>
              <a:gd name="T14" fmla="*/ 130 w 172"/>
              <a:gd name="T15" fmla="*/ 74 h 131"/>
              <a:gd name="T16" fmla="*/ 110 w 172"/>
              <a:gd name="T17" fmla="*/ 95 h 131"/>
              <a:gd name="T18" fmla="*/ 45 w 172"/>
              <a:gd name="T19" fmla="*/ 95 h 131"/>
              <a:gd name="T20" fmla="*/ 24 w 172"/>
              <a:gd name="T21" fmla="*/ 74 h 131"/>
              <a:gd name="T22" fmla="*/ 24 w 172"/>
              <a:gd name="T23" fmla="*/ 6 h 131"/>
              <a:gd name="T24" fmla="*/ 30 w 172"/>
              <a:gd name="T25" fmla="*/ 0 h 131"/>
              <a:gd name="T26" fmla="*/ 136 w 172"/>
              <a:gd name="T27" fmla="*/ 0 h 131"/>
              <a:gd name="T28" fmla="*/ 172 w 172"/>
              <a:gd name="T29" fmla="*/ 36 h 131"/>
              <a:gd name="T30" fmla="*/ 136 w 172"/>
              <a:gd name="T31" fmla="*/ 71 h 131"/>
              <a:gd name="T32" fmla="*/ 136 w 172"/>
              <a:gd name="T33" fmla="*/ 18 h 131"/>
              <a:gd name="T34" fmla="*/ 130 w 172"/>
              <a:gd name="T35" fmla="*/ 18 h 131"/>
              <a:gd name="T36" fmla="*/ 130 w 172"/>
              <a:gd name="T37" fmla="*/ 54 h 131"/>
              <a:gd name="T38" fmla="*/ 136 w 172"/>
              <a:gd name="T39" fmla="*/ 54 h 131"/>
              <a:gd name="T40" fmla="*/ 154 w 172"/>
              <a:gd name="T41" fmla="*/ 36 h 131"/>
              <a:gd name="T42" fmla="*/ 136 w 172"/>
              <a:gd name="T43" fmla="*/ 1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2" h="131">
                <a:moveTo>
                  <a:pt x="166" y="107"/>
                </a:moveTo>
                <a:cubicBezTo>
                  <a:pt x="166" y="120"/>
                  <a:pt x="155" y="131"/>
                  <a:pt x="142" y="131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11" y="131"/>
                  <a:pt x="0" y="120"/>
                  <a:pt x="0" y="107"/>
                </a:cubicBezTo>
                <a:lnTo>
                  <a:pt x="166" y="107"/>
                </a:lnTo>
                <a:close/>
                <a:moveTo>
                  <a:pt x="136" y="71"/>
                </a:moveTo>
                <a:cubicBezTo>
                  <a:pt x="130" y="71"/>
                  <a:pt x="130" y="71"/>
                  <a:pt x="130" y="71"/>
                </a:cubicBezTo>
                <a:cubicBezTo>
                  <a:pt x="130" y="74"/>
                  <a:pt x="130" y="74"/>
                  <a:pt x="130" y="74"/>
                </a:cubicBezTo>
                <a:cubicBezTo>
                  <a:pt x="130" y="86"/>
                  <a:pt x="121" y="95"/>
                  <a:pt x="110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33" y="95"/>
                  <a:pt x="24" y="86"/>
                  <a:pt x="24" y="74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3"/>
                  <a:pt x="27" y="0"/>
                  <a:pt x="30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56" y="0"/>
                  <a:pt x="172" y="16"/>
                  <a:pt x="172" y="36"/>
                </a:cubicBezTo>
                <a:cubicBezTo>
                  <a:pt x="172" y="56"/>
                  <a:pt x="156" y="71"/>
                  <a:pt x="136" y="71"/>
                </a:cubicBezTo>
                <a:close/>
                <a:moveTo>
                  <a:pt x="136" y="18"/>
                </a:moveTo>
                <a:cubicBezTo>
                  <a:pt x="130" y="18"/>
                  <a:pt x="130" y="18"/>
                  <a:pt x="130" y="18"/>
                </a:cubicBezTo>
                <a:cubicBezTo>
                  <a:pt x="130" y="54"/>
                  <a:pt x="130" y="54"/>
                  <a:pt x="130" y="54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46" y="54"/>
                  <a:pt x="154" y="46"/>
                  <a:pt x="154" y="36"/>
                </a:cubicBezTo>
                <a:cubicBezTo>
                  <a:pt x="154" y="26"/>
                  <a:pt x="146" y="18"/>
                  <a:pt x="136" y="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9" name="Freeform 311"/>
          <p:cNvSpPr>
            <a:spLocks noEditPoints="1"/>
          </p:cNvSpPr>
          <p:nvPr/>
        </p:nvSpPr>
        <p:spPr bwMode="auto">
          <a:xfrm>
            <a:off x="3768541" y="4112018"/>
            <a:ext cx="164264" cy="164264"/>
          </a:xfrm>
          <a:custGeom>
            <a:avLst/>
            <a:gdLst>
              <a:gd name="T0" fmla="*/ 0 w 142"/>
              <a:gd name="T1" fmla="*/ 71 h 142"/>
              <a:gd name="T2" fmla="*/ 95 w 142"/>
              <a:gd name="T3" fmla="*/ 50 h 142"/>
              <a:gd name="T4" fmla="*/ 103 w 142"/>
              <a:gd name="T5" fmla="*/ 45 h 142"/>
              <a:gd name="T6" fmla="*/ 112 w 142"/>
              <a:gd name="T7" fmla="*/ 42 h 142"/>
              <a:gd name="T8" fmla="*/ 110 w 142"/>
              <a:gd name="T9" fmla="*/ 39 h 142"/>
              <a:gd name="T10" fmla="*/ 103 w 142"/>
              <a:gd name="T11" fmla="*/ 33 h 142"/>
              <a:gd name="T12" fmla="*/ 98 w 142"/>
              <a:gd name="T13" fmla="*/ 33 h 142"/>
              <a:gd name="T14" fmla="*/ 95 w 142"/>
              <a:gd name="T15" fmla="*/ 30 h 142"/>
              <a:gd name="T16" fmla="*/ 86 w 142"/>
              <a:gd name="T17" fmla="*/ 27 h 142"/>
              <a:gd name="T18" fmla="*/ 87 w 142"/>
              <a:gd name="T19" fmla="*/ 36 h 142"/>
              <a:gd name="T20" fmla="*/ 83 w 142"/>
              <a:gd name="T21" fmla="*/ 43 h 142"/>
              <a:gd name="T22" fmla="*/ 76 w 142"/>
              <a:gd name="T23" fmla="*/ 38 h 142"/>
              <a:gd name="T24" fmla="*/ 65 w 142"/>
              <a:gd name="T25" fmla="*/ 33 h 142"/>
              <a:gd name="T26" fmla="*/ 68 w 142"/>
              <a:gd name="T27" fmla="*/ 25 h 142"/>
              <a:gd name="T28" fmla="*/ 79 w 142"/>
              <a:gd name="T29" fmla="*/ 21 h 142"/>
              <a:gd name="T30" fmla="*/ 77 w 142"/>
              <a:gd name="T31" fmla="*/ 17 h 142"/>
              <a:gd name="T32" fmla="*/ 70 w 142"/>
              <a:gd name="T33" fmla="*/ 18 h 142"/>
              <a:gd name="T34" fmla="*/ 62 w 142"/>
              <a:gd name="T35" fmla="*/ 13 h 142"/>
              <a:gd name="T36" fmla="*/ 64 w 142"/>
              <a:gd name="T37" fmla="*/ 19 h 142"/>
              <a:gd name="T38" fmla="*/ 59 w 142"/>
              <a:gd name="T39" fmla="*/ 19 h 142"/>
              <a:gd name="T40" fmla="*/ 52 w 142"/>
              <a:gd name="T41" fmla="*/ 15 h 142"/>
              <a:gd name="T42" fmla="*/ 47 w 142"/>
              <a:gd name="T43" fmla="*/ 17 h 142"/>
              <a:gd name="T44" fmla="*/ 53 w 142"/>
              <a:gd name="T45" fmla="*/ 18 h 142"/>
              <a:gd name="T46" fmla="*/ 49 w 142"/>
              <a:gd name="T47" fmla="*/ 21 h 142"/>
              <a:gd name="T48" fmla="*/ 21 w 142"/>
              <a:gd name="T49" fmla="*/ 39 h 142"/>
              <a:gd name="T50" fmla="*/ 24 w 142"/>
              <a:gd name="T51" fmla="*/ 43 h 142"/>
              <a:gd name="T52" fmla="*/ 30 w 142"/>
              <a:gd name="T53" fmla="*/ 49 h 142"/>
              <a:gd name="T54" fmla="*/ 28 w 142"/>
              <a:gd name="T55" fmla="*/ 58 h 142"/>
              <a:gd name="T56" fmla="*/ 33 w 142"/>
              <a:gd name="T57" fmla="*/ 68 h 142"/>
              <a:gd name="T58" fmla="*/ 40 w 142"/>
              <a:gd name="T59" fmla="*/ 79 h 142"/>
              <a:gd name="T60" fmla="*/ 44 w 142"/>
              <a:gd name="T61" fmla="*/ 84 h 142"/>
              <a:gd name="T62" fmla="*/ 39 w 142"/>
              <a:gd name="T63" fmla="*/ 72 h 142"/>
              <a:gd name="T64" fmla="*/ 47 w 142"/>
              <a:gd name="T65" fmla="*/ 83 h 142"/>
              <a:gd name="T66" fmla="*/ 56 w 142"/>
              <a:gd name="T67" fmla="*/ 94 h 142"/>
              <a:gd name="T68" fmla="*/ 68 w 142"/>
              <a:gd name="T69" fmla="*/ 99 h 142"/>
              <a:gd name="T70" fmla="*/ 79 w 142"/>
              <a:gd name="T71" fmla="*/ 107 h 142"/>
              <a:gd name="T72" fmla="*/ 83 w 142"/>
              <a:gd name="T73" fmla="*/ 106 h 142"/>
              <a:gd name="T74" fmla="*/ 79 w 142"/>
              <a:gd name="T75" fmla="*/ 98 h 142"/>
              <a:gd name="T76" fmla="*/ 73 w 142"/>
              <a:gd name="T77" fmla="*/ 96 h 142"/>
              <a:gd name="T78" fmla="*/ 72 w 142"/>
              <a:gd name="T79" fmla="*/ 88 h 142"/>
              <a:gd name="T80" fmla="*/ 64 w 142"/>
              <a:gd name="T81" fmla="*/ 92 h 142"/>
              <a:gd name="T82" fmla="*/ 62 w 142"/>
              <a:gd name="T83" fmla="*/ 77 h 142"/>
              <a:gd name="T84" fmla="*/ 68 w 142"/>
              <a:gd name="T85" fmla="*/ 76 h 142"/>
              <a:gd name="T86" fmla="*/ 73 w 142"/>
              <a:gd name="T87" fmla="*/ 74 h 142"/>
              <a:gd name="T88" fmla="*/ 79 w 142"/>
              <a:gd name="T89" fmla="*/ 78 h 142"/>
              <a:gd name="T90" fmla="*/ 82 w 142"/>
              <a:gd name="T91" fmla="*/ 75 h 142"/>
              <a:gd name="T92" fmla="*/ 87 w 142"/>
              <a:gd name="T93" fmla="*/ 66 h 142"/>
              <a:gd name="T94" fmla="*/ 86 w 142"/>
              <a:gd name="T95" fmla="*/ 63 h 142"/>
              <a:gd name="T96" fmla="*/ 93 w 142"/>
              <a:gd name="T97" fmla="*/ 58 h 142"/>
              <a:gd name="T98" fmla="*/ 99 w 142"/>
              <a:gd name="T99" fmla="*/ 53 h 142"/>
              <a:gd name="T100" fmla="*/ 101 w 142"/>
              <a:gd name="T101" fmla="*/ 48 h 142"/>
              <a:gd name="T102" fmla="*/ 95 w 142"/>
              <a:gd name="T103" fmla="*/ 50 h 142"/>
              <a:gd name="T104" fmla="*/ 110 w 142"/>
              <a:gd name="T105" fmla="*/ 110 h 142"/>
              <a:gd name="T106" fmla="*/ 101 w 142"/>
              <a:gd name="T107" fmla="*/ 106 h 142"/>
              <a:gd name="T108" fmla="*/ 93 w 142"/>
              <a:gd name="T109" fmla="*/ 106 h 142"/>
              <a:gd name="T110" fmla="*/ 88 w 142"/>
              <a:gd name="T111" fmla="*/ 105 h 142"/>
              <a:gd name="T112" fmla="*/ 86 w 142"/>
              <a:gd name="T113" fmla="*/ 113 h 142"/>
              <a:gd name="T114" fmla="*/ 83 w 142"/>
              <a:gd name="T115" fmla="*/ 123 h 142"/>
              <a:gd name="T116" fmla="*/ 114 w 142"/>
              <a:gd name="T117" fmla="*/ 11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" h="142">
                <a:moveTo>
                  <a:pt x="142" y="71"/>
                </a:moveTo>
                <a:cubicBezTo>
                  <a:pt x="142" y="110"/>
                  <a:pt x="111" y="142"/>
                  <a:pt x="71" y="142"/>
                </a:cubicBezTo>
                <a:cubicBezTo>
                  <a:pt x="32" y="142"/>
                  <a:pt x="0" y="110"/>
                  <a:pt x="0" y="71"/>
                </a:cubicBezTo>
                <a:cubicBezTo>
                  <a:pt x="0" y="31"/>
                  <a:pt x="32" y="0"/>
                  <a:pt x="71" y="0"/>
                </a:cubicBezTo>
                <a:cubicBezTo>
                  <a:pt x="111" y="0"/>
                  <a:pt x="142" y="31"/>
                  <a:pt x="142" y="71"/>
                </a:cubicBezTo>
                <a:close/>
                <a:moveTo>
                  <a:pt x="95" y="50"/>
                </a:moveTo>
                <a:cubicBezTo>
                  <a:pt x="95" y="49"/>
                  <a:pt x="96" y="48"/>
                  <a:pt x="96" y="47"/>
                </a:cubicBezTo>
                <a:cubicBezTo>
                  <a:pt x="96" y="47"/>
                  <a:pt x="97" y="46"/>
                  <a:pt x="98" y="46"/>
                </a:cubicBezTo>
                <a:cubicBezTo>
                  <a:pt x="99" y="45"/>
                  <a:pt x="101" y="45"/>
                  <a:pt x="103" y="45"/>
                </a:cubicBezTo>
                <a:cubicBezTo>
                  <a:pt x="104" y="45"/>
                  <a:pt x="106" y="45"/>
                  <a:pt x="107" y="46"/>
                </a:cubicBezTo>
                <a:cubicBezTo>
                  <a:pt x="107" y="46"/>
                  <a:pt x="109" y="44"/>
                  <a:pt x="110" y="44"/>
                </a:cubicBezTo>
                <a:cubicBezTo>
                  <a:pt x="110" y="43"/>
                  <a:pt x="112" y="43"/>
                  <a:pt x="112" y="42"/>
                </a:cubicBezTo>
                <a:cubicBezTo>
                  <a:pt x="113" y="42"/>
                  <a:pt x="113" y="40"/>
                  <a:pt x="113" y="40"/>
                </a:cubicBezTo>
                <a:cubicBezTo>
                  <a:pt x="111" y="41"/>
                  <a:pt x="110" y="39"/>
                  <a:pt x="110" y="38"/>
                </a:cubicBezTo>
                <a:cubicBezTo>
                  <a:pt x="110" y="38"/>
                  <a:pt x="110" y="38"/>
                  <a:pt x="110" y="39"/>
                </a:cubicBezTo>
                <a:cubicBezTo>
                  <a:pt x="110" y="37"/>
                  <a:pt x="108" y="38"/>
                  <a:pt x="107" y="38"/>
                </a:cubicBezTo>
                <a:cubicBezTo>
                  <a:pt x="105" y="38"/>
                  <a:pt x="106" y="36"/>
                  <a:pt x="105" y="34"/>
                </a:cubicBezTo>
                <a:cubicBezTo>
                  <a:pt x="105" y="34"/>
                  <a:pt x="104" y="33"/>
                  <a:pt x="103" y="33"/>
                </a:cubicBezTo>
                <a:cubicBezTo>
                  <a:pt x="103" y="32"/>
                  <a:pt x="103" y="31"/>
                  <a:pt x="102" y="31"/>
                </a:cubicBezTo>
                <a:cubicBezTo>
                  <a:pt x="101" y="31"/>
                  <a:pt x="100" y="33"/>
                  <a:pt x="100" y="33"/>
                </a:cubicBezTo>
                <a:cubicBezTo>
                  <a:pt x="99" y="32"/>
                  <a:pt x="99" y="33"/>
                  <a:pt x="98" y="33"/>
                </a:cubicBezTo>
                <a:cubicBezTo>
                  <a:pt x="98" y="33"/>
                  <a:pt x="97" y="33"/>
                  <a:pt x="97" y="34"/>
                </a:cubicBezTo>
                <a:cubicBezTo>
                  <a:pt x="98" y="33"/>
                  <a:pt x="96" y="32"/>
                  <a:pt x="95" y="32"/>
                </a:cubicBezTo>
                <a:cubicBezTo>
                  <a:pt x="96" y="32"/>
                  <a:pt x="96" y="30"/>
                  <a:pt x="95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29"/>
                  <a:pt x="93" y="28"/>
                  <a:pt x="92" y="28"/>
                </a:cubicBezTo>
                <a:cubicBezTo>
                  <a:pt x="91" y="27"/>
                  <a:pt x="87" y="26"/>
                  <a:pt x="86" y="27"/>
                </a:cubicBezTo>
                <a:cubicBezTo>
                  <a:pt x="85" y="27"/>
                  <a:pt x="86" y="29"/>
                  <a:pt x="86" y="30"/>
                </a:cubicBezTo>
                <a:cubicBezTo>
                  <a:pt x="86" y="31"/>
                  <a:pt x="85" y="32"/>
                  <a:pt x="85" y="33"/>
                </a:cubicBezTo>
                <a:cubicBezTo>
                  <a:pt x="85" y="34"/>
                  <a:pt x="88" y="34"/>
                  <a:pt x="87" y="36"/>
                </a:cubicBezTo>
                <a:cubicBezTo>
                  <a:pt x="87" y="37"/>
                  <a:pt x="85" y="38"/>
                  <a:pt x="84" y="39"/>
                </a:cubicBezTo>
                <a:cubicBezTo>
                  <a:pt x="83" y="39"/>
                  <a:pt x="84" y="41"/>
                  <a:pt x="85" y="42"/>
                </a:cubicBezTo>
                <a:cubicBezTo>
                  <a:pt x="86" y="42"/>
                  <a:pt x="84" y="43"/>
                  <a:pt x="83" y="43"/>
                </a:cubicBezTo>
                <a:cubicBezTo>
                  <a:pt x="82" y="44"/>
                  <a:pt x="81" y="42"/>
                  <a:pt x="80" y="40"/>
                </a:cubicBezTo>
                <a:cubicBezTo>
                  <a:pt x="80" y="39"/>
                  <a:pt x="80" y="38"/>
                  <a:pt x="79" y="38"/>
                </a:cubicBezTo>
                <a:cubicBezTo>
                  <a:pt x="78" y="38"/>
                  <a:pt x="76" y="37"/>
                  <a:pt x="76" y="38"/>
                </a:cubicBezTo>
                <a:cubicBezTo>
                  <a:pt x="75" y="36"/>
                  <a:pt x="74" y="36"/>
                  <a:pt x="72" y="35"/>
                </a:cubicBezTo>
                <a:cubicBezTo>
                  <a:pt x="70" y="35"/>
                  <a:pt x="69" y="35"/>
                  <a:pt x="67" y="35"/>
                </a:cubicBezTo>
                <a:cubicBezTo>
                  <a:pt x="68" y="35"/>
                  <a:pt x="67" y="32"/>
                  <a:pt x="65" y="33"/>
                </a:cubicBezTo>
                <a:cubicBezTo>
                  <a:pt x="66" y="32"/>
                  <a:pt x="65" y="31"/>
                  <a:pt x="66" y="30"/>
                </a:cubicBezTo>
                <a:cubicBezTo>
                  <a:pt x="66" y="29"/>
                  <a:pt x="66" y="28"/>
                  <a:pt x="67" y="28"/>
                </a:cubicBezTo>
                <a:cubicBezTo>
                  <a:pt x="67" y="27"/>
                  <a:pt x="69" y="25"/>
                  <a:pt x="68" y="25"/>
                </a:cubicBezTo>
                <a:cubicBezTo>
                  <a:pt x="70" y="25"/>
                  <a:pt x="72" y="25"/>
                  <a:pt x="73" y="24"/>
                </a:cubicBezTo>
                <a:cubicBezTo>
                  <a:pt x="74" y="23"/>
                  <a:pt x="74" y="22"/>
                  <a:pt x="75" y="21"/>
                </a:cubicBezTo>
                <a:cubicBezTo>
                  <a:pt x="76" y="19"/>
                  <a:pt x="78" y="21"/>
                  <a:pt x="79" y="21"/>
                </a:cubicBezTo>
                <a:cubicBezTo>
                  <a:pt x="81" y="21"/>
                  <a:pt x="81" y="19"/>
                  <a:pt x="80" y="18"/>
                </a:cubicBezTo>
                <a:cubicBezTo>
                  <a:pt x="81" y="18"/>
                  <a:pt x="80" y="16"/>
                  <a:pt x="79" y="16"/>
                </a:cubicBezTo>
                <a:cubicBezTo>
                  <a:pt x="78" y="16"/>
                  <a:pt x="75" y="17"/>
                  <a:pt x="77" y="17"/>
                </a:cubicBezTo>
                <a:cubicBezTo>
                  <a:pt x="77" y="17"/>
                  <a:pt x="74" y="22"/>
                  <a:pt x="73" y="19"/>
                </a:cubicBezTo>
                <a:cubicBezTo>
                  <a:pt x="73" y="19"/>
                  <a:pt x="72" y="17"/>
                  <a:pt x="72" y="17"/>
                </a:cubicBezTo>
                <a:cubicBezTo>
                  <a:pt x="71" y="17"/>
                  <a:pt x="70" y="18"/>
                  <a:pt x="70" y="18"/>
                </a:cubicBezTo>
                <a:cubicBezTo>
                  <a:pt x="71" y="17"/>
                  <a:pt x="68" y="16"/>
                  <a:pt x="67" y="16"/>
                </a:cubicBezTo>
                <a:cubicBezTo>
                  <a:pt x="68" y="15"/>
                  <a:pt x="67" y="14"/>
                  <a:pt x="66" y="14"/>
                </a:cubicBezTo>
                <a:cubicBezTo>
                  <a:pt x="65" y="13"/>
                  <a:pt x="63" y="13"/>
                  <a:pt x="62" y="13"/>
                </a:cubicBezTo>
                <a:cubicBezTo>
                  <a:pt x="61" y="16"/>
                  <a:pt x="64" y="16"/>
                  <a:pt x="65" y="16"/>
                </a:cubicBezTo>
                <a:cubicBezTo>
                  <a:pt x="66" y="17"/>
                  <a:pt x="67" y="17"/>
                  <a:pt x="66" y="18"/>
                </a:cubicBezTo>
                <a:cubicBezTo>
                  <a:pt x="65" y="18"/>
                  <a:pt x="64" y="18"/>
                  <a:pt x="64" y="19"/>
                </a:cubicBezTo>
                <a:cubicBezTo>
                  <a:pt x="63" y="20"/>
                  <a:pt x="64" y="21"/>
                  <a:pt x="63" y="21"/>
                </a:cubicBezTo>
                <a:cubicBezTo>
                  <a:pt x="63" y="21"/>
                  <a:pt x="63" y="19"/>
                  <a:pt x="62" y="18"/>
                </a:cubicBezTo>
                <a:cubicBezTo>
                  <a:pt x="63" y="19"/>
                  <a:pt x="59" y="19"/>
                  <a:pt x="59" y="19"/>
                </a:cubicBezTo>
                <a:cubicBezTo>
                  <a:pt x="57" y="19"/>
                  <a:pt x="55" y="20"/>
                  <a:pt x="54" y="18"/>
                </a:cubicBezTo>
                <a:cubicBezTo>
                  <a:pt x="54" y="18"/>
                  <a:pt x="54" y="16"/>
                  <a:pt x="54" y="16"/>
                </a:cubicBezTo>
                <a:cubicBezTo>
                  <a:pt x="54" y="16"/>
                  <a:pt x="53" y="15"/>
                  <a:pt x="52" y="15"/>
                </a:cubicBezTo>
                <a:cubicBezTo>
                  <a:pt x="49" y="16"/>
                  <a:pt x="47" y="17"/>
                  <a:pt x="44" y="18"/>
                </a:cubicBezTo>
                <a:cubicBezTo>
                  <a:pt x="44" y="18"/>
                  <a:pt x="44" y="18"/>
                  <a:pt x="45" y="18"/>
                </a:cubicBezTo>
                <a:cubicBezTo>
                  <a:pt x="46" y="18"/>
                  <a:pt x="46" y="18"/>
                  <a:pt x="47" y="17"/>
                </a:cubicBezTo>
                <a:cubicBezTo>
                  <a:pt x="48" y="17"/>
                  <a:pt x="50" y="16"/>
                  <a:pt x="51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52" y="17"/>
                  <a:pt x="53" y="18"/>
                  <a:pt x="53" y="18"/>
                </a:cubicBezTo>
                <a:cubicBezTo>
                  <a:pt x="52" y="18"/>
                  <a:pt x="51" y="18"/>
                  <a:pt x="50" y="18"/>
                </a:cubicBezTo>
                <a:cubicBezTo>
                  <a:pt x="50" y="18"/>
                  <a:pt x="49" y="19"/>
                  <a:pt x="48" y="19"/>
                </a:cubicBezTo>
                <a:cubicBezTo>
                  <a:pt x="49" y="20"/>
                  <a:pt x="49" y="21"/>
                  <a:pt x="49" y="21"/>
                </a:cubicBezTo>
                <a:cubicBezTo>
                  <a:pt x="48" y="20"/>
                  <a:pt x="47" y="19"/>
                  <a:pt x="45" y="19"/>
                </a:cubicBezTo>
                <a:cubicBezTo>
                  <a:pt x="44" y="19"/>
                  <a:pt x="44" y="19"/>
                  <a:pt x="43" y="19"/>
                </a:cubicBezTo>
                <a:cubicBezTo>
                  <a:pt x="34" y="24"/>
                  <a:pt x="27" y="31"/>
                  <a:pt x="21" y="39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2" y="43"/>
                  <a:pt x="24" y="42"/>
                </a:cubicBezTo>
                <a:cubicBezTo>
                  <a:pt x="25" y="42"/>
                  <a:pt x="25" y="43"/>
                  <a:pt x="24" y="43"/>
                </a:cubicBezTo>
                <a:cubicBezTo>
                  <a:pt x="25" y="43"/>
                  <a:pt x="28" y="46"/>
                  <a:pt x="29" y="46"/>
                </a:cubicBezTo>
                <a:cubicBezTo>
                  <a:pt x="29" y="46"/>
                  <a:pt x="30" y="47"/>
                  <a:pt x="30" y="48"/>
                </a:cubicBezTo>
                <a:cubicBezTo>
                  <a:pt x="31" y="48"/>
                  <a:pt x="30" y="49"/>
                  <a:pt x="30" y="49"/>
                </a:cubicBezTo>
                <a:cubicBezTo>
                  <a:pt x="29" y="49"/>
                  <a:pt x="28" y="48"/>
                  <a:pt x="28" y="48"/>
                </a:cubicBezTo>
                <a:cubicBezTo>
                  <a:pt x="28" y="49"/>
                  <a:pt x="28" y="51"/>
                  <a:pt x="29" y="51"/>
                </a:cubicBezTo>
                <a:cubicBezTo>
                  <a:pt x="27" y="51"/>
                  <a:pt x="28" y="57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9"/>
                  <a:pt x="29" y="64"/>
                  <a:pt x="30" y="63"/>
                </a:cubicBezTo>
                <a:cubicBezTo>
                  <a:pt x="29" y="63"/>
                  <a:pt x="33" y="68"/>
                  <a:pt x="33" y="68"/>
                </a:cubicBezTo>
                <a:cubicBezTo>
                  <a:pt x="34" y="69"/>
                  <a:pt x="36" y="69"/>
                  <a:pt x="36" y="70"/>
                </a:cubicBezTo>
                <a:cubicBezTo>
                  <a:pt x="37" y="72"/>
                  <a:pt x="37" y="74"/>
                  <a:pt x="39" y="75"/>
                </a:cubicBezTo>
                <a:cubicBezTo>
                  <a:pt x="38" y="76"/>
                  <a:pt x="41" y="77"/>
                  <a:pt x="4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2" y="80"/>
                  <a:pt x="43" y="81"/>
                </a:cubicBezTo>
                <a:cubicBezTo>
                  <a:pt x="43" y="82"/>
                  <a:pt x="43" y="84"/>
                  <a:pt x="44" y="84"/>
                </a:cubicBezTo>
                <a:cubicBezTo>
                  <a:pt x="44" y="81"/>
                  <a:pt x="43" y="79"/>
                  <a:pt x="42" y="78"/>
                </a:cubicBezTo>
                <a:cubicBezTo>
                  <a:pt x="41" y="77"/>
                  <a:pt x="41" y="76"/>
                  <a:pt x="40" y="75"/>
                </a:cubicBezTo>
                <a:cubicBezTo>
                  <a:pt x="40" y="74"/>
                  <a:pt x="40" y="73"/>
                  <a:pt x="39" y="72"/>
                </a:cubicBezTo>
                <a:cubicBezTo>
                  <a:pt x="40" y="72"/>
                  <a:pt x="42" y="73"/>
                  <a:pt x="42" y="73"/>
                </a:cubicBezTo>
                <a:cubicBezTo>
                  <a:pt x="41" y="75"/>
                  <a:pt x="45" y="79"/>
                  <a:pt x="46" y="80"/>
                </a:cubicBezTo>
                <a:cubicBezTo>
                  <a:pt x="46" y="80"/>
                  <a:pt x="48" y="83"/>
                  <a:pt x="47" y="83"/>
                </a:cubicBezTo>
                <a:cubicBezTo>
                  <a:pt x="48" y="83"/>
                  <a:pt x="50" y="85"/>
                  <a:pt x="50" y="86"/>
                </a:cubicBezTo>
                <a:cubicBezTo>
                  <a:pt x="51" y="87"/>
                  <a:pt x="51" y="89"/>
                  <a:pt x="51" y="90"/>
                </a:cubicBezTo>
                <a:cubicBezTo>
                  <a:pt x="52" y="92"/>
                  <a:pt x="55" y="93"/>
                  <a:pt x="56" y="94"/>
                </a:cubicBezTo>
                <a:cubicBezTo>
                  <a:pt x="57" y="94"/>
                  <a:pt x="58" y="95"/>
                  <a:pt x="60" y="96"/>
                </a:cubicBezTo>
                <a:cubicBezTo>
                  <a:pt x="62" y="96"/>
                  <a:pt x="62" y="96"/>
                  <a:pt x="64" y="96"/>
                </a:cubicBezTo>
                <a:cubicBezTo>
                  <a:pt x="66" y="95"/>
                  <a:pt x="67" y="98"/>
                  <a:pt x="68" y="99"/>
                </a:cubicBezTo>
                <a:cubicBezTo>
                  <a:pt x="70" y="100"/>
                  <a:pt x="72" y="100"/>
                  <a:pt x="74" y="100"/>
                </a:cubicBezTo>
                <a:cubicBezTo>
                  <a:pt x="73" y="100"/>
                  <a:pt x="75" y="104"/>
                  <a:pt x="76" y="104"/>
                </a:cubicBezTo>
                <a:cubicBezTo>
                  <a:pt x="77" y="105"/>
                  <a:pt x="78" y="106"/>
                  <a:pt x="79" y="107"/>
                </a:cubicBezTo>
                <a:cubicBezTo>
                  <a:pt x="79" y="107"/>
                  <a:pt x="80" y="106"/>
                  <a:pt x="80" y="106"/>
                </a:cubicBezTo>
                <a:cubicBezTo>
                  <a:pt x="79" y="107"/>
                  <a:pt x="81" y="109"/>
                  <a:pt x="82" y="109"/>
                </a:cubicBezTo>
                <a:cubicBezTo>
                  <a:pt x="83" y="109"/>
                  <a:pt x="83" y="107"/>
                  <a:pt x="83" y="106"/>
                </a:cubicBezTo>
                <a:cubicBezTo>
                  <a:pt x="81" y="107"/>
                  <a:pt x="80" y="106"/>
                  <a:pt x="79" y="104"/>
                </a:cubicBezTo>
                <a:cubicBezTo>
                  <a:pt x="79" y="104"/>
                  <a:pt x="77" y="101"/>
                  <a:pt x="78" y="101"/>
                </a:cubicBezTo>
                <a:cubicBezTo>
                  <a:pt x="80" y="101"/>
                  <a:pt x="79" y="100"/>
                  <a:pt x="79" y="98"/>
                </a:cubicBezTo>
                <a:cubicBezTo>
                  <a:pt x="79" y="97"/>
                  <a:pt x="77" y="96"/>
                  <a:pt x="77" y="95"/>
                </a:cubicBezTo>
                <a:cubicBezTo>
                  <a:pt x="76" y="96"/>
                  <a:pt x="74" y="96"/>
                  <a:pt x="74" y="95"/>
                </a:cubicBezTo>
                <a:cubicBezTo>
                  <a:pt x="74" y="95"/>
                  <a:pt x="73" y="96"/>
                  <a:pt x="73" y="96"/>
                </a:cubicBezTo>
                <a:cubicBezTo>
                  <a:pt x="73" y="96"/>
                  <a:pt x="72" y="96"/>
                  <a:pt x="72" y="96"/>
                </a:cubicBezTo>
                <a:cubicBezTo>
                  <a:pt x="72" y="95"/>
                  <a:pt x="72" y="94"/>
                  <a:pt x="73" y="92"/>
                </a:cubicBezTo>
                <a:cubicBezTo>
                  <a:pt x="73" y="91"/>
                  <a:pt x="76" y="88"/>
                  <a:pt x="72" y="88"/>
                </a:cubicBezTo>
                <a:cubicBezTo>
                  <a:pt x="71" y="88"/>
                  <a:pt x="70" y="88"/>
                  <a:pt x="70" y="90"/>
                </a:cubicBezTo>
                <a:cubicBezTo>
                  <a:pt x="69" y="91"/>
                  <a:pt x="69" y="92"/>
                  <a:pt x="68" y="92"/>
                </a:cubicBezTo>
                <a:cubicBezTo>
                  <a:pt x="67" y="93"/>
                  <a:pt x="64" y="92"/>
                  <a:pt x="64" y="92"/>
                </a:cubicBezTo>
                <a:cubicBezTo>
                  <a:pt x="62" y="91"/>
                  <a:pt x="61" y="88"/>
                  <a:pt x="61" y="86"/>
                </a:cubicBezTo>
                <a:cubicBezTo>
                  <a:pt x="61" y="83"/>
                  <a:pt x="62" y="81"/>
                  <a:pt x="61" y="79"/>
                </a:cubicBezTo>
                <a:cubicBezTo>
                  <a:pt x="61" y="78"/>
                  <a:pt x="62" y="78"/>
                  <a:pt x="62" y="77"/>
                </a:cubicBezTo>
                <a:cubicBezTo>
                  <a:pt x="63" y="77"/>
                  <a:pt x="64" y="77"/>
                  <a:pt x="64" y="76"/>
                </a:cubicBezTo>
                <a:cubicBezTo>
                  <a:pt x="64" y="76"/>
                  <a:pt x="63" y="76"/>
                  <a:pt x="63" y="76"/>
                </a:cubicBezTo>
                <a:cubicBezTo>
                  <a:pt x="65" y="76"/>
                  <a:pt x="67" y="75"/>
                  <a:pt x="68" y="76"/>
                </a:cubicBezTo>
                <a:cubicBezTo>
                  <a:pt x="69" y="76"/>
                  <a:pt x="70" y="76"/>
                  <a:pt x="70" y="75"/>
                </a:cubicBezTo>
                <a:cubicBezTo>
                  <a:pt x="70" y="75"/>
                  <a:pt x="70" y="74"/>
                  <a:pt x="70" y="73"/>
                </a:cubicBezTo>
                <a:cubicBezTo>
                  <a:pt x="70" y="75"/>
                  <a:pt x="71" y="75"/>
                  <a:pt x="73" y="74"/>
                </a:cubicBezTo>
                <a:cubicBezTo>
                  <a:pt x="73" y="75"/>
                  <a:pt x="75" y="75"/>
                  <a:pt x="76" y="75"/>
                </a:cubicBezTo>
                <a:cubicBezTo>
                  <a:pt x="77" y="76"/>
                  <a:pt x="77" y="77"/>
                  <a:pt x="78" y="75"/>
                </a:cubicBezTo>
                <a:cubicBezTo>
                  <a:pt x="79" y="76"/>
                  <a:pt x="79" y="76"/>
                  <a:pt x="79" y="78"/>
                </a:cubicBezTo>
                <a:cubicBezTo>
                  <a:pt x="80" y="79"/>
                  <a:pt x="80" y="81"/>
                  <a:pt x="81" y="82"/>
                </a:cubicBezTo>
                <a:cubicBezTo>
                  <a:pt x="83" y="83"/>
                  <a:pt x="83" y="80"/>
                  <a:pt x="82" y="79"/>
                </a:cubicBezTo>
                <a:cubicBezTo>
                  <a:pt x="82" y="78"/>
                  <a:pt x="82" y="75"/>
                  <a:pt x="82" y="75"/>
                </a:cubicBezTo>
                <a:cubicBezTo>
                  <a:pt x="79" y="75"/>
                  <a:pt x="80" y="72"/>
                  <a:pt x="82" y="71"/>
                </a:cubicBezTo>
                <a:cubicBezTo>
                  <a:pt x="82" y="71"/>
                  <a:pt x="84" y="70"/>
                  <a:pt x="85" y="69"/>
                </a:cubicBezTo>
                <a:cubicBezTo>
                  <a:pt x="86" y="68"/>
                  <a:pt x="87" y="67"/>
                  <a:pt x="87" y="66"/>
                </a:cubicBezTo>
                <a:cubicBezTo>
                  <a:pt x="87" y="66"/>
                  <a:pt x="88" y="66"/>
                  <a:pt x="88" y="65"/>
                </a:cubicBezTo>
                <a:cubicBezTo>
                  <a:pt x="87" y="65"/>
                  <a:pt x="86" y="64"/>
                  <a:pt x="86" y="64"/>
                </a:cubicBezTo>
                <a:cubicBezTo>
                  <a:pt x="87" y="64"/>
                  <a:pt x="87" y="63"/>
                  <a:pt x="86" y="63"/>
                </a:cubicBezTo>
                <a:cubicBezTo>
                  <a:pt x="87" y="62"/>
                  <a:pt x="87" y="61"/>
                  <a:pt x="88" y="61"/>
                </a:cubicBezTo>
                <a:cubicBezTo>
                  <a:pt x="89" y="62"/>
                  <a:pt x="91" y="61"/>
                  <a:pt x="90" y="59"/>
                </a:cubicBezTo>
                <a:cubicBezTo>
                  <a:pt x="91" y="58"/>
                  <a:pt x="93" y="59"/>
                  <a:pt x="93" y="58"/>
                </a:cubicBezTo>
                <a:cubicBezTo>
                  <a:pt x="95" y="58"/>
                  <a:pt x="94" y="56"/>
                  <a:pt x="95" y="55"/>
                </a:cubicBezTo>
                <a:cubicBezTo>
                  <a:pt x="95" y="54"/>
                  <a:pt x="96" y="54"/>
                  <a:pt x="97" y="54"/>
                </a:cubicBezTo>
                <a:cubicBezTo>
                  <a:pt x="97" y="54"/>
                  <a:pt x="99" y="53"/>
                  <a:pt x="99" y="53"/>
                </a:cubicBezTo>
                <a:cubicBezTo>
                  <a:pt x="100" y="53"/>
                  <a:pt x="103" y="51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ubicBezTo>
                  <a:pt x="100" y="48"/>
                  <a:pt x="101" y="48"/>
                  <a:pt x="101" y="48"/>
                </a:cubicBezTo>
                <a:cubicBezTo>
                  <a:pt x="103" y="47"/>
                  <a:pt x="102" y="47"/>
                  <a:pt x="101" y="47"/>
                </a:cubicBezTo>
                <a:cubicBezTo>
                  <a:pt x="99" y="46"/>
                  <a:pt x="98" y="47"/>
                  <a:pt x="97" y="48"/>
                </a:cubicBezTo>
                <a:cubicBezTo>
                  <a:pt x="96" y="48"/>
                  <a:pt x="96" y="49"/>
                  <a:pt x="95" y="50"/>
                </a:cubicBezTo>
                <a:close/>
                <a:moveTo>
                  <a:pt x="114" y="111"/>
                </a:moveTo>
                <a:cubicBezTo>
                  <a:pt x="114" y="111"/>
                  <a:pt x="113" y="111"/>
                  <a:pt x="112" y="111"/>
                </a:cubicBezTo>
                <a:cubicBezTo>
                  <a:pt x="111" y="110"/>
                  <a:pt x="111" y="110"/>
                  <a:pt x="110" y="110"/>
                </a:cubicBezTo>
                <a:cubicBezTo>
                  <a:pt x="110" y="108"/>
                  <a:pt x="108" y="107"/>
                  <a:pt x="106" y="106"/>
                </a:cubicBezTo>
                <a:cubicBezTo>
                  <a:pt x="105" y="106"/>
                  <a:pt x="105" y="104"/>
                  <a:pt x="103" y="105"/>
                </a:cubicBezTo>
                <a:cubicBezTo>
                  <a:pt x="103" y="105"/>
                  <a:pt x="101" y="106"/>
                  <a:pt x="101" y="106"/>
                </a:cubicBezTo>
                <a:cubicBezTo>
                  <a:pt x="100" y="105"/>
                  <a:pt x="99" y="104"/>
                  <a:pt x="98" y="104"/>
                </a:cubicBezTo>
                <a:cubicBezTo>
                  <a:pt x="96" y="103"/>
                  <a:pt x="95" y="102"/>
                  <a:pt x="94" y="103"/>
                </a:cubicBezTo>
                <a:cubicBezTo>
                  <a:pt x="93" y="104"/>
                  <a:pt x="93" y="105"/>
                  <a:pt x="93" y="106"/>
                </a:cubicBezTo>
                <a:cubicBezTo>
                  <a:pt x="92" y="105"/>
                  <a:pt x="94" y="104"/>
                  <a:pt x="93" y="103"/>
                </a:cubicBezTo>
                <a:cubicBezTo>
                  <a:pt x="92" y="101"/>
                  <a:pt x="90" y="103"/>
                  <a:pt x="89" y="104"/>
                </a:cubicBezTo>
                <a:cubicBezTo>
                  <a:pt x="89" y="104"/>
                  <a:pt x="88" y="105"/>
                  <a:pt x="88" y="105"/>
                </a:cubicBezTo>
                <a:cubicBezTo>
                  <a:pt x="87" y="106"/>
                  <a:pt x="87" y="107"/>
                  <a:pt x="87" y="107"/>
                </a:cubicBezTo>
                <a:cubicBezTo>
                  <a:pt x="86" y="107"/>
                  <a:pt x="85" y="107"/>
                  <a:pt x="85" y="106"/>
                </a:cubicBezTo>
                <a:cubicBezTo>
                  <a:pt x="85" y="108"/>
                  <a:pt x="85" y="111"/>
                  <a:pt x="86" y="113"/>
                </a:cubicBezTo>
                <a:cubicBezTo>
                  <a:pt x="86" y="114"/>
                  <a:pt x="86" y="116"/>
                  <a:pt x="84" y="117"/>
                </a:cubicBezTo>
                <a:cubicBezTo>
                  <a:pt x="83" y="118"/>
                  <a:pt x="82" y="119"/>
                  <a:pt x="82" y="121"/>
                </a:cubicBezTo>
                <a:cubicBezTo>
                  <a:pt x="82" y="122"/>
                  <a:pt x="82" y="123"/>
                  <a:pt x="83" y="123"/>
                </a:cubicBezTo>
                <a:cubicBezTo>
                  <a:pt x="83" y="125"/>
                  <a:pt x="81" y="126"/>
                  <a:pt x="81" y="127"/>
                </a:cubicBezTo>
                <a:cubicBezTo>
                  <a:pt x="81" y="127"/>
                  <a:pt x="82" y="128"/>
                  <a:pt x="82" y="129"/>
                </a:cubicBezTo>
                <a:cubicBezTo>
                  <a:pt x="94" y="127"/>
                  <a:pt x="106" y="120"/>
                  <a:pt x="114" y="11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0" name="Freeform 312"/>
          <p:cNvSpPr>
            <a:spLocks noEditPoints="1"/>
          </p:cNvSpPr>
          <p:nvPr/>
        </p:nvSpPr>
        <p:spPr bwMode="auto">
          <a:xfrm>
            <a:off x="3975655" y="4112018"/>
            <a:ext cx="247586" cy="164264"/>
          </a:xfrm>
          <a:custGeom>
            <a:avLst/>
            <a:gdLst>
              <a:gd name="T0" fmla="*/ 211 w 213"/>
              <a:gd name="T1" fmla="*/ 38 h 142"/>
              <a:gd name="T2" fmla="*/ 107 w 213"/>
              <a:gd name="T3" fmla="*/ 70 h 142"/>
              <a:gd name="T4" fmla="*/ 106 w 213"/>
              <a:gd name="T5" fmla="*/ 71 h 142"/>
              <a:gd name="T6" fmla="*/ 105 w 213"/>
              <a:gd name="T7" fmla="*/ 70 h 142"/>
              <a:gd name="T8" fmla="*/ 45 w 213"/>
              <a:gd name="T9" fmla="*/ 51 h 142"/>
              <a:gd name="T10" fmla="*/ 36 w 213"/>
              <a:gd name="T11" fmla="*/ 78 h 142"/>
              <a:gd name="T12" fmla="*/ 41 w 213"/>
              <a:gd name="T13" fmla="*/ 88 h 142"/>
              <a:gd name="T14" fmla="*/ 36 w 213"/>
              <a:gd name="T15" fmla="*/ 98 h 142"/>
              <a:gd name="T16" fmla="*/ 41 w 213"/>
              <a:gd name="T17" fmla="*/ 138 h 142"/>
              <a:gd name="T18" fmla="*/ 41 w 213"/>
              <a:gd name="T19" fmla="*/ 141 h 142"/>
              <a:gd name="T20" fmla="*/ 38 w 213"/>
              <a:gd name="T21" fmla="*/ 142 h 142"/>
              <a:gd name="T22" fmla="*/ 21 w 213"/>
              <a:gd name="T23" fmla="*/ 142 h 142"/>
              <a:gd name="T24" fmla="*/ 18 w 213"/>
              <a:gd name="T25" fmla="*/ 141 h 142"/>
              <a:gd name="T26" fmla="*/ 18 w 213"/>
              <a:gd name="T27" fmla="*/ 138 h 142"/>
              <a:gd name="T28" fmla="*/ 23 w 213"/>
              <a:gd name="T29" fmla="*/ 98 h 142"/>
              <a:gd name="T30" fmla="*/ 18 w 213"/>
              <a:gd name="T31" fmla="*/ 88 h 142"/>
              <a:gd name="T32" fmla="*/ 24 w 213"/>
              <a:gd name="T33" fmla="*/ 78 h 142"/>
              <a:gd name="T34" fmla="*/ 33 w 213"/>
              <a:gd name="T35" fmla="*/ 48 h 142"/>
              <a:gd name="T36" fmla="*/ 2 w 213"/>
              <a:gd name="T37" fmla="*/ 38 h 142"/>
              <a:gd name="T38" fmla="*/ 0 w 213"/>
              <a:gd name="T39" fmla="*/ 35 h 142"/>
              <a:gd name="T40" fmla="*/ 2 w 213"/>
              <a:gd name="T41" fmla="*/ 32 h 142"/>
              <a:gd name="T42" fmla="*/ 105 w 213"/>
              <a:gd name="T43" fmla="*/ 0 h 142"/>
              <a:gd name="T44" fmla="*/ 106 w 213"/>
              <a:gd name="T45" fmla="*/ 0 h 142"/>
              <a:gd name="T46" fmla="*/ 107 w 213"/>
              <a:gd name="T47" fmla="*/ 0 h 142"/>
              <a:gd name="T48" fmla="*/ 211 w 213"/>
              <a:gd name="T49" fmla="*/ 32 h 142"/>
              <a:gd name="T50" fmla="*/ 213 w 213"/>
              <a:gd name="T51" fmla="*/ 35 h 142"/>
              <a:gd name="T52" fmla="*/ 211 w 213"/>
              <a:gd name="T53" fmla="*/ 38 h 142"/>
              <a:gd name="T54" fmla="*/ 166 w 213"/>
              <a:gd name="T55" fmla="*/ 94 h 142"/>
              <a:gd name="T56" fmla="*/ 106 w 213"/>
              <a:gd name="T57" fmla="*/ 118 h 142"/>
              <a:gd name="T58" fmla="*/ 47 w 213"/>
              <a:gd name="T59" fmla="*/ 94 h 142"/>
              <a:gd name="T60" fmla="*/ 49 w 213"/>
              <a:gd name="T61" fmla="*/ 65 h 142"/>
              <a:gd name="T62" fmla="*/ 102 w 213"/>
              <a:gd name="T63" fmla="*/ 82 h 142"/>
              <a:gd name="T64" fmla="*/ 106 w 213"/>
              <a:gd name="T65" fmla="*/ 82 h 142"/>
              <a:gd name="T66" fmla="*/ 111 w 213"/>
              <a:gd name="T67" fmla="*/ 82 h 142"/>
              <a:gd name="T68" fmla="*/ 164 w 213"/>
              <a:gd name="T69" fmla="*/ 65 h 142"/>
              <a:gd name="T70" fmla="*/ 166 w 213"/>
              <a:gd name="T71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142">
                <a:moveTo>
                  <a:pt x="211" y="38"/>
                </a:moveTo>
                <a:cubicBezTo>
                  <a:pt x="107" y="70"/>
                  <a:pt x="107" y="70"/>
                  <a:pt x="107" y="70"/>
                </a:cubicBezTo>
                <a:cubicBezTo>
                  <a:pt x="107" y="71"/>
                  <a:pt x="107" y="71"/>
                  <a:pt x="106" y="71"/>
                </a:cubicBezTo>
                <a:cubicBezTo>
                  <a:pt x="106" y="71"/>
                  <a:pt x="106" y="71"/>
                  <a:pt x="105" y="70"/>
                </a:cubicBezTo>
                <a:cubicBezTo>
                  <a:pt x="45" y="51"/>
                  <a:pt x="45" y="51"/>
                  <a:pt x="45" y="51"/>
                </a:cubicBezTo>
                <a:cubicBezTo>
                  <a:pt x="40" y="56"/>
                  <a:pt x="36" y="66"/>
                  <a:pt x="36" y="78"/>
                </a:cubicBezTo>
                <a:cubicBezTo>
                  <a:pt x="39" y="80"/>
                  <a:pt x="41" y="84"/>
                  <a:pt x="41" y="88"/>
                </a:cubicBezTo>
                <a:cubicBezTo>
                  <a:pt x="41" y="92"/>
                  <a:pt x="39" y="96"/>
                  <a:pt x="36" y="98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1" y="139"/>
                  <a:pt x="41" y="140"/>
                  <a:pt x="41" y="141"/>
                </a:cubicBezTo>
                <a:cubicBezTo>
                  <a:pt x="40" y="141"/>
                  <a:pt x="39" y="142"/>
                  <a:pt x="38" y="142"/>
                </a:cubicBezTo>
                <a:cubicBezTo>
                  <a:pt x="21" y="142"/>
                  <a:pt x="21" y="142"/>
                  <a:pt x="21" y="142"/>
                </a:cubicBezTo>
                <a:cubicBezTo>
                  <a:pt x="20" y="142"/>
                  <a:pt x="19" y="141"/>
                  <a:pt x="18" y="141"/>
                </a:cubicBezTo>
                <a:cubicBezTo>
                  <a:pt x="18" y="140"/>
                  <a:pt x="18" y="139"/>
                  <a:pt x="18" y="138"/>
                </a:cubicBezTo>
                <a:cubicBezTo>
                  <a:pt x="23" y="98"/>
                  <a:pt x="23" y="98"/>
                  <a:pt x="23" y="98"/>
                </a:cubicBezTo>
                <a:cubicBezTo>
                  <a:pt x="20" y="96"/>
                  <a:pt x="18" y="92"/>
                  <a:pt x="18" y="88"/>
                </a:cubicBezTo>
                <a:cubicBezTo>
                  <a:pt x="18" y="84"/>
                  <a:pt x="20" y="80"/>
                  <a:pt x="24" y="78"/>
                </a:cubicBezTo>
                <a:cubicBezTo>
                  <a:pt x="24" y="67"/>
                  <a:pt x="27" y="56"/>
                  <a:pt x="33" y="4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6"/>
                  <a:pt x="0" y="35"/>
                </a:cubicBezTo>
                <a:cubicBezTo>
                  <a:pt x="0" y="34"/>
                  <a:pt x="1" y="33"/>
                  <a:pt x="2" y="32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2" y="33"/>
                  <a:pt x="213" y="34"/>
                  <a:pt x="213" y="35"/>
                </a:cubicBezTo>
                <a:cubicBezTo>
                  <a:pt x="213" y="36"/>
                  <a:pt x="212" y="38"/>
                  <a:pt x="211" y="38"/>
                </a:cubicBezTo>
                <a:close/>
                <a:moveTo>
                  <a:pt x="166" y="94"/>
                </a:moveTo>
                <a:cubicBezTo>
                  <a:pt x="166" y="107"/>
                  <a:pt x="139" y="118"/>
                  <a:pt x="106" y="118"/>
                </a:cubicBezTo>
                <a:cubicBezTo>
                  <a:pt x="74" y="118"/>
                  <a:pt x="47" y="107"/>
                  <a:pt x="47" y="94"/>
                </a:cubicBezTo>
                <a:cubicBezTo>
                  <a:pt x="49" y="65"/>
                  <a:pt x="49" y="65"/>
                  <a:pt x="49" y="65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3" y="82"/>
                  <a:pt x="105" y="82"/>
                  <a:pt x="106" y="82"/>
                </a:cubicBezTo>
                <a:cubicBezTo>
                  <a:pt x="108" y="82"/>
                  <a:pt x="109" y="82"/>
                  <a:pt x="111" y="82"/>
                </a:cubicBezTo>
                <a:cubicBezTo>
                  <a:pt x="164" y="65"/>
                  <a:pt x="164" y="65"/>
                  <a:pt x="164" y="65"/>
                </a:cubicBezTo>
                <a:lnTo>
                  <a:pt x="166" y="9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1" name="Freeform 313"/>
          <p:cNvSpPr>
            <a:spLocks noEditPoints="1"/>
          </p:cNvSpPr>
          <p:nvPr/>
        </p:nvSpPr>
        <p:spPr bwMode="auto">
          <a:xfrm>
            <a:off x="4272044" y="4112018"/>
            <a:ext cx="164264" cy="164264"/>
          </a:xfrm>
          <a:custGeom>
            <a:avLst/>
            <a:gdLst>
              <a:gd name="T0" fmla="*/ 71 w 142"/>
              <a:gd name="T1" fmla="*/ 142 h 142"/>
              <a:gd name="T2" fmla="*/ 16 w 142"/>
              <a:gd name="T3" fmla="*/ 116 h 142"/>
              <a:gd name="T4" fmla="*/ 16 w 142"/>
              <a:gd name="T5" fmla="*/ 112 h 142"/>
              <a:gd name="T6" fmla="*/ 29 w 142"/>
              <a:gd name="T7" fmla="*/ 99 h 142"/>
              <a:gd name="T8" fmla="*/ 31 w 142"/>
              <a:gd name="T9" fmla="*/ 98 h 142"/>
              <a:gd name="T10" fmla="*/ 33 w 142"/>
              <a:gd name="T11" fmla="*/ 100 h 142"/>
              <a:gd name="T12" fmla="*/ 71 w 142"/>
              <a:gd name="T13" fmla="*/ 118 h 142"/>
              <a:gd name="T14" fmla="*/ 118 w 142"/>
              <a:gd name="T15" fmla="*/ 71 h 142"/>
              <a:gd name="T16" fmla="*/ 71 w 142"/>
              <a:gd name="T17" fmla="*/ 23 h 142"/>
              <a:gd name="T18" fmla="*/ 39 w 142"/>
              <a:gd name="T19" fmla="*/ 36 h 142"/>
              <a:gd name="T20" fmla="*/ 51 w 142"/>
              <a:gd name="T21" fmla="*/ 49 h 142"/>
              <a:gd name="T22" fmla="*/ 53 w 142"/>
              <a:gd name="T23" fmla="*/ 55 h 142"/>
              <a:gd name="T24" fmla="*/ 47 w 142"/>
              <a:gd name="T25" fmla="*/ 59 h 142"/>
              <a:gd name="T26" fmla="*/ 6 w 142"/>
              <a:gd name="T27" fmla="*/ 59 h 142"/>
              <a:gd name="T28" fmla="*/ 0 w 142"/>
              <a:gd name="T29" fmla="*/ 53 h 142"/>
              <a:gd name="T30" fmla="*/ 0 w 142"/>
              <a:gd name="T31" fmla="*/ 11 h 142"/>
              <a:gd name="T32" fmla="*/ 3 w 142"/>
              <a:gd name="T33" fmla="*/ 6 h 142"/>
              <a:gd name="T34" fmla="*/ 10 w 142"/>
              <a:gd name="T35" fmla="*/ 7 h 142"/>
              <a:gd name="T36" fmla="*/ 22 w 142"/>
              <a:gd name="T37" fmla="*/ 19 h 142"/>
              <a:gd name="T38" fmla="*/ 71 w 142"/>
              <a:gd name="T39" fmla="*/ 0 h 142"/>
              <a:gd name="T40" fmla="*/ 142 w 142"/>
              <a:gd name="T41" fmla="*/ 71 h 142"/>
              <a:gd name="T42" fmla="*/ 71 w 142"/>
              <a:gd name="T43" fmla="*/ 142 h 142"/>
              <a:gd name="T44" fmla="*/ 83 w 142"/>
              <a:gd name="T45" fmla="*/ 85 h 142"/>
              <a:gd name="T46" fmla="*/ 80 w 142"/>
              <a:gd name="T47" fmla="*/ 88 h 142"/>
              <a:gd name="T48" fmla="*/ 50 w 142"/>
              <a:gd name="T49" fmla="*/ 88 h 142"/>
              <a:gd name="T50" fmla="*/ 47 w 142"/>
              <a:gd name="T51" fmla="*/ 85 h 142"/>
              <a:gd name="T52" fmla="*/ 47 w 142"/>
              <a:gd name="T53" fmla="*/ 79 h 142"/>
              <a:gd name="T54" fmla="*/ 50 w 142"/>
              <a:gd name="T55" fmla="*/ 76 h 142"/>
              <a:gd name="T56" fmla="*/ 71 w 142"/>
              <a:gd name="T57" fmla="*/ 76 h 142"/>
              <a:gd name="T58" fmla="*/ 71 w 142"/>
              <a:gd name="T59" fmla="*/ 44 h 142"/>
              <a:gd name="T60" fmla="*/ 74 w 142"/>
              <a:gd name="T61" fmla="*/ 41 h 142"/>
              <a:gd name="T62" fmla="*/ 80 w 142"/>
              <a:gd name="T63" fmla="*/ 41 h 142"/>
              <a:gd name="T64" fmla="*/ 83 w 142"/>
              <a:gd name="T65" fmla="*/ 44 h 142"/>
              <a:gd name="T66" fmla="*/ 83 w 142"/>
              <a:gd name="T67" fmla="*/ 8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50" y="142"/>
                  <a:pt x="30" y="132"/>
                  <a:pt x="16" y="116"/>
                </a:cubicBezTo>
                <a:cubicBezTo>
                  <a:pt x="15" y="115"/>
                  <a:pt x="15" y="113"/>
                  <a:pt x="16" y="112"/>
                </a:cubicBezTo>
                <a:cubicBezTo>
                  <a:pt x="29" y="99"/>
                  <a:pt x="29" y="99"/>
                  <a:pt x="29" y="99"/>
                </a:cubicBezTo>
                <a:cubicBezTo>
                  <a:pt x="30" y="99"/>
                  <a:pt x="30" y="98"/>
                  <a:pt x="31" y="98"/>
                </a:cubicBezTo>
                <a:cubicBezTo>
                  <a:pt x="32" y="98"/>
                  <a:pt x="33" y="99"/>
                  <a:pt x="33" y="100"/>
                </a:cubicBezTo>
                <a:cubicBezTo>
                  <a:pt x="42" y="111"/>
                  <a:pt x="56" y="118"/>
                  <a:pt x="71" y="118"/>
                </a:cubicBezTo>
                <a:cubicBezTo>
                  <a:pt x="97" y="118"/>
                  <a:pt x="118" y="97"/>
                  <a:pt x="118" y="71"/>
                </a:cubicBezTo>
                <a:cubicBezTo>
                  <a:pt x="118" y="45"/>
                  <a:pt x="97" y="23"/>
                  <a:pt x="71" y="23"/>
                </a:cubicBezTo>
                <a:cubicBezTo>
                  <a:pt x="59" y="23"/>
                  <a:pt x="47" y="28"/>
                  <a:pt x="39" y="36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50"/>
                  <a:pt x="53" y="53"/>
                  <a:pt x="53" y="55"/>
                </a:cubicBezTo>
                <a:cubicBezTo>
                  <a:pt x="52" y="57"/>
                  <a:pt x="50" y="59"/>
                  <a:pt x="47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2" y="59"/>
                  <a:pt x="0" y="56"/>
                  <a:pt x="0" y="5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"/>
                  <a:pt x="1" y="7"/>
                  <a:pt x="3" y="6"/>
                </a:cubicBezTo>
                <a:cubicBezTo>
                  <a:pt x="6" y="5"/>
                  <a:pt x="8" y="6"/>
                  <a:pt x="10" y="7"/>
                </a:cubicBezTo>
                <a:cubicBezTo>
                  <a:pt x="22" y="19"/>
                  <a:pt x="22" y="19"/>
                  <a:pt x="22" y="19"/>
                </a:cubicBezTo>
                <a:cubicBezTo>
                  <a:pt x="35" y="7"/>
                  <a:pt x="53" y="0"/>
                  <a:pt x="71" y="0"/>
                </a:cubicBezTo>
                <a:cubicBezTo>
                  <a:pt x="110" y="0"/>
                  <a:pt x="142" y="31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83" y="85"/>
                </a:moveTo>
                <a:cubicBezTo>
                  <a:pt x="83" y="87"/>
                  <a:pt x="81" y="88"/>
                  <a:pt x="80" y="88"/>
                </a:cubicBezTo>
                <a:cubicBezTo>
                  <a:pt x="50" y="88"/>
                  <a:pt x="50" y="88"/>
                  <a:pt x="50" y="88"/>
                </a:cubicBezTo>
                <a:cubicBezTo>
                  <a:pt x="48" y="88"/>
                  <a:pt x="47" y="87"/>
                  <a:pt x="47" y="85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8"/>
                  <a:pt x="48" y="76"/>
                  <a:pt x="50" y="76"/>
                </a:cubicBezTo>
                <a:cubicBezTo>
                  <a:pt x="71" y="76"/>
                  <a:pt x="71" y="76"/>
                  <a:pt x="71" y="76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42"/>
                  <a:pt x="72" y="41"/>
                  <a:pt x="74" y="41"/>
                </a:cubicBezTo>
                <a:cubicBezTo>
                  <a:pt x="80" y="41"/>
                  <a:pt x="80" y="41"/>
                  <a:pt x="80" y="41"/>
                </a:cubicBezTo>
                <a:cubicBezTo>
                  <a:pt x="81" y="41"/>
                  <a:pt x="83" y="42"/>
                  <a:pt x="83" y="44"/>
                </a:cubicBezTo>
                <a:lnTo>
                  <a:pt x="83" y="8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2" name="Freeform 314"/>
          <p:cNvSpPr>
            <a:spLocks noEditPoints="1"/>
          </p:cNvSpPr>
          <p:nvPr/>
        </p:nvSpPr>
        <p:spPr bwMode="auto">
          <a:xfrm>
            <a:off x="4480351" y="4122731"/>
            <a:ext cx="173786" cy="139268"/>
          </a:xfrm>
          <a:custGeom>
            <a:avLst/>
            <a:gdLst>
              <a:gd name="T0" fmla="*/ 143 w 150"/>
              <a:gd name="T1" fmla="*/ 70 h 120"/>
              <a:gd name="T2" fmla="*/ 141 w 150"/>
              <a:gd name="T3" fmla="*/ 71 h 120"/>
              <a:gd name="T4" fmla="*/ 141 w 150"/>
              <a:gd name="T5" fmla="*/ 71 h 120"/>
              <a:gd name="T6" fmla="*/ 139 w 150"/>
              <a:gd name="T7" fmla="*/ 70 h 120"/>
              <a:gd name="T8" fmla="*/ 75 w 150"/>
              <a:gd name="T9" fmla="*/ 17 h 120"/>
              <a:gd name="T10" fmla="*/ 11 w 150"/>
              <a:gd name="T11" fmla="*/ 70 h 120"/>
              <a:gd name="T12" fmla="*/ 9 w 150"/>
              <a:gd name="T13" fmla="*/ 71 h 120"/>
              <a:gd name="T14" fmla="*/ 7 w 150"/>
              <a:gd name="T15" fmla="*/ 70 h 120"/>
              <a:gd name="T16" fmla="*/ 1 w 150"/>
              <a:gd name="T17" fmla="*/ 63 h 120"/>
              <a:gd name="T18" fmla="*/ 2 w 150"/>
              <a:gd name="T19" fmla="*/ 59 h 120"/>
              <a:gd name="T20" fmla="*/ 68 w 150"/>
              <a:gd name="T21" fmla="*/ 4 h 120"/>
              <a:gd name="T22" fmla="*/ 82 w 150"/>
              <a:gd name="T23" fmla="*/ 4 h 120"/>
              <a:gd name="T24" fmla="*/ 105 w 150"/>
              <a:gd name="T25" fmla="*/ 22 h 120"/>
              <a:gd name="T26" fmla="*/ 105 w 150"/>
              <a:gd name="T27" fmla="*/ 4 h 120"/>
              <a:gd name="T28" fmla="*/ 108 w 150"/>
              <a:gd name="T29" fmla="*/ 1 h 120"/>
              <a:gd name="T30" fmla="*/ 125 w 150"/>
              <a:gd name="T31" fmla="*/ 1 h 120"/>
              <a:gd name="T32" fmla="*/ 128 w 150"/>
              <a:gd name="T33" fmla="*/ 4 h 120"/>
              <a:gd name="T34" fmla="*/ 128 w 150"/>
              <a:gd name="T35" fmla="*/ 42 h 120"/>
              <a:gd name="T36" fmla="*/ 149 w 150"/>
              <a:gd name="T37" fmla="*/ 59 h 120"/>
              <a:gd name="T38" fmla="*/ 149 w 150"/>
              <a:gd name="T39" fmla="*/ 63 h 120"/>
              <a:gd name="T40" fmla="*/ 143 w 150"/>
              <a:gd name="T41" fmla="*/ 70 h 120"/>
              <a:gd name="T42" fmla="*/ 128 w 150"/>
              <a:gd name="T43" fmla="*/ 114 h 120"/>
              <a:gd name="T44" fmla="*/ 123 w 150"/>
              <a:gd name="T45" fmla="*/ 120 h 120"/>
              <a:gd name="T46" fmla="*/ 87 w 150"/>
              <a:gd name="T47" fmla="*/ 120 h 120"/>
              <a:gd name="T48" fmla="*/ 87 w 150"/>
              <a:gd name="T49" fmla="*/ 84 h 120"/>
              <a:gd name="T50" fmla="*/ 63 w 150"/>
              <a:gd name="T51" fmla="*/ 84 h 120"/>
              <a:gd name="T52" fmla="*/ 63 w 150"/>
              <a:gd name="T53" fmla="*/ 120 h 120"/>
              <a:gd name="T54" fmla="*/ 28 w 150"/>
              <a:gd name="T55" fmla="*/ 120 h 120"/>
              <a:gd name="T56" fmla="*/ 22 w 150"/>
              <a:gd name="T57" fmla="*/ 114 h 120"/>
              <a:gd name="T58" fmla="*/ 22 w 150"/>
              <a:gd name="T59" fmla="*/ 69 h 120"/>
              <a:gd name="T60" fmla="*/ 22 w 150"/>
              <a:gd name="T61" fmla="*/ 69 h 120"/>
              <a:gd name="T62" fmla="*/ 75 w 150"/>
              <a:gd name="T63" fmla="*/ 25 h 120"/>
              <a:gd name="T64" fmla="*/ 128 w 150"/>
              <a:gd name="T65" fmla="*/ 69 h 120"/>
              <a:gd name="T66" fmla="*/ 128 w 150"/>
              <a:gd name="T67" fmla="*/ 69 h 120"/>
              <a:gd name="T68" fmla="*/ 128 w 150"/>
              <a:gd name="T69" fmla="*/ 11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0" h="120">
                <a:moveTo>
                  <a:pt x="143" y="70"/>
                </a:moveTo>
                <a:cubicBezTo>
                  <a:pt x="143" y="70"/>
                  <a:pt x="142" y="71"/>
                  <a:pt x="141" y="71"/>
                </a:cubicBezTo>
                <a:cubicBezTo>
                  <a:pt x="141" y="71"/>
                  <a:pt x="141" y="71"/>
                  <a:pt x="141" y="71"/>
                </a:cubicBezTo>
                <a:cubicBezTo>
                  <a:pt x="140" y="71"/>
                  <a:pt x="140" y="71"/>
                  <a:pt x="139" y="70"/>
                </a:cubicBezTo>
                <a:cubicBezTo>
                  <a:pt x="75" y="17"/>
                  <a:pt x="75" y="17"/>
                  <a:pt x="75" y="17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1"/>
                  <a:pt x="10" y="71"/>
                  <a:pt x="9" y="71"/>
                </a:cubicBezTo>
                <a:cubicBezTo>
                  <a:pt x="8" y="71"/>
                  <a:pt x="8" y="70"/>
                  <a:pt x="7" y="70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2"/>
                  <a:pt x="1" y="60"/>
                  <a:pt x="2" y="59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78" y="0"/>
                  <a:pt x="82" y="4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105" y="4"/>
                  <a:pt x="105" y="4"/>
                  <a:pt x="105" y="4"/>
                </a:cubicBezTo>
                <a:cubicBezTo>
                  <a:pt x="105" y="3"/>
                  <a:pt x="106" y="1"/>
                  <a:pt x="108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7" y="1"/>
                  <a:pt x="128" y="3"/>
                  <a:pt x="128" y="4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50" y="60"/>
                  <a:pt x="150" y="62"/>
                  <a:pt x="149" y="63"/>
                </a:cubicBezTo>
                <a:lnTo>
                  <a:pt x="143" y="70"/>
                </a:lnTo>
                <a:close/>
                <a:moveTo>
                  <a:pt x="128" y="114"/>
                </a:moveTo>
                <a:cubicBezTo>
                  <a:pt x="128" y="117"/>
                  <a:pt x="126" y="120"/>
                  <a:pt x="123" y="120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84"/>
                  <a:pt x="87" y="84"/>
                  <a:pt x="87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5" y="120"/>
                  <a:pt x="22" y="117"/>
                  <a:pt x="22" y="114"/>
                </a:cubicBezTo>
                <a:cubicBezTo>
                  <a:pt x="22" y="69"/>
                  <a:pt x="22" y="69"/>
                  <a:pt x="22" y="69"/>
                </a:cubicBezTo>
                <a:cubicBezTo>
                  <a:pt x="22" y="69"/>
                  <a:pt x="22" y="69"/>
                  <a:pt x="22" y="69"/>
                </a:cubicBezTo>
                <a:cubicBezTo>
                  <a:pt x="75" y="25"/>
                  <a:pt x="75" y="25"/>
                  <a:pt x="75" y="25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8" y="69"/>
                  <a:pt x="128" y="69"/>
                  <a:pt x="128" y="69"/>
                </a:cubicBezTo>
                <a:lnTo>
                  <a:pt x="128" y="11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3" name="Freeform 315"/>
          <p:cNvSpPr>
            <a:spLocks noEditPoints="1"/>
          </p:cNvSpPr>
          <p:nvPr/>
        </p:nvSpPr>
        <p:spPr bwMode="auto">
          <a:xfrm>
            <a:off x="4699368" y="4112018"/>
            <a:ext cx="205926" cy="164264"/>
          </a:xfrm>
          <a:custGeom>
            <a:avLst/>
            <a:gdLst>
              <a:gd name="T0" fmla="*/ 177 w 177"/>
              <a:gd name="T1" fmla="*/ 127 h 142"/>
              <a:gd name="T2" fmla="*/ 162 w 177"/>
              <a:gd name="T3" fmla="*/ 142 h 142"/>
              <a:gd name="T4" fmla="*/ 14 w 177"/>
              <a:gd name="T5" fmla="*/ 142 h 142"/>
              <a:gd name="T6" fmla="*/ 0 w 177"/>
              <a:gd name="T7" fmla="*/ 127 h 142"/>
              <a:gd name="T8" fmla="*/ 0 w 177"/>
              <a:gd name="T9" fmla="*/ 14 h 142"/>
              <a:gd name="T10" fmla="*/ 14 w 177"/>
              <a:gd name="T11" fmla="*/ 0 h 142"/>
              <a:gd name="T12" fmla="*/ 162 w 177"/>
              <a:gd name="T13" fmla="*/ 0 h 142"/>
              <a:gd name="T14" fmla="*/ 177 w 177"/>
              <a:gd name="T15" fmla="*/ 14 h 142"/>
              <a:gd name="T16" fmla="*/ 177 w 177"/>
              <a:gd name="T17" fmla="*/ 127 h 142"/>
              <a:gd name="T18" fmla="*/ 14 w 177"/>
              <a:gd name="T19" fmla="*/ 11 h 142"/>
              <a:gd name="T20" fmla="*/ 12 w 177"/>
              <a:gd name="T21" fmla="*/ 14 h 142"/>
              <a:gd name="T22" fmla="*/ 12 w 177"/>
              <a:gd name="T23" fmla="*/ 127 h 142"/>
              <a:gd name="T24" fmla="*/ 14 w 177"/>
              <a:gd name="T25" fmla="*/ 130 h 142"/>
              <a:gd name="T26" fmla="*/ 162 w 177"/>
              <a:gd name="T27" fmla="*/ 130 h 142"/>
              <a:gd name="T28" fmla="*/ 165 w 177"/>
              <a:gd name="T29" fmla="*/ 127 h 142"/>
              <a:gd name="T30" fmla="*/ 165 w 177"/>
              <a:gd name="T31" fmla="*/ 14 h 142"/>
              <a:gd name="T32" fmla="*/ 162 w 177"/>
              <a:gd name="T33" fmla="*/ 11 h 142"/>
              <a:gd name="T34" fmla="*/ 14 w 177"/>
              <a:gd name="T35" fmla="*/ 11 h 142"/>
              <a:gd name="T36" fmla="*/ 41 w 177"/>
              <a:gd name="T37" fmla="*/ 59 h 142"/>
              <a:gd name="T38" fmla="*/ 23 w 177"/>
              <a:gd name="T39" fmla="*/ 41 h 142"/>
              <a:gd name="T40" fmla="*/ 41 w 177"/>
              <a:gd name="T41" fmla="*/ 23 h 142"/>
              <a:gd name="T42" fmla="*/ 59 w 177"/>
              <a:gd name="T43" fmla="*/ 41 h 142"/>
              <a:gd name="T44" fmla="*/ 41 w 177"/>
              <a:gd name="T45" fmla="*/ 59 h 142"/>
              <a:gd name="T46" fmla="*/ 153 w 177"/>
              <a:gd name="T47" fmla="*/ 118 h 142"/>
              <a:gd name="T48" fmla="*/ 23 w 177"/>
              <a:gd name="T49" fmla="*/ 118 h 142"/>
              <a:gd name="T50" fmla="*/ 23 w 177"/>
              <a:gd name="T51" fmla="*/ 100 h 142"/>
              <a:gd name="T52" fmla="*/ 53 w 177"/>
              <a:gd name="T53" fmla="*/ 71 h 142"/>
              <a:gd name="T54" fmla="*/ 68 w 177"/>
              <a:gd name="T55" fmla="*/ 85 h 142"/>
              <a:gd name="T56" fmla="*/ 115 w 177"/>
              <a:gd name="T57" fmla="*/ 38 h 142"/>
              <a:gd name="T58" fmla="*/ 153 w 177"/>
              <a:gd name="T59" fmla="*/ 76 h 142"/>
              <a:gd name="T60" fmla="*/ 153 w 177"/>
              <a:gd name="T61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7" h="142">
                <a:moveTo>
                  <a:pt x="177" y="127"/>
                </a:moveTo>
                <a:cubicBezTo>
                  <a:pt x="177" y="135"/>
                  <a:pt x="170" y="142"/>
                  <a:pt x="162" y="142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6" y="142"/>
                  <a:pt x="0" y="135"/>
                  <a:pt x="0" y="1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70" y="0"/>
                  <a:pt x="177" y="6"/>
                  <a:pt x="177" y="14"/>
                </a:cubicBezTo>
                <a:lnTo>
                  <a:pt x="177" y="127"/>
                </a:lnTo>
                <a:close/>
                <a:moveTo>
                  <a:pt x="14" y="11"/>
                </a:moveTo>
                <a:cubicBezTo>
                  <a:pt x="13" y="11"/>
                  <a:pt x="12" y="13"/>
                  <a:pt x="12" y="14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28"/>
                  <a:pt x="13" y="130"/>
                  <a:pt x="14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64" y="130"/>
                  <a:pt x="165" y="128"/>
                  <a:pt x="165" y="127"/>
                </a:cubicBezTo>
                <a:cubicBezTo>
                  <a:pt x="165" y="14"/>
                  <a:pt x="165" y="14"/>
                  <a:pt x="165" y="14"/>
                </a:cubicBezTo>
                <a:cubicBezTo>
                  <a:pt x="165" y="13"/>
                  <a:pt x="164" y="11"/>
                  <a:pt x="162" y="11"/>
                </a:cubicBezTo>
                <a:lnTo>
                  <a:pt x="14" y="11"/>
                </a:lnTo>
                <a:close/>
                <a:moveTo>
                  <a:pt x="41" y="59"/>
                </a:moveTo>
                <a:cubicBezTo>
                  <a:pt x="31" y="59"/>
                  <a:pt x="23" y="51"/>
                  <a:pt x="23" y="41"/>
                </a:cubicBezTo>
                <a:cubicBezTo>
                  <a:pt x="23" y="31"/>
                  <a:pt x="31" y="23"/>
                  <a:pt x="41" y="23"/>
                </a:cubicBezTo>
                <a:cubicBezTo>
                  <a:pt x="51" y="23"/>
                  <a:pt x="59" y="31"/>
                  <a:pt x="59" y="41"/>
                </a:cubicBezTo>
                <a:cubicBezTo>
                  <a:pt x="59" y="51"/>
                  <a:pt x="51" y="59"/>
                  <a:pt x="41" y="59"/>
                </a:cubicBezTo>
                <a:close/>
                <a:moveTo>
                  <a:pt x="153" y="118"/>
                </a:moveTo>
                <a:cubicBezTo>
                  <a:pt x="23" y="118"/>
                  <a:pt x="23" y="118"/>
                  <a:pt x="23" y="118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53" y="71"/>
                  <a:pt x="53" y="71"/>
                  <a:pt x="53" y="71"/>
                </a:cubicBezTo>
                <a:cubicBezTo>
                  <a:pt x="68" y="85"/>
                  <a:pt x="68" y="85"/>
                  <a:pt x="68" y="85"/>
                </a:cubicBezTo>
                <a:cubicBezTo>
                  <a:pt x="115" y="38"/>
                  <a:pt x="115" y="38"/>
                  <a:pt x="115" y="38"/>
                </a:cubicBezTo>
                <a:cubicBezTo>
                  <a:pt x="153" y="76"/>
                  <a:pt x="153" y="76"/>
                  <a:pt x="153" y="76"/>
                </a:cubicBezTo>
                <a:lnTo>
                  <a:pt x="153" y="1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4" name="Freeform 316"/>
          <p:cNvSpPr>
            <a:spLocks noEditPoints="1"/>
          </p:cNvSpPr>
          <p:nvPr/>
        </p:nvSpPr>
        <p:spPr bwMode="auto">
          <a:xfrm>
            <a:off x="4948143" y="4123921"/>
            <a:ext cx="164264" cy="138077"/>
          </a:xfrm>
          <a:custGeom>
            <a:avLst/>
            <a:gdLst>
              <a:gd name="T0" fmla="*/ 142 w 142"/>
              <a:gd name="T1" fmla="*/ 113 h 119"/>
              <a:gd name="T2" fmla="*/ 136 w 142"/>
              <a:gd name="T3" fmla="*/ 119 h 119"/>
              <a:gd name="T4" fmla="*/ 6 w 142"/>
              <a:gd name="T5" fmla="*/ 119 h 119"/>
              <a:gd name="T6" fmla="*/ 0 w 142"/>
              <a:gd name="T7" fmla="*/ 113 h 119"/>
              <a:gd name="T8" fmla="*/ 0 w 142"/>
              <a:gd name="T9" fmla="*/ 68 h 119"/>
              <a:gd name="T10" fmla="*/ 2 w 142"/>
              <a:gd name="T11" fmla="*/ 57 h 119"/>
              <a:gd name="T12" fmla="*/ 24 w 142"/>
              <a:gd name="T13" fmla="*/ 6 h 119"/>
              <a:gd name="T14" fmla="*/ 32 w 142"/>
              <a:gd name="T15" fmla="*/ 0 h 119"/>
              <a:gd name="T16" fmla="*/ 109 w 142"/>
              <a:gd name="T17" fmla="*/ 0 h 119"/>
              <a:gd name="T18" fmla="*/ 118 w 142"/>
              <a:gd name="T19" fmla="*/ 6 h 119"/>
              <a:gd name="T20" fmla="*/ 140 w 142"/>
              <a:gd name="T21" fmla="*/ 57 h 119"/>
              <a:gd name="T22" fmla="*/ 142 w 142"/>
              <a:gd name="T23" fmla="*/ 68 h 119"/>
              <a:gd name="T24" fmla="*/ 142 w 142"/>
              <a:gd name="T25" fmla="*/ 113 h 119"/>
              <a:gd name="T26" fmla="*/ 124 w 142"/>
              <a:gd name="T27" fmla="*/ 65 h 119"/>
              <a:gd name="T28" fmla="*/ 123 w 142"/>
              <a:gd name="T29" fmla="*/ 64 h 119"/>
              <a:gd name="T30" fmla="*/ 104 w 142"/>
              <a:gd name="T31" fmla="*/ 18 h 119"/>
              <a:gd name="T32" fmla="*/ 38 w 142"/>
              <a:gd name="T33" fmla="*/ 18 h 119"/>
              <a:gd name="T34" fmla="*/ 19 w 142"/>
              <a:gd name="T35" fmla="*/ 64 h 119"/>
              <a:gd name="T36" fmla="*/ 18 w 142"/>
              <a:gd name="T37" fmla="*/ 65 h 119"/>
              <a:gd name="T38" fmla="*/ 47 w 142"/>
              <a:gd name="T39" fmla="*/ 65 h 119"/>
              <a:gd name="T40" fmla="*/ 56 w 142"/>
              <a:gd name="T41" fmla="*/ 83 h 119"/>
              <a:gd name="T42" fmla="*/ 86 w 142"/>
              <a:gd name="T43" fmla="*/ 83 h 119"/>
              <a:gd name="T44" fmla="*/ 94 w 142"/>
              <a:gd name="T45" fmla="*/ 65 h 119"/>
              <a:gd name="T46" fmla="*/ 124 w 142"/>
              <a:gd name="T47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19">
                <a:moveTo>
                  <a:pt x="142" y="113"/>
                </a:moveTo>
                <a:cubicBezTo>
                  <a:pt x="142" y="116"/>
                  <a:pt x="139" y="119"/>
                  <a:pt x="136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6"/>
                  <a:pt x="0" y="11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0"/>
                  <a:pt x="2" y="57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3"/>
                  <a:pt x="29" y="0"/>
                  <a:pt x="32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3" y="0"/>
                  <a:pt x="116" y="3"/>
                  <a:pt x="118" y="6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1" y="60"/>
                  <a:pt x="142" y="65"/>
                  <a:pt x="142" y="68"/>
                </a:cubicBezTo>
                <a:lnTo>
                  <a:pt x="142" y="113"/>
                </a:lnTo>
                <a:close/>
                <a:moveTo>
                  <a:pt x="124" y="65"/>
                </a:moveTo>
                <a:cubicBezTo>
                  <a:pt x="123" y="65"/>
                  <a:pt x="123" y="64"/>
                  <a:pt x="123" y="64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19" y="64"/>
                  <a:pt x="19" y="64"/>
                  <a:pt x="19" y="64"/>
                </a:cubicBezTo>
                <a:cubicBezTo>
                  <a:pt x="18" y="64"/>
                  <a:pt x="18" y="65"/>
                  <a:pt x="18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56" y="83"/>
                  <a:pt x="56" y="83"/>
                  <a:pt x="56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94" y="65"/>
                  <a:pt x="94" y="65"/>
                  <a:pt x="94" y="65"/>
                </a:cubicBezTo>
                <a:lnTo>
                  <a:pt x="124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5" name="Freeform 317"/>
          <p:cNvSpPr>
            <a:spLocks noEditPoints="1"/>
          </p:cNvSpPr>
          <p:nvPr/>
        </p:nvSpPr>
        <p:spPr bwMode="auto">
          <a:xfrm>
            <a:off x="5158830" y="4112018"/>
            <a:ext cx="192831" cy="164264"/>
          </a:xfrm>
          <a:custGeom>
            <a:avLst/>
            <a:gdLst>
              <a:gd name="T0" fmla="*/ 24 w 166"/>
              <a:gd name="T1" fmla="*/ 142 h 142"/>
              <a:gd name="T2" fmla="*/ 21 w 166"/>
              <a:gd name="T3" fmla="*/ 142 h 142"/>
              <a:gd name="T4" fmla="*/ 0 w 166"/>
              <a:gd name="T5" fmla="*/ 121 h 142"/>
              <a:gd name="T6" fmla="*/ 0 w 166"/>
              <a:gd name="T7" fmla="*/ 44 h 142"/>
              <a:gd name="T8" fmla="*/ 21 w 166"/>
              <a:gd name="T9" fmla="*/ 23 h 142"/>
              <a:gd name="T10" fmla="*/ 24 w 166"/>
              <a:gd name="T11" fmla="*/ 23 h 142"/>
              <a:gd name="T12" fmla="*/ 24 w 166"/>
              <a:gd name="T13" fmla="*/ 142 h 142"/>
              <a:gd name="T14" fmla="*/ 133 w 166"/>
              <a:gd name="T15" fmla="*/ 142 h 142"/>
              <a:gd name="T16" fmla="*/ 33 w 166"/>
              <a:gd name="T17" fmla="*/ 142 h 142"/>
              <a:gd name="T18" fmla="*/ 33 w 166"/>
              <a:gd name="T19" fmla="*/ 23 h 142"/>
              <a:gd name="T20" fmla="*/ 48 w 166"/>
              <a:gd name="T21" fmla="*/ 23 h 142"/>
              <a:gd name="T22" fmla="*/ 48 w 166"/>
              <a:gd name="T23" fmla="*/ 8 h 142"/>
              <a:gd name="T24" fmla="*/ 57 w 166"/>
              <a:gd name="T25" fmla="*/ 0 h 142"/>
              <a:gd name="T26" fmla="*/ 110 w 166"/>
              <a:gd name="T27" fmla="*/ 0 h 142"/>
              <a:gd name="T28" fmla="*/ 119 w 166"/>
              <a:gd name="T29" fmla="*/ 8 h 142"/>
              <a:gd name="T30" fmla="*/ 119 w 166"/>
              <a:gd name="T31" fmla="*/ 23 h 142"/>
              <a:gd name="T32" fmla="*/ 133 w 166"/>
              <a:gd name="T33" fmla="*/ 23 h 142"/>
              <a:gd name="T34" fmla="*/ 133 w 166"/>
              <a:gd name="T35" fmla="*/ 142 h 142"/>
              <a:gd name="T36" fmla="*/ 119 w 166"/>
              <a:gd name="T37" fmla="*/ 74 h 142"/>
              <a:gd name="T38" fmla="*/ 116 w 166"/>
              <a:gd name="T39" fmla="*/ 71 h 142"/>
              <a:gd name="T40" fmla="*/ 95 w 166"/>
              <a:gd name="T41" fmla="*/ 71 h 142"/>
              <a:gd name="T42" fmla="*/ 95 w 166"/>
              <a:gd name="T43" fmla="*/ 50 h 142"/>
              <a:gd name="T44" fmla="*/ 92 w 166"/>
              <a:gd name="T45" fmla="*/ 47 h 142"/>
              <a:gd name="T46" fmla="*/ 74 w 166"/>
              <a:gd name="T47" fmla="*/ 47 h 142"/>
              <a:gd name="T48" fmla="*/ 71 w 166"/>
              <a:gd name="T49" fmla="*/ 50 h 142"/>
              <a:gd name="T50" fmla="*/ 71 w 166"/>
              <a:gd name="T51" fmla="*/ 71 h 142"/>
              <a:gd name="T52" fmla="*/ 51 w 166"/>
              <a:gd name="T53" fmla="*/ 71 h 142"/>
              <a:gd name="T54" fmla="*/ 48 w 166"/>
              <a:gd name="T55" fmla="*/ 74 h 142"/>
              <a:gd name="T56" fmla="*/ 48 w 166"/>
              <a:gd name="T57" fmla="*/ 91 h 142"/>
              <a:gd name="T58" fmla="*/ 51 w 166"/>
              <a:gd name="T59" fmla="*/ 94 h 142"/>
              <a:gd name="T60" fmla="*/ 71 w 166"/>
              <a:gd name="T61" fmla="*/ 94 h 142"/>
              <a:gd name="T62" fmla="*/ 71 w 166"/>
              <a:gd name="T63" fmla="*/ 115 h 142"/>
              <a:gd name="T64" fmla="*/ 74 w 166"/>
              <a:gd name="T65" fmla="*/ 118 h 142"/>
              <a:gd name="T66" fmla="*/ 92 w 166"/>
              <a:gd name="T67" fmla="*/ 118 h 142"/>
              <a:gd name="T68" fmla="*/ 95 w 166"/>
              <a:gd name="T69" fmla="*/ 115 h 142"/>
              <a:gd name="T70" fmla="*/ 95 w 166"/>
              <a:gd name="T71" fmla="*/ 94 h 142"/>
              <a:gd name="T72" fmla="*/ 116 w 166"/>
              <a:gd name="T73" fmla="*/ 94 h 142"/>
              <a:gd name="T74" fmla="*/ 119 w 166"/>
              <a:gd name="T75" fmla="*/ 91 h 142"/>
              <a:gd name="T76" fmla="*/ 119 w 166"/>
              <a:gd name="T77" fmla="*/ 74 h 142"/>
              <a:gd name="T78" fmla="*/ 107 w 166"/>
              <a:gd name="T79" fmla="*/ 23 h 142"/>
              <a:gd name="T80" fmla="*/ 107 w 166"/>
              <a:gd name="T81" fmla="*/ 11 h 142"/>
              <a:gd name="T82" fmla="*/ 60 w 166"/>
              <a:gd name="T83" fmla="*/ 11 h 142"/>
              <a:gd name="T84" fmla="*/ 60 w 166"/>
              <a:gd name="T85" fmla="*/ 23 h 142"/>
              <a:gd name="T86" fmla="*/ 107 w 166"/>
              <a:gd name="T87" fmla="*/ 23 h 142"/>
              <a:gd name="T88" fmla="*/ 166 w 166"/>
              <a:gd name="T89" fmla="*/ 121 h 142"/>
              <a:gd name="T90" fmla="*/ 145 w 166"/>
              <a:gd name="T91" fmla="*/ 142 h 142"/>
              <a:gd name="T92" fmla="*/ 142 w 166"/>
              <a:gd name="T93" fmla="*/ 142 h 142"/>
              <a:gd name="T94" fmla="*/ 142 w 166"/>
              <a:gd name="T95" fmla="*/ 23 h 142"/>
              <a:gd name="T96" fmla="*/ 145 w 166"/>
              <a:gd name="T97" fmla="*/ 23 h 142"/>
              <a:gd name="T98" fmla="*/ 166 w 166"/>
              <a:gd name="T99" fmla="*/ 44 h 142"/>
              <a:gd name="T100" fmla="*/ 166 w 166"/>
              <a:gd name="T101" fmla="*/ 1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6" h="142">
                <a:moveTo>
                  <a:pt x="24" y="142"/>
                </a:moveTo>
                <a:cubicBezTo>
                  <a:pt x="21" y="142"/>
                  <a:pt x="21" y="142"/>
                  <a:pt x="21" y="142"/>
                </a:cubicBezTo>
                <a:cubicBezTo>
                  <a:pt x="10" y="142"/>
                  <a:pt x="0" y="132"/>
                  <a:pt x="0" y="121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10" y="23"/>
                  <a:pt x="21" y="23"/>
                </a:cubicBezTo>
                <a:cubicBezTo>
                  <a:pt x="24" y="23"/>
                  <a:pt x="24" y="23"/>
                  <a:pt x="24" y="23"/>
                </a:cubicBezTo>
                <a:lnTo>
                  <a:pt x="24" y="142"/>
                </a:lnTo>
                <a:close/>
                <a:moveTo>
                  <a:pt x="133" y="142"/>
                </a:moveTo>
                <a:cubicBezTo>
                  <a:pt x="33" y="142"/>
                  <a:pt x="33" y="142"/>
                  <a:pt x="33" y="142"/>
                </a:cubicBezTo>
                <a:cubicBezTo>
                  <a:pt x="33" y="23"/>
                  <a:pt x="33" y="23"/>
                  <a:pt x="33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52" y="0"/>
                  <a:pt x="57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8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33" y="23"/>
                  <a:pt x="133" y="23"/>
                  <a:pt x="133" y="23"/>
                </a:cubicBezTo>
                <a:lnTo>
                  <a:pt x="133" y="142"/>
                </a:lnTo>
                <a:close/>
                <a:moveTo>
                  <a:pt x="119" y="74"/>
                </a:moveTo>
                <a:cubicBezTo>
                  <a:pt x="119" y="72"/>
                  <a:pt x="117" y="71"/>
                  <a:pt x="11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48"/>
                  <a:pt x="94" y="47"/>
                  <a:pt x="92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3" y="47"/>
                  <a:pt x="71" y="48"/>
                  <a:pt x="71" y="50"/>
                </a:cubicBezTo>
                <a:cubicBezTo>
                  <a:pt x="71" y="71"/>
                  <a:pt x="71" y="71"/>
                  <a:pt x="7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1"/>
                  <a:pt x="48" y="72"/>
                  <a:pt x="48" y="74"/>
                </a:cubicBezTo>
                <a:cubicBezTo>
                  <a:pt x="48" y="91"/>
                  <a:pt x="48" y="91"/>
                  <a:pt x="48" y="91"/>
                </a:cubicBezTo>
                <a:cubicBezTo>
                  <a:pt x="48" y="93"/>
                  <a:pt x="49" y="94"/>
                  <a:pt x="51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1" y="117"/>
                  <a:pt x="73" y="118"/>
                  <a:pt x="74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4" y="118"/>
                  <a:pt x="95" y="117"/>
                  <a:pt x="95" y="115"/>
                </a:cubicBezTo>
                <a:cubicBezTo>
                  <a:pt x="95" y="94"/>
                  <a:pt x="95" y="94"/>
                  <a:pt x="95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7" y="94"/>
                  <a:pt x="119" y="93"/>
                  <a:pt x="119" y="91"/>
                </a:cubicBezTo>
                <a:lnTo>
                  <a:pt x="119" y="74"/>
                </a:lnTo>
                <a:close/>
                <a:moveTo>
                  <a:pt x="107" y="23"/>
                </a:moveTo>
                <a:cubicBezTo>
                  <a:pt x="107" y="11"/>
                  <a:pt x="107" y="11"/>
                  <a:pt x="107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23"/>
                  <a:pt x="60" y="23"/>
                  <a:pt x="60" y="23"/>
                </a:cubicBezTo>
                <a:lnTo>
                  <a:pt x="107" y="23"/>
                </a:lnTo>
                <a:close/>
                <a:moveTo>
                  <a:pt x="166" y="121"/>
                </a:moveTo>
                <a:cubicBezTo>
                  <a:pt x="166" y="132"/>
                  <a:pt x="157" y="142"/>
                  <a:pt x="145" y="142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57" y="23"/>
                  <a:pt x="166" y="33"/>
                  <a:pt x="166" y="44"/>
                </a:cubicBezTo>
                <a:lnTo>
                  <a:pt x="166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6" name="Freeform 318"/>
          <p:cNvSpPr>
            <a:spLocks noEditPoints="1"/>
          </p:cNvSpPr>
          <p:nvPr/>
        </p:nvSpPr>
        <p:spPr bwMode="auto">
          <a:xfrm>
            <a:off x="5400463" y="4112018"/>
            <a:ext cx="191641" cy="164264"/>
          </a:xfrm>
          <a:custGeom>
            <a:avLst/>
            <a:gdLst>
              <a:gd name="T0" fmla="*/ 26 w 165"/>
              <a:gd name="T1" fmla="*/ 142 h 142"/>
              <a:gd name="T2" fmla="*/ 20 w 165"/>
              <a:gd name="T3" fmla="*/ 142 h 142"/>
              <a:gd name="T4" fmla="*/ 0 w 165"/>
              <a:gd name="T5" fmla="*/ 121 h 142"/>
              <a:gd name="T6" fmla="*/ 0 w 165"/>
              <a:gd name="T7" fmla="*/ 44 h 142"/>
              <a:gd name="T8" fmla="*/ 20 w 165"/>
              <a:gd name="T9" fmla="*/ 23 h 142"/>
              <a:gd name="T10" fmla="*/ 26 w 165"/>
              <a:gd name="T11" fmla="*/ 23 h 142"/>
              <a:gd name="T12" fmla="*/ 26 w 165"/>
              <a:gd name="T13" fmla="*/ 142 h 142"/>
              <a:gd name="T14" fmla="*/ 130 w 165"/>
              <a:gd name="T15" fmla="*/ 142 h 142"/>
              <a:gd name="T16" fmla="*/ 35 w 165"/>
              <a:gd name="T17" fmla="*/ 142 h 142"/>
              <a:gd name="T18" fmla="*/ 35 w 165"/>
              <a:gd name="T19" fmla="*/ 23 h 142"/>
              <a:gd name="T20" fmla="*/ 47 w 165"/>
              <a:gd name="T21" fmla="*/ 23 h 142"/>
              <a:gd name="T22" fmla="*/ 47 w 165"/>
              <a:gd name="T23" fmla="*/ 8 h 142"/>
              <a:gd name="T24" fmla="*/ 56 w 165"/>
              <a:gd name="T25" fmla="*/ 0 h 142"/>
              <a:gd name="T26" fmla="*/ 109 w 165"/>
              <a:gd name="T27" fmla="*/ 0 h 142"/>
              <a:gd name="T28" fmla="*/ 118 w 165"/>
              <a:gd name="T29" fmla="*/ 8 h 142"/>
              <a:gd name="T30" fmla="*/ 118 w 165"/>
              <a:gd name="T31" fmla="*/ 23 h 142"/>
              <a:gd name="T32" fmla="*/ 130 w 165"/>
              <a:gd name="T33" fmla="*/ 23 h 142"/>
              <a:gd name="T34" fmla="*/ 130 w 165"/>
              <a:gd name="T35" fmla="*/ 142 h 142"/>
              <a:gd name="T36" fmla="*/ 106 w 165"/>
              <a:gd name="T37" fmla="*/ 23 h 142"/>
              <a:gd name="T38" fmla="*/ 106 w 165"/>
              <a:gd name="T39" fmla="*/ 11 h 142"/>
              <a:gd name="T40" fmla="*/ 59 w 165"/>
              <a:gd name="T41" fmla="*/ 11 h 142"/>
              <a:gd name="T42" fmla="*/ 59 w 165"/>
              <a:gd name="T43" fmla="*/ 23 h 142"/>
              <a:gd name="T44" fmla="*/ 106 w 165"/>
              <a:gd name="T45" fmla="*/ 23 h 142"/>
              <a:gd name="T46" fmla="*/ 165 w 165"/>
              <a:gd name="T47" fmla="*/ 121 h 142"/>
              <a:gd name="T48" fmla="*/ 144 w 165"/>
              <a:gd name="T49" fmla="*/ 142 h 142"/>
              <a:gd name="T50" fmla="*/ 139 w 165"/>
              <a:gd name="T51" fmla="*/ 142 h 142"/>
              <a:gd name="T52" fmla="*/ 139 w 165"/>
              <a:gd name="T53" fmla="*/ 23 h 142"/>
              <a:gd name="T54" fmla="*/ 144 w 165"/>
              <a:gd name="T55" fmla="*/ 23 h 142"/>
              <a:gd name="T56" fmla="*/ 165 w 165"/>
              <a:gd name="T57" fmla="*/ 44 h 142"/>
              <a:gd name="T58" fmla="*/ 165 w 165"/>
              <a:gd name="T59" fmla="*/ 1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5" h="142">
                <a:moveTo>
                  <a:pt x="26" y="142"/>
                </a:moveTo>
                <a:cubicBezTo>
                  <a:pt x="20" y="142"/>
                  <a:pt x="20" y="142"/>
                  <a:pt x="20" y="142"/>
                </a:cubicBezTo>
                <a:cubicBezTo>
                  <a:pt x="9" y="142"/>
                  <a:pt x="0" y="132"/>
                  <a:pt x="0" y="121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9" y="23"/>
                  <a:pt x="20" y="23"/>
                </a:cubicBezTo>
                <a:cubicBezTo>
                  <a:pt x="26" y="23"/>
                  <a:pt x="26" y="23"/>
                  <a:pt x="26" y="23"/>
                </a:cubicBezTo>
                <a:lnTo>
                  <a:pt x="26" y="142"/>
                </a:lnTo>
                <a:close/>
                <a:moveTo>
                  <a:pt x="130" y="142"/>
                </a:moveTo>
                <a:cubicBezTo>
                  <a:pt x="35" y="142"/>
                  <a:pt x="35" y="142"/>
                  <a:pt x="35" y="142"/>
                </a:cubicBezTo>
                <a:cubicBezTo>
                  <a:pt x="35" y="23"/>
                  <a:pt x="35" y="23"/>
                  <a:pt x="35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4"/>
                  <a:pt x="51" y="0"/>
                  <a:pt x="56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4" y="0"/>
                  <a:pt x="118" y="4"/>
                  <a:pt x="118" y="8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30" y="23"/>
                  <a:pt x="130" y="23"/>
                  <a:pt x="130" y="23"/>
                </a:cubicBezTo>
                <a:lnTo>
                  <a:pt x="130" y="142"/>
                </a:lnTo>
                <a:close/>
                <a:moveTo>
                  <a:pt x="106" y="23"/>
                </a:moveTo>
                <a:cubicBezTo>
                  <a:pt x="106" y="11"/>
                  <a:pt x="106" y="11"/>
                  <a:pt x="106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23"/>
                  <a:pt x="59" y="23"/>
                  <a:pt x="59" y="23"/>
                </a:cubicBezTo>
                <a:lnTo>
                  <a:pt x="106" y="23"/>
                </a:lnTo>
                <a:close/>
                <a:moveTo>
                  <a:pt x="165" y="121"/>
                </a:moveTo>
                <a:cubicBezTo>
                  <a:pt x="165" y="132"/>
                  <a:pt x="156" y="142"/>
                  <a:pt x="144" y="142"/>
                </a:cubicBezTo>
                <a:cubicBezTo>
                  <a:pt x="139" y="142"/>
                  <a:pt x="139" y="142"/>
                  <a:pt x="139" y="142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56" y="23"/>
                  <a:pt x="165" y="33"/>
                  <a:pt x="165" y="44"/>
                </a:cubicBezTo>
                <a:lnTo>
                  <a:pt x="16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" name="Freeform 319"/>
          <p:cNvSpPr>
            <a:spLocks noEditPoints="1"/>
          </p:cNvSpPr>
          <p:nvPr/>
        </p:nvSpPr>
        <p:spPr bwMode="auto">
          <a:xfrm>
            <a:off x="5639716" y="4112018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11 h 142"/>
              <a:gd name="T12" fmla="*/ 12 w 142"/>
              <a:gd name="T13" fmla="*/ 71 h 142"/>
              <a:gd name="T14" fmla="*/ 71 w 142"/>
              <a:gd name="T15" fmla="*/ 130 h 142"/>
              <a:gd name="T16" fmla="*/ 130 w 142"/>
              <a:gd name="T17" fmla="*/ 71 h 142"/>
              <a:gd name="T18" fmla="*/ 71 w 142"/>
              <a:gd name="T19" fmla="*/ 11 h 142"/>
              <a:gd name="T20" fmla="*/ 71 w 142"/>
              <a:gd name="T21" fmla="*/ 118 h 142"/>
              <a:gd name="T22" fmla="*/ 24 w 142"/>
              <a:gd name="T23" fmla="*/ 71 h 142"/>
              <a:gd name="T24" fmla="*/ 71 w 142"/>
              <a:gd name="T25" fmla="*/ 23 h 142"/>
              <a:gd name="T26" fmla="*/ 118 w 142"/>
              <a:gd name="T27" fmla="*/ 71 h 142"/>
              <a:gd name="T28" fmla="*/ 71 w 142"/>
              <a:gd name="T29" fmla="*/ 118 h 142"/>
              <a:gd name="T30" fmla="*/ 71 w 142"/>
              <a:gd name="T31" fmla="*/ 35 h 142"/>
              <a:gd name="T32" fmla="*/ 35 w 142"/>
              <a:gd name="T33" fmla="*/ 71 h 142"/>
              <a:gd name="T34" fmla="*/ 71 w 142"/>
              <a:gd name="T35" fmla="*/ 106 h 142"/>
              <a:gd name="T36" fmla="*/ 106 w 142"/>
              <a:gd name="T37" fmla="*/ 71 h 142"/>
              <a:gd name="T38" fmla="*/ 71 w 142"/>
              <a:gd name="T39" fmla="*/ 35 h 142"/>
              <a:gd name="T40" fmla="*/ 71 w 142"/>
              <a:gd name="T41" fmla="*/ 94 h 142"/>
              <a:gd name="T42" fmla="*/ 47 w 142"/>
              <a:gd name="T43" fmla="*/ 71 h 142"/>
              <a:gd name="T44" fmla="*/ 71 w 142"/>
              <a:gd name="T45" fmla="*/ 47 h 142"/>
              <a:gd name="T46" fmla="*/ 95 w 142"/>
              <a:gd name="T47" fmla="*/ 71 h 142"/>
              <a:gd name="T48" fmla="*/ 71 w 142"/>
              <a:gd name="T49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1"/>
                  <a:pt x="32" y="0"/>
                  <a:pt x="71" y="0"/>
                </a:cubicBezTo>
                <a:cubicBezTo>
                  <a:pt x="110" y="0"/>
                  <a:pt x="142" y="31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11"/>
                </a:moveTo>
                <a:cubicBezTo>
                  <a:pt x="38" y="11"/>
                  <a:pt x="12" y="38"/>
                  <a:pt x="12" y="71"/>
                </a:cubicBezTo>
                <a:cubicBezTo>
                  <a:pt x="12" y="103"/>
                  <a:pt x="38" y="130"/>
                  <a:pt x="71" y="130"/>
                </a:cubicBezTo>
                <a:cubicBezTo>
                  <a:pt x="104" y="130"/>
                  <a:pt x="130" y="103"/>
                  <a:pt x="130" y="71"/>
                </a:cubicBezTo>
                <a:cubicBezTo>
                  <a:pt x="130" y="38"/>
                  <a:pt x="104" y="11"/>
                  <a:pt x="71" y="11"/>
                </a:cubicBezTo>
                <a:close/>
                <a:moveTo>
                  <a:pt x="71" y="118"/>
                </a:moveTo>
                <a:cubicBezTo>
                  <a:pt x="45" y="118"/>
                  <a:pt x="24" y="97"/>
                  <a:pt x="24" y="71"/>
                </a:cubicBezTo>
                <a:cubicBezTo>
                  <a:pt x="24" y="44"/>
                  <a:pt x="45" y="23"/>
                  <a:pt x="71" y="23"/>
                </a:cubicBezTo>
                <a:cubicBezTo>
                  <a:pt x="97" y="23"/>
                  <a:pt x="118" y="44"/>
                  <a:pt x="118" y="71"/>
                </a:cubicBezTo>
                <a:cubicBezTo>
                  <a:pt x="118" y="97"/>
                  <a:pt x="97" y="118"/>
                  <a:pt x="71" y="118"/>
                </a:cubicBezTo>
                <a:close/>
                <a:moveTo>
                  <a:pt x="71" y="35"/>
                </a:moveTo>
                <a:cubicBezTo>
                  <a:pt x="51" y="35"/>
                  <a:pt x="35" y="51"/>
                  <a:pt x="35" y="71"/>
                </a:cubicBezTo>
                <a:cubicBezTo>
                  <a:pt x="35" y="90"/>
                  <a:pt x="51" y="106"/>
                  <a:pt x="71" y="106"/>
                </a:cubicBezTo>
                <a:cubicBezTo>
                  <a:pt x="90" y="106"/>
                  <a:pt x="106" y="90"/>
                  <a:pt x="106" y="71"/>
                </a:cubicBezTo>
                <a:cubicBezTo>
                  <a:pt x="106" y="51"/>
                  <a:pt x="90" y="35"/>
                  <a:pt x="71" y="35"/>
                </a:cubicBezTo>
                <a:close/>
                <a:moveTo>
                  <a:pt x="71" y="94"/>
                </a:moveTo>
                <a:cubicBezTo>
                  <a:pt x="58" y="94"/>
                  <a:pt x="47" y="84"/>
                  <a:pt x="47" y="71"/>
                </a:cubicBezTo>
                <a:cubicBezTo>
                  <a:pt x="47" y="58"/>
                  <a:pt x="58" y="47"/>
                  <a:pt x="71" y="47"/>
                </a:cubicBezTo>
                <a:cubicBezTo>
                  <a:pt x="84" y="47"/>
                  <a:pt x="95" y="58"/>
                  <a:pt x="95" y="71"/>
                </a:cubicBezTo>
                <a:cubicBezTo>
                  <a:pt x="95" y="84"/>
                  <a:pt x="84" y="94"/>
                  <a:pt x="71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8" name="Freeform 320"/>
          <p:cNvSpPr>
            <a:spLocks noEditPoints="1"/>
          </p:cNvSpPr>
          <p:nvPr/>
        </p:nvSpPr>
        <p:spPr bwMode="auto">
          <a:xfrm>
            <a:off x="5853973" y="4098924"/>
            <a:ext cx="174977" cy="174977"/>
          </a:xfrm>
          <a:custGeom>
            <a:avLst/>
            <a:gdLst>
              <a:gd name="T0" fmla="*/ 143 w 151"/>
              <a:gd name="T1" fmla="*/ 130 h 151"/>
              <a:gd name="T2" fmla="*/ 129 w 151"/>
              <a:gd name="T3" fmla="*/ 143 h 151"/>
              <a:gd name="T4" fmla="*/ 110 w 151"/>
              <a:gd name="T5" fmla="*/ 151 h 151"/>
              <a:gd name="T6" fmla="*/ 92 w 151"/>
              <a:gd name="T7" fmla="*/ 143 h 151"/>
              <a:gd name="T8" fmla="*/ 73 w 151"/>
              <a:gd name="T9" fmla="*/ 124 h 151"/>
              <a:gd name="T10" fmla="*/ 65 w 151"/>
              <a:gd name="T11" fmla="*/ 105 h 151"/>
              <a:gd name="T12" fmla="*/ 73 w 151"/>
              <a:gd name="T13" fmla="*/ 86 h 151"/>
              <a:gd name="T14" fmla="*/ 65 w 151"/>
              <a:gd name="T15" fmla="*/ 78 h 151"/>
              <a:gd name="T16" fmla="*/ 46 w 151"/>
              <a:gd name="T17" fmla="*/ 86 h 151"/>
              <a:gd name="T18" fmla="*/ 27 w 151"/>
              <a:gd name="T19" fmla="*/ 78 h 151"/>
              <a:gd name="T20" fmla="*/ 8 w 151"/>
              <a:gd name="T21" fmla="*/ 59 h 151"/>
              <a:gd name="T22" fmla="*/ 0 w 151"/>
              <a:gd name="T23" fmla="*/ 40 h 151"/>
              <a:gd name="T24" fmla="*/ 8 w 151"/>
              <a:gd name="T25" fmla="*/ 21 h 151"/>
              <a:gd name="T26" fmla="*/ 21 w 151"/>
              <a:gd name="T27" fmla="*/ 8 h 151"/>
              <a:gd name="T28" fmla="*/ 40 w 151"/>
              <a:gd name="T29" fmla="*/ 0 h 151"/>
              <a:gd name="T30" fmla="*/ 59 w 151"/>
              <a:gd name="T31" fmla="*/ 8 h 151"/>
              <a:gd name="T32" fmla="*/ 78 w 151"/>
              <a:gd name="T33" fmla="*/ 27 h 151"/>
              <a:gd name="T34" fmla="*/ 86 w 151"/>
              <a:gd name="T35" fmla="*/ 46 h 151"/>
              <a:gd name="T36" fmla="*/ 78 w 151"/>
              <a:gd name="T37" fmla="*/ 65 h 151"/>
              <a:gd name="T38" fmla="*/ 86 w 151"/>
              <a:gd name="T39" fmla="*/ 73 h 151"/>
              <a:gd name="T40" fmla="*/ 105 w 151"/>
              <a:gd name="T41" fmla="*/ 65 h 151"/>
              <a:gd name="T42" fmla="*/ 124 w 151"/>
              <a:gd name="T43" fmla="*/ 73 h 151"/>
              <a:gd name="T44" fmla="*/ 143 w 151"/>
              <a:gd name="T45" fmla="*/ 92 h 151"/>
              <a:gd name="T46" fmla="*/ 151 w 151"/>
              <a:gd name="T47" fmla="*/ 111 h 151"/>
              <a:gd name="T48" fmla="*/ 143 w 151"/>
              <a:gd name="T49" fmla="*/ 130 h 151"/>
              <a:gd name="T50" fmla="*/ 65 w 151"/>
              <a:gd name="T51" fmla="*/ 40 h 151"/>
              <a:gd name="T52" fmla="*/ 46 w 151"/>
              <a:gd name="T53" fmla="*/ 21 h 151"/>
              <a:gd name="T54" fmla="*/ 40 w 151"/>
              <a:gd name="T55" fmla="*/ 18 h 151"/>
              <a:gd name="T56" fmla="*/ 34 w 151"/>
              <a:gd name="T57" fmla="*/ 21 h 151"/>
              <a:gd name="T58" fmla="*/ 20 w 151"/>
              <a:gd name="T59" fmla="*/ 34 h 151"/>
              <a:gd name="T60" fmla="*/ 18 w 151"/>
              <a:gd name="T61" fmla="*/ 40 h 151"/>
              <a:gd name="T62" fmla="*/ 20 w 151"/>
              <a:gd name="T63" fmla="*/ 46 h 151"/>
              <a:gd name="T64" fmla="*/ 39 w 151"/>
              <a:gd name="T65" fmla="*/ 66 h 151"/>
              <a:gd name="T66" fmla="*/ 46 w 151"/>
              <a:gd name="T67" fmla="*/ 68 h 151"/>
              <a:gd name="T68" fmla="*/ 52 w 151"/>
              <a:gd name="T69" fmla="*/ 65 h 151"/>
              <a:gd name="T70" fmla="*/ 46 w 151"/>
              <a:gd name="T71" fmla="*/ 55 h 151"/>
              <a:gd name="T72" fmla="*/ 55 w 151"/>
              <a:gd name="T73" fmla="*/ 46 h 151"/>
              <a:gd name="T74" fmla="*/ 65 w 151"/>
              <a:gd name="T75" fmla="*/ 53 h 151"/>
              <a:gd name="T76" fmla="*/ 68 w 151"/>
              <a:gd name="T77" fmla="*/ 46 h 151"/>
              <a:gd name="T78" fmla="*/ 65 w 151"/>
              <a:gd name="T79" fmla="*/ 40 h 151"/>
              <a:gd name="T80" fmla="*/ 130 w 151"/>
              <a:gd name="T81" fmla="*/ 105 h 151"/>
              <a:gd name="T82" fmla="*/ 111 w 151"/>
              <a:gd name="T83" fmla="*/ 86 h 151"/>
              <a:gd name="T84" fmla="*/ 105 w 151"/>
              <a:gd name="T85" fmla="*/ 83 h 151"/>
              <a:gd name="T86" fmla="*/ 98 w 151"/>
              <a:gd name="T87" fmla="*/ 86 h 151"/>
              <a:gd name="T88" fmla="*/ 105 w 151"/>
              <a:gd name="T89" fmla="*/ 96 h 151"/>
              <a:gd name="T90" fmla="*/ 96 w 151"/>
              <a:gd name="T91" fmla="*/ 105 h 151"/>
              <a:gd name="T92" fmla="*/ 86 w 151"/>
              <a:gd name="T93" fmla="*/ 99 h 151"/>
              <a:gd name="T94" fmla="*/ 83 w 151"/>
              <a:gd name="T95" fmla="*/ 105 h 151"/>
              <a:gd name="T96" fmla="*/ 85 w 151"/>
              <a:gd name="T97" fmla="*/ 112 h 151"/>
              <a:gd name="T98" fmla="*/ 104 w 151"/>
              <a:gd name="T99" fmla="*/ 131 h 151"/>
              <a:gd name="T100" fmla="*/ 110 w 151"/>
              <a:gd name="T101" fmla="*/ 133 h 151"/>
              <a:gd name="T102" fmla="*/ 117 w 151"/>
              <a:gd name="T103" fmla="*/ 131 h 151"/>
              <a:gd name="T104" fmla="*/ 130 w 151"/>
              <a:gd name="T105" fmla="*/ 117 h 151"/>
              <a:gd name="T106" fmla="*/ 133 w 151"/>
              <a:gd name="T107" fmla="*/ 111 h 151"/>
              <a:gd name="T108" fmla="*/ 130 w 151"/>
              <a:gd name="T109" fmla="*/ 10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1" h="151">
                <a:moveTo>
                  <a:pt x="143" y="130"/>
                </a:moveTo>
                <a:cubicBezTo>
                  <a:pt x="129" y="143"/>
                  <a:pt x="129" y="143"/>
                  <a:pt x="129" y="143"/>
                </a:cubicBezTo>
                <a:cubicBezTo>
                  <a:pt x="124" y="148"/>
                  <a:pt x="118" y="151"/>
                  <a:pt x="110" y="151"/>
                </a:cubicBezTo>
                <a:cubicBezTo>
                  <a:pt x="103" y="151"/>
                  <a:pt x="97" y="148"/>
                  <a:pt x="92" y="143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68" y="119"/>
                  <a:pt x="65" y="112"/>
                  <a:pt x="65" y="105"/>
                </a:cubicBezTo>
                <a:cubicBezTo>
                  <a:pt x="65" y="98"/>
                  <a:pt x="68" y="91"/>
                  <a:pt x="73" y="86"/>
                </a:cubicBezTo>
                <a:cubicBezTo>
                  <a:pt x="65" y="78"/>
                  <a:pt x="65" y="78"/>
                  <a:pt x="65" y="78"/>
                </a:cubicBezTo>
                <a:cubicBezTo>
                  <a:pt x="60" y="83"/>
                  <a:pt x="53" y="86"/>
                  <a:pt x="46" y="86"/>
                </a:cubicBezTo>
                <a:cubicBezTo>
                  <a:pt x="39" y="86"/>
                  <a:pt x="32" y="83"/>
                  <a:pt x="27" y="78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4"/>
                  <a:pt x="0" y="47"/>
                  <a:pt x="0" y="40"/>
                </a:cubicBezTo>
                <a:cubicBezTo>
                  <a:pt x="0" y="33"/>
                  <a:pt x="3" y="26"/>
                  <a:pt x="8" y="21"/>
                </a:cubicBezTo>
                <a:cubicBezTo>
                  <a:pt x="21" y="8"/>
                  <a:pt x="21" y="8"/>
                  <a:pt x="21" y="8"/>
                </a:cubicBezTo>
                <a:cubicBezTo>
                  <a:pt x="26" y="3"/>
                  <a:pt x="33" y="0"/>
                  <a:pt x="40" y="0"/>
                </a:cubicBezTo>
                <a:cubicBezTo>
                  <a:pt x="47" y="0"/>
                  <a:pt x="54" y="3"/>
                  <a:pt x="59" y="8"/>
                </a:cubicBezTo>
                <a:cubicBezTo>
                  <a:pt x="78" y="27"/>
                  <a:pt x="78" y="27"/>
                  <a:pt x="78" y="27"/>
                </a:cubicBezTo>
                <a:cubicBezTo>
                  <a:pt x="83" y="32"/>
                  <a:pt x="86" y="39"/>
                  <a:pt x="86" y="46"/>
                </a:cubicBezTo>
                <a:cubicBezTo>
                  <a:pt x="86" y="53"/>
                  <a:pt x="83" y="60"/>
                  <a:pt x="78" y="65"/>
                </a:cubicBezTo>
                <a:cubicBezTo>
                  <a:pt x="86" y="73"/>
                  <a:pt x="86" y="73"/>
                  <a:pt x="86" y="73"/>
                </a:cubicBezTo>
                <a:cubicBezTo>
                  <a:pt x="91" y="68"/>
                  <a:pt x="98" y="65"/>
                  <a:pt x="105" y="65"/>
                </a:cubicBezTo>
                <a:cubicBezTo>
                  <a:pt x="112" y="65"/>
                  <a:pt x="119" y="68"/>
                  <a:pt x="124" y="73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48" y="97"/>
                  <a:pt x="151" y="104"/>
                  <a:pt x="151" y="111"/>
                </a:cubicBezTo>
                <a:cubicBezTo>
                  <a:pt x="151" y="118"/>
                  <a:pt x="148" y="125"/>
                  <a:pt x="143" y="130"/>
                </a:cubicBezTo>
                <a:close/>
                <a:moveTo>
                  <a:pt x="65" y="40"/>
                </a:moveTo>
                <a:cubicBezTo>
                  <a:pt x="46" y="21"/>
                  <a:pt x="46" y="21"/>
                  <a:pt x="46" y="21"/>
                </a:cubicBezTo>
                <a:cubicBezTo>
                  <a:pt x="45" y="19"/>
                  <a:pt x="42" y="18"/>
                  <a:pt x="40" y="18"/>
                </a:cubicBezTo>
                <a:cubicBezTo>
                  <a:pt x="38" y="18"/>
                  <a:pt x="35" y="19"/>
                  <a:pt x="34" y="21"/>
                </a:cubicBezTo>
                <a:cubicBezTo>
                  <a:pt x="20" y="34"/>
                  <a:pt x="20" y="34"/>
                  <a:pt x="20" y="34"/>
                </a:cubicBezTo>
                <a:cubicBezTo>
                  <a:pt x="19" y="36"/>
                  <a:pt x="18" y="38"/>
                  <a:pt x="18" y="40"/>
                </a:cubicBezTo>
                <a:cubicBezTo>
                  <a:pt x="18" y="43"/>
                  <a:pt x="19" y="45"/>
                  <a:pt x="20" y="46"/>
                </a:cubicBezTo>
                <a:cubicBezTo>
                  <a:pt x="39" y="66"/>
                  <a:pt x="39" y="66"/>
                  <a:pt x="39" y="66"/>
                </a:cubicBezTo>
                <a:cubicBezTo>
                  <a:pt x="41" y="67"/>
                  <a:pt x="43" y="68"/>
                  <a:pt x="46" y="68"/>
                </a:cubicBezTo>
                <a:cubicBezTo>
                  <a:pt x="48" y="68"/>
                  <a:pt x="51" y="67"/>
                  <a:pt x="52" y="65"/>
                </a:cubicBezTo>
                <a:cubicBezTo>
                  <a:pt x="49" y="62"/>
                  <a:pt x="46" y="60"/>
                  <a:pt x="46" y="55"/>
                </a:cubicBezTo>
                <a:cubicBezTo>
                  <a:pt x="46" y="50"/>
                  <a:pt x="50" y="46"/>
                  <a:pt x="55" y="46"/>
                </a:cubicBezTo>
                <a:cubicBezTo>
                  <a:pt x="59" y="46"/>
                  <a:pt x="62" y="50"/>
                  <a:pt x="65" y="53"/>
                </a:cubicBezTo>
                <a:cubicBezTo>
                  <a:pt x="67" y="51"/>
                  <a:pt x="68" y="49"/>
                  <a:pt x="68" y="46"/>
                </a:cubicBezTo>
                <a:cubicBezTo>
                  <a:pt x="68" y="44"/>
                  <a:pt x="67" y="41"/>
                  <a:pt x="65" y="40"/>
                </a:cubicBezTo>
                <a:close/>
                <a:moveTo>
                  <a:pt x="130" y="105"/>
                </a:moveTo>
                <a:cubicBezTo>
                  <a:pt x="111" y="86"/>
                  <a:pt x="111" y="86"/>
                  <a:pt x="111" y="86"/>
                </a:cubicBezTo>
                <a:cubicBezTo>
                  <a:pt x="109" y="84"/>
                  <a:pt x="107" y="83"/>
                  <a:pt x="105" y="83"/>
                </a:cubicBezTo>
                <a:cubicBezTo>
                  <a:pt x="102" y="83"/>
                  <a:pt x="100" y="84"/>
                  <a:pt x="98" y="86"/>
                </a:cubicBezTo>
                <a:cubicBezTo>
                  <a:pt x="101" y="89"/>
                  <a:pt x="105" y="92"/>
                  <a:pt x="105" y="96"/>
                </a:cubicBezTo>
                <a:cubicBezTo>
                  <a:pt x="105" y="101"/>
                  <a:pt x="101" y="105"/>
                  <a:pt x="96" y="105"/>
                </a:cubicBezTo>
                <a:cubicBezTo>
                  <a:pt x="91" y="105"/>
                  <a:pt x="89" y="102"/>
                  <a:pt x="86" y="99"/>
                </a:cubicBezTo>
                <a:cubicBezTo>
                  <a:pt x="84" y="100"/>
                  <a:pt x="83" y="103"/>
                  <a:pt x="83" y="105"/>
                </a:cubicBezTo>
                <a:cubicBezTo>
                  <a:pt x="83" y="108"/>
                  <a:pt x="84" y="110"/>
                  <a:pt x="85" y="112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6" y="132"/>
                  <a:pt x="108" y="133"/>
                  <a:pt x="110" y="133"/>
                </a:cubicBezTo>
                <a:cubicBezTo>
                  <a:pt x="113" y="133"/>
                  <a:pt x="115" y="132"/>
                  <a:pt x="117" y="131"/>
                </a:cubicBezTo>
                <a:cubicBezTo>
                  <a:pt x="130" y="117"/>
                  <a:pt x="130" y="117"/>
                  <a:pt x="130" y="117"/>
                </a:cubicBezTo>
                <a:cubicBezTo>
                  <a:pt x="132" y="116"/>
                  <a:pt x="133" y="113"/>
                  <a:pt x="133" y="111"/>
                </a:cubicBezTo>
                <a:cubicBezTo>
                  <a:pt x="133" y="109"/>
                  <a:pt x="132" y="107"/>
                  <a:pt x="130" y="10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9" name="Freeform 321"/>
          <p:cNvSpPr>
            <a:spLocks noEditPoints="1"/>
          </p:cNvSpPr>
          <p:nvPr/>
        </p:nvSpPr>
        <p:spPr bwMode="auto">
          <a:xfrm>
            <a:off x="6072992" y="4097735"/>
            <a:ext cx="179738" cy="178547"/>
          </a:xfrm>
          <a:custGeom>
            <a:avLst/>
            <a:gdLst>
              <a:gd name="T0" fmla="*/ 3 w 154"/>
              <a:gd name="T1" fmla="*/ 103 h 154"/>
              <a:gd name="T2" fmla="*/ 3 w 154"/>
              <a:gd name="T3" fmla="*/ 97 h 154"/>
              <a:gd name="T4" fmla="*/ 35 w 154"/>
              <a:gd name="T5" fmla="*/ 100 h 154"/>
              <a:gd name="T6" fmla="*/ 73 w 154"/>
              <a:gd name="T7" fmla="*/ 47 h 154"/>
              <a:gd name="T8" fmla="*/ 41 w 154"/>
              <a:gd name="T9" fmla="*/ 19 h 154"/>
              <a:gd name="T10" fmla="*/ 22 w 154"/>
              <a:gd name="T11" fmla="*/ 35 h 154"/>
              <a:gd name="T12" fmla="*/ 22 w 154"/>
              <a:gd name="T13" fmla="*/ 47 h 154"/>
              <a:gd name="T14" fmla="*/ 45 w 154"/>
              <a:gd name="T15" fmla="*/ 95 h 154"/>
              <a:gd name="T16" fmla="*/ 9 w 154"/>
              <a:gd name="T17" fmla="*/ 60 h 154"/>
              <a:gd name="T18" fmla="*/ 9 w 154"/>
              <a:gd name="T19" fmla="*/ 22 h 154"/>
              <a:gd name="T20" fmla="*/ 41 w 154"/>
              <a:gd name="T21" fmla="*/ 1 h 154"/>
              <a:gd name="T22" fmla="*/ 91 w 154"/>
              <a:gd name="T23" fmla="*/ 40 h 154"/>
              <a:gd name="T24" fmla="*/ 73 w 154"/>
              <a:gd name="T25" fmla="*/ 47 h 154"/>
              <a:gd name="T26" fmla="*/ 15 w 154"/>
              <a:gd name="T27" fmla="*/ 142 h 154"/>
              <a:gd name="T28" fmla="*/ 12 w 154"/>
              <a:gd name="T29" fmla="*/ 137 h 154"/>
              <a:gd name="T30" fmla="*/ 40 w 154"/>
              <a:gd name="T31" fmla="*/ 113 h 154"/>
              <a:gd name="T32" fmla="*/ 17 w 154"/>
              <a:gd name="T33" fmla="*/ 141 h 154"/>
              <a:gd name="T34" fmla="*/ 53 w 154"/>
              <a:gd name="T35" fmla="*/ 154 h 154"/>
              <a:gd name="T36" fmla="*/ 50 w 154"/>
              <a:gd name="T37" fmla="*/ 121 h 154"/>
              <a:gd name="T38" fmla="*/ 56 w 154"/>
              <a:gd name="T39" fmla="*/ 121 h 154"/>
              <a:gd name="T40" fmla="*/ 144 w 154"/>
              <a:gd name="T41" fmla="*/ 131 h 154"/>
              <a:gd name="T42" fmla="*/ 112 w 154"/>
              <a:gd name="T43" fmla="*/ 152 h 154"/>
              <a:gd name="T44" fmla="*/ 62 w 154"/>
              <a:gd name="T45" fmla="*/ 113 h 154"/>
              <a:gd name="T46" fmla="*/ 80 w 154"/>
              <a:gd name="T47" fmla="*/ 106 h 154"/>
              <a:gd name="T48" fmla="*/ 118 w 154"/>
              <a:gd name="T49" fmla="*/ 132 h 154"/>
              <a:gd name="T50" fmla="*/ 134 w 154"/>
              <a:gd name="T51" fmla="*/ 112 h 154"/>
              <a:gd name="T52" fmla="*/ 106 w 154"/>
              <a:gd name="T53" fmla="*/ 80 h 154"/>
              <a:gd name="T54" fmla="*/ 113 w 154"/>
              <a:gd name="T55" fmla="*/ 62 h 154"/>
              <a:gd name="T56" fmla="*/ 152 w 154"/>
              <a:gd name="T57" fmla="*/ 112 h 154"/>
              <a:gd name="T58" fmla="*/ 103 w 154"/>
              <a:gd name="T59" fmla="*/ 32 h 154"/>
              <a:gd name="T60" fmla="*/ 97 w 154"/>
              <a:gd name="T61" fmla="*/ 32 h 154"/>
              <a:gd name="T62" fmla="*/ 100 w 154"/>
              <a:gd name="T63" fmla="*/ 0 h 154"/>
              <a:gd name="T64" fmla="*/ 103 w 154"/>
              <a:gd name="T65" fmla="*/ 32 h 154"/>
              <a:gd name="T66" fmla="*/ 115 w 154"/>
              <a:gd name="T67" fmla="*/ 41 h 154"/>
              <a:gd name="T68" fmla="*/ 113 w 154"/>
              <a:gd name="T69" fmla="*/ 36 h 154"/>
              <a:gd name="T70" fmla="*/ 141 w 154"/>
              <a:gd name="T71" fmla="*/ 12 h 154"/>
              <a:gd name="T72" fmla="*/ 117 w 154"/>
              <a:gd name="T73" fmla="*/ 40 h 154"/>
              <a:gd name="T74" fmla="*/ 121 w 154"/>
              <a:gd name="T75" fmla="*/ 56 h 154"/>
              <a:gd name="T76" fmla="*/ 121 w 154"/>
              <a:gd name="T77" fmla="*/ 50 h 154"/>
              <a:gd name="T78" fmla="*/ 154 w 154"/>
              <a:gd name="T79" fmla="*/ 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4" h="154">
                <a:moveTo>
                  <a:pt x="32" y="103"/>
                </a:moveTo>
                <a:cubicBezTo>
                  <a:pt x="3" y="103"/>
                  <a:pt x="3" y="103"/>
                  <a:pt x="3" y="103"/>
                </a:cubicBezTo>
                <a:cubicBezTo>
                  <a:pt x="1" y="103"/>
                  <a:pt x="0" y="102"/>
                  <a:pt x="0" y="100"/>
                </a:cubicBezTo>
                <a:cubicBezTo>
                  <a:pt x="0" y="99"/>
                  <a:pt x="1" y="97"/>
                  <a:pt x="3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4" y="97"/>
                  <a:pt x="35" y="99"/>
                  <a:pt x="35" y="100"/>
                </a:cubicBezTo>
                <a:cubicBezTo>
                  <a:pt x="35" y="102"/>
                  <a:pt x="34" y="103"/>
                  <a:pt x="32" y="103"/>
                </a:cubicBezTo>
                <a:close/>
                <a:moveTo>
                  <a:pt x="73" y="47"/>
                </a:moveTo>
                <a:cubicBezTo>
                  <a:pt x="48" y="22"/>
                  <a:pt x="48" y="22"/>
                  <a:pt x="48" y="22"/>
                </a:cubicBezTo>
                <a:cubicBezTo>
                  <a:pt x="46" y="20"/>
                  <a:pt x="44" y="19"/>
                  <a:pt x="41" y="19"/>
                </a:cubicBezTo>
                <a:cubicBezTo>
                  <a:pt x="39" y="19"/>
                  <a:pt x="37" y="20"/>
                  <a:pt x="35" y="22"/>
                </a:cubicBezTo>
                <a:cubicBezTo>
                  <a:pt x="22" y="35"/>
                  <a:pt x="22" y="35"/>
                  <a:pt x="22" y="35"/>
                </a:cubicBezTo>
                <a:cubicBezTo>
                  <a:pt x="20" y="37"/>
                  <a:pt x="19" y="39"/>
                  <a:pt x="19" y="41"/>
                </a:cubicBezTo>
                <a:cubicBezTo>
                  <a:pt x="19" y="44"/>
                  <a:pt x="20" y="46"/>
                  <a:pt x="22" y="47"/>
                </a:cubicBezTo>
                <a:cubicBezTo>
                  <a:pt x="47" y="73"/>
                  <a:pt x="47" y="73"/>
                  <a:pt x="47" y="73"/>
                </a:cubicBezTo>
                <a:cubicBezTo>
                  <a:pt x="45" y="95"/>
                  <a:pt x="45" y="95"/>
                  <a:pt x="45" y="95"/>
                </a:cubicBezTo>
                <a:cubicBezTo>
                  <a:pt x="43" y="94"/>
                  <a:pt x="42" y="93"/>
                  <a:pt x="40" y="91"/>
                </a:cubicBezTo>
                <a:cubicBezTo>
                  <a:pt x="9" y="60"/>
                  <a:pt x="9" y="60"/>
                  <a:pt x="9" y="60"/>
                </a:cubicBezTo>
                <a:cubicBezTo>
                  <a:pt x="4" y="55"/>
                  <a:pt x="1" y="48"/>
                  <a:pt x="1" y="41"/>
                </a:cubicBezTo>
                <a:cubicBezTo>
                  <a:pt x="1" y="34"/>
                  <a:pt x="4" y="27"/>
                  <a:pt x="9" y="22"/>
                </a:cubicBezTo>
                <a:cubicBezTo>
                  <a:pt x="23" y="9"/>
                  <a:pt x="23" y="9"/>
                  <a:pt x="23" y="9"/>
                </a:cubicBezTo>
                <a:cubicBezTo>
                  <a:pt x="28" y="4"/>
                  <a:pt x="34" y="1"/>
                  <a:pt x="41" y="1"/>
                </a:cubicBezTo>
                <a:cubicBezTo>
                  <a:pt x="49" y="1"/>
                  <a:pt x="55" y="4"/>
                  <a:pt x="60" y="9"/>
                </a:cubicBezTo>
                <a:cubicBezTo>
                  <a:pt x="91" y="40"/>
                  <a:pt x="91" y="40"/>
                  <a:pt x="91" y="40"/>
                </a:cubicBezTo>
                <a:cubicBezTo>
                  <a:pt x="93" y="42"/>
                  <a:pt x="94" y="43"/>
                  <a:pt x="95" y="45"/>
                </a:cubicBezTo>
                <a:lnTo>
                  <a:pt x="73" y="47"/>
                </a:lnTo>
                <a:close/>
                <a:moveTo>
                  <a:pt x="17" y="141"/>
                </a:moveTo>
                <a:cubicBezTo>
                  <a:pt x="16" y="141"/>
                  <a:pt x="15" y="142"/>
                  <a:pt x="15" y="142"/>
                </a:cubicBezTo>
                <a:cubicBezTo>
                  <a:pt x="14" y="142"/>
                  <a:pt x="13" y="141"/>
                  <a:pt x="12" y="141"/>
                </a:cubicBezTo>
                <a:cubicBezTo>
                  <a:pt x="11" y="140"/>
                  <a:pt x="11" y="138"/>
                  <a:pt x="12" y="137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2"/>
                  <a:pt x="39" y="112"/>
                  <a:pt x="40" y="113"/>
                </a:cubicBezTo>
                <a:cubicBezTo>
                  <a:pt x="41" y="114"/>
                  <a:pt x="41" y="116"/>
                  <a:pt x="40" y="117"/>
                </a:cubicBezTo>
                <a:lnTo>
                  <a:pt x="17" y="141"/>
                </a:lnTo>
                <a:close/>
                <a:moveTo>
                  <a:pt x="56" y="151"/>
                </a:moveTo>
                <a:cubicBezTo>
                  <a:pt x="56" y="152"/>
                  <a:pt x="55" y="154"/>
                  <a:pt x="53" y="154"/>
                </a:cubicBezTo>
                <a:cubicBezTo>
                  <a:pt x="51" y="154"/>
                  <a:pt x="50" y="152"/>
                  <a:pt x="50" y="15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55" y="118"/>
                  <a:pt x="56" y="119"/>
                  <a:pt x="56" y="121"/>
                </a:cubicBezTo>
                <a:lnTo>
                  <a:pt x="56" y="151"/>
                </a:lnTo>
                <a:close/>
                <a:moveTo>
                  <a:pt x="144" y="131"/>
                </a:moveTo>
                <a:cubicBezTo>
                  <a:pt x="131" y="144"/>
                  <a:pt x="131" y="144"/>
                  <a:pt x="131" y="144"/>
                </a:cubicBezTo>
                <a:cubicBezTo>
                  <a:pt x="126" y="149"/>
                  <a:pt x="119" y="152"/>
                  <a:pt x="112" y="152"/>
                </a:cubicBezTo>
                <a:cubicBezTo>
                  <a:pt x="105" y="152"/>
                  <a:pt x="98" y="149"/>
                  <a:pt x="93" y="144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1" y="112"/>
                  <a:pt x="59" y="110"/>
                  <a:pt x="58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9" y="135"/>
                  <a:pt x="115" y="135"/>
                  <a:pt x="118" y="132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3" y="117"/>
                  <a:pt x="134" y="114"/>
                  <a:pt x="134" y="112"/>
                </a:cubicBezTo>
                <a:cubicBezTo>
                  <a:pt x="134" y="110"/>
                  <a:pt x="133" y="108"/>
                  <a:pt x="132" y="106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8" y="58"/>
                  <a:pt x="108" y="58"/>
                  <a:pt x="108" y="58"/>
                </a:cubicBezTo>
                <a:cubicBezTo>
                  <a:pt x="110" y="59"/>
                  <a:pt x="112" y="61"/>
                  <a:pt x="113" y="62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49" y="98"/>
                  <a:pt x="152" y="105"/>
                  <a:pt x="152" y="112"/>
                </a:cubicBezTo>
                <a:cubicBezTo>
                  <a:pt x="152" y="119"/>
                  <a:pt x="149" y="126"/>
                  <a:pt x="144" y="131"/>
                </a:cubicBezTo>
                <a:close/>
                <a:moveTo>
                  <a:pt x="103" y="32"/>
                </a:moveTo>
                <a:cubicBezTo>
                  <a:pt x="103" y="34"/>
                  <a:pt x="102" y="35"/>
                  <a:pt x="100" y="35"/>
                </a:cubicBezTo>
                <a:cubicBezTo>
                  <a:pt x="99" y="35"/>
                  <a:pt x="97" y="34"/>
                  <a:pt x="97" y="32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1"/>
                  <a:pt x="99" y="0"/>
                  <a:pt x="100" y="0"/>
                </a:cubicBezTo>
                <a:cubicBezTo>
                  <a:pt x="102" y="0"/>
                  <a:pt x="103" y="1"/>
                  <a:pt x="103" y="3"/>
                </a:cubicBezTo>
                <a:lnTo>
                  <a:pt x="103" y="32"/>
                </a:lnTo>
                <a:close/>
                <a:moveTo>
                  <a:pt x="117" y="40"/>
                </a:moveTo>
                <a:cubicBezTo>
                  <a:pt x="117" y="41"/>
                  <a:pt x="116" y="41"/>
                  <a:pt x="115" y="41"/>
                </a:cubicBezTo>
                <a:cubicBezTo>
                  <a:pt x="114" y="41"/>
                  <a:pt x="114" y="41"/>
                  <a:pt x="113" y="40"/>
                </a:cubicBezTo>
                <a:cubicBezTo>
                  <a:pt x="112" y="39"/>
                  <a:pt x="112" y="37"/>
                  <a:pt x="113" y="36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38" y="11"/>
                  <a:pt x="140" y="11"/>
                  <a:pt x="141" y="12"/>
                </a:cubicBezTo>
                <a:cubicBezTo>
                  <a:pt x="142" y="14"/>
                  <a:pt x="142" y="15"/>
                  <a:pt x="141" y="17"/>
                </a:cubicBezTo>
                <a:lnTo>
                  <a:pt x="117" y="40"/>
                </a:lnTo>
                <a:close/>
                <a:moveTo>
                  <a:pt x="151" y="56"/>
                </a:moveTo>
                <a:cubicBezTo>
                  <a:pt x="121" y="56"/>
                  <a:pt x="121" y="56"/>
                  <a:pt x="121" y="56"/>
                </a:cubicBezTo>
                <a:cubicBezTo>
                  <a:pt x="119" y="56"/>
                  <a:pt x="118" y="55"/>
                  <a:pt x="118" y="53"/>
                </a:cubicBezTo>
                <a:cubicBezTo>
                  <a:pt x="118" y="51"/>
                  <a:pt x="119" y="50"/>
                  <a:pt x="12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2" y="50"/>
                  <a:pt x="154" y="51"/>
                  <a:pt x="154" y="53"/>
                </a:cubicBezTo>
                <a:cubicBezTo>
                  <a:pt x="154" y="55"/>
                  <a:pt x="152" y="56"/>
                  <a:pt x="151" y="5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0" name="Freeform 322"/>
          <p:cNvSpPr>
            <a:spLocks noEditPoints="1"/>
          </p:cNvSpPr>
          <p:nvPr/>
        </p:nvSpPr>
        <p:spPr bwMode="auto">
          <a:xfrm>
            <a:off x="6300340" y="4094163"/>
            <a:ext cx="195212" cy="195212"/>
          </a:xfrm>
          <a:custGeom>
            <a:avLst/>
            <a:gdLst>
              <a:gd name="T0" fmla="*/ 157 w 169"/>
              <a:gd name="T1" fmla="*/ 53 h 168"/>
              <a:gd name="T2" fmla="*/ 136 w 169"/>
              <a:gd name="T3" fmla="*/ 74 h 168"/>
              <a:gd name="T4" fmla="*/ 146 w 169"/>
              <a:gd name="T5" fmla="*/ 83 h 168"/>
              <a:gd name="T6" fmla="*/ 146 w 169"/>
              <a:gd name="T7" fmla="*/ 88 h 168"/>
              <a:gd name="T8" fmla="*/ 126 w 169"/>
              <a:gd name="T9" fmla="*/ 107 h 168"/>
              <a:gd name="T10" fmla="*/ 122 w 169"/>
              <a:gd name="T11" fmla="*/ 107 h 168"/>
              <a:gd name="T12" fmla="*/ 113 w 169"/>
              <a:gd name="T13" fmla="*/ 97 h 168"/>
              <a:gd name="T14" fmla="*/ 57 w 169"/>
              <a:gd name="T15" fmla="*/ 153 h 168"/>
              <a:gd name="T16" fmla="*/ 49 w 169"/>
              <a:gd name="T17" fmla="*/ 157 h 168"/>
              <a:gd name="T18" fmla="*/ 30 w 169"/>
              <a:gd name="T19" fmla="*/ 157 h 168"/>
              <a:gd name="T20" fmla="*/ 6 w 169"/>
              <a:gd name="T21" fmla="*/ 168 h 168"/>
              <a:gd name="T22" fmla="*/ 0 w 169"/>
              <a:gd name="T23" fmla="*/ 162 h 168"/>
              <a:gd name="T24" fmla="*/ 12 w 169"/>
              <a:gd name="T25" fmla="*/ 139 h 168"/>
              <a:gd name="T26" fmla="*/ 12 w 169"/>
              <a:gd name="T27" fmla="*/ 120 h 168"/>
              <a:gd name="T28" fmla="*/ 15 w 169"/>
              <a:gd name="T29" fmla="*/ 112 h 168"/>
              <a:gd name="T30" fmla="*/ 71 w 169"/>
              <a:gd name="T31" fmla="*/ 56 h 168"/>
              <a:gd name="T32" fmla="*/ 61 w 169"/>
              <a:gd name="T33" fmla="*/ 46 h 168"/>
              <a:gd name="T34" fmla="*/ 61 w 169"/>
              <a:gd name="T35" fmla="*/ 42 h 168"/>
              <a:gd name="T36" fmla="*/ 81 w 169"/>
              <a:gd name="T37" fmla="*/ 23 h 168"/>
              <a:gd name="T38" fmla="*/ 85 w 169"/>
              <a:gd name="T39" fmla="*/ 23 h 168"/>
              <a:gd name="T40" fmla="*/ 95 w 169"/>
              <a:gd name="T41" fmla="*/ 32 h 168"/>
              <a:gd name="T42" fmla="*/ 115 w 169"/>
              <a:gd name="T43" fmla="*/ 11 h 168"/>
              <a:gd name="T44" fmla="*/ 157 w 169"/>
              <a:gd name="T45" fmla="*/ 11 h 168"/>
              <a:gd name="T46" fmla="*/ 157 w 169"/>
              <a:gd name="T47" fmla="*/ 53 h 168"/>
              <a:gd name="T48" fmla="*/ 101 w 169"/>
              <a:gd name="T49" fmla="*/ 86 h 168"/>
              <a:gd name="T50" fmla="*/ 83 w 169"/>
              <a:gd name="T51" fmla="*/ 68 h 168"/>
              <a:gd name="T52" fmla="*/ 30 w 169"/>
              <a:gd name="T53" fmla="*/ 121 h 168"/>
              <a:gd name="T54" fmla="*/ 30 w 169"/>
              <a:gd name="T55" fmla="*/ 139 h 168"/>
              <a:gd name="T56" fmla="*/ 47 w 169"/>
              <a:gd name="T57" fmla="*/ 139 h 168"/>
              <a:gd name="T58" fmla="*/ 101 w 169"/>
              <a:gd name="T59" fmla="*/ 8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8">
                <a:moveTo>
                  <a:pt x="157" y="53"/>
                </a:moveTo>
                <a:cubicBezTo>
                  <a:pt x="136" y="74"/>
                  <a:pt x="136" y="74"/>
                  <a:pt x="136" y="74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7" y="85"/>
                  <a:pt x="147" y="87"/>
                  <a:pt x="146" y="88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5" y="108"/>
                  <a:pt x="123" y="108"/>
                  <a:pt x="122" y="10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57" y="153"/>
                  <a:pt x="57" y="153"/>
                  <a:pt x="57" y="153"/>
                </a:cubicBezTo>
                <a:cubicBezTo>
                  <a:pt x="55" y="155"/>
                  <a:pt x="52" y="157"/>
                  <a:pt x="49" y="157"/>
                </a:cubicBezTo>
                <a:cubicBezTo>
                  <a:pt x="30" y="157"/>
                  <a:pt x="30" y="157"/>
                  <a:pt x="30" y="157"/>
                </a:cubicBezTo>
                <a:cubicBezTo>
                  <a:pt x="6" y="168"/>
                  <a:pt x="6" y="168"/>
                  <a:pt x="6" y="168"/>
                </a:cubicBezTo>
                <a:cubicBezTo>
                  <a:pt x="0" y="162"/>
                  <a:pt x="0" y="162"/>
                  <a:pt x="0" y="162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17"/>
                  <a:pt x="13" y="114"/>
                  <a:pt x="15" y="112"/>
                </a:cubicBezTo>
                <a:cubicBezTo>
                  <a:pt x="71" y="56"/>
                  <a:pt x="71" y="56"/>
                  <a:pt x="71" y="56"/>
                </a:cubicBezTo>
                <a:cubicBezTo>
                  <a:pt x="61" y="46"/>
                  <a:pt x="61" y="46"/>
                  <a:pt x="61" y="46"/>
                </a:cubicBezTo>
                <a:cubicBezTo>
                  <a:pt x="60" y="45"/>
                  <a:pt x="60" y="43"/>
                  <a:pt x="61" y="42"/>
                </a:cubicBezTo>
                <a:cubicBezTo>
                  <a:pt x="81" y="23"/>
                  <a:pt x="81" y="23"/>
                  <a:pt x="81" y="23"/>
                </a:cubicBezTo>
                <a:cubicBezTo>
                  <a:pt x="82" y="21"/>
                  <a:pt x="84" y="21"/>
                  <a:pt x="85" y="23"/>
                </a:cubicBezTo>
                <a:cubicBezTo>
                  <a:pt x="95" y="32"/>
                  <a:pt x="95" y="32"/>
                  <a:pt x="95" y="32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27" y="0"/>
                  <a:pt x="146" y="0"/>
                  <a:pt x="157" y="11"/>
                </a:cubicBezTo>
                <a:cubicBezTo>
                  <a:pt x="169" y="23"/>
                  <a:pt x="169" y="42"/>
                  <a:pt x="157" y="53"/>
                </a:cubicBezTo>
                <a:close/>
                <a:moveTo>
                  <a:pt x="101" y="86"/>
                </a:moveTo>
                <a:cubicBezTo>
                  <a:pt x="83" y="68"/>
                  <a:pt x="83" y="68"/>
                  <a:pt x="83" y="68"/>
                </a:cubicBezTo>
                <a:cubicBezTo>
                  <a:pt x="30" y="121"/>
                  <a:pt x="30" y="121"/>
                  <a:pt x="30" y="12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47" y="139"/>
                  <a:pt x="47" y="139"/>
                  <a:pt x="47" y="139"/>
                </a:cubicBezTo>
                <a:lnTo>
                  <a:pt x="101" y="8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1" name="Freeform 323"/>
          <p:cNvSpPr>
            <a:spLocks noEditPoints="1"/>
          </p:cNvSpPr>
          <p:nvPr/>
        </p:nvSpPr>
        <p:spPr bwMode="auto">
          <a:xfrm>
            <a:off x="6538405" y="4097735"/>
            <a:ext cx="192831" cy="191641"/>
          </a:xfrm>
          <a:custGeom>
            <a:avLst/>
            <a:gdLst>
              <a:gd name="T0" fmla="*/ 166 w 166"/>
              <a:gd name="T1" fmla="*/ 157 h 165"/>
              <a:gd name="T2" fmla="*/ 157 w 166"/>
              <a:gd name="T3" fmla="*/ 165 h 165"/>
              <a:gd name="T4" fmla="*/ 68 w 166"/>
              <a:gd name="T5" fmla="*/ 165 h 165"/>
              <a:gd name="T6" fmla="*/ 60 w 166"/>
              <a:gd name="T7" fmla="*/ 157 h 165"/>
              <a:gd name="T8" fmla="*/ 60 w 166"/>
              <a:gd name="T9" fmla="*/ 142 h 165"/>
              <a:gd name="T10" fmla="*/ 9 w 166"/>
              <a:gd name="T11" fmla="*/ 142 h 165"/>
              <a:gd name="T12" fmla="*/ 0 w 166"/>
              <a:gd name="T13" fmla="*/ 133 h 165"/>
              <a:gd name="T14" fmla="*/ 0 w 166"/>
              <a:gd name="T15" fmla="*/ 9 h 165"/>
              <a:gd name="T16" fmla="*/ 9 w 166"/>
              <a:gd name="T17" fmla="*/ 0 h 165"/>
              <a:gd name="T18" fmla="*/ 110 w 166"/>
              <a:gd name="T19" fmla="*/ 0 h 165"/>
              <a:gd name="T20" fmla="*/ 119 w 166"/>
              <a:gd name="T21" fmla="*/ 9 h 165"/>
              <a:gd name="T22" fmla="*/ 119 w 166"/>
              <a:gd name="T23" fmla="*/ 39 h 165"/>
              <a:gd name="T24" fmla="*/ 122 w 166"/>
              <a:gd name="T25" fmla="*/ 42 h 165"/>
              <a:gd name="T26" fmla="*/ 160 w 166"/>
              <a:gd name="T27" fmla="*/ 79 h 165"/>
              <a:gd name="T28" fmla="*/ 166 w 166"/>
              <a:gd name="T29" fmla="*/ 94 h 165"/>
              <a:gd name="T30" fmla="*/ 166 w 166"/>
              <a:gd name="T31" fmla="*/ 157 h 165"/>
              <a:gd name="T32" fmla="*/ 95 w 166"/>
              <a:gd name="T33" fmla="*/ 15 h 165"/>
              <a:gd name="T34" fmla="*/ 92 w 166"/>
              <a:gd name="T35" fmla="*/ 12 h 165"/>
              <a:gd name="T36" fmla="*/ 27 w 166"/>
              <a:gd name="T37" fmla="*/ 12 h 165"/>
              <a:gd name="T38" fmla="*/ 24 w 166"/>
              <a:gd name="T39" fmla="*/ 15 h 165"/>
              <a:gd name="T40" fmla="*/ 24 w 166"/>
              <a:gd name="T41" fmla="*/ 20 h 165"/>
              <a:gd name="T42" fmla="*/ 27 w 166"/>
              <a:gd name="T43" fmla="*/ 23 h 165"/>
              <a:gd name="T44" fmla="*/ 92 w 166"/>
              <a:gd name="T45" fmla="*/ 23 h 165"/>
              <a:gd name="T46" fmla="*/ 95 w 166"/>
              <a:gd name="T47" fmla="*/ 20 h 165"/>
              <a:gd name="T48" fmla="*/ 95 w 166"/>
              <a:gd name="T49" fmla="*/ 15 h 165"/>
              <a:gd name="T50" fmla="*/ 154 w 166"/>
              <a:gd name="T51" fmla="*/ 154 h 165"/>
              <a:gd name="T52" fmla="*/ 154 w 166"/>
              <a:gd name="T53" fmla="*/ 94 h 165"/>
              <a:gd name="T54" fmla="*/ 116 w 166"/>
              <a:gd name="T55" fmla="*/ 94 h 165"/>
              <a:gd name="T56" fmla="*/ 107 w 166"/>
              <a:gd name="T57" fmla="*/ 86 h 165"/>
              <a:gd name="T58" fmla="*/ 107 w 166"/>
              <a:gd name="T59" fmla="*/ 47 h 165"/>
              <a:gd name="T60" fmla="*/ 71 w 166"/>
              <a:gd name="T61" fmla="*/ 47 h 165"/>
              <a:gd name="T62" fmla="*/ 71 w 166"/>
              <a:gd name="T63" fmla="*/ 154 h 165"/>
              <a:gd name="T64" fmla="*/ 154 w 166"/>
              <a:gd name="T65" fmla="*/ 154 h 165"/>
              <a:gd name="T66" fmla="*/ 146 w 166"/>
              <a:gd name="T67" fmla="*/ 83 h 165"/>
              <a:gd name="T68" fmla="*/ 119 w 166"/>
              <a:gd name="T69" fmla="*/ 55 h 165"/>
              <a:gd name="T70" fmla="*/ 119 w 166"/>
              <a:gd name="T71" fmla="*/ 83 h 165"/>
              <a:gd name="T72" fmla="*/ 146 w 166"/>
              <a:gd name="T73" fmla="*/ 8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" h="165">
                <a:moveTo>
                  <a:pt x="166" y="157"/>
                </a:moveTo>
                <a:cubicBezTo>
                  <a:pt x="166" y="161"/>
                  <a:pt x="162" y="165"/>
                  <a:pt x="157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64" y="165"/>
                  <a:pt x="60" y="161"/>
                  <a:pt x="60" y="157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0" y="40"/>
                  <a:pt x="121" y="41"/>
                  <a:pt x="122" y="42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3" y="83"/>
                  <a:pt x="166" y="90"/>
                  <a:pt x="166" y="94"/>
                </a:cubicBezTo>
                <a:lnTo>
                  <a:pt x="166" y="157"/>
                </a:lnTo>
                <a:close/>
                <a:moveTo>
                  <a:pt x="95" y="15"/>
                </a:moveTo>
                <a:cubicBezTo>
                  <a:pt x="95" y="13"/>
                  <a:pt x="94" y="12"/>
                  <a:pt x="92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5" y="12"/>
                  <a:pt x="24" y="13"/>
                  <a:pt x="24" y="15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2"/>
                  <a:pt x="25" y="23"/>
                  <a:pt x="27" y="23"/>
                </a:cubicBezTo>
                <a:cubicBezTo>
                  <a:pt x="92" y="23"/>
                  <a:pt x="92" y="23"/>
                  <a:pt x="92" y="23"/>
                </a:cubicBezTo>
                <a:cubicBezTo>
                  <a:pt x="94" y="23"/>
                  <a:pt x="95" y="22"/>
                  <a:pt x="95" y="20"/>
                </a:cubicBezTo>
                <a:lnTo>
                  <a:pt x="95" y="15"/>
                </a:lnTo>
                <a:close/>
                <a:moveTo>
                  <a:pt x="154" y="154"/>
                </a:moveTo>
                <a:cubicBezTo>
                  <a:pt x="154" y="94"/>
                  <a:pt x="154" y="94"/>
                  <a:pt x="154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1" y="94"/>
                  <a:pt x="107" y="90"/>
                  <a:pt x="107" y="86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154"/>
                  <a:pt x="71" y="154"/>
                  <a:pt x="71" y="154"/>
                </a:cubicBezTo>
                <a:lnTo>
                  <a:pt x="154" y="154"/>
                </a:lnTo>
                <a:close/>
                <a:moveTo>
                  <a:pt x="146" y="83"/>
                </a:moveTo>
                <a:cubicBezTo>
                  <a:pt x="119" y="55"/>
                  <a:pt x="119" y="55"/>
                  <a:pt x="119" y="55"/>
                </a:cubicBezTo>
                <a:cubicBezTo>
                  <a:pt x="119" y="83"/>
                  <a:pt x="119" y="83"/>
                  <a:pt x="119" y="83"/>
                </a:cubicBezTo>
                <a:lnTo>
                  <a:pt x="146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2" name="Freeform 324"/>
          <p:cNvSpPr>
            <a:spLocks noEditPoints="1"/>
          </p:cNvSpPr>
          <p:nvPr/>
        </p:nvSpPr>
        <p:spPr bwMode="auto">
          <a:xfrm>
            <a:off x="6780038" y="4097735"/>
            <a:ext cx="164264" cy="191641"/>
          </a:xfrm>
          <a:custGeom>
            <a:avLst/>
            <a:gdLst>
              <a:gd name="T0" fmla="*/ 91 w 142"/>
              <a:gd name="T1" fmla="*/ 59 h 165"/>
              <a:gd name="T2" fmla="*/ 142 w 142"/>
              <a:gd name="T3" fmla="*/ 59 h 165"/>
              <a:gd name="T4" fmla="*/ 142 w 142"/>
              <a:gd name="T5" fmla="*/ 157 h 165"/>
              <a:gd name="T6" fmla="*/ 133 w 142"/>
              <a:gd name="T7" fmla="*/ 165 h 165"/>
              <a:gd name="T8" fmla="*/ 9 w 142"/>
              <a:gd name="T9" fmla="*/ 165 h 165"/>
              <a:gd name="T10" fmla="*/ 0 w 142"/>
              <a:gd name="T11" fmla="*/ 157 h 165"/>
              <a:gd name="T12" fmla="*/ 0 w 142"/>
              <a:gd name="T13" fmla="*/ 9 h 165"/>
              <a:gd name="T14" fmla="*/ 9 w 142"/>
              <a:gd name="T15" fmla="*/ 0 h 165"/>
              <a:gd name="T16" fmla="*/ 82 w 142"/>
              <a:gd name="T17" fmla="*/ 0 h 165"/>
              <a:gd name="T18" fmla="*/ 82 w 142"/>
              <a:gd name="T19" fmla="*/ 50 h 165"/>
              <a:gd name="T20" fmla="*/ 91 w 142"/>
              <a:gd name="T21" fmla="*/ 59 h 165"/>
              <a:gd name="T22" fmla="*/ 94 w 142"/>
              <a:gd name="T23" fmla="*/ 3 h 165"/>
              <a:gd name="T24" fmla="*/ 98 w 142"/>
              <a:gd name="T25" fmla="*/ 6 h 165"/>
              <a:gd name="T26" fmla="*/ 135 w 142"/>
              <a:gd name="T27" fmla="*/ 44 h 165"/>
              <a:gd name="T28" fmla="*/ 138 w 142"/>
              <a:gd name="T29" fmla="*/ 47 h 165"/>
              <a:gd name="T30" fmla="*/ 94 w 142"/>
              <a:gd name="T31" fmla="*/ 47 h 165"/>
              <a:gd name="T32" fmla="*/ 94 w 142"/>
              <a:gd name="T33" fmla="*/ 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65">
                <a:moveTo>
                  <a:pt x="91" y="59"/>
                </a:moveTo>
                <a:cubicBezTo>
                  <a:pt x="142" y="59"/>
                  <a:pt x="142" y="59"/>
                  <a:pt x="142" y="59"/>
                </a:cubicBezTo>
                <a:cubicBezTo>
                  <a:pt x="142" y="157"/>
                  <a:pt x="142" y="157"/>
                  <a:pt x="142" y="157"/>
                </a:cubicBezTo>
                <a:cubicBezTo>
                  <a:pt x="142" y="161"/>
                  <a:pt x="138" y="165"/>
                  <a:pt x="133" y="165"/>
                </a:cubicBezTo>
                <a:cubicBezTo>
                  <a:pt x="9" y="165"/>
                  <a:pt x="9" y="165"/>
                  <a:pt x="9" y="165"/>
                </a:cubicBezTo>
                <a:cubicBezTo>
                  <a:pt x="4" y="165"/>
                  <a:pt x="0" y="161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5"/>
                  <a:pt x="86" y="59"/>
                  <a:pt x="91" y="59"/>
                </a:cubicBezTo>
                <a:close/>
                <a:moveTo>
                  <a:pt x="94" y="3"/>
                </a:moveTo>
                <a:cubicBezTo>
                  <a:pt x="96" y="4"/>
                  <a:pt x="97" y="5"/>
                  <a:pt x="98" y="6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6" y="45"/>
                  <a:pt x="137" y="46"/>
                  <a:pt x="138" y="47"/>
                </a:cubicBezTo>
                <a:cubicBezTo>
                  <a:pt x="94" y="47"/>
                  <a:pt x="94" y="47"/>
                  <a:pt x="94" y="47"/>
                </a:cubicBezTo>
                <a:lnTo>
                  <a:pt x="94" y="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3" name="Freeform 325"/>
          <p:cNvSpPr>
            <a:spLocks noEditPoints="1"/>
          </p:cNvSpPr>
          <p:nvPr/>
        </p:nvSpPr>
        <p:spPr bwMode="auto">
          <a:xfrm>
            <a:off x="7039527" y="4097735"/>
            <a:ext cx="191641" cy="191641"/>
          </a:xfrm>
          <a:custGeom>
            <a:avLst/>
            <a:gdLst>
              <a:gd name="T0" fmla="*/ 165 w 165"/>
              <a:gd name="T1" fmla="*/ 44 h 165"/>
              <a:gd name="T2" fmla="*/ 165 w 165"/>
              <a:gd name="T3" fmla="*/ 157 h 165"/>
              <a:gd name="T4" fmla="*/ 157 w 165"/>
              <a:gd name="T5" fmla="*/ 165 h 165"/>
              <a:gd name="T6" fmla="*/ 68 w 165"/>
              <a:gd name="T7" fmla="*/ 165 h 165"/>
              <a:gd name="T8" fmla="*/ 59 w 165"/>
              <a:gd name="T9" fmla="*/ 157 h 165"/>
              <a:gd name="T10" fmla="*/ 59 w 165"/>
              <a:gd name="T11" fmla="*/ 130 h 165"/>
              <a:gd name="T12" fmla="*/ 9 w 165"/>
              <a:gd name="T13" fmla="*/ 130 h 165"/>
              <a:gd name="T14" fmla="*/ 0 w 165"/>
              <a:gd name="T15" fmla="*/ 121 h 165"/>
              <a:gd name="T16" fmla="*/ 0 w 165"/>
              <a:gd name="T17" fmla="*/ 59 h 165"/>
              <a:gd name="T18" fmla="*/ 6 w 165"/>
              <a:gd name="T19" fmla="*/ 44 h 165"/>
              <a:gd name="T20" fmla="*/ 44 w 165"/>
              <a:gd name="T21" fmla="*/ 6 h 165"/>
              <a:gd name="T22" fmla="*/ 59 w 165"/>
              <a:gd name="T23" fmla="*/ 0 h 165"/>
              <a:gd name="T24" fmla="*/ 97 w 165"/>
              <a:gd name="T25" fmla="*/ 0 h 165"/>
              <a:gd name="T26" fmla="*/ 106 w 165"/>
              <a:gd name="T27" fmla="*/ 9 h 165"/>
              <a:gd name="T28" fmla="*/ 106 w 165"/>
              <a:gd name="T29" fmla="*/ 39 h 165"/>
              <a:gd name="T30" fmla="*/ 118 w 165"/>
              <a:gd name="T31" fmla="*/ 35 h 165"/>
              <a:gd name="T32" fmla="*/ 157 w 165"/>
              <a:gd name="T33" fmla="*/ 35 h 165"/>
              <a:gd name="T34" fmla="*/ 165 w 165"/>
              <a:gd name="T35" fmla="*/ 44 h 165"/>
              <a:gd name="T36" fmla="*/ 94 w 165"/>
              <a:gd name="T37" fmla="*/ 50 h 165"/>
              <a:gd name="T38" fmla="*/ 94 w 165"/>
              <a:gd name="T39" fmla="*/ 12 h 165"/>
              <a:gd name="T40" fmla="*/ 59 w 165"/>
              <a:gd name="T41" fmla="*/ 12 h 165"/>
              <a:gd name="T42" fmla="*/ 59 w 165"/>
              <a:gd name="T43" fmla="*/ 50 h 165"/>
              <a:gd name="T44" fmla="*/ 50 w 165"/>
              <a:gd name="T45" fmla="*/ 59 h 165"/>
              <a:gd name="T46" fmla="*/ 12 w 165"/>
              <a:gd name="T47" fmla="*/ 59 h 165"/>
              <a:gd name="T48" fmla="*/ 12 w 165"/>
              <a:gd name="T49" fmla="*/ 118 h 165"/>
              <a:gd name="T50" fmla="*/ 59 w 165"/>
              <a:gd name="T51" fmla="*/ 118 h 165"/>
              <a:gd name="T52" fmla="*/ 59 w 165"/>
              <a:gd name="T53" fmla="*/ 94 h 165"/>
              <a:gd name="T54" fmla="*/ 65 w 165"/>
              <a:gd name="T55" fmla="*/ 79 h 165"/>
              <a:gd name="T56" fmla="*/ 94 w 165"/>
              <a:gd name="T57" fmla="*/ 50 h 165"/>
              <a:gd name="T58" fmla="*/ 19 w 165"/>
              <a:gd name="T59" fmla="*/ 47 h 165"/>
              <a:gd name="T60" fmla="*/ 47 w 165"/>
              <a:gd name="T61" fmla="*/ 47 h 165"/>
              <a:gd name="T62" fmla="*/ 47 w 165"/>
              <a:gd name="T63" fmla="*/ 19 h 165"/>
              <a:gd name="T64" fmla="*/ 19 w 165"/>
              <a:gd name="T65" fmla="*/ 47 h 165"/>
              <a:gd name="T66" fmla="*/ 154 w 165"/>
              <a:gd name="T67" fmla="*/ 47 h 165"/>
              <a:gd name="T68" fmla="*/ 118 w 165"/>
              <a:gd name="T69" fmla="*/ 47 h 165"/>
              <a:gd name="T70" fmla="*/ 118 w 165"/>
              <a:gd name="T71" fmla="*/ 86 h 165"/>
              <a:gd name="T72" fmla="*/ 109 w 165"/>
              <a:gd name="T73" fmla="*/ 94 h 165"/>
              <a:gd name="T74" fmla="*/ 71 w 165"/>
              <a:gd name="T75" fmla="*/ 94 h 165"/>
              <a:gd name="T76" fmla="*/ 71 w 165"/>
              <a:gd name="T77" fmla="*/ 154 h 165"/>
              <a:gd name="T78" fmla="*/ 154 w 165"/>
              <a:gd name="T79" fmla="*/ 154 h 165"/>
              <a:gd name="T80" fmla="*/ 154 w 165"/>
              <a:gd name="T81" fmla="*/ 47 h 165"/>
              <a:gd name="T82" fmla="*/ 79 w 165"/>
              <a:gd name="T83" fmla="*/ 83 h 165"/>
              <a:gd name="T84" fmla="*/ 106 w 165"/>
              <a:gd name="T85" fmla="*/ 83 h 165"/>
              <a:gd name="T86" fmla="*/ 106 w 165"/>
              <a:gd name="T87" fmla="*/ 55 h 165"/>
              <a:gd name="T88" fmla="*/ 79 w 165"/>
              <a:gd name="T89" fmla="*/ 8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5" h="165">
                <a:moveTo>
                  <a:pt x="165" y="44"/>
                </a:moveTo>
                <a:cubicBezTo>
                  <a:pt x="165" y="157"/>
                  <a:pt x="165" y="157"/>
                  <a:pt x="165" y="157"/>
                </a:cubicBezTo>
                <a:cubicBezTo>
                  <a:pt x="165" y="161"/>
                  <a:pt x="161" y="165"/>
                  <a:pt x="157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63" y="165"/>
                  <a:pt x="59" y="161"/>
                  <a:pt x="59" y="157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4"/>
                  <a:pt x="3" y="47"/>
                  <a:pt x="6" y="44"/>
                </a:cubicBezTo>
                <a:cubicBezTo>
                  <a:pt x="44" y="6"/>
                  <a:pt x="44" y="6"/>
                  <a:pt x="44" y="6"/>
                </a:cubicBezTo>
                <a:cubicBezTo>
                  <a:pt x="47" y="3"/>
                  <a:pt x="54" y="0"/>
                  <a:pt x="59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2" y="0"/>
                  <a:pt x="106" y="4"/>
                  <a:pt x="106" y="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10" y="37"/>
                  <a:pt x="114" y="35"/>
                  <a:pt x="118" y="35"/>
                </a:cubicBezTo>
                <a:cubicBezTo>
                  <a:pt x="157" y="35"/>
                  <a:pt x="157" y="35"/>
                  <a:pt x="157" y="35"/>
                </a:cubicBezTo>
                <a:cubicBezTo>
                  <a:pt x="161" y="35"/>
                  <a:pt x="165" y="39"/>
                  <a:pt x="165" y="44"/>
                </a:cubicBezTo>
                <a:close/>
                <a:moveTo>
                  <a:pt x="94" y="50"/>
                </a:moveTo>
                <a:cubicBezTo>
                  <a:pt x="94" y="12"/>
                  <a:pt x="94" y="12"/>
                  <a:pt x="94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5"/>
                  <a:pt x="55" y="59"/>
                  <a:pt x="50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9" y="94"/>
                  <a:pt x="59" y="94"/>
                  <a:pt x="59" y="94"/>
                </a:cubicBezTo>
                <a:cubicBezTo>
                  <a:pt x="59" y="90"/>
                  <a:pt x="62" y="83"/>
                  <a:pt x="65" y="79"/>
                </a:cubicBezTo>
                <a:lnTo>
                  <a:pt x="94" y="50"/>
                </a:lnTo>
                <a:close/>
                <a:moveTo>
                  <a:pt x="19" y="47"/>
                </a:moveTo>
                <a:cubicBezTo>
                  <a:pt x="47" y="47"/>
                  <a:pt x="47" y="47"/>
                  <a:pt x="47" y="47"/>
                </a:cubicBezTo>
                <a:cubicBezTo>
                  <a:pt x="47" y="19"/>
                  <a:pt x="47" y="19"/>
                  <a:pt x="47" y="19"/>
                </a:cubicBezTo>
                <a:lnTo>
                  <a:pt x="19" y="47"/>
                </a:lnTo>
                <a:close/>
                <a:moveTo>
                  <a:pt x="154" y="47"/>
                </a:moveTo>
                <a:cubicBezTo>
                  <a:pt x="118" y="47"/>
                  <a:pt x="118" y="47"/>
                  <a:pt x="118" y="47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90"/>
                  <a:pt x="114" y="94"/>
                  <a:pt x="109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154" y="154"/>
                  <a:pt x="154" y="154"/>
                  <a:pt x="154" y="154"/>
                </a:cubicBezTo>
                <a:lnTo>
                  <a:pt x="154" y="47"/>
                </a:lnTo>
                <a:close/>
                <a:moveTo>
                  <a:pt x="79" y="83"/>
                </a:moveTo>
                <a:cubicBezTo>
                  <a:pt x="106" y="83"/>
                  <a:pt x="106" y="83"/>
                  <a:pt x="106" y="83"/>
                </a:cubicBezTo>
                <a:cubicBezTo>
                  <a:pt x="106" y="55"/>
                  <a:pt x="106" y="55"/>
                  <a:pt x="106" y="55"/>
                </a:cubicBezTo>
                <a:lnTo>
                  <a:pt x="79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4" name="Freeform 326"/>
          <p:cNvSpPr>
            <a:spLocks/>
          </p:cNvSpPr>
          <p:nvPr/>
        </p:nvSpPr>
        <p:spPr bwMode="auto">
          <a:xfrm>
            <a:off x="7289492" y="4112018"/>
            <a:ext cx="171405" cy="177358"/>
          </a:xfrm>
          <a:custGeom>
            <a:avLst/>
            <a:gdLst>
              <a:gd name="T0" fmla="*/ 144 w 148"/>
              <a:gd name="T1" fmla="*/ 12 h 153"/>
              <a:gd name="T2" fmla="*/ 86 w 148"/>
              <a:gd name="T3" fmla="*/ 71 h 153"/>
              <a:gd name="T4" fmla="*/ 86 w 148"/>
              <a:gd name="T5" fmla="*/ 142 h 153"/>
              <a:gd name="T6" fmla="*/ 115 w 148"/>
              <a:gd name="T7" fmla="*/ 142 h 153"/>
              <a:gd name="T8" fmla="*/ 121 w 148"/>
              <a:gd name="T9" fmla="*/ 147 h 153"/>
              <a:gd name="T10" fmla="*/ 115 w 148"/>
              <a:gd name="T11" fmla="*/ 153 h 153"/>
              <a:gd name="T12" fmla="*/ 32 w 148"/>
              <a:gd name="T13" fmla="*/ 153 h 153"/>
              <a:gd name="T14" fmla="*/ 27 w 148"/>
              <a:gd name="T15" fmla="*/ 147 h 153"/>
              <a:gd name="T16" fmla="*/ 32 w 148"/>
              <a:gd name="T17" fmla="*/ 142 h 153"/>
              <a:gd name="T18" fmla="*/ 62 w 148"/>
              <a:gd name="T19" fmla="*/ 142 h 153"/>
              <a:gd name="T20" fmla="*/ 62 w 148"/>
              <a:gd name="T21" fmla="*/ 71 h 153"/>
              <a:gd name="T22" fmla="*/ 4 w 148"/>
              <a:gd name="T23" fmla="*/ 12 h 153"/>
              <a:gd name="T24" fmla="*/ 0 w 148"/>
              <a:gd name="T25" fmla="*/ 5 h 153"/>
              <a:gd name="T26" fmla="*/ 9 w 148"/>
              <a:gd name="T27" fmla="*/ 0 h 153"/>
              <a:gd name="T28" fmla="*/ 139 w 148"/>
              <a:gd name="T29" fmla="*/ 0 h 153"/>
              <a:gd name="T30" fmla="*/ 148 w 148"/>
              <a:gd name="T31" fmla="*/ 5 h 153"/>
              <a:gd name="T32" fmla="*/ 144 w 148"/>
              <a:gd name="T33" fmla="*/ 1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8" h="153">
                <a:moveTo>
                  <a:pt x="144" y="12"/>
                </a:moveTo>
                <a:cubicBezTo>
                  <a:pt x="86" y="71"/>
                  <a:pt x="86" y="71"/>
                  <a:pt x="86" y="71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9" y="142"/>
                  <a:pt x="121" y="144"/>
                  <a:pt x="121" y="147"/>
                </a:cubicBezTo>
                <a:cubicBezTo>
                  <a:pt x="121" y="151"/>
                  <a:pt x="119" y="153"/>
                  <a:pt x="115" y="153"/>
                </a:cubicBezTo>
                <a:cubicBezTo>
                  <a:pt x="32" y="153"/>
                  <a:pt x="32" y="153"/>
                  <a:pt x="32" y="153"/>
                </a:cubicBezTo>
                <a:cubicBezTo>
                  <a:pt x="29" y="153"/>
                  <a:pt x="27" y="151"/>
                  <a:pt x="27" y="147"/>
                </a:cubicBezTo>
                <a:cubicBezTo>
                  <a:pt x="27" y="144"/>
                  <a:pt x="29" y="142"/>
                  <a:pt x="32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62" y="71"/>
                  <a:pt x="62" y="71"/>
                  <a:pt x="62" y="71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0"/>
                  <a:pt x="0" y="8"/>
                  <a:pt x="0" y="5"/>
                </a:cubicBezTo>
                <a:cubicBezTo>
                  <a:pt x="0" y="0"/>
                  <a:pt x="5" y="0"/>
                  <a:pt x="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2" y="0"/>
                  <a:pt x="148" y="0"/>
                  <a:pt x="148" y="5"/>
                </a:cubicBezTo>
                <a:cubicBezTo>
                  <a:pt x="148" y="8"/>
                  <a:pt x="146" y="10"/>
                  <a:pt x="144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5" name="Freeform 327"/>
          <p:cNvSpPr>
            <a:spLocks noEditPoints="1"/>
          </p:cNvSpPr>
          <p:nvPr/>
        </p:nvSpPr>
        <p:spPr bwMode="auto">
          <a:xfrm>
            <a:off x="7518034" y="4112018"/>
            <a:ext cx="110700" cy="164264"/>
          </a:xfrm>
          <a:custGeom>
            <a:avLst/>
            <a:gdLst>
              <a:gd name="T0" fmla="*/ 85 w 95"/>
              <a:gd name="T1" fmla="*/ 66 h 142"/>
              <a:gd name="T2" fmla="*/ 70 w 95"/>
              <a:gd name="T3" fmla="*/ 93 h 142"/>
              <a:gd name="T4" fmla="*/ 74 w 95"/>
              <a:gd name="T5" fmla="*/ 100 h 142"/>
              <a:gd name="T6" fmla="*/ 72 w 95"/>
              <a:gd name="T7" fmla="*/ 106 h 142"/>
              <a:gd name="T8" fmla="*/ 74 w 95"/>
              <a:gd name="T9" fmla="*/ 112 h 142"/>
              <a:gd name="T10" fmla="*/ 70 w 95"/>
              <a:gd name="T11" fmla="*/ 119 h 142"/>
              <a:gd name="T12" fmla="*/ 71 w 95"/>
              <a:gd name="T13" fmla="*/ 124 h 142"/>
              <a:gd name="T14" fmla="*/ 61 w 95"/>
              <a:gd name="T15" fmla="*/ 133 h 142"/>
              <a:gd name="T16" fmla="*/ 48 w 95"/>
              <a:gd name="T17" fmla="*/ 142 h 142"/>
              <a:gd name="T18" fmla="*/ 34 w 95"/>
              <a:gd name="T19" fmla="*/ 133 h 142"/>
              <a:gd name="T20" fmla="*/ 24 w 95"/>
              <a:gd name="T21" fmla="*/ 124 h 142"/>
              <a:gd name="T22" fmla="*/ 25 w 95"/>
              <a:gd name="T23" fmla="*/ 119 h 142"/>
              <a:gd name="T24" fmla="*/ 21 w 95"/>
              <a:gd name="T25" fmla="*/ 112 h 142"/>
              <a:gd name="T26" fmla="*/ 23 w 95"/>
              <a:gd name="T27" fmla="*/ 106 h 142"/>
              <a:gd name="T28" fmla="*/ 21 w 95"/>
              <a:gd name="T29" fmla="*/ 100 h 142"/>
              <a:gd name="T30" fmla="*/ 25 w 95"/>
              <a:gd name="T31" fmla="*/ 93 h 142"/>
              <a:gd name="T32" fmla="*/ 10 w 95"/>
              <a:gd name="T33" fmla="*/ 66 h 142"/>
              <a:gd name="T34" fmla="*/ 0 w 95"/>
              <a:gd name="T35" fmla="*/ 41 h 142"/>
              <a:gd name="T36" fmla="*/ 48 w 95"/>
              <a:gd name="T37" fmla="*/ 0 h 142"/>
              <a:gd name="T38" fmla="*/ 95 w 95"/>
              <a:gd name="T39" fmla="*/ 41 h 142"/>
              <a:gd name="T40" fmla="*/ 85 w 95"/>
              <a:gd name="T41" fmla="*/ 66 h 142"/>
              <a:gd name="T42" fmla="*/ 48 w 95"/>
              <a:gd name="T43" fmla="*/ 11 h 142"/>
              <a:gd name="T44" fmla="*/ 12 w 95"/>
              <a:gd name="T45" fmla="*/ 41 h 142"/>
              <a:gd name="T46" fmla="*/ 18 w 95"/>
              <a:gd name="T47" fmla="*/ 58 h 142"/>
              <a:gd name="T48" fmla="*/ 24 w 95"/>
              <a:gd name="T49" fmla="*/ 64 h 142"/>
              <a:gd name="T50" fmla="*/ 37 w 95"/>
              <a:gd name="T51" fmla="*/ 91 h 142"/>
              <a:gd name="T52" fmla="*/ 58 w 95"/>
              <a:gd name="T53" fmla="*/ 91 h 142"/>
              <a:gd name="T54" fmla="*/ 71 w 95"/>
              <a:gd name="T55" fmla="*/ 64 h 142"/>
              <a:gd name="T56" fmla="*/ 77 w 95"/>
              <a:gd name="T57" fmla="*/ 58 h 142"/>
              <a:gd name="T58" fmla="*/ 83 w 95"/>
              <a:gd name="T59" fmla="*/ 41 h 142"/>
              <a:gd name="T60" fmla="*/ 48 w 95"/>
              <a:gd name="T61" fmla="*/ 11 h 142"/>
              <a:gd name="T62" fmla="*/ 65 w 95"/>
              <a:gd name="T63" fmla="*/ 44 h 142"/>
              <a:gd name="T64" fmla="*/ 62 w 95"/>
              <a:gd name="T65" fmla="*/ 41 h 142"/>
              <a:gd name="T66" fmla="*/ 48 w 95"/>
              <a:gd name="T67" fmla="*/ 32 h 142"/>
              <a:gd name="T68" fmla="*/ 45 w 95"/>
              <a:gd name="T69" fmla="*/ 29 h 142"/>
              <a:gd name="T70" fmla="*/ 48 w 95"/>
              <a:gd name="T71" fmla="*/ 26 h 142"/>
              <a:gd name="T72" fmla="*/ 68 w 95"/>
              <a:gd name="T73" fmla="*/ 41 h 142"/>
              <a:gd name="T74" fmla="*/ 65 w 95"/>
              <a:gd name="T75" fmla="*/ 4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5" h="142">
                <a:moveTo>
                  <a:pt x="85" y="66"/>
                </a:moveTo>
                <a:cubicBezTo>
                  <a:pt x="79" y="73"/>
                  <a:pt x="71" y="83"/>
                  <a:pt x="70" y="93"/>
                </a:cubicBezTo>
                <a:cubicBezTo>
                  <a:pt x="73" y="94"/>
                  <a:pt x="74" y="97"/>
                  <a:pt x="74" y="100"/>
                </a:cubicBezTo>
                <a:cubicBezTo>
                  <a:pt x="74" y="102"/>
                  <a:pt x="73" y="104"/>
                  <a:pt x="72" y="106"/>
                </a:cubicBezTo>
                <a:cubicBezTo>
                  <a:pt x="73" y="108"/>
                  <a:pt x="74" y="110"/>
                  <a:pt x="74" y="112"/>
                </a:cubicBezTo>
                <a:cubicBezTo>
                  <a:pt x="74" y="115"/>
                  <a:pt x="73" y="118"/>
                  <a:pt x="70" y="119"/>
                </a:cubicBezTo>
                <a:cubicBezTo>
                  <a:pt x="71" y="121"/>
                  <a:pt x="71" y="122"/>
                  <a:pt x="71" y="124"/>
                </a:cubicBezTo>
                <a:cubicBezTo>
                  <a:pt x="71" y="130"/>
                  <a:pt x="67" y="133"/>
                  <a:pt x="61" y="133"/>
                </a:cubicBezTo>
                <a:cubicBezTo>
                  <a:pt x="59" y="138"/>
                  <a:pt x="53" y="142"/>
                  <a:pt x="48" y="142"/>
                </a:cubicBezTo>
                <a:cubicBezTo>
                  <a:pt x="42" y="142"/>
                  <a:pt x="36" y="138"/>
                  <a:pt x="34" y="133"/>
                </a:cubicBezTo>
                <a:cubicBezTo>
                  <a:pt x="29" y="133"/>
                  <a:pt x="24" y="130"/>
                  <a:pt x="24" y="124"/>
                </a:cubicBezTo>
                <a:cubicBezTo>
                  <a:pt x="24" y="122"/>
                  <a:pt x="24" y="121"/>
                  <a:pt x="25" y="119"/>
                </a:cubicBezTo>
                <a:cubicBezTo>
                  <a:pt x="23" y="118"/>
                  <a:pt x="21" y="115"/>
                  <a:pt x="21" y="112"/>
                </a:cubicBezTo>
                <a:cubicBezTo>
                  <a:pt x="21" y="110"/>
                  <a:pt x="22" y="108"/>
                  <a:pt x="23" y="106"/>
                </a:cubicBezTo>
                <a:cubicBezTo>
                  <a:pt x="22" y="104"/>
                  <a:pt x="21" y="102"/>
                  <a:pt x="21" y="100"/>
                </a:cubicBezTo>
                <a:cubicBezTo>
                  <a:pt x="21" y="97"/>
                  <a:pt x="23" y="94"/>
                  <a:pt x="25" y="93"/>
                </a:cubicBezTo>
                <a:cubicBezTo>
                  <a:pt x="25" y="83"/>
                  <a:pt x="16" y="73"/>
                  <a:pt x="10" y="66"/>
                </a:cubicBezTo>
                <a:cubicBezTo>
                  <a:pt x="3" y="59"/>
                  <a:pt x="0" y="51"/>
                  <a:pt x="0" y="41"/>
                </a:cubicBezTo>
                <a:cubicBezTo>
                  <a:pt x="0" y="16"/>
                  <a:pt x="24" y="0"/>
                  <a:pt x="48" y="0"/>
                </a:cubicBezTo>
                <a:cubicBezTo>
                  <a:pt x="71" y="0"/>
                  <a:pt x="95" y="16"/>
                  <a:pt x="95" y="41"/>
                </a:cubicBezTo>
                <a:cubicBezTo>
                  <a:pt x="95" y="51"/>
                  <a:pt x="92" y="59"/>
                  <a:pt x="85" y="66"/>
                </a:cubicBezTo>
                <a:close/>
                <a:moveTo>
                  <a:pt x="48" y="11"/>
                </a:moveTo>
                <a:cubicBezTo>
                  <a:pt x="31" y="11"/>
                  <a:pt x="12" y="23"/>
                  <a:pt x="12" y="41"/>
                </a:cubicBezTo>
                <a:cubicBezTo>
                  <a:pt x="12" y="47"/>
                  <a:pt x="15" y="53"/>
                  <a:pt x="18" y="58"/>
                </a:cubicBezTo>
                <a:cubicBezTo>
                  <a:pt x="20" y="60"/>
                  <a:pt x="22" y="62"/>
                  <a:pt x="24" y="64"/>
                </a:cubicBezTo>
                <a:cubicBezTo>
                  <a:pt x="31" y="72"/>
                  <a:pt x="36" y="81"/>
                  <a:pt x="37" y="91"/>
                </a:cubicBezTo>
                <a:cubicBezTo>
                  <a:pt x="58" y="91"/>
                  <a:pt x="58" y="91"/>
                  <a:pt x="58" y="91"/>
                </a:cubicBezTo>
                <a:cubicBezTo>
                  <a:pt x="59" y="81"/>
                  <a:pt x="65" y="72"/>
                  <a:pt x="71" y="64"/>
                </a:cubicBezTo>
                <a:cubicBezTo>
                  <a:pt x="73" y="62"/>
                  <a:pt x="75" y="60"/>
                  <a:pt x="77" y="58"/>
                </a:cubicBezTo>
                <a:cubicBezTo>
                  <a:pt x="81" y="53"/>
                  <a:pt x="83" y="47"/>
                  <a:pt x="83" y="41"/>
                </a:cubicBezTo>
                <a:cubicBezTo>
                  <a:pt x="83" y="23"/>
                  <a:pt x="64" y="11"/>
                  <a:pt x="48" y="11"/>
                </a:cubicBezTo>
                <a:close/>
                <a:moveTo>
                  <a:pt x="65" y="44"/>
                </a:moveTo>
                <a:cubicBezTo>
                  <a:pt x="64" y="44"/>
                  <a:pt x="62" y="43"/>
                  <a:pt x="62" y="41"/>
                </a:cubicBezTo>
                <a:cubicBezTo>
                  <a:pt x="62" y="35"/>
                  <a:pt x="53" y="32"/>
                  <a:pt x="48" y="32"/>
                </a:cubicBezTo>
                <a:cubicBezTo>
                  <a:pt x="46" y="32"/>
                  <a:pt x="45" y="31"/>
                  <a:pt x="45" y="29"/>
                </a:cubicBezTo>
                <a:cubicBezTo>
                  <a:pt x="45" y="28"/>
                  <a:pt x="46" y="26"/>
                  <a:pt x="48" y="26"/>
                </a:cubicBezTo>
                <a:cubicBezTo>
                  <a:pt x="56" y="26"/>
                  <a:pt x="68" y="31"/>
                  <a:pt x="68" y="41"/>
                </a:cubicBezTo>
                <a:cubicBezTo>
                  <a:pt x="68" y="43"/>
                  <a:pt x="67" y="44"/>
                  <a:pt x="65" y="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6" name="Freeform 328"/>
          <p:cNvSpPr>
            <a:spLocks noEditPoints="1"/>
          </p:cNvSpPr>
          <p:nvPr/>
        </p:nvSpPr>
        <p:spPr bwMode="auto">
          <a:xfrm>
            <a:off x="7676344" y="4112018"/>
            <a:ext cx="180928" cy="170216"/>
          </a:xfrm>
          <a:custGeom>
            <a:avLst/>
            <a:gdLst>
              <a:gd name="T0" fmla="*/ 145 w 156"/>
              <a:gd name="T1" fmla="*/ 111 h 147"/>
              <a:gd name="T2" fmla="*/ 133 w 156"/>
              <a:gd name="T3" fmla="*/ 100 h 147"/>
              <a:gd name="T4" fmla="*/ 124 w 156"/>
              <a:gd name="T5" fmla="*/ 109 h 147"/>
              <a:gd name="T6" fmla="*/ 145 w 156"/>
              <a:gd name="T7" fmla="*/ 129 h 147"/>
              <a:gd name="T8" fmla="*/ 147 w 156"/>
              <a:gd name="T9" fmla="*/ 136 h 147"/>
              <a:gd name="T10" fmla="*/ 136 w 156"/>
              <a:gd name="T11" fmla="*/ 147 h 147"/>
              <a:gd name="T12" fmla="*/ 130 w 156"/>
              <a:gd name="T13" fmla="*/ 144 h 147"/>
              <a:gd name="T14" fmla="*/ 68 w 156"/>
              <a:gd name="T15" fmla="*/ 82 h 147"/>
              <a:gd name="T16" fmla="*/ 34 w 156"/>
              <a:gd name="T17" fmla="*/ 94 h 147"/>
              <a:gd name="T18" fmla="*/ 0 w 156"/>
              <a:gd name="T19" fmla="*/ 60 h 147"/>
              <a:gd name="T20" fmla="*/ 61 w 156"/>
              <a:gd name="T21" fmla="*/ 0 h 147"/>
              <a:gd name="T22" fmla="*/ 95 w 156"/>
              <a:gd name="T23" fmla="*/ 34 h 147"/>
              <a:gd name="T24" fmla="*/ 83 w 156"/>
              <a:gd name="T25" fmla="*/ 67 h 147"/>
              <a:gd name="T26" fmla="*/ 116 w 156"/>
              <a:gd name="T27" fmla="*/ 100 h 147"/>
              <a:gd name="T28" fmla="*/ 124 w 156"/>
              <a:gd name="T29" fmla="*/ 91 h 147"/>
              <a:gd name="T30" fmla="*/ 114 w 156"/>
              <a:gd name="T31" fmla="*/ 79 h 147"/>
              <a:gd name="T32" fmla="*/ 124 w 156"/>
              <a:gd name="T33" fmla="*/ 69 h 147"/>
              <a:gd name="T34" fmla="*/ 127 w 156"/>
              <a:gd name="T35" fmla="*/ 70 h 147"/>
              <a:gd name="T36" fmla="*/ 156 w 156"/>
              <a:gd name="T37" fmla="*/ 100 h 147"/>
              <a:gd name="T38" fmla="*/ 145 w 156"/>
              <a:gd name="T39" fmla="*/ 111 h 147"/>
              <a:gd name="T40" fmla="*/ 59 w 156"/>
              <a:gd name="T41" fmla="*/ 17 h 147"/>
              <a:gd name="T42" fmla="*/ 42 w 156"/>
              <a:gd name="T43" fmla="*/ 35 h 147"/>
              <a:gd name="T44" fmla="*/ 43 w 156"/>
              <a:gd name="T45" fmla="*/ 43 h 147"/>
              <a:gd name="T46" fmla="*/ 36 w 156"/>
              <a:gd name="T47" fmla="*/ 41 h 147"/>
              <a:gd name="T48" fmla="*/ 18 w 156"/>
              <a:gd name="T49" fmla="*/ 59 h 147"/>
              <a:gd name="T50" fmla="*/ 36 w 156"/>
              <a:gd name="T51" fmla="*/ 76 h 147"/>
              <a:gd name="T52" fmla="*/ 53 w 156"/>
              <a:gd name="T53" fmla="*/ 59 h 147"/>
              <a:gd name="T54" fmla="*/ 52 w 156"/>
              <a:gd name="T55" fmla="*/ 51 h 147"/>
              <a:gd name="T56" fmla="*/ 59 w 156"/>
              <a:gd name="T57" fmla="*/ 53 h 147"/>
              <a:gd name="T58" fmla="*/ 77 w 156"/>
              <a:gd name="T59" fmla="*/ 35 h 147"/>
              <a:gd name="T60" fmla="*/ 59 w 156"/>
              <a:gd name="T61" fmla="*/ 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6" h="147">
                <a:moveTo>
                  <a:pt x="145" y="111"/>
                </a:moveTo>
                <a:cubicBezTo>
                  <a:pt x="143" y="111"/>
                  <a:pt x="135" y="102"/>
                  <a:pt x="133" y="100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45" y="129"/>
                  <a:pt x="145" y="129"/>
                  <a:pt x="145" y="129"/>
                </a:cubicBezTo>
                <a:cubicBezTo>
                  <a:pt x="146" y="131"/>
                  <a:pt x="147" y="133"/>
                  <a:pt x="147" y="136"/>
                </a:cubicBezTo>
                <a:cubicBezTo>
                  <a:pt x="147" y="141"/>
                  <a:pt x="141" y="147"/>
                  <a:pt x="136" y="147"/>
                </a:cubicBezTo>
                <a:cubicBezTo>
                  <a:pt x="134" y="147"/>
                  <a:pt x="132" y="146"/>
                  <a:pt x="130" y="144"/>
                </a:cubicBezTo>
                <a:cubicBezTo>
                  <a:pt x="68" y="82"/>
                  <a:pt x="68" y="82"/>
                  <a:pt x="68" y="82"/>
                </a:cubicBezTo>
                <a:cubicBezTo>
                  <a:pt x="58" y="89"/>
                  <a:pt x="46" y="94"/>
                  <a:pt x="34" y="94"/>
                </a:cubicBezTo>
                <a:cubicBezTo>
                  <a:pt x="14" y="94"/>
                  <a:pt x="0" y="80"/>
                  <a:pt x="0" y="60"/>
                </a:cubicBezTo>
                <a:cubicBezTo>
                  <a:pt x="0" y="30"/>
                  <a:pt x="31" y="0"/>
                  <a:pt x="61" y="0"/>
                </a:cubicBezTo>
                <a:cubicBezTo>
                  <a:pt x="81" y="0"/>
                  <a:pt x="95" y="13"/>
                  <a:pt x="95" y="34"/>
                </a:cubicBezTo>
                <a:cubicBezTo>
                  <a:pt x="95" y="46"/>
                  <a:pt x="90" y="58"/>
                  <a:pt x="83" y="67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2" y="89"/>
                  <a:pt x="114" y="82"/>
                  <a:pt x="114" y="79"/>
                </a:cubicBezTo>
                <a:cubicBezTo>
                  <a:pt x="114" y="77"/>
                  <a:pt x="122" y="69"/>
                  <a:pt x="124" y="69"/>
                </a:cubicBezTo>
                <a:cubicBezTo>
                  <a:pt x="125" y="69"/>
                  <a:pt x="126" y="69"/>
                  <a:pt x="127" y="70"/>
                </a:cubicBezTo>
                <a:cubicBezTo>
                  <a:pt x="130" y="73"/>
                  <a:pt x="156" y="97"/>
                  <a:pt x="156" y="100"/>
                </a:cubicBezTo>
                <a:cubicBezTo>
                  <a:pt x="156" y="102"/>
                  <a:pt x="147" y="111"/>
                  <a:pt x="145" y="111"/>
                </a:cubicBezTo>
                <a:close/>
                <a:moveTo>
                  <a:pt x="59" y="17"/>
                </a:moveTo>
                <a:cubicBezTo>
                  <a:pt x="50" y="17"/>
                  <a:pt x="42" y="25"/>
                  <a:pt x="42" y="35"/>
                </a:cubicBezTo>
                <a:cubicBezTo>
                  <a:pt x="42" y="38"/>
                  <a:pt x="42" y="40"/>
                  <a:pt x="43" y="43"/>
                </a:cubicBezTo>
                <a:cubicBezTo>
                  <a:pt x="41" y="42"/>
                  <a:pt x="38" y="41"/>
                  <a:pt x="36" y="41"/>
                </a:cubicBezTo>
                <a:cubicBezTo>
                  <a:pt x="26" y="41"/>
                  <a:pt x="18" y="49"/>
                  <a:pt x="18" y="59"/>
                </a:cubicBezTo>
                <a:cubicBezTo>
                  <a:pt x="18" y="69"/>
                  <a:pt x="26" y="76"/>
                  <a:pt x="36" y="76"/>
                </a:cubicBezTo>
                <a:cubicBezTo>
                  <a:pt x="46" y="76"/>
                  <a:pt x="53" y="69"/>
                  <a:pt x="53" y="59"/>
                </a:cubicBezTo>
                <a:cubicBezTo>
                  <a:pt x="53" y="56"/>
                  <a:pt x="53" y="53"/>
                  <a:pt x="52" y="51"/>
                </a:cubicBezTo>
                <a:cubicBezTo>
                  <a:pt x="54" y="52"/>
                  <a:pt x="57" y="53"/>
                  <a:pt x="59" y="53"/>
                </a:cubicBezTo>
                <a:cubicBezTo>
                  <a:pt x="69" y="53"/>
                  <a:pt x="77" y="45"/>
                  <a:pt x="77" y="35"/>
                </a:cubicBezTo>
                <a:cubicBezTo>
                  <a:pt x="77" y="25"/>
                  <a:pt x="69" y="17"/>
                  <a:pt x="59" y="1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" name="Freeform 329"/>
          <p:cNvSpPr>
            <a:spLocks noEditPoints="1"/>
          </p:cNvSpPr>
          <p:nvPr/>
        </p:nvSpPr>
        <p:spPr bwMode="auto">
          <a:xfrm>
            <a:off x="7914408" y="4112018"/>
            <a:ext cx="178547" cy="177358"/>
          </a:xfrm>
          <a:custGeom>
            <a:avLst/>
            <a:gdLst>
              <a:gd name="T0" fmla="*/ 154 w 154"/>
              <a:gd name="T1" fmla="*/ 106 h 153"/>
              <a:gd name="T2" fmla="*/ 148 w 154"/>
              <a:gd name="T3" fmla="*/ 116 h 153"/>
              <a:gd name="T4" fmla="*/ 83 w 154"/>
              <a:gd name="T5" fmla="*/ 152 h 153"/>
              <a:gd name="T6" fmla="*/ 77 w 154"/>
              <a:gd name="T7" fmla="*/ 153 h 153"/>
              <a:gd name="T8" fmla="*/ 72 w 154"/>
              <a:gd name="T9" fmla="*/ 152 h 153"/>
              <a:gd name="T10" fmla="*/ 7 w 154"/>
              <a:gd name="T11" fmla="*/ 116 h 153"/>
              <a:gd name="T12" fmla="*/ 0 w 154"/>
              <a:gd name="T13" fmla="*/ 106 h 153"/>
              <a:gd name="T14" fmla="*/ 0 w 154"/>
              <a:gd name="T15" fmla="*/ 35 h 153"/>
              <a:gd name="T16" fmla="*/ 8 w 154"/>
              <a:gd name="T17" fmla="*/ 24 h 153"/>
              <a:gd name="T18" fmla="*/ 73 w 154"/>
              <a:gd name="T19" fmla="*/ 0 h 153"/>
              <a:gd name="T20" fmla="*/ 77 w 154"/>
              <a:gd name="T21" fmla="*/ 0 h 153"/>
              <a:gd name="T22" fmla="*/ 81 w 154"/>
              <a:gd name="T23" fmla="*/ 0 h 153"/>
              <a:gd name="T24" fmla="*/ 146 w 154"/>
              <a:gd name="T25" fmla="*/ 24 h 153"/>
              <a:gd name="T26" fmla="*/ 154 w 154"/>
              <a:gd name="T27" fmla="*/ 35 h 153"/>
              <a:gd name="T28" fmla="*/ 154 w 154"/>
              <a:gd name="T29" fmla="*/ 106 h 153"/>
              <a:gd name="T30" fmla="*/ 142 w 154"/>
              <a:gd name="T31" fmla="*/ 35 h 153"/>
              <a:gd name="T32" fmla="*/ 77 w 154"/>
              <a:gd name="T33" fmla="*/ 11 h 153"/>
              <a:gd name="T34" fmla="*/ 13 w 154"/>
              <a:gd name="T35" fmla="*/ 35 h 153"/>
              <a:gd name="T36" fmla="*/ 77 w 154"/>
              <a:gd name="T37" fmla="*/ 58 h 153"/>
              <a:gd name="T38" fmla="*/ 142 w 154"/>
              <a:gd name="T39" fmla="*/ 35 h 153"/>
              <a:gd name="T40" fmla="*/ 142 w 154"/>
              <a:gd name="T41" fmla="*/ 106 h 153"/>
              <a:gd name="T42" fmla="*/ 142 w 154"/>
              <a:gd name="T43" fmla="*/ 47 h 153"/>
              <a:gd name="T44" fmla="*/ 83 w 154"/>
              <a:gd name="T45" fmla="*/ 69 h 153"/>
              <a:gd name="T46" fmla="*/ 83 w 154"/>
              <a:gd name="T47" fmla="*/ 138 h 153"/>
              <a:gd name="T48" fmla="*/ 142 w 154"/>
              <a:gd name="T49" fmla="*/ 10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53">
                <a:moveTo>
                  <a:pt x="154" y="106"/>
                </a:moveTo>
                <a:cubicBezTo>
                  <a:pt x="154" y="110"/>
                  <a:pt x="152" y="114"/>
                  <a:pt x="148" y="116"/>
                </a:cubicBezTo>
                <a:cubicBezTo>
                  <a:pt x="83" y="152"/>
                  <a:pt x="83" y="152"/>
                  <a:pt x="83" y="152"/>
                </a:cubicBezTo>
                <a:cubicBezTo>
                  <a:pt x="81" y="153"/>
                  <a:pt x="79" y="153"/>
                  <a:pt x="77" y="153"/>
                </a:cubicBezTo>
                <a:cubicBezTo>
                  <a:pt x="75" y="153"/>
                  <a:pt x="73" y="153"/>
                  <a:pt x="72" y="152"/>
                </a:cubicBezTo>
                <a:cubicBezTo>
                  <a:pt x="7" y="116"/>
                  <a:pt x="7" y="116"/>
                  <a:pt x="7" y="116"/>
                </a:cubicBezTo>
                <a:cubicBezTo>
                  <a:pt x="3" y="114"/>
                  <a:pt x="0" y="110"/>
                  <a:pt x="0" y="10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0"/>
                  <a:pt x="4" y="26"/>
                  <a:pt x="8" y="24"/>
                </a:cubicBezTo>
                <a:cubicBezTo>
                  <a:pt x="73" y="0"/>
                  <a:pt x="73" y="0"/>
                  <a:pt x="73" y="0"/>
                </a:cubicBezTo>
                <a:cubicBezTo>
                  <a:pt x="75" y="0"/>
                  <a:pt x="76" y="0"/>
                  <a:pt x="77" y="0"/>
                </a:cubicBezTo>
                <a:cubicBezTo>
                  <a:pt x="79" y="0"/>
                  <a:pt x="80" y="0"/>
                  <a:pt x="81" y="0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51" y="26"/>
                  <a:pt x="154" y="30"/>
                  <a:pt x="154" y="35"/>
                </a:cubicBezTo>
                <a:lnTo>
                  <a:pt x="154" y="106"/>
                </a:lnTo>
                <a:close/>
                <a:moveTo>
                  <a:pt x="142" y="35"/>
                </a:moveTo>
                <a:cubicBezTo>
                  <a:pt x="77" y="11"/>
                  <a:pt x="77" y="11"/>
                  <a:pt x="77" y="11"/>
                </a:cubicBezTo>
                <a:cubicBezTo>
                  <a:pt x="13" y="35"/>
                  <a:pt x="13" y="35"/>
                  <a:pt x="13" y="35"/>
                </a:cubicBezTo>
                <a:cubicBezTo>
                  <a:pt x="77" y="58"/>
                  <a:pt x="77" y="58"/>
                  <a:pt x="77" y="58"/>
                </a:cubicBezTo>
                <a:lnTo>
                  <a:pt x="142" y="35"/>
                </a:lnTo>
                <a:close/>
                <a:moveTo>
                  <a:pt x="142" y="106"/>
                </a:moveTo>
                <a:cubicBezTo>
                  <a:pt x="142" y="47"/>
                  <a:pt x="142" y="47"/>
                  <a:pt x="142" y="47"/>
                </a:cubicBezTo>
                <a:cubicBezTo>
                  <a:pt x="83" y="69"/>
                  <a:pt x="83" y="69"/>
                  <a:pt x="83" y="69"/>
                </a:cubicBezTo>
                <a:cubicBezTo>
                  <a:pt x="83" y="138"/>
                  <a:pt x="83" y="138"/>
                  <a:pt x="83" y="138"/>
                </a:cubicBezTo>
                <a:lnTo>
                  <a:pt x="142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" name="Freeform 330"/>
          <p:cNvSpPr>
            <a:spLocks noEditPoints="1"/>
          </p:cNvSpPr>
          <p:nvPr/>
        </p:nvSpPr>
        <p:spPr bwMode="auto">
          <a:xfrm>
            <a:off x="8150089" y="4097735"/>
            <a:ext cx="233303" cy="191641"/>
          </a:xfrm>
          <a:custGeom>
            <a:avLst/>
            <a:gdLst>
              <a:gd name="T0" fmla="*/ 201 w 201"/>
              <a:gd name="T1" fmla="*/ 133 h 165"/>
              <a:gd name="T2" fmla="*/ 194 w 201"/>
              <a:gd name="T3" fmla="*/ 143 h 165"/>
              <a:gd name="T4" fmla="*/ 153 w 201"/>
              <a:gd name="T5" fmla="*/ 164 h 165"/>
              <a:gd name="T6" fmla="*/ 148 w 201"/>
              <a:gd name="T7" fmla="*/ 165 h 165"/>
              <a:gd name="T8" fmla="*/ 142 w 201"/>
              <a:gd name="T9" fmla="*/ 164 h 165"/>
              <a:gd name="T10" fmla="*/ 101 w 201"/>
              <a:gd name="T11" fmla="*/ 143 h 165"/>
              <a:gd name="T12" fmla="*/ 100 w 201"/>
              <a:gd name="T13" fmla="*/ 143 h 165"/>
              <a:gd name="T14" fmla="*/ 100 w 201"/>
              <a:gd name="T15" fmla="*/ 143 h 165"/>
              <a:gd name="T16" fmla="*/ 58 w 201"/>
              <a:gd name="T17" fmla="*/ 164 h 165"/>
              <a:gd name="T18" fmla="*/ 53 w 201"/>
              <a:gd name="T19" fmla="*/ 165 h 165"/>
              <a:gd name="T20" fmla="*/ 48 w 201"/>
              <a:gd name="T21" fmla="*/ 164 h 165"/>
              <a:gd name="T22" fmla="*/ 6 w 201"/>
              <a:gd name="T23" fmla="*/ 143 h 165"/>
              <a:gd name="T24" fmla="*/ 0 w 201"/>
              <a:gd name="T25" fmla="*/ 133 h 165"/>
              <a:gd name="T26" fmla="*/ 0 w 201"/>
              <a:gd name="T27" fmla="*/ 94 h 165"/>
              <a:gd name="T28" fmla="*/ 7 w 201"/>
              <a:gd name="T29" fmla="*/ 84 h 165"/>
              <a:gd name="T30" fmla="*/ 47 w 201"/>
              <a:gd name="T31" fmla="*/ 66 h 165"/>
              <a:gd name="T32" fmla="*/ 47 w 201"/>
              <a:gd name="T33" fmla="*/ 29 h 165"/>
              <a:gd name="T34" fmla="*/ 54 w 201"/>
              <a:gd name="T35" fmla="*/ 18 h 165"/>
              <a:gd name="T36" fmla="*/ 96 w 201"/>
              <a:gd name="T37" fmla="*/ 1 h 165"/>
              <a:gd name="T38" fmla="*/ 100 w 201"/>
              <a:gd name="T39" fmla="*/ 0 h 165"/>
              <a:gd name="T40" fmla="*/ 105 w 201"/>
              <a:gd name="T41" fmla="*/ 1 h 165"/>
              <a:gd name="T42" fmla="*/ 146 w 201"/>
              <a:gd name="T43" fmla="*/ 18 h 165"/>
              <a:gd name="T44" fmla="*/ 154 w 201"/>
              <a:gd name="T45" fmla="*/ 29 h 165"/>
              <a:gd name="T46" fmla="*/ 154 w 201"/>
              <a:gd name="T47" fmla="*/ 66 h 165"/>
              <a:gd name="T48" fmla="*/ 194 w 201"/>
              <a:gd name="T49" fmla="*/ 84 h 165"/>
              <a:gd name="T50" fmla="*/ 201 w 201"/>
              <a:gd name="T51" fmla="*/ 94 h 165"/>
              <a:gd name="T52" fmla="*/ 201 w 201"/>
              <a:gd name="T53" fmla="*/ 133 h 165"/>
              <a:gd name="T54" fmla="*/ 90 w 201"/>
              <a:gd name="T55" fmla="*/ 93 h 165"/>
              <a:gd name="T56" fmla="*/ 53 w 201"/>
              <a:gd name="T57" fmla="*/ 77 h 165"/>
              <a:gd name="T58" fmla="*/ 16 w 201"/>
              <a:gd name="T59" fmla="*/ 93 h 165"/>
              <a:gd name="T60" fmla="*/ 53 w 201"/>
              <a:gd name="T61" fmla="*/ 109 h 165"/>
              <a:gd name="T62" fmla="*/ 90 w 201"/>
              <a:gd name="T63" fmla="*/ 93 h 165"/>
              <a:gd name="T64" fmla="*/ 94 w 201"/>
              <a:gd name="T65" fmla="*/ 133 h 165"/>
              <a:gd name="T66" fmla="*/ 94 w 201"/>
              <a:gd name="T67" fmla="*/ 104 h 165"/>
              <a:gd name="T68" fmla="*/ 59 w 201"/>
              <a:gd name="T69" fmla="*/ 119 h 165"/>
              <a:gd name="T70" fmla="*/ 59 w 201"/>
              <a:gd name="T71" fmla="*/ 151 h 165"/>
              <a:gd name="T72" fmla="*/ 94 w 201"/>
              <a:gd name="T73" fmla="*/ 133 h 165"/>
              <a:gd name="T74" fmla="*/ 141 w 201"/>
              <a:gd name="T75" fmla="*/ 29 h 165"/>
              <a:gd name="T76" fmla="*/ 100 w 201"/>
              <a:gd name="T77" fmla="*/ 12 h 165"/>
              <a:gd name="T78" fmla="*/ 60 w 201"/>
              <a:gd name="T79" fmla="*/ 29 h 165"/>
              <a:gd name="T80" fmla="*/ 100 w 201"/>
              <a:gd name="T81" fmla="*/ 47 h 165"/>
              <a:gd name="T82" fmla="*/ 141 w 201"/>
              <a:gd name="T83" fmla="*/ 29 h 165"/>
              <a:gd name="T84" fmla="*/ 142 w 201"/>
              <a:gd name="T85" fmla="*/ 66 h 165"/>
              <a:gd name="T86" fmla="*/ 142 w 201"/>
              <a:gd name="T87" fmla="*/ 42 h 165"/>
              <a:gd name="T88" fmla="*/ 106 w 201"/>
              <a:gd name="T89" fmla="*/ 57 h 165"/>
              <a:gd name="T90" fmla="*/ 106 w 201"/>
              <a:gd name="T91" fmla="*/ 82 h 165"/>
              <a:gd name="T92" fmla="*/ 142 w 201"/>
              <a:gd name="T93" fmla="*/ 66 h 165"/>
              <a:gd name="T94" fmla="*/ 185 w 201"/>
              <a:gd name="T95" fmla="*/ 93 h 165"/>
              <a:gd name="T96" fmla="*/ 148 w 201"/>
              <a:gd name="T97" fmla="*/ 77 h 165"/>
              <a:gd name="T98" fmla="*/ 110 w 201"/>
              <a:gd name="T99" fmla="*/ 93 h 165"/>
              <a:gd name="T100" fmla="*/ 148 w 201"/>
              <a:gd name="T101" fmla="*/ 109 h 165"/>
              <a:gd name="T102" fmla="*/ 185 w 201"/>
              <a:gd name="T103" fmla="*/ 93 h 165"/>
              <a:gd name="T104" fmla="*/ 189 w 201"/>
              <a:gd name="T105" fmla="*/ 133 h 165"/>
              <a:gd name="T106" fmla="*/ 189 w 201"/>
              <a:gd name="T107" fmla="*/ 104 h 165"/>
              <a:gd name="T108" fmla="*/ 154 w 201"/>
              <a:gd name="T109" fmla="*/ 119 h 165"/>
              <a:gd name="T110" fmla="*/ 154 w 201"/>
              <a:gd name="T111" fmla="*/ 151 h 165"/>
              <a:gd name="T112" fmla="*/ 189 w 201"/>
              <a:gd name="T113" fmla="*/ 13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1" h="165">
                <a:moveTo>
                  <a:pt x="201" y="133"/>
                </a:moveTo>
                <a:cubicBezTo>
                  <a:pt x="201" y="137"/>
                  <a:pt x="198" y="141"/>
                  <a:pt x="194" y="143"/>
                </a:cubicBezTo>
                <a:cubicBezTo>
                  <a:pt x="153" y="164"/>
                  <a:pt x="153" y="164"/>
                  <a:pt x="153" y="164"/>
                </a:cubicBezTo>
                <a:cubicBezTo>
                  <a:pt x="151" y="165"/>
                  <a:pt x="150" y="165"/>
                  <a:pt x="148" y="165"/>
                </a:cubicBezTo>
                <a:cubicBezTo>
                  <a:pt x="146" y="165"/>
                  <a:pt x="144" y="165"/>
                  <a:pt x="142" y="164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101" y="143"/>
                  <a:pt x="101" y="143"/>
                  <a:pt x="100" y="143"/>
                </a:cubicBezTo>
                <a:cubicBezTo>
                  <a:pt x="100" y="143"/>
                  <a:pt x="100" y="143"/>
                  <a:pt x="100" y="143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7" y="165"/>
                  <a:pt x="55" y="165"/>
                  <a:pt x="53" y="165"/>
                </a:cubicBezTo>
                <a:cubicBezTo>
                  <a:pt x="51" y="165"/>
                  <a:pt x="49" y="165"/>
                  <a:pt x="48" y="164"/>
                </a:cubicBezTo>
                <a:cubicBezTo>
                  <a:pt x="6" y="143"/>
                  <a:pt x="6" y="143"/>
                  <a:pt x="6" y="143"/>
                </a:cubicBezTo>
                <a:cubicBezTo>
                  <a:pt x="2" y="141"/>
                  <a:pt x="0" y="137"/>
                  <a:pt x="0" y="133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0"/>
                  <a:pt x="3" y="85"/>
                  <a:pt x="7" y="84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5"/>
                  <a:pt x="50" y="20"/>
                  <a:pt x="54" y="18"/>
                </a:cubicBezTo>
                <a:cubicBezTo>
                  <a:pt x="96" y="1"/>
                  <a:pt x="96" y="1"/>
                  <a:pt x="96" y="1"/>
                </a:cubicBezTo>
                <a:cubicBezTo>
                  <a:pt x="97" y="0"/>
                  <a:pt x="99" y="0"/>
                  <a:pt x="100" y="0"/>
                </a:cubicBezTo>
                <a:cubicBezTo>
                  <a:pt x="102" y="0"/>
                  <a:pt x="103" y="0"/>
                  <a:pt x="105" y="1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51" y="20"/>
                  <a:pt x="154" y="25"/>
                  <a:pt x="154" y="29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94" y="84"/>
                  <a:pt x="194" y="84"/>
                  <a:pt x="194" y="84"/>
                </a:cubicBezTo>
                <a:cubicBezTo>
                  <a:pt x="198" y="85"/>
                  <a:pt x="201" y="90"/>
                  <a:pt x="201" y="94"/>
                </a:cubicBezTo>
                <a:lnTo>
                  <a:pt x="201" y="133"/>
                </a:lnTo>
                <a:close/>
                <a:moveTo>
                  <a:pt x="90" y="93"/>
                </a:moveTo>
                <a:cubicBezTo>
                  <a:pt x="53" y="77"/>
                  <a:pt x="53" y="77"/>
                  <a:pt x="53" y="77"/>
                </a:cubicBezTo>
                <a:cubicBezTo>
                  <a:pt x="16" y="93"/>
                  <a:pt x="16" y="93"/>
                  <a:pt x="16" y="93"/>
                </a:cubicBezTo>
                <a:cubicBezTo>
                  <a:pt x="53" y="109"/>
                  <a:pt x="53" y="109"/>
                  <a:pt x="53" y="109"/>
                </a:cubicBezTo>
                <a:lnTo>
                  <a:pt x="90" y="93"/>
                </a:lnTo>
                <a:close/>
                <a:moveTo>
                  <a:pt x="94" y="133"/>
                </a:moveTo>
                <a:cubicBezTo>
                  <a:pt x="94" y="104"/>
                  <a:pt x="94" y="104"/>
                  <a:pt x="94" y="104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59" y="151"/>
                  <a:pt x="59" y="151"/>
                  <a:pt x="59" y="151"/>
                </a:cubicBezTo>
                <a:lnTo>
                  <a:pt x="94" y="133"/>
                </a:lnTo>
                <a:close/>
                <a:moveTo>
                  <a:pt x="141" y="29"/>
                </a:moveTo>
                <a:cubicBezTo>
                  <a:pt x="100" y="12"/>
                  <a:pt x="100" y="12"/>
                  <a:pt x="100" y="12"/>
                </a:cubicBezTo>
                <a:cubicBezTo>
                  <a:pt x="60" y="29"/>
                  <a:pt x="60" y="29"/>
                  <a:pt x="60" y="29"/>
                </a:cubicBezTo>
                <a:cubicBezTo>
                  <a:pt x="100" y="47"/>
                  <a:pt x="100" y="47"/>
                  <a:pt x="100" y="47"/>
                </a:cubicBezTo>
                <a:lnTo>
                  <a:pt x="141" y="29"/>
                </a:lnTo>
                <a:close/>
                <a:moveTo>
                  <a:pt x="142" y="66"/>
                </a:moveTo>
                <a:cubicBezTo>
                  <a:pt x="142" y="42"/>
                  <a:pt x="142" y="42"/>
                  <a:pt x="142" y="4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82"/>
                  <a:pt x="106" y="82"/>
                  <a:pt x="106" y="82"/>
                </a:cubicBezTo>
                <a:lnTo>
                  <a:pt x="142" y="66"/>
                </a:lnTo>
                <a:close/>
                <a:moveTo>
                  <a:pt x="185" y="93"/>
                </a:moveTo>
                <a:cubicBezTo>
                  <a:pt x="148" y="77"/>
                  <a:pt x="148" y="77"/>
                  <a:pt x="148" y="77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48" y="109"/>
                  <a:pt x="148" y="109"/>
                  <a:pt x="148" y="109"/>
                </a:cubicBezTo>
                <a:lnTo>
                  <a:pt x="185" y="93"/>
                </a:lnTo>
                <a:close/>
                <a:moveTo>
                  <a:pt x="189" y="133"/>
                </a:moveTo>
                <a:cubicBezTo>
                  <a:pt x="189" y="104"/>
                  <a:pt x="189" y="104"/>
                  <a:pt x="189" y="104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154" y="151"/>
                  <a:pt x="154" y="151"/>
                  <a:pt x="154" y="151"/>
                </a:cubicBezTo>
                <a:lnTo>
                  <a:pt x="189" y="13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9" name="Freeform 331"/>
          <p:cNvSpPr>
            <a:spLocks noEditPoints="1"/>
          </p:cNvSpPr>
          <p:nvPr/>
        </p:nvSpPr>
        <p:spPr bwMode="auto">
          <a:xfrm>
            <a:off x="8452431" y="4112018"/>
            <a:ext cx="165454" cy="164264"/>
          </a:xfrm>
          <a:custGeom>
            <a:avLst/>
            <a:gdLst>
              <a:gd name="T0" fmla="*/ 125 w 143"/>
              <a:gd name="T1" fmla="*/ 142 h 142"/>
              <a:gd name="T2" fmla="*/ 18 w 143"/>
              <a:gd name="T3" fmla="*/ 142 h 142"/>
              <a:gd name="T4" fmla="*/ 7 w 143"/>
              <a:gd name="T5" fmla="*/ 122 h 142"/>
              <a:gd name="T6" fmla="*/ 54 w 143"/>
              <a:gd name="T7" fmla="*/ 48 h 142"/>
              <a:gd name="T8" fmla="*/ 54 w 143"/>
              <a:gd name="T9" fmla="*/ 11 h 142"/>
              <a:gd name="T10" fmla="*/ 48 w 143"/>
              <a:gd name="T11" fmla="*/ 11 h 142"/>
              <a:gd name="T12" fmla="*/ 42 w 143"/>
              <a:gd name="T13" fmla="*/ 6 h 142"/>
              <a:gd name="T14" fmla="*/ 48 w 143"/>
              <a:gd name="T15" fmla="*/ 0 h 142"/>
              <a:gd name="T16" fmla="*/ 95 w 143"/>
              <a:gd name="T17" fmla="*/ 0 h 142"/>
              <a:gd name="T18" fmla="*/ 101 w 143"/>
              <a:gd name="T19" fmla="*/ 6 h 142"/>
              <a:gd name="T20" fmla="*/ 95 w 143"/>
              <a:gd name="T21" fmla="*/ 11 h 142"/>
              <a:gd name="T22" fmla="*/ 89 w 143"/>
              <a:gd name="T23" fmla="*/ 11 h 142"/>
              <a:gd name="T24" fmla="*/ 89 w 143"/>
              <a:gd name="T25" fmla="*/ 48 h 142"/>
              <a:gd name="T26" fmla="*/ 136 w 143"/>
              <a:gd name="T27" fmla="*/ 122 h 142"/>
              <a:gd name="T28" fmla="*/ 125 w 143"/>
              <a:gd name="T29" fmla="*/ 142 h 142"/>
              <a:gd name="T30" fmla="*/ 39 w 143"/>
              <a:gd name="T31" fmla="*/ 94 h 142"/>
              <a:gd name="T32" fmla="*/ 104 w 143"/>
              <a:gd name="T33" fmla="*/ 94 h 142"/>
              <a:gd name="T34" fmla="*/ 79 w 143"/>
              <a:gd name="T35" fmla="*/ 55 h 142"/>
              <a:gd name="T36" fmla="*/ 77 w 143"/>
              <a:gd name="T37" fmla="*/ 52 h 142"/>
              <a:gd name="T38" fmla="*/ 77 w 143"/>
              <a:gd name="T39" fmla="*/ 48 h 142"/>
              <a:gd name="T40" fmla="*/ 77 w 143"/>
              <a:gd name="T41" fmla="*/ 11 h 142"/>
              <a:gd name="T42" fmla="*/ 66 w 143"/>
              <a:gd name="T43" fmla="*/ 11 h 142"/>
              <a:gd name="T44" fmla="*/ 66 w 143"/>
              <a:gd name="T45" fmla="*/ 48 h 142"/>
              <a:gd name="T46" fmla="*/ 66 w 143"/>
              <a:gd name="T47" fmla="*/ 52 h 142"/>
              <a:gd name="T48" fmla="*/ 64 w 143"/>
              <a:gd name="T49" fmla="*/ 55 h 142"/>
              <a:gd name="T50" fmla="*/ 39 w 143"/>
              <a:gd name="T51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3" h="142">
                <a:moveTo>
                  <a:pt x="125" y="142"/>
                </a:moveTo>
                <a:cubicBezTo>
                  <a:pt x="18" y="142"/>
                  <a:pt x="18" y="142"/>
                  <a:pt x="18" y="142"/>
                </a:cubicBezTo>
                <a:cubicBezTo>
                  <a:pt x="5" y="142"/>
                  <a:pt x="0" y="133"/>
                  <a:pt x="7" y="122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5" y="11"/>
                  <a:pt x="42" y="9"/>
                  <a:pt x="42" y="6"/>
                </a:cubicBezTo>
                <a:cubicBezTo>
                  <a:pt x="42" y="2"/>
                  <a:pt x="45" y="0"/>
                  <a:pt x="48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8" y="0"/>
                  <a:pt x="101" y="2"/>
                  <a:pt x="101" y="6"/>
                </a:cubicBezTo>
                <a:cubicBezTo>
                  <a:pt x="101" y="9"/>
                  <a:pt x="98" y="11"/>
                  <a:pt x="95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6" y="122"/>
                  <a:pt x="136" y="122"/>
                  <a:pt x="136" y="122"/>
                </a:cubicBezTo>
                <a:cubicBezTo>
                  <a:pt x="143" y="133"/>
                  <a:pt x="138" y="142"/>
                  <a:pt x="125" y="142"/>
                </a:cubicBezTo>
                <a:close/>
                <a:moveTo>
                  <a:pt x="39" y="94"/>
                </a:moveTo>
                <a:cubicBezTo>
                  <a:pt x="104" y="94"/>
                  <a:pt x="104" y="94"/>
                  <a:pt x="104" y="94"/>
                </a:cubicBezTo>
                <a:cubicBezTo>
                  <a:pt x="79" y="55"/>
                  <a:pt x="79" y="55"/>
                  <a:pt x="79" y="55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52"/>
                  <a:pt x="66" y="52"/>
                  <a:pt x="66" y="52"/>
                </a:cubicBezTo>
                <a:cubicBezTo>
                  <a:pt x="64" y="55"/>
                  <a:pt x="64" y="55"/>
                  <a:pt x="64" y="55"/>
                </a:cubicBezTo>
                <a:lnTo>
                  <a:pt x="39" y="9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0" name="Freeform 332"/>
          <p:cNvSpPr>
            <a:spLocks noEditPoints="1"/>
          </p:cNvSpPr>
          <p:nvPr/>
        </p:nvSpPr>
        <p:spPr bwMode="auto">
          <a:xfrm>
            <a:off x="486843" y="4327465"/>
            <a:ext cx="205926" cy="178547"/>
          </a:xfrm>
          <a:custGeom>
            <a:avLst/>
            <a:gdLst>
              <a:gd name="T0" fmla="*/ 178 w 178"/>
              <a:gd name="T1" fmla="*/ 47 h 154"/>
              <a:gd name="T2" fmla="*/ 178 w 178"/>
              <a:gd name="T3" fmla="*/ 130 h 154"/>
              <a:gd name="T4" fmla="*/ 154 w 178"/>
              <a:gd name="T5" fmla="*/ 154 h 154"/>
              <a:gd name="T6" fmla="*/ 24 w 178"/>
              <a:gd name="T7" fmla="*/ 154 h 154"/>
              <a:gd name="T8" fmla="*/ 0 w 178"/>
              <a:gd name="T9" fmla="*/ 130 h 154"/>
              <a:gd name="T10" fmla="*/ 0 w 178"/>
              <a:gd name="T11" fmla="*/ 47 h 154"/>
              <a:gd name="T12" fmla="*/ 24 w 178"/>
              <a:gd name="T13" fmla="*/ 24 h 154"/>
              <a:gd name="T14" fmla="*/ 44 w 178"/>
              <a:gd name="T15" fmla="*/ 24 h 154"/>
              <a:gd name="T16" fmla="*/ 49 w 178"/>
              <a:gd name="T17" fmla="*/ 11 h 154"/>
              <a:gd name="T18" fmla="*/ 65 w 178"/>
              <a:gd name="T19" fmla="*/ 0 h 154"/>
              <a:gd name="T20" fmla="*/ 113 w 178"/>
              <a:gd name="T21" fmla="*/ 0 h 154"/>
              <a:gd name="T22" fmla="*/ 128 w 178"/>
              <a:gd name="T23" fmla="*/ 11 h 154"/>
              <a:gd name="T24" fmla="*/ 133 w 178"/>
              <a:gd name="T25" fmla="*/ 24 h 154"/>
              <a:gd name="T26" fmla="*/ 154 w 178"/>
              <a:gd name="T27" fmla="*/ 24 h 154"/>
              <a:gd name="T28" fmla="*/ 178 w 178"/>
              <a:gd name="T29" fmla="*/ 47 h 154"/>
              <a:gd name="T30" fmla="*/ 130 w 178"/>
              <a:gd name="T31" fmla="*/ 89 h 154"/>
              <a:gd name="T32" fmla="*/ 89 w 178"/>
              <a:gd name="T33" fmla="*/ 47 h 154"/>
              <a:gd name="T34" fmla="*/ 47 w 178"/>
              <a:gd name="T35" fmla="*/ 89 h 154"/>
              <a:gd name="T36" fmla="*/ 89 w 178"/>
              <a:gd name="T37" fmla="*/ 130 h 154"/>
              <a:gd name="T38" fmla="*/ 130 w 178"/>
              <a:gd name="T39" fmla="*/ 89 h 154"/>
              <a:gd name="T40" fmla="*/ 115 w 178"/>
              <a:gd name="T41" fmla="*/ 89 h 154"/>
              <a:gd name="T42" fmla="*/ 89 w 178"/>
              <a:gd name="T43" fmla="*/ 115 h 154"/>
              <a:gd name="T44" fmla="*/ 62 w 178"/>
              <a:gd name="T45" fmla="*/ 89 h 154"/>
              <a:gd name="T46" fmla="*/ 89 w 178"/>
              <a:gd name="T47" fmla="*/ 62 h 154"/>
              <a:gd name="T48" fmla="*/ 115 w 178"/>
              <a:gd name="T49" fmla="*/ 8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8" h="154">
                <a:moveTo>
                  <a:pt x="178" y="47"/>
                </a:moveTo>
                <a:cubicBezTo>
                  <a:pt x="178" y="130"/>
                  <a:pt x="178" y="130"/>
                  <a:pt x="178" y="130"/>
                </a:cubicBezTo>
                <a:cubicBezTo>
                  <a:pt x="178" y="143"/>
                  <a:pt x="167" y="154"/>
                  <a:pt x="154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11" y="154"/>
                  <a:pt x="0" y="143"/>
                  <a:pt x="0" y="13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4"/>
                  <a:pt x="11" y="24"/>
                  <a:pt x="2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9" y="11"/>
                  <a:pt x="49" y="11"/>
                  <a:pt x="49" y="11"/>
                </a:cubicBezTo>
                <a:cubicBezTo>
                  <a:pt x="52" y="5"/>
                  <a:pt x="59" y="0"/>
                  <a:pt x="65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9" y="0"/>
                  <a:pt x="126" y="5"/>
                  <a:pt x="128" y="11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67" y="24"/>
                  <a:pt x="178" y="34"/>
                  <a:pt x="178" y="47"/>
                </a:cubicBezTo>
                <a:close/>
                <a:moveTo>
                  <a:pt x="130" y="89"/>
                </a:moveTo>
                <a:cubicBezTo>
                  <a:pt x="130" y="66"/>
                  <a:pt x="112" y="47"/>
                  <a:pt x="89" y="47"/>
                </a:cubicBezTo>
                <a:cubicBezTo>
                  <a:pt x="66" y="47"/>
                  <a:pt x="47" y="66"/>
                  <a:pt x="47" y="89"/>
                </a:cubicBezTo>
                <a:cubicBezTo>
                  <a:pt x="47" y="112"/>
                  <a:pt x="66" y="130"/>
                  <a:pt x="89" y="130"/>
                </a:cubicBezTo>
                <a:cubicBezTo>
                  <a:pt x="112" y="130"/>
                  <a:pt x="130" y="112"/>
                  <a:pt x="130" y="89"/>
                </a:cubicBezTo>
                <a:close/>
                <a:moveTo>
                  <a:pt x="115" y="89"/>
                </a:moveTo>
                <a:cubicBezTo>
                  <a:pt x="115" y="103"/>
                  <a:pt x="104" y="115"/>
                  <a:pt x="89" y="115"/>
                </a:cubicBezTo>
                <a:cubicBezTo>
                  <a:pt x="74" y="115"/>
                  <a:pt x="62" y="103"/>
                  <a:pt x="62" y="89"/>
                </a:cubicBezTo>
                <a:cubicBezTo>
                  <a:pt x="62" y="74"/>
                  <a:pt x="74" y="62"/>
                  <a:pt x="89" y="62"/>
                </a:cubicBezTo>
                <a:cubicBezTo>
                  <a:pt x="104" y="62"/>
                  <a:pt x="115" y="74"/>
                  <a:pt x="115" y="8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1" name="Freeform 333"/>
          <p:cNvSpPr>
            <a:spLocks noEditPoints="1"/>
          </p:cNvSpPr>
          <p:nvPr/>
        </p:nvSpPr>
        <p:spPr bwMode="auto">
          <a:xfrm>
            <a:off x="735619" y="4341749"/>
            <a:ext cx="191641" cy="164264"/>
          </a:xfrm>
          <a:custGeom>
            <a:avLst/>
            <a:gdLst>
              <a:gd name="T0" fmla="*/ 166 w 166"/>
              <a:gd name="T1" fmla="*/ 130 h 142"/>
              <a:gd name="T2" fmla="*/ 154 w 166"/>
              <a:gd name="T3" fmla="*/ 142 h 142"/>
              <a:gd name="T4" fmla="*/ 12 w 166"/>
              <a:gd name="T5" fmla="*/ 142 h 142"/>
              <a:gd name="T6" fmla="*/ 0 w 166"/>
              <a:gd name="T7" fmla="*/ 130 h 142"/>
              <a:gd name="T8" fmla="*/ 0 w 166"/>
              <a:gd name="T9" fmla="*/ 12 h 142"/>
              <a:gd name="T10" fmla="*/ 12 w 166"/>
              <a:gd name="T11" fmla="*/ 0 h 142"/>
              <a:gd name="T12" fmla="*/ 154 w 166"/>
              <a:gd name="T13" fmla="*/ 0 h 142"/>
              <a:gd name="T14" fmla="*/ 166 w 166"/>
              <a:gd name="T15" fmla="*/ 12 h 142"/>
              <a:gd name="T16" fmla="*/ 166 w 166"/>
              <a:gd name="T17" fmla="*/ 130 h 142"/>
              <a:gd name="T18" fmla="*/ 154 w 166"/>
              <a:gd name="T19" fmla="*/ 35 h 142"/>
              <a:gd name="T20" fmla="*/ 154 w 166"/>
              <a:gd name="T21" fmla="*/ 24 h 142"/>
              <a:gd name="T22" fmla="*/ 154 w 166"/>
              <a:gd name="T23" fmla="*/ 12 h 142"/>
              <a:gd name="T24" fmla="*/ 78 w 166"/>
              <a:gd name="T25" fmla="*/ 12 h 142"/>
              <a:gd name="T26" fmla="*/ 72 w 166"/>
              <a:gd name="T27" fmla="*/ 23 h 142"/>
              <a:gd name="T28" fmla="*/ 12 w 166"/>
              <a:gd name="T29" fmla="*/ 23 h 142"/>
              <a:gd name="T30" fmla="*/ 12 w 166"/>
              <a:gd name="T31" fmla="*/ 35 h 142"/>
              <a:gd name="T32" fmla="*/ 154 w 166"/>
              <a:gd name="T33" fmla="*/ 35 h 142"/>
              <a:gd name="T34" fmla="*/ 154 w 166"/>
              <a:gd name="T35" fmla="*/ 130 h 142"/>
              <a:gd name="T36" fmla="*/ 154 w 166"/>
              <a:gd name="T37" fmla="*/ 118 h 142"/>
              <a:gd name="T38" fmla="*/ 12 w 166"/>
              <a:gd name="T39" fmla="*/ 118 h 142"/>
              <a:gd name="T40" fmla="*/ 12 w 166"/>
              <a:gd name="T41" fmla="*/ 130 h 142"/>
              <a:gd name="T42" fmla="*/ 154 w 166"/>
              <a:gd name="T43" fmla="*/ 130 h 142"/>
              <a:gd name="T44" fmla="*/ 60 w 166"/>
              <a:gd name="T45" fmla="*/ 18 h 142"/>
              <a:gd name="T46" fmla="*/ 60 w 166"/>
              <a:gd name="T47" fmla="*/ 6 h 142"/>
              <a:gd name="T48" fmla="*/ 24 w 166"/>
              <a:gd name="T49" fmla="*/ 6 h 142"/>
              <a:gd name="T50" fmla="*/ 24 w 166"/>
              <a:gd name="T51" fmla="*/ 18 h 142"/>
              <a:gd name="T52" fmla="*/ 60 w 166"/>
              <a:gd name="T53" fmla="*/ 18 h 142"/>
              <a:gd name="T54" fmla="*/ 83 w 166"/>
              <a:gd name="T55" fmla="*/ 41 h 142"/>
              <a:gd name="T56" fmla="*/ 48 w 166"/>
              <a:gd name="T57" fmla="*/ 77 h 142"/>
              <a:gd name="T58" fmla="*/ 83 w 166"/>
              <a:gd name="T59" fmla="*/ 112 h 142"/>
              <a:gd name="T60" fmla="*/ 119 w 166"/>
              <a:gd name="T61" fmla="*/ 77 h 142"/>
              <a:gd name="T62" fmla="*/ 83 w 166"/>
              <a:gd name="T63" fmla="*/ 41 h 142"/>
              <a:gd name="T64" fmla="*/ 83 w 166"/>
              <a:gd name="T65" fmla="*/ 101 h 142"/>
              <a:gd name="T66" fmla="*/ 60 w 166"/>
              <a:gd name="T67" fmla="*/ 77 h 142"/>
              <a:gd name="T68" fmla="*/ 83 w 166"/>
              <a:gd name="T69" fmla="*/ 53 h 142"/>
              <a:gd name="T70" fmla="*/ 107 w 166"/>
              <a:gd name="T71" fmla="*/ 77 h 142"/>
              <a:gd name="T72" fmla="*/ 83 w 166"/>
              <a:gd name="T73" fmla="*/ 101 h 142"/>
              <a:gd name="T74" fmla="*/ 83 w 166"/>
              <a:gd name="T75" fmla="*/ 62 h 142"/>
              <a:gd name="T76" fmla="*/ 68 w 166"/>
              <a:gd name="T77" fmla="*/ 77 h 142"/>
              <a:gd name="T78" fmla="*/ 71 w 166"/>
              <a:gd name="T79" fmla="*/ 80 h 142"/>
              <a:gd name="T80" fmla="*/ 74 w 166"/>
              <a:gd name="T81" fmla="*/ 77 h 142"/>
              <a:gd name="T82" fmla="*/ 83 w 166"/>
              <a:gd name="T83" fmla="*/ 68 h 142"/>
              <a:gd name="T84" fmla="*/ 86 w 166"/>
              <a:gd name="T85" fmla="*/ 65 h 142"/>
              <a:gd name="T86" fmla="*/ 83 w 166"/>
              <a:gd name="T87" fmla="*/ 6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6" h="142">
                <a:moveTo>
                  <a:pt x="166" y="130"/>
                </a:moveTo>
                <a:cubicBezTo>
                  <a:pt x="166" y="137"/>
                  <a:pt x="161" y="142"/>
                  <a:pt x="154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61" y="0"/>
                  <a:pt x="166" y="5"/>
                  <a:pt x="166" y="12"/>
                </a:cubicBezTo>
                <a:lnTo>
                  <a:pt x="166" y="130"/>
                </a:lnTo>
                <a:close/>
                <a:moveTo>
                  <a:pt x="154" y="35"/>
                </a:moveTo>
                <a:cubicBezTo>
                  <a:pt x="154" y="24"/>
                  <a:pt x="154" y="24"/>
                  <a:pt x="154" y="24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3"/>
                  <a:pt x="72" y="23"/>
                  <a:pt x="7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5"/>
                  <a:pt x="12" y="35"/>
                  <a:pt x="12" y="35"/>
                </a:cubicBezTo>
                <a:lnTo>
                  <a:pt x="154" y="35"/>
                </a:lnTo>
                <a:close/>
                <a:moveTo>
                  <a:pt x="154" y="130"/>
                </a:moveTo>
                <a:cubicBezTo>
                  <a:pt x="154" y="118"/>
                  <a:pt x="154" y="118"/>
                  <a:pt x="154" y="118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30"/>
                  <a:pt x="12" y="130"/>
                  <a:pt x="12" y="130"/>
                </a:cubicBezTo>
                <a:lnTo>
                  <a:pt x="154" y="130"/>
                </a:lnTo>
                <a:close/>
                <a:moveTo>
                  <a:pt x="60" y="18"/>
                </a:moveTo>
                <a:cubicBezTo>
                  <a:pt x="60" y="6"/>
                  <a:pt x="60" y="6"/>
                  <a:pt x="60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18"/>
                  <a:pt x="24" y="18"/>
                  <a:pt x="24" y="18"/>
                </a:cubicBezTo>
                <a:lnTo>
                  <a:pt x="60" y="18"/>
                </a:lnTo>
                <a:close/>
                <a:moveTo>
                  <a:pt x="83" y="41"/>
                </a:moveTo>
                <a:cubicBezTo>
                  <a:pt x="64" y="41"/>
                  <a:pt x="48" y="57"/>
                  <a:pt x="48" y="77"/>
                </a:cubicBezTo>
                <a:cubicBezTo>
                  <a:pt x="48" y="96"/>
                  <a:pt x="64" y="112"/>
                  <a:pt x="83" y="112"/>
                </a:cubicBezTo>
                <a:cubicBezTo>
                  <a:pt x="103" y="112"/>
                  <a:pt x="119" y="96"/>
                  <a:pt x="119" y="77"/>
                </a:cubicBezTo>
                <a:cubicBezTo>
                  <a:pt x="119" y="57"/>
                  <a:pt x="103" y="41"/>
                  <a:pt x="83" y="41"/>
                </a:cubicBezTo>
                <a:close/>
                <a:moveTo>
                  <a:pt x="83" y="101"/>
                </a:moveTo>
                <a:cubicBezTo>
                  <a:pt x="70" y="101"/>
                  <a:pt x="60" y="90"/>
                  <a:pt x="60" y="77"/>
                </a:cubicBezTo>
                <a:cubicBezTo>
                  <a:pt x="60" y="64"/>
                  <a:pt x="70" y="53"/>
                  <a:pt x="83" y="53"/>
                </a:cubicBezTo>
                <a:cubicBezTo>
                  <a:pt x="96" y="53"/>
                  <a:pt x="107" y="64"/>
                  <a:pt x="107" y="77"/>
                </a:cubicBezTo>
                <a:cubicBezTo>
                  <a:pt x="107" y="90"/>
                  <a:pt x="96" y="101"/>
                  <a:pt x="83" y="101"/>
                </a:cubicBezTo>
                <a:close/>
                <a:moveTo>
                  <a:pt x="83" y="62"/>
                </a:moveTo>
                <a:cubicBezTo>
                  <a:pt x="75" y="62"/>
                  <a:pt x="68" y="69"/>
                  <a:pt x="68" y="77"/>
                </a:cubicBezTo>
                <a:cubicBezTo>
                  <a:pt x="68" y="78"/>
                  <a:pt x="70" y="80"/>
                  <a:pt x="71" y="80"/>
                </a:cubicBezTo>
                <a:cubicBezTo>
                  <a:pt x="73" y="80"/>
                  <a:pt x="74" y="78"/>
                  <a:pt x="74" y="77"/>
                </a:cubicBezTo>
                <a:cubicBezTo>
                  <a:pt x="74" y="72"/>
                  <a:pt x="78" y="68"/>
                  <a:pt x="83" y="68"/>
                </a:cubicBezTo>
                <a:cubicBezTo>
                  <a:pt x="85" y="68"/>
                  <a:pt x="86" y="67"/>
                  <a:pt x="86" y="65"/>
                </a:cubicBezTo>
                <a:cubicBezTo>
                  <a:pt x="86" y="63"/>
                  <a:pt x="85" y="62"/>
                  <a:pt x="83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2" name="Freeform 334"/>
          <p:cNvSpPr>
            <a:spLocks noEditPoints="1"/>
          </p:cNvSpPr>
          <p:nvPr/>
        </p:nvSpPr>
        <p:spPr bwMode="auto">
          <a:xfrm>
            <a:off x="974872" y="4327465"/>
            <a:ext cx="191641" cy="192831"/>
          </a:xfrm>
          <a:custGeom>
            <a:avLst/>
            <a:gdLst>
              <a:gd name="T0" fmla="*/ 165 w 165"/>
              <a:gd name="T1" fmla="*/ 83 h 166"/>
              <a:gd name="T2" fmla="*/ 82 w 165"/>
              <a:gd name="T3" fmla="*/ 166 h 166"/>
              <a:gd name="T4" fmla="*/ 0 w 165"/>
              <a:gd name="T5" fmla="*/ 83 h 166"/>
              <a:gd name="T6" fmla="*/ 82 w 165"/>
              <a:gd name="T7" fmla="*/ 0 h 166"/>
              <a:gd name="T8" fmla="*/ 165 w 165"/>
              <a:gd name="T9" fmla="*/ 83 h 166"/>
              <a:gd name="T10" fmla="*/ 153 w 165"/>
              <a:gd name="T11" fmla="*/ 83 h 166"/>
              <a:gd name="T12" fmla="*/ 153 w 165"/>
              <a:gd name="T13" fmla="*/ 83 h 166"/>
              <a:gd name="T14" fmla="*/ 144 w 165"/>
              <a:gd name="T15" fmla="*/ 91 h 166"/>
              <a:gd name="T16" fmla="*/ 122 w 165"/>
              <a:gd name="T17" fmla="*/ 70 h 166"/>
              <a:gd name="T18" fmla="*/ 128 w 165"/>
              <a:gd name="T19" fmla="*/ 40 h 166"/>
              <a:gd name="T20" fmla="*/ 140 w 165"/>
              <a:gd name="T21" fmla="*/ 41 h 166"/>
              <a:gd name="T22" fmla="*/ 104 w 165"/>
              <a:gd name="T23" fmla="*/ 15 h 166"/>
              <a:gd name="T24" fmla="*/ 109 w 165"/>
              <a:gd name="T25" fmla="*/ 27 h 166"/>
              <a:gd name="T26" fmla="*/ 82 w 165"/>
              <a:gd name="T27" fmla="*/ 41 h 166"/>
              <a:gd name="T28" fmla="*/ 56 w 165"/>
              <a:gd name="T29" fmla="*/ 27 h 166"/>
              <a:gd name="T30" fmla="*/ 61 w 165"/>
              <a:gd name="T31" fmla="*/ 15 h 166"/>
              <a:gd name="T32" fmla="*/ 25 w 165"/>
              <a:gd name="T33" fmla="*/ 41 h 166"/>
              <a:gd name="T34" fmla="*/ 37 w 165"/>
              <a:gd name="T35" fmla="*/ 40 h 166"/>
              <a:gd name="T36" fmla="*/ 43 w 165"/>
              <a:gd name="T37" fmla="*/ 70 h 166"/>
              <a:gd name="T38" fmla="*/ 21 w 165"/>
              <a:gd name="T39" fmla="*/ 91 h 166"/>
              <a:gd name="T40" fmla="*/ 11 w 165"/>
              <a:gd name="T41" fmla="*/ 83 h 166"/>
              <a:gd name="T42" fmla="*/ 11 w 165"/>
              <a:gd name="T43" fmla="*/ 83 h 166"/>
              <a:gd name="T44" fmla="*/ 25 w 165"/>
              <a:gd name="T45" fmla="*/ 125 h 166"/>
              <a:gd name="T46" fmla="*/ 28 w 165"/>
              <a:gd name="T47" fmla="*/ 113 h 166"/>
              <a:gd name="T48" fmla="*/ 58 w 165"/>
              <a:gd name="T49" fmla="*/ 116 h 166"/>
              <a:gd name="T50" fmla="*/ 71 w 165"/>
              <a:gd name="T51" fmla="*/ 144 h 166"/>
              <a:gd name="T52" fmla="*/ 60 w 165"/>
              <a:gd name="T53" fmla="*/ 150 h 166"/>
              <a:gd name="T54" fmla="*/ 82 w 165"/>
              <a:gd name="T55" fmla="*/ 154 h 166"/>
              <a:gd name="T56" fmla="*/ 105 w 165"/>
              <a:gd name="T57" fmla="*/ 150 h 166"/>
              <a:gd name="T58" fmla="*/ 94 w 165"/>
              <a:gd name="T59" fmla="*/ 144 h 166"/>
              <a:gd name="T60" fmla="*/ 107 w 165"/>
              <a:gd name="T61" fmla="*/ 116 h 166"/>
              <a:gd name="T62" fmla="*/ 137 w 165"/>
              <a:gd name="T63" fmla="*/ 113 h 166"/>
              <a:gd name="T64" fmla="*/ 140 w 165"/>
              <a:gd name="T65" fmla="*/ 125 h 166"/>
              <a:gd name="T66" fmla="*/ 153 w 165"/>
              <a:gd name="T67" fmla="*/ 83 h 166"/>
              <a:gd name="T68" fmla="*/ 82 w 165"/>
              <a:gd name="T69" fmla="*/ 56 h 166"/>
              <a:gd name="T70" fmla="*/ 109 w 165"/>
              <a:gd name="T71" fmla="*/ 75 h 166"/>
              <a:gd name="T72" fmla="*/ 99 w 165"/>
              <a:gd name="T73" fmla="*/ 106 h 166"/>
              <a:gd name="T74" fmla="*/ 66 w 165"/>
              <a:gd name="T75" fmla="*/ 106 h 166"/>
              <a:gd name="T76" fmla="*/ 56 w 165"/>
              <a:gd name="T77" fmla="*/ 75 h 166"/>
              <a:gd name="T78" fmla="*/ 82 w 165"/>
              <a:gd name="T79" fmla="*/ 5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66">
                <a:moveTo>
                  <a:pt x="165" y="83"/>
                </a:moveTo>
                <a:cubicBezTo>
                  <a:pt x="165" y="129"/>
                  <a:pt x="128" y="166"/>
                  <a:pt x="82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2" y="0"/>
                </a:cubicBezTo>
                <a:cubicBezTo>
                  <a:pt x="128" y="0"/>
                  <a:pt x="165" y="37"/>
                  <a:pt x="165" y="83"/>
                </a:cubicBezTo>
                <a:close/>
                <a:moveTo>
                  <a:pt x="153" y="83"/>
                </a:moveTo>
                <a:cubicBezTo>
                  <a:pt x="153" y="83"/>
                  <a:pt x="153" y="83"/>
                  <a:pt x="153" y="83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31" y="29"/>
                  <a:pt x="119" y="20"/>
                  <a:pt x="104" y="15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82" y="41"/>
                  <a:pt x="82" y="41"/>
                  <a:pt x="82" y="41"/>
                </a:cubicBezTo>
                <a:cubicBezTo>
                  <a:pt x="56" y="27"/>
                  <a:pt x="56" y="27"/>
                  <a:pt x="56" y="27"/>
                </a:cubicBezTo>
                <a:cubicBezTo>
                  <a:pt x="61" y="15"/>
                  <a:pt x="61" y="15"/>
                  <a:pt x="61" y="15"/>
                </a:cubicBezTo>
                <a:cubicBezTo>
                  <a:pt x="46" y="20"/>
                  <a:pt x="34" y="29"/>
                  <a:pt x="25" y="41"/>
                </a:cubicBezTo>
                <a:cubicBezTo>
                  <a:pt x="37" y="40"/>
                  <a:pt x="37" y="40"/>
                  <a:pt x="37" y="40"/>
                </a:cubicBezTo>
                <a:cubicBezTo>
                  <a:pt x="43" y="70"/>
                  <a:pt x="43" y="70"/>
                  <a:pt x="43" y="70"/>
                </a:cubicBezTo>
                <a:cubicBezTo>
                  <a:pt x="21" y="91"/>
                  <a:pt x="21" y="91"/>
                  <a:pt x="21" y="91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99"/>
                  <a:pt x="17" y="113"/>
                  <a:pt x="25" y="125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44"/>
                  <a:pt x="71" y="144"/>
                  <a:pt x="71" y="144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7" y="152"/>
                  <a:pt x="75" y="154"/>
                  <a:pt x="82" y="154"/>
                </a:cubicBezTo>
                <a:cubicBezTo>
                  <a:pt x="90" y="154"/>
                  <a:pt x="98" y="152"/>
                  <a:pt x="105" y="150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48" y="113"/>
                  <a:pt x="153" y="99"/>
                  <a:pt x="153" y="83"/>
                </a:cubicBezTo>
                <a:close/>
                <a:moveTo>
                  <a:pt x="82" y="56"/>
                </a:moveTo>
                <a:cubicBezTo>
                  <a:pt x="109" y="75"/>
                  <a:pt x="109" y="75"/>
                  <a:pt x="109" y="75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56" y="75"/>
                  <a:pt x="56" y="75"/>
                  <a:pt x="56" y="75"/>
                </a:cubicBezTo>
                <a:lnTo>
                  <a:pt x="82" y="5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3" name="Freeform 335"/>
          <p:cNvSpPr>
            <a:spLocks noEditPoints="1"/>
          </p:cNvSpPr>
          <p:nvPr/>
        </p:nvSpPr>
        <p:spPr bwMode="auto">
          <a:xfrm>
            <a:off x="1209363" y="4382218"/>
            <a:ext cx="205926" cy="109510"/>
          </a:xfrm>
          <a:custGeom>
            <a:avLst/>
            <a:gdLst>
              <a:gd name="T0" fmla="*/ 130 w 177"/>
              <a:gd name="T1" fmla="*/ 95 h 95"/>
              <a:gd name="T2" fmla="*/ 99 w 177"/>
              <a:gd name="T3" fmla="*/ 83 h 95"/>
              <a:gd name="T4" fmla="*/ 79 w 177"/>
              <a:gd name="T5" fmla="*/ 83 h 95"/>
              <a:gd name="T6" fmla="*/ 47 w 177"/>
              <a:gd name="T7" fmla="*/ 95 h 95"/>
              <a:gd name="T8" fmla="*/ 0 w 177"/>
              <a:gd name="T9" fmla="*/ 48 h 95"/>
              <a:gd name="T10" fmla="*/ 47 w 177"/>
              <a:gd name="T11" fmla="*/ 0 h 95"/>
              <a:gd name="T12" fmla="*/ 130 w 177"/>
              <a:gd name="T13" fmla="*/ 0 h 95"/>
              <a:gd name="T14" fmla="*/ 177 w 177"/>
              <a:gd name="T15" fmla="*/ 48 h 95"/>
              <a:gd name="T16" fmla="*/ 130 w 177"/>
              <a:gd name="T17" fmla="*/ 95 h 95"/>
              <a:gd name="T18" fmla="*/ 77 w 177"/>
              <a:gd name="T19" fmla="*/ 42 h 95"/>
              <a:gd name="T20" fmla="*/ 74 w 177"/>
              <a:gd name="T21" fmla="*/ 39 h 95"/>
              <a:gd name="T22" fmla="*/ 56 w 177"/>
              <a:gd name="T23" fmla="*/ 39 h 95"/>
              <a:gd name="T24" fmla="*/ 56 w 177"/>
              <a:gd name="T25" fmla="*/ 21 h 95"/>
              <a:gd name="T26" fmla="*/ 53 w 177"/>
              <a:gd name="T27" fmla="*/ 18 h 95"/>
              <a:gd name="T28" fmla="*/ 41 w 177"/>
              <a:gd name="T29" fmla="*/ 18 h 95"/>
              <a:gd name="T30" fmla="*/ 38 w 177"/>
              <a:gd name="T31" fmla="*/ 21 h 95"/>
              <a:gd name="T32" fmla="*/ 38 w 177"/>
              <a:gd name="T33" fmla="*/ 39 h 95"/>
              <a:gd name="T34" fmla="*/ 21 w 177"/>
              <a:gd name="T35" fmla="*/ 39 h 95"/>
              <a:gd name="T36" fmla="*/ 18 w 177"/>
              <a:gd name="T37" fmla="*/ 42 h 95"/>
              <a:gd name="T38" fmla="*/ 18 w 177"/>
              <a:gd name="T39" fmla="*/ 54 h 95"/>
              <a:gd name="T40" fmla="*/ 21 w 177"/>
              <a:gd name="T41" fmla="*/ 56 h 95"/>
              <a:gd name="T42" fmla="*/ 38 w 177"/>
              <a:gd name="T43" fmla="*/ 56 h 95"/>
              <a:gd name="T44" fmla="*/ 38 w 177"/>
              <a:gd name="T45" fmla="*/ 74 h 95"/>
              <a:gd name="T46" fmla="*/ 41 w 177"/>
              <a:gd name="T47" fmla="*/ 77 h 95"/>
              <a:gd name="T48" fmla="*/ 53 w 177"/>
              <a:gd name="T49" fmla="*/ 77 h 95"/>
              <a:gd name="T50" fmla="*/ 56 w 177"/>
              <a:gd name="T51" fmla="*/ 74 h 95"/>
              <a:gd name="T52" fmla="*/ 56 w 177"/>
              <a:gd name="T53" fmla="*/ 56 h 95"/>
              <a:gd name="T54" fmla="*/ 74 w 177"/>
              <a:gd name="T55" fmla="*/ 56 h 95"/>
              <a:gd name="T56" fmla="*/ 77 w 177"/>
              <a:gd name="T57" fmla="*/ 54 h 95"/>
              <a:gd name="T58" fmla="*/ 77 w 177"/>
              <a:gd name="T59" fmla="*/ 42 h 95"/>
              <a:gd name="T60" fmla="*/ 118 w 177"/>
              <a:gd name="T61" fmla="*/ 48 h 95"/>
              <a:gd name="T62" fmla="*/ 106 w 177"/>
              <a:gd name="T63" fmla="*/ 59 h 95"/>
              <a:gd name="T64" fmla="*/ 118 w 177"/>
              <a:gd name="T65" fmla="*/ 71 h 95"/>
              <a:gd name="T66" fmla="*/ 130 w 177"/>
              <a:gd name="T67" fmla="*/ 59 h 95"/>
              <a:gd name="T68" fmla="*/ 118 w 177"/>
              <a:gd name="T69" fmla="*/ 48 h 95"/>
              <a:gd name="T70" fmla="*/ 142 w 177"/>
              <a:gd name="T71" fmla="*/ 24 h 95"/>
              <a:gd name="T72" fmla="*/ 130 w 177"/>
              <a:gd name="T73" fmla="*/ 36 h 95"/>
              <a:gd name="T74" fmla="*/ 142 w 177"/>
              <a:gd name="T75" fmla="*/ 48 h 95"/>
              <a:gd name="T76" fmla="*/ 154 w 177"/>
              <a:gd name="T77" fmla="*/ 36 h 95"/>
              <a:gd name="T78" fmla="*/ 142 w 177"/>
              <a:gd name="T79" fmla="*/ 2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18" y="95"/>
                  <a:pt x="107" y="90"/>
                  <a:pt x="99" y="83"/>
                </a:cubicBezTo>
                <a:cubicBezTo>
                  <a:pt x="79" y="83"/>
                  <a:pt x="79" y="83"/>
                  <a:pt x="79" y="83"/>
                </a:cubicBezTo>
                <a:cubicBezTo>
                  <a:pt x="70" y="90"/>
                  <a:pt x="59" y="95"/>
                  <a:pt x="47" y="95"/>
                </a:cubicBezTo>
                <a:cubicBezTo>
                  <a:pt x="21" y="95"/>
                  <a:pt x="0" y="74"/>
                  <a:pt x="0" y="48"/>
                </a:cubicBezTo>
                <a:cubicBezTo>
                  <a:pt x="0" y="21"/>
                  <a:pt x="21" y="0"/>
                  <a:pt x="47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56" y="0"/>
                  <a:pt x="177" y="21"/>
                  <a:pt x="177" y="48"/>
                </a:cubicBezTo>
                <a:cubicBezTo>
                  <a:pt x="177" y="74"/>
                  <a:pt x="156" y="95"/>
                  <a:pt x="130" y="95"/>
                </a:cubicBezTo>
                <a:close/>
                <a:moveTo>
                  <a:pt x="77" y="42"/>
                </a:moveTo>
                <a:cubicBezTo>
                  <a:pt x="77" y="40"/>
                  <a:pt x="76" y="39"/>
                  <a:pt x="74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19"/>
                  <a:pt x="55" y="18"/>
                  <a:pt x="53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0" y="18"/>
                  <a:pt x="38" y="19"/>
                  <a:pt x="38" y="21"/>
                </a:cubicBezTo>
                <a:cubicBezTo>
                  <a:pt x="38" y="39"/>
                  <a:pt x="38" y="39"/>
                  <a:pt x="38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19" y="39"/>
                  <a:pt x="18" y="40"/>
                  <a:pt x="18" y="42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5"/>
                  <a:pt x="19" y="56"/>
                  <a:pt x="21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6"/>
                  <a:pt x="40" y="77"/>
                  <a:pt x="41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5" y="77"/>
                  <a:pt x="56" y="76"/>
                  <a:pt x="56" y="74"/>
                </a:cubicBezTo>
                <a:cubicBezTo>
                  <a:pt x="56" y="56"/>
                  <a:pt x="56" y="56"/>
                  <a:pt x="56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6" y="56"/>
                  <a:pt x="77" y="55"/>
                  <a:pt x="77" y="54"/>
                </a:cubicBezTo>
                <a:lnTo>
                  <a:pt x="77" y="42"/>
                </a:lnTo>
                <a:close/>
                <a:moveTo>
                  <a:pt x="118" y="48"/>
                </a:moveTo>
                <a:cubicBezTo>
                  <a:pt x="112" y="48"/>
                  <a:pt x="106" y="53"/>
                  <a:pt x="106" y="59"/>
                </a:cubicBezTo>
                <a:cubicBezTo>
                  <a:pt x="106" y="66"/>
                  <a:pt x="112" y="71"/>
                  <a:pt x="118" y="71"/>
                </a:cubicBezTo>
                <a:cubicBezTo>
                  <a:pt x="125" y="71"/>
                  <a:pt x="130" y="66"/>
                  <a:pt x="130" y="59"/>
                </a:cubicBezTo>
                <a:cubicBezTo>
                  <a:pt x="130" y="53"/>
                  <a:pt x="125" y="48"/>
                  <a:pt x="118" y="48"/>
                </a:cubicBezTo>
                <a:close/>
                <a:moveTo>
                  <a:pt x="142" y="24"/>
                </a:moveTo>
                <a:cubicBezTo>
                  <a:pt x="135" y="24"/>
                  <a:pt x="130" y="29"/>
                  <a:pt x="130" y="36"/>
                </a:cubicBezTo>
                <a:cubicBezTo>
                  <a:pt x="130" y="42"/>
                  <a:pt x="135" y="48"/>
                  <a:pt x="142" y="48"/>
                </a:cubicBezTo>
                <a:cubicBezTo>
                  <a:pt x="148" y="48"/>
                  <a:pt x="154" y="42"/>
                  <a:pt x="154" y="36"/>
                </a:cubicBezTo>
                <a:cubicBezTo>
                  <a:pt x="154" y="29"/>
                  <a:pt x="148" y="24"/>
                  <a:pt x="142" y="2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4" name="Freeform 336"/>
          <p:cNvSpPr>
            <a:spLocks noEditPoints="1"/>
          </p:cNvSpPr>
          <p:nvPr/>
        </p:nvSpPr>
        <p:spPr bwMode="auto">
          <a:xfrm>
            <a:off x="1462901" y="4354843"/>
            <a:ext cx="164264" cy="136887"/>
          </a:xfrm>
          <a:custGeom>
            <a:avLst/>
            <a:gdLst>
              <a:gd name="T0" fmla="*/ 142 w 142"/>
              <a:gd name="T1" fmla="*/ 103 h 118"/>
              <a:gd name="T2" fmla="*/ 127 w 142"/>
              <a:gd name="T3" fmla="*/ 118 h 118"/>
              <a:gd name="T4" fmla="*/ 15 w 142"/>
              <a:gd name="T5" fmla="*/ 118 h 118"/>
              <a:gd name="T6" fmla="*/ 0 w 142"/>
              <a:gd name="T7" fmla="*/ 103 h 118"/>
              <a:gd name="T8" fmla="*/ 0 w 142"/>
              <a:gd name="T9" fmla="*/ 74 h 118"/>
              <a:gd name="T10" fmla="*/ 2 w 142"/>
              <a:gd name="T11" fmla="*/ 67 h 118"/>
              <a:gd name="T12" fmla="*/ 20 w 142"/>
              <a:gd name="T13" fmla="*/ 11 h 118"/>
              <a:gd name="T14" fmla="*/ 35 w 142"/>
              <a:gd name="T15" fmla="*/ 0 h 118"/>
              <a:gd name="T16" fmla="*/ 107 w 142"/>
              <a:gd name="T17" fmla="*/ 0 h 118"/>
              <a:gd name="T18" fmla="*/ 122 w 142"/>
              <a:gd name="T19" fmla="*/ 11 h 118"/>
              <a:gd name="T20" fmla="*/ 141 w 142"/>
              <a:gd name="T21" fmla="*/ 67 h 118"/>
              <a:gd name="T22" fmla="*/ 142 w 142"/>
              <a:gd name="T23" fmla="*/ 74 h 118"/>
              <a:gd name="T24" fmla="*/ 142 w 142"/>
              <a:gd name="T25" fmla="*/ 103 h 118"/>
              <a:gd name="T26" fmla="*/ 130 w 142"/>
              <a:gd name="T27" fmla="*/ 74 h 118"/>
              <a:gd name="T28" fmla="*/ 127 w 142"/>
              <a:gd name="T29" fmla="*/ 71 h 118"/>
              <a:gd name="T30" fmla="*/ 15 w 142"/>
              <a:gd name="T31" fmla="*/ 71 h 118"/>
              <a:gd name="T32" fmla="*/ 12 w 142"/>
              <a:gd name="T33" fmla="*/ 74 h 118"/>
              <a:gd name="T34" fmla="*/ 12 w 142"/>
              <a:gd name="T35" fmla="*/ 103 h 118"/>
              <a:gd name="T36" fmla="*/ 15 w 142"/>
              <a:gd name="T37" fmla="*/ 106 h 118"/>
              <a:gd name="T38" fmla="*/ 127 w 142"/>
              <a:gd name="T39" fmla="*/ 106 h 118"/>
              <a:gd name="T40" fmla="*/ 130 w 142"/>
              <a:gd name="T41" fmla="*/ 103 h 118"/>
              <a:gd name="T42" fmla="*/ 130 w 142"/>
              <a:gd name="T43" fmla="*/ 74 h 118"/>
              <a:gd name="T44" fmla="*/ 126 w 142"/>
              <a:gd name="T45" fmla="*/ 59 h 118"/>
              <a:gd name="T46" fmla="*/ 111 w 142"/>
              <a:gd name="T47" fmla="*/ 14 h 118"/>
              <a:gd name="T48" fmla="*/ 107 w 142"/>
              <a:gd name="T49" fmla="*/ 11 h 118"/>
              <a:gd name="T50" fmla="*/ 35 w 142"/>
              <a:gd name="T51" fmla="*/ 11 h 118"/>
              <a:gd name="T52" fmla="*/ 31 w 142"/>
              <a:gd name="T53" fmla="*/ 14 h 118"/>
              <a:gd name="T54" fmla="*/ 17 w 142"/>
              <a:gd name="T55" fmla="*/ 59 h 118"/>
              <a:gd name="T56" fmla="*/ 126 w 142"/>
              <a:gd name="T57" fmla="*/ 59 h 118"/>
              <a:gd name="T58" fmla="*/ 89 w 142"/>
              <a:gd name="T59" fmla="*/ 96 h 118"/>
              <a:gd name="T60" fmla="*/ 81 w 142"/>
              <a:gd name="T61" fmla="*/ 88 h 118"/>
              <a:gd name="T62" fmla="*/ 89 w 142"/>
              <a:gd name="T63" fmla="*/ 81 h 118"/>
              <a:gd name="T64" fmla="*/ 96 w 142"/>
              <a:gd name="T65" fmla="*/ 88 h 118"/>
              <a:gd name="T66" fmla="*/ 89 w 142"/>
              <a:gd name="T67" fmla="*/ 96 h 118"/>
              <a:gd name="T68" fmla="*/ 112 w 142"/>
              <a:gd name="T69" fmla="*/ 96 h 118"/>
              <a:gd name="T70" fmla="*/ 105 w 142"/>
              <a:gd name="T71" fmla="*/ 88 h 118"/>
              <a:gd name="T72" fmla="*/ 112 w 142"/>
              <a:gd name="T73" fmla="*/ 81 h 118"/>
              <a:gd name="T74" fmla="*/ 120 w 142"/>
              <a:gd name="T75" fmla="*/ 88 h 118"/>
              <a:gd name="T76" fmla="*/ 112 w 142"/>
              <a:gd name="T77" fmla="*/ 9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18">
                <a:moveTo>
                  <a:pt x="142" y="103"/>
                </a:moveTo>
                <a:cubicBezTo>
                  <a:pt x="142" y="111"/>
                  <a:pt x="135" y="118"/>
                  <a:pt x="127" y="118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7" y="118"/>
                  <a:pt x="0" y="111"/>
                  <a:pt x="0" y="10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1"/>
                  <a:pt x="1" y="69"/>
                  <a:pt x="2" y="67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14" y="0"/>
                  <a:pt x="120" y="4"/>
                  <a:pt x="122" y="11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1" y="69"/>
                  <a:pt x="142" y="71"/>
                  <a:pt x="142" y="74"/>
                </a:cubicBezTo>
                <a:lnTo>
                  <a:pt x="142" y="103"/>
                </a:lnTo>
                <a:close/>
                <a:moveTo>
                  <a:pt x="130" y="74"/>
                </a:moveTo>
                <a:cubicBezTo>
                  <a:pt x="130" y="72"/>
                  <a:pt x="129" y="71"/>
                  <a:pt x="127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3" y="71"/>
                  <a:pt x="12" y="72"/>
                  <a:pt x="12" y="74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5"/>
                  <a:pt x="13" y="106"/>
                  <a:pt x="15" y="106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9" y="106"/>
                  <a:pt x="130" y="105"/>
                  <a:pt x="130" y="103"/>
                </a:cubicBezTo>
                <a:lnTo>
                  <a:pt x="130" y="74"/>
                </a:lnTo>
                <a:close/>
                <a:moveTo>
                  <a:pt x="126" y="59"/>
                </a:moveTo>
                <a:cubicBezTo>
                  <a:pt x="111" y="14"/>
                  <a:pt x="111" y="14"/>
                  <a:pt x="111" y="14"/>
                </a:cubicBezTo>
                <a:cubicBezTo>
                  <a:pt x="111" y="13"/>
                  <a:pt x="109" y="11"/>
                  <a:pt x="107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3" y="11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6" y="59"/>
                </a:lnTo>
                <a:close/>
                <a:moveTo>
                  <a:pt x="89" y="96"/>
                </a:moveTo>
                <a:cubicBezTo>
                  <a:pt x="85" y="96"/>
                  <a:pt x="81" y="92"/>
                  <a:pt x="81" y="88"/>
                </a:cubicBezTo>
                <a:cubicBezTo>
                  <a:pt x="81" y="84"/>
                  <a:pt x="85" y="81"/>
                  <a:pt x="89" y="81"/>
                </a:cubicBezTo>
                <a:cubicBezTo>
                  <a:pt x="93" y="81"/>
                  <a:pt x="96" y="84"/>
                  <a:pt x="96" y="88"/>
                </a:cubicBezTo>
                <a:cubicBezTo>
                  <a:pt x="96" y="92"/>
                  <a:pt x="93" y="96"/>
                  <a:pt x="89" y="96"/>
                </a:cubicBezTo>
                <a:close/>
                <a:moveTo>
                  <a:pt x="112" y="96"/>
                </a:moveTo>
                <a:cubicBezTo>
                  <a:pt x="108" y="96"/>
                  <a:pt x="105" y="92"/>
                  <a:pt x="105" y="88"/>
                </a:cubicBezTo>
                <a:cubicBezTo>
                  <a:pt x="105" y="84"/>
                  <a:pt x="108" y="81"/>
                  <a:pt x="112" y="81"/>
                </a:cubicBezTo>
                <a:cubicBezTo>
                  <a:pt x="117" y="81"/>
                  <a:pt x="120" y="84"/>
                  <a:pt x="120" y="88"/>
                </a:cubicBezTo>
                <a:cubicBezTo>
                  <a:pt x="120" y="92"/>
                  <a:pt x="117" y="96"/>
                  <a:pt x="112" y="9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5" name="Freeform 337"/>
          <p:cNvSpPr>
            <a:spLocks/>
          </p:cNvSpPr>
          <p:nvPr/>
        </p:nvSpPr>
        <p:spPr bwMode="auto">
          <a:xfrm>
            <a:off x="1712867" y="4341750"/>
            <a:ext cx="178547" cy="149980"/>
          </a:xfrm>
          <a:custGeom>
            <a:avLst/>
            <a:gdLst>
              <a:gd name="T0" fmla="*/ 149 w 154"/>
              <a:gd name="T1" fmla="*/ 99 h 130"/>
              <a:gd name="T2" fmla="*/ 147 w 154"/>
              <a:gd name="T3" fmla="*/ 103 h 130"/>
              <a:gd name="T4" fmla="*/ 130 w 154"/>
              <a:gd name="T5" fmla="*/ 106 h 130"/>
              <a:gd name="T6" fmla="*/ 107 w 154"/>
              <a:gd name="T7" fmla="*/ 124 h 130"/>
              <a:gd name="T8" fmla="*/ 107 w 154"/>
              <a:gd name="T9" fmla="*/ 127 h 130"/>
              <a:gd name="T10" fmla="*/ 104 w 154"/>
              <a:gd name="T11" fmla="*/ 130 h 130"/>
              <a:gd name="T12" fmla="*/ 98 w 154"/>
              <a:gd name="T13" fmla="*/ 130 h 130"/>
              <a:gd name="T14" fmla="*/ 95 w 154"/>
              <a:gd name="T15" fmla="*/ 127 h 130"/>
              <a:gd name="T16" fmla="*/ 95 w 154"/>
              <a:gd name="T17" fmla="*/ 74 h 130"/>
              <a:gd name="T18" fmla="*/ 98 w 154"/>
              <a:gd name="T19" fmla="*/ 71 h 130"/>
              <a:gd name="T20" fmla="*/ 104 w 154"/>
              <a:gd name="T21" fmla="*/ 71 h 130"/>
              <a:gd name="T22" fmla="*/ 107 w 154"/>
              <a:gd name="T23" fmla="*/ 74 h 130"/>
              <a:gd name="T24" fmla="*/ 107 w 154"/>
              <a:gd name="T25" fmla="*/ 77 h 130"/>
              <a:gd name="T26" fmla="*/ 127 w 154"/>
              <a:gd name="T27" fmla="*/ 89 h 130"/>
              <a:gd name="T28" fmla="*/ 134 w 154"/>
              <a:gd name="T29" fmla="*/ 88 h 130"/>
              <a:gd name="T30" fmla="*/ 136 w 154"/>
              <a:gd name="T31" fmla="*/ 70 h 130"/>
              <a:gd name="T32" fmla="*/ 77 w 154"/>
              <a:gd name="T33" fmla="*/ 18 h 130"/>
              <a:gd name="T34" fmla="*/ 18 w 154"/>
              <a:gd name="T35" fmla="*/ 70 h 130"/>
              <a:gd name="T36" fmla="*/ 21 w 154"/>
              <a:gd name="T37" fmla="*/ 88 h 130"/>
              <a:gd name="T38" fmla="*/ 27 w 154"/>
              <a:gd name="T39" fmla="*/ 89 h 130"/>
              <a:gd name="T40" fmla="*/ 48 w 154"/>
              <a:gd name="T41" fmla="*/ 77 h 130"/>
              <a:gd name="T42" fmla="*/ 48 w 154"/>
              <a:gd name="T43" fmla="*/ 74 h 130"/>
              <a:gd name="T44" fmla="*/ 51 w 154"/>
              <a:gd name="T45" fmla="*/ 71 h 130"/>
              <a:gd name="T46" fmla="*/ 57 w 154"/>
              <a:gd name="T47" fmla="*/ 71 h 130"/>
              <a:gd name="T48" fmla="*/ 59 w 154"/>
              <a:gd name="T49" fmla="*/ 74 h 130"/>
              <a:gd name="T50" fmla="*/ 59 w 154"/>
              <a:gd name="T51" fmla="*/ 127 h 130"/>
              <a:gd name="T52" fmla="*/ 57 w 154"/>
              <a:gd name="T53" fmla="*/ 130 h 130"/>
              <a:gd name="T54" fmla="*/ 51 w 154"/>
              <a:gd name="T55" fmla="*/ 130 h 130"/>
              <a:gd name="T56" fmla="*/ 48 w 154"/>
              <a:gd name="T57" fmla="*/ 127 h 130"/>
              <a:gd name="T58" fmla="*/ 48 w 154"/>
              <a:gd name="T59" fmla="*/ 124 h 130"/>
              <a:gd name="T60" fmla="*/ 25 w 154"/>
              <a:gd name="T61" fmla="*/ 106 h 130"/>
              <a:gd name="T62" fmla="*/ 8 w 154"/>
              <a:gd name="T63" fmla="*/ 103 h 130"/>
              <a:gd name="T64" fmla="*/ 6 w 154"/>
              <a:gd name="T65" fmla="*/ 99 h 130"/>
              <a:gd name="T66" fmla="*/ 0 w 154"/>
              <a:gd name="T67" fmla="*/ 70 h 130"/>
              <a:gd name="T68" fmla="*/ 77 w 154"/>
              <a:gd name="T69" fmla="*/ 0 h 130"/>
              <a:gd name="T70" fmla="*/ 154 w 154"/>
              <a:gd name="T71" fmla="*/ 70 h 130"/>
              <a:gd name="T72" fmla="*/ 149 w 154"/>
              <a:gd name="T73" fmla="*/ 9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30">
                <a:moveTo>
                  <a:pt x="149" y="99"/>
                </a:moveTo>
                <a:cubicBezTo>
                  <a:pt x="147" y="103"/>
                  <a:pt x="147" y="103"/>
                  <a:pt x="147" y="103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27" y="117"/>
                  <a:pt x="118" y="124"/>
                  <a:pt x="107" y="124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7" y="129"/>
                  <a:pt x="105" y="130"/>
                  <a:pt x="104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6" y="130"/>
                  <a:pt x="95" y="129"/>
                  <a:pt x="95" y="127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6" y="71"/>
                  <a:pt x="98" y="71"/>
                </a:cubicBezTo>
                <a:cubicBezTo>
                  <a:pt x="104" y="71"/>
                  <a:pt x="104" y="71"/>
                  <a:pt x="104" y="71"/>
                </a:cubicBezTo>
                <a:cubicBezTo>
                  <a:pt x="105" y="71"/>
                  <a:pt x="107" y="72"/>
                  <a:pt x="107" y="74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6" y="77"/>
                  <a:pt x="123" y="82"/>
                  <a:pt x="127" y="89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5" y="82"/>
                  <a:pt x="136" y="76"/>
                  <a:pt x="136" y="70"/>
                </a:cubicBezTo>
                <a:cubicBezTo>
                  <a:pt x="136" y="42"/>
                  <a:pt x="109" y="18"/>
                  <a:pt x="77" y="18"/>
                </a:cubicBezTo>
                <a:cubicBezTo>
                  <a:pt x="46" y="18"/>
                  <a:pt x="18" y="42"/>
                  <a:pt x="18" y="70"/>
                </a:cubicBezTo>
                <a:cubicBezTo>
                  <a:pt x="18" y="76"/>
                  <a:pt x="19" y="82"/>
                  <a:pt x="21" y="88"/>
                </a:cubicBezTo>
                <a:cubicBezTo>
                  <a:pt x="27" y="89"/>
                  <a:pt x="27" y="89"/>
                  <a:pt x="27" y="89"/>
                </a:cubicBezTo>
                <a:cubicBezTo>
                  <a:pt x="31" y="82"/>
                  <a:pt x="39" y="77"/>
                  <a:pt x="48" y="77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2"/>
                  <a:pt x="49" y="71"/>
                  <a:pt x="51" y="71"/>
                </a:cubicBezTo>
                <a:cubicBezTo>
                  <a:pt x="57" y="71"/>
                  <a:pt x="57" y="71"/>
                  <a:pt x="57" y="71"/>
                </a:cubicBezTo>
                <a:cubicBezTo>
                  <a:pt x="58" y="71"/>
                  <a:pt x="59" y="72"/>
                  <a:pt x="59" y="74"/>
                </a:cubicBezTo>
                <a:cubicBezTo>
                  <a:pt x="59" y="127"/>
                  <a:pt x="59" y="127"/>
                  <a:pt x="59" y="127"/>
                </a:cubicBezTo>
                <a:cubicBezTo>
                  <a:pt x="59" y="129"/>
                  <a:pt x="58" y="130"/>
                  <a:pt x="57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9" y="130"/>
                  <a:pt x="48" y="129"/>
                  <a:pt x="48" y="127"/>
                </a:cubicBezTo>
                <a:cubicBezTo>
                  <a:pt x="48" y="124"/>
                  <a:pt x="48" y="124"/>
                  <a:pt x="48" y="124"/>
                </a:cubicBezTo>
                <a:cubicBezTo>
                  <a:pt x="37" y="124"/>
                  <a:pt x="27" y="117"/>
                  <a:pt x="25" y="106"/>
                </a:cubicBezTo>
                <a:cubicBezTo>
                  <a:pt x="8" y="103"/>
                  <a:pt x="8" y="103"/>
                  <a:pt x="8" y="103"/>
                </a:cubicBezTo>
                <a:cubicBezTo>
                  <a:pt x="6" y="99"/>
                  <a:pt x="6" y="99"/>
                  <a:pt x="6" y="99"/>
                </a:cubicBezTo>
                <a:cubicBezTo>
                  <a:pt x="2" y="90"/>
                  <a:pt x="0" y="80"/>
                  <a:pt x="0" y="70"/>
                </a:cubicBezTo>
                <a:cubicBezTo>
                  <a:pt x="0" y="32"/>
                  <a:pt x="36" y="0"/>
                  <a:pt x="77" y="0"/>
                </a:cubicBezTo>
                <a:cubicBezTo>
                  <a:pt x="119" y="0"/>
                  <a:pt x="154" y="32"/>
                  <a:pt x="154" y="70"/>
                </a:cubicBezTo>
                <a:cubicBezTo>
                  <a:pt x="154" y="80"/>
                  <a:pt x="152" y="90"/>
                  <a:pt x="149" y="9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6" name="Freeform 338"/>
          <p:cNvSpPr>
            <a:spLocks noEditPoints="1"/>
          </p:cNvSpPr>
          <p:nvPr/>
        </p:nvSpPr>
        <p:spPr bwMode="auto">
          <a:xfrm>
            <a:off x="1986640" y="4341749"/>
            <a:ext cx="221399" cy="164264"/>
          </a:xfrm>
          <a:custGeom>
            <a:avLst/>
            <a:gdLst>
              <a:gd name="T0" fmla="*/ 190 w 190"/>
              <a:gd name="T1" fmla="*/ 142 h 142"/>
              <a:gd name="T2" fmla="*/ 0 w 190"/>
              <a:gd name="T3" fmla="*/ 142 h 142"/>
              <a:gd name="T4" fmla="*/ 0 w 190"/>
              <a:gd name="T5" fmla="*/ 0 h 142"/>
              <a:gd name="T6" fmla="*/ 12 w 190"/>
              <a:gd name="T7" fmla="*/ 0 h 142"/>
              <a:gd name="T8" fmla="*/ 12 w 190"/>
              <a:gd name="T9" fmla="*/ 130 h 142"/>
              <a:gd name="T10" fmla="*/ 190 w 190"/>
              <a:gd name="T11" fmla="*/ 130 h 142"/>
              <a:gd name="T12" fmla="*/ 190 w 190"/>
              <a:gd name="T13" fmla="*/ 142 h 142"/>
              <a:gd name="T14" fmla="*/ 178 w 190"/>
              <a:gd name="T15" fmla="*/ 55 h 142"/>
              <a:gd name="T16" fmla="*/ 173 w 190"/>
              <a:gd name="T17" fmla="*/ 57 h 142"/>
              <a:gd name="T18" fmla="*/ 161 w 190"/>
              <a:gd name="T19" fmla="*/ 46 h 142"/>
              <a:gd name="T20" fmla="*/ 103 w 190"/>
              <a:gd name="T21" fmla="*/ 104 h 142"/>
              <a:gd name="T22" fmla="*/ 99 w 190"/>
              <a:gd name="T23" fmla="*/ 104 h 142"/>
              <a:gd name="T24" fmla="*/ 77 w 190"/>
              <a:gd name="T25" fmla="*/ 83 h 142"/>
              <a:gd name="T26" fmla="*/ 39 w 190"/>
              <a:gd name="T27" fmla="*/ 121 h 142"/>
              <a:gd name="T28" fmla="*/ 21 w 190"/>
              <a:gd name="T29" fmla="*/ 103 h 142"/>
              <a:gd name="T30" fmla="*/ 75 w 190"/>
              <a:gd name="T31" fmla="*/ 49 h 142"/>
              <a:gd name="T32" fmla="*/ 79 w 190"/>
              <a:gd name="T33" fmla="*/ 49 h 142"/>
              <a:gd name="T34" fmla="*/ 101 w 190"/>
              <a:gd name="T35" fmla="*/ 71 h 142"/>
              <a:gd name="T36" fmla="*/ 144 w 190"/>
              <a:gd name="T37" fmla="*/ 28 h 142"/>
              <a:gd name="T38" fmla="*/ 133 w 190"/>
              <a:gd name="T39" fmla="*/ 17 h 142"/>
              <a:gd name="T40" fmla="*/ 135 w 190"/>
              <a:gd name="T41" fmla="*/ 12 h 142"/>
              <a:gd name="T42" fmla="*/ 175 w 190"/>
              <a:gd name="T43" fmla="*/ 12 h 142"/>
              <a:gd name="T44" fmla="*/ 178 w 190"/>
              <a:gd name="T45" fmla="*/ 15 h 142"/>
              <a:gd name="T46" fmla="*/ 178 w 190"/>
              <a:gd name="T47" fmla="*/ 5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0" h="142">
                <a:moveTo>
                  <a:pt x="19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190" y="130"/>
                  <a:pt x="190" y="130"/>
                  <a:pt x="190" y="130"/>
                </a:cubicBezTo>
                <a:lnTo>
                  <a:pt x="190" y="142"/>
                </a:lnTo>
                <a:close/>
                <a:moveTo>
                  <a:pt x="178" y="55"/>
                </a:moveTo>
                <a:cubicBezTo>
                  <a:pt x="178" y="57"/>
                  <a:pt x="175" y="59"/>
                  <a:pt x="173" y="57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2" y="105"/>
                  <a:pt x="100" y="105"/>
                  <a:pt x="99" y="104"/>
                </a:cubicBezTo>
                <a:cubicBezTo>
                  <a:pt x="77" y="83"/>
                  <a:pt x="77" y="83"/>
                  <a:pt x="77" y="83"/>
                </a:cubicBezTo>
                <a:cubicBezTo>
                  <a:pt x="39" y="121"/>
                  <a:pt x="39" y="121"/>
                  <a:pt x="39" y="121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75" y="49"/>
                  <a:pt x="75" y="49"/>
                  <a:pt x="75" y="49"/>
                </a:cubicBezTo>
                <a:cubicBezTo>
                  <a:pt x="76" y="48"/>
                  <a:pt x="78" y="48"/>
                  <a:pt x="79" y="49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1" y="15"/>
                  <a:pt x="132" y="12"/>
                  <a:pt x="135" y="12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76" y="12"/>
                  <a:pt x="178" y="13"/>
                  <a:pt x="178" y="15"/>
                </a:cubicBezTo>
                <a:lnTo>
                  <a:pt x="178" y="5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7" name="Freeform 339"/>
          <p:cNvSpPr>
            <a:spLocks noEditPoints="1"/>
          </p:cNvSpPr>
          <p:nvPr/>
        </p:nvSpPr>
        <p:spPr bwMode="auto">
          <a:xfrm>
            <a:off x="2254460" y="4341749"/>
            <a:ext cx="109510" cy="164264"/>
          </a:xfrm>
          <a:custGeom>
            <a:avLst/>
            <a:gdLst>
              <a:gd name="T0" fmla="*/ 92 w 95"/>
              <a:gd name="T1" fmla="*/ 64 h 142"/>
              <a:gd name="T2" fmla="*/ 58 w 95"/>
              <a:gd name="T3" fmla="*/ 135 h 142"/>
              <a:gd name="T4" fmla="*/ 48 w 95"/>
              <a:gd name="T5" fmla="*/ 142 h 142"/>
              <a:gd name="T6" fmla="*/ 37 w 95"/>
              <a:gd name="T7" fmla="*/ 135 h 142"/>
              <a:gd name="T8" fmla="*/ 3 w 95"/>
              <a:gd name="T9" fmla="*/ 64 h 142"/>
              <a:gd name="T10" fmla="*/ 0 w 95"/>
              <a:gd name="T11" fmla="*/ 47 h 142"/>
              <a:gd name="T12" fmla="*/ 48 w 95"/>
              <a:gd name="T13" fmla="*/ 0 h 142"/>
              <a:gd name="T14" fmla="*/ 95 w 95"/>
              <a:gd name="T15" fmla="*/ 47 h 142"/>
              <a:gd name="T16" fmla="*/ 92 w 95"/>
              <a:gd name="T17" fmla="*/ 64 h 142"/>
              <a:gd name="T18" fmla="*/ 48 w 95"/>
              <a:gd name="T19" fmla="*/ 23 h 142"/>
              <a:gd name="T20" fmla="*/ 24 w 95"/>
              <a:gd name="T21" fmla="*/ 47 h 142"/>
              <a:gd name="T22" fmla="*/ 48 w 95"/>
              <a:gd name="T23" fmla="*/ 71 h 142"/>
              <a:gd name="T24" fmla="*/ 71 w 95"/>
              <a:gd name="T25" fmla="*/ 47 h 142"/>
              <a:gd name="T26" fmla="*/ 48 w 95"/>
              <a:gd name="T27" fmla="*/ 2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5" h="142">
                <a:moveTo>
                  <a:pt x="92" y="64"/>
                </a:moveTo>
                <a:cubicBezTo>
                  <a:pt x="58" y="135"/>
                  <a:pt x="58" y="135"/>
                  <a:pt x="58" y="135"/>
                </a:cubicBezTo>
                <a:cubicBezTo>
                  <a:pt x="56" y="139"/>
                  <a:pt x="52" y="142"/>
                  <a:pt x="48" y="142"/>
                </a:cubicBezTo>
                <a:cubicBezTo>
                  <a:pt x="43" y="142"/>
                  <a:pt x="39" y="139"/>
                  <a:pt x="37" y="135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59"/>
                  <a:pt x="0" y="53"/>
                  <a:pt x="0" y="47"/>
                </a:cubicBezTo>
                <a:cubicBezTo>
                  <a:pt x="0" y="21"/>
                  <a:pt x="22" y="0"/>
                  <a:pt x="48" y="0"/>
                </a:cubicBezTo>
                <a:cubicBezTo>
                  <a:pt x="74" y="0"/>
                  <a:pt x="95" y="21"/>
                  <a:pt x="95" y="47"/>
                </a:cubicBezTo>
                <a:cubicBezTo>
                  <a:pt x="95" y="53"/>
                  <a:pt x="94" y="59"/>
                  <a:pt x="92" y="64"/>
                </a:cubicBezTo>
                <a:close/>
                <a:moveTo>
                  <a:pt x="48" y="23"/>
                </a:moveTo>
                <a:cubicBezTo>
                  <a:pt x="35" y="23"/>
                  <a:pt x="24" y="34"/>
                  <a:pt x="24" y="47"/>
                </a:cubicBezTo>
                <a:cubicBezTo>
                  <a:pt x="24" y="60"/>
                  <a:pt x="35" y="71"/>
                  <a:pt x="48" y="71"/>
                </a:cubicBezTo>
                <a:cubicBezTo>
                  <a:pt x="61" y="71"/>
                  <a:pt x="71" y="60"/>
                  <a:pt x="71" y="47"/>
                </a:cubicBezTo>
                <a:cubicBezTo>
                  <a:pt x="71" y="34"/>
                  <a:pt x="61" y="23"/>
                  <a:pt x="48" y="2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" name="Freeform 340"/>
          <p:cNvSpPr>
            <a:spLocks noEditPoints="1"/>
          </p:cNvSpPr>
          <p:nvPr/>
        </p:nvSpPr>
        <p:spPr bwMode="auto">
          <a:xfrm>
            <a:off x="2411582" y="4341750"/>
            <a:ext cx="219018" cy="149980"/>
          </a:xfrm>
          <a:custGeom>
            <a:avLst/>
            <a:gdLst>
              <a:gd name="T0" fmla="*/ 189 w 189"/>
              <a:gd name="T1" fmla="*/ 112 h 130"/>
              <a:gd name="T2" fmla="*/ 172 w 189"/>
              <a:gd name="T3" fmla="*/ 130 h 130"/>
              <a:gd name="T4" fmla="*/ 18 w 189"/>
              <a:gd name="T5" fmla="*/ 130 h 130"/>
              <a:gd name="T6" fmla="*/ 0 w 189"/>
              <a:gd name="T7" fmla="*/ 112 h 130"/>
              <a:gd name="T8" fmla="*/ 0 w 189"/>
              <a:gd name="T9" fmla="*/ 12 h 130"/>
              <a:gd name="T10" fmla="*/ 24 w 189"/>
              <a:gd name="T11" fmla="*/ 12 h 130"/>
              <a:gd name="T12" fmla="*/ 24 w 189"/>
              <a:gd name="T13" fmla="*/ 0 h 130"/>
              <a:gd name="T14" fmla="*/ 189 w 189"/>
              <a:gd name="T15" fmla="*/ 0 h 130"/>
              <a:gd name="T16" fmla="*/ 189 w 189"/>
              <a:gd name="T17" fmla="*/ 112 h 130"/>
              <a:gd name="T18" fmla="*/ 24 w 189"/>
              <a:gd name="T19" fmla="*/ 23 h 130"/>
              <a:gd name="T20" fmla="*/ 12 w 189"/>
              <a:gd name="T21" fmla="*/ 23 h 130"/>
              <a:gd name="T22" fmla="*/ 12 w 189"/>
              <a:gd name="T23" fmla="*/ 112 h 130"/>
              <a:gd name="T24" fmla="*/ 18 w 189"/>
              <a:gd name="T25" fmla="*/ 118 h 130"/>
              <a:gd name="T26" fmla="*/ 24 w 189"/>
              <a:gd name="T27" fmla="*/ 112 h 130"/>
              <a:gd name="T28" fmla="*/ 24 w 189"/>
              <a:gd name="T29" fmla="*/ 23 h 130"/>
              <a:gd name="T30" fmla="*/ 178 w 189"/>
              <a:gd name="T31" fmla="*/ 12 h 130"/>
              <a:gd name="T32" fmla="*/ 36 w 189"/>
              <a:gd name="T33" fmla="*/ 12 h 130"/>
              <a:gd name="T34" fmla="*/ 36 w 189"/>
              <a:gd name="T35" fmla="*/ 112 h 130"/>
              <a:gd name="T36" fmla="*/ 35 w 189"/>
              <a:gd name="T37" fmla="*/ 118 h 130"/>
              <a:gd name="T38" fmla="*/ 172 w 189"/>
              <a:gd name="T39" fmla="*/ 118 h 130"/>
              <a:gd name="T40" fmla="*/ 178 w 189"/>
              <a:gd name="T41" fmla="*/ 112 h 130"/>
              <a:gd name="T42" fmla="*/ 178 w 189"/>
              <a:gd name="T43" fmla="*/ 12 h 130"/>
              <a:gd name="T44" fmla="*/ 107 w 189"/>
              <a:gd name="T45" fmla="*/ 83 h 130"/>
              <a:gd name="T46" fmla="*/ 48 w 189"/>
              <a:gd name="T47" fmla="*/ 83 h 130"/>
              <a:gd name="T48" fmla="*/ 48 w 189"/>
              <a:gd name="T49" fmla="*/ 23 h 130"/>
              <a:gd name="T50" fmla="*/ 107 w 189"/>
              <a:gd name="T51" fmla="*/ 23 h 130"/>
              <a:gd name="T52" fmla="*/ 107 w 189"/>
              <a:gd name="T53" fmla="*/ 83 h 130"/>
              <a:gd name="T54" fmla="*/ 107 w 189"/>
              <a:gd name="T55" fmla="*/ 106 h 130"/>
              <a:gd name="T56" fmla="*/ 48 w 189"/>
              <a:gd name="T57" fmla="*/ 106 h 130"/>
              <a:gd name="T58" fmla="*/ 48 w 189"/>
              <a:gd name="T59" fmla="*/ 94 h 130"/>
              <a:gd name="T60" fmla="*/ 107 w 189"/>
              <a:gd name="T61" fmla="*/ 94 h 130"/>
              <a:gd name="T62" fmla="*/ 107 w 189"/>
              <a:gd name="T63" fmla="*/ 106 h 130"/>
              <a:gd name="T64" fmla="*/ 59 w 189"/>
              <a:gd name="T65" fmla="*/ 35 h 130"/>
              <a:gd name="T66" fmla="*/ 59 w 189"/>
              <a:gd name="T67" fmla="*/ 71 h 130"/>
              <a:gd name="T68" fmla="*/ 95 w 189"/>
              <a:gd name="T69" fmla="*/ 71 h 130"/>
              <a:gd name="T70" fmla="*/ 95 w 189"/>
              <a:gd name="T71" fmla="*/ 35 h 130"/>
              <a:gd name="T72" fmla="*/ 59 w 189"/>
              <a:gd name="T73" fmla="*/ 35 h 130"/>
              <a:gd name="T74" fmla="*/ 166 w 189"/>
              <a:gd name="T75" fmla="*/ 35 h 130"/>
              <a:gd name="T76" fmla="*/ 118 w 189"/>
              <a:gd name="T77" fmla="*/ 35 h 130"/>
              <a:gd name="T78" fmla="*/ 118 w 189"/>
              <a:gd name="T79" fmla="*/ 23 h 130"/>
              <a:gd name="T80" fmla="*/ 166 w 189"/>
              <a:gd name="T81" fmla="*/ 23 h 130"/>
              <a:gd name="T82" fmla="*/ 166 w 189"/>
              <a:gd name="T83" fmla="*/ 35 h 130"/>
              <a:gd name="T84" fmla="*/ 166 w 189"/>
              <a:gd name="T85" fmla="*/ 59 h 130"/>
              <a:gd name="T86" fmla="*/ 118 w 189"/>
              <a:gd name="T87" fmla="*/ 59 h 130"/>
              <a:gd name="T88" fmla="*/ 118 w 189"/>
              <a:gd name="T89" fmla="*/ 47 h 130"/>
              <a:gd name="T90" fmla="*/ 166 w 189"/>
              <a:gd name="T91" fmla="*/ 47 h 130"/>
              <a:gd name="T92" fmla="*/ 166 w 189"/>
              <a:gd name="T93" fmla="*/ 59 h 130"/>
              <a:gd name="T94" fmla="*/ 166 w 189"/>
              <a:gd name="T95" fmla="*/ 83 h 130"/>
              <a:gd name="T96" fmla="*/ 118 w 189"/>
              <a:gd name="T97" fmla="*/ 83 h 130"/>
              <a:gd name="T98" fmla="*/ 118 w 189"/>
              <a:gd name="T99" fmla="*/ 71 h 130"/>
              <a:gd name="T100" fmla="*/ 166 w 189"/>
              <a:gd name="T101" fmla="*/ 71 h 130"/>
              <a:gd name="T102" fmla="*/ 166 w 189"/>
              <a:gd name="T103" fmla="*/ 83 h 130"/>
              <a:gd name="T104" fmla="*/ 166 w 189"/>
              <a:gd name="T105" fmla="*/ 106 h 130"/>
              <a:gd name="T106" fmla="*/ 118 w 189"/>
              <a:gd name="T107" fmla="*/ 106 h 130"/>
              <a:gd name="T108" fmla="*/ 118 w 189"/>
              <a:gd name="T109" fmla="*/ 94 h 130"/>
              <a:gd name="T110" fmla="*/ 166 w 189"/>
              <a:gd name="T111" fmla="*/ 94 h 130"/>
              <a:gd name="T112" fmla="*/ 166 w 189"/>
              <a:gd name="T113" fmla="*/ 10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9" h="130">
                <a:moveTo>
                  <a:pt x="189" y="112"/>
                </a:moveTo>
                <a:cubicBezTo>
                  <a:pt x="189" y="122"/>
                  <a:pt x="182" y="130"/>
                  <a:pt x="172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8" y="130"/>
                  <a:pt x="0" y="122"/>
                  <a:pt x="0" y="112"/>
                </a:cubicBezTo>
                <a:cubicBezTo>
                  <a:pt x="0" y="12"/>
                  <a:pt x="0" y="12"/>
                  <a:pt x="0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189" y="0"/>
                  <a:pt x="189" y="0"/>
                  <a:pt x="189" y="0"/>
                </a:cubicBezTo>
                <a:lnTo>
                  <a:pt x="189" y="112"/>
                </a:lnTo>
                <a:close/>
                <a:moveTo>
                  <a:pt x="24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115"/>
                  <a:pt x="15" y="118"/>
                  <a:pt x="18" y="118"/>
                </a:cubicBezTo>
                <a:cubicBezTo>
                  <a:pt x="21" y="118"/>
                  <a:pt x="24" y="115"/>
                  <a:pt x="24" y="112"/>
                </a:cubicBezTo>
                <a:lnTo>
                  <a:pt x="24" y="23"/>
                </a:lnTo>
                <a:close/>
                <a:moveTo>
                  <a:pt x="178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6" y="114"/>
                  <a:pt x="35" y="116"/>
                  <a:pt x="35" y="118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5" y="118"/>
                  <a:pt x="178" y="115"/>
                  <a:pt x="178" y="112"/>
                </a:cubicBezTo>
                <a:lnTo>
                  <a:pt x="178" y="12"/>
                </a:lnTo>
                <a:close/>
                <a:moveTo>
                  <a:pt x="107" y="83"/>
                </a:moveTo>
                <a:cubicBezTo>
                  <a:pt x="48" y="83"/>
                  <a:pt x="48" y="83"/>
                  <a:pt x="48" y="83"/>
                </a:cubicBezTo>
                <a:cubicBezTo>
                  <a:pt x="48" y="23"/>
                  <a:pt x="48" y="23"/>
                  <a:pt x="48" y="23"/>
                </a:cubicBezTo>
                <a:cubicBezTo>
                  <a:pt x="107" y="23"/>
                  <a:pt x="107" y="23"/>
                  <a:pt x="107" y="23"/>
                </a:cubicBezTo>
                <a:lnTo>
                  <a:pt x="107" y="83"/>
                </a:lnTo>
                <a:close/>
                <a:moveTo>
                  <a:pt x="107" y="106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94"/>
                  <a:pt x="48" y="94"/>
                  <a:pt x="48" y="94"/>
                </a:cubicBezTo>
                <a:cubicBezTo>
                  <a:pt x="107" y="94"/>
                  <a:pt x="107" y="94"/>
                  <a:pt x="107" y="94"/>
                </a:cubicBezTo>
                <a:lnTo>
                  <a:pt x="107" y="106"/>
                </a:lnTo>
                <a:close/>
                <a:moveTo>
                  <a:pt x="59" y="35"/>
                </a:moveTo>
                <a:cubicBezTo>
                  <a:pt x="59" y="71"/>
                  <a:pt x="59" y="71"/>
                  <a:pt x="59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35"/>
                  <a:pt x="95" y="35"/>
                  <a:pt x="95" y="35"/>
                </a:cubicBezTo>
                <a:lnTo>
                  <a:pt x="59" y="35"/>
                </a:lnTo>
                <a:close/>
                <a:moveTo>
                  <a:pt x="166" y="35"/>
                </a:moveTo>
                <a:cubicBezTo>
                  <a:pt x="118" y="35"/>
                  <a:pt x="118" y="35"/>
                  <a:pt x="118" y="35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66" y="23"/>
                  <a:pt x="166" y="23"/>
                  <a:pt x="166" y="23"/>
                </a:cubicBezTo>
                <a:lnTo>
                  <a:pt x="166" y="35"/>
                </a:lnTo>
                <a:close/>
                <a:moveTo>
                  <a:pt x="166" y="59"/>
                </a:moveTo>
                <a:cubicBezTo>
                  <a:pt x="118" y="59"/>
                  <a:pt x="118" y="59"/>
                  <a:pt x="118" y="59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66" y="47"/>
                  <a:pt x="166" y="47"/>
                  <a:pt x="166" y="47"/>
                </a:cubicBezTo>
                <a:lnTo>
                  <a:pt x="166" y="59"/>
                </a:lnTo>
                <a:close/>
                <a:moveTo>
                  <a:pt x="166" y="83"/>
                </a:moveTo>
                <a:cubicBezTo>
                  <a:pt x="118" y="83"/>
                  <a:pt x="118" y="83"/>
                  <a:pt x="118" y="83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66" y="71"/>
                  <a:pt x="166" y="71"/>
                  <a:pt x="166" y="71"/>
                </a:cubicBezTo>
                <a:lnTo>
                  <a:pt x="166" y="83"/>
                </a:lnTo>
                <a:close/>
                <a:moveTo>
                  <a:pt x="166" y="106"/>
                </a:moveTo>
                <a:cubicBezTo>
                  <a:pt x="118" y="106"/>
                  <a:pt x="118" y="106"/>
                  <a:pt x="118" y="106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66" y="94"/>
                  <a:pt x="166" y="94"/>
                  <a:pt x="166" y="94"/>
                </a:cubicBezTo>
                <a:lnTo>
                  <a:pt x="166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9" name="Freeform 341"/>
          <p:cNvSpPr>
            <a:spLocks noEditPoints="1"/>
          </p:cNvSpPr>
          <p:nvPr/>
        </p:nvSpPr>
        <p:spPr bwMode="auto">
          <a:xfrm>
            <a:off x="2678213" y="4341749"/>
            <a:ext cx="207115" cy="164264"/>
          </a:xfrm>
          <a:custGeom>
            <a:avLst/>
            <a:gdLst>
              <a:gd name="T0" fmla="*/ 178 w 178"/>
              <a:gd name="T1" fmla="*/ 127 h 142"/>
              <a:gd name="T2" fmla="*/ 163 w 178"/>
              <a:gd name="T3" fmla="*/ 142 h 142"/>
              <a:gd name="T4" fmla="*/ 15 w 178"/>
              <a:gd name="T5" fmla="*/ 142 h 142"/>
              <a:gd name="T6" fmla="*/ 0 w 178"/>
              <a:gd name="T7" fmla="*/ 127 h 142"/>
              <a:gd name="T8" fmla="*/ 0 w 178"/>
              <a:gd name="T9" fmla="*/ 15 h 142"/>
              <a:gd name="T10" fmla="*/ 15 w 178"/>
              <a:gd name="T11" fmla="*/ 0 h 142"/>
              <a:gd name="T12" fmla="*/ 163 w 178"/>
              <a:gd name="T13" fmla="*/ 0 h 142"/>
              <a:gd name="T14" fmla="*/ 178 w 178"/>
              <a:gd name="T15" fmla="*/ 15 h 142"/>
              <a:gd name="T16" fmla="*/ 178 w 178"/>
              <a:gd name="T17" fmla="*/ 127 h 142"/>
              <a:gd name="T18" fmla="*/ 15 w 178"/>
              <a:gd name="T19" fmla="*/ 12 h 142"/>
              <a:gd name="T20" fmla="*/ 12 w 178"/>
              <a:gd name="T21" fmla="*/ 15 h 142"/>
              <a:gd name="T22" fmla="*/ 12 w 178"/>
              <a:gd name="T23" fmla="*/ 127 h 142"/>
              <a:gd name="T24" fmla="*/ 15 w 178"/>
              <a:gd name="T25" fmla="*/ 130 h 142"/>
              <a:gd name="T26" fmla="*/ 163 w 178"/>
              <a:gd name="T27" fmla="*/ 130 h 142"/>
              <a:gd name="T28" fmla="*/ 166 w 178"/>
              <a:gd name="T29" fmla="*/ 127 h 142"/>
              <a:gd name="T30" fmla="*/ 166 w 178"/>
              <a:gd name="T31" fmla="*/ 15 h 142"/>
              <a:gd name="T32" fmla="*/ 163 w 178"/>
              <a:gd name="T33" fmla="*/ 12 h 142"/>
              <a:gd name="T34" fmla="*/ 15 w 178"/>
              <a:gd name="T35" fmla="*/ 12 h 142"/>
              <a:gd name="T36" fmla="*/ 42 w 178"/>
              <a:gd name="T37" fmla="*/ 59 h 142"/>
              <a:gd name="T38" fmla="*/ 24 w 178"/>
              <a:gd name="T39" fmla="*/ 41 h 142"/>
              <a:gd name="T40" fmla="*/ 42 w 178"/>
              <a:gd name="T41" fmla="*/ 23 h 142"/>
              <a:gd name="T42" fmla="*/ 59 w 178"/>
              <a:gd name="T43" fmla="*/ 41 h 142"/>
              <a:gd name="T44" fmla="*/ 42 w 178"/>
              <a:gd name="T45" fmla="*/ 59 h 142"/>
              <a:gd name="T46" fmla="*/ 154 w 178"/>
              <a:gd name="T47" fmla="*/ 118 h 142"/>
              <a:gd name="T48" fmla="*/ 24 w 178"/>
              <a:gd name="T49" fmla="*/ 118 h 142"/>
              <a:gd name="T50" fmla="*/ 24 w 178"/>
              <a:gd name="T51" fmla="*/ 100 h 142"/>
              <a:gd name="T52" fmla="*/ 53 w 178"/>
              <a:gd name="T53" fmla="*/ 71 h 142"/>
              <a:gd name="T54" fmla="*/ 68 w 178"/>
              <a:gd name="T55" fmla="*/ 86 h 142"/>
              <a:gd name="T56" fmla="*/ 116 w 178"/>
              <a:gd name="T57" fmla="*/ 38 h 142"/>
              <a:gd name="T58" fmla="*/ 154 w 178"/>
              <a:gd name="T59" fmla="*/ 77 h 142"/>
              <a:gd name="T60" fmla="*/ 154 w 178"/>
              <a:gd name="T61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8" h="142">
                <a:moveTo>
                  <a:pt x="178" y="127"/>
                </a:moveTo>
                <a:cubicBezTo>
                  <a:pt x="178" y="135"/>
                  <a:pt x="171" y="142"/>
                  <a:pt x="163" y="142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7" y="142"/>
                  <a:pt x="0" y="135"/>
                  <a:pt x="0" y="12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8" y="6"/>
                  <a:pt x="178" y="15"/>
                </a:cubicBezTo>
                <a:lnTo>
                  <a:pt x="178" y="127"/>
                </a:lnTo>
                <a:close/>
                <a:moveTo>
                  <a:pt x="15" y="12"/>
                </a:moveTo>
                <a:cubicBezTo>
                  <a:pt x="13" y="12"/>
                  <a:pt x="12" y="13"/>
                  <a:pt x="12" y="15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29"/>
                  <a:pt x="13" y="130"/>
                  <a:pt x="15" y="130"/>
                </a:cubicBezTo>
                <a:cubicBezTo>
                  <a:pt x="163" y="130"/>
                  <a:pt x="163" y="130"/>
                  <a:pt x="163" y="130"/>
                </a:cubicBezTo>
                <a:cubicBezTo>
                  <a:pt x="164" y="130"/>
                  <a:pt x="166" y="129"/>
                  <a:pt x="166" y="127"/>
                </a:cubicBezTo>
                <a:cubicBezTo>
                  <a:pt x="166" y="15"/>
                  <a:pt x="166" y="15"/>
                  <a:pt x="166" y="15"/>
                </a:cubicBezTo>
                <a:cubicBezTo>
                  <a:pt x="166" y="13"/>
                  <a:pt x="164" y="12"/>
                  <a:pt x="163" y="12"/>
                </a:cubicBezTo>
                <a:lnTo>
                  <a:pt x="15" y="12"/>
                </a:lnTo>
                <a:close/>
                <a:moveTo>
                  <a:pt x="42" y="59"/>
                </a:moveTo>
                <a:cubicBezTo>
                  <a:pt x="32" y="59"/>
                  <a:pt x="24" y="51"/>
                  <a:pt x="24" y="41"/>
                </a:cubicBezTo>
                <a:cubicBezTo>
                  <a:pt x="24" y="31"/>
                  <a:pt x="32" y="23"/>
                  <a:pt x="42" y="23"/>
                </a:cubicBezTo>
                <a:cubicBezTo>
                  <a:pt x="51" y="23"/>
                  <a:pt x="59" y="31"/>
                  <a:pt x="59" y="41"/>
                </a:cubicBezTo>
                <a:cubicBezTo>
                  <a:pt x="59" y="51"/>
                  <a:pt x="51" y="59"/>
                  <a:pt x="42" y="59"/>
                </a:cubicBezTo>
                <a:close/>
                <a:moveTo>
                  <a:pt x="154" y="118"/>
                </a:moveTo>
                <a:cubicBezTo>
                  <a:pt x="24" y="118"/>
                  <a:pt x="24" y="118"/>
                  <a:pt x="24" y="118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53" y="71"/>
                  <a:pt x="53" y="71"/>
                  <a:pt x="53" y="71"/>
                </a:cubicBezTo>
                <a:cubicBezTo>
                  <a:pt x="68" y="86"/>
                  <a:pt x="68" y="86"/>
                  <a:pt x="68" y="86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54" y="77"/>
                  <a:pt x="154" y="77"/>
                  <a:pt x="154" y="77"/>
                </a:cubicBezTo>
                <a:lnTo>
                  <a:pt x="154" y="1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0" name="Freeform 342"/>
          <p:cNvSpPr>
            <a:spLocks noEditPoints="1"/>
          </p:cNvSpPr>
          <p:nvPr/>
        </p:nvSpPr>
        <p:spPr bwMode="auto">
          <a:xfrm>
            <a:off x="2932940" y="4327465"/>
            <a:ext cx="191641" cy="192831"/>
          </a:xfrm>
          <a:custGeom>
            <a:avLst/>
            <a:gdLst>
              <a:gd name="T0" fmla="*/ 88 w 165"/>
              <a:gd name="T1" fmla="*/ 115 h 166"/>
              <a:gd name="T2" fmla="*/ 89 w 165"/>
              <a:gd name="T3" fmla="*/ 121 h 166"/>
              <a:gd name="T4" fmla="*/ 44 w 165"/>
              <a:gd name="T5" fmla="*/ 166 h 166"/>
              <a:gd name="T6" fmla="*/ 0 w 165"/>
              <a:gd name="T7" fmla="*/ 112 h 166"/>
              <a:gd name="T8" fmla="*/ 19 w 165"/>
              <a:gd name="T9" fmla="*/ 124 h 166"/>
              <a:gd name="T10" fmla="*/ 24 w 165"/>
              <a:gd name="T11" fmla="*/ 121 h 166"/>
              <a:gd name="T12" fmla="*/ 65 w 165"/>
              <a:gd name="T13" fmla="*/ 96 h 166"/>
              <a:gd name="T14" fmla="*/ 88 w 165"/>
              <a:gd name="T15" fmla="*/ 115 h 166"/>
              <a:gd name="T16" fmla="*/ 165 w 165"/>
              <a:gd name="T17" fmla="*/ 15 h 166"/>
              <a:gd name="T18" fmla="*/ 161 w 165"/>
              <a:gd name="T19" fmla="*/ 29 h 166"/>
              <a:gd name="T20" fmla="*/ 118 w 165"/>
              <a:gd name="T21" fmla="*/ 99 h 166"/>
              <a:gd name="T22" fmla="*/ 98 w 165"/>
              <a:gd name="T23" fmla="*/ 107 h 166"/>
              <a:gd name="T24" fmla="*/ 69 w 165"/>
              <a:gd name="T25" fmla="*/ 78 h 166"/>
              <a:gd name="T26" fmla="*/ 78 w 165"/>
              <a:gd name="T27" fmla="*/ 58 h 166"/>
              <a:gd name="T28" fmla="*/ 137 w 165"/>
              <a:gd name="T29" fmla="*/ 5 h 166"/>
              <a:gd name="T30" fmla="*/ 149 w 165"/>
              <a:gd name="T31" fmla="*/ 0 h 166"/>
              <a:gd name="T32" fmla="*/ 165 w 165"/>
              <a:gd name="T33" fmla="*/ 1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5" h="166">
                <a:moveTo>
                  <a:pt x="88" y="115"/>
                </a:moveTo>
                <a:cubicBezTo>
                  <a:pt x="89" y="121"/>
                  <a:pt x="89" y="121"/>
                  <a:pt x="89" y="121"/>
                </a:cubicBezTo>
                <a:cubicBezTo>
                  <a:pt x="89" y="147"/>
                  <a:pt x="71" y="166"/>
                  <a:pt x="44" y="166"/>
                </a:cubicBezTo>
                <a:cubicBezTo>
                  <a:pt x="13" y="166"/>
                  <a:pt x="0" y="141"/>
                  <a:pt x="0" y="112"/>
                </a:cubicBezTo>
                <a:cubicBezTo>
                  <a:pt x="3" y="115"/>
                  <a:pt x="15" y="124"/>
                  <a:pt x="19" y="124"/>
                </a:cubicBezTo>
                <a:cubicBezTo>
                  <a:pt x="21" y="124"/>
                  <a:pt x="23" y="123"/>
                  <a:pt x="24" y="121"/>
                </a:cubicBezTo>
                <a:cubicBezTo>
                  <a:pt x="32" y="100"/>
                  <a:pt x="44" y="96"/>
                  <a:pt x="65" y="96"/>
                </a:cubicBezTo>
                <a:cubicBezTo>
                  <a:pt x="70" y="105"/>
                  <a:pt x="78" y="112"/>
                  <a:pt x="88" y="115"/>
                </a:cubicBezTo>
                <a:close/>
                <a:moveTo>
                  <a:pt x="165" y="15"/>
                </a:moveTo>
                <a:cubicBezTo>
                  <a:pt x="165" y="20"/>
                  <a:pt x="163" y="25"/>
                  <a:pt x="161" y="29"/>
                </a:cubicBezTo>
                <a:cubicBezTo>
                  <a:pt x="154" y="43"/>
                  <a:pt x="129" y="88"/>
                  <a:pt x="118" y="99"/>
                </a:cubicBezTo>
                <a:cubicBezTo>
                  <a:pt x="112" y="104"/>
                  <a:pt x="105" y="107"/>
                  <a:pt x="98" y="107"/>
                </a:cubicBezTo>
                <a:cubicBezTo>
                  <a:pt x="82" y="107"/>
                  <a:pt x="69" y="94"/>
                  <a:pt x="69" y="78"/>
                </a:cubicBezTo>
                <a:cubicBezTo>
                  <a:pt x="69" y="71"/>
                  <a:pt x="72" y="63"/>
                  <a:pt x="78" y="58"/>
                </a:cubicBezTo>
                <a:cubicBezTo>
                  <a:pt x="137" y="5"/>
                  <a:pt x="137" y="5"/>
                  <a:pt x="137" y="5"/>
                </a:cubicBezTo>
                <a:cubicBezTo>
                  <a:pt x="140" y="2"/>
                  <a:pt x="144" y="0"/>
                  <a:pt x="149" y="0"/>
                </a:cubicBezTo>
                <a:cubicBezTo>
                  <a:pt x="157" y="0"/>
                  <a:pt x="165" y="6"/>
                  <a:pt x="165" y="1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1" name="Freeform 343"/>
          <p:cNvSpPr>
            <a:spLocks noEditPoints="1"/>
          </p:cNvSpPr>
          <p:nvPr/>
        </p:nvSpPr>
        <p:spPr bwMode="auto">
          <a:xfrm>
            <a:off x="3174574" y="4341749"/>
            <a:ext cx="176168" cy="174977"/>
          </a:xfrm>
          <a:custGeom>
            <a:avLst/>
            <a:gdLst>
              <a:gd name="T0" fmla="*/ 121 w 152"/>
              <a:gd name="T1" fmla="*/ 76 h 151"/>
              <a:gd name="T2" fmla="*/ 103 w 152"/>
              <a:gd name="T3" fmla="*/ 92 h 151"/>
              <a:gd name="T4" fmla="*/ 101 w 152"/>
              <a:gd name="T5" fmla="*/ 127 h 151"/>
              <a:gd name="T6" fmla="*/ 100 w 152"/>
              <a:gd name="T7" fmla="*/ 130 h 151"/>
              <a:gd name="T8" fmla="*/ 64 w 152"/>
              <a:gd name="T9" fmla="*/ 150 h 151"/>
              <a:gd name="T10" fmla="*/ 63 w 152"/>
              <a:gd name="T11" fmla="*/ 151 h 151"/>
              <a:gd name="T12" fmla="*/ 61 w 152"/>
              <a:gd name="T13" fmla="*/ 150 h 151"/>
              <a:gd name="T14" fmla="*/ 55 w 152"/>
              <a:gd name="T15" fmla="*/ 144 h 151"/>
              <a:gd name="T16" fmla="*/ 54 w 152"/>
              <a:gd name="T17" fmla="*/ 141 h 151"/>
              <a:gd name="T18" fmla="*/ 62 w 152"/>
              <a:gd name="T19" fmla="*/ 115 h 151"/>
              <a:gd name="T20" fmla="*/ 36 w 152"/>
              <a:gd name="T21" fmla="*/ 89 h 151"/>
              <a:gd name="T22" fmla="*/ 10 w 152"/>
              <a:gd name="T23" fmla="*/ 97 h 151"/>
              <a:gd name="T24" fmla="*/ 10 w 152"/>
              <a:gd name="T25" fmla="*/ 97 h 151"/>
              <a:gd name="T26" fmla="*/ 7 w 152"/>
              <a:gd name="T27" fmla="*/ 97 h 151"/>
              <a:gd name="T28" fmla="*/ 2 w 152"/>
              <a:gd name="T29" fmla="*/ 91 h 151"/>
              <a:gd name="T30" fmla="*/ 1 w 152"/>
              <a:gd name="T31" fmla="*/ 87 h 151"/>
              <a:gd name="T32" fmla="*/ 22 w 152"/>
              <a:gd name="T33" fmla="*/ 52 h 151"/>
              <a:gd name="T34" fmla="*/ 24 w 152"/>
              <a:gd name="T35" fmla="*/ 50 h 151"/>
              <a:gd name="T36" fmla="*/ 59 w 152"/>
              <a:gd name="T37" fmla="*/ 48 h 151"/>
              <a:gd name="T38" fmla="*/ 75 w 152"/>
              <a:gd name="T39" fmla="*/ 30 h 151"/>
              <a:gd name="T40" fmla="*/ 148 w 152"/>
              <a:gd name="T41" fmla="*/ 0 h 151"/>
              <a:gd name="T42" fmla="*/ 152 w 152"/>
              <a:gd name="T43" fmla="*/ 3 h 151"/>
              <a:gd name="T44" fmla="*/ 121 w 152"/>
              <a:gd name="T45" fmla="*/ 76 h 151"/>
              <a:gd name="T46" fmla="*/ 122 w 152"/>
              <a:gd name="T47" fmla="*/ 21 h 151"/>
              <a:gd name="T48" fmla="*/ 113 w 152"/>
              <a:gd name="T49" fmla="*/ 29 h 151"/>
              <a:gd name="T50" fmla="*/ 122 w 152"/>
              <a:gd name="T51" fmla="*/ 38 h 151"/>
              <a:gd name="T52" fmla="*/ 131 w 152"/>
              <a:gd name="T53" fmla="*/ 29 h 151"/>
              <a:gd name="T54" fmla="*/ 122 w 152"/>
              <a:gd name="T55" fmla="*/ 2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2" h="151">
                <a:moveTo>
                  <a:pt x="121" y="76"/>
                </a:moveTo>
                <a:cubicBezTo>
                  <a:pt x="116" y="81"/>
                  <a:pt x="110" y="87"/>
                  <a:pt x="103" y="92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1" y="128"/>
                  <a:pt x="101" y="129"/>
                  <a:pt x="100" y="130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4" y="151"/>
                  <a:pt x="63" y="151"/>
                  <a:pt x="63" y="151"/>
                </a:cubicBezTo>
                <a:cubicBezTo>
                  <a:pt x="62" y="151"/>
                  <a:pt x="61" y="150"/>
                  <a:pt x="61" y="150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54" y="143"/>
                  <a:pt x="54" y="142"/>
                  <a:pt x="54" y="141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36" y="89"/>
                  <a:pt x="36" y="89"/>
                  <a:pt x="36" y="89"/>
                </a:cubicBezTo>
                <a:cubicBezTo>
                  <a:pt x="10" y="97"/>
                  <a:pt x="10" y="97"/>
                  <a:pt x="10" y="97"/>
                </a:cubicBezTo>
                <a:cubicBezTo>
                  <a:pt x="10" y="97"/>
                  <a:pt x="10" y="97"/>
                  <a:pt x="10" y="97"/>
                </a:cubicBezTo>
                <a:cubicBezTo>
                  <a:pt x="9" y="97"/>
                  <a:pt x="8" y="97"/>
                  <a:pt x="7" y="97"/>
                </a:cubicBezTo>
                <a:cubicBezTo>
                  <a:pt x="2" y="91"/>
                  <a:pt x="2" y="91"/>
                  <a:pt x="2" y="91"/>
                </a:cubicBezTo>
                <a:cubicBezTo>
                  <a:pt x="1" y="90"/>
                  <a:pt x="0" y="88"/>
                  <a:pt x="1" y="87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1"/>
                  <a:pt x="23" y="50"/>
                  <a:pt x="24" y="50"/>
                </a:cubicBezTo>
                <a:cubicBezTo>
                  <a:pt x="59" y="48"/>
                  <a:pt x="59" y="48"/>
                  <a:pt x="59" y="48"/>
                </a:cubicBezTo>
                <a:cubicBezTo>
                  <a:pt x="65" y="42"/>
                  <a:pt x="70" y="36"/>
                  <a:pt x="75" y="30"/>
                </a:cubicBezTo>
                <a:cubicBezTo>
                  <a:pt x="99" y="7"/>
                  <a:pt x="116" y="0"/>
                  <a:pt x="148" y="0"/>
                </a:cubicBezTo>
                <a:cubicBezTo>
                  <a:pt x="150" y="0"/>
                  <a:pt x="152" y="1"/>
                  <a:pt x="152" y="3"/>
                </a:cubicBezTo>
                <a:cubicBezTo>
                  <a:pt x="152" y="33"/>
                  <a:pt x="143" y="54"/>
                  <a:pt x="121" y="76"/>
                </a:cubicBezTo>
                <a:close/>
                <a:moveTo>
                  <a:pt x="122" y="21"/>
                </a:moveTo>
                <a:cubicBezTo>
                  <a:pt x="117" y="21"/>
                  <a:pt x="113" y="25"/>
                  <a:pt x="113" y="29"/>
                </a:cubicBezTo>
                <a:cubicBezTo>
                  <a:pt x="113" y="34"/>
                  <a:pt x="117" y="38"/>
                  <a:pt x="122" y="38"/>
                </a:cubicBezTo>
                <a:cubicBezTo>
                  <a:pt x="127" y="38"/>
                  <a:pt x="131" y="34"/>
                  <a:pt x="131" y="29"/>
                </a:cubicBezTo>
                <a:cubicBezTo>
                  <a:pt x="131" y="25"/>
                  <a:pt x="127" y="21"/>
                  <a:pt x="122" y="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2" name="Freeform 344"/>
          <p:cNvSpPr>
            <a:spLocks noEditPoints="1"/>
          </p:cNvSpPr>
          <p:nvPr/>
        </p:nvSpPr>
        <p:spPr bwMode="auto">
          <a:xfrm>
            <a:off x="3398352" y="4327465"/>
            <a:ext cx="185690" cy="178547"/>
          </a:xfrm>
          <a:custGeom>
            <a:avLst/>
            <a:gdLst>
              <a:gd name="T0" fmla="*/ 122 w 160"/>
              <a:gd name="T1" fmla="*/ 133 h 154"/>
              <a:gd name="T2" fmla="*/ 71 w 160"/>
              <a:gd name="T3" fmla="*/ 154 h 154"/>
              <a:gd name="T4" fmla="*/ 0 w 160"/>
              <a:gd name="T5" fmla="*/ 83 h 154"/>
              <a:gd name="T6" fmla="*/ 71 w 160"/>
              <a:gd name="T7" fmla="*/ 12 h 154"/>
              <a:gd name="T8" fmla="*/ 71 w 160"/>
              <a:gd name="T9" fmla="*/ 82 h 154"/>
              <a:gd name="T10" fmla="*/ 122 w 160"/>
              <a:gd name="T11" fmla="*/ 133 h 154"/>
              <a:gd name="T12" fmla="*/ 83 w 160"/>
              <a:gd name="T13" fmla="*/ 71 h 154"/>
              <a:gd name="T14" fmla="*/ 83 w 160"/>
              <a:gd name="T15" fmla="*/ 0 h 154"/>
              <a:gd name="T16" fmla="*/ 154 w 160"/>
              <a:gd name="T17" fmla="*/ 71 h 154"/>
              <a:gd name="T18" fmla="*/ 83 w 160"/>
              <a:gd name="T19" fmla="*/ 71 h 154"/>
              <a:gd name="T20" fmla="*/ 160 w 160"/>
              <a:gd name="T21" fmla="*/ 83 h 154"/>
              <a:gd name="T22" fmla="*/ 139 w 160"/>
              <a:gd name="T23" fmla="*/ 133 h 154"/>
              <a:gd name="T24" fmla="*/ 88 w 160"/>
              <a:gd name="T25" fmla="*/ 83 h 154"/>
              <a:gd name="T26" fmla="*/ 160 w 160"/>
              <a:gd name="T27" fmla="*/ 8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154">
                <a:moveTo>
                  <a:pt x="122" y="133"/>
                </a:moveTo>
                <a:cubicBezTo>
                  <a:pt x="109" y="146"/>
                  <a:pt x="91" y="154"/>
                  <a:pt x="71" y="154"/>
                </a:cubicBezTo>
                <a:cubicBezTo>
                  <a:pt x="32" y="154"/>
                  <a:pt x="0" y="122"/>
                  <a:pt x="0" y="83"/>
                </a:cubicBezTo>
                <a:cubicBezTo>
                  <a:pt x="0" y="44"/>
                  <a:pt x="32" y="12"/>
                  <a:pt x="71" y="12"/>
                </a:cubicBezTo>
                <a:cubicBezTo>
                  <a:pt x="71" y="82"/>
                  <a:pt x="71" y="82"/>
                  <a:pt x="71" y="82"/>
                </a:cubicBezTo>
                <a:lnTo>
                  <a:pt x="122" y="133"/>
                </a:lnTo>
                <a:close/>
                <a:moveTo>
                  <a:pt x="83" y="71"/>
                </a:moveTo>
                <a:cubicBezTo>
                  <a:pt x="83" y="0"/>
                  <a:pt x="83" y="0"/>
                  <a:pt x="83" y="0"/>
                </a:cubicBezTo>
                <a:cubicBezTo>
                  <a:pt x="122" y="0"/>
                  <a:pt x="154" y="32"/>
                  <a:pt x="154" y="71"/>
                </a:cubicBezTo>
                <a:lnTo>
                  <a:pt x="83" y="71"/>
                </a:lnTo>
                <a:close/>
                <a:moveTo>
                  <a:pt x="160" y="83"/>
                </a:moveTo>
                <a:cubicBezTo>
                  <a:pt x="160" y="102"/>
                  <a:pt x="152" y="120"/>
                  <a:pt x="139" y="133"/>
                </a:cubicBezTo>
                <a:cubicBezTo>
                  <a:pt x="88" y="83"/>
                  <a:pt x="88" y="83"/>
                  <a:pt x="88" y="83"/>
                </a:cubicBezTo>
                <a:lnTo>
                  <a:pt x="160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3" name="Freeform 345"/>
          <p:cNvSpPr>
            <a:spLocks/>
          </p:cNvSpPr>
          <p:nvPr/>
        </p:nvSpPr>
        <p:spPr bwMode="auto">
          <a:xfrm>
            <a:off x="3637607" y="4326275"/>
            <a:ext cx="194022" cy="194022"/>
          </a:xfrm>
          <a:custGeom>
            <a:avLst/>
            <a:gdLst>
              <a:gd name="T0" fmla="*/ 162 w 167"/>
              <a:gd name="T1" fmla="*/ 60 h 167"/>
              <a:gd name="T2" fmla="*/ 125 w 167"/>
              <a:gd name="T3" fmla="*/ 97 h 167"/>
              <a:gd name="T4" fmla="*/ 139 w 167"/>
              <a:gd name="T5" fmla="*/ 110 h 167"/>
              <a:gd name="T6" fmla="*/ 125 w 167"/>
              <a:gd name="T7" fmla="*/ 125 h 167"/>
              <a:gd name="T8" fmla="*/ 50 w 167"/>
              <a:gd name="T9" fmla="*/ 133 h 167"/>
              <a:gd name="T10" fmla="*/ 17 w 167"/>
              <a:gd name="T11" fmla="*/ 167 h 167"/>
              <a:gd name="T12" fmla="*/ 0 w 167"/>
              <a:gd name="T13" fmla="*/ 167 h 167"/>
              <a:gd name="T14" fmla="*/ 0 w 167"/>
              <a:gd name="T15" fmla="*/ 150 h 167"/>
              <a:gd name="T16" fmla="*/ 34 w 167"/>
              <a:gd name="T17" fmla="*/ 116 h 167"/>
              <a:gd name="T18" fmla="*/ 42 w 167"/>
              <a:gd name="T19" fmla="*/ 42 h 167"/>
              <a:gd name="T20" fmla="*/ 56 w 167"/>
              <a:gd name="T21" fmla="*/ 28 h 167"/>
              <a:gd name="T22" fmla="*/ 70 w 167"/>
              <a:gd name="T23" fmla="*/ 41 h 167"/>
              <a:gd name="T24" fmla="*/ 107 w 167"/>
              <a:gd name="T25" fmla="*/ 4 h 167"/>
              <a:gd name="T26" fmla="*/ 124 w 167"/>
              <a:gd name="T27" fmla="*/ 4 h 167"/>
              <a:gd name="T28" fmla="*/ 124 w 167"/>
              <a:gd name="T29" fmla="*/ 21 h 167"/>
              <a:gd name="T30" fmla="*/ 87 w 167"/>
              <a:gd name="T31" fmla="*/ 58 h 167"/>
              <a:gd name="T32" fmla="*/ 109 w 167"/>
              <a:gd name="T33" fmla="*/ 80 h 167"/>
              <a:gd name="T34" fmla="*/ 146 w 167"/>
              <a:gd name="T35" fmla="*/ 43 h 167"/>
              <a:gd name="T36" fmla="*/ 162 w 167"/>
              <a:gd name="T37" fmla="*/ 43 h 167"/>
              <a:gd name="T38" fmla="*/ 162 w 167"/>
              <a:gd name="T39" fmla="*/ 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7" h="167">
                <a:moveTo>
                  <a:pt x="162" y="60"/>
                </a:moveTo>
                <a:cubicBezTo>
                  <a:pt x="125" y="97"/>
                  <a:pt x="125" y="97"/>
                  <a:pt x="125" y="97"/>
                </a:cubicBezTo>
                <a:cubicBezTo>
                  <a:pt x="139" y="110"/>
                  <a:pt x="139" y="110"/>
                  <a:pt x="139" y="110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04" y="145"/>
                  <a:pt x="73" y="148"/>
                  <a:pt x="50" y="133"/>
                </a:cubicBezTo>
                <a:cubicBezTo>
                  <a:pt x="17" y="167"/>
                  <a:pt x="17" y="167"/>
                  <a:pt x="1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50"/>
                  <a:pt x="0" y="150"/>
                  <a:pt x="0" y="150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19" y="94"/>
                  <a:pt x="21" y="63"/>
                  <a:pt x="42" y="42"/>
                </a:cubicBezTo>
                <a:cubicBezTo>
                  <a:pt x="56" y="28"/>
                  <a:pt x="56" y="28"/>
                  <a:pt x="56" y="28"/>
                </a:cubicBezTo>
                <a:cubicBezTo>
                  <a:pt x="70" y="41"/>
                  <a:pt x="70" y="41"/>
                  <a:pt x="70" y="41"/>
                </a:cubicBezTo>
                <a:cubicBezTo>
                  <a:pt x="107" y="4"/>
                  <a:pt x="107" y="4"/>
                  <a:pt x="107" y="4"/>
                </a:cubicBezTo>
                <a:cubicBezTo>
                  <a:pt x="112" y="0"/>
                  <a:pt x="119" y="0"/>
                  <a:pt x="124" y="4"/>
                </a:cubicBezTo>
                <a:cubicBezTo>
                  <a:pt x="129" y="9"/>
                  <a:pt x="129" y="17"/>
                  <a:pt x="124" y="21"/>
                </a:cubicBezTo>
                <a:cubicBezTo>
                  <a:pt x="87" y="58"/>
                  <a:pt x="87" y="58"/>
                  <a:pt x="87" y="58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46" y="43"/>
                  <a:pt x="146" y="43"/>
                  <a:pt x="146" y="43"/>
                </a:cubicBezTo>
                <a:cubicBezTo>
                  <a:pt x="150" y="38"/>
                  <a:pt x="158" y="38"/>
                  <a:pt x="162" y="43"/>
                </a:cubicBezTo>
                <a:cubicBezTo>
                  <a:pt x="167" y="47"/>
                  <a:pt x="167" y="55"/>
                  <a:pt x="162" y="6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4" name="Freeform 346"/>
          <p:cNvSpPr>
            <a:spLocks noEditPoints="1"/>
          </p:cNvSpPr>
          <p:nvPr/>
        </p:nvSpPr>
        <p:spPr bwMode="auto">
          <a:xfrm>
            <a:off x="3878051" y="434174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12 h 142"/>
              <a:gd name="T12" fmla="*/ 11 w 142"/>
              <a:gd name="T13" fmla="*/ 71 h 142"/>
              <a:gd name="T14" fmla="*/ 71 w 142"/>
              <a:gd name="T15" fmla="*/ 130 h 142"/>
              <a:gd name="T16" fmla="*/ 130 w 142"/>
              <a:gd name="T17" fmla="*/ 71 h 142"/>
              <a:gd name="T18" fmla="*/ 71 w 142"/>
              <a:gd name="T19" fmla="*/ 12 h 142"/>
              <a:gd name="T20" fmla="*/ 47 w 142"/>
              <a:gd name="T21" fmla="*/ 59 h 142"/>
              <a:gd name="T22" fmla="*/ 35 w 142"/>
              <a:gd name="T23" fmla="*/ 47 h 142"/>
              <a:gd name="T24" fmla="*/ 47 w 142"/>
              <a:gd name="T25" fmla="*/ 35 h 142"/>
              <a:gd name="T26" fmla="*/ 59 w 142"/>
              <a:gd name="T27" fmla="*/ 47 h 142"/>
              <a:gd name="T28" fmla="*/ 47 w 142"/>
              <a:gd name="T29" fmla="*/ 59 h 142"/>
              <a:gd name="T30" fmla="*/ 100 w 142"/>
              <a:gd name="T31" fmla="*/ 94 h 142"/>
              <a:gd name="T32" fmla="*/ 41 w 142"/>
              <a:gd name="T33" fmla="*/ 94 h 142"/>
              <a:gd name="T34" fmla="*/ 35 w 142"/>
              <a:gd name="T35" fmla="*/ 89 h 142"/>
              <a:gd name="T36" fmla="*/ 41 w 142"/>
              <a:gd name="T37" fmla="*/ 83 h 142"/>
              <a:gd name="T38" fmla="*/ 100 w 142"/>
              <a:gd name="T39" fmla="*/ 83 h 142"/>
              <a:gd name="T40" fmla="*/ 106 w 142"/>
              <a:gd name="T41" fmla="*/ 89 h 142"/>
              <a:gd name="T42" fmla="*/ 100 w 142"/>
              <a:gd name="T43" fmla="*/ 94 h 142"/>
              <a:gd name="T44" fmla="*/ 94 w 142"/>
              <a:gd name="T45" fmla="*/ 59 h 142"/>
              <a:gd name="T46" fmla="*/ 82 w 142"/>
              <a:gd name="T47" fmla="*/ 47 h 142"/>
              <a:gd name="T48" fmla="*/ 94 w 142"/>
              <a:gd name="T49" fmla="*/ 35 h 142"/>
              <a:gd name="T50" fmla="*/ 106 w 142"/>
              <a:gd name="T51" fmla="*/ 47 h 142"/>
              <a:gd name="T52" fmla="*/ 94 w 142"/>
              <a:gd name="T53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12"/>
                </a:moveTo>
                <a:cubicBezTo>
                  <a:pt x="38" y="12"/>
                  <a:pt x="11" y="38"/>
                  <a:pt x="11" y="71"/>
                </a:cubicBezTo>
                <a:cubicBezTo>
                  <a:pt x="11" y="103"/>
                  <a:pt x="38" y="130"/>
                  <a:pt x="71" y="130"/>
                </a:cubicBezTo>
                <a:cubicBezTo>
                  <a:pt x="103" y="130"/>
                  <a:pt x="130" y="103"/>
                  <a:pt x="130" y="71"/>
                </a:cubicBezTo>
                <a:cubicBezTo>
                  <a:pt x="130" y="38"/>
                  <a:pt x="103" y="12"/>
                  <a:pt x="71" y="12"/>
                </a:cubicBezTo>
                <a:close/>
                <a:moveTo>
                  <a:pt x="47" y="59"/>
                </a:moveTo>
                <a:cubicBezTo>
                  <a:pt x="40" y="59"/>
                  <a:pt x="35" y="54"/>
                  <a:pt x="35" y="47"/>
                </a:cubicBezTo>
                <a:cubicBezTo>
                  <a:pt x="35" y="41"/>
                  <a:pt x="40" y="35"/>
                  <a:pt x="47" y="35"/>
                </a:cubicBezTo>
                <a:cubicBezTo>
                  <a:pt x="53" y="35"/>
                  <a:pt x="59" y="41"/>
                  <a:pt x="59" y="47"/>
                </a:cubicBezTo>
                <a:cubicBezTo>
                  <a:pt x="59" y="54"/>
                  <a:pt x="53" y="59"/>
                  <a:pt x="47" y="59"/>
                </a:cubicBezTo>
                <a:close/>
                <a:moveTo>
                  <a:pt x="100" y="94"/>
                </a:moveTo>
                <a:cubicBezTo>
                  <a:pt x="41" y="94"/>
                  <a:pt x="41" y="94"/>
                  <a:pt x="41" y="94"/>
                </a:cubicBezTo>
                <a:cubicBezTo>
                  <a:pt x="38" y="94"/>
                  <a:pt x="35" y="92"/>
                  <a:pt x="35" y="89"/>
                </a:cubicBezTo>
                <a:cubicBezTo>
                  <a:pt x="35" y="85"/>
                  <a:pt x="38" y="83"/>
                  <a:pt x="41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3" y="83"/>
                  <a:pt x="106" y="85"/>
                  <a:pt x="106" y="89"/>
                </a:cubicBezTo>
                <a:cubicBezTo>
                  <a:pt x="106" y="92"/>
                  <a:pt x="103" y="94"/>
                  <a:pt x="100" y="94"/>
                </a:cubicBezTo>
                <a:close/>
                <a:moveTo>
                  <a:pt x="94" y="59"/>
                </a:moveTo>
                <a:cubicBezTo>
                  <a:pt x="88" y="59"/>
                  <a:pt x="82" y="54"/>
                  <a:pt x="82" y="47"/>
                </a:cubicBezTo>
                <a:cubicBezTo>
                  <a:pt x="82" y="41"/>
                  <a:pt x="88" y="35"/>
                  <a:pt x="94" y="35"/>
                </a:cubicBezTo>
                <a:cubicBezTo>
                  <a:pt x="101" y="35"/>
                  <a:pt x="106" y="41"/>
                  <a:pt x="106" y="47"/>
                </a:cubicBezTo>
                <a:cubicBezTo>
                  <a:pt x="106" y="54"/>
                  <a:pt x="101" y="59"/>
                  <a:pt x="94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5" name="Freeform 347"/>
          <p:cNvSpPr>
            <a:spLocks noEditPoints="1"/>
          </p:cNvSpPr>
          <p:nvPr/>
        </p:nvSpPr>
        <p:spPr bwMode="auto">
          <a:xfrm>
            <a:off x="4129206" y="4354843"/>
            <a:ext cx="82133" cy="136887"/>
          </a:xfrm>
          <a:custGeom>
            <a:avLst/>
            <a:gdLst>
              <a:gd name="T0" fmla="*/ 71 w 71"/>
              <a:gd name="T1" fmla="*/ 106 h 118"/>
              <a:gd name="T2" fmla="*/ 59 w 71"/>
              <a:gd name="T3" fmla="*/ 118 h 118"/>
              <a:gd name="T4" fmla="*/ 12 w 71"/>
              <a:gd name="T5" fmla="*/ 118 h 118"/>
              <a:gd name="T6" fmla="*/ 0 w 71"/>
              <a:gd name="T7" fmla="*/ 106 h 118"/>
              <a:gd name="T8" fmla="*/ 0 w 71"/>
              <a:gd name="T9" fmla="*/ 11 h 118"/>
              <a:gd name="T10" fmla="*/ 12 w 71"/>
              <a:gd name="T11" fmla="*/ 0 h 118"/>
              <a:gd name="T12" fmla="*/ 59 w 71"/>
              <a:gd name="T13" fmla="*/ 0 h 118"/>
              <a:gd name="T14" fmla="*/ 71 w 71"/>
              <a:gd name="T15" fmla="*/ 11 h 118"/>
              <a:gd name="T16" fmla="*/ 71 w 71"/>
              <a:gd name="T17" fmla="*/ 106 h 118"/>
              <a:gd name="T18" fmla="*/ 62 w 71"/>
              <a:gd name="T19" fmla="*/ 26 h 118"/>
              <a:gd name="T20" fmla="*/ 59 w 71"/>
              <a:gd name="T21" fmla="*/ 23 h 118"/>
              <a:gd name="T22" fmla="*/ 12 w 71"/>
              <a:gd name="T23" fmla="*/ 23 h 118"/>
              <a:gd name="T24" fmla="*/ 9 w 71"/>
              <a:gd name="T25" fmla="*/ 26 h 118"/>
              <a:gd name="T26" fmla="*/ 9 w 71"/>
              <a:gd name="T27" fmla="*/ 91 h 118"/>
              <a:gd name="T28" fmla="*/ 12 w 71"/>
              <a:gd name="T29" fmla="*/ 94 h 118"/>
              <a:gd name="T30" fmla="*/ 59 w 71"/>
              <a:gd name="T31" fmla="*/ 94 h 118"/>
              <a:gd name="T32" fmla="*/ 62 w 71"/>
              <a:gd name="T33" fmla="*/ 91 h 118"/>
              <a:gd name="T34" fmla="*/ 62 w 71"/>
              <a:gd name="T35" fmla="*/ 26 h 118"/>
              <a:gd name="T36" fmla="*/ 43 w 71"/>
              <a:gd name="T37" fmla="*/ 11 h 118"/>
              <a:gd name="T38" fmla="*/ 28 w 71"/>
              <a:gd name="T39" fmla="*/ 11 h 118"/>
              <a:gd name="T40" fmla="*/ 26 w 71"/>
              <a:gd name="T41" fmla="*/ 13 h 118"/>
              <a:gd name="T42" fmla="*/ 28 w 71"/>
              <a:gd name="T43" fmla="*/ 14 h 118"/>
              <a:gd name="T44" fmla="*/ 43 w 71"/>
              <a:gd name="T45" fmla="*/ 14 h 118"/>
              <a:gd name="T46" fmla="*/ 44 w 71"/>
              <a:gd name="T47" fmla="*/ 13 h 118"/>
              <a:gd name="T48" fmla="*/ 43 w 71"/>
              <a:gd name="T49" fmla="*/ 11 h 118"/>
              <a:gd name="T50" fmla="*/ 35 w 71"/>
              <a:gd name="T51" fmla="*/ 99 h 118"/>
              <a:gd name="T52" fmla="*/ 28 w 71"/>
              <a:gd name="T53" fmla="*/ 106 h 118"/>
              <a:gd name="T54" fmla="*/ 35 w 71"/>
              <a:gd name="T55" fmla="*/ 114 h 118"/>
              <a:gd name="T56" fmla="*/ 43 w 71"/>
              <a:gd name="T57" fmla="*/ 106 h 118"/>
              <a:gd name="T58" fmla="*/ 35 w 71"/>
              <a:gd name="T59" fmla="*/ 9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1" h="118">
                <a:moveTo>
                  <a:pt x="71" y="106"/>
                </a:moveTo>
                <a:cubicBezTo>
                  <a:pt x="71" y="113"/>
                  <a:pt x="65" y="118"/>
                  <a:pt x="59" y="118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5" y="118"/>
                  <a:pt x="0" y="113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5" y="0"/>
                  <a:pt x="71" y="5"/>
                  <a:pt x="71" y="11"/>
                </a:cubicBezTo>
                <a:lnTo>
                  <a:pt x="71" y="106"/>
                </a:lnTo>
                <a:close/>
                <a:moveTo>
                  <a:pt x="62" y="26"/>
                </a:moveTo>
                <a:cubicBezTo>
                  <a:pt x="62" y="25"/>
                  <a:pt x="61" y="23"/>
                  <a:pt x="59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0" y="23"/>
                  <a:pt x="9" y="25"/>
                  <a:pt x="9" y="26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3"/>
                  <a:pt x="10" y="94"/>
                  <a:pt x="12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61" y="94"/>
                  <a:pt x="62" y="93"/>
                  <a:pt x="62" y="91"/>
                </a:cubicBezTo>
                <a:lnTo>
                  <a:pt x="62" y="26"/>
                </a:lnTo>
                <a:close/>
                <a:moveTo>
                  <a:pt x="43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14"/>
                  <a:pt x="27" y="14"/>
                  <a:pt x="28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4" y="14"/>
                  <a:pt x="44" y="14"/>
                  <a:pt x="44" y="13"/>
                </a:cubicBezTo>
                <a:cubicBezTo>
                  <a:pt x="44" y="12"/>
                  <a:pt x="44" y="11"/>
                  <a:pt x="43" y="11"/>
                </a:cubicBezTo>
                <a:close/>
                <a:moveTo>
                  <a:pt x="35" y="99"/>
                </a:moveTo>
                <a:cubicBezTo>
                  <a:pt x="31" y="99"/>
                  <a:pt x="28" y="102"/>
                  <a:pt x="28" y="106"/>
                </a:cubicBezTo>
                <a:cubicBezTo>
                  <a:pt x="28" y="110"/>
                  <a:pt x="31" y="114"/>
                  <a:pt x="35" y="114"/>
                </a:cubicBezTo>
                <a:cubicBezTo>
                  <a:pt x="39" y="114"/>
                  <a:pt x="43" y="110"/>
                  <a:pt x="43" y="106"/>
                </a:cubicBezTo>
                <a:cubicBezTo>
                  <a:pt x="43" y="102"/>
                  <a:pt x="39" y="99"/>
                  <a:pt x="35" y="9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6" name="Freeform 348"/>
          <p:cNvSpPr>
            <a:spLocks noEditPoints="1"/>
          </p:cNvSpPr>
          <p:nvPr/>
        </p:nvSpPr>
        <p:spPr bwMode="auto">
          <a:xfrm>
            <a:off x="4298231" y="4341749"/>
            <a:ext cx="158313" cy="164264"/>
          </a:xfrm>
          <a:custGeom>
            <a:avLst/>
            <a:gdLst>
              <a:gd name="T0" fmla="*/ 71 w 136"/>
              <a:gd name="T1" fmla="*/ 142 h 142"/>
              <a:gd name="T2" fmla="*/ 0 w 136"/>
              <a:gd name="T3" fmla="*/ 71 h 142"/>
              <a:gd name="T4" fmla="*/ 68 w 136"/>
              <a:gd name="T5" fmla="*/ 0 h 142"/>
              <a:gd name="T6" fmla="*/ 74 w 136"/>
              <a:gd name="T7" fmla="*/ 4 h 142"/>
              <a:gd name="T8" fmla="*/ 72 w 136"/>
              <a:gd name="T9" fmla="*/ 10 h 142"/>
              <a:gd name="T10" fmla="*/ 56 w 136"/>
              <a:gd name="T11" fmla="*/ 47 h 142"/>
              <a:gd name="T12" fmla="*/ 106 w 136"/>
              <a:gd name="T13" fmla="*/ 97 h 142"/>
              <a:gd name="T14" fmla="*/ 127 w 136"/>
              <a:gd name="T15" fmla="*/ 93 h 142"/>
              <a:gd name="T16" fmla="*/ 134 w 136"/>
              <a:gd name="T17" fmla="*/ 94 h 142"/>
              <a:gd name="T18" fmla="*/ 135 w 136"/>
              <a:gd name="T19" fmla="*/ 101 h 142"/>
              <a:gd name="T20" fmla="*/ 71 w 136"/>
              <a:gd name="T21" fmla="*/ 142 h 142"/>
              <a:gd name="T22" fmla="*/ 106 w 136"/>
              <a:gd name="T23" fmla="*/ 109 h 142"/>
              <a:gd name="T24" fmla="*/ 44 w 136"/>
              <a:gd name="T25" fmla="*/ 47 h 142"/>
              <a:gd name="T26" fmla="*/ 54 w 136"/>
              <a:gd name="T27" fmla="*/ 14 h 142"/>
              <a:gd name="T28" fmla="*/ 11 w 136"/>
              <a:gd name="T29" fmla="*/ 71 h 142"/>
              <a:gd name="T30" fmla="*/ 71 w 136"/>
              <a:gd name="T31" fmla="*/ 130 h 142"/>
              <a:gd name="T32" fmla="*/ 116 w 136"/>
              <a:gd name="T33" fmla="*/ 108 h 142"/>
              <a:gd name="T34" fmla="*/ 106 w 136"/>
              <a:gd name="T35" fmla="*/ 10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6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0" y="1"/>
                  <a:pt x="68" y="0"/>
                </a:cubicBezTo>
                <a:cubicBezTo>
                  <a:pt x="70" y="0"/>
                  <a:pt x="73" y="1"/>
                  <a:pt x="74" y="4"/>
                </a:cubicBezTo>
                <a:cubicBezTo>
                  <a:pt x="75" y="6"/>
                  <a:pt x="74" y="9"/>
                  <a:pt x="72" y="10"/>
                </a:cubicBezTo>
                <a:cubicBezTo>
                  <a:pt x="62" y="20"/>
                  <a:pt x="56" y="33"/>
                  <a:pt x="56" y="47"/>
                </a:cubicBezTo>
                <a:cubicBezTo>
                  <a:pt x="56" y="75"/>
                  <a:pt x="78" y="97"/>
                  <a:pt x="106" y="97"/>
                </a:cubicBezTo>
                <a:cubicBezTo>
                  <a:pt x="113" y="97"/>
                  <a:pt x="120" y="96"/>
                  <a:pt x="127" y="93"/>
                </a:cubicBezTo>
                <a:cubicBezTo>
                  <a:pt x="129" y="92"/>
                  <a:pt x="132" y="92"/>
                  <a:pt x="134" y="94"/>
                </a:cubicBezTo>
                <a:cubicBezTo>
                  <a:pt x="136" y="96"/>
                  <a:pt x="136" y="98"/>
                  <a:pt x="135" y="101"/>
                </a:cubicBezTo>
                <a:cubicBezTo>
                  <a:pt x="123" y="126"/>
                  <a:pt x="98" y="142"/>
                  <a:pt x="71" y="142"/>
                </a:cubicBezTo>
                <a:close/>
                <a:moveTo>
                  <a:pt x="106" y="109"/>
                </a:moveTo>
                <a:cubicBezTo>
                  <a:pt x="72" y="109"/>
                  <a:pt x="44" y="81"/>
                  <a:pt x="44" y="47"/>
                </a:cubicBezTo>
                <a:cubicBezTo>
                  <a:pt x="44" y="35"/>
                  <a:pt x="47" y="24"/>
                  <a:pt x="54" y="14"/>
                </a:cubicBezTo>
                <a:cubicBezTo>
                  <a:pt x="29" y="21"/>
                  <a:pt x="11" y="44"/>
                  <a:pt x="11" y="71"/>
                </a:cubicBezTo>
                <a:cubicBezTo>
                  <a:pt x="11" y="103"/>
                  <a:pt x="38" y="130"/>
                  <a:pt x="71" y="130"/>
                </a:cubicBezTo>
                <a:cubicBezTo>
                  <a:pt x="88" y="130"/>
                  <a:pt x="105" y="122"/>
                  <a:pt x="116" y="108"/>
                </a:cubicBezTo>
                <a:cubicBezTo>
                  <a:pt x="113" y="109"/>
                  <a:pt x="109" y="109"/>
                  <a:pt x="106" y="10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7" name="Freeform 349"/>
          <p:cNvSpPr>
            <a:spLocks/>
          </p:cNvSpPr>
          <p:nvPr/>
        </p:nvSpPr>
        <p:spPr bwMode="auto">
          <a:xfrm>
            <a:off x="4549388" y="4341749"/>
            <a:ext cx="164264" cy="178547"/>
          </a:xfrm>
          <a:custGeom>
            <a:avLst/>
            <a:gdLst>
              <a:gd name="T0" fmla="*/ 142 w 142"/>
              <a:gd name="T1" fmla="*/ 112 h 154"/>
              <a:gd name="T2" fmla="*/ 112 w 142"/>
              <a:gd name="T3" fmla="*/ 130 h 154"/>
              <a:gd name="T4" fmla="*/ 83 w 142"/>
              <a:gd name="T5" fmla="*/ 112 h 154"/>
              <a:gd name="T6" fmla="*/ 112 w 142"/>
              <a:gd name="T7" fmla="*/ 94 h 154"/>
              <a:gd name="T8" fmla="*/ 130 w 142"/>
              <a:gd name="T9" fmla="*/ 98 h 154"/>
              <a:gd name="T10" fmla="*/ 130 w 142"/>
              <a:gd name="T11" fmla="*/ 48 h 154"/>
              <a:gd name="T12" fmla="*/ 59 w 142"/>
              <a:gd name="T13" fmla="*/ 70 h 154"/>
              <a:gd name="T14" fmla="*/ 59 w 142"/>
              <a:gd name="T15" fmla="*/ 136 h 154"/>
              <a:gd name="T16" fmla="*/ 29 w 142"/>
              <a:gd name="T17" fmla="*/ 154 h 154"/>
              <a:gd name="T18" fmla="*/ 0 w 142"/>
              <a:gd name="T19" fmla="*/ 136 h 154"/>
              <a:gd name="T20" fmla="*/ 29 w 142"/>
              <a:gd name="T21" fmla="*/ 118 h 154"/>
              <a:gd name="T22" fmla="*/ 47 w 142"/>
              <a:gd name="T23" fmla="*/ 122 h 154"/>
              <a:gd name="T24" fmla="*/ 47 w 142"/>
              <a:gd name="T25" fmla="*/ 32 h 154"/>
              <a:gd name="T26" fmla="*/ 53 w 142"/>
              <a:gd name="T27" fmla="*/ 24 h 154"/>
              <a:gd name="T28" fmla="*/ 130 w 142"/>
              <a:gd name="T29" fmla="*/ 0 h 154"/>
              <a:gd name="T30" fmla="*/ 133 w 142"/>
              <a:gd name="T31" fmla="*/ 0 h 154"/>
              <a:gd name="T32" fmla="*/ 142 w 142"/>
              <a:gd name="T33" fmla="*/ 9 h 154"/>
              <a:gd name="T34" fmla="*/ 142 w 142"/>
              <a:gd name="T35" fmla="*/ 1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2" h="154">
                <a:moveTo>
                  <a:pt x="142" y="112"/>
                </a:moveTo>
                <a:cubicBezTo>
                  <a:pt x="142" y="125"/>
                  <a:pt x="122" y="130"/>
                  <a:pt x="112" y="130"/>
                </a:cubicBezTo>
                <a:cubicBezTo>
                  <a:pt x="102" y="130"/>
                  <a:pt x="83" y="125"/>
                  <a:pt x="83" y="112"/>
                </a:cubicBezTo>
                <a:cubicBezTo>
                  <a:pt x="83" y="99"/>
                  <a:pt x="102" y="94"/>
                  <a:pt x="112" y="94"/>
                </a:cubicBezTo>
                <a:cubicBezTo>
                  <a:pt x="118" y="94"/>
                  <a:pt x="124" y="96"/>
                  <a:pt x="130" y="98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136"/>
                  <a:pt x="59" y="136"/>
                  <a:pt x="59" y="136"/>
                </a:cubicBezTo>
                <a:cubicBezTo>
                  <a:pt x="59" y="149"/>
                  <a:pt x="39" y="154"/>
                  <a:pt x="29" y="154"/>
                </a:cubicBezTo>
                <a:cubicBezTo>
                  <a:pt x="19" y="154"/>
                  <a:pt x="0" y="149"/>
                  <a:pt x="0" y="136"/>
                </a:cubicBezTo>
                <a:cubicBezTo>
                  <a:pt x="0" y="123"/>
                  <a:pt x="19" y="118"/>
                  <a:pt x="29" y="118"/>
                </a:cubicBezTo>
                <a:cubicBezTo>
                  <a:pt x="35" y="118"/>
                  <a:pt x="42" y="119"/>
                  <a:pt x="47" y="12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28"/>
                  <a:pt x="50" y="25"/>
                  <a:pt x="53" y="24"/>
                </a:cubicBezTo>
                <a:cubicBezTo>
                  <a:pt x="130" y="0"/>
                  <a:pt x="130" y="0"/>
                  <a:pt x="130" y="0"/>
                </a:cubicBezTo>
                <a:cubicBezTo>
                  <a:pt x="131" y="0"/>
                  <a:pt x="132" y="0"/>
                  <a:pt x="133" y="0"/>
                </a:cubicBezTo>
                <a:cubicBezTo>
                  <a:pt x="138" y="0"/>
                  <a:pt x="142" y="4"/>
                  <a:pt x="142" y="9"/>
                </a:cubicBezTo>
                <a:lnTo>
                  <a:pt x="142" y="11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" name="Freeform 350"/>
          <p:cNvSpPr>
            <a:spLocks/>
          </p:cNvSpPr>
          <p:nvPr/>
        </p:nvSpPr>
        <p:spPr bwMode="auto">
          <a:xfrm>
            <a:off x="4755312" y="4341748"/>
            <a:ext cx="149980" cy="163074"/>
          </a:xfrm>
          <a:custGeom>
            <a:avLst/>
            <a:gdLst>
              <a:gd name="T0" fmla="*/ 104 w 129"/>
              <a:gd name="T1" fmla="*/ 141 h 141"/>
              <a:gd name="T2" fmla="*/ 82 w 129"/>
              <a:gd name="T3" fmla="*/ 132 h 141"/>
              <a:gd name="T4" fmla="*/ 10 w 129"/>
              <a:gd name="T5" fmla="*/ 60 h 141"/>
              <a:gd name="T6" fmla="*/ 0 w 129"/>
              <a:gd name="T7" fmla="*/ 35 h 141"/>
              <a:gd name="T8" fmla="*/ 35 w 129"/>
              <a:gd name="T9" fmla="*/ 0 h 141"/>
              <a:gd name="T10" fmla="*/ 60 w 129"/>
              <a:gd name="T11" fmla="*/ 11 h 141"/>
              <a:gd name="T12" fmla="*/ 116 w 129"/>
              <a:gd name="T13" fmla="*/ 67 h 141"/>
              <a:gd name="T14" fmla="*/ 117 w 129"/>
              <a:gd name="T15" fmla="*/ 69 h 141"/>
              <a:gd name="T16" fmla="*/ 110 w 129"/>
              <a:gd name="T17" fmla="*/ 76 h 141"/>
              <a:gd name="T18" fmla="*/ 108 w 129"/>
              <a:gd name="T19" fmla="*/ 75 h 141"/>
              <a:gd name="T20" fmla="*/ 52 w 129"/>
              <a:gd name="T21" fmla="*/ 19 h 141"/>
              <a:gd name="T22" fmla="*/ 35 w 129"/>
              <a:gd name="T23" fmla="*/ 12 h 141"/>
              <a:gd name="T24" fmla="*/ 11 w 129"/>
              <a:gd name="T25" fmla="*/ 35 h 141"/>
              <a:gd name="T26" fmla="*/ 19 w 129"/>
              <a:gd name="T27" fmla="*/ 52 h 141"/>
              <a:gd name="T28" fmla="*/ 90 w 129"/>
              <a:gd name="T29" fmla="*/ 124 h 141"/>
              <a:gd name="T30" fmla="*/ 104 w 129"/>
              <a:gd name="T31" fmla="*/ 130 h 141"/>
              <a:gd name="T32" fmla="*/ 117 w 129"/>
              <a:gd name="T33" fmla="*/ 116 h 141"/>
              <a:gd name="T34" fmla="*/ 111 w 129"/>
              <a:gd name="T35" fmla="*/ 103 h 141"/>
              <a:gd name="T36" fmla="*/ 58 w 129"/>
              <a:gd name="T37" fmla="*/ 49 h 141"/>
              <a:gd name="T38" fmla="*/ 52 w 129"/>
              <a:gd name="T39" fmla="*/ 47 h 141"/>
              <a:gd name="T40" fmla="*/ 46 w 129"/>
              <a:gd name="T41" fmla="*/ 53 h 141"/>
              <a:gd name="T42" fmla="*/ 48 w 129"/>
              <a:gd name="T43" fmla="*/ 58 h 141"/>
              <a:gd name="T44" fmla="*/ 86 w 129"/>
              <a:gd name="T45" fmla="*/ 96 h 141"/>
              <a:gd name="T46" fmla="*/ 87 w 129"/>
              <a:gd name="T47" fmla="*/ 98 h 141"/>
              <a:gd name="T48" fmla="*/ 80 w 129"/>
              <a:gd name="T49" fmla="*/ 105 h 141"/>
              <a:gd name="T50" fmla="*/ 78 w 129"/>
              <a:gd name="T51" fmla="*/ 105 h 141"/>
              <a:gd name="T52" fmla="*/ 40 w 129"/>
              <a:gd name="T53" fmla="*/ 67 h 141"/>
              <a:gd name="T54" fmla="*/ 34 w 129"/>
              <a:gd name="T55" fmla="*/ 53 h 141"/>
              <a:gd name="T56" fmla="*/ 52 w 129"/>
              <a:gd name="T57" fmla="*/ 35 h 141"/>
              <a:gd name="T58" fmla="*/ 66 w 129"/>
              <a:gd name="T59" fmla="*/ 41 h 141"/>
              <a:gd name="T60" fmla="*/ 120 w 129"/>
              <a:gd name="T61" fmla="*/ 94 h 141"/>
              <a:gd name="T62" fmla="*/ 129 w 129"/>
              <a:gd name="T63" fmla="*/ 116 h 141"/>
              <a:gd name="T64" fmla="*/ 104 w 129"/>
              <a:gd name="T65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9" h="141">
                <a:moveTo>
                  <a:pt x="104" y="141"/>
                </a:moveTo>
                <a:cubicBezTo>
                  <a:pt x="95" y="141"/>
                  <a:pt x="88" y="138"/>
                  <a:pt x="82" y="132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0" y="4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44" y="0"/>
                  <a:pt x="53" y="4"/>
                  <a:pt x="60" y="11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7" y="68"/>
                  <a:pt x="117" y="69"/>
                </a:cubicBezTo>
                <a:cubicBezTo>
                  <a:pt x="117" y="71"/>
                  <a:pt x="112" y="76"/>
                  <a:pt x="110" y="76"/>
                </a:cubicBezTo>
                <a:cubicBezTo>
                  <a:pt x="109" y="76"/>
                  <a:pt x="108" y="75"/>
                  <a:pt x="108" y="75"/>
                </a:cubicBezTo>
                <a:cubicBezTo>
                  <a:pt x="52" y="19"/>
                  <a:pt x="52" y="19"/>
                  <a:pt x="52" y="19"/>
                </a:cubicBezTo>
                <a:cubicBezTo>
                  <a:pt x="47" y="14"/>
                  <a:pt x="41" y="12"/>
                  <a:pt x="35" y="12"/>
                </a:cubicBezTo>
                <a:cubicBezTo>
                  <a:pt x="22" y="12"/>
                  <a:pt x="11" y="22"/>
                  <a:pt x="11" y="35"/>
                </a:cubicBezTo>
                <a:cubicBezTo>
                  <a:pt x="11" y="42"/>
                  <a:pt x="14" y="48"/>
                  <a:pt x="19" y="52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94" y="127"/>
                  <a:pt x="99" y="130"/>
                  <a:pt x="104" y="130"/>
                </a:cubicBezTo>
                <a:cubicBezTo>
                  <a:pt x="111" y="130"/>
                  <a:pt x="117" y="124"/>
                  <a:pt x="117" y="116"/>
                </a:cubicBezTo>
                <a:cubicBezTo>
                  <a:pt x="117" y="111"/>
                  <a:pt x="115" y="106"/>
                  <a:pt x="111" y="103"/>
                </a:cubicBezTo>
                <a:cubicBezTo>
                  <a:pt x="58" y="49"/>
                  <a:pt x="58" y="49"/>
                  <a:pt x="58" y="49"/>
                </a:cubicBezTo>
                <a:cubicBezTo>
                  <a:pt x="56" y="48"/>
                  <a:pt x="54" y="47"/>
                  <a:pt x="52" y="47"/>
                </a:cubicBezTo>
                <a:cubicBezTo>
                  <a:pt x="49" y="47"/>
                  <a:pt x="46" y="49"/>
                  <a:pt x="46" y="53"/>
                </a:cubicBezTo>
                <a:cubicBezTo>
                  <a:pt x="46" y="55"/>
                  <a:pt x="47" y="57"/>
                  <a:pt x="48" y="58"/>
                </a:cubicBezTo>
                <a:cubicBezTo>
                  <a:pt x="86" y="96"/>
                  <a:pt x="86" y="96"/>
                  <a:pt x="86" y="96"/>
                </a:cubicBezTo>
                <a:cubicBezTo>
                  <a:pt x="87" y="97"/>
                  <a:pt x="87" y="98"/>
                  <a:pt x="87" y="98"/>
                </a:cubicBezTo>
                <a:cubicBezTo>
                  <a:pt x="87" y="100"/>
                  <a:pt x="82" y="105"/>
                  <a:pt x="80" y="105"/>
                </a:cubicBezTo>
                <a:cubicBezTo>
                  <a:pt x="79" y="105"/>
                  <a:pt x="78" y="105"/>
                  <a:pt x="78" y="105"/>
                </a:cubicBezTo>
                <a:cubicBezTo>
                  <a:pt x="40" y="67"/>
                  <a:pt x="40" y="67"/>
                  <a:pt x="40" y="67"/>
                </a:cubicBezTo>
                <a:cubicBezTo>
                  <a:pt x="36" y="63"/>
                  <a:pt x="34" y="58"/>
                  <a:pt x="34" y="53"/>
                </a:cubicBezTo>
                <a:cubicBezTo>
                  <a:pt x="34" y="43"/>
                  <a:pt x="42" y="35"/>
                  <a:pt x="52" y="35"/>
                </a:cubicBezTo>
                <a:cubicBezTo>
                  <a:pt x="58" y="35"/>
                  <a:pt x="63" y="37"/>
                  <a:pt x="66" y="41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6" y="100"/>
                  <a:pt x="129" y="108"/>
                  <a:pt x="129" y="116"/>
                </a:cubicBezTo>
                <a:cubicBezTo>
                  <a:pt x="129" y="130"/>
                  <a:pt x="118" y="141"/>
                  <a:pt x="104" y="1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9" name="Freeform 351"/>
          <p:cNvSpPr>
            <a:spLocks/>
          </p:cNvSpPr>
          <p:nvPr/>
        </p:nvSpPr>
        <p:spPr bwMode="auto">
          <a:xfrm>
            <a:off x="4956475" y="4341749"/>
            <a:ext cx="134506" cy="164264"/>
          </a:xfrm>
          <a:custGeom>
            <a:avLst/>
            <a:gdLst>
              <a:gd name="T0" fmla="*/ 116 w 116"/>
              <a:gd name="T1" fmla="*/ 12 h 142"/>
              <a:gd name="T2" fmla="*/ 110 w 116"/>
              <a:gd name="T3" fmla="*/ 21 h 142"/>
              <a:gd name="T4" fmla="*/ 105 w 116"/>
              <a:gd name="T5" fmla="*/ 21 h 142"/>
              <a:gd name="T6" fmla="*/ 102 w 116"/>
              <a:gd name="T7" fmla="*/ 24 h 142"/>
              <a:gd name="T8" fmla="*/ 102 w 116"/>
              <a:gd name="T9" fmla="*/ 30 h 142"/>
              <a:gd name="T10" fmla="*/ 102 w 116"/>
              <a:gd name="T11" fmla="*/ 136 h 142"/>
              <a:gd name="T12" fmla="*/ 97 w 116"/>
              <a:gd name="T13" fmla="*/ 142 h 142"/>
              <a:gd name="T14" fmla="*/ 87 w 116"/>
              <a:gd name="T15" fmla="*/ 142 h 142"/>
              <a:gd name="T16" fmla="*/ 81 w 116"/>
              <a:gd name="T17" fmla="*/ 136 h 142"/>
              <a:gd name="T18" fmla="*/ 81 w 116"/>
              <a:gd name="T19" fmla="*/ 24 h 142"/>
              <a:gd name="T20" fmla="*/ 68 w 116"/>
              <a:gd name="T21" fmla="*/ 24 h 142"/>
              <a:gd name="T22" fmla="*/ 68 w 116"/>
              <a:gd name="T23" fmla="*/ 136 h 142"/>
              <a:gd name="T24" fmla="*/ 62 w 116"/>
              <a:gd name="T25" fmla="*/ 142 h 142"/>
              <a:gd name="T26" fmla="*/ 52 w 116"/>
              <a:gd name="T27" fmla="*/ 142 h 142"/>
              <a:gd name="T28" fmla="*/ 46 w 116"/>
              <a:gd name="T29" fmla="*/ 136 h 142"/>
              <a:gd name="T30" fmla="*/ 46 w 116"/>
              <a:gd name="T31" fmla="*/ 90 h 142"/>
              <a:gd name="T32" fmla="*/ 24 w 116"/>
              <a:gd name="T33" fmla="*/ 85 h 142"/>
              <a:gd name="T34" fmla="*/ 6 w 116"/>
              <a:gd name="T35" fmla="*/ 68 h 142"/>
              <a:gd name="T36" fmla="*/ 0 w 116"/>
              <a:gd name="T37" fmla="*/ 44 h 142"/>
              <a:gd name="T38" fmla="*/ 8 w 116"/>
              <a:gd name="T39" fmla="*/ 18 h 142"/>
              <a:gd name="T40" fmla="*/ 28 w 116"/>
              <a:gd name="T41" fmla="*/ 3 h 142"/>
              <a:gd name="T42" fmla="*/ 66 w 116"/>
              <a:gd name="T43" fmla="*/ 0 h 142"/>
              <a:gd name="T44" fmla="*/ 110 w 116"/>
              <a:gd name="T45" fmla="*/ 0 h 142"/>
              <a:gd name="T46" fmla="*/ 116 w 116"/>
              <a:gd name="T47" fmla="*/ 5 h 142"/>
              <a:gd name="T48" fmla="*/ 116 w 116"/>
              <a:gd name="T49" fmla="*/ 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6" h="142">
                <a:moveTo>
                  <a:pt x="116" y="12"/>
                </a:moveTo>
                <a:cubicBezTo>
                  <a:pt x="116" y="15"/>
                  <a:pt x="114" y="21"/>
                  <a:pt x="110" y="21"/>
                </a:cubicBezTo>
                <a:cubicBezTo>
                  <a:pt x="109" y="21"/>
                  <a:pt x="107" y="21"/>
                  <a:pt x="105" y="21"/>
                </a:cubicBezTo>
                <a:cubicBezTo>
                  <a:pt x="104" y="21"/>
                  <a:pt x="103" y="22"/>
                  <a:pt x="102" y="24"/>
                </a:cubicBezTo>
                <a:cubicBezTo>
                  <a:pt x="102" y="26"/>
                  <a:pt x="102" y="28"/>
                  <a:pt x="102" y="30"/>
                </a:cubicBezTo>
                <a:cubicBezTo>
                  <a:pt x="102" y="136"/>
                  <a:pt x="102" y="136"/>
                  <a:pt x="102" y="136"/>
                </a:cubicBezTo>
                <a:cubicBezTo>
                  <a:pt x="102" y="139"/>
                  <a:pt x="100" y="142"/>
                  <a:pt x="97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3" y="142"/>
                  <a:pt x="81" y="139"/>
                  <a:pt x="81" y="136"/>
                </a:cubicBezTo>
                <a:cubicBezTo>
                  <a:pt x="81" y="24"/>
                  <a:pt x="81" y="24"/>
                  <a:pt x="81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9"/>
                  <a:pt x="65" y="142"/>
                  <a:pt x="62" y="142"/>
                </a:cubicBezTo>
                <a:cubicBezTo>
                  <a:pt x="52" y="142"/>
                  <a:pt x="52" y="142"/>
                  <a:pt x="52" y="142"/>
                </a:cubicBezTo>
                <a:cubicBezTo>
                  <a:pt x="49" y="142"/>
                  <a:pt x="46" y="139"/>
                  <a:pt x="46" y="136"/>
                </a:cubicBezTo>
                <a:cubicBezTo>
                  <a:pt x="46" y="90"/>
                  <a:pt x="46" y="90"/>
                  <a:pt x="46" y="90"/>
                </a:cubicBezTo>
                <a:cubicBezTo>
                  <a:pt x="37" y="90"/>
                  <a:pt x="30" y="88"/>
                  <a:pt x="24" y="85"/>
                </a:cubicBezTo>
                <a:cubicBezTo>
                  <a:pt x="16" y="81"/>
                  <a:pt x="10" y="76"/>
                  <a:pt x="6" y="68"/>
                </a:cubicBezTo>
                <a:cubicBezTo>
                  <a:pt x="2" y="61"/>
                  <a:pt x="0" y="53"/>
                  <a:pt x="0" y="44"/>
                </a:cubicBezTo>
                <a:cubicBezTo>
                  <a:pt x="0" y="34"/>
                  <a:pt x="3" y="25"/>
                  <a:pt x="8" y="18"/>
                </a:cubicBezTo>
                <a:cubicBezTo>
                  <a:pt x="14" y="11"/>
                  <a:pt x="20" y="6"/>
                  <a:pt x="28" y="3"/>
                </a:cubicBezTo>
                <a:cubicBezTo>
                  <a:pt x="35" y="1"/>
                  <a:pt x="49" y="0"/>
                  <a:pt x="66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6" y="2"/>
                  <a:pt x="116" y="5"/>
                </a:cubicBezTo>
                <a:lnTo>
                  <a:pt x="116" y="1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0" name="Freeform 352"/>
          <p:cNvSpPr>
            <a:spLocks noEditPoints="1"/>
          </p:cNvSpPr>
          <p:nvPr/>
        </p:nvSpPr>
        <p:spPr bwMode="auto">
          <a:xfrm>
            <a:off x="5139783" y="4341749"/>
            <a:ext cx="163074" cy="164264"/>
          </a:xfrm>
          <a:custGeom>
            <a:avLst/>
            <a:gdLst>
              <a:gd name="T0" fmla="*/ 59 w 141"/>
              <a:gd name="T1" fmla="*/ 136 h 142"/>
              <a:gd name="T2" fmla="*/ 53 w 141"/>
              <a:gd name="T3" fmla="*/ 142 h 142"/>
              <a:gd name="T4" fmla="*/ 5 w 141"/>
              <a:gd name="T5" fmla="*/ 142 h 142"/>
              <a:gd name="T6" fmla="*/ 0 w 141"/>
              <a:gd name="T7" fmla="*/ 136 h 142"/>
              <a:gd name="T8" fmla="*/ 0 w 141"/>
              <a:gd name="T9" fmla="*/ 6 h 142"/>
              <a:gd name="T10" fmla="*/ 5 w 141"/>
              <a:gd name="T11" fmla="*/ 0 h 142"/>
              <a:gd name="T12" fmla="*/ 53 w 141"/>
              <a:gd name="T13" fmla="*/ 0 h 142"/>
              <a:gd name="T14" fmla="*/ 59 w 141"/>
              <a:gd name="T15" fmla="*/ 6 h 142"/>
              <a:gd name="T16" fmla="*/ 59 w 141"/>
              <a:gd name="T17" fmla="*/ 136 h 142"/>
              <a:gd name="T18" fmla="*/ 141 w 141"/>
              <a:gd name="T19" fmla="*/ 136 h 142"/>
              <a:gd name="T20" fmla="*/ 136 w 141"/>
              <a:gd name="T21" fmla="*/ 142 h 142"/>
              <a:gd name="T22" fmla="*/ 88 w 141"/>
              <a:gd name="T23" fmla="*/ 142 h 142"/>
              <a:gd name="T24" fmla="*/ 82 w 141"/>
              <a:gd name="T25" fmla="*/ 136 h 142"/>
              <a:gd name="T26" fmla="*/ 82 w 141"/>
              <a:gd name="T27" fmla="*/ 6 h 142"/>
              <a:gd name="T28" fmla="*/ 88 w 141"/>
              <a:gd name="T29" fmla="*/ 0 h 142"/>
              <a:gd name="T30" fmla="*/ 136 w 141"/>
              <a:gd name="T31" fmla="*/ 0 h 142"/>
              <a:gd name="T32" fmla="*/ 141 w 141"/>
              <a:gd name="T33" fmla="*/ 6 h 142"/>
              <a:gd name="T34" fmla="*/ 141 w 141"/>
              <a:gd name="T35" fmla="*/ 13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142">
                <a:moveTo>
                  <a:pt x="59" y="136"/>
                </a:moveTo>
                <a:cubicBezTo>
                  <a:pt x="59" y="139"/>
                  <a:pt x="56" y="142"/>
                  <a:pt x="53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2" y="142"/>
                  <a:pt x="0" y="139"/>
                  <a:pt x="0" y="1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6" y="0"/>
                  <a:pt x="59" y="3"/>
                  <a:pt x="59" y="6"/>
                </a:cubicBezTo>
                <a:lnTo>
                  <a:pt x="59" y="136"/>
                </a:lnTo>
                <a:close/>
                <a:moveTo>
                  <a:pt x="141" y="136"/>
                </a:moveTo>
                <a:cubicBezTo>
                  <a:pt x="141" y="139"/>
                  <a:pt x="139" y="142"/>
                  <a:pt x="136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5" y="142"/>
                  <a:pt x="82" y="139"/>
                  <a:pt x="82" y="13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3"/>
                  <a:pt x="85" y="0"/>
                  <a:pt x="88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1" y="3"/>
                  <a:pt x="141" y="6"/>
                </a:cubicBezTo>
                <a:lnTo>
                  <a:pt x="141" y="13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1" name="Freeform 353"/>
          <p:cNvSpPr>
            <a:spLocks/>
          </p:cNvSpPr>
          <p:nvPr/>
        </p:nvSpPr>
        <p:spPr bwMode="auto">
          <a:xfrm>
            <a:off x="5345708" y="4341750"/>
            <a:ext cx="151170" cy="149980"/>
          </a:xfrm>
          <a:custGeom>
            <a:avLst/>
            <a:gdLst>
              <a:gd name="T0" fmla="*/ 130 w 130"/>
              <a:gd name="T1" fmla="*/ 74 h 130"/>
              <a:gd name="T2" fmla="*/ 121 w 130"/>
              <a:gd name="T3" fmla="*/ 83 h 130"/>
              <a:gd name="T4" fmla="*/ 83 w 130"/>
              <a:gd name="T5" fmla="*/ 83 h 130"/>
              <a:gd name="T6" fmla="*/ 83 w 130"/>
              <a:gd name="T7" fmla="*/ 121 h 130"/>
              <a:gd name="T8" fmla="*/ 74 w 130"/>
              <a:gd name="T9" fmla="*/ 130 h 130"/>
              <a:gd name="T10" fmla="*/ 56 w 130"/>
              <a:gd name="T11" fmla="*/ 130 h 130"/>
              <a:gd name="T12" fmla="*/ 47 w 130"/>
              <a:gd name="T13" fmla="*/ 121 h 130"/>
              <a:gd name="T14" fmla="*/ 47 w 130"/>
              <a:gd name="T15" fmla="*/ 83 h 130"/>
              <a:gd name="T16" fmla="*/ 9 w 130"/>
              <a:gd name="T17" fmla="*/ 83 h 130"/>
              <a:gd name="T18" fmla="*/ 0 w 130"/>
              <a:gd name="T19" fmla="*/ 74 h 130"/>
              <a:gd name="T20" fmla="*/ 0 w 130"/>
              <a:gd name="T21" fmla="*/ 56 h 130"/>
              <a:gd name="T22" fmla="*/ 9 w 130"/>
              <a:gd name="T23" fmla="*/ 47 h 130"/>
              <a:gd name="T24" fmla="*/ 47 w 130"/>
              <a:gd name="T25" fmla="*/ 47 h 130"/>
              <a:gd name="T26" fmla="*/ 47 w 130"/>
              <a:gd name="T27" fmla="*/ 9 h 130"/>
              <a:gd name="T28" fmla="*/ 56 w 130"/>
              <a:gd name="T29" fmla="*/ 0 h 130"/>
              <a:gd name="T30" fmla="*/ 74 w 130"/>
              <a:gd name="T31" fmla="*/ 0 h 130"/>
              <a:gd name="T32" fmla="*/ 83 w 130"/>
              <a:gd name="T33" fmla="*/ 9 h 130"/>
              <a:gd name="T34" fmla="*/ 83 w 130"/>
              <a:gd name="T35" fmla="*/ 47 h 130"/>
              <a:gd name="T36" fmla="*/ 121 w 130"/>
              <a:gd name="T37" fmla="*/ 47 h 130"/>
              <a:gd name="T38" fmla="*/ 130 w 130"/>
              <a:gd name="T39" fmla="*/ 56 h 130"/>
              <a:gd name="T40" fmla="*/ 130 w 130"/>
              <a:gd name="T41" fmla="*/ 7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30">
                <a:moveTo>
                  <a:pt x="130" y="74"/>
                </a:moveTo>
                <a:cubicBezTo>
                  <a:pt x="130" y="79"/>
                  <a:pt x="126" y="83"/>
                  <a:pt x="12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3" y="126"/>
                  <a:pt x="79" y="130"/>
                  <a:pt x="74" y="130"/>
                </a:cubicBezTo>
                <a:cubicBezTo>
                  <a:pt x="56" y="130"/>
                  <a:pt x="56" y="130"/>
                  <a:pt x="56" y="130"/>
                </a:cubicBezTo>
                <a:cubicBezTo>
                  <a:pt x="51" y="130"/>
                  <a:pt x="47" y="126"/>
                  <a:pt x="47" y="121"/>
                </a:cubicBezTo>
                <a:cubicBezTo>
                  <a:pt x="47" y="83"/>
                  <a:pt x="47" y="83"/>
                  <a:pt x="47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1"/>
                  <a:pt x="4" y="47"/>
                  <a:pt x="9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4"/>
                  <a:pt x="51" y="0"/>
                  <a:pt x="56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9" y="0"/>
                  <a:pt x="83" y="4"/>
                  <a:pt x="83" y="9"/>
                </a:cubicBezTo>
                <a:cubicBezTo>
                  <a:pt x="83" y="47"/>
                  <a:pt x="83" y="47"/>
                  <a:pt x="83" y="47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126" y="47"/>
                  <a:pt x="130" y="51"/>
                  <a:pt x="130" y="56"/>
                </a:cubicBezTo>
                <a:lnTo>
                  <a:pt x="130" y="7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2" name="Freeform 354"/>
          <p:cNvSpPr>
            <a:spLocks noEditPoints="1"/>
          </p:cNvSpPr>
          <p:nvPr/>
        </p:nvSpPr>
        <p:spPr bwMode="auto">
          <a:xfrm>
            <a:off x="5582582" y="4327465"/>
            <a:ext cx="165454" cy="178547"/>
          </a:xfrm>
          <a:custGeom>
            <a:avLst/>
            <a:gdLst>
              <a:gd name="T0" fmla="*/ 71 w 142"/>
              <a:gd name="T1" fmla="*/ 154 h 154"/>
              <a:gd name="T2" fmla="*/ 0 w 142"/>
              <a:gd name="T3" fmla="*/ 83 h 154"/>
              <a:gd name="T4" fmla="*/ 29 w 142"/>
              <a:gd name="T5" fmla="*/ 26 h 154"/>
              <a:gd name="T6" fmla="*/ 45 w 142"/>
              <a:gd name="T7" fmla="*/ 28 h 154"/>
              <a:gd name="T8" fmla="*/ 43 w 142"/>
              <a:gd name="T9" fmla="*/ 45 h 154"/>
              <a:gd name="T10" fmla="*/ 24 w 142"/>
              <a:gd name="T11" fmla="*/ 83 h 154"/>
              <a:gd name="T12" fmla="*/ 71 w 142"/>
              <a:gd name="T13" fmla="*/ 130 h 154"/>
              <a:gd name="T14" fmla="*/ 119 w 142"/>
              <a:gd name="T15" fmla="*/ 83 h 154"/>
              <a:gd name="T16" fmla="*/ 100 w 142"/>
              <a:gd name="T17" fmla="*/ 45 h 154"/>
              <a:gd name="T18" fmla="*/ 97 w 142"/>
              <a:gd name="T19" fmla="*/ 28 h 154"/>
              <a:gd name="T20" fmla="*/ 114 w 142"/>
              <a:gd name="T21" fmla="*/ 26 h 154"/>
              <a:gd name="T22" fmla="*/ 142 w 142"/>
              <a:gd name="T23" fmla="*/ 83 h 154"/>
              <a:gd name="T24" fmla="*/ 71 w 142"/>
              <a:gd name="T25" fmla="*/ 154 h 154"/>
              <a:gd name="T26" fmla="*/ 83 w 142"/>
              <a:gd name="T27" fmla="*/ 71 h 154"/>
              <a:gd name="T28" fmla="*/ 71 w 142"/>
              <a:gd name="T29" fmla="*/ 83 h 154"/>
              <a:gd name="T30" fmla="*/ 59 w 142"/>
              <a:gd name="T31" fmla="*/ 71 h 154"/>
              <a:gd name="T32" fmla="*/ 59 w 142"/>
              <a:gd name="T33" fmla="*/ 12 h 154"/>
              <a:gd name="T34" fmla="*/ 71 w 142"/>
              <a:gd name="T35" fmla="*/ 0 h 154"/>
              <a:gd name="T36" fmla="*/ 83 w 142"/>
              <a:gd name="T37" fmla="*/ 12 h 154"/>
              <a:gd name="T38" fmla="*/ 83 w 142"/>
              <a:gd name="T39" fmla="*/ 7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154">
                <a:moveTo>
                  <a:pt x="71" y="154"/>
                </a:moveTo>
                <a:cubicBezTo>
                  <a:pt x="32" y="154"/>
                  <a:pt x="0" y="122"/>
                  <a:pt x="0" y="83"/>
                </a:cubicBezTo>
                <a:cubicBezTo>
                  <a:pt x="0" y="60"/>
                  <a:pt x="11" y="40"/>
                  <a:pt x="29" y="26"/>
                </a:cubicBezTo>
                <a:cubicBezTo>
                  <a:pt x="34" y="22"/>
                  <a:pt x="41" y="23"/>
                  <a:pt x="45" y="28"/>
                </a:cubicBezTo>
                <a:cubicBezTo>
                  <a:pt x="49" y="34"/>
                  <a:pt x="48" y="41"/>
                  <a:pt x="43" y="45"/>
                </a:cubicBezTo>
                <a:cubicBezTo>
                  <a:pt x="31" y="54"/>
                  <a:pt x="24" y="68"/>
                  <a:pt x="24" y="83"/>
                </a:cubicBezTo>
                <a:cubicBezTo>
                  <a:pt x="24" y="109"/>
                  <a:pt x="45" y="130"/>
                  <a:pt x="71" y="130"/>
                </a:cubicBezTo>
                <a:cubicBezTo>
                  <a:pt x="97" y="130"/>
                  <a:pt x="119" y="109"/>
                  <a:pt x="119" y="83"/>
                </a:cubicBezTo>
                <a:cubicBezTo>
                  <a:pt x="119" y="68"/>
                  <a:pt x="112" y="54"/>
                  <a:pt x="100" y="45"/>
                </a:cubicBezTo>
                <a:cubicBezTo>
                  <a:pt x="94" y="41"/>
                  <a:pt x="93" y="34"/>
                  <a:pt x="97" y="28"/>
                </a:cubicBezTo>
                <a:cubicBezTo>
                  <a:pt x="101" y="23"/>
                  <a:pt x="109" y="22"/>
                  <a:pt x="114" y="26"/>
                </a:cubicBezTo>
                <a:cubicBezTo>
                  <a:pt x="132" y="40"/>
                  <a:pt x="142" y="60"/>
                  <a:pt x="142" y="83"/>
                </a:cubicBezTo>
                <a:cubicBezTo>
                  <a:pt x="142" y="122"/>
                  <a:pt x="110" y="154"/>
                  <a:pt x="71" y="154"/>
                </a:cubicBezTo>
                <a:close/>
                <a:moveTo>
                  <a:pt x="83" y="71"/>
                </a:moveTo>
                <a:cubicBezTo>
                  <a:pt x="83" y="77"/>
                  <a:pt x="78" y="83"/>
                  <a:pt x="71" y="83"/>
                </a:cubicBezTo>
                <a:cubicBezTo>
                  <a:pt x="65" y="83"/>
                  <a:pt x="59" y="77"/>
                  <a:pt x="59" y="71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5"/>
                  <a:pt x="65" y="0"/>
                  <a:pt x="71" y="0"/>
                </a:cubicBezTo>
                <a:cubicBezTo>
                  <a:pt x="78" y="0"/>
                  <a:pt x="83" y="5"/>
                  <a:pt x="83" y="12"/>
                </a:cubicBezTo>
                <a:lnTo>
                  <a:pt x="83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3" name="Freeform 355"/>
          <p:cNvSpPr>
            <a:spLocks noEditPoints="1"/>
          </p:cNvSpPr>
          <p:nvPr/>
        </p:nvSpPr>
        <p:spPr bwMode="auto">
          <a:xfrm>
            <a:off x="5790886" y="4341749"/>
            <a:ext cx="178547" cy="164264"/>
          </a:xfrm>
          <a:custGeom>
            <a:avLst/>
            <a:gdLst>
              <a:gd name="T0" fmla="*/ 154 w 154"/>
              <a:gd name="T1" fmla="*/ 115 h 142"/>
              <a:gd name="T2" fmla="*/ 151 w 154"/>
              <a:gd name="T3" fmla="*/ 118 h 142"/>
              <a:gd name="T4" fmla="*/ 130 w 154"/>
              <a:gd name="T5" fmla="*/ 118 h 142"/>
              <a:gd name="T6" fmla="*/ 130 w 154"/>
              <a:gd name="T7" fmla="*/ 133 h 142"/>
              <a:gd name="T8" fmla="*/ 121 w 154"/>
              <a:gd name="T9" fmla="*/ 142 h 142"/>
              <a:gd name="T10" fmla="*/ 32 w 154"/>
              <a:gd name="T11" fmla="*/ 142 h 142"/>
              <a:gd name="T12" fmla="*/ 23 w 154"/>
              <a:gd name="T13" fmla="*/ 133 h 142"/>
              <a:gd name="T14" fmla="*/ 23 w 154"/>
              <a:gd name="T15" fmla="*/ 118 h 142"/>
              <a:gd name="T16" fmla="*/ 3 w 154"/>
              <a:gd name="T17" fmla="*/ 118 h 142"/>
              <a:gd name="T18" fmla="*/ 0 w 154"/>
              <a:gd name="T19" fmla="*/ 115 h 142"/>
              <a:gd name="T20" fmla="*/ 0 w 154"/>
              <a:gd name="T21" fmla="*/ 77 h 142"/>
              <a:gd name="T22" fmla="*/ 18 w 154"/>
              <a:gd name="T23" fmla="*/ 59 h 142"/>
              <a:gd name="T24" fmla="*/ 23 w 154"/>
              <a:gd name="T25" fmla="*/ 59 h 142"/>
              <a:gd name="T26" fmla="*/ 23 w 154"/>
              <a:gd name="T27" fmla="*/ 9 h 142"/>
              <a:gd name="T28" fmla="*/ 32 w 154"/>
              <a:gd name="T29" fmla="*/ 0 h 142"/>
              <a:gd name="T30" fmla="*/ 94 w 154"/>
              <a:gd name="T31" fmla="*/ 0 h 142"/>
              <a:gd name="T32" fmla="*/ 110 w 154"/>
              <a:gd name="T33" fmla="*/ 6 h 142"/>
              <a:gd name="T34" fmla="*/ 124 w 154"/>
              <a:gd name="T35" fmla="*/ 20 h 142"/>
              <a:gd name="T36" fmla="*/ 130 w 154"/>
              <a:gd name="T37" fmla="*/ 35 h 142"/>
              <a:gd name="T38" fmla="*/ 130 w 154"/>
              <a:gd name="T39" fmla="*/ 59 h 142"/>
              <a:gd name="T40" fmla="*/ 136 w 154"/>
              <a:gd name="T41" fmla="*/ 59 h 142"/>
              <a:gd name="T42" fmla="*/ 154 w 154"/>
              <a:gd name="T43" fmla="*/ 77 h 142"/>
              <a:gd name="T44" fmla="*/ 154 w 154"/>
              <a:gd name="T45" fmla="*/ 115 h 142"/>
              <a:gd name="T46" fmla="*/ 118 w 154"/>
              <a:gd name="T47" fmla="*/ 71 h 142"/>
              <a:gd name="T48" fmla="*/ 118 w 154"/>
              <a:gd name="T49" fmla="*/ 35 h 142"/>
              <a:gd name="T50" fmla="*/ 103 w 154"/>
              <a:gd name="T51" fmla="*/ 35 h 142"/>
              <a:gd name="T52" fmla="*/ 94 w 154"/>
              <a:gd name="T53" fmla="*/ 26 h 142"/>
              <a:gd name="T54" fmla="*/ 94 w 154"/>
              <a:gd name="T55" fmla="*/ 12 h 142"/>
              <a:gd name="T56" fmla="*/ 35 w 154"/>
              <a:gd name="T57" fmla="*/ 12 h 142"/>
              <a:gd name="T58" fmla="*/ 35 w 154"/>
              <a:gd name="T59" fmla="*/ 71 h 142"/>
              <a:gd name="T60" fmla="*/ 118 w 154"/>
              <a:gd name="T61" fmla="*/ 71 h 142"/>
              <a:gd name="T62" fmla="*/ 118 w 154"/>
              <a:gd name="T63" fmla="*/ 130 h 142"/>
              <a:gd name="T64" fmla="*/ 118 w 154"/>
              <a:gd name="T65" fmla="*/ 106 h 142"/>
              <a:gd name="T66" fmla="*/ 35 w 154"/>
              <a:gd name="T67" fmla="*/ 106 h 142"/>
              <a:gd name="T68" fmla="*/ 35 w 154"/>
              <a:gd name="T69" fmla="*/ 130 h 142"/>
              <a:gd name="T70" fmla="*/ 118 w 154"/>
              <a:gd name="T71" fmla="*/ 130 h 142"/>
              <a:gd name="T72" fmla="*/ 136 w 154"/>
              <a:gd name="T73" fmla="*/ 71 h 142"/>
              <a:gd name="T74" fmla="*/ 130 w 154"/>
              <a:gd name="T75" fmla="*/ 77 h 142"/>
              <a:gd name="T76" fmla="*/ 136 w 154"/>
              <a:gd name="T77" fmla="*/ 83 h 142"/>
              <a:gd name="T78" fmla="*/ 142 w 154"/>
              <a:gd name="T79" fmla="*/ 77 h 142"/>
              <a:gd name="T80" fmla="*/ 136 w 154"/>
              <a:gd name="T81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142">
                <a:moveTo>
                  <a:pt x="154" y="115"/>
                </a:moveTo>
                <a:cubicBezTo>
                  <a:pt x="154" y="117"/>
                  <a:pt x="152" y="118"/>
                  <a:pt x="151" y="118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0" y="138"/>
                  <a:pt x="126" y="142"/>
                  <a:pt x="121" y="142"/>
                </a:cubicBezTo>
                <a:cubicBezTo>
                  <a:pt x="32" y="142"/>
                  <a:pt x="32" y="142"/>
                  <a:pt x="32" y="142"/>
                </a:cubicBezTo>
                <a:cubicBezTo>
                  <a:pt x="27" y="142"/>
                  <a:pt x="23" y="138"/>
                  <a:pt x="23" y="133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67"/>
                  <a:pt x="8" y="59"/>
                  <a:pt x="18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4"/>
                  <a:pt x="27" y="0"/>
                  <a:pt x="32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9" y="0"/>
                  <a:pt x="106" y="3"/>
                  <a:pt x="110" y="6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7" y="24"/>
                  <a:pt x="130" y="30"/>
                  <a:pt x="130" y="35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46" y="59"/>
                  <a:pt x="154" y="67"/>
                  <a:pt x="154" y="77"/>
                </a:cubicBezTo>
                <a:lnTo>
                  <a:pt x="154" y="115"/>
                </a:lnTo>
                <a:close/>
                <a:moveTo>
                  <a:pt x="118" y="71"/>
                </a:moveTo>
                <a:cubicBezTo>
                  <a:pt x="118" y="35"/>
                  <a:pt x="118" y="35"/>
                  <a:pt x="118" y="35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98" y="35"/>
                  <a:pt x="94" y="31"/>
                  <a:pt x="94" y="26"/>
                </a:cubicBezTo>
                <a:cubicBezTo>
                  <a:pt x="94" y="12"/>
                  <a:pt x="94" y="12"/>
                  <a:pt x="94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71"/>
                  <a:pt x="35" y="71"/>
                  <a:pt x="35" y="71"/>
                </a:cubicBezTo>
                <a:lnTo>
                  <a:pt x="118" y="71"/>
                </a:lnTo>
                <a:close/>
                <a:moveTo>
                  <a:pt x="118" y="130"/>
                </a:moveTo>
                <a:cubicBezTo>
                  <a:pt x="118" y="106"/>
                  <a:pt x="118" y="106"/>
                  <a:pt x="118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30"/>
                  <a:pt x="35" y="130"/>
                  <a:pt x="35" y="130"/>
                </a:cubicBezTo>
                <a:lnTo>
                  <a:pt x="118" y="130"/>
                </a:lnTo>
                <a:close/>
                <a:moveTo>
                  <a:pt x="136" y="71"/>
                </a:moveTo>
                <a:cubicBezTo>
                  <a:pt x="133" y="71"/>
                  <a:pt x="130" y="73"/>
                  <a:pt x="130" y="77"/>
                </a:cubicBezTo>
                <a:cubicBezTo>
                  <a:pt x="130" y="80"/>
                  <a:pt x="133" y="83"/>
                  <a:pt x="136" y="83"/>
                </a:cubicBezTo>
                <a:cubicBezTo>
                  <a:pt x="139" y="83"/>
                  <a:pt x="142" y="80"/>
                  <a:pt x="142" y="77"/>
                </a:cubicBezTo>
                <a:cubicBezTo>
                  <a:pt x="142" y="73"/>
                  <a:pt x="139" y="71"/>
                  <a:pt x="136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4" name="Freeform 356"/>
          <p:cNvSpPr>
            <a:spLocks/>
          </p:cNvSpPr>
          <p:nvPr/>
        </p:nvSpPr>
        <p:spPr bwMode="auto">
          <a:xfrm>
            <a:off x="6012284" y="4327466"/>
            <a:ext cx="178547" cy="167835"/>
          </a:xfrm>
          <a:custGeom>
            <a:avLst/>
            <a:gdLst>
              <a:gd name="T0" fmla="*/ 138 w 154"/>
              <a:gd name="T1" fmla="*/ 119 h 145"/>
              <a:gd name="T2" fmla="*/ 114 w 154"/>
              <a:gd name="T3" fmla="*/ 109 h 145"/>
              <a:gd name="T4" fmla="*/ 104 w 154"/>
              <a:gd name="T5" fmla="*/ 120 h 145"/>
              <a:gd name="T6" fmla="*/ 107 w 154"/>
              <a:gd name="T7" fmla="*/ 141 h 145"/>
              <a:gd name="T8" fmla="*/ 107 w 154"/>
              <a:gd name="T9" fmla="*/ 142 h 145"/>
              <a:gd name="T10" fmla="*/ 104 w 154"/>
              <a:gd name="T11" fmla="*/ 142 h 145"/>
              <a:gd name="T12" fmla="*/ 75 w 154"/>
              <a:gd name="T13" fmla="*/ 145 h 145"/>
              <a:gd name="T14" fmla="*/ 62 w 154"/>
              <a:gd name="T15" fmla="*/ 135 h 145"/>
              <a:gd name="T16" fmla="*/ 72 w 154"/>
              <a:gd name="T17" fmla="*/ 110 h 145"/>
              <a:gd name="T18" fmla="*/ 54 w 154"/>
              <a:gd name="T19" fmla="*/ 95 h 145"/>
              <a:gd name="T20" fmla="*/ 36 w 154"/>
              <a:gd name="T21" fmla="*/ 111 h 145"/>
              <a:gd name="T22" fmla="*/ 45 w 154"/>
              <a:gd name="T23" fmla="*/ 134 h 145"/>
              <a:gd name="T24" fmla="*/ 40 w 154"/>
              <a:gd name="T25" fmla="*/ 142 h 145"/>
              <a:gd name="T26" fmla="*/ 30 w 154"/>
              <a:gd name="T27" fmla="*/ 145 h 145"/>
              <a:gd name="T28" fmla="*/ 7 w 154"/>
              <a:gd name="T29" fmla="*/ 143 h 145"/>
              <a:gd name="T30" fmla="*/ 2 w 154"/>
              <a:gd name="T31" fmla="*/ 142 h 145"/>
              <a:gd name="T32" fmla="*/ 1 w 154"/>
              <a:gd name="T33" fmla="*/ 142 h 145"/>
              <a:gd name="T34" fmla="*/ 0 w 154"/>
              <a:gd name="T35" fmla="*/ 142 h 145"/>
              <a:gd name="T36" fmla="*/ 0 w 154"/>
              <a:gd name="T37" fmla="*/ 47 h 145"/>
              <a:gd name="T38" fmla="*/ 7 w 154"/>
              <a:gd name="T39" fmla="*/ 48 h 145"/>
              <a:gd name="T40" fmla="*/ 30 w 154"/>
              <a:gd name="T41" fmla="*/ 51 h 145"/>
              <a:gd name="T42" fmla="*/ 40 w 154"/>
              <a:gd name="T43" fmla="*/ 47 h 145"/>
              <a:gd name="T44" fmla="*/ 45 w 154"/>
              <a:gd name="T45" fmla="*/ 39 h 145"/>
              <a:gd name="T46" fmla="*/ 36 w 154"/>
              <a:gd name="T47" fmla="*/ 16 h 145"/>
              <a:gd name="T48" fmla="*/ 54 w 154"/>
              <a:gd name="T49" fmla="*/ 0 h 145"/>
              <a:gd name="T50" fmla="*/ 72 w 154"/>
              <a:gd name="T51" fmla="*/ 16 h 145"/>
              <a:gd name="T52" fmla="*/ 62 w 154"/>
              <a:gd name="T53" fmla="*/ 40 h 145"/>
              <a:gd name="T54" fmla="*/ 75 w 154"/>
              <a:gd name="T55" fmla="*/ 50 h 145"/>
              <a:gd name="T56" fmla="*/ 107 w 154"/>
              <a:gd name="T57" fmla="*/ 47 h 145"/>
              <a:gd name="T58" fmla="*/ 107 w 154"/>
              <a:gd name="T59" fmla="*/ 47 h 145"/>
              <a:gd name="T60" fmla="*/ 106 w 154"/>
              <a:gd name="T61" fmla="*/ 54 h 145"/>
              <a:gd name="T62" fmla="*/ 103 w 154"/>
              <a:gd name="T63" fmla="*/ 77 h 145"/>
              <a:gd name="T64" fmla="*/ 107 w 154"/>
              <a:gd name="T65" fmla="*/ 88 h 145"/>
              <a:gd name="T66" fmla="*/ 115 w 154"/>
              <a:gd name="T67" fmla="*/ 92 h 145"/>
              <a:gd name="T68" fmla="*/ 138 w 154"/>
              <a:gd name="T69" fmla="*/ 83 h 145"/>
              <a:gd name="T70" fmla="*/ 154 w 154"/>
              <a:gd name="T71" fmla="*/ 101 h 145"/>
              <a:gd name="T72" fmla="*/ 138 w 154"/>
              <a:gd name="T73" fmla="*/ 11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45">
                <a:moveTo>
                  <a:pt x="138" y="119"/>
                </a:moveTo>
                <a:cubicBezTo>
                  <a:pt x="127" y="119"/>
                  <a:pt x="124" y="109"/>
                  <a:pt x="114" y="109"/>
                </a:cubicBezTo>
                <a:cubicBezTo>
                  <a:pt x="107" y="109"/>
                  <a:pt x="104" y="113"/>
                  <a:pt x="104" y="120"/>
                </a:cubicBezTo>
                <a:cubicBezTo>
                  <a:pt x="104" y="127"/>
                  <a:pt x="107" y="134"/>
                  <a:pt x="107" y="141"/>
                </a:cubicBezTo>
                <a:cubicBezTo>
                  <a:pt x="107" y="142"/>
                  <a:pt x="107" y="142"/>
                  <a:pt x="107" y="142"/>
                </a:cubicBezTo>
                <a:cubicBezTo>
                  <a:pt x="106" y="142"/>
                  <a:pt x="105" y="142"/>
                  <a:pt x="104" y="142"/>
                </a:cubicBezTo>
                <a:cubicBezTo>
                  <a:pt x="94" y="143"/>
                  <a:pt x="85" y="145"/>
                  <a:pt x="75" y="145"/>
                </a:cubicBezTo>
                <a:cubicBezTo>
                  <a:pt x="68" y="145"/>
                  <a:pt x="62" y="142"/>
                  <a:pt x="62" y="135"/>
                </a:cubicBezTo>
                <a:cubicBezTo>
                  <a:pt x="62" y="124"/>
                  <a:pt x="72" y="121"/>
                  <a:pt x="72" y="110"/>
                </a:cubicBezTo>
                <a:cubicBezTo>
                  <a:pt x="72" y="100"/>
                  <a:pt x="64" y="95"/>
                  <a:pt x="54" y="95"/>
                </a:cubicBezTo>
                <a:cubicBezTo>
                  <a:pt x="45" y="95"/>
                  <a:pt x="36" y="100"/>
                  <a:pt x="36" y="111"/>
                </a:cubicBezTo>
                <a:cubicBezTo>
                  <a:pt x="36" y="122"/>
                  <a:pt x="45" y="127"/>
                  <a:pt x="45" y="134"/>
                </a:cubicBezTo>
                <a:cubicBezTo>
                  <a:pt x="45" y="137"/>
                  <a:pt x="43" y="140"/>
                  <a:pt x="40" y="142"/>
                </a:cubicBezTo>
                <a:cubicBezTo>
                  <a:pt x="38" y="145"/>
                  <a:pt x="34" y="145"/>
                  <a:pt x="30" y="145"/>
                </a:cubicBezTo>
                <a:cubicBezTo>
                  <a:pt x="22" y="145"/>
                  <a:pt x="14" y="144"/>
                  <a:pt x="7" y="143"/>
                </a:cubicBezTo>
                <a:cubicBezTo>
                  <a:pt x="5" y="143"/>
                  <a:pt x="4" y="143"/>
                  <a:pt x="2" y="142"/>
                </a:cubicBezTo>
                <a:cubicBezTo>
                  <a:pt x="1" y="142"/>
                  <a:pt x="1" y="142"/>
                  <a:pt x="1" y="142"/>
                </a:cubicBezTo>
                <a:cubicBezTo>
                  <a:pt x="1" y="142"/>
                  <a:pt x="0" y="142"/>
                  <a:pt x="0" y="142"/>
                </a:cubicBezTo>
                <a:cubicBezTo>
                  <a:pt x="0" y="47"/>
                  <a:pt x="0" y="47"/>
                  <a:pt x="0" y="47"/>
                </a:cubicBezTo>
                <a:cubicBezTo>
                  <a:pt x="1" y="48"/>
                  <a:pt x="6" y="48"/>
                  <a:pt x="7" y="48"/>
                </a:cubicBezTo>
                <a:cubicBezTo>
                  <a:pt x="14" y="50"/>
                  <a:pt x="22" y="51"/>
                  <a:pt x="30" y="51"/>
                </a:cubicBezTo>
                <a:cubicBezTo>
                  <a:pt x="34" y="51"/>
                  <a:pt x="38" y="50"/>
                  <a:pt x="40" y="47"/>
                </a:cubicBezTo>
                <a:cubicBezTo>
                  <a:pt x="43" y="45"/>
                  <a:pt x="45" y="42"/>
                  <a:pt x="45" y="39"/>
                </a:cubicBezTo>
                <a:cubicBezTo>
                  <a:pt x="45" y="33"/>
                  <a:pt x="36" y="28"/>
                  <a:pt x="36" y="16"/>
                </a:cubicBezTo>
                <a:cubicBezTo>
                  <a:pt x="36" y="5"/>
                  <a:pt x="45" y="0"/>
                  <a:pt x="54" y="0"/>
                </a:cubicBezTo>
                <a:cubicBezTo>
                  <a:pt x="64" y="0"/>
                  <a:pt x="72" y="5"/>
                  <a:pt x="72" y="16"/>
                </a:cubicBezTo>
                <a:cubicBezTo>
                  <a:pt x="72" y="27"/>
                  <a:pt x="62" y="30"/>
                  <a:pt x="62" y="40"/>
                </a:cubicBezTo>
                <a:cubicBezTo>
                  <a:pt x="62" y="47"/>
                  <a:pt x="68" y="50"/>
                  <a:pt x="75" y="50"/>
                </a:cubicBezTo>
                <a:cubicBezTo>
                  <a:pt x="86" y="50"/>
                  <a:pt x="96" y="48"/>
                  <a:pt x="107" y="47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6" y="48"/>
                  <a:pt x="106" y="53"/>
                  <a:pt x="106" y="54"/>
                </a:cubicBezTo>
                <a:cubicBezTo>
                  <a:pt x="104" y="62"/>
                  <a:pt x="103" y="69"/>
                  <a:pt x="103" y="77"/>
                </a:cubicBezTo>
                <a:cubicBezTo>
                  <a:pt x="103" y="81"/>
                  <a:pt x="104" y="85"/>
                  <a:pt x="107" y="88"/>
                </a:cubicBezTo>
                <a:cubicBezTo>
                  <a:pt x="109" y="90"/>
                  <a:pt x="112" y="92"/>
                  <a:pt x="115" y="92"/>
                </a:cubicBezTo>
                <a:cubicBezTo>
                  <a:pt x="121" y="92"/>
                  <a:pt x="126" y="83"/>
                  <a:pt x="138" y="83"/>
                </a:cubicBezTo>
                <a:cubicBezTo>
                  <a:pt x="149" y="83"/>
                  <a:pt x="154" y="92"/>
                  <a:pt x="154" y="101"/>
                </a:cubicBezTo>
                <a:cubicBezTo>
                  <a:pt x="154" y="111"/>
                  <a:pt x="149" y="119"/>
                  <a:pt x="138" y="11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5" name="Freeform 357"/>
          <p:cNvSpPr>
            <a:spLocks noEditPoints="1"/>
          </p:cNvSpPr>
          <p:nvPr/>
        </p:nvSpPr>
        <p:spPr bwMode="auto">
          <a:xfrm>
            <a:off x="6239635" y="4327464"/>
            <a:ext cx="178547" cy="164264"/>
          </a:xfrm>
          <a:custGeom>
            <a:avLst/>
            <a:gdLst>
              <a:gd name="T0" fmla="*/ 130 w 154"/>
              <a:gd name="T1" fmla="*/ 115 h 142"/>
              <a:gd name="T2" fmla="*/ 103 w 154"/>
              <a:gd name="T3" fmla="*/ 142 h 142"/>
              <a:gd name="T4" fmla="*/ 26 w 154"/>
              <a:gd name="T5" fmla="*/ 142 h 142"/>
              <a:gd name="T6" fmla="*/ 0 w 154"/>
              <a:gd name="T7" fmla="*/ 115 h 142"/>
              <a:gd name="T8" fmla="*/ 0 w 154"/>
              <a:gd name="T9" fmla="*/ 38 h 142"/>
              <a:gd name="T10" fmla="*/ 26 w 154"/>
              <a:gd name="T11" fmla="*/ 12 h 142"/>
              <a:gd name="T12" fmla="*/ 50 w 154"/>
              <a:gd name="T13" fmla="*/ 12 h 142"/>
              <a:gd name="T14" fmla="*/ 53 w 154"/>
              <a:gd name="T15" fmla="*/ 15 h 142"/>
              <a:gd name="T16" fmla="*/ 50 w 154"/>
              <a:gd name="T17" fmla="*/ 18 h 142"/>
              <a:gd name="T18" fmla="*/ 38 w 154"/>
              <a:gd name="T19" fmla="*/ 23 h 142"/>
              <a:gd name="T20" fmla="*/ 37 w 154"/>
              <a:gd name="T21" fmla="*/ 24 h 142"/>
              <a:gd name="T22" fmla="*/ 26 w 154"/>
              <a:gd name="T23" fmla="*/ 24 h 142"/>
              <a:gd name="T24" fmla="*/ 11 w 154"/>
              <a:gd name="T25" fmla="*/ 38 h 142"/>
              <a:gd name="T26" fmla="*/ 11 w 154"/>
              <a:gd name="T27" fmla="*/ 115 h 142"/>
              <a:gd name="T28" fmla="*/ 26 w 154"/>
              <a:gd name="T29" fmla="*/ 130 h 142"/>
              <a:gd name="T30" fmla="*/ 103 w 154"/>
              <a:gd name="T31" fmla="*/ 130 h 142"/>
              <a:gd name="T32" fmla="*/ 118 w 154"/>
              <a:gd name="T33" fmla="*/ 115 h 142"/>
              <a:gd name="T34" fmla="*/ 118 w 154"/>
              <a:gd name="T35" fmla="*/ 96 h 142"/>
              <a:gd name="T36" fmla="*/ 119 w 154"/>
              <a:gd name="T37" fmla="*/ 93 h 142"/>
              <a:gd name="T38" fmla="*/ 124 w 154"/>
              <a:gd name="T39" fmla="*/ 89 h 142"/>
              <a:gd name="T40" fmla="*/ 128 w 154"/>
              <a:gd name="T41" fmla="*/ 89 h 142"/>
              <a:gd name="T42" fmla="*/ 130 w 154"/>
              <a:gd name="T43" fmla="*/ 91 h 142"/>
              <a:gd name="T44" fmla="*/ 130 w 154"/>
              <a:gd name="T45" fmla="*/ 115 h 142"/>
              <a:gd name="T46" fmla="*/ 116 w 154"/>
              <a:gd name="T47" fmla="*/ 81 h 142"/>
              <a:gd name="T48" fmla="*/ 112 w 154"/>
              <a:gd name="T49" fmla="*/ 83 h 142"/>
              <a:gd name="T50" fmla="*/ 110 w 154"/>
              <a:gd name="T51" fmla="*/ 82 h 142"/>
              <a:gd name="T52" fmla="*/ 106 w 154"/>
              <a:gd name="T53" fmla="*/ 77 h 142"/>
              <a:gd name="T54" fmla="*/ 106 w 154"/>
              <a:gd name="T55" fmla="*/ 59 h 142"/>
              <a:gd name="T56" fmla="*/ 91 w 154"/>
              <a:gd name="T57" fmla="*/ 59 h 142"/>
              <a:gd name="T58" fmla="*/ 51 w 154"/>
              <a:gd name="T59" fmla="*/ 71 h 142"/>
              <a:gd name="T60" fmla="*/ 44 w 154"/>
              <a:gd name="T61" fmla="*/ 115 h 142"/>
              <a:gd name="T62" fmla="*/ 42 w 154"/>
              <a:gd name="T63" fmla="*/ 118 h 142"/>
              <a:gd name="T64" fmla="*/ 41 w 154"/>
              <a:gd name="T65" fmla="*/ 118 h 142"/>
              <a:gd name="T66" fmla="*/ 39 w 154"/>
              <a:gd name="T67" fmla="*/ 117 h 142"/>
              <a:gd name="T68" fmla="*/ 23 w 154"/>
              <a:gd name="T69" fmla="*/ 77 h 142"/>
              <a:gd name="T70" fmla="*/ 91 w 154"/>
              <a:gd name="T71" fmla="*/ 24 h 142"/>
              <a:gd name="T72" fmla="*/ 106 w 154"/>
              <a:gd name="T73" fmla="*/ 24 h 142"/>
              <a:gd name="T74" fmla="*/ 106 w 154"/>
              <a:gd name="T75" fmla="*/ 6 h 142"/>
              <a:gd name="T76" fmla="*/ 110 w 154"/>
              <a:gd name="T77" fmla="*/ 0 h 142"/>
              <a:gd name="T78" fmla="*/ 112 w 154"/>
              <a:gd name="T79" fmla="*/ 0 h 142"/>
              <a:gd name="T80" fmla="*/ 116 w 154"/>
              <a:gd name="T81" fmla="*/ 2 h 142"/>
              <a:gd name="T82" fmla="*/ 152 w 154"/>
              <a:gd name="T83" fmla="*/ 37 h 142"/>
              <a:gd name="T84" fmla="*/ 152 w 154"/>
              <a:gd name="T85" fmla="*/ 46 h 142"/>
              <a:gd name="T86" fmla="*/ 116 w 154"/>
              <a:gd name="T87" fmla="*/ 8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2">
                <a:moveTo>
                  <a:pt x="130" y="115"/>
                </a:moveTo>
                <a:cubicBezTo>
                  <a:pt x="130" y="130"/>
                  <a:pt x="118" y="142"/>
                  <a:pt x="103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5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4"/>
                  <a:pt x="11" y="12"/>
                  <a:pt x="26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1" y="12"/>
                  <a:pt x="53" y="13"/>
                  <a:pt x="53" y="15"/>
                </a:cubicBezTo>
                <a:cubicBezTo>
                  <a:pt x="53" y="16"/>
                  <a:pt x="52" y="17"/>
                  <a:pt x="50" y="18"/>
                </a:cubicBezTo>
                <a:cubicBezTo>
                  <a:pt x="46" y="19"/>
                  <a:pt x="42" y="21"/>
                  <a:pt x="38" y="23"/>
                </a:cubicBezTo>
                <a:cubicBezTo>
                  <a:pt x="38" y="23"/>
                  <a:pt x="37" y="24"/>
                  <a:pt x="3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18" y="24"/>
                  <a:pt x="11" y="30"/>
                  <a:pt x="11" y="38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23"/>
                  <a:pt x="18" y="130"/>
                  <a:pt x="26" y="130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11" y="130"/>
                  <a:pt x="118" y="123"/>
                  <a:pt x="118" y="115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8" y="94"/>
                  <a:pt x="118" y="93"/>
                  <a:pt x="119" y="93"/>
                </a:cubicBezTo>
                <a:cubicBezTo>
                  <a:pt x="121" y="92"/>
                  <a:pt x="123" y="91"/>
                  <a:pt x="124" y="89"/>
                </a:cubicBezTo>
                <a:cubicBezTo>
                  <a:pt x="125" y="89"/>
                  <a:pt x="127" y="88"/>
                  <a:pt x="128" y="89"/>
                </a:cubicBezTo>
                <a:cubicBezTo>
                  <a:pt x="129" y="89"/>
                  <a:pt x="130" y="90"/>
                  <a:pt x="130" y="91"/>
                </a:cubicBezTo>
                <a:lnTo>
                  <a:pt x="130" y="115"/>
                </a:lnTo>
                <a:close/>
                <a:moveTo>
                  <a:pt x="116" y="81"/>
                </a:moveTo>
                <a:cubicBezTo>
                  <a:pt x="115" y="82"/>
                  <a:pt x="113" y="83"/>
                  <a:pt x="112" y="83"/>
                </a:cubicBezTo>
                <a:cubicBezTo>
                  <a:pt x="111" y="83"/>
                  <a:pt x="110" y="83"/>
                  <a:pt x="110" y="82"/>
                </a:cubicBezTo>
                <a:cubicBezTo>
                  <a:pt x="107" y="81"/>
                  <a:pt x="106" y="79"/>
                  <a:pt x="106" y="77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91" y="59"/>
                  <a:pt x="91" y="59"/>
                  <a:pt x="91" y="59"/>
                </a:cubicBezTo>
                <a:cubicBezTo>
                  <a:pt x="71" y="59"/>
                  <a:pt x="58" y="63"/>
                  <a:pt x="51" y="71"/>
                </a:cubicBezTo>
                <a:cubicBezTo>
                  <a:pt x="43" y="80"/>
                  <a:pt x="41" y="94"/>
                  <a:pt x="44" y="115"/>
                </a:cubicBezTo>
                <a:cubicBezTo>
                  <a:pt x="44" y="116"/>
                  <a:pt x="43" y="118"/>
                  <a:pt x="42" y="118"/>
                </a:cubicBezTo>
                <a:cubicBezTo>
                  <a:pt x="42" y="118"/>
                  <a:pt x="41" y="118"/>
                  <a:pt x="41" y="118"/>
                </a:cubicBezTo>
                <a:cubicBezTo>
                  <a:pt x="40" y="118"/>
                  <a:pt x="39" y="118"/>
                  <a:pt x="39" y="117"/>
                </a:cubicBezTo>
                <a:cubicBezTo>
                  <a:pt x="38" y="116"/>
                  <a:pt x="23" y="95"/>
                  <a:pt x="23" y="77"/>
                </a:cubicBezTo>
                <a:cubicBezTo>
                  <a:pt x="23" y="52"/>
                  <a:pt x="31" y="24"/>
                  <a:pt x="91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4"/>
                  <a:pt x="107" y="1"/>
                  <a:pt x="110" y="0"/>
                </a:cubicBezTo>
                <a:cubicBezTo>
                  <a:pt x="110" y="0"/>
                  <a:pt x="111" y="0"/>
                  <a:pt x="112" y="0"/>
                </a:cubicBezTo>
                <a:cubicBezTo>
                  <a:pt x="113" y="0"/>
                  <a:pt x="115" y="1"/>
                  <a:pt x="116" y="2"/>
                </a:cubicBezTo>
                <a:cubicBezTo>
                  <a:pt x="152" y="37"/>
                  <a:pt x="152" y="37"/>
                  <a:pt x="152" y="37"/>
                </a:cubicBezTo>
                <a:cubicBezTo>
                  <a:pt x="154" y="40"/>
                  <a:pt x="154" y="43"/>
                  <a:pt x="152" y="46"/>
                </a:cubicBezTo>
                <a:lnTo>
                  <a:pt x="116" y="8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6" name="Freeform 358"/>
          <p:cNvSpPr>
            <a:spLocks noEditPoints="1"/>
          </p:cNvSpPr>
          <p:nvPr/>
        </p:nvSpPr>
        <p:spPr bwMode="auto">
          <a:xfrm>
            <a:off x="6461034" y="4341749"/>
            <a:ext cx="136887" cy="164264"/>
          </a:xfrm>
          <a:custGeom>
            <a:avLst/>
            <a:gdLst>
              <a:gd name="T0" fmla="*/ 118 w 118"/>
              <a:gd name="T1" fmla="*/ 77 h 142"/>
              <a:gd name="T2" fmla="*/ 62 w 118"/>
              <a:gd name="T3" fmla="*/ 141 h 142"/>
              <a:gd name="T4" fmla="*/ 59 w 118"/>
              <a:gd name="T5" fmla="*/ 142 h 142"/>
              <a:gd name="T6" fmla="*/ 57 w 118"/>
              <a:gd name="T7" fmla="*/ 141 h 142"/>
              <a:gd name="T8" fmla="*/ 0 w 118"/>
              <a:gd name="T9" fmla="*/ 77 h 142"/>
              <a:gd name="T10" fmla="*/ 0 w 118"/>
              <a:gd name="T11" fmla="*/ 6 h 142"/>
              <a:gd name="T12" fmla="*/ 6 w 118"/>
              <a:gd name="T13" fmla="*/ 0 h 142"/>
              <a:gd name="T14" fmla="*/ 112 w 118"/>
              <a:gd name="T15" fmla="*/ 0 h 142"/>
              <a:gd name="T16" fmla="*/ 118 w 118"/>
              <a:gd name="T17" fmla="*/ 6 h 142"/>
              <a:gd name="T18" fmla="*/ 118 w 118"/>
              <a:gd name="T19" fmla="*/ 77 h 142"/>
              <a:gd name="T20" fmla="*/ 101 w 118"/>
              <a:gd name="T21" fmla="*/ 18 h 142"/>
              <a:gd name="T22" fmla="*/ 59 w 118"/>
              <a:gd name="T23" fmla="*/ 18 h 142"/>
              <a:gd name="T24" fmla="*/ 59 w 118"/>
              <a:gd name="T25" fmla="*/ 123 h 142"/>
              <a:gd name="T26" fmla="*/ 79 w 118"/>
              <a:gd name="T27" fmla="*/ 110 h 142"/>
              <a:gd name="T28" fmla="*/ 101 w 118"/>
              <a:gd name="T29" fmla="*/ 77 h 142"/>
              <a:gd name="T30" fmla="*/ 101 w 118"/>
              <a:gd name="T31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142">
                <a:moveTo>
                  <a:pt x="118" y="77"/>
                </a:moveTo>
                <a:cubicBezTo>
                  <a:pt x="118" y="116"/>
                  <a:pt x="64" y="140"/>
                  <a:pt x="62" y="141"/>
                </a:cubicBezTo>
                <a:cubicBezTo>
                  <a:pt x="61" y="142"/>
                  <a:pt x="60" y="142"/>
                  <a:pt x="59" y="142"/>
                </a:cubicBezTo>
                <a:cubicBezTo>
                  <a:pt x="58" y="142"/>
                  <a:pt x="57" y="142"/>
                  <a:pt x="57" y="141"/>
                </a:cubicBezTo>
                <a:cubicBezTo>
                  <a:pt x="54" y="140"/>
                  <a:pt x="0" y="116"/>
                  <a:pt x="0" y="7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6" y="0"/>
                  <a:pt x="118" y="3"/>
                  <a:pt x="118" y="6"/>
                </a:cubicBezTo>
                <a:lnTo>
                  <a:pt x="118" y="77"/>
                </a:lnTo>
                <a:close/>
                <a:moveTo>
                  <a:pt x="101" y="18"/>
                </a:moveTo>
                <a:cubicBezTo>
                  <a:pt x="59" y="18"/>
                  <a:pt x="59" y="18"/>
                  <a:pt x="59" y="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4" y="120"/>
                  <a:pt x="71" y="116"/>
                  <a:pt x="79" y="110"/>
                </a:cubicBezTo>
                <a:cubicBezTo>
                  <a:pt x="89" y="102"/>
                  <a:pt x="101" y="90"/>
                  <a:pt x="101" y="77"/>
                </a:cubicBezTo>
                <a:lnTo>
                  <a:pt x="101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7" name="Freeform 359"/>
          <p:cNvSpPr>
            <a:spLocks noEditPoints="1"/>
          </p:cNvSpPr>
          <p:nvPr/>
        </p:nvSpPr>
        <p:spPr bwMode="auto">
          <a:xfrm>
            <a:off x="6645532" y="4354843"/>
            <a:ext cx="164264" cy="151170"/>
          </a:xfrm>
          <a:custGeom>
            <a:avLst/>
            <a:gdLst>
              <a:gd name="T0" fmla="*/ 20 w 142"/>
              <a:gd name="T1" fmla="*/ 23 h 130"/>
              <a:gd name="T2" fmla="*/ 0 w 142"/>
              <a:gd name="T3" fmla="*/ 23 h 130"/>
              <a:gd name="T4" fmla="*/ 0 w 142"/>
              <a:gd name="T5" fmla="*/ 11 h 130"/>
              <a:gd name="T6" fmla="*/ 20 w 142"/>
              <a:gd name="T7" fmla="*/ 11 h 130"/>
              <a:gd name="T8" fmla="*/ 20 w 142"/>
              <a:gd name="T9" fmla="*/ 23 h 130"/>
              <a:gd name="T10" fmla="*/ 79 w 142"/>
              <a:gd name="T11" fmla="*/ 71 h 130"/>
              <a:gd name="T12" fmla="*/ 0 w 142"/>
              <a:gd name="T13" fmla="*/ 71 h 130"/>
              <a:gd name="T14" fmla="*/ 0 w 142"/>
              <a:gd name="T15" fmla="*/ 59 h 130"/>
              <a:gd name="T16" fmla="*/ 79 w 142"/>
              <a:gd name="T17" fmla="*/ 59 h 130"/>
              <a:gd name="T18" fmla="*/ 79 w 142"/>
              <a:gd name="T19" fmla="*/ 71 h 130"/>
              <a:gd name="T20" fmla="*/ 32 w 142"/>
              <a:gd name="T21" fmla="*/ 118 h 130"/>
              <a:gd name="T22" fmla="*/ 0 w 142"/>
              <a:gd name="T23" fmla="*/ 118 h 130"/>
              <a:gd name="T24" fmla="*/ 0 w 142"/>
              <a:gd name="T25" fmla="*/ 106 h 130"/>
              <a:gd name="T26" fmla="*/ 32 w 142"/>
              <a:gd name="T27" fmla="*/ 106 h 130"/>
              <a:gd name="T28" fmla="*/ 32 w 142"/>
              <a:gd name="T29" fmla="*/ 118 h 130"/>
              <a:gd name="T30" fmla="*/ 59 w 142"/>
              <a:gd name="T31" fmla="*/ 6 h 130"/>
              <a:gd name="T32" fmla="*/ 59 w 142"/>
              <a:gd name="T33" fmla="*/ 29 h 130"/>
              <a:gd name="T34" fmla="*/ 53 w 142"/>
              <a:gd name="T35" fmla="*/ 35 h 130"/>
              <a:gd name="T36" fmla="*/ 29 w 142"/>
              <a:gd name="T37" fmla="*/ 35 h 130"/>
              <a:gd name="T38" fmla="*/ 23 w 142"/>
              <a:gd name="T39" fmla="*/ 29 h 130"/>
              <a:gd name="T40" fmla="*/ 23 w 142"/>
              <a:gd name="T41" fmla="*/ 6 h 130"/>
              <a:gd name="T42" fmla="*/ 29 w 142"/>
              <a:gd name="T43" fmla="*/ 0 h 130"/>
              <a:gd name="T44" fmla="*/ 53 w 142"/>
              <a:gd name="T45" fmla="*/ 0 h 130"/>
              <a:gd name="T46" fmla="*/ 59 w 142"/>
              <a:gd name="T47" fmla="*/ 6 h 130"/>
              <a:gd name="T48" fmla="*/ 71 w 142"/>
              <a:gd name="T49" fmla="*/ 100 h 130"/>
              <a:gd name="T50" fmla="*/ 71 w 142"/>
              <a:gd name="T51" fmla="*/ 124 h 130"/>
              <a:gd name="T52" fmla="*/ 65 w 142"/>
              <a:gd name="T53" fmla="*/ 130 h 130"/>
              <a:gd name="T54" fmla="*/ 41 w 142"/>
              <a:gd name="T55" fmla="*/ 130 h 130"/>
              <a:gd name="T56" fmla="*/ 35 w 142"/>
              <a:gd name="T57" fmla="*/ 124 h 130"/>
              <a:gd name="T58" fmla="*/ 35 w 142"/>
              <a:gd name="T59" fmla="*/ 100 h 130"/>
              <a:gd name="T60" fmla="*/ 41 w 142"/>
              <a:gd name="T61" fmla="*/ 94 h 130"/>
              <a:gd name="T62" fmla="*/ 65 w 142"/>
              <a:gd name="T63" fmla="*/ 94 h 130"/>
              <a:gd name="T64" fmla="*/ 71 w 142"/>
              <a:gd name="T65" fmla="*/ 100 h 130"/>
              <a:gd name="T66" fmla="*/ 142 w 142"/>
              <a:gd name="T67" fmla="*/ 23 h 130"/>
              <a:gd name="T68" fmla="*/ 62 w 142"/>
              <a:gd name="T69" fmla="*/ 23 h 130"/>
              <a:gd name="T70" fmla="*/ 62 w 142"/>
              <a:gd name="T71" fmla="*/ 11 h 130"/>
              <a:gd name="T72" fmla="*/ 142 w 142"/>
              <a:gd name="T73" fmla="*/ 11 h 130"/>
              <a:gd name="T74" fmla="*/ 142 w 142"/>
              <a:gd name="T75" fmla="*/ 23 h 130"/>
              <a:gd name="T76" fmla="*/ 142 w 142"/>
              <a:gd name="T77" fmla="*/ 118 h 130"/>
              <a:gd name="T78" fmla="*/ 74 w 142"/>
              <a:gd name="T79" fmla="*/ 118 h 130"/>
              <a:gd name="T80" fmla="*/ 74 w 142"/>
              <a:gd name="T81" fmla="*/ 106 h 130"/>
              <a:gd name="T82" fmla="*/ 142 w 142"/>
              <a:gd name="T83" fmla="*/ 106 h 130"/>
              <a:gd name="T84" fmla="*/ 142 w 142"/>
              <a:gd name="T85" fmla="*/ 118 h 130"/>
              <a:gd name="T86" fmla="*/ 118 w 142"/>
              <a:gd name="T87" fmla="*/ 53 h 130"/>
              <a:gd name="T88" fmla="*/ 118 w 142"/>
              <a:gd name="T89" fmla="*/ 77 h 130"/>
              <a:gd name="T90" fmla="*/ 112 w 142"/>
              <a:gd name="T91" fmla="*/ 82 h 130"/>
              <a:gd name="T92" fmla="*/ 88 w 142"/>
              <a:gd name="T93" fmla="*/ 82 h 130"/>
              <a:gd name="T94" fmla="*/ 82 w 142"/>
              <a:gd name="T95" fmla="*/ 77 h 130"/>
              <a:gd name="T96" fmla="*/ 82 w 142"/>
              <a:gd name="T97" fmla="*/ 53 h 130"/>
              <a:gd name="T98" fmla="*/ 88 w 142"/>
              <a:gd name="T99" fmla="*/ 47 h 130"/>
              <a:gd name="T100" fmla="*/ 112 w 142"/>
              <a:gd name="T101" fmla="*/ 47 h 130"/>
              <a:gd name="T102" fmla="*/ 118 w 142"/>
              <a:gd name="T103" fmla="*/ 53 h 130"/>
              <a:gd name="T104" fmla="*/ 142 w 142"/>
              <a:gd name="T105" fmla="*/ 71 h 130"/>
              <a:gd name="T106" fmla="*/ 121 w 142"/>
              <a:gd name="T107" fmla="*/ 71 h 130"/>
              <a:gd name="T108" fmla="*/ 121 w 142"/>
              <a:gd name="T109" fmla="*/ 59 h 130"/>
              <a:gd name="T110" fmla="*/ 142 w 142"/>
              <a:gd name="T111" fmla="*/ 59 h 130"/>
              <a:gd name="T112" fmla="*/ 142 w 142"/>
              <a:gd name="T113" fmla="*/ 7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2" h="130">
                <a:moveTo>
                  <a:pt x="2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11"/>
                  <a:pt x="0" y="11"/>
                  <a:pt x="0" y="11"/>
                </a:cubicBezTo>
                <a:cubicBezTo>
                  <a:pt x="20" y="11"/>
                  <a:pt x="20" y="11"/>
                  <a:pt x="20" y="11"/>
                </a:cubicBezTo>
                <a:lnTo>
                  <a:pt x="20" y="23"/>
                </a:lnTo>
                <a:close/>
                <a:moveTo>
                  <a:pt x="79" y="71"/>
                </a:moveTo>
                <a:cubicBezTo>
                  <a:pt x="0" y="71"/>
                  <a:pt x="0" y="71"/>
                  <a:pt x="0" y="71"/>
                </a:cubicBezTo>
                <a:cubicBezTo>
                  <a:pt x="0" y="59"/>
                  <a:pt x="0" y="59"/>
                  <a:pt x="0" y="59"/>
                </a:cubicBezTo>
                <a:cubicBezTo>
                  <a:pt x="79" y="59"/>
                  <a:pt x="79" y="59"/>
                  <a:pt x="79" y="59"/>
                </a:cubicBezTo>
                <a:lnTo>
                  <a:pt x="79" y="71"/>
                </a:lnTo>
                <a:close/>
                <a:moveTo>
                  <a:pt x="32" y="118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06"/>
                  <a:pt x="0" y="106"/>
                  <a:pt x="0" y="106"/>
                </a:cubicBezTo>
                <a:cubicBezTo>
                  <a:pt x="32" y="106"/>
                  <a:pt x="32" y="106"/>
                  <a:pt x="32" y="106"/>
                </a:cubicBezTo>
                <a:lnTo>
                  <a:pt x="32" y="118"/>
                </a:lnTo>
                <a:close/>
                <a:moveTo>
                  <a:pt x="59" y="6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32"/>
                  <a:pt x="56" y="35"/>
                  <a:pt x="53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6" y="35"/>
                  <a:pt x="23" y="32"/>
                  <a:pt x="23" y="29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2"/>
                  <a:pt x="26" y="0"/>
                  <a:pt x="2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6" y="0"/>
                  <a:pt x="59" y="2"/>
                  <a:pt x="59" y="6"/>
                </a:cubicBezTo>
                <a:close/>
                <a:moveTo>
                  <a:pt x="71" y="100"/>
                </a:moveTo>
                <a:cubicBezTo>
                  <a:pt x="71" y="124"/>
                  <a:pt x="71" y="124"/>
                  <a:pt x="71" y="124"/>
                </a:cubicBezTo>
                <a:cubicBezTo>
                  <a:pt x="71" y="127"/>
                  <a:pt x="68" y="130"/>
                  <a:pt x="65" y="130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38" y="130"/>
                  <a:pt x="35" y="127"/>
                  <a:pt x="35" y="124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35" y="97"/>
                  <a:pt x="38" y="94"/>
                  <a:pt x="41" y="94"/>
                </a:cubicBezTo>
                <a:cubicBezTo>
                  <a:pt x="65" y="94"/>
                  <a:pt x="65" y="94"/>
                  <a:pt x="65" y="94"/>
                </a:cubicBezTo>
                <a:cubicBezTo>
                  <a:pt x="68" y="94"/>
                  <a:pt x="71" y="97"/>
                  <a:pt x="71" y="100"/>
                </a:cubicBezTo>
                <a:close/>
                <a:moveTo>
                  <a:pt x="142" y="23"/>
                </a:moveTo>
                <a:cubicBezTo>
                  <a:pt x="62" y="23"/>
                  <a:pt x="62" y="23"/>
                  <a:pt x="62" y="23"/>
                </a:cubicBezTo>
                <a:cubicBezTo>
                  <a:pt x="62" y="11"/>
                  <a:pt x="62" y="11"/>
                  <a:pt x="62" y="11"/>
                </a:cubicBezTo>
                <a:cubicBezTo>
                  <a:pt x="142" y="11"/>
                  <a:pt x="142" y="11"/>
                  <a:pt x="142" y="11"/>
                </a:cubicBezTo>
                <a:lnTo>
                  <a:pt x="142" y="23"/>
                </a:lnTo>
                <a:close/>
                <a:moveTo>
                  <a:pt x="142" y="118"/>
                </a:moveTo>
                <a:cubicBezTo>
                  <a:pt x="74" y="118"/>
                  <a:pt x="74" y="118"/>
                  <a:pt x="74" y="118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142" y="106"/>
                  <a:pt x="142" y="106"/>
                  <a:pt x="142" y="106"/>
                </a:cubicBezTo>
                <a:lnTo>
                  <a:pt x="142" y="118"/>
                </a:lnTo>
                <a:close/>
                <a:moveTo>
                  <a:pt x="118" y="53"/>
                </a:moveTo>
                <a:cubicBezTo>
                  <a:pt x="118" y="77"/>
                  <a:pt x="118" y="77"/>
                  <a:pt x="118" y="77"/>
                </a:cubicBezTo>
                <a:cubicBezTo>
                  <a:pt x="118" y="80"/>
                  <a:pt x="115" y="82"/>
                  <a:pt x="112" y="82"/>
                </a:cubicBezTo>
                <a:cubicBezTo>
                  <a:pt x="88" y="82"/>
                  <a:pt x="88" y="82"/>
                  <a:pt x="88" y="82"/>
                </a:cubicBezTo>
                <a:cubicBezTo>
                  <a:pt x="85" y="82"/>
                  <a:pt x="82" y="80"/>
                  <a:pt x="82" y="77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0"/>
                  <a:pt x="85" y="47"/>
                  <a:pt x="88" y="47"/>
                </a:cubicBezTo>
                <a:cubicBezTo>
                  <a:pt x="112" y="47"/>
                  <a:pt x="112" y="47"/>
                  <a:pt x="112" y="47"/>
                </a:cubicBezTo>
                <a:cubicBezTo>
                  <a:pt x="115" y="47"/>
                  <a:pt x="118" y="50"/>
                  <a:pt x="118" y="53"/>
                </a:cubicBezTo>
                <a:close/>
                <a:moveTo>
                  <a:pt x="142" y="71"/>
                </a:moveTo>
                <a:cubicBezTo>
                  <a:pt x="121" y="71"/>
                  <a:pt x="121" y="71"/>
                  <a:pt x="121" y="7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42" y="59"/>
                  <a:pt x="142" y="59"/>
                  <a:pt x="142" y="59"/>
                </a:cubicBezTo>
                <a:lnTo>
                  <a:pt x="142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" name="Freeform 360"/>
          <p:cNvSpPr>
            <a:spLocks noEditPoints="1"/>
          </p:cNvSpPr>
          <p:nvPr/>
        </p:nvSpPr>
        <p:spPr bwMode="auto">
          <a:xfrm>
            <a:off x="6856219" y="434174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12 h 142"/>
              <a:gd name="T12" fmla="*/ 12 w 142"/>
              <a:gd name="T13" fmla="*/ 71 h 142"/>
              <a:gd name="T14" fmla="*/ 71 w 142"/>
              <a:gd name="T15" fmla="*/ 130 h 142"/>
              <a:gd name="T16" fmla="*/ 130 w 142"/>
              <a:gd name="T17" fmla="*/ 71 h 142"/>
              <a:gd name="T18" fmla="*/ 71 w 142"/>
              <a:gd name="T19" fmla="*/ 12 h 142"/>
              <a:gd name="T20" fmla="*/ 47 w 142"/>
              <a:gd name="T21" fmla="*/ 59 h 142"/>
              <a:gd name="T22" fmla="*/ 36 w 142"/>
              <a:gd name="T23" fmla="*/ 47 h 142"/>
              <a:gd name="T24" fmla="*/ 47 w 142"/>
              <a:gd name="T25" fmla="*/ 35 h 142"/>
              <a:gd name="T26" fmla="*/ 59 w 142"/>
              <a:gd name="T27" fmla="*/ 47 h 142"/>
              <a:gd name="T28" fmla="*/ 47 w 142"/>
              <a:gd name="T29" fmla="*/ 59 h 142"/>
              <a:gd name="T30" fmla="*/ 71 w 142"/>
              <a:gd name="T31" fmla="*/ 112 h 142"/>
              <a:gd name="T32" fmla="*/ 37 w 142"/>
              <a:gd name="T33" fmla="*/ 87 h 142"/>
              <a:gd name="T34" fmla="*/ 41 w 142"/>
              <a:gd name="T35" fmla="*/ 80 h 142"/>
              <a:gd name="T36" fmla="*/ 49 w 142"/>
              <a:gd name="T37" fmla="*/ 84 h 142"/>
              <a:gd name="T38" fmla="*/ 71 w 142"/>
              <a:gd name="T39" fmla="*/ 100 h 142"/>
              <a:gd name="T40" fmla="*/ 94 w 142"/>
              <a:gd name="T41" fmla="*/ 84 h 142"/>
              <a:gd name="T42" fmla="*/ 101 w 142"/>
              <a:gd name="T43" fmla="*/ 80 h 142"/>
              <a:gd name="T44" fmla="*/ 105 w 142"/>
              <a:gd name="T45" fmla="*/ 87 h 142"/>
              <a:gd name="T46" fmla="*/ 71 w 142"/>
              <a:gd name="T47" fmla="*/ 112 h 142"/>
              <a:gd name="T48" fmla="*/ 95 w 142"/>
              <a:gd name="T49" fmla="*/ 59 h 142"/>
              <a:gd name="T50" fmla="*/ 83 w 142"/>
              <a:gd name="T51" fmla="*/ 47 h 142"/>
              <a:gd name="T52" fmla="*/ 95 w 142"/>
              <a:gd name="T53" fmla="*/ 35 h 142"/>
              <a:gd name="T54" fmla="*/ 107 w 142"/>
              <a:gd name="T55" fmla="*/ 47 h 142"/>
              <a:gd name="T56" fmla="*/ 95 w 142"/>
              <a:gd name="T57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12"/>
                </a:moveTo>
                <a:cubicBezTo>
                  <a:pt x="38" y="12"/>
                  <a:pt x="12" y="38"/>
                  <a:pt x="12" y="71"/>
                </a:cubicBezTo>
                <a:cubicBezTo>
                  <a:pt x="12" y="103"/>
                  <a:pt x="38" y="130"/>
                  <a:pt x="71" y="130"/>
                </a:cubicBezTo>
                <a:cubicBezTo>
                  <a:pt x="104" y="130"/>
                  <a:pt x="130" y="103"/>
                  <a:pt x="130" y="71"/>
                </a:cubicBezTo>
                <a:cubicBezTo>
                  <a:pt x="130" y="38"/>
                  <a:pt x="104" y="12"/>
                  <a:pt x="71" y="12"/>
                </a:cubicBezTo>
                <a:close/>
                <a:moveTo>
                  <a:pt x="47" y="59"/>
                </a:moveTo>
                <a:cubicBezTo>
                  <a:pt x="41" y="59"/>
                  <a:pt x="36" y="54"/>
                  <a:pt x="36" y="47"/>
                </a:cubicBezTo>
                <a:cubicBezTo>
                  <a:pt x="36" y="41"/>
                  <a:pt x="41" y="35"/>
                  <a:pt x="47" y="35"/>
                </a:cubicBezTo>
                <a:cubicBezTo>
                  <a:pt x="54" y="35"/>
                  <a:pt x="59" y="41"/>
                  <a:pt x="59" y="47"/>
                </a:cubicBezTo>
                <a:cubicBezTo>
                  <a:pt x="59" y="54"/>
                  <a:pt x="54" y="59"/>
                  <a:pt x="47" y="59"/>
                </a:cubicBezTo>
                <a:close/>
                <a:moveTo>
                  <a:pt x="71" y="112"/>
                </a:moveTo>
                <a:cubicBezTo>
                  <a:pt x="55" y="112"/>
                  <a:pt x="42" y="102"/>
                  <a:pt x="37" y="87"/>
                </a:cubicBezTo>
                <a:cubicBezTo>
                  <a:pt x="36" y="84"/>
                  <a:pt x="38" y="81"/>
                  <a:pt x="41" y="80"/>
                </a:cubicBezTo>
                <a:cubicBezTo>
                  <a:pt x="44" y="79"/>
                  <a:pt x="48" y="81"/>
                  <a:pt x="49" y="84"/>
                </a:cubicBezTo>
                <a:cubicBezTo>
                  <a:pt x="52" y="94"/>
                  <a:pt x="61" y="100"/>
                  <a:pt x="71" y="100"/>
                </a:cubicBezTo>
                <a:cubicBezTo>
                  <a:pt x="81" y="100"/>
                  <a:pt x="91" y="94"/>
                  <a:pt x="94" y="84"/>
                </a:cubicBezTo>
                <a:cubicBezTo>
                  <a:pt x="95" y="81"/>
                  <a:pt x="98" y="79"/>
                  <a:pt x="101" y="80"/>
                </a:cubicBezTo>
                <a:cubicBezTo>
                  <a:pt x="104" y="81"/>
                  <a:pt x="106" y="84"/>
                  <a:pt x="105" y="87"/>
                </a:cubicBezTo>
                <a:cubicBezTo>
                  <a:pt x="100" y="102"/>
                  <a:pt x="87" y="112"/>
                  <a:pt x="71" y="112"/>
                </a:cubicBezTo>
                <a:close/>
                <a:moveTo>
                  <a:pt x="95" y="59"/>
                </a:moveTo>
                <a:cubicBezTo>
                  <a:pt x="88" y="59"/>
                  <a:pt x="83" y="54"/>
                  <a:pt x="83" y="47"/>
                </a:cubicBezTo>
                <a:cubicBezTo>
                  <a:pt x="83" y="41"/>
                  <a:pt x="88" y="35"/>
                  <a:pt x="95" y="35"/>
                </a:cubicBezTo>
                <a:cubicBezTo>
                  <a:pt x="101" y="35"/>
                  <a:pt x="107" y="41"/>
                  <a:pt x="107" y="47"/>
                </a:cubicBezTo>
                <a:cubicBezTo>
                  <a:pt x="107" y="54"/>
                  <a:pt x="101" y="59"/>
                  <a:pt x="95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9" name="Freeform 361"/>
          <p:cNvSpPr>
            <a:spLocks noEditPoints="1"/>
          </p:cNvSpPr>
          <p:nvPr/>
        </p:nvSpPr>
        <p:spPr bwMode="auto">
          <a:xfrm>
            <a:off x="7065714" y="4327465"/>
            <a:ext cx="191641" cy="192831"/>
          </a:xfrm>
          <a:custGeom>
            <a:avLst/>
            <a:gdLst>
              <a:gd name="T0" fmla="*/ 165 w 165"/>
              <a:gd name="T1" fmla="*/ 83 h 166"/>
              <a:gd name="T2" fmla="*/ 82 w 165"/>
              <a:gd name="T3" fmla="*/ 166 h 166"/>
              <a:gd name="T4" fmla="*/ 0 w 165"/>
              <a:gd name="T5" fmla="*/ 83 h 166"/>
              <a:gd name="T6" fmla="*/ 82 w 165"/>
              <a:gd name="T7" fmla="*/ 0 h 166"/>
              <a:gd name="T8" fmla="*/ 165 w 165"/>
              <a:gd name="T9" fmla="*/ 83 h 166"/>
              <a:gd name="T10" fmla="*/ 153 w 165"/>
              <a:gd name="T11" fmla="*/ 83 h 166"/>
              <a:gd name="T12" fmla="*/ 153 w 165"/>
              <a:gd name="T13" fmla="*/ 83 h 166"/>
              <a:gd name="T14" fmla="*/ 144 w 165"/>
              <a:gd name="T15" fmla="*/ 91 h 166"/>
              <a:gd name="T16" fmla="*/ 122 w 165"/>
              <a:gd name="T17" fmla="*/ 70 h 166"/>
              <a:gd name="T18" fmla="*/ 128 w 165"/>
              <a:gd name="T19" fmla="*/ 40 h 166"/>
              <a:gd name="T20" fmla="*/ 140 w 165"/>
              <a:gd name="T21" fmla="*/ 41 h 166"/>
              <a:gd name="T22" fmla="*/ 104 w 165"/>
              <a:gd name="T23" fmla="*/ 15 h 166"/>
              <a:gd name="T24" fmla="*/ 109 w 165"/>
              <a:gd name="T25" fmla="*/ 27 h 166"/>
              <a:gd name="T26" fmla="*/ 82 w 165"/>
              <a:gd name="T27" fmla="*/ 41 h 166"/>
              <a:gd name="T28" fmla="*/ 56 w 165"/>
              <a:gd name="T29" fmla="*/ 27 h 166"/>
              <a:gd name="T30" fmla="*/ 61 w 165"/>
              <a:gd name="T31" fmla="*/ 15 h 166"/>
              <a:gd name="T32" fmla="*/ 25 w 165"/>
              <a:gd name="T33" fmla="*/ 41 h 166"/>
              <a:gd name="T34" fmla="*/ 37 w 165"/>
              <a:gd name="T35" fmla="*/ 40 h 166"/>
              <a:gd name="T36" fmla="*/ 43 w 165"/>
              <a:gd name="T37" fmla="*/ 70 h 166"/>
              <a:gd name="T38" fmla="*/ 21 w 165"/>
              <a:gd name="T39" fmla="*/ 91 h 166"/>
              <a:gd name="T40" fmla="*/ 11 w 165"/>
              <a:gd name="T41" fmla="*/ 83 h 166"/>
              <a:gd name="T42" fmla="*/ 11 w 165"/>
              <a:gd name="T43" fmla="*/ 83 h 166"/>
              <a:gd name="T44" fmla="*/ 25 w 165"/>
              <a:gd name="T45" fmla="*/ 125 h 166"/>
              <a:gd name="T46" fmla="*/ 28 w 165"/>
              <a:gd name="T47" fmla="*/ 113 h 166"/>
              <a:gd name="T48" fmla="*/ 58 w 165"/>
              <a:gd name="T49" fmla="*/ 116 h 166"/>
              <a:gd name="T50" fmla="*/ 71 w 165"/>
              <a:gd name="T51" fmla="*/ 144 h 166"/>
              <a:gd name="T52" fmla="*/ 60 w 165"/>
              <a:gd name="T53" fmla="*/ 150 h 166"/>
              <a:gd name="T54" fmla="*/ 82 w 165"/>
              <a:gd name="T55" fmla="*/ 154 h 166"/>
              <a:gd name="T56" fmla="*/ 105 w 165"/>
              <a:gd name="T57" fmla="*/ 150 h 166"/>
              <a:gd name="T58" fmla="*/ 94 w 165"/>
              <a:gd name="T59" fmla="*/ 144 h 166"/>
              <a:gd name="T60" fmla="*/ 107 w 165"/>
              <a:gd name="T61" fmla="*/ 116 h 166"/>
              <a:gd name="T62" fmla="*/ 137 w 165"/>
              <a:gd name="T63" fmla="*/ 113 h 166"/>
              <a:gd name="T64" fmla="*/ 140 w 165"/>
              <a:gd name="T65" fmla="*/ 125 h 166"/>
              <a:gd name="T66" fmla="*/ 153 w 165"/>
              <a:gd name="T67" fmla="*/ 83 h 166"/>
              <a:gd name="T68" fmla="*/ 82 w 165"/>
              <a:gd name="T69" fmla="*/ 56 h 166"/>
              <a:gd name="T70" fmla="*/ 109 w 165"/>
              <a:gd name="T71" fmla="*/ 75 h 166"/>
              <a:gd name="T72" fmla="*/ 99 w 165"/>
              <a:gd name="T73" fmla="*/ 106 h 166"/>
              <a:gd name="T74" fmla="*/ 66 w 165"/>
              <a:gd name="T75" fmla="*/ 106 h 166"/>
              <a:gd name="T76" fmla="*/ 56 w 165"/>
              <a:gd name="T77" fmla="*/ 75 h 166"/>
              <a:gd name="T78" fmla="*/ 82 w 165"/>
              <a:gd name="T79" fmla="*/ 5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66">
                <a:moveTo>
                  <a:pt x="165" y="83"/>
                </a:moveTo>
                <a:cubicBezTo>
                  <a:pt x="165" y="129"/>
                  <a:pt x="128" y="166"/>
                  <a:pt x="82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2" y="0"/>
                </a:cubicBezTo>
                <a:cubicBezTo>
                  <a:pt x="128" y="0"/>
                  <a:pt x="165" y="37"/>
                  <a:pt x="165" y="83"/>
                </a:cubicBezTo>
                <a:close/>
                <a:moveTo>
                  <a:pt x="153" y="83"/>
                </a:moveTo>
                <a:cubicBezTo>
                  <a:pt x="153" y="83"/>
                  <a:pt x="153" y="83"/>
                  <a:pt x="153" y="83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31" y="29"/>
                  <a:pt x="119" y="20"/>
                  <a:pt x="104" y="15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82" y="41"/>
                  <a:pt x="82" y="41"/>
                  <a:pt x="82" y="41"/>
                </a:cubicBezTo>
                <a:cubicBezTo>
                  <a:pt x="56" y="27"/>
                  <a:pt x="56" y="27"/>
                  <a:pt x="56" y="27"/>
                </a:cubicBezTo>
                <a:cubicBezTo>
                  <a:pt x="61" y="15"/>
                  <a:pt x="61" y="15"/>
                  <a:pt x="61" y="15"/>
                </a:cubicBezTo>
                <a:cubicBezTo>
                  <a:pt x="46" y="20"/>
                  <a:pt x="34" y="29"/>
                  <a:pt x="25" y="41"/>
                </a:cubicBezTo>
                <a:cubicBezTo>
                  <a:pt x="37" y="40"/>
                  <a:pt x="37" y="40"/>
                  <a:pt x="37" y="40"/>
                </a:cubicBezTo>
                <a:cubicBezTo>
                  <a:pt x="43" y="70"/>
                  <a:pt x="43" y="70"/>
                  <a:pt x="43" y="70"/>
                </a:cubicBezTo>
                <a:cubicBezTo>
                  <a:pt x="21" y="91"/>
                  <a:pt x="21" y="91"/>
                  <a:pt x="21" y="91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99"/>
                  <a:pt x="16" y="113"/>
                  <a:pt x="25" y="125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44"/>
                  <a:pt x="71" y="144"/>
                  <a:pt x="71" y="144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7" y="152"/>
                  <a:pt x="75" y="154"/>
                  <a:pt x="82" y="154"/>
                </a:cubicBezTo>
                <a:cubicBezTo>
                  <a:pt x="90" y="154"/>
                  <a:pt x="98" y="152"/>
                  <a:pt x="105" y="150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48" y="113"/>
                  <a:pt x="153" y="99"/>
                  <a:pt x="153" y="83"/>
                </a:cubicBezTo>
                <a:close/>
                <a:moveTo>
                  <a:pt x="82" y="56"/>
                </a:moveTo>
                <a:cubicBezTo>
                  <a:pt x="109" y="75"/>
                  <a:pt x="109" y="75"/>
                  <a:pt x="109" y="75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56" y="75"/>
                  <a:pt x="56" y="75"/>
                  <a:pt x="56" y="75"/>
                </a:cubicBezTo>
                <a:lnTo>
                  <a:pt x="82" y="5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0" name="Freeform 362"/>
          <p:cNvSpPr>
            <a:spLocks noEditPoints="1"/>
          </p:cNvSpPr>
          <p:nvPr/>
        </p:nvSpPr>
        <p:spPr bwMode="auto">
          <a:xfrm>
            <a:off x="7304967" y="4327464"/>
            <a:ext cx="191641" cy="209495"/>
          </a:xfrm>
          <a:custGeom>
            <a:avLst/>
            <a:gdLst>
              <a:gd name="T0" fmla="*/ 128 w 166"/>
              <a:gd name="T1" fmla="*/ 108 h 180"/>
              <a:gd name="T2" fmla="*/ 85 w 166"/>
              <a:gd name="T3" fmla="*/ 148 h 180"/>
              <a:gd name="T4" fmla="*/ 85 w 166"/>
              <a:gd name="T5" fmla="*/ 118 h 180"/>
              <a:gd name="T6" fmla="*/ 80 w 166"/>
              <a:gd name="T7" fmla="*/ 117 h 180"/>
              <a:gd name="T8" fmla="*/ 80 w 166"/>
              <a:gd name="T9" fmla="*/ 148 h 180"/>
              <a:gd name="T10" fmla="*/ 37 w 166"/>
              <a:gd name="T11" fmla="*/ 108 h 180"/>
              <a:gd name="T12" fmla="*/ 3 w 166"/>
              <a:gd name="T13" fmla="*/ 85 h 180"/>
              <a:gd name="T14" fmla="*/ 8 w 166"/>
              <a:gd name="T15" fmla="*/ 79 h 180"/>
              <a:gd name="T16" fmla="*/ 10 w 166"/>
              <a:gd name="T17" fmla="*/ 80 h 180"/>
              <a:gd name="T18" fmla="*/ 10 w 166"/>
              <a:gd name="T19" fmla="*/ 16 h 180"/>
              <a:gd name="T20" fmla="*/ 25 w 166"/>
              <a:gd name="T21" fmla="*/ 0 h 180"/>
              <a:gd name="T22" fmla="*/ 141 w 166"/>
              <a:gd name="T23" fmla="*/ 0 h 180"/>
              <a:gd name="T24" fmla="*/ 156 w 166"/>
              <a:gd name="T25" fmla="*/ 16 h 180"/>
              <a:gd name="T26" fmla="*/ 156 w 166"/>
              <a:gd name="T27" fmla="*/ 80 h 180"/>
              <a:gd name="T28" fmla="*/ 158 w 166"/>
              <a:gd name="T29" fmla="*/ 79 h 180"/>
              <a:gd name="T30" fmla="*/ 163 w 166"/>
              <a:gd name="T31" fmla="*/ 85 h 180"/>
              <a:gd name="T32" fmla="*/ 128 w 166"/>
              <a:gd name="T33" fmla="*/ 108 h 180"/>
              <a:gd name="T34" fmla="*/ 148 w 166"/>
              <a:gd name="T35" fmla="*/ 23 h 180"/>
              <a:gd name="T36" fmla="*/ 135 w 166"/>
              <a:gd name="T37" fmla="*/ 9 h 180"/>
              <a:gd name="T38" fmla="*/ 32 w 166"/>
              <a:gd name="T39" fmla="*/ 9 h 180"/>
              <a:gd name="T40" fmla="*/ 19 w 166"/>
              <a:gd name="T41" fmla="*/ 23 h 180"/>
              <a:gd name="T42" fmla="*/ 19 w 166"/>
              <a:gd name="T43" fmla="*/ 86 h 180"/>
              <a:gd name="T44" fmla="*/ 70 w 166"/>
              <a:gd name="T45" fmla="*/ 95 h 180"/>
              <a:gd name="T46" fmla="*/ 78 w 166"/>
              <a:gd name="T47" fmla="*/ 97 h 180"/>
              <a:gd name="T48" fmla="*/ 79 w 166"/>
              <a:gd name="T49" fmla="*/ 98 h 180"/>
              <a:gd name="T50" fmla="*/ 85 w 166"/>
              <a:gd name="T51" fmla="*/ 103 h 180"/>
              <a:gd name="T52" fmla="*/ 96 w 166"/>
              <a:gd name="T53" fmla="*/ 95 h 180"/>
              <a:gd name="T54" fmla="*/ 148 w 166"/>
              <a:gd name="T55" fmla="*/ 85 h 180"/>
              <a:gd name="T56" fmla="*/ 148 w 166"/>
              <a:gd name="T57" fmla="*/ 23 h 180"/>
              <a:gd name="T58" fmla="*/ 61 w 166"/>
              <a:gd name="T59" fmla="*/ 87 h 180"/>
              <a:gd name="T60" fmla="*/ 41 w 166"/>
              <a:gd name="T61" fmla="*/ 68 h 180"/>
              <a:gd name="T62" fmla="*/ 61 w 166"/>
              <a:gd name="T63" fmla="*/ 50 h 180"/>
              <a:gd name="T64" fmla="*/ 81 w 166"/>
              <a:gd name="T65" fmla="*/ 68 h 180"/>
              <a:gd name="T66" fmla="*/ 61 w 166"/>
              <a:gd name="T67" fmla="*/ 87 h 180"/>
              <a:gd name="T68" fmla="*/ 107 w 166"/>
              <a:gd name="T69" fmla="*/ 87 h 180"/>
              <a:gd name="T70" fmla="*/ 87 w 166"/>
              <a:gd name="T71" fmla="*/ 68 h 180"/>
              <a:gd name="T72" fmla="*/ 107 w 166"/>
              <a:gd name="T73" fmla="*/ 50 h 180"/>
              <a:gd name="T74" fmla="*/ 127 w 166"/>
              <a:gd name="T75" fmla="*/ 68 h 180"/>
              <a:gd name="T76" fmla="*/ 107 w 166"/>
              <a:gd name="T77" fmla="*/ 87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6" h="180">
                <a:moveTo>
                  <a:pt x="128" y="108"/>
                </a:moveTo>
                <a:cubicBezTo>
                  <a:pt x="147" y="170"/>
                  <a:pt x="84" y="180"/>
                  <a:pt x="85" y="148"/>
                </a:cubicBezTo>
                <a:cubicBezTo>
                  <a:pt x="85" y="149"/>
                  <a:pt x="85" y="131"/>
                  <a:pt x="85" y="118"/>
                </a:cubicBezTo>
                <a:cubicBezTo>
                  <a:pt x="84" y="117"/>
                  <a:pt x="82" y="117"/>
                  <a:pt x="80" y="117"/>
                </a:cubicBezTo>
                <a:cubicBezTo>
                  <a:pt x="80" y="130"/>
                  <a:pt x="80" y="149"/>
                  <a:pt x="80" y="148"/>
                </a:cubicBezTo>
                <a:cubicBezTo>
                  <a:pt x="81" y="180"/>
                  <a:pt x="19" y="170"/>
                  <a:pt x="37" y="108"/>
                </a:cubicBezTo>
                <a:cubicBezTo>
                  <a:pt x="20" y="101"/>
                  <a:pt x="8" y="92"/>
                  <a:pt x="3" y="85"/>
                </a:cubicBezTo>
                <a:cubicBezTo>
                  <a:pt x="0" y="80"/>
                  <a:pt x="3" y="75"/>
                  <a:pt x="8" y="79"/>
                </a:cubicBezTo>
                <a:cubicBezTo>
                  <a:pt x="8" y="79"/>
                  <a:pt x="9" y="80"/>
                  <a:pt x="10" y="80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7"/>
                  <a:pt x="16" y="0"/>
                  <a:pt x="25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9" y="0"/>
                  <a:pt x="156" y="7"/>
                  <a:pt x="156" y="16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6" y="80"/>
                  <a:pt x="157" y="79"/>
                  <a:pt x="158" y="79"/>
                </a:cubicBezTo>
                <a:cubicBezTo>
                  <a:pt x="163" y="75"/>
                  <a:pt x="166" y="80"/>
                  <a:pt x="163" y="85"/>
                </a:cubicBezTo>
                <a:cubicBezTo>
                  <a:pt x="157" y="92"/>
                  <a:pt x="146" y="101"/>
                  <a:pt x="128" y="108"/>
                </a:cubicBezTo>
                <a:close/>
                <a:moveTo>
                  <a:pt x="148" y="23"/>
                </a:moveTo>
                <a:cubicBezTo>
                  <a:pt x="148" y="13"/>
                  <a:pt x="144" y="9"/>
                  <a:pt x="135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22" y="9"/>
                  <a:pt x="19" y="12"/>
                  <a:pt x="19" y="23"/>
                </a:cubicBezTo>
                <a:cubicBezTo>
                  <a:pt x="19" y="86"/>
                  <a:pt x="19" y="86"/>
                  <a:pt x="19" y="86"/>
                </a:cubicBezTo>
                <a:cubicBezTo>
                  <a:pt x="41" y="97"/>
                  <a:pt x="59" y="95"/>
                  <a:pt x="70" y="95"/>
                </a:cubicBezTo>
                <a:cubicBezTo>
                  <a:pt x="74" y="95"/>
                  <a:pt x="77" y="95"/>
                  <a:pt x="78" y="97"/>
                </a:cubicBezTo>
                <a:cubicBezTo>
                  <a:pt x="79" y="97"/>
                  <a:pt x="79" y="98"/>
                  <a:pt x="79" y="98"/>
                </a:cubicBezTo>
                <a:cubicBezTo>
                  <a:pt x="81" y="100"/>
                  <a:pt x="83" y="101"/>
                  <a:pt x="85" y="103"/>
                </a:cubicBezTo>
                <a:cubicBezTo>
                  <a:pt x="85" y="98"/>
                  <a:pt x="88" y="94"/>
                  <a:pt x="96" y="95"/>
                </a:cubicBezTo>
                <a:cubicBezTo>
                  <a:pt x="106" y="95"/>
                  <a:pt x="125" y="97"/>
                  <a:pt x="148" y="85"/>
                </a:cubicBezTo>
                <a:lnTo>
                  <a:pt x="148" y="23"/>
                </a:lnTo>
                <a:close/>
                <a:moveTo>
                  <a:pt x="61" y="87"/>
                </a:moveTo>
                <a:cubicBezTo>
                  <a:pt x="50" y="87"/>
                  <a:pt x="41" y="79"/>
                  <a:pt x="41" y="68"/>
                </a:cubicBezTo>
                <a:cubicBezTo>
                  <a:pt x="41" y="58"/>
                  <a:pt x="50" y="50"/>
                  <a:pt x="61" y="50"/>
                </a:cubicBezTo>
                <a:cubicBezTo>
                  <a:pt x="72" y="50"/>
                  <a:pt x="81" y="58"/>
                  <a:pt x="81" y="68"/>
                </a:cubicBezTo>
                <a:cubicBezTo>
                  <a:pt x="81" y="79"/>
                  <a:pt x="72" y="87"/>
                  <a:pt x="61" y="87"/>
                </a:cubicBezTo>
                <a:close/>
                <a:moveTo>
                  <a:pt x="107" y="87"/>
                </a:moveTo>
                <a:cubicBezTo>
                  <a:pt x="96" y="87"/>
                  <a:pt x="87" y="79"/>
                  <a:pt x="87" y="68"/>
                </a:cubicBezTo>
                <a:cubicBezTo>
                  <a:pt x="87" y="58"/>
                  <a:pt x="96" y="50"/>
                  <a:pt x="107" y="50"/>
                </a:cubicBezTo>
                <a:cubicBezTo>
                  <a:pt x="118" y="50"/>
                  <a:pt x="127" y="58"/>
                  <a:pt x="127" y="68"/>
                </a:cubicBezTo>
                <a:cubicBezTo>
                  <a:pt x="127" y="79"/>
                  <a:pt x="118" y="87"/>
                  <a:pt x="107" y="8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1" name="Freeform 363"/>
          <p:cNvSpPr>
            <a:spLocks noEditPoints="1"/>
          </p:cNvSpPr>
          <p:nvPr/>
        </p:nvSpPr>
        <p:spPr bwMode="auto">
          <a:xfrm>
            <a:off x="7543030" y="434174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2 w 142"/>
              <a:gd name="T11" fmla="*/ 71 h 142"/>
              <a:gd name="T12" fmla="*/ 71 w 142"/>
              <a:gd name="T13" fmla="*/ 130 h 142"/>
              <a:gd name="T14" fmla="*/ 130 w 142"/>
              <a:gd name="T15" fmla="*/ 71 h 142"/>
              <a:gd name="T16" fmla="*/ 71 w 142"/>
              <a:gd name="T17" fmla="*/ 12 h 142"/>
              <a:gd name="T18" fmla="*/ 12 w 142"/>
              <a:gd name="T19" fmla="*/ 71 h 142"/>
              <a:gd name="T20" fmla="*/ 106 w 142"/>
              <a:gd name="T21" fmla="*/ 97 h 142"/>
              <a:gd name="T22" fmla="*/ 73 w 142"/>
              <a:gd name="T23" fmla="*/ 115 h 142"/>
              <a:gd name="T24" fmla="*/ 28 w 142"/>
              <a:gd name="T25" fmla="*/ 70 h 142"/>
              <a:gd name="T26" fmla="*/ 72 w 142"/>
              <a:gd name="T27" fmla="*/ 26 h 142"/>
              <a:gd name="T28" fmla="*/ 105 w 142"/>
              <a:gd name="T29" fmla="*/ 44 h 142"/>
              <a:gd name="T30" fmla="*/ 105 w 142"/>
              <a:gd name="T31" fmla="*/ 54 h 142"/>
              <a:gd name="T32" fmla="*/ 104 w 142"/>
              <a:gd name="T33" fmla="*/ 56 h 142"/>
              <a:gd name="T34" fmla="*/ 93 w 142"/>
              <a:gd name="T35" fmla="*/ 56 h 142"/>
              <a:gd name="T36" fmla="*/ 91 w 142"/>
              <a:gd name="T37" fmla="*/ 54 h 142"/>
              <a:gd name="T38" fmla="*/ 91 w 142"/>
              <a:gd name="T39" fmla="*/ 48 h 142"/>
              <a:gd name="T40" fmla="*/ 73 w 142"/>
              <a:gd name="T41" fmla="*/ 39 h 142"/>
              <a:gd name="T42" fmla="*/ 43 w 142"/>
              <a:gd name="T43" fmla="*/ 70 h 142"/>
              <a:gd name="T44" fmla="*/ 73 w 142"/>
              <a:gd name="T45" fmla="*/ 102 h 142"/>
              <a:gd name="T46" fmla="*/ 93 w 142"/>
              <a:gd name="T47" fmla="*/ 94 h 142"/>
              <a:gd name="T48" fmla="*/ 93 w 142"/>
              <a:gd name="T49" fmla="*/ 87 h 142"/>
              <a:gd name="T50" fmla="*/ 94 w 142"/>
              <a:gd name="T51" fmla="*/ 86 h 142"/>
              <a:gd name="T52" fmla="*/ 105 w 142"/>
              <a:gd name="T53" fmla="*/ 86 h 142"/>
              <a:gd name="T54" fmla="*/ 106 w 142"/>
              <a:gd name="T55" fmla="*/ 87 h 142"/>
              <a:gd name="T56" fmla="*/ 106 w 142"/>
              <a:gd name="T57" fmla="*/ 9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2" y="71"/>
                </a:moveTo>
                <a:cubicBezTo>
                  <a:pt x="12" y="103"/>
                  <a:pt x="39" y="130"/>
                  <a:pt x="71" y="130"/>
                </a:cubicBezTo>
                <a:cubicBezTo>
                  <a:pt x="104" y="130"/>
                  <a:pt x="130" y="103"/>
                  <a:pt x="130" y="71"/>
                </a:cubicBezTo>
                <a:cubicBezTo>
                  <a:pt x="130" y="38"/>
                  <a:pt x="104" y="12"/>
                  <a:pt x="71" y="12"/>
                </a:cubicBezTo>
                <a:cubicBezTo>
                  <a:pt x="39" y="12"/>
                  <a:pt x="12" y="38"/>
                  <a:pt x="12" y="71"/>
                </a:cubicBezTo>
                <a:close/>
                <a:moveTo>
                  <a:pt x="106" y="97"/>
                </a:moveTo>
                <a:cubicBezTo>
                  <a:pt x="106" y="110"/>
                  <a:pt x="86" y="115"/>
                  <a:pt x="73" y="115"/>
                </a:cubicBezTo>
                <a:cubicBezTo>
                  <a:pt x="47" y="115"/>
                  <a:pt x="28" y="96"/>
                  <a:pt x="28" y="70"/>
                </a:cubicBezTo>
                <a:cubicBezTo>
                  <a:pt x="28" y="45"/>
                  <a:pt x="47" y="26"/>
                  <a:pt x="72" y="26"/>
                </a:cubicBezTo>
                <a:cubicBezTo>
                  <a:pt x="81" y="26"/>
                  <a:pt x="105" y="30"/>
                  <a:pt x="105" y="44"/>
                </a:cubicBezTo>
                <a:cubicBezTo>
                  <a:pt x="105" y="54"/>
                  <a:pt x="105" y="54"/>
                  <a:pt x="105" y="54"/>
                </a:cubicBezTo>
                <a:cubicBezTo>
                  <a:pt x="105" y="55"/>
                  <a:pt x="105" y="56"/>
                  <a:pt x="104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2" y="56"/>
                  <a:pt x="91" y="55"/>
                  <a:pt x="91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1" y="42"/>
                  <a:pt x="80" y="39"/>
                  <a:pt x="73" y="39"/>
                </a:cubicBezTo>
                <a:cubicBezTo>
                  <a:pt x="55" y="39"/>
                  <a:pt x="43" y="52"/>
                  <a:pt x="43" y="70"/>
                </a:cubicBezTo>
                <a:cubicBezTo>
                  <a:pt x="43" y="88"/>
                  <a:pt x="56" y="102"/>
                  <a:pt x="73" y="102"/>
                </a:cubicBezTo>
                <a:cubicBezTo>
                  <a:pt x="80" y="102"/>
                  <a:pt x="93" y="100"/>
                  <a:pt x="93" y="94"/>
                </a:cubicBezTo>
                <a:cubicBezTo>
                  <a:pt x="93" y="87"/>
                  <a:pt x="93" y="87"/>
                  <a:pt x="93" y="87"/>
                </a:cubicBezTo>
                <a:cubicBezTo>
                  <a:pt x="93" y="86"/>
                  <a:pt x="93" y="86"/>
                  <a:pt x="94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6" y="86"/>
                  <a:pt x="106" y="86"/>
                  <a:pt x="106" y="87"/>
                </a:cubicBezTo>
                <a:lnTo>
                  <a:pt x="106" y="9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2" name="Freeform 364"/>
          <p:cNvSpPr>
            <a:spLocks noEditPoints="1"/>
          </p:cNvSpPr>
          <p:nvPr/>
        </p:nvSpPr>
        <p:spPr bwMode="auto">
          <a:xfrm>
            <a:off x="7757287" y="4327465"/>
            <a:ext cx="151170" cy="192831"/>
          </a:xfrm>
          <a:custGeom>
            <a:avLst/>
            <a:gdLst>
              <a:gd name="T0" fmla="*/ 59 w 130"/>
              <a:gd name="T1" fmla="*/ 65 h 166"/>
              <a:gd name="T2" fmla="*/ 47 w 130"/>
              <a:gd name="T3" fmla="*/ 82 h 166"/>
              <a:gd name="T4" fmla="*/ 47 w 130"/>
              <a:gd name="T5" fmla="*/ 154 h 166"/>
              <a:gd name="T6" fmla="*/ 35 w 130"/>
              <a:gd name="T7" fmla="*/ 166 h 166"/>
              <a:gd name="T8" fmla="*/ 23 w 130"/>
              <a:gd name="T9" fmla="*/ 166 h 166"/>
              <a:gd name="T10" fmla="*/ 11 w 130"/>
              <a:gd name="T11" fmla="*/ 154 h 166"/>
              <a:gd name="T12" fmla="*/ 11 w 130"/>
              <a:gd name="T13" fmla="*/ 82 h 166"/>
              <a:gd name="T14" fmla="*/ 0 w 130"/>
              <a:gd name="T15" fmla="*/ 65 h 166"/>
              <a:gd name="T16" fmla="*/ 0 w 130"/>
              <a:gd name="T17" fmla="*/ 6 h 166"/>
              <a:gd name="T18" fmla="*/ 6 w 130"/>
              <a:gd name="T19" fmla="*/ 0 h 166"/>
              <a:gd name="T20" fmla="*/ 11 w 130"/>
              <a:gd name="T21" fmla="*/ 6 h 166"/>
              <a:gd name="T22" fmla="*/ 11 w 130"/>
              <a:gd name="T23" fmla="*/ 44 h 166"/>
              <a:gd name="T24" fmla="*/ 17 w 130"/>
              <a:gd name="T25" fmla="*/ 50 h 166"/>
              <a:gd name="T26" fmla="*/ 23 w 130"/>
              <a:gd name="T27" fmla="*/ 44 h 166"/>
              <a:gd name="T28" fmla="*/ 23 w 130"/>
              <a:gd name="T29" fmla="*/ 6 h 166"/>
              <a:gd name="T30" fmla="*/ 29 w 130"/>
              <a:gd name="T31" fmla="*/ 0 h 166"/>
              <a:gd name="T32" fmla="*/ 35 w 130"/>
              <a:gd name="T33" fmla="*/ 6 h 166"/>
              <a:gd name="T34" fmla="*/ 35 w 130"/>
              <a:gd name="T35" fmla="*/ 44 h 166"/>
              <a:gd name="T36" fmla="*/ 41 w 130"/>
              <a:gd name="T37" fmla="*/ 50 h 166"/>
              <a:gd name="T38" fmla="*/ 47 w 130"/>
              <a:gd name="T39" fmla="*/ 44 h 166"/>
              <a:gd name="T40" fmla="*/ 47 w 130"/>
              <a:gd name="T41" fmla="*/ 6 h 166"/>
              <a:gd name="T42" fmla="*/ 53 w 130"/>
              <a:gd name="T43" fmla="*/ 0 h 166"/>
              <a:gd name="T44" fmla="*/ 59 w 130"/>
              <a:gd name="T45" fmla="*/ 6 h 166"/>
              <a:gd name="T46" fmla="*/ 59 w 130"/>
              <a:gd name="T47" fmla="*/ 65 h 166"/>
              <a:gd name="T48" fmla="*/ 130 w 130"/>
              <a:gd name="T49" fmla="*/ 154 h 166"/>
              <a:gd name="T50" fmla="*/ 118 w 130"/>
              <a:gd name="T51" fmla="*/ 166 h 166"/>
              <a:gd name="T52" fmla="*/ 106 w 130"/>
              <a:gd name="T53" fmla="*/ 166 h 166"/>
              <a:gd name="T54" fmla="*/ 94 w 130"/>
              <a:gd name="T55" fmla="*/ 154 h 166"/>
              <a:gd name="T56" fmla="*/ 94 w 130"/>
              <a:gd name="T57" fmla="*/ 106 h 166"/>
              <a:gd name="T58" fmla="*/ 74 w 130"/>
              <a:gd name="T59" fmla="*/ 106 h 166"/>
              <a:gd name="T60" fmla="*/ 71 w 130"/>
              <a:gd name="T61" fmla="*/ 103 h 166"/>
              <a:gd name="T62" fmla="*/ 71 w 130"/>
              <a:gd name="T63" fmla="*/ 30 h 166"/>
              <a:gd name="T64" fmla="*/ 100 w 130"/>
              <a:gd name="T65" fmla="*/ 0 h 166"/>
              <a:gd name="T66" fmla="*/ 124 w 130"/>
              <a:gd name="T67" fmla="*/ 0 h 166"/>
              <a:gd name="T68" fmla="*/ 130 w 130"/>
              <a:gd name="T69" fmla="*/ 6 h 166"/>
              <a:gd name="T70" fmla="*/ 130 w 130"/>
              <a:gd name="T71" fmla="*/ 15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0" h="166">
                <a:moveTo>
                  <a:pt x="59" y="65"/>
                </a:moveTo>
                <a:cubicBezTo>
                  <a:pt x="59" y="73"/>
                  <a:pt x="54" y="79"/>
                  <a:pt x="47" y="82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7" y="160"/>
                  <a:pt x="42" y="166"/>
                  <a:pt x="35" y="166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17" y="166"/>
                  <a:pt x="11" y="160"/>
                  <a:pt x="11" y="154"/>
                </a:cubicBezTo>
                <a:cubicBezTo>
                  <a:pt x="11" y="82"/>
                  <a:pt x="11" y="82"/>
                  <a:pt x="11" y="82"/>
                </a:cubicBezTo>
                <a:cubicBezTo>
                  <a:pt x="4" y="79"/>
                  <a:pt x="0" y="73"/>
                  <a:pt x="0" y="6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1" y="3"/>
                  <a:pt x="11" y="6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8"/>
                  <a:pt x="14" y="50"/>
                  <a:pt x="17" y="50"/>
                </a:cubicBezTo>
                <a:cubicBezTo>
                  <a:pt x="21" y="50"/>
                  <a:pt x="23" y="48"/>
                  <a:pt x="23" y="44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3"/>
                  <a:pt x="26" y="0"/>
                  <a:pt x="29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8"/>
                  <a:pt x="38" y="50"/>
                  <a:pt x="41" y="50"/>
                </a:cubicBezTo>
                <a:cubicBezTo>
                  <a:pt x="44" y="50"/>
                  <a:pt x="47" y="48"/>
                  <a:pt x="47" y="44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56" y="0"/>
                  <a:pt x="59" y="3"/>
                  <a:pt x="59" y="6"/>
                </a:cubicBezTo>
                <a:lnTo>
                  <a:pt x="59" y="65"/>
                </a:lnTo>
                <a:close/>
                <a:moveTo>
                  <a:pt x="130" y="154"/>
                </a:moveTo>
                <a:cubicBezTo>
                  <a:pt x="130" y="160"/>
                  <a:pt x="124" y="166"/>
                  <a:pt x="118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00" y="166"/>
                  <a:pt x="94" y="160"/>
                  <a:pt x="94" y="154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2" y="106"/>
                  <a:pt x="71" y="105"/>
                  <a:pt x="71" y="103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13"/>
                  <a:pt x="84" y="0"/>
                  <a:pt x="100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7" y="0"/>
                  <a:pt x="130" y="3"/>
                  <a:pt x="130" y="6"/>
                </a:cubicBezTo>
                <a:lnTo>
                  <a:pt x="130" y="15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3" name="Freeform 365"/>
          <p:cNvSpPr>
            <a:spLocks noEditPoints="1"/>
          </p:cNvSpPr>
          <p:nvPr/>
        </p:nvSpPr>
        <p:spPr bwMode="auto">
          <a:xfrm>
            <a:off x="7954878" y="4327465"/>
            <a:ext cx="151170" cy="192831"/>
          </a:xfrm>
          <a:custGeom>
            <a:avLst/>
            <a:gdLst>
              <a:gd name="T0" fmla="*/ 130 w 130"/>
              <a:gd name="T1" fmla="*/ 163 h 166"/>
              <a:gd name="T2" fmla="*/ 127 w 130"/>
              <a:gd name="T3" fmla="*/ 166 h 166"/>
              <a:gd name="T4" fmla="*/ 3 w 130"/>
              <a:gd name="T5" fmla="*/ 166 h 166"/>
              <a:gd name="T6" fmla="*/ 0 w 130"/>
              <a:gd name="T7" fmla="*/ 163 h 166"/>
              <a:gd name="T8" fmla="*/ 0 w 130"/>
              <a:gd name="T9" fmla="*/ 157 h 166"/>
              <a:gd name="T10" fmla="*/ 3 w 130"/>
              <a:gd name="T11" fmla="*/ 154 h 166"/>
              <a:gd name="T12" fmla="*/ 127 w 130"/>
              <a:gd name="T13" fmla="*/ 154 h 166"/>
              <a:gd name="T14" fmla="*/ 130 w 130"/>
              <a:gd name="T15" fmla="*/ 157 h 166"/>
              <a:gd name="T16" fmla="*/ 130 w 130"/>
              <a:gd name="T17" fmla="*/ 163 h 166"/>
              <a:gd name="T18" fmla="*/ 65 w 130"/>
              <a:gd name="T19" fmla="*/ 121 h 166"/>
              <a:gd name="T20" fmla="*/ 71 w 130"/>
              <a:gd name="T21" fmla="*/ 142 h 166"/>
              <a:gd name="T22" fmla="*/ 71 w 130"/>
              <a:gd name="T23" fmla="*/ 142 h 166"/>
              <a:gd name="T24" fmla="*/ 71 w 130"/>
              <a:gd name="T25" fmla="*/ 142 h 166"/>
              <a:gd name="T26" fmla="*/ 24 w 130"/>
              <a:gd name="T27" fmla="*/ 83 h 166"/>
              <a:gd name="T28" fmla="*/ 65 w 130"/>
              <a:gd name="T29" fmla="*/ 21 h 166"/>
              <a:gd name="T30" fmla="*/ 59 w 130"/>
              <a:gd name="T31" fmla="*/ 0 h 166"/>
              <a:gd name="T32" fmla="*/ 59 w 130"/>
              <a:gd name="T33" fmla="*/ 0 h 166"/>
              <a:gd name="T34" fmla="*/ 59 w 130"/>
              <a:gd name="T35" fmla="*/ 0 h 166"/>
              <a:gd name="T36" fmla="*/ 107 w 130"/>
              <a:gd name="T37" fmla="*/ 59 h 166"/>
              <a:gd name="T38" fmla="*/ 65 w 130"/>
              <a:gd name="T39" fmla="*/ 12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0" h="166">
                <a:moveTo>
                  <a:pt x="130" y="163"/>
                </a:moveTo>
                <a:cubicBezTo>
                  <a:pt x="130" y="164"/>
                  <a:pt x="129" y="166"/>
                  <a:pt x="127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2" y="166"/>
                  <a:pt x="0" y="164"/>
                  <a:pt x="0" y="16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5"/>
                  <a:pt x="2" y="154"/>
                  <a:pt x="3" y="154"/>
                </a:cubicBezTo>
                <a:cubicBezTo>
                  <a:pt x="127" y="154"/>
                  <a:pt x="127" y="154"/>
                  <a:pt x="127" y="154"/>
                </a:cubicBezTo>
                <a:cubicBezTo>
                  <a:pt x="129" y="154"/>
                  <a:pt x="130" y="155"/>
                  <a:pt x="130" y="157"/>
                </a:cubicBezTo>
                <a:lnTo>
                  <a:pt x="130" y="163"/>
                </a:lnTo>
                <a:close/>
                <a:moveTo>
                  <a:pt x="65" y="121"/>
                </a:moveTo>
                <a:cubicBezTo>
                  <a:pt x="65" y="128"/>
                  <a:pt x="68" y="136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46" y="130"/>
                  <a:pt x="24" y="114"/>
                  <a:pt x="24" y="83"/>
                </a:cubicBezTo>
                <a:cubicBezTo>
                  <a:pt x="24" y="47"/>
                  <a:pt x="65" y="44"/>
                  <a:pt x="65" y="21"/>
                </a:cubicBezTo>
                <a:cubicBezTo>
                  <a:pt x="65" y="14"/>
                  <a:pt x="62" y="6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5" y="12"/>
                  <a:pt x="107" y="28"/>
                  <a:pt x="107" y="59"/>
                </a:cubicBezTo>
                <a:cubicBezTo>
                  <a:pt x="107" y="95"/>
                  <a:pt x="65" y="98"/>
                  <a:pt x="65" y="1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4" name="Freeform 366"/>
          <p:cNvSpPr>
            <a:spLocks noEditPoints="1"/>
          </p:cNvSpPr>
          <p:nvPr/>
        </p:nvSpPr>
        <p:spPr bwMode="auto">
          <a:xfrm>
            <a:off x="8154853" y="4341749"/>
            <a:ext cx="165454" cy="164264"/>
          </a:xfrm>
          <a:custGeom>
            <a:avLst/>
            <a:gdLst>
              <a:gd name="T0" fmla="*/ 142 w 142"/>
              <a:gd name="T1" fmla="*/ 26 h 142"/>
              <a:gd name="T2" fmla="*/ 142 w 142"/>
              <a:gd name="T3" fmla="*/ 115 h 142"/>
              <a:gd name="T4" fmla="*/ 115 w 142"/>
              <a:gd name="T5" fmla="*/ 142 h 142"/>
              <a:gd name="T6" fmla="*/ 26 w 142"/>
              <a:gd name="T7" fmla="*/ 142 h 142"/>
              <a:gd name="T8" fmla="*/ 0 w 142"/>
              <a:gd name="T9" fmla="*/ 115 h 142"/>
              <a:gd name="T10" fmla="*/ 0 w 142"/>
              <a:gd name="T11" fmla="*/ 26 h 142"/>
              <a:gd name="T12" fmla="*/ 26 w 142"/>
              <a:gd name="T13" fmla="*/ 0 h 142"/>
              <a:gd name="T14" fmla="*/ 115 w 142"/>
              <a:gd name="T15" fmla="*/ 0 h 142"/>
              <a:gd name="T16" fmla="*/ 142 w 142"/>
              <a:gd name="T17" fmla="*/ 26 h 142"/>
              <a:gd name="T18" fmla="*/ 45 w 142"/>
              <a:gd name="T19" fmla="*/ 51 h 142"/>
              <a:gd name="T20" fmla="*/ 25 w 142"/>
              <a:gd name="T21" fmla="*/ 71 h 142"/>
              <a:gd name="T22" fmla="*/ 45 w 142"/>
              <a:gd name="T23" fmla="*/ 90 h 142"/>
              <a:gd name="T24" fmla="*/ 64 w 142"/>
              <a:gd name="T25" fmla="*/ 71 h 142"/>
              <a:gd name="T26" fmla="*/ 45 w 142"/>
              <a:gd name="T27" fmla="*/ 51 h 142"/>
              <a:gd name="T28" fmla="*/ 97 w 142"/>
              <a:gd name="T29" fmla="*/ 51 h 142"/>
              <a:gd name="T30" fmla="*/ 77 w 142"/>
              <a:gd name="T31" fmla="*/ 71 h 142"/>
              <a:gd name="T32" fmla="*/ 97 w 142"/>
              <a:gd name="T33" fmla="*/ 90 h 142"/>
              <a:gd name="T34" fmla="*/ 116 w 142"/>
              <a:gd name="T35" fmla="*/ 71 h 142"/>
              <a:gd name="T36" fmla="*/ 97 w 142"/>
              <a:gd name="T37" fmla="*/ 5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2" h="142">
                <a:moveTo>
                  <a:pt x="142" y="26"/>
                </a:moveTo>
                <a:cubicBezTo>
                  <a:pt x="142" y="115"/>
                  <a:pt x="142" y="115"/>
                  <a:pt x="142" y="115"/>
                </a:cubicBez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close/>
                <a:moveTo>
                  <a:pt x="45" y="51"/>
                </a:moveTo>
                <a:cubicBezTo>
                  <a:pt x="34" y="51"/>
                  <a:pt x="25" y="60"/>
                  <a:pt x="25" y="71"/>
                </a:cubicBezTo>
                <a:cubicBezTo>
                  <a:pt x="25" y="82"/>
                  <a:pt x="34" y="90"/>
                  <a:pt x="45" y="90"/>
                </a:cubicBezTo>
                <a:cubicBezTo>
                  <a:pt x="55" y="90"/>
                  <a:pt x="64" y="82"/>
                  <a:pt x="64" y="71"/>
                </a:cubicBezTo>
                <a:cubicBezTo>
                  <a:pt x="64" y="60"/>
                  <a:pt x="55" y="51"/>
                  <a:pt x="45" y="51"/>
                </a:cubicBezTo>
                <a:close/>
                <a:moveTo>
                  <a:pt x="97" y="51"/>
                </a:moveTo>
                <a:cubicBezTo>
                  <a:pt x="86" y="51"/>
                  <a:pt x="77" y="60"/>
                  <a:pt x="77" y="71"/>
                </a:cubicBezTo>
                <a:cubicBezTo>
                  <a:pt x="77" y="82"/>
                  <a:pt x="86" y="90"/>
                  <a:pt x="97" y="90"/>
                </a:cubicBezTo>
                <a:cubicBezTo>
                  <a:pt x="108" y="90"/>
                  <a:pt x="116" y="82"/>
                  <a:pt x="116" y="71"/>
                </a:cubicBezTo>
                <a:cubicBezTo>
                  <a:pt x="116" y="60"/>
                  <a:pt x="108" y="51"/>
                  <a:pt x="97" y="5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5" name="Freeform 367"/>
          <p:cNvSpPr>
            <a:spLocks noEditPoints="1"/>
          </p:cNvSpPr>
          <p:nvPr/>
        </p:nvSpPr>
        <p:spPr bwMode="auto">
          <a:xfrm>
            <a:off x="8366728" y="4341749"/>
            <a:ext cx="164264" cy="164264"/>
          </a:xfrm>
          <a:custGeom>
            <a:avLst/>
            <a:gdLst>
              <a:gd name="T0" fmla="*/ 142 w 142"/>
              <a:gd name="T1" fmla="*/ 133 h 142"/>
              <a:gd name="T2" fmla="*/ 133 w 142"/>
              <a:gd name="T3" fmla="*/ 142 h 142"/>
              <a:gd name="T4" fmla="*/ 9 w 142"/>
              <a:gd name="T5" fmla="*/ 142 h 142"/>
              <a:gd name="T6" fmla="*/ 0 w 142"/>
              <a:gd name="T7" fmla="*/ 133 h 142"/>
              <a:gd name="T8" fmla="*/ 0 w 142"/>
              <a:gd name="T9" fmla="*/ 9 h 142"/>
              <a:gd name="T10" fmla="*/ 9 w 142"/>
              <a:gd name="T11" fmla="*/ 0 h 142"/>
              <a:gd name="T12" fmla="*/ 95 w 142"/>
              <a:gd name="T13" fmla="*/ 0 h 142"/>
              <a:gd name="T14" fmla="*/ 110 w 142"/>
              <a:gd name="T15" fmla="*/ 6 h 142"/>
              <a:gd name="T16" fmla="*/ 136 w 142"/>
              <a:gd name="T17" fmla="*/ 32 h 142"/>
              <a:gd name="T18" fmla="*/ 142 w 142"/>
              <a:gd name="T19" fmla="*/ 47 h 142"/>
              <a:gd name="T20" fmla="*/ 142 w 142"/>
              <a:gd name="T21" fmla="*/ 133 h 142"/>
              <a:gd name="T22" fmla="*/ 130 w 142"/>
              <a:gd name="T23" fmla="*/ 130 h 142"/>
              <a:gd name="T24" fmla="*/ 130 w 142"/>
              <a:gd name="T25" fmla="*/ 47 h 142"/>
              <a:gd name="T26" fmla="*/ 128 w 142"/>
              <a:gd name="T27" fmla="*/ 40 h 142"/>
              <a:gd name="T28" fmla="*/ 102 w 142"/>
              <a:gd name="T29" fmla="*/ 14 h 142"/>
              <a:gd name="T30" fmla="*/ 95 w 142"/>
              <a:gd name="T31" fmla="*/ 12 h 142"/>
              <a:gd name="T32" fmla="*/ 95 w 142"/>
              <a:gd name="T33" fmla="*/ 50 h 142"/>
              <a:gd name="T34" fmla="*/ 86 w 142"/>
              <a:gd name="T35" fmla="*/ 59 h 142"/>
              <a:gd name="T36" fmla="*/ 33 w 142"/>
              <a:gd name="T37" fmla="*/ 59 h 142"/>
              <a:gd name="T38" fmla="*/ 24 w 142"/>
              <a:gd name="T39" fmla="*/ 50 h 142"/>
              <a:gd name="T40" fmla="*/ 24 w 142"/>
              <a:gd name="T41" fmla="*/ 12 h 142"/>
              <a:gd name="T42" fmla="*/ 12 w 142"/>
              <a:gd name="T43" fmla="*/ 12 h 142"/>
              <a:gd name="T44" fmla="*/ 12 w 142"/>
              <a:gd name="T45" fmla="*/ 130 h 142"/>
              <a:gd name="T46" fmla="*/ 24 w 142"/>
              <a:gd name="T47" fmla="*/ 130 h 142"/>
              <a:gd name="T48" fmla="*/ 24 w 142"/>
              <a:gd name="T49" fmla="*/ 91 h 142"/>
              <a:gd name="T50" fmla="*/ 33 w 142"/>
              <a:gd name="T51" fmla="*/ 83 h 142"/>
              <a:gd name="T52" fmla="*/ 110 w 142"/>
              <a:gd name="T53" fmla="*/ 83 h 142"/>
              <a:gd name="T54" fmla="*/ 118 w 142"/>
              <a:gd name="T55" fmla="*/ 91 h 142"/>
              <a:gd name="T56" fmla="*/ 118 w 142"/>
              <a:gd name="T57" fmla="*/ 130 h 142"/>
              <a:gd name="T58" fmla="*/ 130 w 142"/>
              <a:gd name="T59" fmla="*/ 130 h 142"/>
              <a:gd name="T60" fmla="*/ 107 w 142"/>
              <a:gd name="T61" fmla="*/ 130 h 142"/>
              <a:gd name="T62" fmla="*/ 107 w 142"/>
              <a:gd name="T63" fmla="*/ 94 h 142"/>
              <a:gd name="T64" fmla="*/ 36 w 142"/>
              <a:gd name="T65" fmla="*/ 94 h 142"/>
              <a:gd name="T66" fmla="*/ 36 w 142"/>
              <a:gd name="T67" fmla="*/ 130 h 142"/>
              <a:gd name="T68" fmla="*/ 107 w 142"/>
              <a:gd name="T69" fmla="*/ 130 h 142"/>
              <a:gd name="T70" fmla="*/ 83 w 142"/>
              <a:gd name="T71" fmla="*/ 15 h 142"/>
              <a:gd name="T72" fmla="*/ 80 w 142"/>
              <a:gd name="T73" fmla="*/ 12 h 142"/>
              <a:gd name="T74" fmla="*/ 62 w 142"/>
              <a:gd name="T75" fmla="*/ 12 h 142"/>
              <a:gd name="T76" fmla="*/ 59 w 142"/>
              <a:gd name="T77" fmla="*/ 15 h 142"/>
              <a:gd name="T78" fmla="*/ 59 w 142"/>
              <a:gd name="T79" fmla="*/ 44 h 142"/>
              <a:gd name="T80" fmla="*/ 62 w 142"/>
              <a:gd name="T81" fmla="*/ 47 h 142"/>
              <a:gd name="T82" fmla="*/ 80 w 142"/>
              <a:gd name="T83" fmla="*/ 47 h 142"/>
              <a:gd name="T84" fmla="*/ 83 w 142"/>
              <a:gd name="T85" fmla="*/ 44 h 142"/>
              <a:gd name="T86" fmla="*/ 83 w 142"/>
              <a:gd name="T87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2" h="142">
                <a:moveTo>
                  <a:pt x="142" y="133"/>
                </a:moveTo>
                <a:cubicBezTo>
                  <a:pt x="142" y="138"/>
                  <a:pt x="138" y="142"/>
                  <a:pt x="133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6" y="3"/>
                  <a:pt x="110" y="6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9" y="35"/>
                  <a:pt x="142" y="42"/>
                  <a:pt x="142" y="47"/>
                </a:cubicBezTo>
                <a:lnTo>
                  <a:pt x="142" y="133"/>
                </a:lnTo>
                <a:close/>
                <a:moveTo>
                  <a:pt x="130" y="130"/>
                </a:moveTo>
                <a:cubicBezTo>
                  <a:pt x="130" y="47"/>
                  <a:pt x="130" y="47"/>
                  <a:pt x="130" y="47"/>
                </a:cubicBezTo>
                <a:cubicBezTo>
                  <a:pt x="130" y="45"/>
                  <a:pt x="129" y="42"/>
                  <a:pt x="128" y="4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0" y="13"/>
                  <a:pt x="97" y="12"/>
                  <a:pt x="95" y="12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5"/>
                  <a:pt x="91" y="59"/>
                  <a:pt x="86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8" y="59"/>
                  <a:pt x="24" y="55"/>
                  <a:pt x="24" y="50"/>
                </a:cubicBezTo>
                <a:cubicBezTo>
                  <a:pt x="24" y="12"/>
                  <a:pt x="24" y="12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4" y="91"/>
                  <a:pt x="24" y="91"/>
                  <a:pt x="24" y="91"/>
                </a:cubicBezTo>
                <a:cubicBezTo>
                  <a:pt x="24" y="87"/>
                  <a:pt x="28" y="83"/>
                  <a:pt x="33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5" y="83"/>
                  <a:pt x="118" y="87"/>
                  <a:pt x="118" y="91"/>
                </a:cubicBezTo>
                <a:cubicBezTo>
                  <a:pt x="118" y="130"/>
                  <a:pt x="118" y="130"/>
                  <a:pt x="118" y="130"/>
                </a:cubicBezTo>
                <a:lnTo>
                  <a:pt x="130" y="130"/>
                </a:lnTo>
                <a:close/>
                <a:moveTo>
                  <a:pt x="107" y="130"/>
                </a:moveTo>
                <a:cubicBezTo>
                  <a:pt x="107" y="94"/>
                  <a:pt x="107" y="94"/>
                  <a:pt x="107" y="94"/>
                </a:cubicBezTo>
                <a:cubicBezTo>
                  <a:pt x="36" y="94"/>
                  <a:pt x="36" y="94"/>
                  <a:pt x="36" y="94"/>
                </a:cubicBezTo>
                <a:cubicBezTo>
                  <a:pt x="36" y="130"/>
                  <a:pt x="36" y="130"/>
                  <a:pt x="36" y="130"/>
                </a:cubicBezTo>
                <a:lnTo>
                  <a:pt x="107" y="130"/>
                </a:lnTo>
                <a:close/>
                <a:moveTo>
                  <a:pt x="83" y="15"/>
                </a:moveTo>
                <a:cubicBezTo>
                  <a:pt x="83" y="13"/>
                  <a:pt x="82" y="12"/>
                  <a:pt x="80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59" y="13"/>
                  <a:pt x="59" y="15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6"/>
                  <a:pt x="61" y="47"/>
                  <a:pt x="62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2" y="47"/>
                  <a:pt x="83" y="46"/>
                  <a:pt x="83" y="44"/>
                </a:cubicBezTo>
                <a:lnTo>
                  <a:pt x="83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6" name="Freeform 368"/>
          <p:cNvSpPr>
            <a:spLocks/>
          </p:cNvSpPr>
          <p:nvPr/>
        </p:nvSpPr>
        <p:spPr bwMode="auto">
          <a:xfrm>
            <a:off x="489224" y="4557197"/>
            <a:ext cx="188070" cy="192831"/>
          </a:xfrm>
          <a:custGeom>
            <a:avLst/>
            <a:gdLst>
              <a:gd name="T0" fmla="*/ 22 w 162"/>
              <a:gd name="T1" fmla="*/ 70 h 166"/>
              <a:gd name="T2" fmla="*/ 26 w 162"/>
              <a:gd name="T3" fmla="*/ 61 h 166"/>
              <a:gd name="T4" fmla="*/ 28 w 162"/>
              <a:gd name="T5" fmla="*/ 53 h 166"/>
              <a:gd name="T6" fmla="*/ 57 w 162"/>
              <a:gd name="T7" fmla="*/ 6 h 166"/>
              <a:gd name="T8" fmla="*/ 87 w 162"/>
              <a:gd name="T9" fmla="*/ 0 h 166"/>
              <a:gd name="T10" fmla="*/ 112 w 162"/>
              <a:gd name="T11" fmla="*/ 5 h 166"/>
              <a:gd name="T12" fmla="*/ 143 w 162"/>
              <a:gd name="T13" fmla="*/ 53 h 166"/>
              <a:gd name="T14" fmla="*/ 143 w 162"/>
              <a:gd name="T15" fmla="*/ 54 h 166"/>
              <a:gd name="T16" fmla="*/ 148 w 162"/>
              <a:gd name="T17" fmla="*/ 68 h 166"/>
              <a:gd name="T18" fmla="*/ 146 w 162"/>
              <a:gd name="T19" fmla="*/ 75 h 166"/>
              <a:gd name="T20" fmla="*/ 147 w 162"/>
              <a:gd name="T21" fmla="*/ 76 h 166"/>
              <a:gd name="T22" fmla="*/ 162 w 162"/>
              <a:gd name="T23" fmla="*/ 115 h 166"/>
              <a:gd name="T24" fmla="*/ 155 w 162"/>
              <a:gd name="T25" fmla="*/ 130 h 166"/>
              <a:gd name="T26" fmla="*/ 146 w 162"/>
              <a:gd name="T27" fmla="*/ 118 h 166"/>
              <a:gd name="T28" fmla="*/ 146 w 162"/>
              <a:gd name="T29" fmla="*/ 118 h 166"/>
              <a:gd name="T30" fmla="*/ 146 w 162"/>
              <a:gd name="T31" fmla="*/ 119 h 166"/>
              <a:gd name="T32" fmla="*/ 133 w 162"/>
              <a:gd name="T33" fmla="*/ 139 h 166"/>
              <a:gd name="T34" fmla="*/ 149 w 162"/>
              <a:gd name="T35" fmla="*/ 153 h 166"/>
              <a:gd name="T36" fmla="*/ 148 w 162"/>
              <a:gd name="T37" fmla="*/ 156 h 166"/>
              <a:gd name="T38" fmla="*/ 120 w 162"/>
              <a:gd name="T39" fmla="*/ 165 h 166"/>
              <a:gd name="T40" fmla="*/ 89 w 162"/>
              <a:gd name="T41" fmla="*/ 159 h 166"/>
              <a:gd name="T42" fmla="*/ 81 w 162"/>
              <a:gd name="T43" fmla="*/ 158 h 166"/>
              <a:gd name="T44" fmla="*/ 53 w 162"/>
              <a:gd name="T45" fmla="*/ 166 h 166"/>
              <a:gd name="T46" fmla="*/ 19 w 162"/>
              <a:gd name="T47" fmla="*/ 154 h 166"/>
              <a:gd name="T48" fmla="*/ 24 w 162"/>
              <a:gd name="T49" fmla="*/ 144 h 166"/>
              <a:gd name="T50" fmla="*/ 32 w 162"/>
              <a:gd name="T51" fmla="*/ 141 h 166"/>
              <a:gd name="T52" fmla="*/ 34 w 162"/>
              <a:gd name="T53" fmla="*/ 141 h 166"/>
              <a:gd name="T54" fmla="*/ 34 w 162"/>
              <a:gd name="T55" fmla="*/ 141 h 166"/>
              <a:gd name="T56" fmla="*/ 34 w 162"/>
              <a:gd name="T57" fmla="*/ 140 h 166"/>
              <a:gd name="T58" fmla="*/ 17 w 162"/>
              <a:gd name="T59" fmla="*/ 116 h 166"/>
              <a:gd name="T60" fmla="*/ 16 w 162"/>
              <a:gd name="T61" fmla="*/ 116 h 166"/>
              <a:gd name="T62" fmla="*/ 15 w 162"/>
              <a:gd name="T63" fmla="*/ 118 h 166"/>
              <a:gd name="T64" fmla="*/ 3 w 162"/>
              <a:gd name="T65" fmla="*/ 128 h 166"/>
              <a:gd name="T66" fmla="*/ 3 w 162"/>
              <a:gd name="T67" fmla="*/ 128 h 166"/>
              <a:gd name="T68" fmla="*/ 2 w 162"/>
              <a:gd name="T69" fmla="*/ 127 h 166"/>
              <a:gd name="T70" fmla="*/ 0 w 162"/>
              <a:gd name="T71" fmla="*/ 118 h 166"/>
              <a:gd name="T72" fmla="*/ 23 w 162"/>
              <a:gd name="T73" fmla="*/ 75 h 166"/>
              <a:gd name="T74" fmla="*/ 22 w 162"/>
              <a:gd name="T75" fmla="*/ 7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2" h="166">
                <a:moveTo>
                  <a:pt x="22" y="70"/>
                </a:moveTo>
                <a:cubicBezTo>
                  <a:pt x="22" y="67"/>
                  <a:pt x="24" y="63"/>
                  <a:pt x="26" y="61"/>
                </a:cubicBezTo>
                <a:cubicBezTo>
                  <a:pt x="25" y="59"/>
                  <a:pt x="27" y="54"/>
                  <a:pt x="28" y="53"/>
                </a:cubicBezTo>
                <a:cubicBezTo>
                  <a:pt x="28" y="35"/>
                  <a:pt x="42" y="14"/>
                  <a:pt x="57" y="6"/>
                </a:cubicBezTo>
                <a:cubicBezTo>
                  <a:pt x="67" y="2"/>
                  <a:pt x="76" y="0"/>
                  <a:pt x="87" y="0"/>
                </a:cubicBezTo>
                <a:cubicBezTo>
                  <a:pt x="95" y="0"/>
                  <a:pt x="104" y="2"/>
                  <a:pt x="112" y="5"/>
                </a:cubicBezTo>
                <a:cubicBezTo>
                  <a:pt x="133" y="15"/>
                  <a:pt x="138" y="32"/>
                  <a:pt x="143" y="53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46" y="58"/>
                  <a:pt x="148" y="63"/>
                  <a:pt x="148" y="68"/>
                </a:cubicBezTo>
                <a:cubicBezTo>
                  <a:pt x="148" y="70"/>
                  <a:pt x="146" y="73"/>
                  <a:pt x="146" y="75"/>
                </a:cubicBezTo>
                <a:cubicBezTo>
                  <a:pt x="146" y="75"/>
                  <a:pt x="147" y="76"/>
                  <a:pt x="147" y="76"/>
                </a:cubicBezTo>
                <a:cubicBezTo>
                  <a:pt x="155" y="88"/>
                  <a:pt x="162" y="100"/>
                  <a:pt x="162" y="115"/>
                </a:cubicBezTo>
                <a:cubicBezTo>
                  <a:pt x="162" y="118"/>
                  <a:pt x="160" y="130"/>
                  <a:pt x="155" y="130"/>
                </a:cubicBezTo>
                <a:cubicBezTo>
                  <a:pt x="152" y="130"/>
                  <a:pt x="148" y="121"/>
                  <a:pt x="146" y="118"/>
                </a:cubicBezTo>
                <a:cubicBezTo>
                  <a:pt x="146" y="118"/>
                  <a:pt x="146" y="118"/>
                  <a:pt x="146" y="118"/>
                </a:cubicBezTo>
                <a:cubicBezTo>
                  <a:pt x="146" y="119"/>
                  <a:pt x="146" y="119"/>
                  <a:pt x="146" y="119"/>
                </a:cubicBezTo>
                <a:cubicBezTo>
                  <a:pt x="143" y="126"/>
                  <a:pt x="139" y="134"/>
                  <a:pt x="133" y="139"/>
                </a:cubicBezTo>
                <a:cubicBezTo>
                  <a:pt x="139" y="144"/>
                  <a:pt x="147" y="144"/>
                  <a:pt x="149" y="153"/>
                </a:cubicBezTo>
                <a:cubicBezTo>
                  <a:pt x="148" y="154"/>
                  <a:pt x="148" y="155"/>
                  <a:pt x="148" y="156"/>
                </a:cubicBezTo>
                <a:cubicBezTo>
                  <a:pt x="142" y="164"/>
                  <a:pt x="128" y="165"/>
                  <a:pt x="120" y="165"/>
                </a:cubicBezTo>
                <a:cubicBezTo>
                  <a:pt x="108" y="165"/>
                  <a:pt x="99" y="162"/>
                  <a:pt x="89" y="159"/>
                </a:cubicBezTo>
                <a:cubicBezTo>
                  <a:pt x="86" y="158"/>
                  <a:pt x="83" y="158"/>
                  <a:pt x="81" y="158"/>
                </a:cubicBezTo>
                <a:cubicBezTo>
                  <a:pt x="75" y="164"/>
                  <a:pt x="61" y="166"/>
                  <a:pt x="53" y="166"/>
                </a:cubicBezTo>
                <a:cubicBezTo>
                  <a:pt x="46" y="166"/>
                  <a:pt x="19" y="166"/>
                  <a:pt x="19" y="154"/>
                </a:cubicBezTo>
                <a:cubicBezTo>
                  <a:pt x="19" y="148"/>
                  <a:pt x="20" y="147"/>
                  <a:pt x="24" y="144"/>
                </a:cubicBezTo>
                <a:cubicBezTo>
                  <a:pt x="27" y="143"/>
                  <a:pt x="29" y="141"/>
                  <a:pt x="32" y="141"/>
                </a:cubicBezTo>
                <a:cubicBezTo>
                  <a:pt x="33" y="141"/>
                  <a:pt x="33" y="141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40"/>
                  <a:pt x="34" y="140"/>
                  <a:pt x="34" y="140"/>
                </a:cubicBezTo>
                <a:cubicBezTo>
                  <a:pt x="27" y="139"/>
                  <a:pt x="18" y="123"/>
                  <a:pt x="17" y="116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6"/>
                  <a:pt x="15" y="117"/>
                  <a:pt x="15" y="118"/>
                </a:cubicBezTo>
                <a:cubicBezTo>
                  <a:pt x="13" y="122"/>
                  <a:pt x="8" y="128"/>
                  <a:pt x="3" y="128"/>
                </a:cubicBezTo>
                <a:cubicBezTo>
                  <a:pt x="3" y="128"/>
                  <a:pt x="3" y="128"/>
                  <a:pt x="3" y="128"/>
                </a:cubicBezTo>
                <a:cubicBezTo>
                  <a:pt x="2" y="128"/>
                  <a:pt x="2" y="127"/>
                  <a:pt x="2" y="127"/>
                </a:cubicBezTo>
                <a:cubicBezTo>
                  <a:pt x="1" y="124"/>
                  <a:pt x="0" y="121"/>
                  <a:pt x="0" y="118"/>
                </a:cubicBezTo>
                <a:cubicBezTo>
                  <a:pt x="0" y="99"/>
                  <a:pt x="9" y="86"/>
                  <a:pt x="23" y="75"/>
                </a:cubicBezTo>
                <a:cubicBezTo>
                  <a:pt x="22" y="73"/>
                  <a:pt x="22" y="72"/>
                  <a:pt x="22" y="7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7" name="Freeform 369"/>
          <p:cNvSpPr>
            <a:spLocks noEditPoints="1"/>
          </p:cNvSpPr>
          <p:nvPr/>
        </p:nvSpPr>
        <p:spPr bwMode="auto">
          <a:xfrm>
            <a:off x="721334" y="4571481"/>
            <a:ext cx="152360" cy="151170"/>
          </a:xfrm>
          <a:custGeom>
            <a:avLst/>
            <a:gdLst>
              <a:gd name="T0" fmla="*/ 0 w 128"/>
              <a:gd name="T1" fmla="*/ 57 h 127"/>
              <a:gd name="T2" fmla="*/ 58 w 128"/>
              <a:gd name="T3" fmla="*/ 0 h 127"/>
              <a:gd name="T4" fmla="*/ 58 w 128"/>
              <a:gd name="T5" fmla="*/ 127 h 127"/>
              <a:gd name="T6" fmla="*/ 0 w 128"/>
              <a:gd name="T7" fmla="*/ 69 h 127"/>
              <a:gd name="T8" fmla="*/ 58 w 128"/>
              <a:gd name="T9" fmla="*/ 127 h 127"/>
              <a:gd name="T10" fmla="*/ 47 w 128"/>
              <a:gd name="T11" fmla="*/ 11 h 127"/>
              <a:gd name="T12" fmla="*/ 12 w 128"/>
              <a:gd name="T13" fmla="*/ 47 h 127"/>
              <a:gd name="T14" fmla="*/ 47 w 128"/>
              <a:gd name="T15" fmla="*/ 115 h 127"/>
              <a:gd name="T16" fmla="*/ 12 w 128"/>
              <a:gd name="T17" fmla="*/ 81 h 127"/>
              <a:gd name="T18" fmla="*/ 47 w 128"/>
              <a:gd name="T19" fmla="*/ 115 h 127"/>
              <a:gd name="T20" fmla="*/ 23 w 128"/>
              <a:gd name="T21" fmla="*/ 35 h 127"/>
              <a:gd name="T22" fmla="*/ 35 w 128"/>
              <a:gd name="T23" fmla="*/ 23 h 127"/>
              <a:gd name="T24" fmla="*/ 35 w 128"/>
              <a:gd name="T25" fmla="*/ 104 h 127"/>
              <a:gd name="T26" fmla="*/ 23 w 128"/>
              <a:gd name="T27" fmla="*/ 92 h 127"/>
              <a:gd name="T28" fmla="*/ 35 w 128"/>
              <a:gd name="T29" fmla="*/ 104 h 127"/>
              <a:gd name="T30" fmla="*/ 69 w 128"/>
              <a:gd name="T31" fmla="*/ 57 h 127"/>
              <a:gd name="T32" fmla="*/ 128 w 128"/>
              <a:gd name="T33" fmla="*/ 0 h 127"/>
              <a:gd name="T34" fmla="*/ 128 w 128"/>
              <a:gd name="T35" fmla="*/ 104 h 127"/>
              <a:gd name="T36" fmla="*/ 92 w 128"/>
              <a:gd name="T37" fmla="*/ 92 h 127"/>
              <a:gd name="T38" fmla="*/ 81 w 128"/>
              <a:gd name="T39" fmla="*/ 127 h 127"/>
              <a:gd name="T40" fmla="*/ 69 w 128"/>
              <a:gd name="T41" fmla="*/ 69 h 127"/>
              <a:gd name="T42" fmla="*/ 104 w 128"/>
              <a:gd name="T43" fmla="*/ 81 h 127"/>
              <a:gd name="T44" fmla="*/ 116 w 128"/>
              <a:gd name="T45" fmla="*/ 69 h 127"/>
              <a:gd name="T46" fmla="*/ 128 w 128"/>
              <a:gd name="T47" fmla="*/ 104 h 127"/>
              <a:gd name="T48" fmla="*/ 116 w 128"/>
              <a:gd name="T49" fmla="*/ 11 h 127"/>
              <a:gd name="T50" fmla="*/ 81 w 128"/>
              <a:gd name="T51" fmla="*/ 47 h 127"/>
              <a:gd name="T52" fmla="*/ 104 w 128"/>
              <a:gd name="T53" fmla="*/ 35 h 127"/>
              <a:gd name="T54" fmla="*/ 92 w 128"/>
              <a:gd name="T55" fmla="*/ 23 h 127"/>
              <a:gd name="T56" fmla="*/ 104 w 128"/>
              <a:gd name="T57" fmla="*/ 35 h 127"/>
              <a:gd name="T58" fmla="*/ 92 w 128"/>
              <a:gd name="T59" fmla="*/ 127 h 127"/>
              <a:gd name="T60" fmla="*/ 104 w 128"/>
              <a:gd name="T61" fmla="*/ 116 h 127"/>
              <a:gd name="T62" fmla="*/ 128 w 128"/>
              <a:gd name="T63" fmla="*/ 127 h 127"/>
              <a:gd name="T64" fmla="*/ 116 w 128"/>
              <a:gd name="T65" fmla="*/ 116 h 127"/>
              <a:gd name="T66" fmla="*/ 128 w 128"/>
              <a:gd name="T67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27">
                <a:moveTo>
                  <a:pt x="58" y="57"/>
                </a:moveTo>
                <a:lnTo>
                  <a:pt x="0" y="57"/>
                </a:lnTo>
                <a:lnTo>
                  <a:pt x="0" y="0"/>
                </a:lnTo>
                <a:lnTo>
                  <a:pt x="58" y="0"/>
                </a:lnTo>
                <a:lnTo>
                  <a:pt x="58" y="57"/>
                </a:lnTo>
                <a:close/>
                <a:moveTo>
                  <a:pt x="58" y="127"/>
                </a:moveTo>
                <a:lnTo>
                  <a:pt x="0" y="127"/>
                </a:lnTo>
                <a:lnTo>
                  <a:pt x="0" y="69"/>
                </a:lnTo>
                <a:lnTo>
                  <a:pt x="58" y="69"/>
                </a:lnTo>
                <a:lnTo>
                  <a:pt x="58" y="127"/>
                </a:lnTo>
                <a:close/>
                <a:moveTo>
                  <a:pt x="47" y="47"/>
                </a:moveTo>
                <a:lnTo>
                  <a:pt x="47" y="11"/>
                </a:lnTo>
                <a:lnTo>
                  <a:pt x="12" y="11"/>
                </a:lnTo>
                <a:lnTo>
                  <a:pt x="12" y="47"/>
                </a:lnTo>
                <a:lnTo>
                  <a:pt x="47" y="47"/>
                </a:lnTo>
                <a:close/>
                <a:moveTo>
                  <a:pt x="47" y="115"/>
                </a:moveTo>
                <a:lnTo>
                  <a:pt x="47" y="81"/>
                </a:lnTo>
                <a:lnTo>
                  <a:pt x="12" y="81"/>
                </a:lnTo>
                <a:lnTo>
                  <a:pt x="12" y="115"/>
                </a:lnTo>
                <a:lnTo>
                  <a:pt x="47" y="115"/>
                </a:lnTo>
                <a:close/>
                <a:moveTo>
                  <a:pt x="35" y="35"/>
                </a:moveTo>
                <a:lnTo>
                  <a:pt x="23" y="35"/>
                </a:lnTo>
                <a:lnTo>
                  <a:pt x="23" y="23"/>
                </a:lnTo>
                <a:lnTo>
                  <a:pt x="35" y="23"/>
                </a:lnTo>
                <a:lnTo>
                  <a:pt x="35" y="35"/>
                </a:lnTo>
                <a:close/>
                <a:moveTo>
                  <a:pt x="35" y="104"/>
                </a:moveTo>
                <a:lnTo>
                  <a:pt x="23" y="104"/>
                </a:lnTo>
                <a:lnTo>
                  <a:pt x="23" y="92"/>
                </a:lnTo>
                <a:lnTo>
                  <a:pt x="35" y="92"/>
                </a:lnTo>
                <a:lnTo>
                  <a:pt x="35" y="104"/>
                </a:lnTo>
                <a:close/>
                <a:moveTo>
                  <a:pt x="128" y="57"/>
                </a:moveTo>
                <a:lnTo>
                  <a:pt x="69" y="57"/>
                </a:lnTo>
                <a:lnTo>
                  <a:pt x="69" y="0"/>
                </a:lnTo>
                <a:lnTo>
                  <a:pt x="128" y="0"/>
                </a:lnTo>
                <a:lnTo>
                  <a:pt x="128" y="57"/>
                </a:lnTo>
                <a:close/>
                <a:moveTo>
                  <a:pt x="128" y="104"/>
                </a:moveTo>
                <a:lnTo>
                  <a:pt x="92" y="104"/>
                </a:lnTo>
                <a:lnTo>
                  <a:pt x="92" y="92"/>
                </a:lnTo>
                <a:lnTo>
                  <a:pt x="81" y="92"/>
                </a:lnTo>
                <a:lnTo>
                  <a:pt x="81" y="127"/>
                </a:lnTo>
                <a:lnTo>
                  <a:pt x="69" y="127"/>
                </a:lnTo>
                <a:lnTo>
                  <a:pt x="69" y="69"/>
                </a:lnTo>
                <a:lnTo>
                  <a:pt x="104" y="69"/>
                </a:lnTo>
                <a:lnTo>
                  <a:pt x="104" y="81"/>
                </a:lnTo>
                <a:lnTo>
                  <a:pt x="116" y="81"/>
                </a:lnTo>
                <a:lnTo>
                  <a:pt x="116" y="69"/>
                </a:lnTo>
                <a:lnTo>
                  <a:pt x="128" y="69"/>
                </a:lnTo>
                <a:lnTo>
                  <a:pt x="128" y="104"/>
                </a:lnTo>
                <a:close/>
                <a:moveTo>
                  <a:pt x="116" y="47"/>
                </a:moveTo>
                <a:lnTo>
                  <a:pt x="116" y="11"/>
                </a:lnTo>
                <a:lnTo>
                  <a:pt x="81" y="11"/>
                </a:lnTo>
                <a:lnTo>
                  <a:pt x="81" y="47"/>
                </a:lnTo>
                <a:lnTo>
                  <a:pt x="116" y="47"/>
                </a:lnTo>
                <a:close/>
                <a:moveTo>
                  <a:pt x="104" y="35"/>
                </a:moveTo>
                <a:lnTo>
                  <a:pt x="92" y="35"/>
                </a:lnTo>
                <a:lnTo>
                  <a:pt x="92" y="23"/>
                </a:lnTo>
                <a:lnTo>
                  <a:pt x="104" y="23"/>
                </a:lnTo>
                <a:lnTo>
                  <a:pt x="104" y="35"/>
                </a:lnTo>
                <a:close/>
                <a:moveTo>
                  <a:pt x="104" y="127"/>
                </a:moveTo>
                <a:lnTo>
                  <a:pt x="92" y="127"/>
                </a:lnTo>
                <a:lnTo>
                  <a:pt x="92" y="116"/>
                </a:lnTo>
                <a:lnTo>
                  <a:pt x="104" y="116"/>
                </a:lnTo>
                <a:lnTo>
                  <a:pt x="104" y="127"/>
                </a:lnTo>
                <a:close/>
                <a:moveTo>
                  <a:pt x="128" y="127"/>
                </a:moveTo>
                <a:lnTo>
                  <a:pt x="116" y="127"/>
                </a:lnTo>
                <a:lnTo>
                  <a:pt x="116" y="116"/>
                </a:lnTo>
                <a:lnTo>
                  <a:pt x="128" y="116"/>
                </a:lnTo>
                <a:lnTo>
                  <a:pt x="128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" name="Freeform 370"/>
          <p:cNvSpPr>
            <a:spLocks noEditPoints="1"/>
          </p:cNvSpPr>
          <p:nvPr/>
        </p:nvSpPr>
        <p:spPr bwMode="auto">
          <a:xfrm>
            <a:off x="916547" y="4571481"/>
            <a:ext cx="178547" cy="151170"/>
          </a:xfrm>
          <a:custGeom>
            <a:avLst/>
            <a:gdLst>
              <a:gd name="T0" fmla="*/ 71 w 154"/>
              <a:gd name="T1" fmla="*/ 113 h 130"/>
              <a:gd name="T2" fmla="*/ 53 w 154"/>
              <a:gd name="T3" fmla="*/ 130 h 130"/>
              <a:gd name="T4" fmla="*/ 18 w 154"/>
              <a:gd name="T5" fmla="*/ 130 h 130"/>
              <a:gd name="T6" fmla="*/ 0 w 154"/>
              <a:gd name="T7" fmla="*/ 113 h 130"/>
              <a:gd name="T8" fmla="*/ 0 w 154"/>
              <a:gd name="T9" fmla="*/ 48 h 130"/>
              <a:gd name="T10" fmla="*/ 47 w 154"/>
              <a:gd name="T11" fmla="*/ 0 h 130"/>
              <a:gd name="T12" fmla="*/ 53 w 154"/>
              <a:gd name="T13" fmla="*/ 0 h 130"/>
              <a:gd name="T14" fmla="*/ 59 w 154"/>
              <a:gd name="T15" fmla="*/ 6 h 130"/>
              <a:gd name="T16" fmla="*/ 59 w 154"/>
              <a:gd name="T17" fmla="*/ 18 h 130"/>
              <a:gd name="T18" fmla="*/ 53 w 154"/>
              <a:gd name="T19" fmla="*/ 24 h 130"/>
              <a:gd name="T20" fmla="*/ 47 w 154"/>
              <a:gd name="T21" fmla="*/ 24 h 130"/>
              <a:gd name="T22" fmla="*/ 24 w 154"/>
              <a:gd name="T23" fmla="*/ 48 h 130"/>
              <a:gd name="T24" fmla="*/ 24 w 154"/>
              <a:gd name="T25" fmla="*/ 50 h 130"/>
              <a:gd name="T26" fmla="*/ 33 w 154"/>
              <a:gd name="T27" fmla="*/ 59 h 130"/>
              <a:gd name="T28" fmla="*/ 53 w 154"/>
              <a:gd name="T29" fmla="*/ 59 h 130"/>
              <a:gd name="T30" fmla="*/ 71 w 154"/>
              <a:gd name="T31" fmla="*/ 77 h 130"/>
              <a:gd name="T32" fmla="*/ 71 w 154"/>
              <a:gd name="T33" fmla="*/ 113 h 130"/>
              <a:gd name="T34" fmla="*/ 154 w 154"/>
              <a:gd name="T35" fmla="*/ 113 h 130"/>
              <a:gd name="T36" fmla="*/ 136 w 154"/>
              <a:gd name="T37" fmla="*/ 130 h 130"/>
              <a:gd name="T38" fmla="*/ 101 w 154"/>
              <a:gd name="T39" fmla="*/ 130 h 130"/>
              <a:gd name="T40" fmla="*/ 83 w 154"/>
              <a:gd name="T41" fmla="*/ 113 h 130"/>
              <a:gd name="T42" fmla="*/ 83 w 154"/>
              <a:gd name="T43" fmla="*/ 48 h 130"/>
              <a:gd name="T44" fmla="*/ 130 w 154"/>
              <a:gd name="T45" fmla="*/ 0 h 130"/>
              <a:gd name="T46" fmla="*/ 136 w 154"/>
              <a:gd name="T47" fmla="*/ 0 h 130"/>
              <a:gd name="T48" fmla="*/ 142 w 154"/>
              <a:gd name="T49" fmla="*/ 6 h 130"/>
              <a:gd name="T50" fmla="*/ 142 w 154"/>
              <a:gd name="T51" fmla="*/ 18 h 130"/>
              <a:gd name="T52" fmla="*/ 136 w 154"/>
              <a:gd name="T53" fmla="*/ 24 h 130"/>
              <a:gd name="T54" fmla="*/ 130 w 154"/>
              <a:gd name="T55" fmla="*/ 24 h 130"/>
              <a:gd name="T56" fmla="*/ 106 w 154"/>
              <a:gd name="T57" fmla="*/ 48 h 130"/>
              <a:gd name="T58" fmla="*/ 106 w 154"/>
              <a:gd name="T59" fmla="*/ 50 h 130"/>
              <a:gd name="T60" fmla="*/ 115 w 154"/>
              <a:gd name="T61" fmla="*/ 59 h 130"/>
              <a:gd name="T62" fmla="*/ 136 w 154"/>
              <a:gd name="T63" fmla="*/ 59 h 130"/>
              <a:gd name="T64" fmla="*/ 154 w 154"/>
              <a:gd name="T65" fmla="*/ 77 h 130"/>
              <a:gd name="T66" fmla="*/ 154 w 154"/>
              <a:gd name="T67" fmla="*/ 11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4" h="130">
                <a:moveTo>
                  <a:pt x="71" y="113"/>
                </a:moveTo>
                <a:cubicBezTo>
                  <a:pt x="71" y="122"/>
                  <a:pt x="63" y="130"/>
                  <a:pt x="53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8" y="130"/>
                  <a:pt x="0" y="122"/>
                  <a:pt x="0" y="11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47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9" y="3"/>
                  <a:pt x="59" y="6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21"/>
                  <a:pt x="57" y="24"/>
                  <a:pt x="53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24" y="35"/>
                  <a:pt x="24" y="48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5"/>
                  <a:pt x="28" y="59"/>
                  <a:pt x="3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63" y="59"/>
                  <a:pt x="71" y="67"/>
                  <a:pt x="71" y="77"/>
                </a:cubicBezTo>
                <a:lnTo>
                  <a:pt x="71" y="113"/>
                </a:lnTo>
                <a:close/>
                <a:moveTo>
                  <a:pt x="154" y="113"/>
                </a:moveTo>
                <a:cubicBezTo>
                  <a:pt x="154" y="122"/>
                  <a:pt x="146" y="130"/>
                  <a:pt x="136" y="130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91" y="130"/>
                  <a:pt x="83" y="122"/>
                  <a:pt x="83" y="113"/>
                </a:cubicBezTo>
                <a:cubicBezTo>
                  <a:pt x="83" y="48"/>
                  <a:pt x="83" y="48"/>
                  <a:pt x="83" y="48"/>
                </a:cubicBezTo>
                <a:cubicBezTo>
                  <a:pt x="83" y="21"/>
                  <a:pt x="104" y="0"/>
                  <a:pt x="130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2" y="21"/>
                  <a:pt x="139" y="24"/>
                  <a:pt x="136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17" y="24"/>
                  <a:pt x="106" y="35"/>
                  <a:pt x="106" y="48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55"/>
                  <a:pt x="110" y="59"/>
                  <a:pt x="115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46" y="59"/>
                  <a:pt x="154" y="67"/>
                  <a:pt x="154" y="77"/>
                </a:cubicBezTo>
                <a:lnTo>
                  <a:pt x="154" y="11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" name="Freeform 371"/>
          <p:cNvSpPr>
            <a:spLocks noEditPoints="1"/>
          </p:cNvSpPr>
          <p:nvPr/>
        </p:nvSpPr>
        <p:spPr bwMode="auto">
          <a:xfrm>
            <a:off x="1137945" y="4571480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2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  <a:gd name="T20" fmla="*/ 71 w 142"/>
              <a:gd name="T21" fmla="*/ 95 h 142"/>
              <a:gd name="T22" fmla="*/ 48 w 142"/>
              <a:gd name="T23" fmla="*/ 71 h 142"/>
              <a:gd name="T24" fmla="*/ 71 w 142"/>
              <a:gd name="T25" fmla="*/ 48 h 142"/>
              <a:gd name="T26" fmla="*/ 95 w 142"/>
              <a:gd name="T27" fmla="*/ 71 h 142"/>
              <a:gd name="T28" fmla="*/ 71 w 142"/>
              <a:gd name="T29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ubicBezTo>
                  <a:pt x="44" y="21"/>
                  <a:pt x="21" y="43"/>
                  <a:pt x="21" y="71"/>
                </a:cubicBezTo>
                <a:close/>
                <a:moveTo>
                  <a:pt x="71" y="95"/>
                </a:moveTo>
                <a:cubicBezTo>
                  <a:pt x="58" y="95"/>
                  <a:pt x="48" y="84"/>
                  <a:pt x="48" y="71"/>
                </a:cubicBezTo>
                <a:cubicBezTo>
                  <a:pt x="48" y="58"/>
                  <a:pt x="58" y="48"/>
                  <a:pt x="71" y="48"/>
                </a:cubicBezTo>
                <a:cubicBezTo>
                  <a:pt x="84" y="48"/>
                  <a:pt x="95" y="58"/>
                  <a:pt x="95" y="71"/>
                </a:cubicBezTo>
                <a:cubicBezTo>
                  <a:pt x="95" y="84"/>
                  <a:pt x="84" y="95"/>
                  <a:pt x="71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0" name="Freeform 372"/>
          <p:cNvSpPr>
            <a:spLocks noEditPoints="1"/>
          </p:cNvSpPr>
          <p:nvPr/>
        </p:nvSpPr>
        <p:spPr bwMode="auto">
          <a:xfrm>
            <a:off x="1345060" y="4571480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3 w 142"/>
              <a:gd name="T11" fmla="*/ 61 h 142"/>
              <a:gd name="T12" fmla="*/ 10 w 142"/>
              <a:gd name="T13" fmla="*/ 69 h 142"/>
              <a:gd name="T14" fmla="*/ 10 w 142"/>
              <a:gd name="T15" fmla="*/ 71 h 142"/>
              <a:gd name="T16" fmla="*/ 26 w 142"/>
              <a:gd name="T17" fmla="*/ 112 h 142"/>
              <a:gd name="T18" fmla="*/ 75 w 142"/>
              <a:gd name="T19" fmla="*/ 72 h 142"/>
              <a:gd name="T20" fmla="*/ 77 w 142"/>
              <a:gd name="T21" fmla="*/ 71 h 142"/>
              <a:gd name="T22" fmla="*/ 73 w 142"/>
              <a:gd name="T23" fmla="*/ 61 h 142"/>
              <a:gd name="T24" fmla="*/ 45 w 142"/>
              <a:gd name="T25" fmla="*/ 16 h 142"/>
              <a:gd name="T26" fmla="*/ 12 w 142"/>
              <a:gd name="T27" fmla="*/ 59 h 142"/>
              <a:gd name="T28" fmla="*/ 68 w 142"/>
              <a:gd name="T29" fmla="*/ 51 h 142"/>
              <a:gd name="T30" fmla="*/ 45 w 142"/>
              <a:gd name="T31" fmla="*/ 16 h 142"/>
              <a:gd name="T32" fmla="*/ 82 w 142"/>
              <a:gd name="T33" fmla="*/ 81 h 142"/>
              <a:gd name="T34" fmla="*/ 81 w 142"/>
              <a:gd name="T35" fmla="*/ 81 h 142"/>
              <a:gd name="T36" fmla="*/ 34 w 142"/>
              <a:gd name="T37" fmla="*/ 119 h 142"/>
              <a:gd name="T38" fmla="*/ 32 w 142"/>
              <a:gd name="T39" fmla="*/ 118 h 142"/>
              <a:gd name="T40" fmla="*/ 71 w 142"/>
              <a:gd name="T41" fmla="*/ 132 h 142"/>
              <a:gd name="T42" fmla="*/ 95 w 142"/>
              <a:gd name="T43" fmla="*/ 127 h 142"/>
              <a:gd name="T44" fmla="*/ 82 w 142"/>
              <a:gd name="T45" fmla="*/ 81 h 142"/>
              <a:gd name="T46" fmla="*/ 56 w 142"/>
              <a:gd name="T47" fmla="*/ 12 h 142"/>
              <a:gd name="T48" fmla="*/ 56 w 142"/>
              <a:gd name="T49" fmla="*/ 12 h 142"/>
              <a:gd name="T50" fmla="*/ 56 w 142"/>
              <a:gd name="T51" fmla="*/ 12 h 142"/>
              <a:gd name="T52" fmla="*/ 71 w 142"/>
              <a:gd name="T53" fmla="*/ 11 h 142"/>
              <a:gd name="T54" fmla="*/ 57 w 142"/>
              <a:gd name="T55" fmla="*/ 12 h 142"/>
              <a:gd name="T56" fmla="*/ 79 w 142"/>
              <a:gd name="T57" fmla="*/ 48 h 142"/>
              <a:gd name="T58" fmla="*/ 111 w 142"/>
              <a:gd name="T59" fmla="*/ 26 h 142"/>
              <a:gd name="T60" fmla="*/ 71 w 142"/>
              <a:gd name="T61" fmla="*/ 11 h 142"/>
              <a:gd name="T62" fmla="*/ 118 w 142"/>
              <a:gd name="T63" fmla="*/ 33 h 142"/>
              <a:gd name="T64" fmla="*/ 84 w 142"/>
              <a:gd name="T65" fmla="*/ 57 h 142"/>
              <a:gd name="T66" fmla="*/ 88 w 142"/>
              <a:gd name="T67" fmla="*/ 65 h 142"/>
              <a:gd name="T68" fmla="*/ 89 w 142"/>
              <a:gd name="T69" fmla="*/ 69 h 142"/>
              <a:gd name="T70" fmla="*/ 132 w 142"/>
              <a:gd name="T71" fmla="*/ 71 h 142"/>
              <a:gd name="T72" fmla="*/ 118 w 142"/>
              <a:gd name="T73" fmla="*/ 33 h 142"/>
              <a:gd name="T74" fmla="*/ 93 w 142"/>
              <a:gd name="T75" fmla="*/ 78 h 142"/>
              <a:gd name="T76" fmla="*/ 105 w 142"/>
              <a:gd name="T77" fmla="*/ 121 h 142"/>
              <a:gd name="T78" fmla="*/ 131 w 142"/>
              <a:gd name="T79" fmla="*/ 81 h 142"/>
              <a:gd name="T80" fmla="*/ 93 w 142"/>
              <a:gd name="T81" fmla="*/ 7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3" y="61"/>
                </a:moveTo>
                <a:cubicBezTo>
                  <a:pt x="41" y="70"/>
                  <a:pt x="11" y="69"/>
                  <a:pt x="10" y="69"/>
                </a:cubicBezTo>
                <a:cubicBezTo>
                  <a:pt x="10" y="70"/>
                  <a:pt x="10" y="71"/>
                  <a:pt x="10" y="71"/>
                </a:cubicBezTo>
                <a:cubicBezTo>
                  <a:pt x="10" y="87"/>
                  <a:pt x="16" y="101"/>
                  <a:pt x="26" y="112"/>
                </a:cubicBezTo>
                <a:cubicBezTo>
                  <a:pt x="42" y="82"/>
                  <a:pt x="75" y="72"/>
                  <a:pt x="75" y="72"/>
                </a:cubicBezTo>
                <a:cubicBezTo>
                  <a:pt x="76" y="71"/>
                  <a:pt x="77" y="71"/>
                  <a:pt x="77" y="71"/>
                </a:cubicBezTo>
                <a:cubicBezTo>
                  <a:pt x="76" y="68"/>
                  <a:pt x="74" y="64"/>
                  <a:pt x="73" y="61"/>
                </a:cubicBezTo>
                <a:close/>
                <a:moveTo>
                  <a:pt x="45" y="16"/>
                </a:moveTo>
                <a:cubicBezTo>
                  <a:pt x="28" y="24"/>
                  <a:pt x="16" y="40"/>
                  <a:pt x="12" y="59"/>
                </a:cubicBezTo>
                <a:cubicBezTo>
                  <a:pt x="13" y="59"/>
                  <a:pt x="38" y="59"/>
                  <a:pt x="68" y="51"/>
                </a:cubicBezTo>
                <a:cubicBezTo>
                  <a:pt x="57" y="33"/>
                  <a:pt x="46" y="18"/>
                  <a:pt x="45" y="16"/>
                </a:cubicBezTo>
                <a:close/>
                <a:moveTo>
                  <a:pt x="82" y="81"/>
                </a:moveTo>
                <a:cubicBezTo>
                  <a:pt x="82" y="81"/>
                  <a:pt x="81" y="81"/>
                  <a:pt x="81" y="81"/>
                </a:cubicBezTo>
                <a:cubicBezTo>
                  <a:pt x="81" y="81"/>
                  <a:pt x="45" y="94"/>
                  <a:pt x="34" y="119"/>
                </a:cubicBezTo>
                <a:cubicBezTo>
                  <a:pt x="33" y="119"/>
                  <a:pt x="32" y="118"/>
                  <a:pt x="32" y="118"/>
                </a:cubicBezTo>
                <a:cubicBezTo>
                  <a:pt x="43" y="127"/>
                  <a:pt x="56" y="132"/>
                  <a:pt x="71" y="132"/>
                </a:cubicBezTo>
                <a:cubicBezTo>
                  <a:pt x="79" y="132"/>
                  <a:pt x="87" y="130"/>
                  <a:pt x="95" y="127"/>
                </a:cubicBezTo>
                <a:cubicBezTo>
                  <a:pt x="94" y="122"/>
                  <a:pt x="90" y="103"/>
                  <a:pt x="82" y="81"/>
                </a:cubicBezTo>
                <a:close/>
                <a:moveTo>
                  <a:pt x="56" y="12"/>
                </a:moveTo>
                <a:cubicBezTo>
                  <a:pt x="56" y="12"/>
                  <a:pt x="56" y="12"/>
                  <a:pt x="56" y="12"/>
                </a:cubicBezTo>
                <a:cubicBezTo>
                  <a:pt x="56" y="12"/>
                  <a:pt x="56" y="12"/>
                  <a:pt x="56" y="12"/>
                </a:cubicBezTo>
                <a:close/>
                <a:moveTo>
                  <a:pt x="71" y="11"/>
                </a:moveTo>
                <a:cubicBezTo>
                  <a:pt x="66" y="11"/>
                  <a:pt x="61" y="11"/>
                  <a:pt x="57" y="12"/>
                </a:cubicBezTo>
                <a:cubicBezTo>
                  <a:pt x="57" y="14"/>
                  <a:pt x="69" y="29"/>
                  <a:pt x="79" y="48"/>
                </a:cubicBezTo>
                <a:cubicBezTo>
                  <a:pt x="102" y="39"/>
                  <a:pt x="111" y="26"/>
                  <a:pt x="111" y="26"/>
                </a:cubicBezTo>
                <a:cubicBezTo>
                  <a:pt x="100" y="16"/>
                  <a:pt x="86" y="11"/>
                  <a:pt x="71" y="11"/>
                </a:cubicBezTo>
                <a:close/>
                <a:moveTo>
                  <a:pt x="118" y="33"/>
                </a:moveTo>
                <a:cubicBezTo>
                  <a:pt x="118" y="33"/>
                  <a:pt x="108" y="47"/>
                  <a:pt x="84" y="57"/>
                </a:cubicBezTo>
                <a:cubicBezTo>
                  <a:pt x="85" y="60"/>
                  <a:pt x="87" y="63"/>
                  <a:pt x="88" y="65"/>
                </a:cubicBezTo>
                <a:cubicBezTo>
                  <a:pt x="88" y="66"/>
                  <a:pt x="89" y="68"/>
                  <a:pt x="89" y="69"/>
                </a:cubicBezTo>
                <a:cubicBezTo>
                  <a:pt x="110" y="66"/>
                  <a:pt x="131" y="70"/>
                  <a:pt x="132" y="71"/>
                </a:cubicBezTo>
                <a:cubicBezTo>
                  <a:pt x="131" y="56"/>
                  <a:pt x="126" y="43"/>
                  <a:pt x="118" y="33"/>
                </a:cubicBezTo>
                <a:close/>
                <a:moveTo>
                  <a:pt x="93" y="78"/>
                </a:moveTo>
                <a:cubicBezTo>
                  <a:pt x="101" y="100"/>
                  <a:pt x="104" y="118"/>
                  <a:pt x="105" y="121"/>
                </a:cubicBezTo>
                <a:cubicBezTo>
                  <a:pt x="118" y="112"/>
                  <a:pt x="128" y="98"/>
                  <a:pt x="131" y="81"/>
                </a:cubicBezTo>
                <a:cubicBezTo>
                  <a:pt x="129" y="80"/>
                  <a:pt x="113" y="75"/>
                  <a:pt x="93" y="7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1" name="Freeform 373"/>
          <p:cNvSpPr>
            <a:spLocks noEditPoints="1"/>
          </p:cNvSpPr>
          <p:nvPr/>
        </p:nvSpPr>
        <p:spPr bwMode="auto">
          <a:xfrm>
            <a:off x="1559317" y="4570291"/>
            <a:ext cx="178547" cy="165454"/>
          </a:xfrm>
          <a:custGeom>
            <a:avLst/>
            <a:gdLst>
              <a:gd name="T0" fmla="*/ 75 w 150"/>
              <a:gd name="T1" fmla="*/ 26 h 139"/>
              <a:gd name="T2" fmla="*/ 31 w 150"/>
              <a:gd name="T3" fmla="*/ 53 h 139"/>
              <a:gd name="T4" fmla="*/ 0 w 150"/>
              <a:gd name="T5" fmla="*/ 29 h 139"/>
              <a:gd name="T6" fmla="*/ 44 w 150"/>
              <a:gd name="T7" fmla="*/ 0 h 139"/>
              <a:gd name="T8" fmla="*/ 75 w 150"/>
              <a:gd name="T9" fmla="*/ 26 h 139"/>
              <a:gd name="T10" fmla="*/ 75 w 150"/>
              <a:gd name="T11" fmla="*/ 81 h 139"/>
              <a:gd name="T12" fmla="*/ 44 w 150"/>
              <a:gd name="T13" fmla="*/ 106 h 139"/>
              <a:gd name="T14" fmla="*/ 0 w 150"/>
              <a:gd name="T15" fmla="*/ 78 h 139"/>
              <a:gd name="T16" fmla="*/ 31 w 150"/>
              <a:gd name="T17" fmla="*/ 53 h 139"/>
              <a:gd name="T18" fmla="*/ 75 w 150"/>
              <a:gd name="T19" fmla="*/ 81 h 139"/>
              <a:gd name="T20" fmla="*/ 120 w 150"/>
              <a:gd name="T21" fmla="*/ 113 h 139"/>
              <a:gd name="T22" fmla="*/ 75 w 150"/>
              <a:gd name="T23" fmla="*/ 139 h 139"/>
              <a:gd name="T24" fmla="*/ 75 w 150"/>
              <a:gd name="T25" fmla="*/ 139 h 139"/>
              <a:gd name="T26" fmla="*/ 75 w 150"/>
              <a:gd name="T27" fmla="*/ 139 h 139"/>
              <a:gd name="T28" fmla="*/ 75 w 150"/>
              <a:gd name="T29" fmla="*/ 139 h 139"/>
              <a:gd name="T30" fmla="*/ 75 w 150"/>
              <a:gd name="T31" fmla="*/ 139 h 139"/>
              <a:gd name="T32" fmla="*/ 31 w 150"/>
              <a:gd name="T33" fmla="*/ 113 h 139"/>
              <a:gd name="T34" fmla="*/ 31 w 150"/>
              <a:gd name="T35" fmla="*/ 103 h 139"/>
              <a:gd name="T36" fmla="*/ 44 w 150"/>
              <a:gd name="T37" fmla="*/ 112 h 139"/>
              <a:gd name="T38" fmla="*/ 75 w 150"/>
              <a:gd name="T39" fmla="*/ 87 h 139"/>
              <a:gd name="T40" fmla="*/ 75 w 150"/>
              <a:gd name="T41" fmla="*/ 86 h 139"/>
              <a:gd name="T42" fmla="*/ 75 w 150"/>
              <a:gd name="T43" fmla="*/ 87 h 139"/>
              <a:gd name="T44" fmla="*/ 75 w 150"/>
              <a:gd name="T45" fmla="*/ 86 h 139"/>
              <a:gd name="T46" fmla="*/ 75 w 150"/>
              <a:gd name="T47" fmla="*/ 87 h 139"/>
              <a:gd name="T48" fmla="*/ 106 w 150"/>
              <a:gd name="T49" fmla="*/ 112 h 139"/>
              <a:gd name="T50" fmla="*/ 120 w 150"/>
              <a:gd name="T51" fmla="*/ 103 h 139"/>
              <a:gd name="T52" fmla="*/ 120 w 150"/>
              <a:gd name="T53" fmla="*/ 113 h 139"/>
              <a:gd name="T54" fmla="*/ 150 w 150"/>
              <a:gd name="T55" fmla="*/ 29 h 139"/>
              <a:gd name="T56" fmla="*/ 120 w 150"/>
              <a:gd name="T57" fmla="*/ 53 h 139"/>
              <a:gd name="T58" fmla="*/ 75 w 150"/>
              <a:gd name="T59" fmla="*/ 26 h 139"/>
              <a:gd name="T60" fmla="*/ 106 w 150"/>
              <a:gd name="T61" fmla="*/ 0 h 139"/>
              <a:gd name="T62" fmla="*/ 150 w 150"/>
              <a:gd name="T63" fmla="*/ 29 h 139"/>
              <a:gd name="T64" fmla="*/ 150 w 150"/>
              <a:gd name="T65" fmla="*/ 78 h 139"/>
              <a:gd name="T66" fmla="*/ 106 w 150"/>
              <a:gd name="T67" fmla="*/ 106 h 139"/>
              <a:gd name="T68" fmla="*/ 75 w 150"/>
              <a:gd name="T69" fmla="*/ 81 h 139"/>
              <a:gd name="T70" fmla="*/ 120 w 150"/>
              <a:gd name="T71" fmla="*/ 53 h 139"/>
              <a:gd name="T72" fmla="*/ 150 w 150"/>
              <a:gd name="T73" fmla="*/ 7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0" h="139">
                <a:moveTo>
                  <a:pt x="75" y="26"/>
                </a:moveTo>
                <a:lnTo>
                  <a:pt x="31" y="53"/>
                </a:lnTo>
                <a:lnTo>
                  <a:pt x="0" y="29"/>
                </a:lnTo>
                <a:lnTo>
                  <a:pt x="44" y="0"/>
                </a:lnTo>
                <a:lnTo>
                  <a:pt x="75" y="26"/>
                </a:lnTo>
                <a:close/>
                <a:moveTo>
                  <a:pt x="75" y="81"/>
                </a:moveTo>
                <a:lnTo>
                  <a:pt x="44" y="106"/>
                </a:lnTo>
                <a:lnTo>
                  <a:pt x="0" y="78"/>
                </a:lnTo>
                <a:lnTo>
                  <a:pt x="31" y="53"/>
                </a:lnTo>
                <a:lnTo>
                  <a:pt x="75" y="81"/>
                </a:lnTo>
                <a:close/>
                <a:moveTo>
                  <a:pt x="120" y="113"/>
                </a:moveTo>
                <a:lnTo>
                  <a:pt x="75" y="139"/>
                </a:lnTo>
                <a:lnTo>
                  <a:pt x="75" y="139"/>
                </a:lnTo>
                <a:lnTo>
                  <a:pt x="75" y="139"/>
                </a:lnTo>
                <a:lnTo>
                  <a:pt x="75" y="139"/>
                </a:lnTo>
                <a:lnTo>
                  <a:pt x="75" y="139"/>
                </a:lnTo>
                <a:lnTo>
                  <a:pt x="31" y="113"/>
                </a:lnTo>
                <a:lnTo>
                  <a:pt x="31" y="103"/>
                </a:lnTo>
                <a:lnTo>
                  <a:pt x="44" y="112"/>
                </a:lnTo>
                <a:lnTo>
                  <a:pt x="75" y="87"/>
                </a:lnTo>
                <a:lnTo>
                  <a:pt x="75" y="86"/>
                </a:lnTo>
                <a:lnTo>
                  <a:pt x="75" y="87"/>
                </a:lnTo>
                <a:lnTo>
                  <a:pt x="75" y="86"/>
                </a:lnTo>
                <a:lnTo>
                  <a:pt x="75" y="87"/>
                </a:lnTo>
                <a:lnTo>
                  <a:pt x="106" y="112"/>
                </a:lnTo>
                <a:lnTo>
                  <a:pt x="120" y="103"/>
                </a:lnTo>
                <a:lnTo>
                  <a:pt x="120" y="113"/>
                </a:lnTo>
                <a:close/>
                <a:moveTo>
                  <a:pt x="150" y="29"/>
                </a:moveTo>
                <a:lnTo>
                  <a:pt x="120" y="53"/>
                </a:lnTo>
                <a:lnTo>
                  <a:pt x="75" y="26"/>
                </a:lnTo>
                <a:lnTo>
                  <a:pt x="106" y="0"/>
                </a:lnTo>
                <a:lnTo>
                  <a:pt x="150" y="29"/>
                </a:lnTo>
                <a:close/>
                <a:moveTo>
                  <a:pt x="150" y="78"/>
                </a:moveTo>
                <a:lnTo>
                  <a:pt x="106" y="106"/>
                </a:lnTo>
                <a:lnTo>
                  <a:pt x="75" y="81"/>
                </a:lnTo>
                <a:lnTo>
                  <a:pt x="120" y="53"/>
                </a:lnTo>
                <a:lnTo>
                  <a:pt x="150" y="7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2" name="Freeform 374"/>
          <p:cNvSpPr>
            <a:spLocks noEditPoints="1"/>
          </p:cNvSpPr>
          <p:nvPr/>
        </p:nvSpPr>
        <p:spPr bwMode="auto">
          <a:xfrm>
            <a:off x="1787857" y="4559577"/>
            <a:ext cx="164264" cy="188070"/>
          </a:xfrm>
          <a:custGeom>
            <a:avLst/>
            <a:gdLst>
              <a:gd name="T0" fmla="*/ 71 w 142"/>
              <a:gd name="T1" fmla="*/ 162 h 162"/>
              <a:gd name="T2" fmla="*/ 0 w 142"/>
              <a:gd name="T3" fmla="*/ 92 h 162"/>
              <a:gd name="T4" fmla="*/ 37 w 142"/>
              <a:gd name="T5" fmla="*/ 30 h 162"/>
              <a:gd name="T6" fmla="*/ 57 w 142"/>
              <a:gd name="T7" fmla="*/ 18 h 162"/>
              <a:gd name="T8" fmla="*/ 65 w 142"/>
              <a:gd name="T9" fmla="*/ 0 h 162"/>
              <a:gd name="T10" fmla="*/ 82 w 142"/>
              <a:gd name="T11" fmla="*/ 18 h 162"/>
              <a:gd name="T12" fmla="*/ 106 w 142"/>
              <a:gd name="T13" fmla="*/ 30 h 162"/>
              <a:gd name="T14" fmla="*/ 142 w 142"/>
              <a:gd name="T15" fmla="*/ 94 h 162"/>
              <a:gd name="T16" fmla="*/ 71 w 142"/>
              <a:gd name="T17" fmla="*/ 162 h 162"/>
              <a:gd name="T18" fmla="*/ 127 w 142"/>
              <a:gd name="T19" fmla="*/ 95 h 162"/>
              <a:gd name="T20" fmla="*/ 97 w 142"/>
              <a:gd name="T21" fmla="*/ 111 h 162"/>
              <a:gd name="T22" fmla="*/ 56 w 142"/>
              <a:gd name="T23" fmla="*/ 93 h 162"/>
              <a:gd name="T24" fmla="*/ 31 w 142"/>
              <a:gd name="T25" fmla="*/ 117 h 162"/>
              <a:gd name="T26" fmla="*/ 37 w 142"/>
              <a:gd name="T27" fmla="*/ 132 h 162"/>
              <a:gd name="T28" fmla="*/ 53 w 142"/>
              <a:gd name="T29" fmla="*/ 135 h 162"/>
              <a:gd name="T30" fmla="*/ 97 w 142"/>
              <a:gd name="T31" fmla="*/ 116 h 162"/>
              <a:gd name="T32" fmla="*/ 121 w 142"/>
              <a:gd name="T33" fmla="*/ 135 h 162"/>
              <a:gd name="T34" fmla="*/ 132 w 142"/>
              <a:gd name="T35" fmla="*/ 127 h 162"/>
              <a:gd name="T36" fmla="*/ 137 w 142"/>
              <a:gd name="T37" fmla="*/ 108 h 162"/>
              <a:gd name="T38" fmla="*/ 127 w 142"/>
              <a:gd name="T39" fmla="*/ 95 h 162"/>
              <a:gd name="T40" fmla="*/ 105 w 142"/>
              <a:gd name="T41" fmla="*/ 144 h 162"/>
              <a:gd name="T42" fmla="*/ 85 w 142"/>
              <a:gd name="T43" fmla="*/ 150 h 162"/>
              <a:gd name="T44" fmla="*/ 67 w 142"/>
              <a:gd name="T45" fmla="*/ 145 h 162"/>
              <a:gd name="T46" fmla="*/ 66 w 142"/>
              <a:gd name="T47" fmla="*/ 145 h 162"/>
              <a:gd name="T48" fmla="*/ 64 w 142"/>
              <a:gd name="T49" fmla="*/ 146 h 162"/>
              <a:gd name="T50" fmla="*/ 64 w 142"/>
              <a:gd name="T51" fmla="*/ 149 h 162"/>
              <a:gd name="T52" fmla="*/ 90 w 142"/>
              <a:gd name="T53" fmla="*/ 154 h 162"/>
              <a:gd name="T54" fmla="*/ 107 w 142"/>
              <a:gd name="T55" fmla="*/ 148 h 162"/>
              <a:gd name="T56" fmla="*/ 108 w 142"/>
              <a:gd name="T57" fmla="*/ 145 h 162"/>
              <a:gd name="T58" fmla="*/ 105 w 142"/>
              <a:gd name="T59" fmla="*/ 144 h 162"/>
              <a:gd name="T60" fmla="*/ 100 w 142"/>
              <a:gd name="T61" fmla="*/ 129 h 162"/>
              <a:gd name="T62" fmla="*/ 93 w 142"/>
              <a:gd name="T63" fmla="*/ 127 h 162"/>
              <a:gd name="T64" fmla="*/ 87 w 142"/>
              <a:gd name="T65" fmla="*/ 128 h 162"/>
              <a:gd name="T66" fmla="*/ 80 w 142"/>
              <a:gd name="T67" fmla="*/ 133 h 162"/>
              <a:gd name="T68" fmla="*/ 78 w 142"/>
              <a:gd name="T69" fmla="*/ 137 h 162"/>
              <a:gd name="T70" fmla="*/ 83 w 142"/>
              <a:gd name="T71" fmla="*/ 136 h 162"/>
              <a:gd name="T72" fmla="*/ 93 w 142"/>
              <a:gd name="T73" fmla="*/ 132 h 162"/>
              <a:gd name="T74" fmla="*/ 100 w 142"/>
              <a:gd name="T75" fmla="*/ 136 h 162"/>
              <a:gd name="T76" fmla="*/ 103 w 142"/>
              <a:gd name="T77" fmla="*/ 137 h 162"/>
              <a:gd name="T78" fmla="*/ 104 w 142"/>
              <a:gd name="T79" fmla="*/ 134 h 162"/>
              <a:gd name="T80" fmla="*/ 100 w 142"/>
              <a:gd name="T81" fmla="*/ 12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2" h="162">
                <a:moveTo>
                  <a:pt x="71" y="162"/>
                </a:moveTo>
                <a:cubicBezTo>
                  <a:pt x="34" y="162"/>
                  <a:pt x="0" y="133"/>
                  <a:pt x="0" y="92"/>
                </a:cubicBezTo>
                <a:cubicBezTo>
                  <a:pt x="0" y="52"/>
                  <a:pt x="31" y="33"/>
                  <a:pt x="37" y="30"/>
                </a:cubicBezTo>
                <a:cubicBezTo>
                  <a:pt x="44" y="27"/>
                  <a:pt x="49" y="25"/>
                  <a:pt x="57" y="18"/>
                </a:cubicBezTo>
                <a:cubicBezTo>
                  <a:pt x="61" y="15"/>
                  <a:pt x="64" y="11"/>
                  <a:pt x="65" y="0"/>
                </a:cubicBezTo>
                <a:cubicBezTo>
                  <a:pt x="71" y="7"/>
                  <a:pt x="77" y="15"/>
                  <a:pt x="82" y="18"/>
                </a:cubicBezTo>
                <a:cubicBezTo>
                  <a:pt x="90" y="23"/>
                  <a:pt x="98" y="25"/>
                  <a:pt x="106" y="30"/>
                </a:cubicBezTo>
                <a:cubicBezTo>
                  <a:pt x="111" y="33"/>
                  <a:pt x="142" y="52"/>
                  <a:pt x="142" y="94"/>
                </a:cubicBezTo>
                <a:cubicBezTo>
                  <a:pt x="142" y="135"/>
                  <a:pt x="109" y="162"/>
                  <a:pt x="71" y="162"/>
                </a:cubicBezTo>
                <a:close/>
                <a:moveTo>
                  <a:pt x="127" y="95"/>
                </a:moveTo>
                <a:cubicBezTo>
                  <a:pt x="119" y="95"/>
                  <a:pt x="104" y="111"/>
                  <a:pt x="97" y="111"/>
                </a:cubicBezTo>
                <a:cubicBezTo>
                  <a:pt x="87" y="111"/>
                  <a:pt x="75" y="93"/>
                  <a:pt x="56" y="93"/>
                </a:cubicBezTo>
                <a:cubicBezTo>
                  <a:pt x="42" y="93"/>
                  <a:pt x="31" y="104"/>
                  <a:pt x="31" y="117"/>
                </a:cubicBezTo>
                <a:cubicBezTo>
                  <a:pt x="30" y="124"/>
                  <a:pt x="33" y="129"/>
                  <a:pt x="37" y="132"/>
                </a:cubicBezTo>
                <a:cubicBezTo>
                  <a:pt x="41" y="134"/>
                  <a:pt x="43" y="135"/>
                  <a:pt x="53" y="135"/>
                </a:cubicBezTo>
                <a:cubicBezTo>
                  <a:pt x="68" y="135"/>
                  <a:pt x="88" y="116"/>
                  <a:pt x="97" y="116"/>
                </a:cubicBezTo>
                <a:cubicBezTo>
                  <a:pt x="104" y="117"/>
                  <a:pt x="115" y="134"/>
                  <a:pt x="121" y="135"/>
                </a:cubicBezTo>
                <a:cubicBezTo>
                  <a:pt x="125" y="135"/>
                  <a:pt x="128" y="133"/>
                  <a:pt x="132" y="127"/>
                </a:cubicBezTo>
                <a:cubicBezTo>
                  <a:pt x="135" y="122"/>
                  <a:pt x="137" y="113"/>
                  <a:pt x="137" y="108"/>
                </a:cubicBezTo>
                <a:cubicBezTo>
                  <a:pt x="137" y="104"/>
                  <a:pt x="135" y="95"/>
                  <a:pt x="127" y="95"/>
                </a:cubicBezTo>
                <a:close/>
                <a:moveTo>
                  <a:pt x="105" y="144"/>
                </a:moveTo>
                <a:cubicBezTo>
                  <a:pt x="102" y="147"/>
                  <a:pt x="95" y="150"/>
                  <a:pt x="85" y="150"/>
                </a:cubicBezTo>
                <a:cubicBezTo>
                  <a:pt x="75" y="150"/>
                  <a:pt x="71" y="148"/>
                  <a:pt x="67" y="145"/>
                </a:cubicBezTo>
                <a:cubicBezTo>
                  <a:pt x="67" y="145"/>
                  <a:pt x="67" y="145"/>
                  <a:pt x="66" y="145"/>
                </a:cubicBezTo>
                <a:cubicBezTo>
                  <a:pt x="65" y="145"/>
                  <a:pt x="65" y="145"/>
                  <a:pt x="64" y="146"/>
                </a:cubicBezTo>
                <a:cubicBezTo>
                  <a:pt x="63" y="147"/>
                  <a:pt x="63" y="148"/>
                  <a:pt x="64" y="149"/>
                </a:cubicBezTo>
                <a:cubicBezTo>
                  <a:pt x="71" y="155"/>
                  <a:pt x="82" y="155"/>
                  <a:pt x="90" y="154"/>
                </a:cubicBezTo>
                <a:cubicBezTo>
                  <a:pt x="99" y="153"/>
                  <a:pt x="106" y="148"/>
                  <a:pt x="107" y="148"/>
                </a:cubicBezTo>
                <a:cubicBezTo>
                  <a:pt x="108" y="147"/>
                  <a:pt x="108" y="146"/>
                  <a:pt x="108" y="145"/>
                </a:cubicBezTo>
                <a:cubicBezTo>
                  <a:pt x="107" y="144"/>
                  <a:pt x="107" y="143"/>
                  <a:pt x="105" y="144"/>
                </a:cubicBezTo>
                <a:close/>
                <a:moveTo>
                  <a:pt x="100" y="129"/>
                </a:moveTo>
                <a:cubicBezTo>
                  <a:pt x="99" y="127"/>
                  <a:pt x="96" y="127"/>
                  <a:pt x="93" y="127"/>
                </a:cubicBezTo>
                <a:cubicBezTo>
                  <a:pt x="91" y="127"/>
                  <a:pt x="89" y="127"/>
                  <a:pt x="87" y="128"/>
                </a:cubicBezTo>
                <a:cubicBezTo>
                  <a:pt x="84" y="129"/>
                  <a:pt x="81" y="132"/>
                  <a:pt x="80" y="133"/>
                </a:cubicBezTo>
                <a:cubicBezTo>
                  <a:pt x="78" y="135"/>
                  <a:pt x="78" y="136"/>
                  <a:pt x="78" y="137"/>
                </a:cubicBezTo>
                <a:cubicBezTo>
                  <a:pt x="79" y="139"/>
                  <a:pt x="80" y="138"/>
                  <a:pt x="83" y="136"/>
                </a:cubicBezTo>
                <a:cubicBezTo>
                  <a:pt x="86" y="134"/>
                  <a:pt x="87" y="132"/>
                  <a:pt x="93" y="132"/>
                </a:cubicBezTo>
                <a:cubicBezTo>
                  <a:pt x="98" y="132"/>
                  <a:pt x="99" y="134"/>
                  <a:pt x="100" y="136"/>
                </a:cubicBezTo>
                <a:cubicBezTo>
                  <a:pt x="101" y="138"/>
                  <a:pt x="102" y="138"/>
                  <a:pt x="103" y="137"/>
                </a:cubicBezTo>
                <a:cubicBezTo>
                  <a:pt x="104" y="137"/>
                  <a:pt x="105" y="136"/>
                  <a:pt x="104" y="134"/>
                </a:cubicBezTo>
                <a:cubicBezTo>
                  <a:pt x="103" y="133"/>
                  <a:pt x="102" y="130"/>
                  <a:pt x="100" y="12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3" name="Freeform 375"/>
          <p:cNvSpPr>
            <a:spLocks noEditPoints="1"/>
          </p:cNvSpPr>
          <p:nvPr/>
        </p:nvSpPr>
        <p:spPr bwMode="auto">
          <a:xfrm>
            <a:off x="1993782" y="4571481"/>
            <a:ext cx="192831" cy="151170"/>
          </a:xfrm>
          <a:custGeom>
            <a:avLst/>
            <a:gdLst>
              <a:gd name="T0" fmla="*/ 130 w 166"/>
              <a:gd name="T1" fmla="*/ 104 h 130"/>
              <a:gd name="T2" fmla="*/ 104 w 166"/>
              <a:gd name="T3" fmla="*/ 130 h 130"/>
              <a:gd name="T4" fmla="*/ 27 w 166"/>
              <a:gd name="T5" fmla="*/ 130 h 130"/>
              <a:gd name="T6" fmla="*/ 0 w 166"/>
              <a:gd name="T7" fmla="*/ 104 h 130"/>
              <a:gd name="T8" fmla="*/ 0 w 166"/>
              <a:gd name="T9" fmla="*/ 27 h 130"/>
              <a:gd name="T10" fmla="*/ 27 w 166"/>
              <a:gd name="T11" fmla="*/ 0 h 130"/>
              <a:gd name="T12" fmla="*/ 104 w 166"/>
              <a:gd name="T13" fmla="*/ 0 h 130"/>
              <a:gd name="T14" fmla="*/ 115 w 166"/>
              <a:gd name="T15" fmla="*/ 3 h 130"/>
              <a:gd name="T16" fmla="*/ 116 w 166"/>
              <a:gd name="T17" fmla="*/ 5 h 130"/>
              <a:gd name="T18" fmla="*/ 115 w 166"/>
              <a:gd name="T19" fmla="*/ 7 h 130"/>
              <a:gd name="T20" fmla="*/ 111 w 166"/>
              <a:gd name="T21" fmla="*/ 12 h 130"/>
              <a:gd name="T22" fmla="*/ 108 w 166"/>
              <a:gd name="T23" fmla="*/ 13 h 130"/>
              <a:gd name="T24" fmla="*/ 104 w 166"/>
              <a:gd name="T25" fmla="*/ 12 h 130"/>
              <a:gd name="T26" fmla="*/ 27 w 166"/>
              <a:gd name="T27" fmla="*/ 12 h 130"/>
              <a:gd name="T28" fmla="*/ 12 w 166"/>
              <a:gd name="T29" fmla="*/ 27 h 130"/>
              <a:gd name="T30" fmla="*/ 12 w 166"/>
              <a:gd name="T31" fmla="*/ 104 h 130"/>
              <a:gd name="T32" fmla="*/ 27 w 166"/>
              <a:gd name="T33" fmla="*/ 119 h 130"/>
              <a:gd name="T34" fmla="*/ 104 w 166"/>
              <a:gd name="T35" fmla="*/ 119 h 130"/>
              <a:gd name="T36" fmla="*/ 119 w 166"/>
              <a:gd name="T37" fmla="*/ 104 h 130"/>
              <a:gd name="T38" fmla="*/ 119 w 166"/>
              <a:gd name="T39" fmla="*/ 92 h 130"/>
              <a:gd name="T40" fmla="*/ 119 w 166"/>
              <a:gd name="T41" fmla="*/ 90 h 130"/>
              <a:gd name="T42" fmla="*/ 125 w 166"/>
              <a:gd name="T43" fmla="*/ 84 h 130"/>
              <a:gd name="T44" fmla="*/ 128 w 166"/>
              <a:gd name="T45" fmla="*/ 83 h 130"/>
              <a:gd name="T46" fmla="*/ 130 w 166"/>
              <a:gd name="T47" fmla="*/ 86 h 130"/>
              <a:gd name="T48" fmla="*/ 130 w 166"/>
              <a:gd name="T49" fmla="*/ 104 h 130"/>
              <a:gd name="T50" fmla="*/ 148 w 166"/>
              <a:gd name="T51" fmla="*/ 45 h 130"/>
              <a:gd name="T52" fmla="*/ 86 w 166"/>
              <a:gd name="T53" fmla="*/ 107 h 130"/>
              <a:gd name="T54" fmla="*/ 59 w 166"/>
              <a:gd name="T55" fmla="*/ 107 h 130"/>
              <a:gd name="T56" fmla="*/ 59 w 166"/>
              <a:gd name="T57" fmla="*/ 80 h 130"/>
              <a:gd name="T58" fmla="*/ 121 w 166"/>
              <a:gd name="T59" fmla="*/ 18 h 130"/>
              <a:gd name="T60" fmla="*/ 148 w 166"/>
              <a:gd name="T61" fmla="*/ 45 h 130"/>
              <a:gd name="T62" fmla="*/ 93 w 166"/>
              <a:gd name="T63" fmla="*/ 87 h 130"/>
              <a:gd name="T64" fmla="*/ 79 w 166"/>
              <a:gd name="T65" fmla="*/ 73 h 130"/>
              <a:gd name="T66" fmla="*/ 68 w 166"/>
              <a:gd name="T67" fmla="*/ 84 h 130"/>
              <a:gd name="T68" fmla="*/ 68 w 166"/>
              <a:gd name="T69" fmla="*/ 89 h 130"/>
              <a:gd name="T70" fmla="*/ 77 w 166"/>
              <a:gd name="T71" fmla="*/ 89 h 130"/>
              <a:gd name="T72" fmla="*/ 77 w 166"/>
              <a:gd name="T73" fmla="*/ 98 h 130"/>
              <a:gd name="T74" fmla="*/ 82 w 166"/>
              <a:gd name="T75" fmla="*/ 98 h 130"/>
              <a:gd name="T76" fmla="*/ 93 w 166"/>
              <a:gd name="T77" fmla="*/ 87 h 130"/>
              <a:gd name="T78" fmla="*/ 120 w 166"/>
              <a:gd name="T79" fmla="*/ 31 h 130"/>
              <a:gd name="T80" fmla="*/ 88 w 166"/>
              <a:gd name="T81" fmla="*/ 64 h 130"/>
              <a:gd name="T82" fmla="*/ 87 w 166"/>
              <a:gd name="T83" fmla="*/ 67 h 130"/>
              <a:gd name="T84" fmla="*/ 91 w 166"/>
              <a:gd name="T85" fmla="*/ 67 h 130"/>
              <a:gd name="T86" fmla="*/ 123 w 166"/>
              <a:gd name="T87" fmla="*/ 34 h 130"/>
              <a:gd name="T88" fmla="*/ 123 w 166"/>
              <a:gd name="T89" fmla="*/ 31 h 130"/>
              <a:gd name="T90" fmla="*/ 120 w 166"/>
              <a:gd name="T91" fmla="*/ 31 h 130"/>
              <a:gd name="T92" fmla="*/ 154 w 166"/>
              <a:gd name="T93" fmla="*/ 39 h 130"/>
              <a:gd name="T94" fmla="*/ 127 w 166"/>
              <a:gd name="T95" fmla="*/ 12 h 130"/>
              <a:gd name="T96" fmla="*/ 136 w 166"/>
              <a:gd name="T97" fmla="*/ 4 h 130"/>
              <a:gd name="T98" fmla="*/ 148 w 166"/>
              <a:gd name="T99" fmla="*/ 4 h 130"/>
              <a:gd name="T100" fmla="*/ 163 w 166"/>
              <a:gd name="T101" fmla="*/ 18 h 130"/>
              <a:gd name="T102" fmla="*/ 163 w 166"/>
              <a:gd name="T103" fmla="*/ 30 h 130"/>
              <a:gd name="T104" fmla="*/ 154 w 166"/>
              <a:gd name="T105" fmla="*/ 3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30">
                <a:moveTo>
                  <a:pt x="130" y="104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11" y="1"/>
                  <a:pt x="115" y="3"/>
                </a:cubicBezTo>
                <a:cubicBezTo>
                  <a:pt x="115" y="3"/>
                  <a:pt x="116" y="4"/>
                  <a:pt x="116" y="5"/>
                </a:cubicBezTo>
                <a:cubicBezTo>
                  <a:pt x="116" y="6"/>
                  <a:pt x="116" y="7"/>
                  <a:pt x="115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3"/>
                  <a:pt x="109" y="13"/>
                  <a:pt x="108" y="13"/>
                </a:cubicBezTo>
                <a:cubicBezTo>
                  <a:pt x="107" y="12"/>
                  <a:pt x="105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9"/>
                  <a:pt x="12" y="27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12"/>
                  <a:pt x="19" y="119"/>
                  <a:pt x="27" y="119"/>
                </a:cubicBezTo>
                <a:cubicBezTo>
                  <a:pt x="104" y="119"/>
                  <a:pt x="104" y="119"/>
                  <a:pt x="104" y="119"/>
                </a:cubicBezTo>
                <a:cubicBezTo>
                  <a:pt x="112" y="119"/>
                  <a:pt x="119" y="112"/>
                  <a:pt x="119" y="104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1"/>
                  <a:pt x="119" y="91"/>
                  <a:pt x="119" y="90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6" y="83"/>
                  <a:pt x="127" y="83"/>
                  <a:pt x="128" y="83"/>
                </a:cubicBezTo>
                <a:cubicBezTo>
                  <a:pt x="130" y="84"/>
                  <a:pt x="130" y="85"/>
                  <a:pt x="130" y="86"/>
                </a:cubicBezTo>
                <a:lnTo>
                  <a:pt x="130" y="104"/>
                </a:lnTo>
                <a:close/>
                <a:moveTo>
                  <a:pt x="148" y="45"/>
                </a:moveTo>
                <a:cubicBezTo>
                  <a:pt x="86" y="107"/>
                  <a:pt x="86" y="107"/>
                  <a:pt x="86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9" y="80"/>
                  <a:pt x="59" y="80"/>
                  <a:pt x="59" y="80"/>
                </a:cubicBezTo>
                <a:cubicBezTo>
                  <a:pt x="121" y="18"/>
                  <a:pt x="121" y="18"/>
                  <a:pt x="121" y="18"/>
                </a:cubicBezTo>
                <a:lnTo>
                  <a:pt x="148" y="45"/>
                </a:lnTo>
                <a:close/>
                <a:moveTo>
                  <a:pt x="93" y="87"/>
                </a:moveTo>
                <a:cubicBezTo>
                  <a:pt x="79" y="73"/>
                  <a:pt x="79" y="73"/>
                  <a:pt x="79" y="73"/>
                </a:cubicBezTo>
                <a:cubicBezTo>
                  <a:pt x="68" y="84"/>
                  <a:pt x="68" y="84"/>
                  <a:pt x="68" y="84"/>
                </a:cubicBezTo>
                <a:cubicBezTo>
                  <a:pt x="68" y="89"/>
                  <a:pt x="68" y="89"/>
                  <a:pt x="68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7" y="98"/>
                  <a:pt x="77" y="98"/>
                  <a:pt x="77" y="98"/>
                </a:cubicBezTo>
                <a:cubicBezTo>
                  <a:pt x="82" y="98"/>
                  <a:pt x="82" y="98"/>
                  <a:pt x="82" y="98"/>
                </a:cubicBezTo>
                <a:lnTo>
                  <a:pt x="93" y="87"/>
                </a:lnTo>
                <a:close/>
                <a:moveTo>
                  <a:pt x="120" y="31"/>
                </a:moveTo>
                <a:cubicBezTo>
                  <a:pt x="88" y="64"/>
                  <a:pt x="88" y="64"/>
                  <a:pt x="88" y="64"/>
                </a:cubicBezTo>
                <a:cubicBezTo>
                  <a:pt x="87" y="65"/>
                  <a:pt x="87" y="66"/>
                  <a:pt x="87" y="67"/>
                </a:cubicBezTo>
                <a:cubicBezTo>
                  <a:pt x="88" y="68"/>
                  <a:pt x="90" y="68"/>
                  <a:pt x="91" y="67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4" y="33"/>
                  <a:pt x="124" y="32"/>
                  <a:pt x="123" y="31"/>
                </a:cubicBezTo>
                <a:cubicBezTo>
                  <a:pt x="122" y="30"/>
                  <a:pt x="121" y="31"/>
                  <a:pt x="120" y="31"/>
                </a:cubicBezTo>
                <a:close/>
                <a:moveTo>
                  <a:pt x="154" y="39"/>
                </a:moveTo>
                <a:cubicBezTo>
                  <a:pt x="127" y="12"/>
                  <a:pt x="127" y="12"/>
                  <a:pt x="127" y="12"/>
                </a:cubicBezTo>
                <a:cubicBezTo>
                  <a:pt x="136" y="4"/>
                  <a:pt x="136" y="4"/>
                  <a:pt x="136" y="4"/>
                </a:cubicBezTo>
                <a:cubicBezTo>
                  <a:pt x="139" y="0"/>
                  <a:pt x="145" y="0"/>
                  <a:pt x="148" y="4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66" y="21"/>
                  <a:pt x="166" y="27"/>
                  <a:pt x="163" y="30"/>
                </a:cubicBezTo>
                <a:lnTo>
                  <a:pt x="154" y="3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4" name="Freeform 376"/>
          <p:cNvSpPr>
            <a:spLocks noEditPoints="1"/>
          </p:cNvSpPr>
          <p:nvPr/>
        </p:nvSpPr>
        <p:spPr bwMode="auto">
          <a:xfrm>
            <a:off x="2229463" y="4584574"/>
            <a:ext cx="166645" cy="138077"/>
          </a:xfrm>
          <a:custGeom>
            <a:avLst/>
            <a:gdLst>
              <a:gd name="T0" fmla="*/ 67 w 144"/>
              <a:gd name="T1" fmla="*/ 2 h 119"/>
              <a:gd name="T2" fmla="*/ 76 w 144"/>
              <a:gd name="T3" fmla="*/ 2 h 119"/>
              <a:gd name="T4" fmla="*/ 141 w 144"/>
              <a:gd name="T5" fmla="*/ 68 h 119"/>
              <a:gd name="T6" fmla="*/ 140 w 144"/>
              <a:gd name="T7" fmla="*/ 72 h 119"/>
              <a:gd name="T8" fmla="*/ 4 w 144"/>
              <a:gd name="T9" fmla="*/ 72 h 119"/>
              <a:gd name="T10" fmla="*/ 2 w 144"/>
              <a:gd name="T11" fmla="*/ 68 h 119"/>
              <a:gd name="T12" fmla="*/ 67 w 144"/>
              <a:gd name="T13" fmla="*/ 2 h 119"/>
              <a:gd name="T14" fmla="*/ 7 w 144"/>
              <a:gd name="T15" fmla="*/ 119 h 119"/>
              <a:gd name="T16" fmla="*/ 1 w 144"/>
              <a:gd name="T17" fmla="*/ 113 h 119"/>
              <a:gd name="T18" fmla="*/ 1 w 144"/>
              <a:gd name="T19" fmla="*/ 90 h 119"/>
              <a:gd name="T20" fmla="*/ 7 w 144"/>
              <a:gd name="T21" fmla="*/ 84 h 119"/>
              <a:gd name="T22" fmla="*/ 137 w 144"/>
              <a:gd name="T23" fmla="*/ 84 h 119"/>
              <a:gd name="T24" fmla="*/ 143 w 144"/>
              <a:gd name="T25" fmla="*/ 90 h 119"/>
              <a:gd name="T26" fmla="*/ 143 w 144"/>
              <a:gd name="T27" fmla="*/ 113 h 119"/>
              <a:gd name="T28" fmla="*/ 137 w 144"/>
              <a:gd name="T29" fmla="*/ 119 h 119"/>
              <a:gd name="T30" fmla="*/ 7 w 144"/>
              <a:gd name="T3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19">
                <a:moveTo>
                  <a:pt x="67" y="2"/>
                </a:moveTo>
                <a:cubicBezTo>
                  <a:pt x="70" y="0"/>
                  <a:pt x="73" y="0"/>
                  <a:pt x="76" y="2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4" y="70"/>
                  <a:pt x="143" y="72"/>
                  <a:pt x="14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0" y="72"/>
                  <a:pt x="0" y="70"/>
                  <a:pt x="2" y="68"/>
                </a:cubicBezTo>
                <a:lnTo>
                  <a:pt x="67" y="2"/>
                </a:lnTo>
                <a:close/>
                <a:moveTo>
                  <a:pt x="7" y="119"/>
                </a:moveTo>
                <a:cubicBezTo>
                  <a:pt x="3" y="119"/>
                  <a:pt x="1" y="117"/>
                  <a:pt x="1" y="113"/>
                </a:cubicBezTo>
                <a:cubicBezTo>
                  <a:pt x="1" y="90"/>
                  <a:pt x="1" y="90"/>
                  <a:pt x="1" y="90"/>
                </a:cubicBezTo>
                <a:cubicBezTo>
                  <a:pt x="1" y="87"/>
                  <a:pt x="3" y="84"/>
                  <a:pt x="7" y="8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40" y="84"/>
                  <a:pt x="143" y="87"/>
                  <a:pt x="143" y="90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7"/>
                  <a:pt x="140" y="119"/>
                  <a:pt x="137" y="119"/>
                </a:cubicBezTo>
                <a:lnTo>
                  <a:pt x="7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5" name="Freeform 377"/>
          <p:cNvSpPr>
            <a:spLocks noEditPoints="1"/>
          </p:cNvSpPr>
          <p:nvPr/>
        </p:nvSpPr>
        <p:spPr bwMode="auto">
          <a:xfrm>
            <a:off x="2437770" y="4627425"/>
            <a:ext cx="149980" cy="40471"/>
          </a:xfrm>
          <a:custGeom>
            <a:avLst/>
            <a:gdLst>
              <a:gd name="T0" fmla="*/ 36 w 130"/>
              <a:gd name="T1" fmla="*/ 26 h 35"/>
              <a:gd name="T2" fmla="*/ 27 w 130"/>
              <a:gd name="T3" fmla="*/ 35 h 35"/>
              <a:gd name="T4" fmla="*/ 9 w 130"/>
              <a:gd name="T5" fmla="*/ 35 h 35"/>
              <a:gd name="T6" fmla="*/ 0 w 130"/>
              <a:gd name="T7" fmla="*/ 26 h 35"/>
              <a:gd name="T8" fmla="*/ 0 w 130"/>
              <a:gd name="T9" fmla="*/ 8 h 35"/>
              <a:gd name="T10" fmla="*/ 9 w 130"/>
              <a:gd name="T11" fmla="*/ 0 h 35"/>
              <a:gd name="T12" fmla="*/ 27 w 130"/>
              <a:gd name="T13" fmla="*/ 0 h 35"/>
              <a:gd name="T14" fmla="*/ 36 w 130"/>
              <a:gd name="T15" fmla="*/ 8 h 35"/>
              <a:gd name="T16" fmla="*/ 36 w 130"/>
              <a:gd name="T17" fmla="*/ 26 h 35"/>
              <a:gd name="T18" fmla="*/ 83 w 130"/>
              <a:gd name="T19" fmla="*/ 26 h 35"/>
              <a:gd name="T20" fmla="*/ 74 w 130"/>
              <a:gd name="T21" fmla="*/ 35 h 35"/>
              <a:gd name="T22" fmla="*/ 56 w 130"/>
              <a:gd name="T23" fmla="*/ 35 h 35"/>
              <a:gd name="T24" fmla="*/ 47 w 130"/>
              <a:gd name="T25" fmla="*/ 26 h 35"/>
              <a:gd name="T26" fmla="*/ 47 w 130"/>
              <a:gd name="T27" fmla="*/ 8 h 35"/>
              <a:gd name="T28" fmla="*/ 56 w 130"/>
              <a:gd name="T29" fmla="*/ 0 h 35"/>
              <a:gd name="T30" fmla="*/ 74 w 130"/>
              <a:gd name="T31" fmla="*/ 0 h 35"/>
              <a:gd name="T32" fmla="*/ 83 w 130"/>
              <a:gd name="T33" fmla="*/ 8 h 35"/>
              <a:gd name="T34" fmla="*/ 83 w 130"/>
              <a:gd name="T35" fmla="*/ 26 h 35"/>
              <a:gd name="T36" fmla="*/ 130 w 130"/>
              <a:gd name="T37" fmla="*/ 26 h 35"/>
              <a:gd name="T38" fmla="*/ 121 w 130"/>
              <a:gd name="T39" fmla="*/ 35 h 35"/>
              <a:gd name="T40" fmla="*/ 104 w 130"/>
              <a:gd name="T41" fmla="*/ 35 h 35"/>
              <a:gd name="T42" fmla="*/ 95 w 130"/>
              <a:gd name="T43" fmla="*/ 26 h 35"/>
              <a:gd name="T44" fmla="*/ 95 w 130"/>
              <a:gd name="T45" fmla="*/ 8 h 35"/>
              <a:gd name="T46" fmla="*/ 104 w 130"/>
              <a:gd name="T47" fmla="*/ 0 h 35"/>
              <a:gd name="T48" fmla="*/ 121 w 130"/>
              <a:gd name="T49" fmla="*/ 0 h 35"/>
              <a:gd name="T50" fmla="*/ 130 w 130"/>
              <a:gd name="T51" fmla="*/ 8 h 35"/>
              <a:gd name="T52" fmla="*/ 130 w 130"/>
              <a:gd name="T53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0" h="35">
                <a:moveTo>
                  <a:pt x="36" y="26"/>
                </a:moveTo>
                <a:cubicBezTo>
                  <a:pt x="36" y="31"/>
                  <a:pt x="32" y="35"/>
                  <a:pt x="27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4" y="35"/>
                  <a:pt x="0" y="31"/>
                  <a:pt x="0" y="2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2" y="0"/>
                  <a:pt x="36" y="4"/>
                  <a:pt x="36" y="8"/>
                </a:cubicBezTo>
                <a:lnTo>
                  <a:pt x="36" y="26"/>
                </a:lnTo>
                <a:close/>
                <a:moveTo>
                  <a:pt x="83" y="26"/>
                </a:moveTo>
                <a:cubicBezTo>
                  <a:pt x="83" y="31"/>
                  <a:pt x="79" y="35"/>
                  <a:pt x="74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1" y="35"/>
                  <a:pt x="47" y="31"/>
                  <a:pt x="47" y="26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4"/>
                  <a:pt x="51" y="0"/>
                  <a:pt x="56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9" y="0"/>
                  <a:pt x="83" y="4"/>
                  <a:pt x="83" y="8"/>
                </a:cubicBezTo>
                <a:lnTo>
                  <a:pt x="83" y="26"/>
                </a:lnTo>
                <a:close/>
                <a:moveTo>
                  <a:pt x="130" y="26"/>
                </a:moveTo>
                <a:cubicBezTo>
                  <a:pt x="130" y="31"/>
                  <a:pt x="126" y="35"/>
                  <a:pt x="121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99" y="35"/>
                  <a:pt x="95" y="31"/>
                  <a:pt x="95" y="26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4"/>
                  <a:pt x="99" y="0"/>
                  <a:pt x="104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6" y="0"/>
                  <a:pt x="130" y="4"/>
                  <a:pt x="130" y="8"/>
                </a:cubicBezTo>
                <a:lnTo>
                  <a:pt x="130" y="2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6" name="Freeform 378"/>
          <p:cNvSpPr>
            <a:spLocks noEditPoints="1"/>
          </p:cNvSpPr>
          <p:nvPr/>
        </p:nvSpPr>
        <p:spPr bwMode="auto">
          <a:xfrm>
            <a:off x="2631791" y="4571481"/>
            <a:ext cx="40471" cy="151170"/>
          </a:xfrm>
          <a:custGeom>
            <a:avLst/>
            <a:gdLst>
              <a:gd name="T0" fmla="*/ 35 w 35"/>
              <a:gd name="T1" fmla="*/ 27 h 130"/>
              <a:gd name="T2" fmla="*/ 26 w 35"/>
              <a:gd name="T3" fmla="*/ 36 h 130"/>
              <a:gd name="T4" fmla="*/ 8 w 35"/>
              <a:gd name="T5" fmla="*/ 36 h 130"/>
              <a:gd name="T6" fmla="*/ 0 w 35"/>
              <a:gd name="T7" fmla="*/ 27 h 130"/>
              <a:gd name="T8" fmla="*/ 0 w 35"/>
              <a:gd name="T9" fmla="*/ 9 h 130"/>
              <a:gd name="T10" fmla="*/ 8 w 35"/>
              <a:gd name="T11" fmla="*/ 0 h 130"/>
              <a:gd name="T12" fmla="*/ 26 w 35"/>
              <a:gd name="T13" fmla="*/ 0 h 130"/>
              <a:gd name="T14" fmla="*/ 35 w 35"/>
              <a:gd name="T15" fmla="*/ 9 h 130"/>
              <a:gd name="T16" fmla="*/ 35 w 35"/>
              <a:gd name="T17" fmla="*/ 27 h 130"/>
              <a:gd name="T18" fmla="*/ 35 w 35"/>
              <a:gd name="T19" fmla="*/ 74 h 130"/>
              <a:gd name="T20" fmla="*/ 26 w 35"/>
              <a:gd name="T21" fmla="*/ 83 h 130"/>
              <a:gd name="T22" fmla="*/ 8 w 35"/>
              <a:gd name="T23" fmla="*/ 83 h 130"/>
              <a:gd name="T24" fmla="*/ 0 w 35"/>
              <a:gd name="T25" fmla="*/ 74 h 130"/>
              <a:gd name="T26" fmla="*/ 0 w 35"/>
              <a:gd name="T27" fmla="*/ 56 h 130"/>
              <a:gd name="T28" fmla="*/ 8 w 35"/>
              <a:gd name="T29" fmla="*/ 48 h 130"/>
              <a:gd name="T30" fmla="*/ 26 w 35"/>
              <a:gd name="T31" fmla="*/ 48 h 130"/>
              <a:gd name="T32" fmla="*/ 35 w 35"/>
              <a:gd name="T33" fmla="*/ 56 h 130"/>
              <a:gd name="T34" fmla="*/ 35 w 35"/>
              <a:gd name="T35" fmla="*/ 74 h 130"/>
              <a:gd name="T36" fmla="*/ 35 w 35"/>
              <a:gd name="T37" fmla="*/ 121 h 130"/>
              <a:gd name="T38" fmla="*/ 26 w 35"/>
              <a:gd name="T39" fmla="*/ 130 h 130"/>
              <a:gd name="T40" fmla="*/ 8 w 35"/>
              <a:gd name="T41" fmla="*/ 130 h 130"/>
              <a:gd name="T42" fmla="*/ 0 w 35"/>
              <a:gd name="T43" fmla="*/ 121 h 130"/>
              <a:gd name="T44" fmla="*/ 0 w 35"/>
              <a:gd name="T45" fmla="*/ 104 h 130"/>
              <a:gd name="T46" fmla="*/ 8 w 35"/>
              <a:gd name="T47" fmla="*/ 95 h 130"/>
              <a:gd name="T48" fmla="*/ 26 w 35"/>
              <a:gd name="T49" fmla="*/ 95 h 130"/>
              <a:gd name="T50" fmla="*/ 35 w 35"/>
              <a:gd name="T51" fmla="*/ 104 h 130"/>
              <a:gd name="T52" fmla="*/ 35 w 35"/>
              <a:gd name="T53" fmla="*/ 12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130">
                <a:moveTo>
                  <a:pt x="35" y="27"/>
                </a:moveTo>
                <a:cubicBezTo>
                  <a:pt x="35" y="32"/>
                  <a:pt x="31" y="36"/>
                  <a:pt x="26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32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1" y="0"/>
                  <a:pt x="35" y="4"/>
                  <a:pt x="35" y="9"/>
                </a:cubicBezTo>
                <a:lnTo>
                  <a:pt x="35" y="27"/>
                </a:lnTo>
                <a:close/>
                <a:moveTo>
                  <a:pt x="35" y="74"/>
                </a:moveTo>
                <a:cubicBezTo>
                  <a:pt x="35" y="79"/>
                  <a:pt x="31" y="83"/>
                  <a:pt x="26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4" y="48"/>
                  <a:pt x="8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31" y="48"/>
                  <a:pt x="35" y="52"/>
                  <a:pt x="35" y="56"/>
                </a:cubicBezTo>
                <a:lnTo>
                  <a:pt x="35" y="74"/>
                </a:lnTo>
                <a:close/>
                <a:moveTo>
                  <a:pt x="35" y="121"/>
                </a:moveTo>
                <a:cubicBezTo>
                  <a:pt x="35" y="126"/>
                  <a:pt x="31" y="130"/>
                  <a:pt x="26" y="130"/>
                </a:cubicBezTo>
                <a:cubicBezTo>
                  <a:pt x="8" y="130"/>
                  <a:pt x="8" y="130"/>
                  <a:pt x="8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8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31" y="95"/>
                  <a:pt x="35" y="99"/>
                  <a:pt x="35" y="104"/>
                </a:cubicBezTo>
                <a:lnTo>
                  <a:pt x="3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7" name="Freeform 379"/>
          <p:cNvSpPr>
            <a:spLocks noEditPoints="1"/>
          </p:cNvSpPr>
          <p:nvPr/>
        </p:nvSpPr>
        <p:spPr bwMode="auto">
          <a:xfrm>
            <a:off x="2715112" y="4557197"/>
            <a:ext cx="191641" cy="192831"/>
          </a:xfrm>
          <a:custGeom>
            <a:avLst/>
            <a:gdLst>
              <a:gd name="T0" fmla="*/ 0 w 166"/>
              <a:gd name="T1" fmla="*/ 83 h 166"/>
              <a:gd name="T2" fmla="*/ 166 w 166"/>
              <a:gd name="T3" fmla="*/ 83 h 166"/>
              <a:gd name="T4" fmla="*/ 83 w 166"/>
              <a:gd name="T5" fmla="*/ 4 h 166"/>
              <a:gd name="T6" fmla="*/ 83 w 166"/>
              <a:gd name="T7" fmla="*/ 162 h 166"/>
              <a:gd name="T8" fmla="*/ 83 w 166"/>
              <a:gd name="T9" fmla="*/ 4 h 166"/>
              <a:gd name="T10" fmla="*/ 22 w 166"/>
              <a:gd name="T11" fmla="*/ 116 h 166"/>
              <a:gd name="T12" fmla="*/ 8 w 166"/>
              <a:gd name="T13" fmla="*/ 83 h 166"/>
              <a:gd name="T14" fmla="*/ 22 w 166"/>
              <a:gd name="T15" fmla="*/ 51 h 166"/>
              <a:gd name="T16" fmla="*/ 25 w 166"/>
              <a:gd name="T17" fmla="*/ 64 h 166"/>
              <a:gd name="T18" fmla="*/ 26 w 166"/>
              <a:gd name="T19" fmla="*/ 103 h 166"/>
              <a:gd name="T20" fmla="*/ 81 w 166"/>
              <a:gd name="T21" fmla="*/ 158 h 166"/>
              <a:gd name="T22" fmla="*/ 24 w 166"/>
              <a:gd name="T23" fmla="*/ 119 h 166"/>
              <a:gd name="T24" fmla="*/ 37 w 166"/>
              <a:gd name="T25" fmla="*/ 123 h 166"/>
              <a:gd name="T26" fmla="*/ 70 w 166"/>
              <a:gd name="T27" fmla="*/ 151 h 166"/>
              <a:gd name="T28" fmla="*/ 81 w 166"/>
              <a:gd name="T29" fmla="*/ 158 h 166"/>
              <a:gd name="T30" fmla="*/ 70 w 166"/>
              <a:gd name="T31" fmla="*/ 16 h 166"/>
              <a:gd name="T32" fmla="*/ 37 w 166"/>
              <a:gd name="T33" fmla="*/ 43 h 166"/>
              <a:gd name="T34" fmla="*/ 24 w 166"/>
              <a:gd name="T35" fmla="*/ 47 h 166"/>
              <a:gd name="T36" fmla="*/ 81 w 166"/>
              <a:gd name="T37" fmla="*/ 9 h 166"/>
              <a:gd name="T38" fmla="*/ 106 w 166"/>
              <a:gd name="T39" fmla="*/ 75 h 166"/>
              <a:gd name="T40" fmla="*/ 106 w 166"/>
              <a:gd name="T41" fmla="*/ 91 h 166"/>
              <a:gd name="T42" fmla="*/ 118 w 166"/>
              <a:gd name="T43" fmla="*/ 114 h 166"/>
              <a:gd name="T44" fmla="*/ 87 w 166"/>
              <a:gd name="T45" fmla="*/ 107 h 166"/>
              <a:gd name="T46" fmla="*/ 83 w 166"/>
              <a:gd name="T47" fmla="*/ 130 h 166"/>
              <a:gd name="T48" fmla="*/ 78 w 166"/>
              <a:gd name="T49" fmla="*/ 107 h 166"/>
              <a:gd name="T50" fmla="*/ 48 w 166"/>
              <a:gd name="T51" fmla="*/ 114 h 166"/>
              <a:gd name="T52" fmla="*/ 60 w 166"/>
              <a:gd name="T53" fmla="*/ 91 h 166"/>
              <a:gd name="T54" fmla="*/ 60 w 166"/>
              <a:gd name="T55" fmla="*/ 75 h 166"/>
              <a:gd name="T56" fmla="*/ 48 w 166"/>
              <a:gd name="T57" fmla="*/ 52 h 166"/>
              <a:gd name="T58" fmla="*/ 78 w 166"/>
              <a:gd name="T59" fmla="*/ 59 h 166"/>
              <a:gd name="T60" fmla="*/ 83 w 166"/>
              <a:gd name="T61" fmla="*/ 36 h 166"/>
              <a:gd name="T62" fmla="*/ 87 w 166"/>
              <a:gd name="T63" fmla="*/ 59 h 166"/>
              <a:gd name="T64" fmla="*/ 118 w 166"/>
              <a:gd name="T65" fmla="*/ 52 h 166"/>
              <a:gd name="T66" fmla="*/ 106 w 166"/>
              <a:gd name="T67" fmla="*/ 75 h 166"/>
              <a:gd name="T68" fmla="*/ 135 w 166"/>
              <a:gd name="T69" fmla="*/ 38 h 166"/>
              <a:gd name="T70" fmla="*/ 94 w 166"/>
              <a:gd name="T71" fmla="*/ 24 h 166"/>
              <a:gd name="T72" fmla="*/ 85 w 166"/>
              <a:gd name="T73" fmla="*/ 15 h 166"/>
              <a:gd name="T74" fmla="*/ 147 w 166"/>
              <a:gd name="T75" fmla="*/ 44 h 166"/>
              <a:gd name="T76" fmla="*/ 147 w 166"/>
              <a:gd name="T77" fmla="*/ 122 h 166"/>
              <a:gd name="T78" fmla="*/ 85 w 166"/>
              <a:gd name="T79" fmla="*/ 152 h 166"/>
              <a:gd name="T80" fmla="*/ 94 w 166"/>
              <a:gd name="T81" fmla="*/ 143 h 166"/>
              <a:gd name="T82" fmla="*/ 135 w 166"/>
              <a:gd name="T83" fmla="*/ 128 h 166"/>
              <a:gd name="T84" fmla="*/ 147 w 166"/>
              <a:gd name="T85" fmla="*/ 122 h 166"/>
              <a:gd name="T86" fmla="*/ 143 w 166"/>
              <a:gd name="T87" fmla="*/ 116 h 166"/>
              <a:gd name="T88" fmla="*/ 140 w 166"/>
              <a:gd name="T89" fmla="*/ 103 h 166"/>
              <a:gd name="T90" fmla="*/ 140 w 166"/>
              <a:gd name="T91" fmla="*/ 64 h 166"/>
              <a:gd name="T92" fmla="*/ 143 w 166"/>
              <a:gd name="T93" fmla="*/ 51 h 166"/>
              <a:gd name="T94" fmla="*/ 158 w 166"/>
              <a:gd name="T9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166">
                <a:moveTo>
                  <a:pt x="83" y="166"/>
                </a:move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29" y="0"/>
                  <a:pt x="166" y="37"/>
                  <a:pt x="166" y="83"/>
                </a:cubicBezTo>
                <a:cubicBezTo>
                  <a:pt x="166" y="129"/>
                  <a:pt x="129" y="166"/>
                  <a:pt x="83" y="166"/>
                </a:cubicBezTo>
                <a:close/>
                <a:moveTo>
                  <a:pt x="83" y="4"/>
                </a:moveTo>
                <a:cubicBezTo>
                  <a:pt x="39" y="4"/>
                  <a:pt x="4" y="40"/>
                  <a:pt x="4" y="83"/>
                </a:cubicBezTo>
                <a:cubicBezTo>
                  <a:pt x="4" y="127"/>
                  <a:pt x="39" y="162"/>
                  <a:pt x="83" y="162"/>
                </a:cubicBezTo>
                <a:cubicBezTo>
                  <a:pt x="126" y="162"/>
                  <a:pt x="162" y="127"/>
                  <a:pt x="162" y="83"/>
                </a:cubicBezTo>
                <a:cubicBezTo>
                  <a:pt x="162" y="40"/>
                  <a:pt x="126" y="4"/>
                  <a:pt x="83" y="4"/>
                </a:cubicBezTo>
                <a:close/>
                <a:moveTo>
                  <a:pt x="18" y="105"/>
                </a:moveTo>
                <a:cubicBezTo>
                  <a:pt x="19" y="109"/>
                  <a:pt x="21" y="112"/>
                  <a:pt x="22" y="116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1" y="108"/>
                  <a:pt x="8" y="96"/>
                  <a:pt x="8" y="83"/>
                </a:cubicBezTo>
                <a:cubicBezTo>
                  <a:pt x="8" y="70"/>
                  <a:pt x="11" y="58"/>
                  <a:pt x="17" y="48"/>
                </a:cubicBezTo>
                <a:cubicBezTo>
                  <a:pt x="22" y="51"/>
                  <a:pt x="22" y="51"/>
                  <a:pt x="22" y="51"/>
                </a:cubicBezTo>
                <a:cubicBezTo>
                  <a:pt x="21" y="54"/>
                  <a:pt x="19" y="57"/>
                  <a:pt x="18" y="61"/>
                </a:cubicBezTo>
                <a:cubicBezTo>
                  <a:pt x="25" y="64"/>
                  <a:pt x="25" y="64"/>
                  <a:pt x="25" y="64"/>
                </a:cubicBezTo>
                <a:cubicBezTo>
                  <a:pt x="23" y="70"/>
                  <a:pt x="22" y="76"/>
                  <a:pt x="22" y="83"/>
                </a:cubicBezTo>
                <a:cubicBezTo>
                  <a:pt x="22" y="90"/>
                  <a:pt x="23" y="97"/>
                  <a:pt x="26" y="103"/>
                </a:cubicBezTo>
                <a:lnTo>
                  <a:pt x="18" y="105"/>
                </a:lnTo>
                <a:close/>
                <a:moveTo>
                  <a:pt x="81" y="158"/>
                </a:moveTo>
                <a:cubicBezTo>
                  <a:pt x="55" y="157"/>
                  <a:pt x="32" y="143"/>
                  <a:pt x="19" y="122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6" y="122"/>
                  <a:pt x="29" y="125"/>
                  <a:pt x="31" y="128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46" y="133"/>
                  <a:pt x="58" y="140"/>
                  <a:pt x="71" y="143"/>
                </a:cubicBezTo>
                <a:cubicBezTo>
                  <a:pt x="70" y="151"/>
                  <a:pt x="70" y="151"/>
                  <a:pt x="70" y="151"/>
                </a:cubicBezTo>
                <a:cubicBezTo>
                  <a:pt x="73" y="151"/>
                  <a:pt x="77" y="152"/>
                  <a:pt x="81" y="152"/>
                </a:cubicBezTo>
                <a:lnTo>
                  <a:pt x="81" y="158"/>
                </a:lnTo>
                <a:close/>
                <a:moveTo>
                  <a:pt x="81" y="15"/>
                </a:moveTo>
                <a:cubicBezTo>
                  <a:pt x="77" y="15"/>
                  <a:pt x="73" y="15"/>
                  <a:pt x="70" y="16"/>
                </a:cubicBezTo>
                <a:cubicBezTo>
                  <a:pt x="71" y="24"/>
                  <a:pt x="71" y="24"/>
                  <a:pt x="71" y="24"/>
                </a:cubicBezTo>
                <a:cubicBezTo>
                  <a:pt x="58" y="26"/>
                  <a:pt x="46" y="33"/>
                  <a:pt x="37" y="43"/>
                </a:cubicBezTo>
                <a:cubicBezTo>
                  <a:pt x="31" y="38"/>
                  <a:pt x="31" y="38"/>
                  <a:pt x="31" y="38"/>
                </a:cubicBezTo>
                <a:cubicBezTo>
                  <a:pt x="29" y="41"/>
                  <a:pt x="26" y="44"/>
                  <a:pt x="24" y="47"/>
                </a:cubicBezTo>
                <a:cubicBezTo>
                  <a:pt x="19" y="44"/>
                  <a:pt x="19" y="44"/>
                  <a:pt x="19" y="44"/>
                </a:cubicBezTo>
                <a:cubicBezTo>
                  <a:pt x="32" y="23"/>
                  <a:pt x="55" y="9"/>
                  <a:pt x="81" y="9"/>
                </a:cubicBezTo>
                <a:lnTo>
                  <a:pt x="81" y="15"/>
                </a:lnTo>
                <a:close/>
                <a:moveTo>
                  <a:pt x="106" y="75"/>
                </a:moveTo>
                <a:cubicBezTo>
                  <a:pt x="107" y="78"/>
                  <a:pt x="107" y="80"/>
                  <a:pt x="107" y="83"/>
                </a:cubicBezTo>
                <a:cubicBezTo>
                  <a:pt x="107" y="86"/>
                  <a:pt x="107" y="89"/>
                  <a:pt x="106" y="91"/>
                </a:cubicBezTo>
                <a:cubicBezTo>
                  <a:pt x="127" y="98"/>
                  <a:pt x="127" y="98"/>
                  <a:pt x="127" y="98"/>
                </a:cubicBezTo>
                <a:cubicBezTo>
                  <a:pt x="125" y="104"/>
                  <a:pt x="122" y="110"/>
                  <a:pt x="118" y="114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98" y="103"/>
                  <a:pt x="93" y="106"/>
                  <a:pt x="87" y="107"/>
                </a:cubicBezTo>
                <a:cubicBezTo>
                  <a:pt x="92" y="129"/>
                  <a:pt x="92" y="129"/>
                  <a:pt x="92" y="129"/>
                </a:cubicBezTo>
                <a:cubicBezTo>
                  <a:pt x="89" y="130"/>
                  <a:pt x="86" y="130"/>
                  <a:pt x="83" y="130"/>
                </a:cubicBezTo>
                <a:cubicBezTo>
                  <a:pt x="80" y="130"/>
                  <a:pt x="77" y="130"/>
                  <a:pt x="74" y="129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3" y="106"/>
                  <a:pt x="68" y="103"/>
                  <a:pt x="65" y="99"/>
                </a:cubicBezTo>
                <a:cubicBezTo>
                  <a:pt x="48" y="114"/>
                  <a:pt x="48" y="114"/>
                  <a:pt x="48" y="114"/>
                </a:cubicBezTo>
                <a:cubicBezTo>
                  <a:pt x="44" y="110"/>
                  <a:pt x="40" y="104"/>
                  <a:pt x="38" y="98"/>
                </a:cubicBezTo>
                <a:cubicBezTo>
                  <a:pt x="60" y="91"/>
                  <a:pt x="60" y="91"/>
                  <a:pt x="60" y="91"/>
                </a:cubicBezTo>
                <a:cubicBezTo>
                  <a:pt x="59" y="89"/>
                  <a:pt x="59" y="86"/>
                  <a:pt x="59" y="83"/>
                </a:cubicBezTo>
                <a:cubicBezTo>
                  <a:pt x="59" y="80"/>
                  <a:pt x="59" y="78"/>
                  <a:pt x="60" y="75"/>
                </a:cubicBezTo>
                <a:cubicBezTo>
                  <a:pt x="38" y="68"/>
                  <a:pt x="38" y="68"/>
                  <a:pt x="38" y="68"/>
                </a:cubicBezTo>
                <a:cubicBezTo>
                  <a:pt x="40" y="62"/>
                  <a:pt x="44" y="57"/>
                  <a:pt x="48" y="52"/>
                </a:cubicBezTo>
                <a:cubicBezTo>
                  <a:pt x="65" y="67"/>
                  <a:pt x="65" y="67"/>
                  <a:pt x="65" y="67"/>
                </a:cubicBezTo>
                <a:cubicBezTo>
                  <a:pt x="68" y="63"/>
                  <a:pt x="73" y="60"/>
                  <a:pt x="78" y="59"/>
                </a:cubicBezTo>
                <a:cubicBezTo>
                  <a:pt x="74" y="37"/>
                  <a:pt x="74" y="37"/>
                  <a:pt x="74" y="37"/>
                </a:cubicBezTo>
                <a:cubicBezTo>
                  <a:pt x="77" y="37"/>
                  <a:pt x="80" y="36"/>
                  <a:pt x="83" y="36"/>
                </a:cubicBezTo>
                <a:cubicBezTo>
                  <a:pt x="86" y="36"/>
                  <a:pt x="89" y="37"/>
                  <a:pt x="92" y="37"/>
                </a:cubicBezTo>
                <a:cubicBezTo>
                  <a:pt x="87" y="59"/>
                  <a:pt x="87" y="59"/>
                  <a:pt x="87" y="59"/>
                </a:cubicBezTo>
                <a:cubicBezTo>
                  <a:pt x="93" y="60"/>
                  <a:pt x="98" y="63"/>
                  <a:pt x="101" y="67"/>
                </a:cubicBezTo>
                <a:cubicBezTo>
                  <a:pt x="118" y="52"/>
                  <a:pt x="118" y="52"/>
                  <a:pt x="118" y="52"/>
                </a:cubicBezTo>
                <a:cubicBezTo>
                  <a:pt x="122" y="57"/>
                  <a:pt x="125" y="62"/>
                  <a:pt x="127" y="68"/>
                </a:cubicBezTo>
                <a:lnTo>
                  <a:pt x="106" y="75"/>
                </a:lnTo>
                <a:close/>
                <a:moveTo>
                  <a:pt x="141" y="47"/>
                </a:moveTo>
                <a:cubicBezTo>
                  <a:pt x="139" y="44"/>
                  <a:pt x="137" y="41"/>
                  <a:pt x="135" y="38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20" y="33"/>
                  <a:pt x="108" y="26"/>
                  <a:pt x="94" y="24"/>
                </a:cubicBezTo>
                <a:cubicBezTo>
                  <a:pt x="96" y="16"/>
                  <a:pt x="96" y="16"/>
                  <a:pt x="96" y="16"/>
                </a:cubicBezTo>
                <a:cubicBezTo>
                  <a:pt x="92" y="15"/>
                  <a:pt x="89" y="15"/>
                  <a:pt x="85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111" y="9"/>
                  <a:pt x="134" y="23"/>
                  <a:pt x="147" y="44"/>
                </a:cubicBezTo>
                <a:lnTo>
                  <a:pt x="141" y="47"/>
                </a:lnTo>
                <a:close/>
                <a:moveTo>
                  <a:pt x="147" y="122"/>
                </a:moveTo>
                <a:cubicBezTo>
                  <a:pt x="134" y="143"/>
                  <a:pt x="111" y="157"/>
                  <a:pt x="85" y="158"/>
                </a:cubicBezTo>
                <a:cubicBezTo>
                  <a:pt x="85" y="152"/>
                  <a:pt x="85" y="152"/>
                  <a:pt x="85" y="152"/>
                </a:cubicBezTo>
                <a:cubicBezTo>
                  <a:pt x="89" y="152"/>
                  <a:pt x="92" y="151"/>
                  <a:pt x="96" y="151"/>
                </a:cubicBezTo>
                <a:cubicBezTo>
                  <a:pt x="94" y="143"/>
                  <a:pt x="94" y="143"/>
                  <a:pt x="94" y="143"/>
                </a:cubicBezTo>
                <a:cubicBezTo>
                  <a:pt x="108" y="140"/>
                  <a:pt x="120" y="133"/>
                  <a:pt x="128" y="123"/>
                </a:cubicBezTo>
                <a:cubicBezTo>
                  <a:pt x="135" y="128"/>
                  <a:pt x="135" y="128"/>
                  <a:pt x="135" y="128"/>
                </a:cubicBezTo>
                <a:cubicBezTo>
                  <a:pt x="137" y="125"/>
                  <a:pt x="139" y="122"/>
                  <a:pt x="141" y="119"/>
                </a:cubicBezTo>
                <a:lnTo>
                  <a:pt x="147" y="122"/>
                </a:lnTo>
                <a:close/>
                <a:moveTo>
                  <a:pt x="149" y="119"/>
                </a:moveTo>
                <a:cubicBezTo>
                  <a:pt x="143" y="116"/>
                  <a:pt x="143" y="116"/>
                  <a:pt x="143" y="116"/>
                </a:cubicBezTo>
                <a:cubicBezTo>
                  <a:pt x="145" y="112"/>
                  <a:pt x="147" y="109"/>
                  <a:pt x="148" y="10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2" y="97"/>
                  <a:pt x="143" y="90"/>
                  <a:pt x="143" y="83"/>
                </a:cubicBezTo>
                <a:cubicBezTo>
                  <a:pt x="143" y="76"/>
                  <a:pt x="142" y="70"/>
                  <a:pt x="140" y="64"/>
                </a:cubicBezTo>
                <a:cubicBezTo>
                  <a:pt x="148" y="61"/>
                  <a:pt x="148" y="61"/>
                  <a:pt x="148" y="61"/>
                </a:cubicBezTo>
                <a:cubicBezTo>
                  <a:pt x="147" y="57"/>
                  <a:pt x="145" y="54"/>
                  <a:pt x="143" y="51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54" y="58"/>
                  <a:pt x="158" y="70"/>
                  <a:pt x="158" y="83"/>
                </a:cubicBezTo>
                <a:cubicBezTo>
                  <a:pt x="158" y="96"/>
                  <a:pt x="154" y="108"/>
                  <a:pt x="149" y="11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" name="Freeform 380"/>
          <p:cNvSpPr>
            <a:spLocks noEditPoints="1"/>
          </p:cNvSpPr>
          <p:nvPr/>
        </p:nvSpPr>
        <p:spPr bwMode="auto">
          <a:xfrm>
            <a:off x="2948413" y="4584574"/>
            <a:ext cx="209495" cy="138077"/>
          </a:xfrm>
          <a:custGeom>
            <a:avLst/>
            <a:gdLst>
              <a:gd name="T0" fmla="*/ 176 w 180"/>
              <a:gd name="T1" fmla="*/ 20 h 118"/>
              <a:gd name="T2" fmla="*/ 93 w 180"/>
              <a:gd name="T3" fmla="*/ 114 h 118"/>
              <a:gd name="T4" fmla="*/ 84 w 180"/>
              <a:gd name="T5" fmla="*/ 118 h 118"/>
              <a:gd name="T6" fmla="*/ 13 w 180"/>
              <a:gd name="T7" fmla="*/ 118 h 118"/>
              <a:gd name="T8" fmla="*/ 2 w 180"/>
              <a:gd name="T9" fmla="*/ 111 h 118"/>
              <a:gd name="T10" fmla="*/ 4 w 180"/>
              <a:gd name="T11" fmla="*/ 99 h 118"/>
              <a:gd name="T12" fmla="*/ 87 w 180"/>
              <a:gd name="T13" fmla="*/ 4 h 118"/>
              <a:gd name="T14" fmla="*/ 96 w 180"/>
              <a:gd name="T15" fmla="*/ 0 h 118"/>
              <a:gd name="T16" fmla="*/ 167 w 180"/>
              <a:gd name="T17" fmla="*/ 0 h 118"/>
              <a:gd name="T18" fmla="*/ 178 w 180"/>
              <a:gd name="T19" fmla="*/ 7 h 118"/>
              <a:gd name="T20" fmla="*/ 176 w 180"/>
              <a:gd name="T21" fmla="*/ 20 h 118"/>
              <a:gd name="T22" fmla="*/ 115 w 180"/>
              <a:gd name="T23" fmla="*/ 71 h 118"/>
              <a:gd name="T24" fmla="*/ 44 w 180"/>
              <a:gd name="T25" fmla="*/ 71 h 118"/>
              <a:gd name="T26" fmla="*/ 13 w 180"/>
              <a:gd name="T27" fmla="*/ 107 h 118"/>
              <a:gd name="T28" fmla="*/ 84 w 180"/>
              <a:gd name="T29" fmla="*/ 107 h 118"/>
              <a:gd name="T30" fmla="*/ 115 w 180"/>
              <a:gd name="T31" fmla="*/ 7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118">
                <a:moveTo>
                  <a:pt x="176" y="20"/>
                </a:moveTo>
                <a:cubicBezTo>
                  <a:pt x="93" y="114"/>
                  <a:pt x="93" y="114"/>
                  <a:pt x="93" y="114"/>
                </a:cubicBezTo>
                <a:cubicBezTo>
                  <a:pt x="91" y="117"/>
                  <a:pt x="88" y="118"/>
                  <a:pt x="84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9" y="118"/>
                  <a:pt x="4" y="116"/>
                  <a:pt x="2" y="111"/>
                </a:cubicBezTo>
                <a:cubicBezTo>
                  <a:pt x="0" y="107"/>
                  <a:pt x="1" y="102"/>
                  <a:pt x="4" y="99"/>
                </a:cubicBezTo>
                <a:cubicBezTo>
                  <a:pt x="87" y="4"/>
                  <a:pt x="87" y="4"/>
                  <a:pt x="87" y="4"/>
                </a:cubicBezTo>
                <a:cubicBezTo>
                  <a:pt x="89" y="2"/>
                  <a:pt x="92" y="0"/>
                  <a:pt x="96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2" y="0"/>
                  <a:pt x="176" y="3"/>
                  <a:pt x="178" y="7"/>
                </a:cubicBezTo>
                <a:cubicBezTo>
                  <a:pt x="180" y="11"/>
                  <a:pt x="179" y="16"/>
                  <a:pt x="176" y="20"/>
                </a:cubicBezTo>
                <a:close/>
                <a:moveTo>
                  <a:pt x="115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13" y="107"/>
                  <a:pt x="13" y="107"/>
                  <a:pt x="13" y="107"/>
                </a:cubicBezTo>
                <a:cubicBezTo>
                  <a:pt x="84" y="107"/>
                  <a:pt x="84" y="107"/>
                  <a:pt x="84" y="107"/>
                </a:cubicBezTo>
                <a:lnTo>
                  <a:pt x="115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" name="Freeform 381"/>
          <p:cNvSpPr>
            <a:spLocks noEditPoints="1"/>
          </p:cNvSpPr>
          <p:nvPr/>
        </p:nvSpPr>
        <p:spPr bwMode="auto">
          <a:xfrm>
            <a:off x="3241232" y="4588143"/>
            <a:ext cx="192831" cy="144029"/>
          </a:xfrm>
          <a:custGeom>
            <a:avLst/>
            <a:gdLst>
              <a:gd name="T0" fmla="*/ 165 w 166"/>
              <a:gd name="T1" fmla="*/ 35 h 124"/>
              <a:gd name="T2" fmla="*/ 135 w 166"/>
              <a:gd name="T3" fmla="*/ 64 h 124"/>
              <a:gd name="T4" fmla="*/ 133 w 166"/>
              <a:gd name="T5" fmla="*/ 65 h 124"/>
              <a:gd name="T6" fmla="*/ 130 w 166"/>
              <a:gd name="T7" fmla="*/ 62 h 124"/>
              <a:gd name="T8" fmla="*/ 130 w 166"/>
              <a:gd name="T9" fmla="*/ 44 h 124"/>
              <a:gd name="T10" fmla="*/ 3 w 166"/>
              <a:gd name="T11" fmla="*/ 44 h 124"/>
              <a:gd name="T12" fmla="*/ 0 w 166"/>
              <a:gd name="T13" fmla="*/ 41 h 124"/>
              <a:gd name="T14" fmla="*/ 0 w 166"/>
              <a:gd name="T15" fmla="*/ 24 h 124"/>
              <a:gd name="T16" fmla="*/ 3 w 166"/>
              <a:gd name="T17" fmla="*/ 21 h 124"/>
              <a:gd name="T18" fmla="*/ 130 w 166"/>
              <a:gd name="T19" fmla="*/ 21 h 124"/>
              <a:gd name="T20" fmla="*/ 130 w 166"/>
              <a:gd name="T21" fmla="*/ 3 h 124"/>
              <a:gd name="T22" fmla="*/ 133 w 166"/>
              <a:gd name="T23" fmla="*/ 0 h 124"/>
              <a:gd name="T24" fmla="*/ 136 w 166"/>
              <a:gd name="T25" fmla="*/ 1 h 124"/>
              <a:gd name="T26" fmla="*/ 165 w 166"/>
              <a:gd name="T27" fmla="*/ 30 h 124"/>
              <a:gd name="T28" fmla="*/ 166 w 166"/>
              <a:gd name="T29" fmla="*/ 33 h 124"/>
              <a:gd name="T30" fmla="*/ 165 w 166"/>
              <a:gd name="T31" fmla="*/ 35 h 124"/>
              <a:gd name="T32" fmla="*/ 166 w 166"/>
              <a:gd name="T33" fmla="*/ 101 h 124"/>
              <a:gd name="T34" fmla="*/ 163 w 166"/>
              <a:gd name="T35" fmla="*/ 104 h 124"/>
              <a:gd name="T36" fmla="*/ 36 w 166"/>
              <a:gd name="T37" fmla="*/ 104 h 124"/>
              <a:gd name="T38" fmla="*/ 36 w 166"/>
              <a:gd name="T39" fmla="*/ 121 h 124"/>
              <a:gd name="T40" fmla="*/ 33 w 166"/>
              <a:gd name="T41" fmla="*/ 124 h 124"/>
              <a:gd name="T42" fmla="*/ 31 w 166"/>
              <a:gd name="T43" fmla="*/ 123 h 124"/>
              <a:gd name="T44" fmla="*/ 1 w 166"/>
              <a:gd name="T45" fmla="*/ 94 h 124"/>
              <a:gd name="T46" fmla="*/ 0 w 166"/>
              <a:gd name="T47" fmla="*/ 92 h 124"/>
              <a:gd name="T48" fmla="*/ 1 w 166"/>
              <a:gd name="T49" fmla="*/ 90 h 124"/>
              <a:gd name="T50" fmla="*/ 31 w 166"/>
              <a:gd name="T51" fmla="*/ 60 h 124"/>
              <a:gd name="T52" fmla="*/ 33 w 166"/>
              <a:gd name="T53" fmla="*/ 59 h 124"/>
              <a:gd name="T54" fmla="*/ 36 w 166"/>
              <a:gd name="T55" fmla="*/ 62 h 124"/>
              <a:gd name="T56" fmla="*/ 36 w 166"/>
              <a:gd name="T57" fmla="*/ 80 h 124"/>
              <a:gd name="T58" fmla="*/ 163 w 166"/>
              <a:gd name="T59" fmla="*/ 80 h 124"/>
              <a:gd name="T60" fmla="*/ 166 w 166"/>
              <a:gd name="T61" fmla="*/ 83 h 124"/>
              <a:gd name="T62" fmla="*/ 166 w 166"/>
              <a:gd name="T63" fmla="*/ 10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6" h="124">
                <a:moveTo>
                  <a:pt x="165" y="35"/>
                </a:moveTo>
                <a:cubicBezTo>
                  <a:pt x="135" y="64"/>
                  <a:pt x="135" y="64"/>
                  <a:pt x="135" y="64"/>
                </a:cubicBezTo>
                <a:cubicBezTo>
                  <a:pt x="135" y="65"/>
                  <a:pt x="134" y="65"/>
                  <a:pt x="133" y="65"/>
                </a:cubicBezTo>
                <a:cubicBezTo>
                  <a:pt x="132" y="65"/>
                  <a:pt x="130" y="64"/>
                  <a:pt x="130" y="62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2" y="44"/>
                  <a:pt x="0" y="43"/>
                  <a:pt x="0" y="4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2" y="21"/>
                  <a:pt x="3" y="21"/>
                </a:cubicBezTo>
                <a:cubicBezTo>
                  <a:pt x="130" y="21"/>
                  <a:pt x="130" y="21"/>
                  <a:pt x="130" y="21"/>
                </a:cubicBezTo>
                <a:cubicBezTo>
                  <a:pt x="130" y="3"/>
                  <a:pt x="130" y="3"/>
                  <a:pt x="130" y="3"/>
                </a:cubicBezTo>
                <a:cubicBezTo>
                  <a:pt x="130" y="1"/>
                  <a:pt x="132" y="0"/>
                  <a:pt x="133" y="0"/>
                </a:cubicBezTo>
                <a:cubicBezTo>
                  <a:pt x="134" y="0"/>
                  <a:pt x="135" y="0"/>
                  <a:pt x="136" y="1"/>
                </a:cubicBezTo>
                <a:cubicBezTo>
                  <a:pt x="165" y="30"/>
                  <a:pt x="165" y="30"/>
                  <a:pt x="165" y="30"/>
                </a:cubicBezTo>
                <a:cubicBezTo>
                  <a:pt x="166" y="31"/>
                  <a:pt x="166" y="32"/>
                  <a:pt x="166" y="33"/>
                </a:cubicBezTo>
                <a:cubicBezTo>
                  <a:pt x="166" y="33"/>
                  <a:pt x="166" y="34"/>
                  <a:pt x="165" y="35"/>
                </a:cubicBezTo>
                <a:close/>
                <a:moveTo>
                  <a:pt x="166" y="101"/>
                </a:moveTo>
                <a:cubicBezTo>
                  <a:pt x="166" y="102"/>
                  <a:pt x="164" y="104"/>
                  <a:pt x="163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3"/>
                  <a:pt x="34" y="124"/>
                  <a:pt x="33" y="124"/>
                </a:cubicBezTo>
                <a:cubicBezTo>
                  <a:pt x="32" y="124"/>
                  <a:pt x="31" y="124"/>
                  <a:pt x="31" y="123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3"/>
                  <a:pt x="0" y="92"/>
                  <a:pt x="0" y="92"/>
                </a:cubicBezTo>
                <a:cubicBezTo>
                  <a:pt x="0" y="91"/>
                  <a:pt x="1" y="90"/>
                  <a:pt x="1" y="9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59"/>
                  <a:pt x="32" y="59"/>
                  <a:pt x="33" y="59"/>
                </a:cubicBezTo>
                <a:cubicBezTo>
                  <a:pt x="34" y="59"/>
                  <a:pt x="36" y="60"/>
                  <a:pt x="36" y="62"/>
                </a:cubicBezTo>
                <a:cubicBezTo>
                  <a:pt x="36" y="80"/>
                  <a:pt x="36" y="80"/>
                  <a:pt x="36" y="80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4" y="80"/>
                  <a:pt x="166" y="81"/>
                  <a:pt x="166" y="83"/>
                </a:cubicBezTo>
                <a:lnTo>
                  <a:pt x="166" y="10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0" name="Freeform 382"/>
          <p:cNvSpPr>
            <a:spLocks noEditPoints="1"/>
          </p:cNvSpPr>
          <p:nvPr/>
        </p:nvSpPr>
        <p:spPr bwMode="auto">
          <a:xfrm>
            <a:off x="3486436" y="4571481"/>
            <a:ext cx="48803" cy="151170"/>
          </a:xfrm>
          <a:custGeom>
            <a:avLst/>
            <a:gdLst>
              <a:gd name="T0" fmla="*/ 39 w 42"/>
              <a:gd name="T1" fmla="*/ 77 h 130"/>
              <a:gd name="T2" fmla="*/ 33 w 42"/>
              <a:gd name="T3" fmla="*/ 83 h 130"/>
              <a:gd name="T4" fmla="*/ 9 w 42"/>
              <a:gd name="T5" fmla="*/ 83 h 130"/>
              <a:gd name="T6" fmla="*/ 3 w 42"/>
              <a:gd name="T7" fmla="*/ 77 h 130"/>
              <a:gd name="T8" fmla="*/ 1 w 42"/>
              <a:gd name="T9" fmla="*/ 6 h 130"/>
              <a:gd name="T10" fmla="*/ 6 w 42"/>
              <a:gd name="T11" fmla="*/ 0 h 130"/>
              <a:gd name="T12" fmla="*/ 36 w 42"/>
              <a:gd name="T13" fmla="*/ 0 h 130"/>
              <a:gd name="T14" fmla="*/ 42 w 42"/>
              <a:gd name="T15" fmla="*/ 6 h 130"/>
              <a:gd name="T16" fmla="*/ 39 w 42"/>
              <a:gd name="T17" fmla="*/ 77 h 130"/>
              <a:gd name="T18" fmla="*/ 39 w 42"/>
              <a:gd name="T19" fmla="*/ 124 h 130"/>
              <a:gd name="T20" fmla="*/ 33 w 42"/>
              <a:gd name="T21" fmla="*/ 130 h 130"/>
              <a:gd name="T22" fmla="*/ 9 w 42"/>
              <a:gd name="T23" fmla="*/ 130 h 130"/>
              <a:gd name="T24" fmla="*/ 3 w 42"/>
              <a:gd name="T25" fmla="*/ 124 h 130"/>
              <a:gd name="T26" fmla="*/ 3 w 42"/>
              <a:gd name="T27" fmla="*/ 104 h 130"/>
              <a:gd name="T28" fmla="*/ 9 w 42"/>
              <a:gd name="T29" fmla="*/ 98 h 130"/>
              <a:gd name="T30" fmla="*/ 33 w 42"/>
              <a:gd name="T31" fmla="*/ 98 h 130"/>
              <a:gd name="T32" fmla="*/ 39 w 42"/>
              <a:gd name="T33" fmla="*/ 104 h 130"/>
              <a:gd name="T34" fmla="*/ 39 w 42"/>
              <a:gd name="T35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130">
                <a:moveTo>
                  <a:pt x="39" y="77"/>
                </a:moveTo>
                <a:cubicBezTo>
                  <a:pt x="39" y="80"/>
                  <a:pt x="36" y="83"/>
                  <a:pt x="33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6" y="83"/>
                  <a:pt x="3" y="80"/>
                  <a:pt x="3" y="77"/>
                </a:cubicBezTo>
                <a:cubicBezTo>
                  <a:pt x="1" y="6"/>
                  <a:pt x="1" y="6"/>
                  <a:pt x="1" y="6"/>
                </a:cubicBezTo>
                <a:cubicBezTo>
                  <a:pt x="0" y="3"/>
                  <a:pt x="3" y="0"/>
                  <a:pt x="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2" y="3"/>
                  <a:pt x="42" y="6"/>
                </a:cubicBezTo>
                <a:lnTo>
                  <a:pt x="39" y="77"/>
                </a:lnTo>
                <a:close/>
                <a:moveTo>
                  <a:pt x="39" y="124"/>
                </a:moveTo>
                <a:cubicBezTo>
                  <a:pt x="39" y="128"/>
                  <a:pt x="36" y="130"/>
                  <a:pt x="33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6" y="130"/>
                  <a:pt x="3" y="128"/>
                  <a:pt x="3" y="12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0"/>
                  <a:pt x="6" y="98"/>
                  <a:pt x="9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6" y="98"/>
                  <a:pt x="39" y="100"/>
                  <a:pt x="39" y="104"/>
                </a:cubicBezTo>
                <a:lnTo>
                  <a:pt x="39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1" name="Freeform 383"/>
          <p:cNvSpPr>
            <a:spLocks noEditPoints="1"/>
          </p:cNvSpPr>
          <p:nvPr/>
        </p:nvSpPr>
        <p:spPr bwMode="auto">
          <a:xfrm>
            <a:off x="3588803" y="4571480"/>
            <a:ext cx="164264" cy="164264"/>
          </a:xfrm>
          <a:custGeom>
            <a:avLst/>
            <a:gdLst>
              <a:gd name="T0" fmla="*/ 142 w 142"/>
              <a:gd name="T1" fmla="*/ 71 h 142"/>
              <a:gd name="T2" fmla="*/ 71 w 142"/>
              <a:gd name="T3" fmla="*/ 142 h 142"/>
              <a:gd name="T4" fmla="*/ 0 w 142"/>
              <a:gd name="T5" fmla="*/ 71 h 142"/>
              <a:gd name="T6" fmla="*/ 71 w 142"/>
              <a:gd name="T7" fmla="*/ 0 h 142"/>
              <a:gd name="T8" fmla="*/ 142 w 142"/>
              <a:gd name="T9" fmla="*/ 71 h 142"/>
              <a:gd name="T10" fmla="*/ 84 w 142"/>
              <a:gd name="T11" fmla="*/ 26 h 142"/>
              <a:gd name="T12" fmla="*/ 83 w 142"/>
              <a:gd name="T13" fmla="*/ 25 h 142"/>
              <a:gd name="T14" fmla="*/ 81 w 142"/>
              <a:gd name="T15" fmla="*/ 24 h 142"/>
              <a:gd name="T16" fmla="*/ 61 w 142"/>
              <a:gd name="T17" fmla="*/ 24 h 142"/>
              <a:gd name="T18" fmla="*/ 58 w 142"/>
              <a:gd name="T19" fmla="*/ 25 h 142"/>
              <a:gd name="T20" fmla="*/ 57 w 142"/>
              <a:gd name="T21" fmla="*/ 26 h 142"/>
              <a:gd name="T22" fmla="*/ 59 w 142"/>
              <a:gd name="T23" fmla="*/ 84 h 142"/>
              <a:gd name="T24" fmla="*/ 62 w 142"/>
              <a:gd name="T25" fmla="*/ 86 h 142"/>
              <a:gd name="T26" fmla="*/ 79 w 142"/>
              <a:gd name="T27" fmla="*/ 86 h 142"/>
              <a:gd name="T28" fmla="*/ 82 w 142"/>
              <a:gd name="T29" fmla="*/ 84 h 142"/>
              <a:gd name="T30" fmla="*/ 84 w 142"/>
              <a:gd name="T31" fmla="*/ 26 h 142"/>
              <a:gd name="T32" fmla="*/ 83 w 142"/>
              <a:gd name="T33" fmla="*/ 98 h 142"/>
              <a:gd name="T34" fmla="*/ 80 w 142"/>
              <a:gd name="T35" fmla="*/ 95 h 142"/>
              <a:gd name="T36" fmla="*/ 62 w 142"/>
              <a:gd name="T37" fmla="*/ 95 h 142"/>
              <a:gd name="T38" fmla="*/ 59 w 142"/>
              <a:gd name="T39" fmla="*/ 98 h 142"/>
              <a:gd name="T40" fmla="*/ 59 w 142"/>
              <a:gd name="T41" fmla="*/ 115 h 142"/>
              <a:gd name="T42" fmla="*/ 62 w 142"/>
              <a:gd name="T43" fmla="*/ 119 h 142"/>
              <a:gd name="T44" fmla="*/ 80 w 142"/>
              <a:gd name="T45" fmla="*/ 119 h 142"/>
              <a:gd name="T46" fmla="*/ 83 w 142"/>
              <a:gd name="T47" fmla="*/ 115 h 142"/>
              <a:gd name="T48" fmla="*/ 83 w 142"/>
              <a:gd name="T49" fmla="*/ 9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142" y="71"/>
                </a:moveTo>
                <a:cubicBezTo>
                  <a:pt x="142" y="110"/>
                  <a:pt x="110" y="142"/>
                  <a:pt x="71" y="142"/>
                </a:cubicBez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lose/>
                <a:moveTo>
                  <a:pt x="84" y="26"/>
                </a:moveTo>
                <a:cubicBezTo>
                  <a:pt x="84" y="26"/>
                  <a:pt x="84" y="25"/>
                  <a:pt x="83" y="25"/>
                </a:cubicBezTo>
                <a:cubicBezTo>
                  <a:pt x="83" y="24"/>
                  <a:pt x="82" y="24"/>
                  <a:pt x="81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0" y="24"/>
                  <a:pt x="59" y="24"/>
                  <a:pt x="58" y="25"/>
                </a:cubicBezTo>
                <a:cubicBezTo>
                  <a:pt x="58" y="25"/>
                  <a:pt x="57" y="26"/>
                  <a:pt x="57" y="26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5"/>
                  <a:pt x="60" y="86"/>
                  <a:pt x="62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81" y="86"/>
                  <a:pt x="82" y="85"/>
                  <a:pt x="82" y="84"/>
                </a:cubicBezTo>
                <a:lnTo>
                  <a:pt x="84" y="26"/>
                </a:lnTo>
                <a:close/>
                <a:moveTo>
                  <a:pt x="83" y="98"/>
                </a:moveTo>
                <a:cubicBezTo>
                  <a:pt x="83" y="96"/>
                  <a:pt x="81" y="95"/>
                  <a:pt x="80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0" y="95"/>
                  <a:pt x="59" y="96"/>
                  <a:pt x="59" y="98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7"/>
                  <a:pt x="60" y="119"/>
                  <a:pt x="62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1" y="119"/>
                  <a:pt x="83" y="117"/>
                  <a:pt x="83" y="115"/>
                </a:cubicBezTo>
                <a:lnTo>
                  <a:pt x="83" y="9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2" name="Freeform 384"/>
          <p:cNvSpPr>
            <a:spLocks noEditPoints="1"/>
          </p:cNvSpPr>
          <p:nvPr/>
        </p:nvSpPr>
        <p:spPr bwMode="auto">
          <a:xfrm>
            <a:off x="3794729" y="4557197"/>
            <a:ext cx="192831" cy="178547"/>
          </a:xfrm>
          <a:custGeom>
            <a:avLst/>
            <a:gdLst>
              <a:gd name="T0" fmla="*/ 164 w 166"/>
              <a:gd name="T1" fmla="*/ 137 h 154"/>
              <a:gd name="T2" fmla="*/ 164 w 166"/>
              <a:gd name="T3" fmla="*/ 148 h 154"/>
              <a:gd name="T4" fmla="*/ 154 w 166"/>
              <a:gd name="T5" fmla="*/ 154 h 154"/>
              <a:gd name="T6" fmla="*/ 12 w 166"/>
              <a:gd name="T7" fmla="*/ 154 h 154"/>
              <a:gd name="T8" fmla="*/ 2 w 166"/>
              <a:gd name="T9" fmla="*/ 148 h 154"/>
              <a:gd name="T10" fmla="*/ 2 w 166"/>
              <a:gd name="T11" fmla="*/ 137 h 154"/>
              <a:gd name="T12" fmla="*/ 73 w 166"/>
              <a:gd name="T13" fmla="*/ 7 h 154"/>
              <a:gd name="T14" fmla="*/ 83 w 166"/>
              <a:gd name="T15" fmla="*/ 0 h 154"/>
              <a:gd name="T16" fmla="*/ 93 w 166"/>
              <a:gd name="T17" fmla="*/ 7 h 154"/>
              <a:gd name="T18" fmla="*/ 164 w 166"/>
              <a:gd name="T19" fmla="*/ 137 h 154"/>
              <a:gd name="T20" fmla="*/ 96 w 166"/>
              <a:gd name="T21" fmla="*/ 50 h 154"/>
              <a:gd name="T22" fmla="*/ 95 w 166"/>
              <a:gd name="T23" fmla="*/ 49 h 154"/>
              <a:gd name="T24" fmla="*/ 93 w 166"/>
              <a:gd name="T25" fmla="*/ 48 h 154"/>
              <a:gd name="T26" fmla="*/ 73 w 166"/>
              <a:gd name="T27" fmla="*/ 48 h 154"/>
              <a:gd name="T28" fmla="*/ 71 w 166"/>
              <a:gd name="T29" fmla="*/ 49 h 154"/>
              <a:gd name="T30" fmla="*/ 70 w 166"/>
              <a:gd name="T31" fmla="*/ 51 h 154"/>
              <a:gd name="T32" fmla="*/ 71 w 166"/>
              <a:gd name="T33" fmla="*/ 93 h 154"/>
              <a:gd name="T34" fmla="*/ 74 w 166"/>
              <a:gd name="T35" fmla="*/ 95 h 154"/>
              <a:gd name="T36" fmla="*/ 92 w 166"/>
              <a:gd name="T37" fmla="*/ 95 h 154"/>
              <a:gd name="T38" fmla="*/ 95 w 166"/>
              <a:gd name="T39" fmla="*/ 93 h 154"/>
              <a:gd name="T40" fmla="*/ 96 w 166"/>
              <a:gd name="T41" fmla="*/ 50 h 154"/>
              <a:gd name="T42" fmla="*/ 95 w 166"/>
              <a:gd name="T43" fmla="*/ 110 h 154"/>
              <a:gd name="T44" fmla="*/ 92 w 166"/>
              <a:gd name="T45" fmla="*/ 107 h 154"/>
              <a:gd name="T46" fmla="*/ 74 w 166"/>
              <a:gd name="T47" fmla="*/ 107 h 154"/>
              <a:gd name="T48" fmla="*/ 71 w 166"/>
              <a:gd name="T49" fmla="*/ 110 h 154"/>
              <a:gd name="T50" fmla="*/ 71 w 166"/>
              <a:gd name="T51" fmla="*/ 127 h 154"/>
              <a:gd name="T52" fmla="*/ 74 w 166"/>
              <a:gd name="T53" fmla="*/ 131 h 154"/>
              <a:gd name="T54" fmla="*/ 92 w 166"/>
              <a:gd name="T55" fmla="*/ 131 h 154"/>
              <a:gd name="T56" fmla="*/ 95 w 166"/>
              <a:gd name="T57" fmla="*/ 127 h 154"/>
              <a:gd name="T58" fmla="*/ 95 w 166"/>
              <a:gd name="T59" fmla="*/ 11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6" h="154">
                <a:moveTo>
                  <a:pt x="164" y="137"/>
                </a:moveTo>
                <a:cubicBezTo>
                  <a:pt x="166" y="140"/>
                  <a:pt x="166" y="145"/>
                  <a:pt x="164" y="148"/>
                </a:cubicBezTo>
                <a:cubicBezTo>
                  <a:pt x="162" y="152"/>
                  <a:pt x="158" y="154"/>
                  <a:pt x="154" y="154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8" y="154"/>
                  <a:pt x="4" y="152"/>
                  <a:pt x="2" y="148"/>
                </a:cubicBezTo>
                <a:cubicBezTo>
                  <a:pt x="0" y="145"/>
                  <a:pt x="0" y="140"/>
                  <a:pt x="2" y="137"/>
                </a:cubicBezTo>
                <a:cubicBezTo>
                  <a:pt x="73" y="7"/>
                  <a:pt x="73" y="7"/>
                  <a:pt x="73" y="7"/>
                </a:cubicBezTo>
                <a:cubicBezTo>
                  <a:pt x="75" y="3"/>
                  <a:pt x="79" y="0"/>
                  <a:pt x="83" y="0"/>
                </a:cubicBezTo>
                <a:cubicBezTo>
                  <a:pt x="87" y="0"/>
                  <a:pt x="91" y="3"/>
                  <a:pt x="93" y="7"/>
                </a:cubicBezTo>
                <a:lnTo>
                  <a:pt x="164" y="137"/>
                </a:lnTo>
                <a:close/>
                <a:moveTo>
                  <a:pt x="96" y="50"/>
                </a:moveTo>
                <a:cubicBezTo>
                  <a:pt x="96" y="50"/>
                  <a:pt x="96" y="49"/>
                  <a:pt x="95" y="49"/>
                </a:cubicBezTo>
                <a:cubicBezTo>
                  <a:pt x="95" y="48"/>
                  <a:pt x="94" y="48"/>
                  <a:pt x="93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2" y="48"/>
                  <a:pt x="71" y="48"/>
                  <a:pt x="71" y="49"/>
                </a:cubicBezTo>
                <a:cubicBezTo>
                  <a:pt x="70" y="49"/>
                  <a:pt x="70" y="50"/>
                  <a:pt x="70" y="51"/>
                </a:cubicBezTo>
                <a:cubicBezTo>
                  <a:pt x="71" y="93"/>
                  <a:pt x="71" y="93"/>
                  <a:pt x="71" y="93"/>
                </a:cubicBezTo>
                <a:cubicBezTo>
                  <a:pt x="71" y="94"/>
                  <a:pt x="73" y="95"/>
                  <a:pt x="74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3" y="95"/>
                  <a:pt x="95" y="94"/>
                  <a:pt x="95" y="93"/>
                </a:cubicBezTo>
                <a:lnTo>
                  <a:pt x="96" y="50"/>
                </a:lnTo>
                <a:close/>
                <a:moveTo>
                  <a:pt x="95" y="110"/>
                </a:moveTo>
                <a:cubicBezTo>
                  <a:pt x="95" y="108"/>
                  <a:pt x="94" y="107"/>
                  <a:pt x="92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3" y="107"/>
                  <a:pt x="71" y="108"/>
                  <a:pt x="71" y="110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71" y="129"/>
                  <a:pt x="73" y="131"/>
                  <a:pt x="74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4" y="131"/>
                  <a:pt x="95" y="129"/>
                  <a:pt x="95" y="127"/>
                </a:cubicBezTo>
                <a:lnTo>
                  <a:pt x="95" y="11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3" name="Freeform 385"/>
          <p:cNvSpPr>
            <a:spLocks/>
          </p:cNvSpPr>
          <p:nvPr/>
        </p:nvSpPr>
        <p:spPr bwMode="auto">
          <a:xfrm>
            <a:off x="4030409" y="4557197"/>
            <a:ext cx="190451" cy="192831"/>
          </a:xfrm>
          <a:custGeom>
            <a:avLst/>
            <a:gdLst>
              <a:gd name="T0" fmla="*/ 40 w 164"/>
              <a:gd name="T1" fmla="*/ 14 h 166"/>
              <a:gd name="T2" fmla="*/ 41 w 164"/>
              <a:gd name="T3" fmla="*/ 15 h 166"/>
              <a:gd name="T4" fmla="*/ 36 w 164"/>
              <a:gd name="T5" fmla="*/ 90 h 166"/>
              <a:gd name="T6" fmla="*/ 66 w 164"/>
              <a:gd name="T7" fmla="*/ 91 h 166"/>
              <a:gd name="T8" fmla="*/ 66 w 164"/>
              <a:gd name="T9" fmla="*/ 49 h 166"/>
              <a:gd name="T10" fmla="*/ 50 w 164"/>
              <a:gd name="T11" fmla="*/ 36 h 166"/>
              <a:gd name="T12" fmla="*/ 60 w 164"/>
              <a:gd name="T13" fmla="*/ 25 h 166"/>
              <a:gd name="T14" fmla="*/ 74 w 164"/>
              <a:gd name="T15" fmla="*/ 38 h 166"/>
              <a:gd name="T16" fmla="*/ 67 w 164"/>
              <a:gd name="T17" fmla="*/ 17 h 166"/>
              <a:gd name="T18" fmla="*/ 82 w 164"/>
              <a:gd name="T19" fmla="*/ 0 h 166"/>
              <a:gd name="T20" fmla="*/ 97 w 164"/>
              <a:gd name="T21" fmla="*/ 17 h 166"/>
              <a:gd name="T22" fmla="*/ 89 w 164"/>
              <a:gd name="T23" fmla="*/ 38 h 166"/>
              <a:gd name="T24" fmla="*/ 104 w 164"/>
              <a:gd name="T25" fmla="*/ 25 h 166"/>
              <a:gd name="T26" fmla="*/ 114 w 164"/>
              <a:gd name="T27" fmla="*/ 36 h 166"/>
              <a:gd name="T28" fmla="*/ 98 w 164"/>
              <a:gd name="T29" fmla="*/ 49 h 166"/>
              <a:gd name="T30" fmla="*/ 99 w 164"/>
              <a:gd name="T31" fmla="*/ 91 h 166"/>
              <a:gd name="T32" fmla="*/ 128 w 164"/>
              <a:gd name="T33" fmla="*/ 90 h 166"/>
              <a:gd name="T34" fmla="*/ 124 w 164"/>
              <a:gd name="T35" fmla="*/ 15 h 166"/>
              <a:gd name="T36" fmla="*/ 125 w 164"/>
              <a:gd name="T37" fmla="*/ 14 h 166"/>
              <a:gd name="T38" fmla="*/ 163 w 164"/>
              <a:gd name="T39" fmla="*/ 83 h 166"/>
              <a:gd name="T40" fmla="*/ 82 w 164"/>
              <a:gd name="T41" fmla="*/ 166 h 166"/>
              <a:gd name="T42" fmla="*/ 1 w 164"/>
              <a:gd name="T43" fmla="*/ 81 h 166"/>
              <a:gd name="T44" fmla="*/ 40 w 164"/>
              <a:gd name="T45" fmla="*/ 1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4" h="166">
                <a:moveTo>
                  <a:pt x="40" y="14"/>
                </a:moveTo>
                <a:cubicBezTo>
                  <a:pt x="40" y="14"/>
                  <a:pt x="41" y="14"/>
                  <a:pt x="41" y="15"/>
                </a:cubicBezTo>
                <a:cubicBezTo>
                  <a:pt x="39" y="16"/>
                  <a:pt x="3" y="58"/>
                  <a:pt x="36" y="90"/>
                </a:cubicBezTo>
                <a:cubicBezTo>
                  <a:pt x="52" y="107"/>
                  <a:pt x="66" y="91"/>
                  <a:pt x="66" y="91"/>
                </a:cubicBezTo>
                <a:cubicBezTo>
                  <a:pt x="79" y="74"/>
                  <a:pt x="66" y="49"/>
                  <a:pt x="66" y="49"/>
                </a:cubicBezTo>
                <a:cubicBezTo>
                  <a:pt x="62" y="41"/>
                  <a:pt x="50" y="36"/>
                  <a:pt x="50" y="36"/>
                </a:cubicBezTo>
                <a:cubicBezTo>
                  <a:pt x="60" y="25"/>
                  <a:pt x="60" y="25"/>
                  <a:pt x="60" y="25"/>
                </a:cubicBezTo>
                <a:cubicBezTo>
                  <a:pt x="68" y="28"/>
                  <a:pt x="74" y="38"/>
                  <a:pt x="74" y="38"/>
                </a:cubicBezTo>
                <a:cubicBezTo>
                  <a:pt x="75" y="28"/>
                  <a:pt x="67" y="17"/>
                  <a:pt x="67" y="17"/>
                </a:cubicBezTo>
                <a:cubicBezTo>
                  <a:pt x="82" y="0"/>
                  <a:pt x="82" y="0"/>
                  <a:pt x="82" y="0"/>
                </a:cubicBezTo>
                <a:cubicBezTo>
                  <a:pt x="97" y="17"/>
                  <a:pt x="97" y="17"/>
                  <a:pt x="97" y="17"/>
                </a:cubicBezTo>
                <a:cubicBezTo>
                  <a:pt x="90" y="27"/>
                  <a:pt x="89" y="38"/>
                  <a:pt x="89" y="38"/>
                </a:cubicBezTo>
                <a:cubicBezTo>
                  <a:pt x="94" y="30"/>
                  <a:pt x="104" y="25"/>
                  <a:pt x="104" y="25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04" y="38"/>
                  <a:pt x="98" y="49"/>
                  <a:pt x="98" y="49"/>
                </a:cubicBezTo>
                <a:cubicBezTo>
                  <a:pt x="93" y="58"/>
                  <a:pt x="89" y="79"/>
                  <a:pt x="99" y="91"/>
                </a:cubicBezTo>
                <a:cubicBezTo>
                  <a:pt x="109" y="106"/>
                  <a:pt x="128" y="90"/>
                  <a:pt x="128" y="90"/>
                </a:cubicBezTo>
                <a:cubicBezTo>
                  <a:pt x="162" y="60"/>
                  <a:pt x="124" y="15"/>
                  <a:pt x="124" y="15"/>
                </a:cubicBezTo>
                <a:cubicBezTo>
                  <a:pt x="122" y="13"/>
                  <a:pt x="125" y="14"/>
                  <a:pt x="125" y="14"/>
                </a:cubicBezTo>
                <a:cubicBezTo>
                  <a:pt x="141" y="27"/>
                  <a:pt x="163" y="43"/>
                  <a:pt x="163" y="83"/>
                </a:cubicBezTo>
                <a:cubicBezTo>
                  <a:pt x="164" y="131"/>
                  <a:pt x="130" y="166"/>
                  <a:pt x="82" y="166"/>
                </a:cubicBezTo>
                <a:cubicBezTo>
                  <a:pt x="36" y="166"/>
                  <a:pt x="0" y="127"/>
                  <a:pt x="1" y="81"/>
                </a:cubicBezTo>
                <a:cubicBezTo>
                  <a:pt x="2" y="55"/>
                  <a:pt x="16" y="30"/>
                  <a:pt x="40" y="1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4" name="Freeform 386"/>
          <p:cNvSpPr>
            <a:spLocks noEditPoints="1"/>
          </p:cNvSpPr>
          <p:nvPr/>
        </p:nvSpPr>
        <p:spPr bwMode="auto">
          <a:xfrm>
            <a:off x="4264902" y="4557195"/>
            <a:ext cx="191641" cy="183309"/>
          </a:xfrm>
          <a:custGeom>
            <a:avLst/>
            <a:gdLst>
              <a:gd name="T0" fmla="*/ 58 w 165"/>
              <a:gd name="T1" fmla="*/ 89 h 158"/>
              <a:gd name="T2" fmla="*/ 44 w 165"/>
              <a:gd name="T3" fmla="*/ 81 h 158"/>
              <a:gd name="T4" fmla="*/ 22 w 165"/>
              <a:gd name="T5" fmla="*/ 122 h 158"/>
              <a:gd name="T6" fmla="*/ 4 w 165"/>
              <a:gd name="T7" fmla="*/ 89 h 158"/>
              <a:gd name="T8" fmla="*/ 4 w 165"/>
              <a:gd name="T9" fmla="*/ 78 h 158"/>
              <a:gd name="T10" fmla="*/ 14 w 165"/>
              <a:gd name="T11" fmla="*/ 61 h 158"/>
              <a:gd name="T12" fmla="*/ 1 w 165"/>
              <a:gd name="T13" fmla="*/ 53 h 158"/>
              <a:gd name="T14" fmla="*/ 41 w 165"/>
              <a:gd name="T15" fmla="*/ 54 h 158"/>
              <a:gd name="T16" fmla="*/ 58 w 165"/>
              <a:gd name="T17" fmla="*/ 89 h 158"/>
              <a:gd name="T18" fmla="*/ 76 w 165"/>
              <a:gd name="T19" fmla="*/ 142 h 158"/>
              <a:gd name="T20" fmla="*/ 76 w 165"/>
              <a:gd name="T21" fmla="*/ 144 h 158"/>
              <a:gd name="T22" fmla="*/ 37 w 165"/>
              <a:gd name="T23" fmla="*/ 142 h 158"/>
              <a:gd name="T24" fmla="*/ 26 w 165"/>
              <a:gd name="T25" fmla="*/ 133 h 158"/>
              <a:gd name="T26" fmla="*/ 30 w 165"/>
              <a:gd name="T27" fmla="*/ 106 h 158"/>
              <a:gd name="T28" fmla="*/ 77 w 165"/>
              <a:gd name="T29" fmla="*/ 108 h 158"/>
              <a:gd name="T30" fmla="*/ 76 w 165"/>
              <a:gd name="T31" fmla="*/ 142 h 158"/>
              <a:gd name="T32" fmla="*/ 58 w 165"/>
              <a:gd name="T33" fmla="*/ 57 h 158"/>
              <a:gd name="T34" fmla="*/ 29 w 165"/>
              <a:gd name="T35" fmla="*/ 40 h 158"/>
              <a:gd name="T36" fmla="*/ 27 w 165"/>
              <a:gd name="T37" fmla="*/ 38 h 158"/>
              <a:gd name="T38" fmla="*/ 48 w 165"/>
              <a:gd name="T39" fmla="*/ 6 h 158"/>
              <a:gd name="T40" fmla="*/ 61 w 165"/>
              <a:gd name="T41" fmla="*/ 0 h 158"/>
              <a:gd name="T42" fmla="*/ 83 w 165"/>
              <a:gd name="T43" fmla="*/ 17 h 158"/>
              <a:gd name="T44" fmla="*/ 58 w 165"/>
              <a:gd name="T45" fmla="*/ 57 h 158"/>
              <a:gd name="T46" fmla="*/ 143 w 165"/>
              <a:gd name="T47" fmla="*/ 16 h 158"/>
              <a:gd name="T48" fmla="*/ 123 w 165"/>
              <a:gd name="T49" fmla="*/ 51 h 158"/>
              <a:gd name="T50" fmla="*/ 84 w 165"/>
              <a:gd name="T51" fmla="*/ 49 h 158"/>
              <a:gd name="T52" fmla="*/ 98 w 165"/>
              <a:gd name="T53" fmla="*/ 41 h 158"/>
              <a:gd name="T54" fmla="*/ 72 w 165"/>
              <a:gd name="T55" fmla="*/ 2 h 158"/>
              <a:gd name="T56" fmla="*/ 110 w 165"/>
              <a:gd name="T57" fmla="*/ 2 h 158"/>
              <a:gd name="T58" fmla="*/ 119 w 165"/>
              <a:gd name="T59" fmla="*/ 7 h 158"/>
              <a:gd name="T60" fmla="*/ 130 w 165"/>
              <a:gd name="T61" fmla="*/ 24 h 158"/>
              <a:gd name="T62" fmla="*/ 143 w 165"/>
              <a:gd name="T63" fmla="*/ 16 h 158"/>
              <a:gd name="T64" fmla="*/ 138 w 165"/>
              <a:gd name="T65" fmla="*/ 135 h 158"/>
              <a:gd name="T66" fmla="*/ 129 w 165"/>
              <a:gd name="T67" fmla="*/ 142 h 158"/>
              <a:gd name="T68" fmla="*/ 108 w 165"/>
              <a:gd name="T69" fmla="*/ 143 h 158"/>
              <a:gd name="T70" fmla="*/ 109 w 165"/>
              <a:gd name="T71" fmla="*/ 158 h 158"/>
              <a:gd name="T72" fmla="*/ 88 w 165"/>
              <a:gd name="T73" fmla="*/ 124 h 158"/>
              <a:gd name="T74" fmla="*/ 107 w 165"/>
              <a:gd name="T75" fmla="*/ 91 h 158"/>
              <a:gd name="T76" fmla="*/ 108 w 165"/>
              <a:gd name="T77" fmla="*/ 107 h 158"/>
              <a:gd name="T78" fmla="*/ 155 w 165"/>
              <a:gd name="T79" fmla="*/ 102 h 158"/>
              <a:gd name="T80" fmla="*/ 138 w 165"/>
              <a:gd name="T81" fmla="*/ 135 h 158"/>
              <a:gd name="T82" fmla="*/ 163 w 165"/>
              <a:gd name="T83" fmla="*/ 79 h 158"/>
              <a:gd name="T84" fmla="*/ 161 w 165"/>
              <a:gd name="T85" fmla="*/ 92 h 158"/>
              <a:gd name="T86" fmla="*/ 137 w 165"/>
              <a:gd name="T87" fmla="*/ 104 h 158"/>
              <a:gd name="T88" fmla="*/ 112 w 165"/>
              <a:gd name="T89" fmla="*/ 64 h 158"/>
              <a:gd name="T90" fmla="*/ 141 w 165"/>
              <a:gd name="T91" fmla="*/ 46 h 158"/>
              <a:gd name="T92" fmla="*/ 143 w 165"/>
              <a:gd name="T93" fmla="*/ 45 h 158"/>
              <a:gd name="T94" fmla="*/ 163 w 165"/>
              <a:gd name="T95" fmla="*/ 7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58">
                <a:moveTo>
                  <a:pt x="58" y="89"/>
                </a:moveTo>
                <a:cubicBezTo>
                  <a:pt x="44" y="81"/>
                  <a:pt x="44" y="81"/>
                  <a:pt x="44" y="81"/>
                </a:cubicBezTo>
                <a:cubicBezTo>
                  <a:pt x="24" y="105"/>
                  <a:pt x="22" y="122"/>
                  <a:pt x="22" y="122"/>
                </a:cubicBezTo>
                <a:cubicBezTo>
                  <a:pt x="4" y="89"/>
                  <a:pt x="4" y="89"/>
                  <a:pt x="4" y="89"/>
                </a:cubicBezTo>
                <a:cubicBezTo>
                  <a:pt x="0" y="84"/>
                  <a:pt x="4" y="78"/>
                  <a:pt x="4" y="78"/>
                </a:cubicBezTo>
                <a:cubicBezTo>
                  <a:pt x="4" y="78"/>
                  <a:pt x="7" y="72"/>
                  <a:pt x="14" y="61"/>
                </a:cubicBezTo>
                <a:cubicBezTo>
                  <a:pt x="1" y="53"/>
                  <a:pt x="1" y="53"/>
                  <a:pt x="1" y="53"/>
                </a:cubicBezTo>
                <a:cubicBezTo>
                  <a:pt x="41" y="54"/>
                  <a:pt x="41" y="54"/>
                  <a:pt x="41" y="54"/>
                </a:cubicBezTo>
                <a:lnTo>
                  <a:pt x="58" y="89"/>
                </a:lnTo>
                <a:close/>
                <a:moveTo>
                  <a:pt x="76" y="142"/>
                </a:moveTo>
                <a:cubicBezTo>
                  <a:pt x="76" y="144"/>
                  <a:pt x="76" y="144"/>
                  <a:pt x="76" y="144"/>
                </a:cubicBezTo>
                <a:cubicBezTo>
                  <a:pt x="37" y="142"/>
                  <a:pt x="37" y="142"/>
                  <a:pt x="37" y="142"/>
                </a:cubicBezTo>
                <a:cubicBezTo>
                  <a:pt x="32" y="141"/>
                  <a:pt x="28" y="137"/>
                  <a:pt x="26" y="133"/>
                </a:cubicBezTo>
                <a:cubicBezTo>
                  <a:pt x="22" y="124"/>
                  <a:pt x="27" y="114"/>
                  <a:pt x="30" y="106"/>
                </a:cubicBezTo>
                <a:cubicBezTo>
                  <a:pt x="30" y="106"/>
                  <a:pt x="37" y="107"/>
                  <a:pt x="77" y="108"/>
                </a:cubicBezTo>
                <a:lnTo>
                  <a:pt x="76" y="142"/>
                </a:lnTo>
                <a:close/>
                <a:moveTo>
                  <a:pt x="58" y="57"/>
                </a:moveTo>
                <a:cubicBezTo>
                  <a:pt x="29" y="40"/>
                  <a:pt x="29" y="40"/>
                  <a:pt x="29" y="40"/>
                </a:cubicBezTo>
                <a:cubicBezTo>
                  <a:pt x="27" y="38"/>
                  <a:pt x="27" y="38"/>
                  <a:pt x="27" y="38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2"/>
                  <a:pt x="56" y="0"/>
                  <a:pt x="61" y="0"/>
                </a:cubicBezTo>
                <a:cubicBezTo>
                  <a:pt x="70" y="1"/>
                  <a:pt x="77" y="10"/>
                  <a:pt x="83" y="17"/>
                </a:cubicBezTo>
                <a:cubicBezTo>
                  <a:pt x="83" y="17"/>
                  <a:pt x="78" y="22"/>
                  <a:pt x="58" y="57"/>
                </a:cubicBezTo>
                <a:close/>
                <a:moveTo>
                  <a:pt x="143" y="16"/>
                </a:moveTo>
                <a:cubicBezTo>
                  <a:pt x="123" y="51"/>
                  <a:pt x="123" y="51"/>
                  <a:pt x="123" y="51"/>
                </a:cubicBezTo>
                <a:cubicBezTo>
                  <a:pt x="84" y="49"/>
                  <a:pt x="84" y="49"/>
                  <a:pt x="84" y="49"/>
                </a:cubicBezTo>
                <a:cubicBezTo>
                  <a:pt x="98" y="41"/>
                  <a:pt x="98" y="41"/>
                  <a:pt x="98" y="41"/>
                </a:cubicBezTo>
                <a:cubicBezTo>
                  <a:pt x="87" y="12"/>
                  <a:pt x="72" y="2"/>
                  <a:pt x="72" y="2"/>
                </a:cubicBezTo>
                <a:cubicBezTo>
                  <a:pt x="110" y="2"/>
                  <a:pt x="110" y="2"/>
                  <a:pt x="110" y="2"/>
                </a:cubicBezTo>
                <a:cubicBezTo>
                  <a:pt x="116" y="1"/>
                  <a:pt x="119" y="7"/>
                  <a:pt x="119" y="7"/>
                </a:cubicBezTo>
                <a:cubicBezTo>
                  <a:pt x="119" y="7"/>
                  <a:pt x="123" y="12"/>
                  <a:pt x="130" y="24"/>
                </a:cubicBezTo>
                <a:lnTo>
                  <a:pt x="143" y="16"/>
                </a:lnTo>
                <a:close/>
                <a:moveTo>
                  <a:pt x="138" y="135"/>
                </a:moveTo>
                <a:cubicBezTo>
                  <a:pt x="135" y="141"/>
                  <a:pt x="129" y="142"/>
                  <a:pt x="129" y="142"/>
                </a:cubicBezTo>
                <a:cubicBezTo>
                  <a:pt x="129" y="142"/>
                  <a:pt x="122" y="142"/>
                  <a:pt x="108" y="143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39" y="110"/>
                  <a:pt x="155" y="102"/>
                  <a:pt x="155" y="102"/>
                </a:cubicBezTo>
                <a:lnTo>
                  <a:pt x="138" y="135"/>
                </a:lnTo>
                <a:close/>
                <a:moveTo>
                  <a:pt x="163" y="79"/>
                </a:moveTo>
                <a:cubicBezTo>
                  <a:pt x="165" y="83"/>
                  <a:pt x="164" y="89"/>
                  <a:pt x="161" y="92"/>
                </a:cubicBezTo>
                <a:cubicBezTo>
                  <a:pt x="156" y="100"/>
                  <a:pt x="145" y="102"/>
                  <a:pt x="137" y="104"/>
                </a:cubicBezTo>
                <a:cubicBezTo>
                  <a:pt x="137" y="104"/>
                  <a:pt x="134" y="98"/>
                  <a:pt x="112" y="64"/>
                </a:cubicBezTo>
                <a:cubicBezTo>
                  <a:pt x="141" y="46"/>
                  <a:pt x="141" y="46"/>
                  <a:pt x="141" y="46"/>
                </a:cubicBezTo>
                <a:cubicBezTo>
                  <a:pt x="143" y="45"/>
                  <a:pt x="143" y="45"/>
                  <a:pt x="143" y="45"/>
                </a:cubicBezTo>
                <a:lnTo>
                  <a:pt x="163" y="7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5" name="Freeform 387"/>
          <p:cNvSpPr>
            <a:spLocks noEditPoints="1"/>
          </p:cNvSpPr>
          <p:nvPr/>
        </p:nvSpPr>
        <p:spPr bwMode="auto">
          <a:xfrm>
            <a:off x="4500586" y="4557197"/>
            <a:ext cx="211876" cy="178547"/>
          </a:xfrm>
          <a:custGeom>
            <a:avLst/>
            <a:gdLst>
              <a:gd name="T0" fmla="*/ 173 w 183"/>
              <a:gd name="T1" fmla="*/ 99 h 154"/>
              <a:gd name="T2" fmla="*/ 91 w 183"/>
              <a:gd name="T3" fmla="*/ 154 h 154"/>
              <a:gd name="T4" fmla="*/ 9 w 183"/>
              <a:gd name="T5" fmla="*/ 99 h 154"/>
              <a:gd name="T6" fmla="*/ 0 w 183"/>
              <a:gd name="T7" fmla="*/ 76 h 154"/>
              <a:gd name="T8" fmla="*/ 35 w 183"/>
              <a:gd name="T9" fmla="*/ 60 h 154"/>
              <a:gd name="T10" fmla="*/ 102 w 183"/>
              <a:gd name="T11" fmla="*/ 6 h 154"/>
              <a:gd name="T12" fmla="*/ 138 w 183"/>
              <a:gd name="T13" fmla="*/ 11 h 154"/>
              <a:gd name="T14" fmla="*/ 171 w 183"/>
              <a:gd name="T15" fmla="*/ 18 h 154"/>
              <a:gd name="T16" fmla="*/ 137 w 183"/>
              <a:gd name="T17" fmla="*/ 18 h 154"/>
              <a:gd name="T18" fmla="*/ 97 w 183"/>
              <a:gd name="T19" fmla="*/ 45 h 154"/>
              <a:gd name="T20" fmla="*/ 163 w 183"/>
              <a:gd name="T21" fmla="*/ 55 h 154"/>
              <a:gd name="T22" fmla="*/ 173 w 183"/>
              <a:gd name="T23" fmla="*/ 94 h 154"/>
              <a:gd name="T24" fmla="*/ 29 w 183"/>
              <a:gd name="T25" fmla="*/ 64 h 154"/>
              <a:gd name="T26" fmla="*/ 7 w 183"/>
              <a:gd name="T27" fmla="*/ 76 h 154"/>
              <a:gd name="T28" fmla="*/ 166 w 183"/>
              <a:gd name="T29" fmla="*/ 99 h 154"/>
              <a:gd name="T30" fmla="*/ 91 w 183"/>
              <a:gd name="T31" fmla="*/ 52 h 154"/>
              <a:gd name="T32" fmla="*/ 17 w 183"/>
              <a:gd name="T33" fmla="*/ 99 h 154"/>
              <a:gd name="T34" fmla="*/ 91 w 183"/>
              <a:gd name="T35" fmla="*/ 147 h 154"/>
              <a:gd name="T36" fmla="*/ 166 w 183"/>
              <a:gd name="T37" fmla="*/ 99 h 154"/>
              <a:gd name="T38" fmla="*/ 51 w 183"/>
              <a:gd name="T39" fmla="*/ 89 h 154"/>
              <a:gd name="T40" fmla="*/ 77 w 183"/>
              <a:gd name="T41" fmla="*/ 89 h 154"/>
              <a:gd name="T42" fmla="*/ 121 w 183"/>
              <a:gd name="T43" fmla="*/ 120 h 154"/>
              <a:gd name="T44" fmla="*/ 92 w 183"/>
              <a:gd name="T45" fmla="*/ 135 h 154"/>
              <a:gd name="T46" fmla="*/ 62 w 183"/>
              <a:gd name="T47" fmla="*/ 126 h 154"/>
              <a:gd name="T48" fmla="*/ 67 w 183"/>
              <a:gd name="T49" fmla="*/ 120 h 154"/>
              <a:gd name="T50" fmla="*/ 92 w 183"/>
              <a:gd name="T51" fmla="*/ 128 h 154"/>
              <a:gd name="T52" fmla="*/ 121 w 183"/>
              <a:gd name="T53" fmla="*/ 120 h 154"/>
              <a:gd name="T54" fmla="*/ 120 w 183"/>
              <a:gd name="T55" fmla="*/ 102 h 154"/>
              <a:gd name="T56" fmla="*/ 120 w 183"/>
              <a:gd name="T57" fmla="*/ 77 h 154"/>
              <a:gd name="T58" fmla="*/ 144 w 183"/>
              <a:gd name="T59" fmla="*/ 18 h 154"/>
              <a:gd name="T60" fmla="*/ 164 w 183"/>
              <a:gd name="T61" fmla="*/ 18 h 154"/>
              <a:gd name="T62" fmla="*/ 144 w 183"/>
              <a:gd name="T63" fmla="*/ 18 h 154"/>
              <a:gd name="T64" fmla="*/ 163 w 183"/>
              <a:gd name="T65" fmla="*/ 62 h 154"/>
              <a:gd name="T66" fmla="*/ 171 w 183"/>
              <a:gd name="T6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3" h="154">
                <a:moveTo>
                  <a:pt x="173" y="94"/>
                </a:moveTo>
                <a:cubicBezTo>
                  <a:pt x="173" y="96"/>
                  <a:pt x="173" y="98"/>
                  <a:pt x="173" y="99"/>
                </a:cubicBezTo>
                <a:cubicBezTo>
                  <a:pt x="173" y="114"/>
                  <a:pt x="165" y="128"/>
                  <a:pt x="149" y="139"/>
                </a:cubicBezTo>
                <a:cubicBezTo>
                  <a:pt x="133" y="149"/>
                  <a:pt x="113" y="154"/>
                  <a:pt x="91" y="154"/>
                </a:cubicBezTo>
                <a:cubicBezTo>
                  <a:pt x="70" y="154"/>
                  <a:pt x="49" y="149"/>
                  <a:pt x="34" y="139"/>
                </a:cubicBezTo>
                <a:cubicBezTo>
                  <a:pt x="18" y="128"/>
                  <a:pt x="9" y="114"/>
                  <a:pt x="9" y="99"/>
                </a:cubicBezTo>
                <a:cubicBezTo>
                  <a:pt x="9" y="97"/>
                  <a:pt x="10" y="95"/>
                  <a:pt x="10" y="93"/>
                </a:cubicBezTo>
                <a:cubicBezTo>
                  <a:pt x="4" y="90"/>
                  <a:pt x="0" y="83"/>
                  <a:pt x="0" y="76"/>
                </a:cubicBezTo>
                <a:cubicBezTo>
                  <a:pt x="0" y="64"/>
                  <a:pt x="9" y="55"/>
                  <a:pt x="21" y="55"/>
                </a:cubicBezTo>
                <a:cubicBezTo>
                  <a:pt x="26" y="55"/>
                  <a:pt x="31" y="57"/>
                  <a:pt x="35" y="60"/>
                </a:cubicBezTo>
                <a:cubicBezTo>
                  <a:pt x="49" y="50"/>
                  <a:pt x="69" y="45"/>
                  <a:pt x="89" y="45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4"/>
                  <a:pt x="104" y="3"/>
                  <a:pt x="106" y="3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41" y="5"/>
                  <a:pt x="147" y="0"/>
                  <a:pt x="154" y="0"/>
                </a:cubicBezTo>
                <a:cubicBezTo>
                  <a:pt x="163" y="0"/>
                  <a:pt x="171" y="8"/>
                  <a:pt x="171" y="18"/>
                </a:cubicBezTo>
                <a:cubicBezTo>
                  <a:pt x="171" y="27"/>
                  <a:pt x="163" y="35"/>
                  <a:pt x="154" y="35"/>
                </a:cubicBezTo>
                <a:cubicBezTo>
                  <a:pt x="144" y="35"/>
                  <a:pt x="137" y="27"/>
                  <a:pt x="137" y="18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97" y="45"/>
                  <a:pt x="97" y="45"/>
                  <a:pt x="97" y="45"/>
                </a:cubicBezTo>
                <a:cubicBezTo>
                  <a:pt x="116" y="46"/>
                  <a:pt x="135" y="51"/>
                  <a:pt x="149" y="60"/>
                </a:cubicBezTo>
                <a:cubicBezTo>
                  <a:pt x="152" y="57"/>
                  <a:pt x="157" y="55"/>
                  <a:pt x="163" y="55"/>
                </a:cubicBezTo>
                <a:cubicBezTo>
                  <a:pt x="174" y="55"/>
                  <a:pt x="183" y="64"/>
                  <a:pt x="183" y="76"/>
                </a:cubicBezTo>
                <a:cubicBezTo>
                  <a:pt x="183" y="83"/>
                  <a:pt x="179" y="90"/>
                  <a:pt x="173" y="94"/>
                </a:cubicBezTo>
                <a:close/>
                <a:moveTo>
                  <a:pt x="12" y="86"/>
                </a:moveTo>
                <a:cubicBezTo>
                  <a:pt x="15" y="78"/>
                  <a:pt x="21" y="71"/>
                  <a:pt x="29" y="64"/>
                </a:cubicBezTo>
                <a:cubicBezTo>
                  <a:pt x="26" y="63"/>
                  <a:pt x="24" y="62"/>
                  <a:pt x="21" y="62"/>
                </a:cubicBezTo>
                <a:cubicBezTo>
                  <a:pt x="13" y="62"/>
                  <a:pt x="7" y="68"/>
                  <a:pt x="7" y="76"/>
                </a:cubicBezTo>
                <a:cubicBezTo>
                  <a:pt x="7" y="80"/>
                  <a:pt x="9" y="83"/>
                  <a:pt x="12" y="86"/>
                </a:cubicBezTo>
                <a:close/>
                <a:moveTo>
                  <a:pt x="166" y="99"/>
                </a:moveTo>
                <a:cubicBezTo>
                  <a:pt x="166" y="87"/>
                  <a:pt x="159" y="75"/>
                  <a:pt x="145" y="66"/>
                </a:cubicBezTo>
                <a:cubicBezTo>
                  <a:pt x="131" y="57"/>
                  <a:pt x="112" y="52"/>
                  <a:pt x="91" y="52"/>
                </a:cubicBezTo>
                <a:cubicBezTo>
                  <a:pt x="71" y="52"/>
                  <a:pt x="52" y="57"/>
                  <a:pt x="38" y="66"/>
                </a:cubicBezTo>
                <a:cubicBezTo>
                  <a:pt x="24" y="75"/>
                  <a:pt x="17" y="87"/>
                  <a:pt x="17" y="99"/>
                </a:cubicBezTo>
                <a:cubicBezTo>
                  <a:pt x="17" y="112"/>
                  <a:pt x="24" y="124"/>
                  <a:pt x="38" y="133"/>
                </a:cubicBezTo>
                <a:cubicBezTo>
                  <a:pt x="52" y="142"/>
                  <a:pt x="71" y="147"/>
                  <a:pt x="91" y="147"/>
                </a:cubicBezTo>
                <a:cubicBezTo>
                  <a:pt x="112" y="147"/>
                  <a:pt x="131" y="142"/>
                  <a:pt x="145" y="133"/>
                </a:cubicBezTo>
                <a:cubicBezTo>
                  <a:pt x="159" y="124"/>
                  <a:pt x="166" y="112"/>
                  <a:pt x="166" y="99"/>
                </a:cubicBezTo>
                <a:close/>
                <a:moveTo>
                  <a:pt x="64" y="102"/>
                </a:moveTo>
                <a:cubicBezTo>
                  <a:pt x="57" y="102"/>
                  <a:pt x="51" y="96"/>
                  <a:pt x="51" y="89"/>
                </a:cubicBezTo>
                <a:cubicBezTo>
                  <a:pt x="51" y="82"/>
                  <a:pt x="57" y="77"/>
                  <a:pt x="64" y="77"/>
                </a:cubicBezTo>
                <a:cubicBezTo>
                  <a:pt x="71" y="77"/>
                  <a:pt x="77" y="82"/>
                  <a:pt x="77" y="89"/>
                </a:cubicBezTo>
                <a:cubicBezTo>
                  <a:pt x="77" y="96"/>
                  <a:pt x="71" y="102"/>
                  <a:pt x="64" y="102"/>
                </a:cubicBezTo>
                <a:close/>
                <a:moveTo>
                  <a:pt x="121" y="120"/>
                </a:moveTo>
                <a:cubicBezTo>
                  <a:pt x="123" y="122"/>
                  <a:pt x="123" y="124"/>
                  <a:pt x="121" y="126"/>
                </a:cubicBezTo>
                <a:cubicBezTo>
                  <a:pt x="115" y="132"/>
                  <a:pt x="106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78" y="135"/>
                  <a:pt x="68" y="132"/>
                  <a:pt x="62" y="126"/>
                </a:cubicBezTo>
                <a:cubicBezTo>
                  <a:pt x="61" y="124"/>
                  <a:pt x="61" y="122"/>
                  <a:pt x="62" y="120"/>
                </a:cubicBezTo>
                <a:cubicBezTo>
                  <a:pt x="64" y="119"/>
                  <a:pt x="66" y="119"/>
                  <a:pt x="67" y="120"/>
                </a:cubicBezTo>
                <a:cubicBezTo>
                  <a:pt x="72" y="125"/>
                  <a:pt x="80" y="128"/>
                  <a:pt x="9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4" y="128"/>
                  <a:pt x="112" y="125"/>
                  <a:pt x="116" y="120"/>
                </a:cubicBezTo>
                <a:cubicBezTo>
                  <a:pt x="118" y="119"/>
                  <a:pt x="120" y="119"/>
                  <a:pt x="121" y="120"/>
                </a:cubicBezTo>
                <a:close/>
                <a:moveTo>
                  <a:pt x="132" y="89"/>
                </a:moveTo>
                <a:cubicBezTo>
                  <a:pt x="132" y="96"/>
                  <a:pt x="126" y="102"/>
                  <a:pt x="120" y="102"/>
                </a:cubicBezTo>
                <a:cubicBezTo>
                  <a:pt x="113" y="102"/>
                  <a:pt x="107" y="96"/>
                  <a:pt x="107" y="89"/>
                </a:cubicBezTo>
                <a:cubicBezTo>
                  <a:pt x="107" y="82"/>
                  <a:pt x="113" y="77"/>
                  <a:pt x="120" y="77"/>
                </a:cubicBezTo>
                <a:cubicBezTo>
                  <a:pt x="126" y="77"/>
                  <a:pt x="132" y="82"/>
                  <a:pt x="132" y="89"/>
                </a:cubicBezTo>
                <a:close/>
                <a:moveTo>
                  <a:pt x="144" y="18"/>
                </a:moveTo>
                <a:cubicBezTo>
                  <a:pt x="144" y="23"/>
                  <a:pt x="148" y="28"/>
                  <a:pt x="154" y="28"/>
                </a:cubicBezTo>
                <a:cubicBezTo>
                  <a:pt x="159" y="28"/>
                  <a:pt x="164" y="23"/>
                  <a:pt x="164" y="18"/>
                </a:cubicBezTo>
                <a:cubicBezTo>
                  <a:pt x="164" y="12"/>
                  <a:pt x="159" y="8"/>
                  <a:pt x="154" y="8"/>
                </a:cubicBezTo>
                <a:cubicBezTo>
                  <a:pt x="148" y="8"/>
                  <a:pt x="144" y="12"/>
                  <a:pt x="144" y="18"/>
                </a:cubicBezTo>
                <a:close/>
                <a:moveTo>
                  <a:pt x="176" y="76"/>
                </a:moveTo>
                <a:cubicBezTo>
                  <a:pt x="176" y="68"/>
                  <a:pt x="170" y="62"/>
                  <a:pt x="163" y="62"/>
                </a:cubicBezTo>
                <a:cubicBezTo>
                  <a:pt x="160" y="62"/>
                  <a:pt x="157" y="63"/>
                  <a:pt x="155" y="64"/>
                </a:cubicBezTo>
                <a:cubicBezTo>
                  <a:pt x="163" y="71"/>
                  <a:pt x="168" y="78"/>
                  <a:pt x="171" y="86"/>
                </a:cubicBezTo>
                <a:cubicBezTo>
                  <a:pt x="174" y="84"/>
                  <a:pt x="176" y="80"/>
                  <a:pt x="176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6" name="Freeform 388"/>
          <p:cNvSpPr>
            <a:spLocks noEditPoints="1"/>
          </p:cNvSpPr>
          <p:nvPr/>
        </p:nvSpPr>
        <p:spPr bwMode="auto">
          <a:xfrm>
            <a:off x="4754122" y="4571480"/>
            <a:ext cx="165454" cy="164264"/>
          </a:xfrm>
          <a:custGeom>
            <a:avLst/>
            <a:gdLst>
              <a:gd name="T0" fmla="*/ 142 w 142"/>
              <a:gd name="T1" fmla="*/ 30 h 142"/>
              <a:gd name="T2" fmla="*/ 142 w 142"/>
              <a:gd name="T3" fmla="*/ 113 h 142"/>
              <a:gd name="T4" fmla="*/ 113 w 142"/>
              <a:gd name="T5" fmla="*/ 142 h 142"/>
              <a:gd name="T6" fmla="*/ 30 w 142"/>
              <a:gd name="T7" fmla="*/ 142 h 142"/>
              <a:gd name="T8" fmla="*/ 0 w 142"/>
              <a:gd name="T9" fmla="*/ 113 h 142"/>
              <a:gd name="T10" fmla="*/ 0 w 142"/>
              <a:gd name="T11" fmla="*/ 30 h 142"/>
              <a:gd name="T12" fmla="*/ 30 w 142"/>
              <a:gd name="T13" fmla="*/ 0 h 142"/>
              <a:gd name="T14" fmla="*/ 113 w 142"/>
              <a:gd name="T15" fmla="*/ 0 h 142"/>
              <a:gd name="T16" fmla="*/ 142 w 142"/>
              <a:gd name="T17" fmla="*/ 30 h 142"/>
              <a:gd name="T18" fmla="*/ 130 w 142"/>
              <a:gd name="T19" fmla="*/ 65 h 142"/>
              <a:gd name="T20" fmla="*/ 118 w 142"/>
              <a:gd name="T21" fmla="*/ 53 h 142"/>
              <a:gd name="T22" fmla="*/ 109 w 142"/>
              <a:gd name="T23" fmla="*/ 58 h 142"/>
              <a:gd name="T24" fmla="*/ 75 w 142"/>
              <a:gd name="T25" fmla="*/ 47 h 142"/>
              <a:gd name="T26" fmla="*/ 82 w 142"/>
              <a:gd name="T27" fmla="*/ 22 h 142"/>
              <a:gd name="T28" fmla="*/ 101 w 142"/>
              <a:gd name="T29" fmla="*/ 27 h 142"/>
              <a:gd name="T30" fmla="*/ 112 w 142"/>
              <a:gd name="T31" fmla="*/ 38 h 142"/>
              <a:gd name="T32" fmla="*/ 124 w 142"/>
              <a:gd name="T33" fmla="*/ 27 h 142"/>
              <a:gd name="T34" fmla="*/ 112 w 142"/>
              <a:gd name="T35" fmla="*/ 16 h 142"/>
              <a:gd name="T36" fmla="*/ 102 w 142"/>
              <a:gd name="T37" fmla="*/ 22 h 142"/>
              <a:gd name="T38" fmla="*/ 81 w 142"/>
              <a:gd name="T39" fmla="*/ 17 h 142"/>
              <a:gd name="T40" fmla="*/ 79 w 142"/>
              <a:gd name="T41" fmla="*/ 19 h 142"/>
              <a:gd name="T42" fmla="*/ 70 w 142"/>
              <a:gd name="T43" fmla="*/ 47 h 142"/>
              <a:gd name="T44" fmla="*/ 35 w 142"/>
              <a:gd name="T45" fmla="*/ 57 h 142"/>
              <a:gd name="T46" fmla="*/ 26 w 142"/>
              <a:gd name="T47" fmla="*/ 53 h 142"/>
              <a:gd name="T48" fmla="*/ 15 w 142"/>
              <a:gd name="T49" fmla="*/ 65 h 142"/>
              <a:gd name="T50" fmla="*/ 21 w 142"/>
              <a:gd name="T51" fmla="*/ 75 h 142"/>
              <a:gd name="T52" fmla="*/ 21 w 142"/>
              <a:gd name="T53" fmla="*/ 80 h 142"/>
              <a:gd name="T54" fmla="*/ 72 w 142"/>
              <a:gd name="T55" fmla="*/ 114 h 142"/>
              <a:gd name="T56" fmla="*/ 123 w 142"/>
              <a:gd name="T57" fmla="*/ 80 h 142"/>
              <a:gd name="T58" fmla="*/ 122 w 142"/>
              <a:gd name="T59" fmla="*/ 75 h 142"/>
              <a:gd name="T60" fmla="*/ 130 w 142"/>
              <a:gd name="T61" fmla="*/ 65 h 142"/>
              <a:gd name="T62" fmla="*/ 54 w 142"/>
              <a:gd name="T63" fmla="*/ 82 h 142"/>
              <a:gd name="T64" fmla="*/ 46 w 142"/>
              <a:gd name="T65" fmla="*/ 74 h 142"/>
              <a:gd name="T66" fmla="*/ 54 w 142"/>
              <a:gd name="T67" fmla="*/ 65 h 142"/>
              <a:gd name="T68" fmla="*/ 62 w 142"/>
              <a:gd name="T69" fmla="*/ 74 h 142"/>
              <a:gd name="T70" fmla="*/ 54 w 142"/>
              <a:gd name="T71" fmla="*/ 82 h 142"/>
              <a:gd name="T72" fmla="*/ 91 w 142"/>
              <a:gd name="T73" fmla="*/ 94 h 142"/>
              <a:gd name="T74" fmla="*/ 91 w 142"/>
              <a:gd name="T75" fmla="*/ 97 h 142"/>
              <a:gd name="T76" fmla="*/ 72 w 142"/>
              <a:gd name="T77" fmla="*/ 103 h 142"/>
              <a:gd name="T78" fmla="*/ 72 w 142"/>
              <a:gd name="T79" fmla="*/ 103 h 142"/>
              <a:gd name="T80" fmla="*/ 72 w 142"/>
              <a:gd name="T81" fmla="*/ 103 h 142"/>
              <a:gd name="T82" fmla="*/ 53 w 142"/>
              <a:gd name="T83" fmla="*/ 97 h 142"/>
              <a:gd name="T84" fmla="*/ 53 w 142"/>
              <a:gd name="T85" fmla="*/ 94 h 142"/>
              <a:gd name="T86" fmla="*/ 56 w 142"/>
              <a:gd name="T87" fmla="*/ 94 h 142"/>
              <a:gd name="T88" fmla="*/ 72 w 142"/>
              <a:gd name="T89" fmla="*/ 99 h 142"/>
              <a:gd name="T90" fmla="*/ 72 w 142"/>
              <a:gd name="T91" fmla="*/ 99 h 142"/>
              <a:gd name="T92" fmla="*/ 72 w 142"/>
              <a:gd name="T93" fmla="*/ 99 h 142"/>
              <a:gd name="T94" fmla="*/ 88 w 142"/>
              <a:gd name="T95" fmla="*/ 94 h 142"/>
              <a:gd name="T96" fmla="*/ 91 w 142"/>
              <a:gd name="T97" fmla="*/ 94 h 142"/>
              <a:gd name="T98" fmla="*/ 98 w 142"/>
              <a:gd name="T99" fmla="*/ 74 h 142"/>
              <a:gd name="T100" fmla="*/ 90 w 142"/>
              <a:gd name="T101" fmla="*/ 82 h 142"/>
              <a:gd name="T102" fmla="*/ 82 w 142"/>
              <a:gd name="T103" fmla="*/ 74 h 142"/>
              <a:gd name="T104" fmla="*/ 90 w 142"/>
              <a:gd name="T105" fmla="*/ 65 h 142"/>
              <a:gd name="T106" fmla="*/ 98 w 142"/>
              <a:gd name="T107" fmla="*/ 74 h 142"/>
              <a:gd name="T108" fmla="*/ 106 w 142"/>
              <a:gd name="T109" fmla="*/ 27 h 142"/>
              <a:gd name="T110" fmla="*/ 112 w 142"/>
              <a:gd name="T111" fmla="*/ 20 h 142"/>
              <a:gd name="T112" fmla="*/ 119 w 142"/>
              <a:gd name="T113" fmla="*/ 27 h 142"/>
              <a:gd name="T114" fmla="*/ 112 w 142"/>
              <a:gd name="T115" fmla="*/ 33 h 142"/>
              <a:gd name="T116" fmla="*/ 106 w 142"/>
              <a:gd name="T117" fmla="*/ 2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" h="142">
                <a:moveTo>
                  <a:pt x="142" y="30"/>
                </a:moveTo>
                <a:cubicBezTo>
                  <a:pt x="142" y="113"/>
                  <a:pt x="142" y="113"/>
                  <a:pt x="142" y="113"/>
                </a:cubicBezTo>
                <a:cubicBezTo>
                  <a:pt x="142" y="129"/>
                  <a:pt x="129" y="142"/>
                  <a:pt x="113" y="142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14" y="142"/>
                  <a:pt x="0" y="129"/>
                  <a:pt x="0" y="113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4" y="0"/>
                  <a:pt x="30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29" y="0"/>
                  <a:pt x="142" y="14"/>
                  <a:pt x="142" y="30"/>
                </a:cubicBezTo>
                <a:close/>
                <a:moveTo>
                  <a:pt x="130" y="65"/>
                </a:moveTo>
                <a:cubicBezTo>
                  <a:pt x="130" y="58"/>
                  <a:pt x="125" y="53"/>
                  <a:pt x="118" y="53"/>
                </a:cubicBezTo>
                <a:cubicBezTo>
                  <a:pt x="115" y="53"/>
                  <a:pt x="111" y="55"/>
                  <a:pt x="109" y="58"/>
                </a:cubicBezTo>
                <a:cubicBezTo>
                  <a:pt x="101" y="51"/>
                  <a:pt x="88" y="47"/>
                  <a:pt x="75" y="47"/>
                </a:cubicBezTo>
                <a:cubicBezTo>
                  <a:pt x="82" y="22"/>
                  <a:pt x="82" y="22"/>
                  <a:pt x="82" y="22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33"/>
                  <a:pt x="106" y="38"/>
                  <a:pt x="112" y="38"/>
                </a:cubicBezTo>
                <a:cubicBezTo>
                  <a:pt x="119" y="38"/>
                  <a:pt x="124" y="33"/>
                  <a:pt x="124" y="27"/>
                </a:cubicBezTo>
                <a:cubicBezTo>
                  <a:pt x="124" y="21"/>
                  <a:pt x="119" y="16"/>
                  <a:pt x="112" y="16"/>
                </a:cubicBezTo>
                <a:cubicBezTo>
                  <a:pt x="108" y="16"/>
                  <a:pt x="104" y="18"/>
                  <a:pt x="102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0" y="17"/>
                  <a:pt x="79" y="18"/>
                  <a:pt x="79" y="19"/>
                </a:cubicBezTo>
                <a:cubicBezTo>
                  <a:pt x="70" y="47"/>
                  <a:pt x="70" y="47"/>
                  <a:pt x="70" y="47"/>
                </a:cubicBezTo>
                <a:cubicBezTo>
                  <a:pt x="56" y="47"/>
                  <a:pt x="44" y="51"/>
                  <a:pt x="35" y="57"/>
                </a:cubicBezTo>
                <a:cubicBezTo>
                  <a:pt x="33" y="55"/>
                  <a:pt x="29" y="53"/>
                  <a:pt x="26" y="53"/>
                </a:cubicBezTo>
                <a:cubicBezTo>
                  <a:pt x="20" y="53"/>
                  <a:pt x="15" y="59"/>
                  <a:pt x="15" y="65"/>
                </a:cubicBezTo>
                <a:cubicBezTo>
                  <a:pt x="15" y="69"/>
                  <a:pt x="17" y="73"/>
                  <a:pt x="21" y="75"/>
                </a:cubicBezTo>
                <a:cubicBezTo>
                  <a:pt x="21" y="77"/>
                  <a:pt x="21" y="79"/>
                  <a:pt x="21" y="80"/>
                </a:cubicBezTo>
                <a:cubicBezTo>
                  <a:pt x="21" y="99"/>
                  <a:pt x="44" y="114"/>
                  <a:pt x="72" y="114"/>
                </a:cubicBezTo>
                <a:cubicBezTo>
                  <a:pt x="100" y="114"/>
                  <a:pt x="123" y="99"/>
                  <a:pt x="123" y="80"/>
                </a:cubicBezTo>
                <a:cubicBezTo>
                  <a:pt x="123" y="79"/>
                  <a:pt x="123" y="77"/>
                  <a:pt x="122" y="75"/>
                </a:cubicBezTo>
                <a:cubicBezTo>
                  <a:pt x="127" y="74"/>
                  <a:pt x="130" y="69"/>
                  <a:pt x="130" y="65"/>
                </a:cubicBezTo>
                <a:close/>
                <a:moveTo>
                  <a:pt x="54" y="82"/>
                </a:moveTo>
                <a:cubicBezTo>
                  <a:pt x="49" y="82"/>
                  <a:pt x="46" y="78"/>
                  <a:pt x="46" y="74"/>
                </a:cubicBezTo>
                <a:cubicBezTo>
                  <a:pt x="46" y="69"/>
                  <a:pt x="49" y="65"/>
                  <a:pt x="54" y="65"/>
                </a:cubicBezTo>
                <a:cubicBezTo>
                  <a:pt x="59" y="65"/>
                  <a:pt x="62" y="69"/>
                  <a:pt x="62" y="74"/>
                </a:cubicBezTo>
                <a:cubicBezTo>
                  <a:pt x="62" y="78"/>
                  <a:pt x="59" y="82"/>
                  <a:pt x="54" y="82"/>
                </a:cubicBezTo>
                <a:close/>
                <a:moveTo>
                  <a:pt x="91" y="94"/>
                </a:moveTo>
                <a:cubicBezTo>
                  <a:pt x="92" y="95"/>
                  <a:pt x="92" y="96"/>
                  <a:pt x="91" y="97"/>
                </a:cubicBezTo>
                <a:cubicBezTo>
                  <a:pt x="87" y="101"/>
                  <a:pt x="81" y="103"/>
                  <a:pt x="72" y="103"/>
                </a:cubicBezTo>
                <a:cubicBezTo>
                  <a:pt x="72" y="103"/>
                  <a:pt x="72" y="103"/>
                  <a:pt x="72" y="103"/>
                </a:cubicBezTo>
                <a:cubicBezTo>
                  <a:pt x="72" y="103"/>
                  <a:pt x="72" y="103"/>
                  <a:pt x="72" y="103"/>
                </a:cubicBezTo>
                <a:cubicBezTo>
                  <a:pt x="63" y="103"/>
                  <a:pt x="57" y="101"/>
                  <a:pt x="53" y="97"/>
                </a:cubicBezTo>
                <a:cubicBezTo>
                  <a:pt x="52" y="96"/>
                  <a:pt x="52" y="95"/>
                  <a:pt x="53" y="94"/>
                </a:cubicBezTo>
                <a:cubicBezTo>
                  <a:pt x="54" y="93"/>
                  <a:pt x="55" y="93"/>
                  <a:pt x="56" y="94"/>
                </a:cubicBezTo>
                <a:cubicBezTo>
                  <a:pt x="59" y="97"/>
                  <a:pt x="64" y="99"/>
                  <a:pt x="72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80" y="99"/>
                  <a:pt x="85" y="97"/>
                  <a:pt x="88" y="94"/>
                </a:cubicBezTo>
                <a:cubicBezTo>
                  <a:pt x="89" y="93"/>
                  <a:pt x="90" y="93"/>
                  <a:pt x="91" y="94"/>
                </a:cubicBezTo>
                <a:close/>
                <a:moveTo>
                  <a:pt x="98" y="74"/>
                </a:moveTo>
                <a:cubicBezTo>
                  <a:pt x="98" y="78"/>
                  <a:pt x="95" y="82"/>
                  <a:pt x="90" y="82"/>
                </a:cubicBezTo>
                <a:cubicBezTo>
                  <a:pt x="85" y="82"/>
                  <a:pt x="82" y="78"/>
                  <a:pt x="82" y="74"/>
                </a:cubicBezTo>
                <a:cubicBezTo>
                  <a:pt x="82" y="69"/>
                  <a:pt x="85" y="65"/>
                  <a:pt x="90" y="65"/>
                </a:cubicBezTo>
                <a:cubicBezTo>
                  <a:pt x="95" y="65"/>
                  <a:pt x="98" y="69"/>
                  <a:pt x="98" y="74"/>
                </a:cubicBezTo>
                <a:close/>
                <a:moveTo>
                  <a:pt x="106" y="27"/>
                </a:moveTo>
                <a:cubicBezTo>
                  <a:pt x="106" y="23"/>
                  <a:pt x="109" y="20"/>
                  <a:pt x="112" y="20"/>
                </a:cubicBezTo>
                <a:cubicBezTo>
                  <a:pt x="116" y="20"/>
                  <a:pt x="119" y="23"/>
                  <a:pt x="119" y="27"/>
                </a:cubicBezTo>
                <a:cubicBezTo>
                  <a:pt x="119" y="30"/>
                  <a:pt x="116" y="33"/>
                  <a:pt x="112" y="33"/>
                </a:cubicBezTo>
                <a:cubicBezTo>
                  <a:pt x="109" y="33"/>
                  <a:pt x="106" y="30"/>
                  <a:pt x="106" y="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7" name="Freeform 389"/>
          <p:cNvSpPr>
            <a:spLocks noEditPoints="1"/>
          </p:cNvSpPr>
          <p:nvPr/>
        </p:nvSpPr>
        <p:spPr bwMode="auto">
          <a:xfrm>
            <a:off x="5049319" y="4571480"/>
            <a:ext cx="164264" cy="164264"/>
          </a:xfrm>
          <a:custGeom>
            <a:avLst/>
            <a:gdLst>
              <a:gd name="T0" fmla="*/ 142 w 142"/>
              <a:gd name="T1" fmla="*/ 133 h 142"/>
              <a:gd name="T2" fmla="*/ 133 w 142"/>
              <a:gd name="T3" fmla="*/ 142 h 142"/>
              <a:gd name="T4" fmla="*/ 9 w 142"/>
              <a:gd name="T5" fmla="*/ 142 h 142"/>
              <a:gd name="T6" fmla="*/ 0 w 142"/>
              <a:gd name="T7" fmla="*/ 133 h 142"/>
              <a:gd name="T8" fmla="*/ 0 w 142"/>
              <a:gd name="T9" fmla="*/ 9 h 142"/>
              <a:gd name="T10" fmla="*/ 9 w 142"/>
              <a:gd name="T11" fmla="*/ 0 h 142"/>
              <a:gd name="T12" fmla="*/ 95 w 142"/>
              <a:gd name="T13" fmla="*/ 0 h 142"/>
              <a:gd name="T14" fmla="*/ 110 w 142"/>
              <a:gd name="T15" fmla="*/ 7 h 142"/>
              <a:gd name="T16" fmla="*/ 136 w 142"/>
              <a:gd name="T17" fmla="*/ 32 h 142"/>
              <a:gd name="T18" fmla="*/ 142 w 142"/>
              <a:gd name="T19" fmla="*/ 48 h 142"/>
              <a:gd name="T20" fmla="*/ 142 w 142"/>
              <a:gd name="T21" fmla="*/ 133 h 142"/>
              <a:gd name="T22" fmla="*/ 130 w 142"/>
              <a:gd name="T23" fmla="*/ 130 h 142"/>
              <a:gd name="T24" fmla="*/ 130 w 142"/>
              <a:gd name="T25" fmla="*/ 48 h 142"/>
              <a:gd name="T26" fmla="*/ 128 w 142"/>
              <a:gd name="T27" fmla="*/ 41 h 142"/>
              <a:gd name="T28" fmla="*/ 102 w 142"/>
              <a:gd name="T29" fmla="*/ 15 h 142"/>
              <a:gd name="T30" fmla="*/ 95 w 142"/>
              <a:gd name="T31" fmla="*/ 12 h 142"/>
              <a:gd name="T32" fmla="*/ 95 w 142"/>
              <a:gd name="T33" fmla="*/ 50 h 142"/>
              <a:gd name="T34" fmla="*/ 86 w 142"/>
              <a:gd name="T35" fmla="*/ 59 h 142"/>
              <a:gd name="T36" fmla="*/ 33 w 142"/>
              <a:gd name="T37" fmla="*/ 59 h 142"/>
              <a:gd name="T38" fmla="*/ 24 w 142"/>
              <a:gd name="T39" fmla="*/ 50 h 142"/>
              <a:gd name="T40" fmla="*/ 24 w 142"/>
              <a:gd name="T41" fmla="*/ 12 h 142"/>
              <a:gd name="T42" fmla="*/ 12 w 142"/>
              <a:gd name="T43" fmla="*/ 12 h 142"/>
              <a:gd name="T44" fmla="*/ 12 w 142"/>
              <a:gd name="T45" fmla="*/ 130 h 142"/>
              <a:gd name="T46" fmla="*/ 24 w 142"/>
              <a:gd name="T47" fmla="*/ 130 h 142"/>
              <a:gd name="T48" fmla="*/ 24 w 142"/>
              <a:gd name="T49" fmla="*/ 92 h 142"/>
              <a:gd name="T50" fmla="*/ 33 w 142"/>
              <a:gd name="T51" fmla="*/ 83 h 142"/>
              <a:gd name="T52" fmla="*/ 110 w 142"/>
              <a:gd name="T53" fmla="*/ 83 h 142"/>
              <a:gd name="T54" fmla="*/ 118 w 142"/>
              <a:gd name="T55" fmla="*/ 92 h 142"/>
              <a:gd name="T56" fmla="*/ 118 w 142"/>
              <a:gd name="T57" fmla="*/ 130 h 142"/>
              <a:gd name="T58" fmla="*/ 130 w 142"/>
              <a:gd name="T59" fmla="*/ 130 h 142"/>
              <a:gd name="T60" fmla="*/ 107 w 142"/>
              <a:gd name="T61" fmla="*/ 130 h 142"/>
              <a:gd name="T62" fmla="*/ 107 w 142"/>
              <a:gd name="T63" fmla="*/ 95 h 142"/>
              <a:gd name="T64" fmla="*/ 36 w 142"/>
              <a:gd name="T65" fmla="*/ 95 h 142"/>
              <a:gd name="T66" fmla="*/ 36 w 142"/>
              <a:gd name="T67" fmla="*/ 130 h 142"/>
              <a:gd name="T68" fmla="*/ 107 w 142"/>
              <a:gd name="T69" fmla="*/ 130 h 142"/>
              <a:gd name="T70" fmla="*/ 83 w 142"/>
              <a:gd name="T71" fmla="*/ 15 h 142"/>
              <a:gd name="T72" fmla="*/ 80 w 142"/>
              <a:gd name="T73" fmla="*/ 12 h 142"/>
              <a:gd name="T74" fmla="*/ 62 w 142"/>
              <a:gd name="T75" fmla="*/ 12 h 142"/>
              <a:gd name="T76" fmla="*/ 59 w 142"/>
              <a:gd name="T77" fmla="*/ 15 h 142"/>
              <a:gd name="T78" fmla="*/ 59 w 142"/>
              <a:gd name="T79" fmla="*/ 45 h 142"/>
              <a:gd name="T80" fmla="*/ 62 w 142"/>
              <a:gd name="T81" fmla="*/ 48 h 142"/>
              <a:gd name="T82" fmla="*/ 80 w 142"/>
              <a:gd name="T83" fmla="*/ 48 h 142"/>
              <a:gd name="T84" fmla="*/ 83 w 142"/>
              <a:gd name="T85" fmla="*/ 45 h 142"/>
              <a:gd name="T86" fmla="*/ 83 w 142"/>
              <a:gd name="T87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2" h="142">
                <a:moveTo>
                  <a:pt x="142" y="133"/>
                </a:moveTo>
                <a:cubicBezTo>
                  <a:pt x="142" y="138"/>
                  <a:pt x="138" y="142"/>
                  <a:pt x="133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6" y="3"/>
                  <a:pt x="110" y="7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9" y="36"/>
                  <a:pt x="142" y="43"/>
                  <a:pt x="142" y="48"/>
                </a:cubicBezTo>
                <a:lnTo>
                  <a:pt x="142" y="133"/>
                </a:lnTo>
                <a:close/>
                <a:moveTo>
                  <a:pt x="130" y="130"/>
                </a:moveTo>
                <a:cubicBezTo>
                  <a:pt x="130" y="48"/>
                  <a:pt x="130" y="48"/>
                  <a:pt x="130" y="48"/>
                </a:cubicBezTo>
                <a:cubicBezTo>
                  <a:pt x="130" y="46"/>
                  <a:pt x="129" y="42"/>
                  <a:pt x="128" y="41"/>
                </a:cubicBezTo>
                <a:cubicBezTo>
                  <a:pt x="102" y="15"/>
                  <a:pt x="102" y="15"/>
                  <a:pt x="102" y="15"/>
                </a:cubicBezTo>
                <a:cubicBezTo>
                  <a:pt x="100" y="14"/>
                  <a:pt x="97" y="12"/>
                  <a:pt x="95" y="12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5"/>
                  <a:pt x="91" y="59"/>
                  <a:pt x="86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8" y="59"/>
                  <a:pt x="24" y="55"/>
                  <a:pt x="24" y="50"/>
                </a:cubicBezTo>
                <a:cubicBezTo>
                  <a:pt x="24" y="12"/>
                  <a:pt x="24" y="12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87"/>
                  <a:pt x="28" y="83"/>
                  <a:pt x="33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5" y="83"/>
                  <a:pt x="118" y="87"/>
                  <a:pt x="118" y="92"/>
                </a:cubicBezTo>
                <a:cubicBezTo>
                  <a:pt x="118" y="130"/>
                  <a:pt x="118" y="130"/>
                  <a:pt x="118" y="130"/>
                </a:cubicBezTo>
                <a:lnTo>
                  <a:pt x="130" y="130"/>
                </a:lnTo>
                <a:close/>
                <a:moveTo>
                  <a:pt x="107" y="130"/>
                </a:moveTo>
                <a:cubicBezTo>
                  <a:pt x="107" y="95"/>
                  <a:pt x="107" y="95"/>
                  <a:pt x="107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130"/>
                  <a:pt x="36" y="130"/>
                  <a:pt x="36" y="130"/>
                </a:cubicBezTo>
                <a:lnTo>
                  <a:pt x="107" y="130"/>
                </a:lnTo>
                <a:close/>
                <a:moveTo>
                  <a:pt x="83" y="15"/>
                </a:moveTo>
                <a:cubicBezTo>
                  <a:pt x="83" y="13"/>
                  <a:pt x="82" y="12"/>
                  <a:pt x="80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59" y="13"/>
                  <a:pt x="59" y="1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6"/>
                  <a:pt x="61" y="48"/>
                  <a:pt x="62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2" y="48"/>
                  <a:pt x="83" y="46"/>
                  <a:pt x="83" y="45"/>
                </a:cubicBezTo>
                <a:lnTo>
                  <a:pt x="83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8" name="Freeform 390"/>
          <p:cNvSpPr>
            <a:spLocks noEditPoints="1"/>
          </p:cNvSpPr>
          <p:nvPr/>
        </p:nvSpPr>
        <p:spPr bwMode="auto">
          <a:xfrm>
            <a:off x="5255244" y="4584574"/>
            <a:ext cx="192831" cy="151170"/>
          </a:xfrm>
          <a:custGeom>
            <a:avLst/>
            <a:gdLst>
              <a:gd name="T0" fmla="*/ 166 w 166"/>
              <a:gd name="T1" fmla="*/ 107 h 130"/>
              <a:gd name="T2" fmla="*/ 151 w 166"/>
              <a:gd name="T3" fmla="*/ 118 h 130"/>
              <a:gd name="T4" fmla="*/ 146 w 166"/>
              <a:gd name="T5" fmla="*/ 118 h 130"/>
              <a:gd name="T6" fmla="*/ 72 w 166"/>
              <a:gd name="T7" fmla="*/ 88 h 130"/>
              <a:gd name="T8" fmla="*/ 72 w 166"/>
              <a:gd name="T9" fmla="*/ 97 h 130"/>
              <a:gd name="T10" fmla="*/ 29 w 166"/>
              <a:gd name="T11" fmla="*/ 130 h 130"/>
              <a:gd name="T12" fmla="*/ 1 w 166"/>
              <a:gd name="T13" fmla="*/ 104 h 130"/>
              <a:gd name="T14" fmla="*/ 44 w 166"/>
              <a:gd name="T15" fmla="*/ 71 h 130"/>
              <a:gd name="T16" fmla="*/ 60 w 166"/>
              <a:gd name="T17" fmla="*/ 72 h 130"/>
              <a:gd name="T18" fmla="*/ 60 w 166"/>
              <a:gd name="T19" fmla="*/ 58 h 130"/>
              <a:gd name="T20" fmla="*/ 44 w 166"/>
              <a:gd name="T21" fmla="*/ 59 h 130"/>
              <a:gd name="T22" fmla="*/ 1 w 166"/>
              <a:gd name="T23" fmla="*/ 26 h 130"/>
              <a:gd name="T24" fmla="*/ 29 w 166"/>
              <a:gd name="T25" fmla="*/ 0 h 130"/>
              <a:gd name="T26" fmla="*/ 72 w 166"/>
              <a:gd name="T27" fmla="*/ 33 h 130"/>
              <a:gd name="T28" fmla="*/ 72 w 166"/>
              <a:gd name="T29" fmla="*/ 42 h 130"/>
              <a:gd name="T30" fmla="*/ 146 w 166"/>
              <a:gd name="T31" fmla="*/ 13 h 130"/>
              <a:gd name="T32" fmla="*/ 151 w 166"/>
              <a:gd name="T33" fmla="*/ 13 h 130"/>
              <a:gd name="T34" fmla="*/ 166 w 166"/>
              <a:gd name="T35" fmla="*/ 23 h 130"/>
              <a:gd name="T36" fmla="*/ 117 w 166"/>
              <a:gd name="T37" fmla="*/ 65 h 130"/>
              <a:gd name="T38" fmla="*/ 54 w 166"/>
              <a:gd name="T39" fmla="*/ 89 h 130"/>
              <a:gd name="T40" fmla="*/ 26 w 166"/>
              <a:gd name="T41" fmla="*/ 91 h 130"/>
              <a:gd name="T42" fmla="*/ 29 w 166"/>
              <a:gd name="T43" fmla="*/ 115 h 130"/>
              <a:gd name="T44" fmla="*/ 54 w 166"/>
              <a:gd name="T45" fmla="*/ 89 h 130"/>
              <a:gd name="T46" fmla="*/ 29 w 166"/>
              <a:gd name="T47" fmla="*/ 15 h 130"/>
              <a:gd name="T48" fmla="*/ 26 w 166"/>
              <a:gd name="T49" fmla="*/ 39 h 130"/>
              <a:gd name="T50" fmla="*/ 54 w 166"/>
              <a:gd name="T51" fmla="*/ 41 h 130"/>
              <a:gd name="T52" fmla="*/ 92 w 166"/>
              <a:gd name="T53" fmla="*/ 77 h 130"/>
              <a:gd name="T54" fmla="*/ 149 w 166"/>
              <a:gd name="T55" fmla="*/ 18 h 130"/>
              <a:gd name="T56" fmla="*/ 78 w 166"/>
              <a:gd name="T57" fmla="*/ 68 h 130"/>
              <a:gd name="T58" fmla="*/ 64 w 166"/>
              <a:gd name="T59" fmla="*/ 78 h 130"/>
              <a:gd name="T60" fmla="*/ 66 w 166"/>
              <a:gd name="T61" fmla="*/ 80 h 130"/>
              <a:gd name="T62" fmla="*/ 83 w 166"/>
              <a:gd name="T63" fmla="*/ 74 h 130"/>
              <a:gd name="T64" fmla="*/ 72 w 166"/>
              <a:gd name="T65" fmla="*/ 59 h 130"/>
              <a:gd name="T66" fmla="*/ 75 w 166"/>
              <a:gd name="T67" fmla="*/ 52 h 130"/>
              <a:gd name="T68" fmla="*/ 69 w 166"/>
              <a:gd name="T69" fmla="*/ 47 h 130"/>
              <a:gd name="T70" fmla="*/ 64 w 166"/>
              <a:gd name="T71" fmla="*/ 52 h 130"/>
              <a:gd name="T72" fmla="*/ 63 w 166"/>
              <a:gd name="T73" fmla="*/ 53 h 130"/>
              <a:gd name="T74" fmla="*/ 95 w 166"/>
              <a:gd name="T75" fmla="*/ 65 h 130"/>
              <a:gd name="T76" fmla="*/ 83 w 166"/>
              <a:gd name="T77" fmla="*/ 65 h 130"/>
              <a:gd name="T78" fmla="*/ 95 w 166"/>
              <a:gd name="T79" fmla="*/ 65 h 130"/>
              <a:gd name="T80" fmla="*/ 112 w 166"/>
              <a:gd name="T81" fmla="*/ 69 h 130"/>
              <a:gd name="T82" fmla="*/ 95 w 166"/>
              <a:gd name="T83" fmla="*/ 82 h 130"/>
              <a:gd name="T84" fmla="*/ 160 w 166"/>
              <a:gd name="T85" fmla="*/ 10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30">
                <a:moveTo>
                  <a:pt x="164" y="102"/>
                </a:moveTo>
                <a:cubicBezTo>
                  <a:pt x="166" y="103"/>
                  <a:pt x="166" y="105"/>
                  <a:pt x="166" y="107"/>
                </a:cubicBezTo>
                <a:cubicBezTo>
                  <a:pt x="166" y="109"/>
                  <a:pt x="165" y="111"/>
                  <a:pt x="163" y="112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50" y="118"/>
                  <a:pt x="149" y="118"/>
                  <a:pt x="149" y="118"/>
                </a:cubicBezTo>
                <a:cubicBezTo>
                  <a:pt x="148" y="118"/>
                  <a:pt x="147" y="118"/>
                  <a:pt x="146" y="118"/>
                </a:cubicBezTo>
                <a:cubicBezTo>
                  <a:pt x="82" y="82"/>
                  <a:pt x="82" y="82"/>
                  <a:pt x="82" y="82"/>
                </a:cubicBezTo>
                <a:cubicBezTo>
                  <a:pt x="72" y="88"/>
                  <a:pt x="72" y="88"/>
                  <a:pt x="72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91"/>
                  <a:pt x="72" y="94"/>
                  <a:pt x="72" y="97"/>
                </a:cubicBezTo>
                <a:cubicBezTo>
                  <a:pt x="71" y="107"/>
                  <a:pt x="64" y="116"/>
                  <a:pt x="54" y="122"/>
                </a:cubicBezTo>
                <a:cubicBezTo>
                  <a:pt x="46" y="127"/>
                  <a:pt x="37" y="130"/>
                  <a:pt x="29" y="130"/>
                </a:cubicBezTo>
                <a:cubicBezTo>
                  <a:pt x="20" y="130"/>
                  <a:pt x="13" y="128"/>
                  <a:pt x="8" y="123"/>
                </a:cubicBezTo>
                <a:cubicBezTo>
                  <a:pt x="3" y="118"/>
                  <a:pt x="0" y="111"/>
                  <a:pt x="1" y="104"/>
                </a:cubicBezTo>
                <a:cubicBezTo>
                  <a:pt x="2" y="94"/>
                  <a:pt x="8" y="85"/>
                  <a:pt x="18" y="79"/>
                </a:cubicBezTo>
                <a:cubicBezTo>
                  <a:pt x="26" y="74"/>
                  <a:pt x="35" y="71"/>
                  <a:pt x="44" y="71"/>
                </a:cubicBezTo>
                <a:cubicBezTo>
                  <a:pt x="49" y="71"/>
                  <a:pt x="54" y="72"/>
                  <a:pt x="58" y="74"/>
                </a:cubicBezTo>
                <a:cubicBezTo>
                  <a:pt x="58" y="73"/>
                  <a:pt x="59" y="72"/>
                  <a:pt x="60" y="72"/>
                </a:cubicBezTo>
                <a:cubicBezTo>
                  <a:pt x="71" y="65"/>
                  <a:pt x="71" y="65"/>
                  <a:pt x="71" y="65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8" y="57"/>
                  <a:pt x="58" y="56"/>
                </a:cubicBezTo>
                <a:cubicBezTo>
                  <a:pt x="54" y="58"/>
                  <a:pt x="49" y="59"/>
                  <a:pt x="44" y="59"/>
                </a:cubicBezTo>
                <a:cubicBezTo>
                  <a:pt x="35" y="59"/>
                  <a:pt x="26" y="56"/>
                  <a:pt x="18" y="51"/>
                </a:cubicBezTo>
                <a:cubicBezTo>
                  <a:pt x="8" y="45"/>
                  <a:pt x="2" y="36"/>
                  <a:pt x="1" y="26"/>
                </a:cubicBezTo>
                <a:cubicBezTo>
                  <a:pt x="0" y="19"/>
                  <a:pt x="3" y="12"/>
                  <a:pt x="8" y="7"/>
                </a:cubicBezTo>
                <a:cubicBezTo>
                  <a:pt x="13" y="3"/>
                  <a:pt x="20" y="0"/>
                  <a:pt x="29" y="0"/>
                </a:cubicBezTo>
                <a:cubicBezTo>
                  <a:pt x="37" y="0"/>
                  <a:pt x="46" y="3"/>
                  <a:pt x="54" y="8"/>
                </a:cubicBezTo>
                <a:cubicBezTo>
                  <a:pt x="64" y="14"/>
                  <a:pt x="71" y="23"/>
                  <a:pt x="72" y="33"/>
                </a:cubicBezTo>
                <a:cubicBezTo>
                  <a:pt x="72" y="36"/>
                  <a:pt x="71" y="39"/>
                  <a:pt x="71" y="42"/>
                </a:cubicBezTo>
                <a:cubicBezTo>
                  <a:pt x="71" y="42"/>
                  <a:pt x="71" y="42"/>
                  <a:pt x="72" y="42"/>
                </a:cubicBezTo>
                <a:cubicBezTo>
                  <a:pt x="82" y="48"/>
                  <a:pt x="82" y="48"/>
                  <a:pt x="82" y="48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47" y="12"/>
                  <a:pt x="148" y="12"/>
                  <a:pt x="149" y="12"/>
                </a:cubicBezTo>
                <a:cubicBezTo>
                  <a:pt x="149" y="12"/>
                  <a:pt x="150" y="12"/>
                  <a:pt x="151" y="13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65" y="19"/>
                  <a:pt x="166" y="21"/>
                  <a:pt x="166" y="23"/>
                </a:cubicBezTo>
                <a:cubicBezTo>
                  <a:pt x="166" y="25"/>
                  <a:pt x="166" y="27"/>
                  <a:pt x="164" y="28"/>
                </a:cubicBezTo>
                <a:cubicBezTo>
                  <a:pt x="117" y="65"/>
                  <a:pt x="117" y="65"/>
                  <a:pt x="117" y="65"/>
                </a:cubicBezTo>
                <a:lnTo>
                  <a:pt x="164" y="102"/>
                </a:lnTo>
                <a:close/>
                <a:moveTo>
                  <a:pt x="54" y="89"/>
                </a:moveTo>
                <a:cubicBezTo>
                  <a:pt x="52" y="87"/>
                  <a:pt x="48" y="86"/>
                  <a:pt x="44" y="86"/>
                </a:cubicBezTo>
                <a:cubicBezTo>
                  <a:pt x="38" y="86"/>
                  <a:pt x="32" y="88"/>
                  <a:pt x="26" y="91"/>
                </a:cubicBezTo>
                <a:cubicBezTo>
                  <a:pt x="16" y="98"/>
                  <a:pt x="13" y="107"/>
                  <a:pt x="18" y="112"/>
                </a:cubicBezTo>
                <a:cubicBezTo>
                  <a:pt x="21" y="114"/>
                  <a:pt x="24" y="115"/>
                  <a:pt x="29" y="115"/>
                </a:cubicBezTo>
                <a:cubicBezTo>
                  <a:pt x="34" y="115"/>
                  <a:pt x="41" y="114"/>
                  <a:pt x="46" y="110"/>
                </a:cubicBezTo>
                <a:cubicBezTo>
                  <a:pt x="56" y="104"/>
                  <a:pt x="60" y="94"/>
                  <a:pt x="54" y="89"/>
                </a:cubicBezTo>
                <a:close/>
                <a:moveTo>
                  <a:pt x="46" y="20"/>
                </a:moveTo>
                <a:cubicBezTo>
                  <a:pt x="41" y="17"/>
                  <a:pt x="34" y="15"/>
                  <a:pt x="29" y="15"/>
                </a:cubicBezTo>
                <a:cubicBezTo>
                  <a:pt x="24" y="15"/>
                  <a:pt x="21" y="16"/>
                  <a:pt x="18" y="18"/>
                </a:cubicBezTo>
                <a:cubicBezTo>
                  <a:pt x="13" y="23"/>
                  <a:pt x="16" y="33"/>
                  <a:pt x="26" y="39"/>
                </a:cubicBezTo>
                <a:cubicBezTo>
                  <a:pt x="32" y="43"/>
                  <a:pt x="38" y="44"/>
                  <a:pt x="44" y="44"/>
                </a:cubicBezTo>
                <a:cubicBezTo>
                  <a:pt x="48" y="44"/>
                  <a:pt x="52" y="43"/>
                  <a:pt x="54" y="41"/>
                </a:cubicBezTo>
                <a:cubicBezTo>
                  <a:pt x="60" y="36"/>
                  <a:pt x="56" y="27"/>
                  <a:pt x="46" y="20"/>
                </a:cubicBezTo>
                <a:close/>
                <a:moveTo>
                  <a:pt x="92" y="77"/>
                </a:moveTo>
                <a:cubicBezTo>
                  <a:pt x="160" y="24"/>
                  <a:pt x="160" y="24"/>
                  <a:pt x="160" y="24"/>
                </a:cubicBezTo>
                <a:cubicBezTo>
                  <a:pt x="149" y="18"/>
                  <a:pt x="149" y="18"/>
                  <a:pt x="149" y="1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68"/>
                  <a:pt x="78" y="68"/>
                  <a:pt x="78" y="68"/>
                </a:cubicBezTo>
                <a:cubicBezTo>
                  <a:pt x="63" y="77"/>
                  <a:pt x="63" y="77"/>
                  <a:pt x="63" y="77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64" y="78"/>
                  <a:pt x="64" y="78"/>
                </a:cubicBezTo>
                <a:cubicBezTo>
                  <a:pt x="65" y="79"/>
                  <a:pt x="66" y="80"/>
                  <a:pt x="66" y="80"/>
                </a:cubicBezTo>
                <a:cubicBezTo>
                  <a:pt x="69" y="83"/>
                  <a:pt x="69" y="83"/>
                  <a:pt x="69" y="83"/>
                </a:cubicBezTo>
                <a:cubicBezTo>
                  <a:pt x="83" y="74"/>
                  <a:pt x="83" y="74"/>
                  <a:pt x="83" y="74"/>
                </a:cubicBezTo>
                <a:lnTo>
                  <a:pt x="92" y="77"/>
                </a:lnTo>
                <a:close/>
                <a:moveTo>
                  <a:pt x="72" y="59"/>
                </a:moveTo>
                <a:cubicBezTo>
                  <a:pt x="72" y="58"/>
                  <a:pt x="72" y="58"/>
                  <a:pt x="72" y="58"/>
                </a:cubicBezTo>
                <a:cubicBezTo>
                  <a:pt x="72" y="56"/>
                  <a:pt x="73" y="54"/>
                  <a:pt x="75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69" y="47"/>
                  <a:pt x="69" y="47"/>
                  <a:pt x="69" y="47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1"/>
                  <a:pt x="65" y="51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53"/>
                  <a:pt x="63" y="53"/>
                  <a:pt x="63" y="53"/>
                </a:cubicBezTo>
                <a:lnTo>
                  <a:pt x="72" y="59"/>
                </a:lnTo>
                <a:close/>
                <a:moveTo>
                  <a:pt x="95" y="65"/>
                </a:moveTo>
                <a:cubicBezTo>
                  <a:pt x="95" y="68"/>
                  <a:pt x="93" y="71"/>
                  <a:pt x="89" y="71"/>
                </a:cubicBezTo>
                <a:cubicBezTo>
                  <a:pt x="86" y="71"/>
                  <a:pt x="83" y="68"/>
                  <a:pt x="83" y="65"/>
                </a:cubicBezTo>
                <a:cubicBezTo>
                  <a:pt x="83" y="62"/>
                  <a:pt x="86" y="59"/>
                  <a:pt x="89" y="59"/>
                </a:cubicBezTo>
                <a:cubicBezTo>
                  <a:pt x="93" y="59"/>
                  <a:pt x="95" y="62"/>
                  <a:pt x="95" y="65"/>
                </a:cubicBezTo>
                <a:close/>
                <a:moveTo>
                  <a:pt x="160" y="107"/>
                </a:moveTo>
                <a:cubicBezTo>
                  <a:pt x="112" y="69"/>
                  <a:pt x="112" y="69"/>
                  <a:pt x="112" y="69"/>
                </a:cubicBezTo>
                <a:cubicBezTo>
                  <a:pt x="96" y="82"/>
                  <a:pt x="96" y="82"/>
                  <a:pt x="96" y="82"/>
                </a:cubicBezTo>
                <a:cubicBezTo>
                  <a:pt x="96" y="82"/>
                  <a:pt x="95" y="82"/>
                  <a:pt x="95" y="82"/>
                </a:cubicBezTo>
                <a:cubicBezTo>
                  <a:pt x="149" y="112"/>
                  <a:pt x="149" y="112"/>
                  <a:pt x="149" y="112"/>
                </a:cubicBezTo>
                <a:lnTo>
                  <a:pt x="160" y="10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" name="Freeform 391"/>
          <p:cNvSpPr>
            <a:spLocks noEditPoints="1"/>
          </p:cNvSpPr>
          <p:nvPr/>
        </p:nvSpPr>
        <p:spPr bwMode="auto">
          <a:xfrm>
            <a:off x="5490927" y="4571480"/>
            <a:ext cx="192831" cy="164264"/>
          </a:xfrm>
          <a:custGeom>
            <a:avLst/>
            <a:gdLst>
              <a:gd name="T0" fmla="*/ 24 w 166"/>
              <a:gd name="T1" fmla="*/ 139 h 142"/>
              <a:gd name="T2" fmla="*/ 21 w 166"/>
              <a:gd name="T3" fmla="*/ 142 h 142"/>
              <a:gd name="T4" fmla="*/ 3 w 166"/>
              <a:gd name="T5" fmla="*/ 142 h 142"/>
              <a:gd name="T6" fmla="*/ 0 w 166"/>
              <a:gd name="T7" fmla="*/ 139 h 142"/>
              <a:gd name="T8" fmla="*/ 0 w 166"/>
              <a:gd name="T9" fmla="*/ 121 h 142"/>
              <a:gd name="T10" fmla="*/ 3 w 166"/>
              <a:gd name="T11" fmla="*/ 119 h 142"/>
              <a:gd name="T12" fmla="*/ 21 w 166"/>
              <a:gd name="T13" fmla="*/ 119 h 142"/>
              <a:gd name="T14" fmla="*/ 24 w 166"/>
              <a:gd name="T15" fmla="*/ 121 h 142"/>
              <a:gd name="T16" fmla="*/ 24 w 166"/>
              <a:gd name="T17" fmla="*/ 139 h 142"/>
              <a:gd name="T18" fmla="*/ 59 w 166"/>
              <a:gd name="T19" fmla="*/ 139 h 142"/>
              <a:gd name="T20" fmla="*/ 56 w 166"/>
              <a:gd name="T21" fmla="*/ 142 h 142"/>
              <a:gd name="T22" fmla="*/ 38 w 166"/>
              <a:gd name="T23" fmla="*/ 142 h 142"/>
              <a:gd name="T24" fmla="*/ 35 w 166"/>
              <a:gd name="T25" fmla="*/ 139 h 142"/>
              <a:gd name="T26" fmla="*/ 35 w 166"/>
              <a:gd name="T27" fmla="*/ 110 h 142"/>
              <a:gd name="T28" fmla="*/ 38 w 166"/>
              <a:gd name="T29" fmla="*/ 107 h 142"/>
              <a:gd name="T30" fmla="*/ 56 w 166"/>
              <a:gd name="T31" fmla="*/ 107 h 142"/>
              <a:gd name="T32" fmla="*/ 59 w 166"/>
              <a:gd name="T33" fmla="*/ 110 h 142"/>
              <a:gd name="T34" fmla="*/ 59 w 166"/>
              <a:gd name="T35" fmla="*/ 139 h 142"/>
              <a:gd name="T36" fmla="*/ 95 w 166"/>
              <a:gd name="T37" fmla="*/ 139 h 142"/>
              <a:gd name="T38" fmla="*/ 92 w 166"/>
              <a:gd name="T39" fmla="*/ 142 h 142"/>
              <a:gd name="T40" fmla="*/ 74 w 166"/>
              <a:gd name="T41" fmla="*/ 142 h 142"/>
              <a:gd name="T42" fmla="*/ 71 w 166"/>
              <a:gd name="T43" fmla="*/ 139 h 142"/>
              <a:gd name="T44" fmla="*/ 71 w 166"/>
              <a:gd name="T45" fmla="*/ 86 h 142"/>
              <a:gd name="T46" fmla="*/ 74 w 166"/>
              <a:gd name="T47" fmla="*/ 83 h 142"/>
              <a:gd name="T48" fmla="*/ 92 w 166"/>
              <a:gd name="T49" fmla="*/ 83 h 142"/>
              <a:gd name="T50" fmla="*/ 95 w 166"/>
              <a:gd name="T51" fmla="*/ 86 h 142"/>
              <a:gd name="T52" fmla="*/ 95 w 166"/>
              <a:gd name="T53" fmla="*/ 139 h 142"/>
              <a:gd name="T54" fmla="*/ 130 w 166"/>
              <a:gd name="T55" fmla="*/ 139 h 142"/>
              <a:gd name="T56" fmla="*/ 127 w 166"/>
              <a:gd name="T57" fmla="*/ 142 h 142"/>
              <a:gd name="T58" fmla="*/ 109 w 166"/>
              <a:gd name="T59" fmla="*/ 142 h 142"/>
              <a:gd name="T60" fmla="*/ 106 w 166"/>
              <a:gd name="T61" fmla="*/ 139 h 142"/>
              <a:gd name="T62" fmla="*/ 106 w 166"/>
              <a:gd name="T63" fmla="*/ 50 h 142"/>
              <a:gd name="T64" fmla="*/ 109 w 166"/>
              <a:gd name="T65" fmla="*/ 48 h 142"/>
              <a:gd name="T66" fmla="*/ 127 w 166"/>
              <a:gd name="T67" fmla="*/ 48 h 142"/>
              <a:gd name="T68" fmla="*/ 130 w 166"/>
              <a:gd name="T69" fmla="*/ 50 h 142"/>
              <a:gd name="T70" fmla="*/ 130 w 166"/>
              <a:gd name="T71" fmla="*/ 139 h 142"/>
              <a:gd name="T72" fmla="*/ 166 w 166"/>
              <a:gd name="T73" fmla="*/ 139 h 142"/>
              <a:gd name="T74" fmla="*/ 163 w 166"/>
              <a:gd name="T75" fmla="*/ 142 h 142"/>
              <a:gd name="T76" fmla="*/ 145 w 166"/>
              <a:gd name="T77" fmla="*/ 142 h 142"/>
              <a:gd name="T78" fmla="*/ 142 w 166"/>
              <a:gd name="T79" fmla="*/ 139 h 142"/>
              <a:gd name="T80" fmla="*/ 142 w 166"/>
              <a:gd name="T81" fmla="*/ 3 h 142"/>
              <a:gd name="T82" fmla="*/ 145 w 166"/>
              <a:gd name="T83" fmla="*/ 0 h 142"/>
              <a:gd name="T84" fmla="*/ 163 w 166"/>
              <a:gd name="T85" fmla="*/ 0 h 142"/>
              <a:gd name="T86" fmla="*/ 166 w 166"/>
              <a:gd name="T87" fmla="*/ 3 h 142"/>
              <a:gd name="T88" fmla="*/ 166 w 166"/>
              <a:gd name="T89" fmla="*/ 13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6" h="142">
                <a:moveTo>
                  <a:pt x="24" y="139"/>
                </a:moveTo>
                <a:cubicBezTo>
                  <a:pt x="24" y="141"/>
                  <a:pt x="22" y="142"/>
                  <a:pt x="21" y="142"/>
                </a:cubicBezTo>
                <a:cubicBezTo>
                  <a:pt x="3" y="142"/>
                  <a:pt x="3" y="142"/>
                  <a:pt x="3" y="142"/>
                </a:cubicBezTo>
                <a:cubicBezTo>
                  <a:pt x="1" y="142"/>
                  <a:pt x="0" y="141"/>
                  <a:pt x="0" y="13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0"/>
                  <a:pt x="1" y="119"/>
                  <a:pt x="3" y="119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2" y="119"/>
                  <a:pt x="24" y="120"/>
                  <a:pt x="24" y="121"/>
                </a:cubicBezTo>
                <a:lnTo>
                  <a:pt x="24" y="139"/>
                </a:lnTo>
                <a:close/>
                <a:moveTo>
                  <a:pt x="59" y="139"/>
                </a:moveTo>
                <a:cubicBezTo>
                  <a:pt x="59" y="141"/>
                  <a:pt x="58" y="142"/>
                  <a:pt x="56" y="142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37" y="142"/>
                  <a:pt x="35" y="141"/>
                  <a:pt x="35" y="139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08"/>
                  <a:pt x="37" y="107"/>
                  <a:pt x="38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8" y="107"/>
                  <a:pt x="59" y="108"/>
                  <a:pt x="59" y="110"/>
                </a:cubicBezTo>
                <a:lnTo>
                  <a:pt x="59" y="139"/>
                </a:lnTo>
                <a:close/>
                <a:moveTo>
                  <a:pt x="95" y="139"/>
                </a:moveTo>
                <a:cubicBezTo>
                  <a:pt x="95" y="141"/>
                  <a:pt x="93" y="142"/>
                  <a:pt x="92" y="142"/>
                </a:cubicBezTo>
                <a:cubicBezTo>
                  <a:pt x="74" y="142"/>
                  <a:pt x="74" y="142"/>
                  <a:pt x="74" y="142"/>
                </a:cubicBezTo>
                <a:cubicBezTo>
                  <a:pt x="72" y="142"/>
                  <a:pt x="71" y="141"/>
                  <a:pt x="71" y="139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84"/>
                  <a:pt x="72" y="83"/>
                  <a:pt x="74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5" y="84"/>
                  <a:pt x="95" y="86"/>
                </a:cubicBezTo>
                <a:lnTo>
                  <a:pt x="95" y="139"/>
                </a:lnTo>
                <a:close/>
                <a:moveTo>
                  <a:pt x="130" y="139"/>
                </a:moveTo>
                <a:cubicBezTo>
                  <a:pt x="130" y="141"/>
                  <a:pt x="129" y="142"/>
                  <a:pt x="127" y="142"/>
                </a:cubicBezTo>
                <a:cubicBezTo>
                  <a:pt x="109" y="142"/>
                  <a:pt x="109" y="142"/>
                  <a:pt x="109" y="142"/>
                </a:cubicBezTo>
                <a:cubicBezTo>
                  <a:pt x="108" y="142"/>
                  <a:pt x="106" y="141"/>
                  <a:pt x="106" y="139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49"/>
                  <a:pt x="108" y="48"/>
                  <a:pt x="109" y="48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29" y="48"/>
                  <a:pt x="130" y="49"/>
                  <a:pt x="130" y="50"/>
                </a:cubicBezTo>
                <a:lnTo>
                  <a:pt x="130" y="139"/>
                </a:lnTo>
                <a:close/>
                <a:moveTo>
                  <a:pt x="166" y="139"/>
                </a:moveTo>
                <a:cubicBezTo>
                  <a:pt x="166" y="141"/>
                  <a:pt x="164" y="142"/>
                  <a:pt x="163" y="142"/>
                </a:cubicBezTo>
                <a:cubicBezTo>
                  <a:pt x="145" y="142"/>
                  <a:pt x="145" y="142"/>
                  <a:pt x="145" y="142"/>
                </a:cubicBezTo>
                <a:cubicBezTo>
                  <a:pt x="143" y="142"/>
                  <a:pt x="142" y="141"/>
                  <a:pt x="142" y="139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2"/>
                  <a:pt x="143" y="0"/>
                  <a:pt x="14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4" y="0"/>
                  <a:pt x="166" y="2"/>
                  <a:pt x="166" y="3"/>
                </a:cubicBezTo>
                <a:lnTo>
                  <a:pt x="166" y="13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0" name="Freeform 392"/>
          <p:cNvSpPr>
            <a:spLocks/>
          </p:cNvSpPr>
          <p:nvPr/>
        </p:nvSpPr>
        <p:spPr bwMode="auto">
          <a:xfrm>
            <a:off x="5725419" y="4571480"/>
            <a:ext cx="192831" cy="164264"/>
          </a:xfrm>
          <a:custGeom>
            <a:avLst/>
            <a:gdLst>
              <a:gd name="T0" fmla="*/ 166 w 166"/>
              <a:gd name="T1" fmla="*/ 133 h 142"/>
              <a:gd name="T2" fmla="*/ 157 w 166"/>
              <a:gd name="T3" fmla="*/ 142 h 142"/>
              <a:gd name="T4" fmla="*/ 127 w 166"/>
              <a:gd name="T5" fmla="*/ 142 h 142"/>
              <a:gd name="T6" fmla="*/ 119 w 166"/>
              <a:gd name="T7" fmla="*/ 133 h 142"/>
              <a:gd name="T8" fmla="*/ 119 w 166"/>
              <a:gd name="T9" fmla="*/ 104 h 142"/>
              <a:gd name="T10" fmla="*/ 127 w 166"/>
              <a:gd name="T11" fmla="*/ 95 h 142"/>
              <a:gd name="T12" fmla="*/ 136 w 166"/>
              <a:gd name="T13" fmla="*/ 95 h 142"/>
              <a:gd name="T14" fmla="*/ 136 w 166"/>
              <a:gd name="T15" fmla="*/ 77 h 142"/>
              <a:gd name="T16" fmla="*/ 89 w 166"/>
              <a:gd name="T17" fmla="*/ 77 h 142"/>
              <a:gd name="T18" fmla="*/ 89 w 166"/>
              <a:gd name="T19" fmla="*/ 95 h 142"/>
              <a:gd name="T20" fmla="*/ 98 w 166"/>
              <a:gd name="T21" fmla="*/ 95 h 142"/>
              <a:gd name="T22" fmla="*/ 107 w 166"/>
              <a:gd name="T23" fmla="*/ 104 h 142"/>
              <a:gd name="T24" fmla="*/ 107 w 166"/>
              <a:gd name="T25" fmla="*/ 133 h 142"/>
              <a:gd name="T26" fmla="*/ 98 w 166"/>
              <a:gd name="T27" fmla="*/ 142 h 142"/>
              <a:gd name="T28" fmla="*/ 68 w 166"/>
              <a:gd name="T29" fmla="*/ 142 h 142"/>
              <a:gd name="T30" fmla="*/ 59 w 166"/>
              <a:gd name="T31" fmla="*/ 133 h 142"/>
              <a:gd name="T32" fmla="*/ 59 w 166"/>
              <a:gd name="T33" fmla="*/ 104 h 142"/>
              <a:gd name="T34" fmla="*/ 68 w 166"/>
              <a:gd name="T35" fmla="*/ 95 h 142"/>
              <a:gd name="T36" fmla="*/ 77 w 166"/>
              <a:gd name="T37" fmla="*/ 95 h 142"/>
              <a:gd name="T38" fmla="*/ 77 w 166"/>
              <a:gd name="T39" fmla="*/ 77 h 142"/>
              <a:gd name="T40" fmla="*/ 30 w 166"/>
              <a:gd name="T41" fmla="*/ 77 h 142"/>
              <a:gd name="T42" fmla="*/ 30 w 166"/>
              <a:gd name="T43" fmla="*/ 95 h 142"/>
              <a:gd name="T44" fmla="*/ 39 w 166"/>
              <a:gd name="T45" fmla="*/ 95 h 142"/>
              <a:gd name="T46" fmla="*/ 48 w 166"/>
              <a:gd name="T47" fmla="*/ 104 h 142"/>
              <a:gd name="T48" fmla="*/ 48 w 166"/>
              <a:gd name="T49" fmla="*/ 133 h 142"/>
              <a:gd name="T50" fmla="*/ 39 w 166"/>
              <a:gd name="T51" fmla="*/ 142 h 142"/>
              <a:gd name="T52" fmla="*/ 9 w 166"/>
              <a:gd name="T53" fmla="*/ 142 h 142"/>
              <a:gd name="T54" fmla="*/ 0 w 166"/>
              <a:gd name="T55" fmla="*/ 133 h 142"/>
              <a:gd name="T56" fmla="*/ 0 w 166"/>
              <a:gd name="T57" fmla="*/ 104 h 142"/>
              <a:gd name="T58" fmla="*/ 9 w 166"/>
              <a:gd name="T59" fmla="*/ 95 h 142"/>
              <a:gd name="T60" fmla="*/ 18 w 166"/>
              <a:gd name="T61" fmla="*/ 95 h 142"/>
              <a:gd name="T62" fmla="*/ 18 w 166"/>
              <a:gd name="T63" fmla="*/ 77 h 142"/>
              <a:gd name="T64" fmla="*/ 30 w 166"/>
              <a:gd name="T65" fmla="*/ 65 h 142"/>
              <a:gd name="T66" fmla="*/ 77 w 166"/>
              <a:gd name="T67" fmla="*/ 65 h 142"/>
              <a:gd name="T68" fmla="*/ 77 w 166"/>
              <a:gd name="T69" fmla="*/ 48 h 142"/>
              <a:gd name="T70" fmla="*/ 68 w 166"/>
              <a:gd name="T71" fmla="*/ 48 h 142"/>
              <a:gd name="T72" fmla="*/ 59 w 166"/>
              <a:gd name="T73" fmla="*/ 39 h 142"/>
              <a:gd name="T74" fmla="*/ 59 w 166"/>
              <a:gd name="T75" fmla="*/ 9 h 142"/>
              <a:gd name="T76" fmla="*/ 68 w 166"/>
              <a:gd name="T77" fmla="*/ 0 h 142"/>
              <a:gd name="T78" fmla="*/ 98 w 166"/>
              <a:gd name="T79" fmla="*/ 0 h 142"/>
              <a:gd name="T80" fmla="*/ 107 w 166"/>
              <a:gd name="T81" fmla="*/ 9 h 142"/>
              <a:gd name="T82" fmla="*/ 107 w 166"/>
              <a:gd name="T83" fmla="*/ 39 h 142"/>
              <a:gd name="T84" fmla="*/ 98 w 166"/>
              <a:gd name="T85" fmla="*/ 48 h 142"/>
              <a:gd name="T86" fmla="*/ 89 w 166"/>
              <a:gd name="T87" fmla="*/ 48 h 142"/>
              <a:gd name="T88" fmla="*/ 89 w 166"/>
              <a:gd name="T89" fmla="*/ 65 h 142"/>
              <a:gd name="T90" fmla="*/ 136 w 166"/>
              <a:gd name="T91" fmla="*/ 65 h 142"/>
              <a:gd name="T92" fmla="*/ 148 w 166"/>
              <a:gd name="T93" fmla="*/ 77 h 142"/>
              <a:gd name="T94" fmla="*/ 148 w 166"/>
              <a:gd name="T95" fmla="*/ 95 h 142"/>
              <a:gd name="T96" fmla="*/ 157 w 166"/>
              <a:gd name="T97" fmla="*/ 95 h 142"/>
              <a:gd name="T98" fmla="*/ 166 w 166"/>
              <a:gd name="T99" fmla="*/ 104 h 142"/>
              <a:gd name="T100" fmla="*/ 166 w 166"/>
              <a:gd name="T101" fmla="*/ 13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6" h="142">
                <a:moveTo>
                  <a:pt x="166" y="133"/>
                </a:moveTo>
                <a:cubicBezTo>
                  <a:pt x="166" y="138"/>
                  <a:pt x="162" y="142"/>
                  <a:pt x="157" y="142"/>
                </a:cubicBezTo>
                <a:cubicBezTo>
                  <a:pt x="127" y="142"/>
                  <a:pt x="127" y="142"/>
                  <a:pt x="127" y="142"/>
                </a:cubicBezTo>
                <a:cubicBezTo>
                  <a:pt x="123" y="142"/>
                  <a:pt x="119" y="138"/>
                  <a:pt x="119" y="13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99"/>
                  <a:pt x="123" y="95"/>
                  <a:pt x="127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36" y="77"/>
                  <a:pt x="136" y="77"/>
                  <a:pt x="13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89" y="95"/>
                  <a:pt x="89" y="95"/>
                  <a:pt x="89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3" y="95"/>
                  <a:pt x="107" y="99"/>
                  <a:pt x="107" y="104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7" y="138"/>
                  <a:pt x="103" y="142"/>
                  <a:pt x="98" y="142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63" y="142"/>
                  <a:pt x="59" y="138"/>
                  <a:pt x="59" y="133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99"/>
                  <a:pt x="63" y="95"/>
                  <a:pt x="68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77" y="77"/>
                  <a:pt x="77" y="77"/>
                  <a:pt x="77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95"/>
                  <a:pt x="30" y="95"/>
                  <a:pt x="30" y="95"/>
                </a:cubicBezTo>
                <a:cubicBezTo>
                  <a:pt x="39" y="95"/>
                  <a:pt x="39" y="95"/>
                  <a:pt x="39" y="95"/>
                </a:cubicBezTo>
                <a:cubicBezTo>
                  <a:pt x="44" y="95"/>
                  <a:pt x="48" y="99"/>
                  <a:pt x="48" y="104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8" y="138"/>
                  <a:pt x="44" y="142"/>
                  <a:pt x="39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9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77"/>
                  <a:pt x="18" y="77"/>
                  <a:pt x="18" y="77"/>
                </a:cubicBezTo>
                <a:cubicBezTo>
                  <a:pt x="18" y="71"/>
                  <a:pt x="23" y="65"/>
                  <a:pt x="30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48"/>
                  <a:pt x="77" y="48"/>
                  <a:pt x="77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3" y="48"/>
                  <a:pt x="59" y="44"/>
                  <a:pt x="59" y="3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4"/>
                  <a:pt x="63" y="0"/>
                  <a:pt x="6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03" y="0"/>
                  <a:pt x="107" y="4"/>
                  <a:pt x="107" y="9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7" y="44"/>
                  <a:pt x="103" y="48"/>
                  <a:pt x="98" y="48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65"/>
                  <a:pt x="89" y="65"/>
                  <a:pt x="89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43" y="65"/>
                  <a:pt x="148" y="71"/>
                  <a:pt x="148" y="77"/>
                </a:cubicBezTo>
                <a:cubicBezTo>
                  <a:pt x="148" y="95"/>
                  <a:pt x="148" y="95"/>
                  <a:pt x="148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62" y="95"/>
                  <a:pt x="166" y="99"/>
                  <a:pt x="166" y="104"/>
                </a:cubicBezTo>
                <a:lnTo>
                  <a:pt x="166" y="13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1" name="Freeform 393"/>
          <p:cNvSpPr>
            <a:spLocks noEditPoints="1"/>
          </p:cNvSpPr>
          <p:nvPr/>
        </p:nvSpPr>
        <p:spPr bwMode="auto">
          <a:xfrm>
            <a:off x="5961100" y="4557197"/>
            <a:ext cx="177358" cy="178547"/>
          </a:xfrm>
          <a:custGeom>
            <a:avLst/>
            <a:gdLst>
              <a:gd name="T0" fmla="*/ 153 w 153"/>
              <a:gd name="T1" fmla="*/ 85 h 154"/>
              <a:gd name="T2" fmla="*/ 145 w 153"/>
              <a:gd name="T3" fmla="*/ 97 h 154"/>
              <a:gd name="T4" fmla="*/ 129 w 153"/>
              <a:gd name="T5" fmla="*/ 103 h 154"/>
              <a:gd name="T6" fmla="*/ 134 w 153"/>
              <a:gd name="T7" fmla="*/ 118 h 154"/>
              <a:gd name="T8" fmla="*/ 135 w 153"/>
              <a:gd name="T9" fmla="*/ 122 h 154"/>
              <a:gd name="T10" fmla="*/ 122 w 153"/>
              <a:gd name="T11" fmla="*/ 136 h 154"/>
              <a:gd name="T12" fmla="*/ 109 w 153"/>
              <a:gd name="T13" fmla="*/ 127 h 154"/>
              <a:gd name="T14" fmla="*/ 104 w 153"/>
              <a:gd name="T15" fmla="*/ 111 h 154"/>
              <a:gd name="T16" fmla="*/ 75 w 153"/>
              <a:gd name="T17" fmla="*/ 121 h 154"/>
              <a:gd name="T18" fmla="*/ 80 w 153"/>
              <a:gd name="T19" fmla="*/ 136 h 154"/>
              <a:gd name="T20" fmla="*/ 81 w 153"/>
              <a:gd name="T21" fmla="*/ 141 h 154"/>
              <a:gd name="T22" fmla="*/ 67 w 153"/>
              <a:gd name="T23" fmla="*/ 154 h 154"/>
              <a:gd name="T24" fmla="*/ 55 w 153"/>
              <a:gd name="T25" fmla="*/ 145 h 154"/>
              <a:gd name="T26" fmla="*/ 50 w 153"/>
              <a:gd name="T27" fmla="*/ 130 h 154"/>
              <a:gd name="T28" fmla="*/ 35 w 153"/>
              <a:gd name="T29" fmla="*/ 135 h 154"/>
              <a:gd name="T30" fmla="*/ 31 w 153"/>
              <a:gd name="T31" fmla="*/ 136 h 154"/>
              <a:gd name="T32" fmla="*/ 18 w 153"/>
              <a:gd name="T33" fmla="*/ 123 h 154"/>
              <a:gd name="T34" fmla="*/ 27 w 153"/>
              <a:gd name="T35" fmla="*/ 110 h 154"/>
              <a:gd name="T36" fmla="*/ 41 w 153"/>
              <a:gd name="T37" fmla="*/ 105 h 154"/>
              <a:gd name="T38" fmla="*/ 32 w 153"/>
              <a:gd name="T39" fmla="*/ 76 h 154"/>
              <a:gd name="T40" fmla="*/ 17 w 153"/>
              <a:gd name="T41" fmla="*/ 81 h 154"/>
              <a:gd name="T42" fmla="*/ 13 w 153"/>
              <a:gd name="T43" fmla="*/ 82 h 154"/>
              <a:gd name="T44" fmla="*/ 0 w 153"/>
              <a:gd name="T45" fmla="*/ 69 h 154"/>
              <a:gd name="T46" fmla="*/ 9 w 153"/>
              <a:gd name="T47" fmla="*/ 56 h 154"/>
              <a:gd name="T48" fmla="*/ 23 w 153"/>
              <a:gd name="T49" fmla="*/ 51 h 154"/>
              <a:gd name="T50" fmla="*/ 18 w 153"/>
              <a:gd name="T51" fmla="*/ 36 h 154"/>
              <a:gd name="T52" fmla="*/ 18 w 153"/>
              <a:gd name="T53" fmla="*/ 32 h 154"/>
              <a:gd name="T54" fmla="*/ 31 w 153"/>
              <a:gd name="T55" fmla="*/ 19 h 154"/>
              <a:gd name="T56" fmla="*/ 44 w 153"/>
              <a:gd name="T57" fmla="*/ 28 h 154"/>
              <a:gd name="T58" fmla="*/ 49 w 153"/>
              <a:gd name="T59" fmla="*/ 43 h 154"/>
              <a:gd name="T60" fmla="*/ 77 w 153"/>
              <a:gd name="T61" fmla="*/ 33 h 154"/>
              <a:gd name="T62" fmla="*/ 72 w 153"/>
              <a:gd name="T63" fmla="*/ 18 h 154"/>
              <a:gd name="T64" fmla="*/ 72 w 153"/>
              <a:gd name="T65" fmla="*/ 14 h 154"/>
              <a:gd name="T66" fmla="*/ 85 w 153"/>
              <a:gd name="T67" fmla="*/ 0 h 154"/>
              <a:gd name="T68" fmla="*/ 98 w 153"/>
              <a:gd name="T69" fmla="*/ 10 h 154"/>
              <a:gd name="T70" fmla="*/ 103 w 153"/>
              <a:gd name="T71" fmla="*/ 24 h 154"/>
              <a:gd name="T72" fmla="*/ 118 w 153"/>
              <a:gd name="T73" fmla="*/ 19 h 154"/>
              <a:gd name="T74" fmla="*/ 122 w 153"/>
              <a:gd name="T75" fmla="*/ 19 h 154"/>
              <a:gd name="T76" fmla="*/ 135 w 153"/>
              <a:gd name="T77" fmla="*/ 32 h 154"/>
              <a:gd name="T78" fmla="*/ 125 w 153"/>
              <a:gd name="T79" fmla="*/ 44 h 154"/>
              <a:gd name="T80" fmla="*/ 111 w 153"/>
              <a:gd name="T81" fmla="*/ 49 h 154"/>
              <a:gd name="T82" fmla="*/ 121 w 153"/>
              <a:gd name="T83" fmla="*/ 78 h 154"/>
              <a:gd name="T84" fmla="*/ 136 w 153"/>
              <a:gd name="T85" fmla="*/ 73 h 154"/>
              <a:gd name="T86" fmla="*/ 140 w 153"/>
              <a:gd name="T87" fmla="*/ 72 h 154"/>
              <a:gd name="T88" fmla="*/ 153 w 153"/>
              <a:gd name="T89" fmla="*/ 85 h 154"/>
              <a:gd name="T90" fmla="*/ 95 w 153"/>
              <a:gd name="T91" fmla="*/ 87 h 154"/>
              <a:gd name="T92" fmla="*/ 86 w 153"/>
              <a:gd name="T93" fmla="*/ 58 h 154"/>
              <a:gd name="T94" fmla="*/ 57 w 153"/>
              <a:gd name="T95" fmla="*/ 67 h 154"/>
              <a:gd name="T96" fmla="*/ 67 w 153"/>
              <a:gd name="T97" fmla="*/ 96 h 154"/>
              <a:gd name="T98" fmla="*/ 95 w 153"/>
              <a:gd name="T99" fmla="*/ 8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3" h="154">
                <a:moveTo>
                  <a:pt x="153" y="85"/>
                </a:moveTo>
                <a:cubicBezTo>
                  <a:pt x="153" y="91"/>
                  <a:pt x="150" y="95"/>
                  <a:pt x="145" y="97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5" y="120"/>
                  <a:pt x="135" y="121"/>
                  <a:pt x="135" y="122"/>
                </a:cubicBezTo>
                <a:cubicBezTo>
                  <a:pt x="135" y="130"/>
                  <a:pt x="129" y="136"/>
                  <a:pt x="122" y="136"/>
                </a:cubicBezTo>
                <a:cubicBezTo>
                  <a:pt x="116" y="136"/>
                  <a:pt x="111" y="132"/>
                  <a:pt x="109" y="127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8"/>
                  <a:pt x="81" y="139"/>
                  <a:pt x="81" y="141"/>
                </a:cubicBezTo>
                <a:cubicBezTo>
                  <a:pt x="81" y="148"/>
                  <a:pt x="75" y="154"/>
                  <a:pt x="67" y="154"/>
                </a:cubicBezTo>
                <a:cubicBezTo>
                  <a:pt x="62" y="154"/>
                  <a:pt x="57" y="151"/>
                  <a:pt x="55" y="145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4" y="135"/>
                  <a:pt x="32" y="136"/>
                  <a:pt x="31" y="136"/>
                </a:cubicBezTo>
                <a:cubicBezTo>
                  <a:pt x="23" y="136"/>
                  <a:pt x="18" y="130"/>
                  <a:pt x="18" y="123"/>
                </a:cubicBezTo>
                <a:cubicBezTo>
                  <a:pt x="18" y="117"/>
                  <a:pt x="21" y="112"/>
                  <a:pt x="27" y="110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32" y="76"/>
                  <a:pt x="32" y="76"/>
                  <a:pt x="32" y="76"/>
                </a:cubicBezTo>
                <a:cubicBezTo>
                  <a:pt x="17" y="81"/>
                  <a:pt x="17" y="81"/>
                  <a:pt x="17" y="81"/>
                </a:cubicBezTo>
                <a:cubicBezTo>
                  <a:pt x="16" y="82"/>
                  <a:pt x="14" y="82"/>
                  <a:pt x="13" y="82"/>
                </a:cubicBezTo>
                <a:cubicBezTo>
                  <a:pt x="5" y="82"/>
                  <a:pt x="0" y="76"/>
                  <a:pt x="0" y="69"/>
                </a:cubicBezTo>
                <a:cubicBezTo>
                  <a:pt x="0" y="63"/>
                  <a:pt x="3" y="58"/>
                  <a:pt x="9" y="56"/>
                </a:cubicBezTo>
                <a:cubicBezTo>
                  <a:pt x="23" y="51"/>
                  <a:pt x="23" y="51"/>
                  <a:pt x="23" y="51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5"/>
                  <a:pt x="18" y="34"/>
                  <a:pt x="18" y="32"/>
                </a:cubicBezTo>
                <a:cubicBezTo>
                  <a:pt x="18" y="25"/>
                  <a:pt x="24" y="19"/>
                  <a:pt x="31" y="19"/>
                </a:cubicBezTo>
                <a:cubicBezTo>
                  <a:pt x="37" y="19"/>
                  <a:pt x="42" y="22"/>
                  <a:pt x="44" y="28"/>
                </a:cubicBezTo>
                <a:cubicBezTo>
                  <a:pt x="49" y="43"/>
                  <a:pt x="49" y="43"/>
                  <a:pt x="49" y="43"/>
                </a:cubicBezTo>
                <a:cubicBezTo>
                  <a:pt x="77" y="33"/>
                  <a:pt x="77" y="33"/>
                  <a:pt x="77" y="33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7"/>
                  <a:pt x="72" y="15"/>
                  <a:pt x="72" y="14"/>
                </a:cubicBezTo>
                <a:cubicBezTo>
                  <a:pt x="72" y="6"/>
                  <a:pt x="78" y="0"/>
                  <a:pt x="85" y="0"/>
                </a:cubicBezTo>
                <a:cubicBezTo>
                  <a:pt x="91" y="0"/>
                  <a:pt x="96" y="4"/>
                  <a:pt x="98" y="10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19" y="19"/>
                  <a:pt x="120" y="19"/>
                  <a:pt x="122" y="19"/>
                </a:cubicBezTo>
                <a:cubicBezTo>
                  <a:pt x="129" y="19"/>
                  <a:pt x="135" y="24"/>
                  <a:pt x="135" y="32"/>
                </a:cubicBezTo>
                <a:cubicBezTo>
                  <a:pt x="135" y="37"/>
                  <a:pt x="131" y="42"/>
                  <a:pt x="125" y="44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36" y="73"/>
                  <a:pt x="136" y="73"/>
                  <a:pt x="136" y="73"/>
                </a:cubicBezTo>
                <a:cubicBezTo>
                  <a:pt x="137" y="72"/>
                  <a:pt x="139" y="72"/>
                  <a:pt x="140" y="72"/>
                </a:cubicBezTo>
                <a:cubicBezTo>
                  <a:pt x="148" y="72"/>
                  <a:pt x="153" y="78"/>
                  <a:pt x="153" y="85"/>
                </a:cubicBezTo>
                <a:close/>
                <a:moveTo>
                  <a:pt x="95" y="87"/>
                </a:moveTo>
                <a:cubicBezTo>
                  <a:pt x="86" y="58"/>
                  <a:pt x="86" y="58"/>
                  <a:pt x="86" y="58"/>
                </a:cubicBezTo>
                <a:cubicBezTo>
                  <a:pt x="57" y="67"/>
                  <a:pt x="57" y="67"/>
                  <a:pt x="57" y="67"/>
                </a:cubicBezTo>
                <a:cubicBezTo>
                  <a:pt x="67" y="96"/>
                  <a:pt x="67" y="96"/>
                  <a:pt x="67" y="96"/>
                </a:cubicBezTo>
                <a:lnTo>
                  <a:pt x="95" y="8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2" name="Freeform 394"/>
          <p:cNvSpPr>
            <a:spLocks/>
          </p:cNvSpPr>
          <p:nvPr/>
        </p:nvSpPr>
        <p:spPr bwMode="auto">
          <a:xfrm>
            <a:off x="6189642" y="4557197"/>
            <a:ext cx="67848" cy="192831"/>
          </a:xfrm>
          <a:custGeom>
            <a:avLst/>
            <a:gdLst>
              <a:gd name="T0" fmla="*/ 40 w 59"/>
              <a:gd name="T1" fmla="*/ 84 h 166"/>
              <a:gd name="T2" fmla="*/ 44 w 59"/>
              <a:gd name="T3" fmla="*/ 160 h 166"/>
              <a:gd name="T4" fmla="*/ 38 w 59"/>
              <a:gd name="T5" fmla="*/ 166 h 166"/>
              <a:gd name="T6" fmla="*/ 21 w 59"/>
              <a:gd name="T7" fmla="*/ 166 h 166"/>
              <a:gd name="T8" fmla="*/ 15 w 59"/>
              <a:gd name="T9" fmla="*/ 160 h 166"/>
              <a:gd name="T10" fmla="*/ 19 w 59"/>
              <a:gd name="T11" fmla="*/ 84 h 166"/>
              <a:gd name="T12" fmla="*/ 0 w 59"/>
              <a:gd name="T13" fmla="*/ 49 h 166"/>
              <a:gd name="T14" fmla="*/ 29 w 59"/>
              <a:gd name="T15" fmla="*/ 0 h 166"/>
              <a:gd name="T16" fmla="*/ 59 w 59"/>
              <a:gd name="T17" fmla="*/ 49 h 166"/>
              <a:gd name="T18" fmla="*/ 40 w 59"/>
              <a:gd name="T19" fmla="*/ 8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166">
                <a:moveTo>
                  <a:pt x="40" y="84"/>
                </a:moveTo>
                <a:cubicBezTo>
                  <a:pt x="44" y="160"/>
                  <a:pt x="44" y="160"/>
                  <a:pt x="44" y="160"/>
                </a:cubicBezTo>
                <a:cubicBezTo>
                  <a:pt x="44" y="163"/>
                  <a:pt x="42" y="166"/>
                  <a:pt x="38" y="166"/>
                </a:cubicBezTo>
                <a:cubicBezTo>
                  <a:pt x="21" y="166"/>
                  <a:pt x="21" y="166"/>
                  <a:pt x="21" y="166"/>
                </a:cubicBezTo>
                <a:cubicBezTo>
                  <a:pt x="17" y="166"/>
                  <a:pt x="15" y="163"/>
                  <a:pt x="15" y="160"/>
                </a:cubicBezTo>
                <a:cubicBezTo>
                  <a:pt x="19" y="84"/>
                  <a:pt x="19" y="84"/>
                  <a:pt x="19" y="84"/>
                </a:cubicBezTo>
                <a:cubicBezTo>
                  <a:pt x="8" y="80"/>
                  <a:pt x="0" y="68"/>
                  <a:pt x="0" y="49"/>
                </a:cubicBezTo>
                <a:cubicBezTo>
                  <a:pt x="0" y="26"/>
                  <a:pt x="13" y="0"/>
                  <a:pt x="29" y="0"/>
                </a:cubicBezTo>
                <a:cubicBezTo>
                  <a:pt x="46" y="0"/>
                  <a:pt x="59" y="26"/>
                  <a:pt x="59" y="49"/>
                </a:cubicBezTo>
                <a:cubicBezTo>
                  <a:pt x="59" y="68"/>
                  <a:pt x="51" y="80"/>
                  <a:pt x="40" y="8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3" name="Freeform 395"/>
          <p:cNvSpPr>
            <a:spLocks/>
          </p:cNvSpPr>
          <p:nvPr/>
        </p:nvSpPr>
        <p:spPr bwMode="auto">
          <a:xfrm>
            <a:off x="6351525" y="4571480"/>
            <a:ext cx="165454" cy="164264"/>
          </a:xfrm>
          <a:custGeom>
            <a:avLst/>
            <a:gdLst>
              <a:gd name="T0" fmla="*/ 142 w 142"/>
              <a:gd name="T1" fmla="*/ 136 h 142"/>
              <a:gd name="T2" fmla="*/ 136 w 142"/>
              <a:gd name="T3" fmla="*/ 142 h 142"/>
              <a:gd name="T4" fmla="*/ 6 w 142"/>
              <a:gd name="T5" fmla="*/ 142 h 142"/>
              <a:gd name="T6" fmla="*/ 0 w 142"/>
              <a:gd name="T7" fmla="*/ 136 h 142"/>
              <a:gd name="T8" fmla="*/ 0 w 142"/>
              <a:gd name="T9" fmla="*/ 6 h 142"/>
              <a:gd name="T10" fmla="*/ 6 w 142"/>
              <a:gd name="T11" fmla="*/ 0 h 142"/>
              <a:gd name="T12" fmla="*/ 136 w 142"/>
              <a:gd name="T13" fmla="*/ 0 h 142"/>
              <a:gd name="T14" fmla="*/ 142 w 142"/>
              <a:gd name="T15" fmla="*/ 6 h 142"/>
              <a:gd name="T16" fmla="*/ 142 w 142"/>
              <a:gd name="T17" fmla="*/ 13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142">
                <a:moveTo>
                  <a:pt x="142" y="136"/>
                </a:moveTo>
                <a:cubicBezTo>
                  <a:pt x="142" y="139"/>
                  <a:pt x="139" y="142"/>
                  <a:pt x="136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2" y="142"/>
                  <a:pt x="0" y="139"/>
                  <a:pt x="0" y="1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13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4" name="Freeform 396"/>
          <p:cNvSpPr>
            <a:spLocks noEditPoints="1"/>
          </p:cNvSpPr>
          <p:nvPr/>
        </p:nvSpPr>
        <p:spPr bwMode="auto">
          <a:xfrm>
            <a:off x="6558639" y="4571480"/>
            <a:ext cx="123793" cy="178547"/>
          </a:xfrm>
          <a:custGeom>
            <a:avLst/>
            <a:gdLst>
              <a:gd name="T0" fmla="*/ 101 w 107"/>
              <a:gd name="T1" fmla="*/ 107 h 154"/>
              <a:gd name="T2" fmla="*/ 61 w 107"/>
              <a:gd name="T3" fmla="*/ 107 h 154"/>
              <a:gd name="T4" fmla="*/ 56 w 107"/>
              <a:gd name="T5" fmla="*/ 151 h 154"/>
              <a:gd name="T6" fmla="*/ 54 w 107"/>
              <a:gd name="T7" fmla="*/ 154 h 154"/>
              <a:gd name="T8" fmla="*/ 53 w 107"/>
              <a:gd name="T9" fmla="*/ 154 h 154"/>
              <a:gd name="T10" fmla="*/ 51 w 107"/>
              <a:gd name="T11" fmla="*/ 151 h 154"/>
              <a:gd name="T12" fmla="*/ 43 w 107"/>
              <a:gd name="T13" fmla="*/ 107 h 154"/>
              <a:gd name="T14" fmla="*/ 6 w 107"/>
              <a:gd name="T15" fmla="*/ 107 h 154"/>
              <a:gd name="T16" fmla="*/ 0 w 107"/>
              <a:gd name="T17" fmla="*/ 101 h 154"/>
              <a:gd name="T18" fmla="*/ 24 w 107"/>
              <a:gd name="T19" fmla="*/ 71 h 154"/>
              <a:gd name="T20" fmla="*/ 24 w 107"/>
              <a:gd name="T21" fmla="*/ 24 h 154"/>
              <a:gd name="T22" fmla="*/ 12 w 107"/>
              <a:gd name="T23" fmla="*/ 12 h 154"/>
              <a:gd name="T24" fmla="*/ 24 w 107"/>
              <a:gd name="T25" fmla="*/ 0 h 154"/>
              <a:gd name="T26" fmla="*/ 83 w 107"/>
              <a:gd name="T27" fmla="*/ 0 h 154"/>
              <a:gd name="T28" fmla="*/ 95 w 107"/>
              <a:gd name="T29" fmla="*/ 12 h 154"/>
              <a:gd name="T30" fmla="*/ 83 w 107"/>
              <a:gd name="T31" fmla="*/ 24 h 154"/>
              <a:gd name="T32" fmla="*/ 83 w 107"/>
              <a:gd name="T33" fmla="*/ 71 h 154"/>
              <a:gd name="T34" fmla="*/ 107 w 107"/>
              <a:gd name="T35" fmla="*/ 101 h 154"/>
              <a:gd name="T36" fmla="*/ 101 w 107"/>
              <a:gd name="T37" fmla="*/ 107 h 154"/>
              <a:gd name="T38" fmla="*/ 45 w 107"/>
              <a:gd name="T39" fmla="*/ 27 h 154"/>
              <a:gd name="T40" fmla="*/ 42 w 107"/>
              <a:gd name="T41" fmla="*/ 24 h 154"/>
              <a:gd name="T42" fmla="*/ 39 w 107"/>
              <a:gd name="T43" fmla="*/ 27 h 154"/>
              <a:gd name="T44" fmla="*/ 39 w 107"/>
              <a:gd name="T45" fmla="*/ 68 h 154"/>
              <a:gd name="T46" fmla="*/ 42 w 107"/>
              <a:gd name="T47" fmla="*/ 71 h 154"/>
              <a:gd name="T48" fmla="*/ 45 w 107"/>
              <a:gd name="T49" fmla="*/ 68 h 154"/>
              <a:gd name="T50" fmla="*/ 45 w 107"/>
              <a:gd name="T51" fmla="*/ 2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" h="154">
                <a:moveTo>
                  <a:pt x="101" y="107"/>
                </a:moveTo>
                <a:cubicBezTo>
                  <a:pt x="61" y="107"/>
                  <a:pt x="61" y="107"/>
                  <a:pt x="61" y="107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6" y="153"/>
                  <a:pt x="55" y="154"/>
                  <a:pt x="54" y="154"/>
                </a:cubicBezTo>
                <a:cubicBezTo>
                  <a:pt x="53" y="154"/>
                  <a:pt x="53" y="154"/>
                  <a:pt x="53" y="154"/>
                </a:cubicBezTo>
                <a:cubicBezTo>
                  <a:pt x="52" y="154"/>
                  <a:pt x="51" y="153"/>
                  <a:pt x="51" y="151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3" y="107"/>
                  <a:pt x="0" y="104"/>
                  <a:pt x="0" y="101"/>
                </a:cubicBezTo>
                <a:cubicBezTo>
                  <a:pt x="0" y="86"/>
                  <a:pt x="12" y="71"/>
                  <a:pt x="24" y="71"/>
                </a:cubicBezTo>
                <a:cubicBezTo>
                  <a:pt x="24" y="24"/>
                  <a:pt x="24" y="24"/>
                  <a:pt x="24" y="24"/>
                </a:cubicBezTo>
                <a:cubicBezTo>
                  <a:pt x="17" y="24"/>
                  <a:pt x="12" y="19"/>
                  <a:pt x="12" y="12"/>
                </a:cubicBezTo>
                <a:cubicBezTo>
                  <a:pt x="12" y="6"/>
                  <a:pt x="17" y="0"/>
                  <a:pt x="24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90" y="0"/>
                  <a:pt x="95" y="6"/>
                  <a:pt x="95" y="12"/>
                </a:cubicBezTo>
                <a:cubicBezTo>
                  <a:pt x="95" y="19"/>
                  <a:pt x="90" y="24"/>
                  <a:pt x="83" y="24"/>
                </a:cubicBezTo>
                <a:cubicBezTo>
                  <a:pt x="83" y="71"/>
                  <a:pt x="83" y="71"/>
                  <a:pt x="83" y="71"/>
                </a:cubicBezTo>
                <a:cubicBezTo>
                  <a:pt x="95" y="71"/>
                  <a:pt x="107" y="86"/>
                  <a:pt x="107" y="101"/>
                </a:cubicBezTo>
                <a:cubicBezTo>
                  <a:pt x="107" y="104"/>
                  <a:pt x="104" y="107"/>
                  <a:pt x="101" y="107"/>
                </a:cubicBezTo>
                <a:close/>
                <a:moveTo>
                  <a:pt x="45" y="27"/>
                </a:moveTo>
                <a:cubicBezTo>
                  <a:pt x="45" y="25"/>
                  <a:pt x="43" y="24"/>
                  <a:pt x="42" y="24"/>
                </a:cubicBezTo>
                <a:cubicBezTo>
                  <a:pt x="40" y="24"/>
                  <a:pt x="39" y="25"/>
                  <a:pt x="39" y="27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70"/>
                  <a:pt x="40" y="71"/>
                  <a:pt x="42" y="71"/>
                </a:cubicBezTo>
                <a:cubicBezTo>
                  <a:pt x="43" y="71"/>
                  <a:pt x="45" y="70"/>
                  <a:pt x="45" y="68"/>
                </a:cubicBezTo>
                <a:lnTo>
                  <a:pt x="45" y="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5" name="Freeform 397"/>
          <p:cNvSpPr>
            <a:spLocks noEditPoints="1"/>
          </p:cNvSpPr>
          <p:nvPr/>
        </p:nvSpPr>
        <p:spPr bwMode="auto">
          <a:xfrm>
            <a:off x="6725284" y="4571480"/>
            <a:ext cx="165454" cy="164264"/>
          </a:xfrm>
          <a:custGeom>
            <a:avLst/>
            <a:gdLst>
              <a:gd name="T0" fmla="*/ 142 w 142"/>
              <a:gd name="T1" fmla="*/ 77 h 142"/>
              <a:gd name="T2" fmla="*/ 136 w 142"/>
              <a:gd name="T3" fmla="*/ 83 h 142"/>
              <a:gd name="T4" fmla="*/ 123 w 142"/>
              <a:gd name="T5" fmla="*/ 83 h 142"/>
              <a:gd name="T6" fmla="*/ 83 w 142"/>
              <a:gd name="T7" fmla="*/ 123 h 142"/>
              <a:gd name="T8" fmla="*/ 83 w 142"/>
              <a:gd name="T9" fmla="*/ 136 h 142"/>
              <a:gd name="T10" fmla="*/ 77 w 142"/>
              <a:gd name="T11" fmla="*/ 142 h 142"/>
              <a:gd name="T12" fmla="*/ 65 w 142"/>
              <a:gd name="T13" fmla="*/ 142 h 142"/>
              <a:gd name="T14" fmla="*/ 59 w 142"/>
              <a:gd name="T15" fmla="*/ 136 h 142"/>
              <a:gd name="T16" fmla="*/ 59 w 142"/>
              <a:gd name="T17" fmla="*/ 123 h 142"/>
              <a:gd name="T18" fmla="*/ 19 w 142"/>
              <a:gd name="T19" fmla="*/ 83 h 142"/>
              <a:gd name="T20" fmla="*/ 6 w 142"/>
              <a:gd name="T21" fmla="*/ 83 h 142"/>
              <a:gd name="T22" fmla="*/ 0 w 142"/>
              <a:gd name="T23" fmla="*/ 77 h 142"/>
              <a:gd name="T24" fmla="*/ 0 w 142"/>
              <a:gd name="T25" fmla="*/ 65 h 142"/>
              <a:gd name="T26" fmla="*/ 6 w 142"/>
              <a:gd name="T27" fmla="*/ 59 h 142"/>
              <a:gd name="T28" fmla="*/ 19 w 142"/>
              <a:gd name="T29" fmla="*/ 59 h 142"/>
              <a:gd name="T30" fmla="*/ 59 w 142"/>
              <a:gd name="T31" fmla="*/ 19 h 142"/>
              <a:gd name="T32" fmla="*/ 59 w 142"/>
              <a:gd name="T33" fmla="*/ 6 h 142"/>
              <a:gd name="T34" fmla="*/ 65 w 142"/>
              <a:gd name="T35" fmla="*/ 0 h 142"/>
              <a:gd name="T36" fmla="*/ 77 w 142"/>
              <a:gd name="T37" fmla="*/ 0 h 142"/>
              <a:gd name="T38" fmla="*/ 83 w 142"/>
              <a:gd name="T39" fmla="*/ 6 h 142"/>
              <a:gd name="T40" fmla="*/ 83 w 142"/>
              <a:gd name="T41" fmla="*/ 19 h 142"/>
              <a:gd name="T42" fmla="*/ 123 w 142"/>
              <a:gd name="T43" fmla="*/ 59 h 142"/>
              <a:gd name="T44" fmla="*/ 136 w 142"/>
              <a:gd name="T45" fmla="*/ 59 h 142"/>
              <a:gd name="T46" fmla="*/ 142 w 142"/>
              <a:gd name="T47" fmla="*/ 65 h 142"/>
              <a:gd name="T48" fmla="*/ 142 w 142"/>
              <a:gd name="T49" fmla="*/ 77 h 142"/>
              <a:gd name="T50" fmla="*/ 101 w 142"/>
              <a:gd name="T51" fmla="*/ 83 h 142"/>
              <a:gd name="T52" fmla="*/ 95 w 142"/>
              <a:gd name="T53" fmla="*/ 77 h 142"/>
              <a:gd name="T54" fmla="*/ 95 w 142"/>
              <a:gd name="T55" fmla="*/ 65 h 142"/>
              <a:gd name="T56" fmla="*/ 101 w 142"/>
              <a:gd name="T57" fmla="*/ 59 h 142"/>
              <a:gd name="T58" fmla="*/ 111 w 142"/>
              <a:gd name="T59" fmla="*/ 59 h 142"/>
              <a:gd name="T60" fmla="*/ 83 w 142"/>
              <a:gd name="T61" fmla="*/ 32 h 142"/>
              <a:gd name="T62" fmla="*/ 83 w 142"/>
              <a:gd name="T63" fmla="*/ 42 h 142"/>
              <a:gd name="T64" fmla="*/ 77 w 142"/>
              <a:gd name="T65" fmla="*/ 48 h 142"/>
              <a:gd name="T66" fmla="*/ 65 w 142"/>
              <a:gd name="T67" fmla="*/ 48 h 142"/>
              <a:gd name="T68" fmla="*/ 59 w 142"/>
              <a:gd name="T69" fmla="*/ 42 h 142"/>
              <a:gd name="T70" fmla="*/ 59 w 142"/>
              <a:gd name="T71" fmla="*/ 32 h 142"/>
              <a:gd name="T72" fmla="*/ 31 w 142"/>
              <a:gd name="T73" fmla="*/ 59 h 142"/>
              <a:gd name="T74" fmla="*/ 41 w 142"/>
              <a:gd name="T75" fmla="*/ 59 h 142"/>
              <a:gd name="T76" fmla="*/ 47 w 142"/>
              <a:gd name="T77" fmla="*/ 65 h 142"/>
              <a:gd name="T78" fmla="*/ 47 w 142"/>
              <a:gd name="T79" fmla="*/ 77 h 142"/>
              <a:gd name="T80" fmla="*/ 41 w 142"/>
              <a:gd name="T81" fmla="*/ 83 h 142"/>
              <a:gd name="T82" fmla="*/ 31 w 142"/>
              <a:gd name="T83" fmla="*/ 83 h 142"/>
              <a:gd name="T84" fmla="*/ 59 w 142"/>
              <a:gd name="T85" fmla="*/ 111 h 142"/>
              <a:gd name="T86" fmla="*/ 59 w 142"/>
              <a:gd name="T87" fmla="*/ 101 h 142"/>
              <a:gd name="T88" fmla="*/ 65 w 142"/>
              <a:gd name="T89" fmla="*/ 95 h 142"/>
              <a:gd name="T90" fmla="*/ 77 w 142"/>
              <a:gd name="T91" fmla="*/ 95 h 142"/>
              <a:gd name="T92" fmla="*/ 83 w 142"/>
              <a:gd name="T93" fmla="*/ 101 h 142"/>
              <a:gd name="T94" fmla="*/ 83 w 142"/>
              <a:gd name="T95" fmla="*/ 111 h 142"/>
              <a:gd name="T96" fmla="*/ 111 w 142"/>
              <a:gd name="T97" fmla="*/ 83 h 142"/>
              <a:gd name="T98" fmla="*/ 101 w 142"/>
              <a:gd name="T99" fmla="*/ 8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2" h="142">
                <a:moveTo>
                  <a:pt x="142" y="77"/>
                </a:moveTo>
                <a:cubicBezTo>
                  <a:pt x="142" y="80"/>
                  <a:pt x="139" y="83"/>
                  <a:pt x="136" y="83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18" y="103"/>
                  <a:pt x="103" y="119"/>
                  <a:pt x="83" y="123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3" y="139"/>
                  <a:pt x="80" y="142"/>
                  <a:pt x="77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2" y="142"/>
                  <a:pt x="59" y="139"/>
                  <a:pt x="59" y="136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39" y="119"/>
                  <a:pt x="24" y="103"/>
                  <a:pt x="19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3" y="83"/>
                  <a:pt x="0" y="80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24" y="40"/>
                  <a:pt x="39" y="24"/>
                  <a:pt x="59" y="19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3"/>
                  <a:pt x="62" y="0"/>
                  <a:pt x="65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80" y="0"/>
                  <a:pt x="83" y="3"/>
                  <a:pt x="83" y="6"/>
                </a:cubicBezTo>
                <a:cubicBezTo>
                  <a:pt x="83" y="19"/>
                  <a:pt x="83" y="19"/>
                  <a:pt x="83" y="19"/>
                </a:cubicBezTo>
                <a:cubicBezTo>
                  <a:pt x="103" y="24"/>
                  <a:pt x="118" y="40"/>
                  <a:pt x="123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9" y="59"/>
                  <a:pt x="142" y="62"/>
                  <a:pt x="142" y="65"/>
                </a:cubicBezTo>
                <a:lnTo>
                  <a:pt x="142" y="77"/>
                </a:lnTo>
                <a:close/>
                <a:moveTo>
                  <a:pt x="101" y="83"/>
                </a:moveTo>
                <a:cubicBezTo>
                  <a:pt x="97" y="83"/>
                  <a:pt x="95" y="80"/>
                  <a:pt x="95" y="77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2"/>
                  <a:pt x="97" y="59"/>
                  <a:pt x="101" y="59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7" y="46"/>
                  <a:pt x="96" y="36"/>
                  <a:pt x="83" y="3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5"/>
                  <a:pt x="80" y="48"/>
                  <a:pt x="77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2" y="48"/>
                  <a:pt x="59" y="45"/>
                  <a:pt x="59" y="42"/>
                </a:cubicBezTo>
                <a:cubicBezTo>
                  <a:pt x="59" y="32"/>
                  <a:pt x="59" y="32"/>
                  <a:pt x="59" y="32"/>
                </a:cubicBezTo>
                <a:cubicBezTo>
                  <a:pt x="46" y="36"/>
                  <a:pt x="35" y="46"/>
                  <a:pt x="3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5" y="59"/>
                  <a:pt x="47" y="62"/>
                  <a:pt x="47" y="6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80"/>
                  <a:pt x="45" y="83"/>
                  <a:pt x="41" y="83"/>
                </a:cubicBezTo>
                <a:cubicBezTo>
                  <a:pt x="31" y="83"/>
                  <a:pt x="31" y="83"/>
                  <a:pt x="31" y="83"/>
                </a:cubicBezTo>
                <a:cubicBezTo>
                  <a:pt x="35" y="96"/>
                  <a:pt x="46" y="107"/>
                  <a:pt x="59" y="11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9" y="98"/>
                  <a:pt x="62" y="95"/>
                  <a:pt x="65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5"/>
                  <a:pt x="83" y="98"/>
                  <a:pt x="83" y="101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96" y="107"/>
                  <a:pt x="107" y="96"/>
                  <a:pt x="111" y="83"/>
                </a:cubicBezTo>
                <a:lnTo>
                  <a:pt x="101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6" name="Freeform 398"/>
          <p:cNvSpPr>
            <a:spLocks noEditPoints="1"/>
          </p:cNvSpPr>
          <p:nvPr/>
        </p:nvSpPr>
        <p:spPr bwMode="auto">
          <a:xfrm>
            <a:off x="6932399" y="4560767"/>
            <a:ext cx="151170" cy="174977"/>
          </a:xfrm>
          <a:custGeom>
            <a:avLst/>
            <a:gdLst>
              <a:gd name="T0" fmla="*/ 131 w 131"/>
              <a:gd name="T1" fmla="*/ 42 h 151"/>
              <a:gd name="T2" fmla="*/ 130 w 131"/>
              <a:gd name="T3" fmla="*/ 44 h 151"/>
              <a:gd name="T4" fmla="*/ 128 w 131"/>
              <a:gd name="T5" fmla="*/ 45 h 151"/>
              <a:gd name="T6" fmla="*/ 127 w 131"/>
              <a:gd name="T7" fmla="*/ 45 h 151"/>
              <a:gd name="T8" fmla="*/ 86 w 131"/>
              <a:gd name="T9" fmla="*/ 36 h 151"/>
              <a:gd name="T10" fmla="*/ 83 w 131"/>
              <a:gd name="T11" fmla="*/ 33 h 151"/>
              <a:gd name="T12" fmla="*/ 60 w 131"/>
              <a:gd name="T13" fmla="*/ 33 h 151"/>
              <a:gd name="T14" fmla="*/ 60 w 131"/>
              <a:gd name="T15" fmla="*/ 42 h 151"/>
              <a:gd name="T16" fmla="*/ 83 w 131"/>
              <a:gd name="T17" fmla="*/ 71 h 151"/>
              <a:gd name="T18" fmla="*/ 83 w 131"/>
              <a:gd name="T19" fmla="*/ 145 h 151"/>
              <a:gd name="T20" fmla="*/ 77 w 131"/>
              <a:gd name="T21" fmla="*/ 151 h 151"/>
              <a:gd name="T22" fmla="*/ 30 w 131"/>
              <a:gd name="T23" fmla="*/ 151 h 151"/>
              <a:gd name="T24" fmla="*/ 24 w 131"/>
              <a:gd name="T25" fmla="*/ 145 h 151"/>
              <a:gd name="T26" fmla="*/ 24 w 131"/>
              <a:gd name="T27" fmla="*/ 71 h 151"/>
              <a:gd name="T28" fmla="*/ 45 w 131"/>
              <a:gd name="T29" fmla="*/ 43 h 151"/>
              <a:gd name="T30" fmla="*/ 45 w 131"/>
              <a:gd name="T31" fmla="*/ 33 h 151"/>
              <a:gd name="T32" fmla="*/ 42 w 131"/>
              <a:gd name="T33" fmla="*/ 33 h 151"/>
              <a:gd name="T34" fmla="*/ 12 w 131"/>
              <a:gd name="T35" fmla="*/ 53 h 151"/>
              <a:gd name="T36" fmla="*/ 7 w 131"/>
              <a:gd name="T37" fmla="*/ 57 h 151"/>
              <a:gd name="T38" fmla="*/ 4 w 131"/>
              <a:gd name="T39" fmla="*/ 56 h 151"/>
              <a:gd name="T40" fmla="*/ 1 w 131"/>
              <a:gd name="T41" fmla="*/ 48 h 151"/>
              <a:gd name="T42" fmla="*/ 30 w 131"/>
              <a:gd name="T43" fmla="*/ 23 h 151"/>
              <a:gd name="T44" fmla="*/ 27 w 131"/>
              <a:gd name="T45" fmla="*/ 15 h 151"/>
              <a:gd name="T46" fmla="*/ 42 w 131"/>
              <a:gd name="T47" fmla="*/ 0 h 151"/>
              <a:gd name="T48" fmla="*/ 57 w 131"/>
              <a:gd name="T49" fmla="*/ 15 h 151"/>
              <a:gd name="T50" fmla="*/ 55 w 131"/>
              <a:gd name="T51" fmla="*/ 21 h 151"/>
              <a:gd name="T52" fmla="*/ 83 w 131"/>
              <a:gd name="T53" fmla="*/ 21 h 151"/>
              <a:gd name="T54" fmla="*/ 86 w 131"/>
              <a:gd name="T55" fmla="*/ 18 h 151"/>
              <a:gd name="T56" fmla="*/ 127 w 131"/>
              <a:gd name="T57" fmla="*/ 9 h 151"/>
              <a:gd name="T58" fmla="*/ 128 w 131"/>
              <a:gd name="T59" fmla="*/ 9 h 151"/>
              <a:gd name="T60" fmla="*/ 130 w 131"/>
              <a:gd name="T61" fmla="*/ 10 h 151"/>
              <a:gd name="T62" fmla="*/ 131 w 131"/>
              <a:gd name="T63" fmla="*/ 12 h 151"/>
              <a:gd name="T64" fmla="*/ 131 w 131"/>
              <a:gd name="T65" fmla="*/ 42 h 151"/>
              <a:gd name="T66" fmla="*/ 42 w 131"/>
              <a:gd name="T67" fmla="*/ 9 h 151"/>
              <a:gd name="T68" fmla="*/ 36 w 131"/>
              <a:gd name="T69" fmla="*/ 15 h 151"/>
              <a:gd name="T70" fmla="*/ 42 w 131"/>
              <a:gd name="T71" fmla="*/ 21 h 151"/>
              <a:gd name="T72" fmla="*/ 48 w 131"/>
              <a:gd name="T73" fmla="*/ 15 h 151"/>
              <a:gd name="T74" fmla="*/ 42 w 131"/>
              <a:gd name="T75" fmla="*/ 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1" h="151">
                <a:moveTo>
                  <a:pt x="131" y="42"/>
                </a:moveTo>
                <a:cubicBezTo>
                  <a:pt x="131" y="43"/>
                  <a:pt x="130" y="44"/>
                  <a:pt x="130" y="44"/>
                </a:cubicBezTo>
                <a:cubicBezTo>
                  <a:pt x="129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ubicBezTo>
                  <a:pt x="86" y="36"/>
                  <a:pt x="86" y="36"/>
                  <a:pt x="86" y="36"/>
                </a:cubicBezTo>
                <a:cubicBezTo>
                  <a:pt x="84" y="35"/>
                  <a:pt x="83" y="34"/>
                  <a:pt x="83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42"/>
                  <a:pt x="60" y="42"/>
                  <a:pt x="60" y="42"/>
                </a:cubicBezTo>
                <a:cubicBezTo>
                  <a:pt x="73" y="45"/>
                  <a:pt x="83" y="57"/>
                  <a:pt x="83" y="71"/>
                </a:cubicBezTo>
                <a:cubicBezTo>
                  <a:pt x="83" y="145"/>
                  <a:pt x="83" y="145"/>
                  <a:pt x="83" y="145"/>
                </a:cubicBezTo>
                <a:cubicBezTo>
                  <a:pt x="83" y="148"/>
                  <a:pt x="81" y="151"/>
                  <a:pt x="77" y="151"/>
                </a:cubicBezTo>
                <a:cubicBezTo>
                  <a:pt x="30" y="151"/>
                  <a:pt x="30" y="151"/>
                  <a:pt x="30" y="151"/>
                </a:cubicBezTo>
                <a:cubicBezTo>
                  <a:pt x="27" y="151"/>
                  <a:pt x="24" y="148"/>
                  <a:pt x="24" y="145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58"/>
                  <a:pt x="33" y="47"/>
                  <a:pt x="45" y="43"/>
                </a:cubicBezTo>
                <a:cubicBezTo>
                  <a:pt x="45" y="33"/>
                  <a:pt x="45" y="33"/>
                  <a:pt x="45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22" y="33"/>
                  <a:pt x="12" y="53"/>
                  <a:pt x="12" y="53"/>
                </a:cubicBezTo>
                <a:cubicBezTo>
                  <a:pt x="11" y="55"/>
                  <a:pt x="9" y="57"/>
                  <a:pt x="7" y="57"/>
                </a:cubicBezTo>
                <a:cubicBezTo>
                  <a:pt x="6" y="57"/>
                  <a:pt x="5" y="56"/>
                  <a:pt x="4" y="56"/>
                </a:cubicBezTo>
                <a:cubicBezTo>
                  <a:pt x="1" y="54"/>
                  <a:pt x="0" y="51"/>
                  <a:pt x="1" y="48"/>
                </a:cubicBezTo>
                <a:cubicBezTo>
                  <a:pt x="2" y="47"/>
                  <a:pt x="11" y="29"/>
                  <a:pt x="30" y="23"/>
                </a:cubicBezTo>
                <a:cubicBezTo>
                  <a:pt x="28" y="21"/>
                  <a:pt x="27" y="18"/>
                  <a:pt x="27" y="15"/>
                </a:cubicBezTo>
                <a:cubicBezTo>
                  <a:pt x="27" y="7"/>
                  <a:pt x="34" y="0"/>
                  <a:pt x="42" y="0"/>
                </a:cubicBezTo>
                <a:cubicBezTo>
                  <a:pt x="50" y="0"/>
                  <a:pt x="57" y="7"/>
                  <a:pt x="57" y="15"/>
                </a:cubicBezTo>
                <a:cubicBezTo>
                  <a:pt x="57" y="17"/>
                  <a:pt x="56" y="19"/>
                  <a:pt x="55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0"/>
                  <a:pt x="84" y="18"/>
                  <a:pt x="86" y="18"/>
                </a:cubicBezTo>
                <a:cubicBezTo>
                  <a:pt x="127" y="9"/>
                  <a:pt x="127" y="9"/>
                  <a:pt x="127" y="9"/>
                </a:cubicBezTo>
                <a:cubicBezTo>
                  <a:pt x="127" y="9"/>
                  <a:pt x="128" y="9"/>
                  <a:pt x="128" y="9"/>
                </a:cubicBezTo>
                <a:cubicBezTo>
                  <a:pt x="128" y="9"/>
                  <a:pt x="129" y="9"/>
                  <a:pt x="130" y="10"/>
                </a:cubicBezTo>
                <a:cubicBezTo>
                  <a:pt x="130" y="10"/>
                  <a:pt x="131" y="11"/>
                  <a:pt x="131" y="12"/>
                </a:cubicBezTo>
                <a:lnTo>
                  <a:pt x="131" y="42"/>
                </a:lnTo>
                <a:close/>
                <a:moveTo>
                  <a:pt x="42" y="9"/>
                </a:moveTo>
                <a:cubicBezTo>
                  <a:pt x="39" y="9"/>
                  <a:pt x="36" y="12"/>
                  <a:pt x="36" y="15"/>
                </a:cubicBezTo>
                <a:cubicBezTo>
                  <a:pt x="36" y="18"/>
                  <a:pt x="39" y="21"/>
                  <a:pt x="42" y="21"/>
                </a:cubicBezTo>
                <a:cubicBezTo>
                  <a:pt x="45" y="21"/>
                  <a:pt x="48" y="18"/>
                  <a:pt x="48" y="15"/>
                </a:cubicBezTo>
                <a:cubicBezTo>
                  <a:pt x="48" y="12"/>
                  <a:pt x="45" y="9"/>
                  <a:pt x="42" y="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en-IN" sz="269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0" name="矩形 399"/>
          <p:cNvSpPr/>
          <p:nvPr/>
        </p:nvSpPr>
        <p:spPr>
          <a:xfrm>
            <a:off x="-12494" y="437941"/>
            <a:ext cx="9155303" cy="7059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赠送</a:t>
            </a:r>
            <a:r>
              <a:rPr lang="en-US" altLang="zh-CN" sz="24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300+</a:t>
            </a:r>
            <a:r>
              <a:rPr lang="zh-CN" altLang="en-US" sz="24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矢量可编辑图标</a:t>
            </a:r>
          </a:p>
        </p:txBody>
      </p:sp>
    </p:spTree>
    <p:extLst>
      <p:ext uri="{BB962C8B-B14F-4D97-AF65-F5344CB8AC3E}">
        <p14:creationId xmlns:p14="http://schemas.microsoft.com/office/powerpoint/2010/main" val="74444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0" b="56160"/>
          <a:stretch/>
        </p:blipFill>
        <p:spPr>
          <a:xfrm>
            <a:off x="-35043" y="3501701"/>
            <a:ext cx="9144000" cy="164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40" b="24240"/>
          <a:stretch/>
        </p:blipFill>
        <p:spPr>
          <a:xfrm>
            <a:off x="10085" y="0"/>
            <a:ext cx="9144000" cy="16417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33008" y="1971586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7329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500706" y="1146358"/>
            <a:ext cx="2610439" cy="715058"/>
            <a:chOff x="1270277" y="1165408"/>
            <a:chExt cx="2610439" cy="715058"/>
          </a:xfrm>
        </p:grpSpPr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1270277" y="1165408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1270277" y="1418801"/>
              <a:ext cx="2610439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j-cs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j-cs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j-cs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Arial" panose="020B0604020202020204" pitchFamily="34" charset="0"/>
              </a:endParaRPr>
            </a:p>
          </p:txBody>
        </p:sp>
      </p:grpSp>
      <p:sp>
        <p:nvSpPr>
          <p:cNvPr id="85" name="Footer Text"/>
          <p:cNvSpPr txBox="1"/>
          <p:nvPr/>
        </p:nvSpPr>
        <p:spPr>
          <a:xfrm>
            <a:off x="692057" y="4140653"/>
            <a:ext cx="77598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6" name="Straight Line buttom"/>
          <p:cNvCxnSpPr/>
          <p:nvPr/>
        </p:nvCxnSpPr>
        <p:spPr>
          <a:xfrm>
            <a:off x="685800" y="4007201"/>
            <a:ext cx="77724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5407765" y="1146358"/>
            <a:ext cx="2630181" cy="715058"/>
            <a:chOff x="5225418" y="1165408"/>
            <a:chExt cx="2630181" cy="715058"/>
          </a:xfrm>
        </p:grpSpPr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5225418" y="1165408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5225418" y="1418801"/>
              <a:ext cx="2630181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500706" y="2068071"/>
            <a:ext cx="2610439" cy="715058"/>
            <a:chOff x="1270277" y="2087120"/>
            <a:chExt cx="2610439" cy="715058"/>
          </a:xfrm>
        </p:grpSpPr>
        <p:sp>
          <p:nvSpPr>
            <p:cNvPr id="67" name="Text Placeholder 3"/>
            <p:cNvSpPr txBox="1">
              <a:spLocks/>
            </p:cNvSpPr>
            <p:nvPr/>
          </p:nvSpPr>
          <p:spPr>
            <a:xfrm>
              <a:off x="1270277" y="2087120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 Placeholder 3"/>
            <p:cNvSpPr txBox="1">
              <a:spLocks/>
            </p:cNvSpPr>
            <p:nvPr/>
          </p:nvSpPr>
          <p:spPr>
            <a:xfrm>
              <a:off x="1270277" y="2340513"/>
              <a:ext cx="2610439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7765" y="2068071"/>
            <a:ext cx="2630181" cy="715058"/>
            <a:chOff x="5225418" y="2087120"/>
            <a:chExt cx="2630181" cy="715058"/>
          </a:xfrm>
        </p:grpSpPr>
        <p:sp>
          <p:nvSpPr>
            <p:cNvPr id="71" name="Text Placeholder 3"/>
            <p:cNvSpPr txBox="1">
              <a:spLocks/>
            </p:cNvSpPr>
            <p:nvPr/>
          </p:nvSpPr>
          <p:spPr>
            <a:xfrm>
              <a:off x="5225418" y="2087120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 Placeholder 3"/>
            <p:cNvSpPr txBox="1">
              <a:spLocks/>
            </p:cNvSpPr>
            <p:nvPr/>
          </p:nvSpPr>
          <p:spPr>
            <a:xfrm>
              <a:off x="5225418" y="2340513"/>
              <a:ext cx="2630181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500706" y="2989783"/>
            <a:ext cx="2610439" cy="715058"/>
            <a:chOff x="1270277" y="3008832"/>
            <a:chExt cx="2610439" cy="715058"/>
          </a:xfrm>
        </p:grpSpPr>
        <p:sp>
          <p:nvSpPr>
            <p:cNvPr id="75" name="Text Placeholder 3"/>
            <p:cNvSpPr txBox="1">
              <a:spLocks/>
            </p:cNvSpPr>
            <p:nvPr/>
          </p:nvSpPr>
          <p:spPr>
            <a:xfrm>
              <a:off x="1270277" y="3008832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 Placeholder 3"/>
            <p:cNvSpPr txBox="1">
              <a:spLocks/>
            </p:cNvSpPr>
            <p:nvPr/>
          </p:nvSpPr>
          <p:spPr>
            <a:xfrm>
              <a:off x="1270277" y="3262225"/>
              <a:ext cx="2610439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7765" y="2989783"/>
            <a:ext cx="2630181" cy="715058"/>
            <a:chOff x="5225418" y="3008832"/>
            <a:chExt cx="2630181" cy="715058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5225418" y="3008832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输入标题</a:t>
              </a:r>
              <a:endParaRPr lang="en-US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5225418" y="3262225"/>
              <a:ext cx="2630181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4378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Freeform 45"/>
          <p:cNvSpPr>
            <a:spLocks noEditPoints="1"/>
          </p:cNvSpPr>
          <p:nvPr/>
        </p:nvSpPr>
        <p:spPr bwMode="auto">
          <a:xfrm>
            <a:off x="1112389" y="1390581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45"/>
          <p:cNvSpPr>
            <a:spLocks noEditPoints="1"/>
          </p:cNvSpPr>
          <p:nvPr/>
        </p:nvSpPr>
        <p:spPr bwMode="auto">
          <a:xfrm>
            <a:off x="1112389" y="2321463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45"/>
          <p:cNvSpPr>
            <a:spLocks noEditPoints="1"/>
          </p:cNvSpPr>
          <p:nvPr/>
        </p:nvSpPr>
        <p:spPr bwMode="auto">
          <a:xfrm>
            <a:off x="1112389" y="3290800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45"/>
          <p:cNvSpPr>
            <a:spLocks noEditPoints="1"/>
          </p:cNvSpPr>
          <p:nvPr/>
        </p:nvSpPr>
        <p:spPr bwMode="auto">
          <a:xfrm>
            <a:off x="5013349" y="1390581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45"/>
          <p:cNvSpPr>
            <a:spLocks noEditPoints="1"/>
          </p:cNvSpPr>
          <p:nvPr/>
        </p:nvSpPr>
        <p:spPr bwMode="auto">
          <a:xfrm>
            <a:off x="5013349" y="2321463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45"/>
          <p:cNvSpPr>
            <a:spLocks noEditPoints="1"/>
          </p:cNvSpPr>
          <p:nvPr/>
        </p:nvSpPr>
        <p:spPr bwMode="auto">
          <a:xfrm>
            <a:off x="5013349" y="3290800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997667730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own Arrow Callout 8"/>
          <p:cNvSpPr/>
          <p:nvPr/>
        </p:nvSpPr>
        <p:spPr>
          <a:xfrm>
            <a:off x="2" y="2"/>
            <a:ext cx="9143999" cy="2974997"/>
          </a:xfrm>
          <a:prstGeom prst="downArrowCallout">
            <a:avLst>
              <a:gd name="adj1" fmla="val 20972"/>
              <a:gd name="adj2" fmla="val 10486"/>
              <a:gd name="adj3" fmla="val 7497"/>
              <a:gd name="adj4" fmla="val 92503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178176" y="3263037"/>
            <a:ext cx="1699181" cy="654731"/>
            <a:chOff x="4597685" y="3155872"/>
            <a:chExt cx="1699181" cy="654731"/>
          </a:xfrm>
        </p:grpSpPr>
        <p:sp>
          <p:nvSpPr>
            <p:cNvPr id="23" name="TextBox 22"/>
            <p:cNvSpPr txBox="1"/>
            <p:nvPr/>
          </p:nvSpPr>
          <p:spPr>
            <a:xfrm>
              <a:off x="4597686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97685" y="3348938"/>
              <a:ext cx="1699181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973297" y="3263037"/>
            <a:ext cx="1650146" cy="654731"/>
            <a:chOff x="6978977" y="3155872"/>
            <a:chExt cx="1650146" cy="654731"/>
          </a:xfrm>
        </p:grpSpPr>
        <p:sp>
          <p:nvSpPr>
            <p:cNvPr id="30" name="TextBox 29"/>
            <p:cNvSpPr txBox="1"/>
            <p:nvPr/>
          </p:nvSpPr>
          <p:spPr>
            <a:xfrm>
              <a:off x="6978977" y="3155872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978977" y="3348938"/>
              <a:ext cx="1650146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847025" y="3263037"/>
            <a:ext cx="1666293" cy="654731"/>
            <a:chOff x="4597685" y="3914331"/>
            <a:chExt cx="1666293" cy="654731"/>
          </a:xfrm>
        </p:grpSpPr>
        <p:sp>
          <p:nvSpPr>
            <p:cNvPr id="34" name="TextBox 33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597685" y="4107397"/>
              <a:ext cx="1666293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178176" y="4068589"/>
            <a:ext cx="1699181" cy="654731"/>
            <a:chOff x="6978976" y="3914331"/>
            <a:chExt cx="1699181" cy="654731"/>
          </a:xfrm>
        </p:grpSpPr>
        <p:sp>
          <p:nvSpPr>
            <p:cNvPr id="38" name="TextBox 37"/>
            <p:cNvSpPr txBox="1"/>
            <p:nvPr/>
          </p:nvSpPr>
          <p:spPr>
            <a:xfrm>
              <a:off x="6978977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978976" y="4107397"/>
              <a:ext cx="1699181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976430" y="4068589"/>
            <a:ext cx="1647012" cy="654731"/>
            <a:chOff x="4597685" y="3914331"/>
            <a:chExt cx="1647012" cy="654731"/>
          </a:xfrm>
        </p:grpSpPr>
        <p:sp>
          <p:nvSpPr>
            <p:cNvPr id="42" name="TextBox 41"/>
            <p:cNvSpPr txBox="1"/>
            <p:nvPr/>
          </p:nvSpPr>
          <p:spPr>
            <a:xfrm>
              <a:off x="4597686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597685" y="4107397"/>
              <a:ext cx="1647012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847025" y="4068589"/>
            <a:ext cx="1666293" cy="654731"/>
            <a:chOff x="6978976" y="3914331"/>
            <a:chExt cx="1666293" cy="654731"/>
          </a:xfrm>
        </p:grpSpPr>
        <p:sp>
          <p:nvSpPr>
            <p:cNvPr id="50" name="TextBox 49"/>
            <p:cNvSpPr txBox="1"/>
            <p:nvPr/>
          </p:nvSpPr>
          <p:spPr>
            <a:xfrm>
              <a:off x="6978977" y="3914331"/>
              <a:ext cx="1542506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978976" y="4107397"/>
              <a:ext cx="1666293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/>
              </a:r>
              <a:br>
                <a:rPr lang="en-US" sz="10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endPara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299533" y="4190010"/>
            <a:ext cx="469021" cy="455593"/>
            <a:chOff x="6299532" y="4190009"/>
            <a:chExt cx="469021" cy="455593"/>
          </a:xfrm>
        </p:grpSpPr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30684" y="3383512"/>
            <a:ext cx="469021" cy="455593"/>
            <a:chOff x="630683" y="3383511"/>
            <a:chExt cx="469021" cy="455593"/>
          </a:xfrm>
        </p:grpSpPr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428939" y="4190010"/>
            <a:ext cx="469021" cy="455593"/>
            <a:chOff x="3428938" y="4190009"/>
            <a:chExt cx="469021" cy="455593"/>
          </a:xfrm>
        </p:grpSpPr>
        <p:sp>
          <p:nvSpPr>
            <p:cNvPr id="44" name="Oval 43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299533" y="3384457"/>
            <a:ext cx="469021" cy="455593"/>
            <a:chOff x="6299532" y="3384456"/>
            <a:chExt cx="469021" cy="455593"/>
          </a:xfrm>
        </p:grpSpPr>
        <p:sp>
          <p:nvSpPr>
            <p:cNvPr id="36" name="Oval 35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30684" y="4190010"/>
            <a:ext cx="469021" cy="455593"/>
            <a:chOff x="630683" y="4190009"/>
            <a:chExt cx="469021" cy="455593"/>
          </a:xfrm>
        </p:grpSpPr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425804" y="3384457"/>
            <a:ext cx="469021" cy="455593"/>
            <a:chOff x="3425803" y="3384456"/>
            <a:chExt cx="469021" cy="455593"/>
          </a:xfrm>
        </p:grpSpPr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"/>
            <p:cNvSpPr>
              <a:spLocks noEditPoints="1"/>
            </p:cNvSpPr>
            <p:nvPr/>
          </p:nvSpPr>
          <p:spPr bwMode="auto">
            <a:xfrm>
              <a:off x="3520613" y="347515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25701969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954312"/>
            <a:ext cx="9144000" cy="3691290"/>
            <a:chOff x="0" y="954312"/>
            <a:chExt cx="9144000" cy="3691290"/>
          </a:xfrm>
          <a:blipFill dpi="0" rotWithShape="1">
            <a:blip r:embed="rId4"/>
            <a:srcRect/>
            <a:tile tx="0" ty="-692150" sx="100000" sy="100000" flip="none" algn="tl"/>
          </a:blipFill>
        </p:grpSpPr>
        <p:sp>
          <p:nvSpPr>
            <p:cNvPr id="11" name="Rectangle 10"/>
            <p:cNvSpPr/>
            <p:nvPr/>
          </p:nvSpPr>
          <p:spPr>
            <a:xfrm>
              <a:off x="0" y="954312"/>
              <a:ext cx="9144000" cy="1728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Down Arrow Callout 11"/>
            <p:cNvSpPr/>
            <p:nvPr/>
          </p:nvSpPr>
          <p:spPr>
            <a:xfrm>
              <a:off x="0" y="1016361"/>
              <a:ext cx="9144000" cy="3629241"/>
            </a:xfrm>
            <a:prstGeom prst="downArrowCallout">
              <a:avLst>
                <a:gd name="adj1" fmla="val 29004"/>
                <a:gd name="adj2" fmla="val 14502"/>
                <a:gd name="adj3" fmla="val 4994"/>
                <a:gd name="adj4" fmla="val 95006"/>
              </a:avLst>
            </a:prstGeom>
            <a:blipFill dpi="0" rotWithShape="1">
              <a:blip r:embed="rId5"/>
              <a:srcRect/>
              <a:stretch>
                <a:fillRect t="-8000" b="-51000"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2757380" y="3159064"/>
            <a:ext cx="3629242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Rectangle 99"/>
          <p:cNvSpPr/>
          <p:nvPr/>
        </p:nvSpPr>
        <p:spPr>
          <a:xfrm rot="2700000">
            <a:off x="4478178" y="3656520"/>
            <a:ext cx="172820" cy="172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 flipH="1">
            <a:off x="2959005" y="3742929"/>
            <a:ext cx="136816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flipH="1">
            <a:off x="4816831" y="3742929"/>
            <a:ext cx="13105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51206493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Down Arrow 26"/>
          <p:cNvSpPr/>
          <p:nvPr/>
        </p:nvSpPr>
        <p:spPr>
          <a:xfrm>
            <a:off x="2654744" y="1419611"/>
            <a:ext cx="1854144" cy="2477099"/>
          </a:xfrm>
          <a:prstGeom prst="downArrow">
            <a:avLst>
              <a:gd name="adj1" fmla="val 100000"/>
              <a:gd name="adj2" fmla="val 50000"/>
            </a:avLst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Down Arrow 33"/>
          <p:cNvSpPr/>
          <p:nvPr/>
        </p:nvSpPr>
        <p:spPr>
          <a:xfrm>
            <a:off x="664551" y="1419611"/>
            <a:ext cx="1854144" cy="2477099"/>
          </a:xfrm>
          <a:prstGeom prst="down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0237" y="1994307"/>
            <a:ext cx="1802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lowchart: Off-page Connector 40"/>
          <p:cNvSpPr/>
          <p:nvPr/>
        </p:nvSpPr>
        <p:spPr>
          <a:xfrm>
            <a:off x="1199711" y="1114876"/>
            <a:ext cx="783825" cy="763505"/>
          </a:xfrm>
          <a:prstGeom prst="flowChartOffpageConnector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64270" y="1994307"/>
            <a:ext cx="1802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lowchart: Off-page Connector 42"/>
          <p:cNvSpPr/>
          <p:nvPr/>
        </p:nvSpPr>
        <p:spPr>
          <a:xfrm>
            <a:off x="3173744" y="1114876"/>
            <a:ext cx="783825" cy="763505"/>
          </a:xfrm>
          <a:prstGeom prst="flowChartOffpageConnector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4644938" y="1419611"/>
            <a:ext cx="1854144" cy="2477099"/>
          </a:xfrm>
          <a:prstGeom prst="downArrow">
            <a:avLst>
              <a:gd name="adj1" fmla="val 100000"/>
              <a:gd name="adj2" fmla="val 50000"/>
            </a:avLst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54464" y="1994307"/>
            <a:ext cx="1802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lowchart: Off-page Connector 17"/>
          <p:cNvSpPr/>
          <p:nvPr/>
        </p:nvSpPr>
        <p:spPr>
          <a:xfrm>
            <a:off x="5163938" y="1114876"/>
            <a:ext cx="783825" cy="763505"/>
          </a:xfrm>
          <a:prstGeom prst="flowChartOffpageConnector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6629400" y="1419611"/>
            <a:ext cx="1854144" cy="2477099"/>
          </a:xfrm>
          <a:prstGeom prst="downArrow">
            <a:avLst>
              <a:gd name="adj1" fmla="val 100000"/>
              <a:gd name="adj2" fmla="val 50000"/>
            </a:avLst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38926" y="1994307"/>
            <a:ext cx="1802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8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lowchart: Off-page Connector 20"/>
          <p:cNvSpPr/>
          <p:nvPr/>
        </p:nvSpPr>
        <p:spPr>
          <a:xfrm>
            <a:off x="7148401" y="1114876"/>
            <a:ext cx="783825" cy="763505"/>
          </a:xfrm>
          <a:prstGeom prst="flowChartOffpageConnector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62"/>
          <p:cNvSpPr>
            <a:spLocks noChangeAspect="1" noEditPoints="1"/>
          </p:cNvSpPr>
          <p:nvPr/>
        </p:nvSpPr>
        <p:spPr bwMode="auto">
          <a:xfrm>
            <a:off x="5378499" y="1293511"/>
            <a:ext cx="361252" cy="364140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32"/>
          <p:cNvSpPr>
            <a:spLocks noChangeAspect="1" noEditPoints="1"/>
          </p:cNvSpPr>
          <p:nvPr/>
        </p:nvSpPr>
        <p:spPr bwMode="auto">
          <a:xfrm>
            <a:off x="1393969" y="1294600"/>
            <a:ext cx="387206" cy="370370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5"/>
          <p:cNvSpPr>
            <a:spLocks noEditPoints="1"/>
          </p:cNvSpPr>
          <p:nvPr/>
        </p:nvSpPr>
        <p:spPr bwMode="auto">
          <a:xfrm>
            <a:off x="7355128" y="1301917"/>
            <a:ext cx="370370" cy="37037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3401867" y="1296314"/>
            <a:ext cx="327581" cy="355734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ooter Text"/>
          <p:cNvSpPr txBox="1"/>
          <p:nvPr/>
        </p:nvSpPr>
        <p:spPr>
          <a:xfrm>
            <a:off x="692057" y="4140653"/>
            <a:ext cx="77598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8" name="Straight Line buttom"/>
          <p:cNvCxnSpPr/>
          <p:nvPr/>
        </p:nvCxnSpPr>
        <p:spPr>
          <a:xfrm>
            <a:off x="685800" y="4007201"/>
            <a:ext cx="77724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00817977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4" grpId="0" animBg="1"/>
      <p:bldP spid="40" grpId="0"/>
      <p:bldP spid="41" grpId="0" animBg="1"/>
      <p:bldP spid="42" grpId="0"/>
      <p:bldP spid="43" grpId="0" animBg="1"/>
      <p:bldP spid="16" grpId="0" animBg="1"/>
      <p:bldP spid="17" grpId="0"/>
      <p:bldP spid="18" grpId="0" animBg="1"/>
      <p:bldP spid="19" grpId="0" animBg="1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3"/>
          <p:cNvSpPr txBox="1">
            <a:spLocks/>
          </p:cNvSpPr>
          <p:nvPr/>
        </p:nvSpPr>
        <p:spPr>
          <a:xfrm>
            <a:off x="3984851" y="1189094"/>
            <a:ext cx="450442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;</a:t>
            </a: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3984851" y="1725862"/>
            <a:ext cx="450442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;</a:t>
            </a: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3984851" y="2262630"/>
            <a:ext cx="450442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;</a:t>
            </a: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3984851" y="3005733"/>
            <a:ext cx="450442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;</a:t>
            </a: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3984851" y="3542501"/>
            <a:ext cx="450442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;</a:t>
            </a: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3984851" y="4079267"/>
            <a:ext cx="450442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/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;</a:t>
            </a: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47" name="Folded Corner 46"/>
          <p:cNvSpPr/>
          <p:nvPr/>
        </p:nvSpPr>
        <p:spPr>
          <a:xfrm>
            <a:off x="654725" y="1073969"/>
            <a:ext cx="2677029" cy="1673143"/>
          </a:xfrm>
          <a:prstGeom prst="folded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7510" y="1803549"/>
            <a:ext cx="21314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olded Corner 50"/>
          <p:cNvSpPr/>
          <p:nvPr/>
        </p:nvSpPr>
        <p:spPr>
          <a:xfrm>
            <a:off x="654725" y="2919934"/>
            <a:ext cx="2677029" cy="1673143"/>
          </a:xfrm>
          <a:prstGeom prst="foldedCorne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27510" y="3649515"/>
            <a:ext cx="21314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31"/>
          <p:cNvGrpSpPr/>
          <p:nvPr/>
        </p:nvGrpSpPr>
        <p:grpSpPr>
          <a:xfrm>
            <a:off x="1696850" y="3056738"/>
            <a:ext cx="592776" cy="592776"/>
            <a:chOff x="1431269" y="3056738"/>
            <a:chExt cx="592776" cy="592776"/>
          </a:xfrm>
        </p:grpSpPr>
        <p:sp>
          <p:nvSpPr>
            <p:cNvPr id="54" name="Sev01"/>
            <p:cNvSpPr>
              <a:spLocks noChangeAspect="1"/>
            </p:cNvSpPr>
            <p:nvPr/>
          </p:nvSpPr>
          <p:spPr>
            <a:xfrm>
              <a:off x="1431269" y="3056738"/>
              <a:ext cx="592776" cy="5927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52"/>
            <p:cNvSpPr>
              <a:spLocks noEditPoints="1"/>
            </p:cNvSpPr>
            <p:nvPr/>
          </p:nvSpPr>
          <p:spPr bwMode="auto">
            <a:xfrm>
              <a:off x="1601588" y="3217493"/>
              <a:ext cx="252139" cy="271266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30"/>
          <p:cNvGrpSpPr/>
          <p:nvPr/>
        </p:nvGrpSpPr>
        <p:grpSpPr>
          <a:xfrm>
            <a:off x="1696850" y="1210773"/>
            <a:ext cx="592776" cy="592776"/>
            <a:chOff x="1431269" y="1210773"/>
            <a:chExt cx="592776" cy="592776"/>
          </a:xfrm>
        </p:grpSpPr>
        <p:sp>
          <p:nvSpPr>
            <p:cNvPr id="57" name="Sev01"/>
            <p:cNvSpPr>
              <a:spLocks noChangeAspect="1"/>
            </p:cNvSpPr>
            <p:nvPr/>
          </p:nvSpPr>
          <p:spPr>
            <a:xfrm>
              <a:off x="1431269" y="1210773"/>
              <a:ext cx="592776" cy="5927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42"/>
            <p:cNvSpPr>
              <a:spLocks noEditPoints="1"/>
            </p:cNvSpPr>
            <p:nvPr/>
          </p:nvSpPr>
          <p:spPr bwMode="auto">
            <a:xfrm>
              <a:off x="1566514" y="1368456"/>
              <a:ext cx="322286" cy="27741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9" name="Freeform 45"/>
          <p:cNvSpPr>
            <a:spLocks noEditPoints="1"/>
          </p:cNvSpPr>
          <p:nvPr/>
        </p:nvSpPr>
        <p:spPr bwMode="auto">
          <a:xfrm>
            <a:off x="3592681" y="1199456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45"/>
          <p:cNvSpPr>
            <a:spLocks noEditPoints="1"/>
          </p:cNvSpPr>
          <p:nvPr/>
        </p:nvSpPr>
        <p:spPr bwMode="auto">
          <a:xfrm>
            <a:off x="3592681" y="1735907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45"/>
          <p:cNvSpPr>
            <a:spLocks noEditPoints="1"/>
          </p:cNvSpPr>
          <p:nvPr/>
        </p:nvSpPr>
        <p:spPr bwMode="auto">
          <a:xfrm>
            <a:off x="3592681" y="2272358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45"/>
          <p:cNvSpPr>
            <a:spLocks noEditPoints="1"/>
          </p:cNvSpPr>
          <p:nvPr/>
        </p:nvSpPr>
        <p:spPr bwMode="auto">
          <a:xfrm>
            <a:off x="3592681" y="3014289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45"/>
          <p:cNvSpPr>
            <a:spLocks noEditPoints="1"/>
          </p:cNvSpPr>
          <p:nvPr/>
        </p:nvSpPr>
        <p:spPr bwMode="auto">
          <a:xfrm>
            <a:off x="3592681" y="3550740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45"/>
          <p:cNvSpPr>
            <a:spLocks noEditPoints="1"/>
          </p:cNvSpPr>
          <p:nvPr/>
        </p:nvSpPr>
        <p:spPr bwMode="auto">
          <a:xfrm>
            <a:off x="3592681" y="4087189"/>
            <a:ext cx="310968" cy="31096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65130514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8" grpId="0"/>
      <p:bldP spid="32" grpId="0"/>
      <p:bldP spid="36" grpId="0"/>
      <p:bldP spid="49" grpId="0"/>
      <p:bldP spid="47" grpId="0" animBg="1"/>
      <p:bldP spid="48" grpId="0"/>
      <p:bldP spid="51" grpId="0" animBg="1"/>
      <p:bldP spid="52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0" r="61853" b="56160"/>
          <a:stretch/>
        </p:blipFill>
        <p:spPr>
          <a:xfrm>
            <a:off x="3567722" y="2514142"/>
            <a:ext cx="5586363" cy="26293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0" t="43840" b="24240"/>
          <a:stretch/>
        </p:blipFill>
        <p:spPr>
          <a:xfrm>
            <a:off x="5297" y="0"/>
            <a:ext cx="4639692" cy="16417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99857" y="1971586"/>
            <a:ext cx="25442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lang="en-US" altLang="zh-CN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r>
              <a:rPr lang="zh-CN" altLang="en-US" sz="7200" dirty="0">
                <a:solidFill>
                  <a:srgbClr val="81AD7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47317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ev04"/>
          <p:cNvSpPr/>
          <p:nvPr/>
        </p:nvSpPr>
        <p:spPr>
          <a:xfrm rot="18900000">
            <a:off x="6995969" y="1439729"/>
            <a:ext cx="1209747" cy="12097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ev03"/>
          <p:cNvSpPr/>
          <p:nvPr/>
        </p:nvSpPr>
        <p:spPr>
          <a:xfrm rot="18900000">
            <a:off x="5008643" y="1792079"/>
            <a:ext cx="1209747" cy="12097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Sev02"/>
          <p:cNvSpPr/>
          <p:nvPr/>
        </p:nvSpPr>
        <p:spPr>
          <a:xfrm rot="18900000">
            <a:off x="2971937" y="1439729"/>
            <a:ext cx="1209747" cy="12097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Sev01"/>
          <p:cNvSpPr/>
          <p:nvPr/>
        </p:nvSpPr>
        <p:spPr>
          <a:xfrm rot="18900000">
            <a:off x="947582" y="1792079"/>
            <a:ext cx="1209747" cy="12097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4911" y="3335193"/>
            <a:ext cx="19750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Sev01"/>
          <p:cNvSpPr/>
          <p:nvPr/>
        </p:nvSpPr>
        <p:spPr>
          <a:xfrm rot="18900000">
            <a:off x="947582" y="1602011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68687" y="3335193"/>
            <a:ext cx="20162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Sev02"/>
          <p:cNvSpPr/>
          <p:nvPr/>
        </p:nvSpPr>
        <p:spPr>
          <a:xfrm rot="18900000">
            <a:off x="2971937" y="1602011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13621" y="3335193"/>
            <a:ext cx="19997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Sev03"/>
          <p:cNvSpPr/>
          <p:nvPr/>
        </p:nvSpPr>
        <p:spPr>
          <a:xfrm rot="18900000">
            <a:off x="5008643" y="1602011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42101" y="3335193"/>
            <a:ext cx="191748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Sev04"/>
          <p:cNvSpPr/>
          <p:nvPr/>
        </p:nvSpPr>
        <p:spPr>
          <a:xfrm rot="18900000">
            <a:off x="6995969" y="1602011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52"/>
          <p:cNvSpPr>
            <a:spLocks noEditPoints="1"/>
          </p:cNvSpPr>
          <p:nvPr/>
        </p:nvSpPr>
        <p:spPr bwMode="auto">
          <a:xfrm>
            <a:off x="7369246" y="1957719"/>
            <a:ext cx="463193" cy="498331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42"/>
          <p:cNvSpPr>
            <a:spLocks noEditPoints="1"/>
          </p:cNvSpPr>
          <p:nvPr/>
        </p:nvSpPr>
        <p:spPr bwMode="auto">
          <a:xfrm>
            <a:off x="1300095" y="1989663"/>
            <a:ext cx="504720" cy="434443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178"/>
          <p:cNvSpPr>
            <a:spLocks noEditPoints="1"/>
          </p:cNvSpPr>
          <p:nvPr/>
        </p:nvSpPr>
        <p:spPr bwMode="auto">
          <a:xfrm>
            <a:off x="5361156" y="2016814"/>
            <a:ext cx="504720" cy="380138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86"/>
          <p:cNvSpPr>
            <a:spLocks noEditPoints="1"/>
          </p:cNvSpPr>
          <p:nvPr/>
        </p:nvSpPr>
        <p:spPr bwMode="auto">
          <a:xfrm>
            <a:off x="3403989" y="1916108"/>
            <a:ext cx="345642" cy="581553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012433316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0" grpId="0" animBg="1"/>
      <p:bldP spid="19" grpId="0" animBg="1"/>
      <p:bldP spid="17" grpId="0" animBg="1"/>
      <p:bldP spid="26" grpId="0"/>
      <p:bldP spid="29" grpId="0" animBg="1"/>
      <p:bldP spid="30" grpId="0"/>
      <p:bldP spid="34" grpId="0" animBg="1"/>
      <p:bldP spid="35" grpId="0"/>
      <p:bldP spid="38" grpId="0" animBg="1"/>
      <p:bldP spid="39" grpId="0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76c4245fc7d929b24c6138df7fb060598dfc12"/>
</p:tagLst>
</file>

<file path=ppt/theme/theme1.xml><?xml version="1.0" encoding="utf-8"?>
<a:theme xmlns:a="http://schemas.openxmlformats.org/drawingml/2006/main" name="在行">
  <a:themeElements>
    <a:clrScheme name="1_Colored Theme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63A537"/>
      </a:accent1>
      <a:accent2>
        <a:srgbClr val="78C2B8"/>
      </a:accent2>
      <a:accent3>
        <a:srgbClr val="739A28"/>
      </a:accent3>
      <a:accent4>
        <a:srgbClr val="37A76F"/>
      </a:accent4>
      <a:accent5>
        <a:srgbClr val="98C983"/>
      </a:accent5>
      <a:accent6>
        <a:srgbClr val="83A769"/>
      </a:accent6>
      <a:hlink>
        <a:srgbClr val="08A5EF"/>
      </a:hlink>
      <a:folHlink>
        <a:srgbClr val="977B2D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0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1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2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3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4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5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6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7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8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19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0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1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2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3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4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5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6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7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8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29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3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4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5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6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7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8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ppt/theme/themeOverride9.xml><?xml version="1.0" encoding="utf-8"?>
<a:themeOverride xmlns:a="http://schemas.openxmlformats.org/drawingml/2006/main">
  <a:clrScheme name="1_Colored Theme">
    <a:dk1>
      <a:srgbClr val="000000"/>
    </a:dk1>
    <a:lt1>
      <a:srgbClr val="FFFFFF"/>
    </a:lt1>
    <a:dk2>
      <a:srgbClr val="455F51"/>
    </a:dk2>
    <a:lt2>
      <a:srgbClr val="E2DFCC"/>
    </a:lt2>
    <a:accent1>
      <a:srgbClr val="63A537"/>
    </a:accent1>
    <a:accent2>
      <a:srgbClr val="78C2B8"/>
    </a:accent2>
    <a:accent3>
      <a:srgbClr val="739A28"/>
    </a:accent3>
    <a:accent4>
      <a:srgbClr val="37A76F"/>
    </a:accent4>
    <a:accent5>
      <a:srgbClr val="98C983"/>
    </a:accent5>
    <a:accent6>
      <a:srgbClr val="83A769"/>
    </a:accent6>
    <a:hlink>
      <a:srgbClr val="08A5EF"/>
    </a:hlink>
    <a:folHlink>
      <a:srgbClr val="977B2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31815</TotalTime>
  <Words>2577</Words>
  <Application>Microsoft Macintosh PowerPoint</Application>
  <PresentationFormat>全屏显示(16:9)</PresentationFormat>
  <Paragraphs>283</Paragraphs>
  <Slides>29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Arial</vt:lpstr>
      <vt:lpstr>Book Antiqua</vt:lpstr>
      <vt:lpstr>Calibri</vt:lpstr>
      <vt:lpstr>FontAwesome</vt:lpstr>
      <vt:lpstr>微软雅黑</vt:lpstr>
      <vt:lpstr>在行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Z 西米Hymira</cp:lastModifiedBy>
  <cp:revision>3</cp:revision>
  <dcterms:created xsi:type="dcterms:W3CDTF">2014-09-03T19:30:44Z</dcterms:created>
  <dcterms:modified xsi:type="dcterms:W3CDTF">2019-06-17T08:10:49Z</dcterms:modified>
</cp:coreProperties>
</file>