
<file path=[Content_Types].xml><?xml version="1.0" encoding="utf-8"?>
<Types xmlns="http://schemas.openxmlformats.org/package/2006/content-types">
  <Default Extension="xml" ContentType="application/xml"/>
  <Default Extension="jpeg" ContentType="image/jpeg"/>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66" r:id="rId3"/>
    <p:sldId id="267" r:id="rId4"/>
    <p:sldId id="257" r:id="rId5"/>
    <p:sldId id="258" r:id="rId6"/>
    <p:sldId id="259" r:id="rId7"/>
    <p:sldId id="268" r:id="rId8"/>
    <p:sldId id="260" r:id="rId9"/>
    <p:sldId id="261" r:id="rId10"/>
    <p:sldId id="269" r:id="rId11"/>
    <p:sldId id="262" r:id="rId12"/>
    <p:sldId id="263" r:id="rId13"/>
    <p:sldId id="270" r:id="rId14"/>
    <p:sldId id="264" r:id="rId15"/>
    <p:sldId id="265" r:id="rId16"/>
    <p:sldId id="271" r:id="rId17"/>
    <p:sldId id="273" r:id="rId18"/>
    <p:sldId id="274" r:id="rId19"/>
    <p:sldId id="275" r:id="rId20"/>
    <p:sldId id="276" r:id="rId21"/>
    <p:sldId id="277" r:id="rId22"/>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A271"/>
    <a:srgbClr val="494949"/>
    <a:srgbClr val="E95A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80" autoAdjust="0"/>
    <p:restoredTop sz="94707"/>
  </p:normalViewPr>
  <p:slideViewPr>
    <p:cSldViewPr snapToGrid="0" showGuides="1">
      <p:cViewPr varScale="1">
        <p:scale>
          <a:sx n="85" d="100"/>
          <a:sy n="85" d="100"/>
        </p:scale>
        <p:origin x="1088" y="16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presProps" Target="presProps.xml"/><Relationship Id="rId24" Type="http://schemas.openxmlformats.org/officeDocument/2006/relationships/viewProps" Target="viewProps.xml"/><Relationship Id="rId25" Type="http://schemas.openxmlformats.org/officeDocument/2006/relationships/theme" Target="theme/theme1.xml"/><Relationship Id="rId26" Type="http://schemas.openxmlformats.org/officeDocument/2006/relationships/tableStyles" Target="tableStyle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54B6055-B42D-4D59-A883-9E8E3B26B442}"/>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92EA6EE8-3283-4CC5-9EED-D4F7D6EE22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xmlns="" id="{C54E818A-20E4-42C1-A904-55E42CF640B5}"/>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92F104C2-8502-4640-B3FB-833FD71BB8D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2F2A9DC0-48D9-4536-AEBF-D2DA56AE340B}"/>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10905193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91A18F4-F5EC-4E84-B0B8-D69D25B05332}"/>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D7206C91-91A8-4A1D-892C-E18808B29A1C}"/>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3BDDB133-C97F-4C19-B864-8303B50CB163}"/>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5DEC12D2-7C81-4B3E-95E7-B551082F4C1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FFBCE091-9E2E-4A25-B262-F638D277E160}"/>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39840309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6914017E-6A2B-43DA-9EE3-D92DA842254B}"/>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41BF6CA2-E0C8-4085-A55C-0BCC9536845D}"/>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F1F57B10-DF75-475E-A360-FEAFA8D68A37}"/>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FB6C841E-F0A0-425A-8BAB-5A0611594FC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061165C9-F7B1-4E9B-A701-38155A849F0F}"/>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26375422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2390958-027D-417A-9DAC-55F49B4F42D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852D9051-6669-4ED9-9F7F-B4FDF0AAE16A}"/>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B5FCF8ED-1986-4643-94B1-214C74B743AE}"/>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B9DB3663-B37D-4DF6-84A0-284D95C13554}"/>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F448D00B-B876-4CAF-9870-ABCB4210AD3F}"/>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18413859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4030B56-C97E-4FBF-AABB-2174EF33692D}"/>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A022F86A-9553-486C-BB3F-ECB51F2C438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xmlns="" id="{9DDA6AF6-B1B2-48F2-8F80-25573B2ABBE1}"/>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AC4246E9-6429-4EDB-8CE1-364FDFA0AB3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ACD8F037-84E7-4C67-B02D-8AF79855D93B}"/>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9963414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2FB0A15-DF9F-4406-9743-7DCE134B38FC}"/>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BB04BEED-DC4A-497D-8F12-3FB169A6039B}"/>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xmlns="" id="{24CB6F03-3B16-41CE-8226-263C6C64CEF8}"/>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xmlns="" id="{8B0E61F5-9637-411C-9446-5560F069C9F9}"/>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6" name="页脚占位符 5">
            <a:extLst>
              <a:ext uri="{FF2B5EF4-FFF2-40B4-BE49-F238E27FC236}">
                <a16:creationId xmlns:a16="http://schemas.microsoft.com/office/drawing/2014/main" xmlns="" id="{8FAF915A-6D46-409E-AE7F-AC476DAA028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AF712548-638D-4F3B-AF59-CD7DB1AA686B}"/>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41629466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0701919-29C5-484A-8489-18C02A05B020}"/>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FFDBCD03-0145-4F35-AB1A-355F0B77B2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E54172A8-254C-4CE7-920E-7E4EFD6B90F4}"/>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B5F364F6-0CA7-4861-A299-F564B5A013D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940B428B-BF27-4637-B360-964EB00924AA}"/>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046754FB-363F-4693-9C20-9C3B5892D53C}"/>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8" name="页脚占位符 7">
            <a:extLst>
              <a:ext uri="{FF2B5EF4-FFF2-40B4-BE49-F238E27FC236}">
                <a16:creationId xmlns:a16="http://schemas.microsoft.com/office/drawing/2014/main" xmlns="" id="{8252C3DB-6184-4580-BB7A-5D11EC6098C8}"/>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56253469-6615-47E0-A3E1-D2E68FFA1484}"/>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15403850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D322295-2C4F-4A54-B616-A8C6694F13C9}"/>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435C207F-8EBD-45BF-B126-94DDAF72E9FA}"/>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4" name="页脚占位符 3">
            <a:extLst>
              <a:ext uri="{FF2B5EF4-FFF2-40B4-BE49-F238E27FC236}">
                <a16:creationId xmlns:a16="http://schemas.microsoft.com/office/drawing/2014/main" xmlns="" id="{72A4DC0E-123F-440B-801B-81E7EFD8823D}"/>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F4634E70-EAFD-44D2-AFB9-ED79563453FE}"/>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5182812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5B67108D-657D-4118-A839-E2A2E81F53E8}"/>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3" name="页脚占位符 2">
            <a:extLst>
              <a:ext uri="{FF2B5EF4-FFF2-40B4-BE49-F238E27FC236}">
                <a16:creationId xmlns:a16="http://schemas.microsoft.com/office/drawing/2014/main" xmlns="" id="{BD3AA92D-63A2-4394-8E53-2B4089081439}"/>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7B759261-89E4-4F58-A63D-FD7886C00A63}"/>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11524249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6B820AD0-F626-4520-BE9E-628C9CD48F2E}"/>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B8A03D01-60A7-4A07-B10B-BCE382369B1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DE24347E-8477-4FAE-BF3C-2D258369F4E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AAF4BA6F-E749-4DB7-9098-15FC054DC326}"/>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6" name="页脚占位符 5">
            <a:extLst>
              <a:ext uri="{FF2B5EF4-FFF2-40B4-BE49-F238E27FC236}">
                <a16:creationId xmlns:a16="http://schemas.microsoft.com/office/drawing/2014/main" xmlns="" id="{42D91D8F-B058-4B80-B191-FB1FB00608C5}"/>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829F3078-355F-489D-8FE3-156B3ED7E406}"/>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38617808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1E7E53C1-4771-4B12-B3B0-311D6B8071F1}"/>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579B1C5B-999D-4145-9FF4-A07660372A9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500E0670-9EBA-42A6-9387-CBEEB7FBF71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41B0225E-D138-401B-9A81-527899D9F035}"/>
              </a:ext>
            </a:extLst>
          </p:cNvPr>
          <p:cNvSpPr>
            <a:spLocks noGrp="1"/>
          </p:cNvSpPr>
          <p:nvPr>
            <p:ph type="dt" sz="half" idx="10"/>
          </p:nvPr>
        </p:nvSpPr>
        <p:spPr/>
        <p:txBody>
          <a:bodyPr/>
          <a:lstStyle/>
          <a:p>
            <a:fld id="{88E0B630-1219-47D8-B509-779C7C9AE917}" type="datetimeFigureOut">
              <a:rPr lang="zh-CN" altLang="en-US" smtClean="0"/>
              <a:t>2019/6/17</a:t>
            </a:fld>
            <a:endParaRPr lang="zh-CN" altLang="en-US"/>
          </a:p>
        </p:txBody>
      </p:sp>
      <p:sp>
        <p:nvSpPr>
          <p:cNvPr id="6" name="页脚占位符 5">
            <a:extLst>
              <a:ext uri="{FF2B5EF4-FFF2-40B4-BE49-F238E27FC236}">
                <a16:creationId xmlns:a16="http://schemas.microsoft.com/office/drawing/2014/main" xmlns="" id="{21C93E1E-9D33-449B-8E47-D96C5FFE36A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B7CB413F-6232-4A1E-A1BE-3B3C89B8420D}"/>
              </a:ext>
            </a:extLst>
          </p:cNvPr>
          <p:cNvSpPr>
            <a:spLocks noGrp="1"/>
          </p:cNvSpPr>
          <p:nvPr>
            <p:ph type="sldNum" sz="quarter" idx="12"/>
          </p:nvPr>
        </p:nvSpPr>
        <p:spPr/>
        <p:txBody>
          <a:body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3250875926"/>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9E7A44F2-F85B-4DD9-B5E3-6A3A558B7B4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B0456FEC-1B08-4596-B421-0B2909CFFB8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D0F41FD9-9BC8-4664-A754-1283F1B5497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E0B630-1219-47D8-B509-779C7C9AE917}" type="datetimeFigureOut">
              <a:rPr lang="zh-CN" altLang="en-US" smtClean="0"/>
              <a:t>2019/6/17</a:t>
            </a:fld>
            <a:endParaRPr lang="zh-CN" altLang="en-US"/>
          </a:p>
        </p:txBody>
      </p:sp>
      <p:sp>
        <p:nvSpPr>
          <p:cNvPr id="5" name="页脚占位符 4">
            <a:extLst>
              <a:ext uri="{FF2B5EF4-FFF2-40B4-BE49-F238E27FC236}">
                <a16:creationId xmlns:a16="http://schemas.microsoft.com/office/drawing/2014/main" xmlns="" id="{425CF37A-E48E-412E-9E80-FC76910568B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5C350C9C-EDE3-4227-9BE1-71119022A6B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D5230B-0737-4FB9-B161-E77F74C47359}" type="slidenum">
              <a:rPr lang="zh-CN" altLang="en-US" smtClean="0"/>
              <a:t>‹#›</a:t>
            </a:fld>
            <a:endParaRPr lang="zh-CN" altLang="en-US"/>
          </a:p>
        </p:txBody>
      </p:sp>
    </p:spTree>
    <p:extLst>
      <p:ext uri="{BB962C8B-B14F-4D97-AF65-F5344CB8AC3E}">
        <p14:creationId xmlns:p14="http://schemas.microsoft.com/office/powerpoint/2010/main" val="23892085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tags" Target="../tags/tag3.xml"/><Relationship Id="rId4" Type="http://schemas.openxmlformats.org/officeDocument/2006/relationships/tags" Target="../tags/tag4.xml"/><Relationship Id="rId5" Type="http://schemas.openxmlformats.org/officeDocument/2006/relationships/slideLayout" Target="../slideLayouts/slideLayout2.xml"/><Relationship Id="rId6" Type="http://schemas.openxmlformats.org/officeDocument/2006/relationships/image" Target="../media/image5.png"/><Relationship Id="rId7" Type="http://schemas.openxmlformats.org/officeDocument/2006/relationships/image" Target="../media/image6.png"/><Relationship Id="rId1" Type="http://schemas.openxmlformats.org/officeDocument/2006/relationships/tags" Target="../tags/tag1.xml"/><Relationship Id="rId2" Type="http://schemas.openxmlformats.org/officeDocument/2006/relationships/tags" Target="../tags/tag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2.png"/><Relationship Id="rId3"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7">
            <a:extLst>
              <a:ext uri="{FF2B5EF4-FFF2-40B4-BE49-F238E27FC236}">
                <a16:creationId xmlns:a16="http://schemas.microsoft.com/office/drawing/2014/main" xmlns="" id="{011E142B-80C7-449C-AFAA-4F95D255C22A}"/>
              </a:ext>
            </a:extLst>
          </p:cNvPr>
          <p:cNvSpPr>
            <a:spLocks/>
          </p:cNvSpPr>
          <p:nvPr/>
        </p:nvSpPr>
        <p:spPr bwMode="auto">
          <a:xfrm>
            <a:off x="7981519" y="1506554"/>
            <a:ext cx="125719" cy="314296"/>
          </a:xfrm>
          <a:custGeom>
            <a:avLst/>
            <a:gdLst>
              <a:gd name="T0" fmla="*/ 1 w 12"/>
              <a:gd name="T1" fmla="*/ 6 h 30"/>
              <a:gd name="T2" fmla="*/ 0 w 12"/>
              <a:gd name="T3" fmla="*/ 24 h 30"/>
              <a:gd name="T4" fmla="*/ 10 w 12"/>
              <a:gd name="T5" fmla="*/ 24 h 30"/>
              <a:gd name="T6" fmla="*/ 11 w 12"/>
              <a:gd name="T7" fmla="*/ 6 h 30"/>
              <a:gd name="T8" fmla="*/ 1 w 12"/>
              <a:gd name="T9" fmla="*/ 6 h 30"/>
            </a:gdLst>
            <a:ahLst/>
            <a:cxnLst>
              <a:cxn ang="0">
                <a:pos x="T0" y="T1"/>
              </a:cxn>
              <a:cxn ang="0">
                <a:pos x="T2" y="T3"/>
              </a:cxn>
              <a:cxn ang="0">
                <a:pos x="T4" y="T5"/>
              </a:cxn>
              <a:cxn ang="0">
                <a:pos x="T6" y="T7"/>
              </a:cxn>
              <a:cxn ang="0">
                <a:pos x="T8" y="T9"/>
              </a:cxn>
            </a:cxnLst>
            <a:rect l="0" t="0" r="r" b="b"/>
            <a:pathLst>
              <a:path w="12" h="30">
                <a:moveTo>
                  <a:pt x="1" y="6"/>
                </a:moveTo>
                <a:cubicBezTo>
                  <a:pt x="1" y="12"/>
                  <a:pt x="1" y="18"/>
                  <a:pt x="0" y="24"/>
                </a:cubicBezTo>
                <a:cubicBezTo>
                  <a:pt x="0" y="30"/>
                  <a:pt x="10" y="30"/>
                  <a:pt x="10" y="24"/>
                </a:cubicBezTo>
                <a:cubicBezTo>
                  <a:pt x="11" y="18"/>
                  <a:pt x="11" y="12"/>
                  <a:pt x="11" y="6"/>
                </a:cubicBezTo>
                <a:cubicBezTo>
                  <a:pt x="12" y="0"/>
                  <a:pt x="2" y="0"/>
                  <a:pt x="1" y="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a:extLst>
              <a:ext uri="{FF2B5EF4-FFF2-40B4-BE49-F238E27FC236}">
                <a16:creationId xmlns:a16="http://schemas.microsoft.com/office/drawing/2014/main" xmlns="" id="{CA388F4F-7862-495C-A8DD-00452A8119EF}"/>
              </a:ext>
            </a:extLst>
          </p:cNvPr>
          <p:cNvSpPr>
            <a:spLocks/>
          </p:cNvSpPr>
          <p:nvPr/>
        </p:nvSpPr>
        <p:spPr bwMode="auto">
          <a:xfrm>
            <a:off x="8147398" y="1590366"/>
            <a:ext cx="398109" cy="398109"/>
          </a:xfrm>
          <a:custGeom>
            <a:avLst/>
            <a:gdLst>
              <a:gd name="T0" fmla="*/ 12 w 38"/>
              <a:gd name="T1" fmla="*/ 33 h 38"/>
              <a:gd name="T2" fmla="*/ 33 w 38"/>
              <a:gd name="T3" fmla="*/ 11 h 38"/>
              <a:gd name="T4" fmla="*/ 26 w 38"/>
              <a:gd name="T5" fmla="*/ 4 h 38"/>
              <a:gd name="T6" fmla="*/ 3 w 38"/>
              <a:gd name="T7" fmla="*/ 28 h 38"/>
              <a:gd name="T8" fmla="*/ 12 w 38"/>
              <a:gd name="T9" fmla="*/ 33 h 38"/>
            </a:gdLst>
            <a:ahLst/>
            <a:cxnLst>
              <a:cxn ang="0">
                <a:pos x="T0" y="T1"/>
              </a:cxn>
              <a:cxn ang="0">
                <a:pos x="T2" y="T3"/>
              </a:cxn>
              <a:cxn ang="0">
                <a:pos x="T4" y="T5"/>
              </a:cxn>
              <a:cxn ang="0">
                <a:pos x="T6" y="T7"/>
              </a:cxn>
              <a:cxn ang="0">
                <a:pos x="T8" y="T9"/>
              </a:cxn>
            </a:cxnLst>
            <a:rect l="0" t="0" r="r" b="b"/>
            <a:pathLst>
              <a:path w="38" h="38">
                <a:moveTo>
                  <a:pt x="12" y="33"/>
                </a:moveTo>
                <a:cubicBezTo>
                  <a:pt x="18" y="25"/>
                  <a:pt x="25" y="18"/>
                  <a:pt x="33" y="11"/>
                </a:cubicBezTo>
                <a:cubicBezTo>
                  <a:pt x="38" y="7"/>
                  <a:pt x="31" y="0"/>
                  <a:pt x="26" y="4"/>
                </a:cubicBezTo>
                <a:cubicBezTo>
                  <a:pt x="17" y="11"/>
                  <a:pt x="10" y="19"/>
                  <a:pt x="3" y="28"/>
                </a:cubicBezTo>
                <a:cubicBezTo>
                  <a:pt x="0" y="33"/>
                  <a:pt x="8" y="38"/>
                  <a:pt x="12" y="33"/>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
            <a:extLst>
              <a:ext uri="{FF2B5EF4-FFF2-40B4-BE49-F238E27FC236}">
                <a16:creationId xmlns:a16="http://schemas.microsoft.com/office/drawing/2014/main" xmlns="" id="{C407F580-E6DE-4746-8541-EF9C10DE5D1E}"/>
              </a:ext>
            </a:extLst>
          </p:cNvPr>
          <p:cNvSpPr>
            <a:spLocks/>
          </p:cNvSpPr>
          <p:nvPr/>
        </p:nvSpPr>
        <p:spPr bwMode="auto">
          <a:xfrm>
            <a:off x="8335976" y="1988475"/>
            <a:ext cx="293343" cy="136195"/>
          </a:xfrm>
          <a:custGeom>
            <a:avLst/>
            <a:gdLst>
              <a:gd name="T0" fmla="*/ 6 w 28"/>
              <a:gd name="T1" fmla="*/ 13 h 13"/>
              <a:gd name="T2" fmla="*/ 22 w 28"/>
              <a:gd name="T3" fmla="*/ 11 h 13"/>
              <a:gd name="T4" fmla="*/ 19 w 28"/>
              <a:gd name="T5" fmla="*/ 1 h 13"/>
              <a:gd name="T6" fmla="*/ 6 w 28"/>
              <a:gd name="T7" fmla="*/ 3 h 13"/>
              <a:gd name="T8" fmla="*/ 6 w 28"/>
              <a:gd name="T9" fmla="*/ 13 h 13"/>
            </a:gdLst>
            <a:ahLst/>
            <a:cxnLst>
              <a:cxn ang="0">
                <a:pos x="T0" y="T1"/>
              </a:cxn>
              <a:cxn ang="0">
                <a:pos x="T2" y="T3"/>
              </a:cxn>
              <a:cxn ang="0">
                <a:pos x="T4" y="T5"/>
              </a:cxn>
              <a:cxn ang="0">
                <a:pos x="T6" y="T7"/>
              </a:cxn>
              <a:cxn ang="0">
                <a:pos x="T8" y="T9"/>
              </a:cxn>
            </a:cxnLst>
            <a:rect l="0" t="0" r="r" b="b"/>
            <a:pathLst>
              <a:path w="28" h="13">
                <a:moveTo>
                  <a:pt x="6" y="13"/>
                </a:moveTo>
                <a:cubicBezTo>
                  <a:pt x="11" y="13"/>
                  <a:pt x="17" y="12"/>
                  <a:pt x="22" y="11"/>
                </a:cubicBezTo>
                <a:cubicBezTo>
                  <a:pt x="28" y="9"/>
                  <a:pt x="25" y="0"/>
                  <a:pt x="19" y="1"/>
                </a:cubicBezTo>
                <a:cubicBezTo>
                  <a:pt x="15" y="2"/>
                  <a:pt x="11" y="3"/>
                  <a:pt x="6" y="3"/>
                </a:cubicBezTo>
                <a:cubicBezTo>
                  <a:pt x="0" y="3"/>
                  <a:pt x="0" y="13"/>
                  <a:pt x="6" y="13"/>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0">
            <a:extLst>
              <a:ext uri="{FF2B5EF4-FFF2-40B4-BE49-F238E27FC236}">
                <a16:creationId xmlns:a16="http://schemas.microsoft.com/office/drawing/2014/main" xmlns="" id="{57C99264-20ED-451B-8CAC-20A891421D76}"/>
              </a:ext>
            </a:extLst>
          </p:cNvPr>
          <p:cNvSpPr>
            <a:spLocks/>
          </p:cNvSpPr>
          <p:nvPr/>
        </p:nvSpPr>
        <p:spPr bwMode="auto">
          <a:xfrm>
            <a:off x="4126149" y="5037150"/>
            <a:ext cx="104765" cy="272390"/>
          </a:xfrm>
          <a:custGeom>
            <a:avLst/>
            <a:gdLst>
              <a:gd name="T0" fmla="*/ 10 w 10"/>
              <a:gd name="T1" fmla="*/ 20 h 26"/>
              <a:gd name="T2" fmla="*/ 10 w 10"/>
              <a:gd name="T3" fmla="*/ 6 h 26"/>
              <a:gd name="T4" fmla="*/ 0 w 10"/>
              <a:gd name="T5" fmla="*/ 6 h 26"/>
              <a:gd name="T6" fmla="*/ 0 w 10"/>
              <a:gd name="T7" fmla="*/ 20 h 26"/>
              <a:gd name="T8" fmla="*/ 10 w 10"/>
              <a:gd name="T9" fmla="*/ 20 h 26"/>
            </a:gdLst>
            <a:ahLst/>
            <a:cxnLst>
              <a:cxn ang="0">
                <a:pos x="T0" y="T1"/>
              </a:cxn>
              <a:cxn ang="0">
                <a:pos x="T2" y="T3"/>
              </a:cxn>
              <a:cxn ang="0">
                <a:pos x="T4" y="T5"/>
              </a:cxn>
              <a:cxn ang="0">
                <a:pos x="T6" y="T7"/>
              </a:cxn>
              <a:cxn ang="0">
                <a:pos x="T8" y="T9"/>
              </a:cxn>
            </a:cxnLst>
            <a:rect l="0" t="0" r="r" b="b"/>
            <a:pathLst>
              <a:path w="10" h="26">
                <a:moveTo>
                  <a:pt x="10" y="20"/>
                </a:moveTo>
                <a:cubicBezTo>
                  <a:pt x="10" y="15"/>
                  <a:pt x="10" y="11"/>
                  <a:pt x="10" y="6"/>
                </a:cubicBezTo>
                <a:cubicBezTo>
                  <a:pt x="10" y="0"/>
                  <a:pt x="0" y="0"/>
                  <a:pt x="0" y="6"/>
                </a:cubicBezTo>
                <a:cubicBezTo>
                  <a:pt x="0" y="11"/>
                  <a:pt x="0" y="15"/>
                  <a:pt x="0" y="20"/>
                </a:cubicBezTo>
                <a:cubicBezTo>
                  <a:pt x="0" y="26"/>
                  <a:pt x="10" y="26"/>
                  <a:pt x="10" y="2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1">
            <a:extLst>
              <a:ext uri="{FF2B5EF4-FFF2-40B4-BE49-F238E27FC236}">
                <a16:creationId xmlns:a16="http://schemas.microsoft.com/office/drawing/2014/main" xmlns="" id="{30BF9E7F-EF75-4615-8F46-709BA07C347C}"/>
              </a:ext>
            </a:extLst>
          </p:cNvPr>
          <p:cNvSpPr>
            <a:spLocks/>
          </p:cNvSpPr>
          <p:nvPr/>
        </p:nvSpPr>
        <p:spPr bwMode="auto">
          <a:xfrm>
            <a:off x="3750740" y="4911432"/>
            <a:ext cx="333503" cy="366679"/>
          </a:xfrm>
          <a:custGeom>
            <a:avLst/>
            <a:gdLst>
              <a:gd name="T0" fmla="*/ 19 w 32"/>
              <a:gd name="T1" fmla="*/ 5 h 35"/>
              <a:gd name="T2" fmla="*/ 5 w 32"/>
              <a:gd name="T3" fmla="*/ 23 h 35"/>
              <a:gd name="T4" fmla="*/ 12 w 32"/>
              <a:gd name="T5" fmla="*/ 30 h 35"/>
              <a:gd name="T6" fmla="*/ 28 w 32"/>
              <a:gd name="T7" fmla="*/ 11 h 35"/>
              <a:gd name="T8" fmla="*/ 19 w 32"/>
              <a:gd name="T9" fmla="*/ 5 h 35"/>
            </a:gdLst>
            <a:ahLst/>
            <a:cxnLst>
              <a:cxn ang="0">
                <a:pos x="T0" y="T1"/>
              </a:cxn>
              <a:cxn ang="0">
                <a:pos x="T2" y="T3"/>
              </a:cxn>
              <a:cxn ang="0">
                <a:pos x="T4" y="T5"/>
              </a:cxn>
              <a:cxn ang="0">
                <a:pos x="T6" y="T7"/>
              </a:cxn>
              <a:cxn ang="0">
                <a:pos x="T8" y="T9"/>
              </a:cxn>
            </a:cxnLst>
            <a:rect l="0" t="0" r="r" b="b"/>
            <a:pathLst>
              <a:path w="32" h="35">
                <a:moveTo>
                  <a:pt x="19" y="5"/>
                </a:moveTo>
                <a:cubicBezTo>
                  <a:pt x="15" y="12"/>
                  <a:pt x="10" y="18"/>
                  <a:pt x="5" y="23"/>
                </a:cubicBezTo>
                <a:cubicBezTo>
                  <a:pt x="0" y="28"/>
                  <a:pt x="7" y="35"/>
                  <a:pt x="12" y="30"/>
                </a:cubicBezTo>
                <a:cubicBezTo>
                  <a:pt x="18" y="24"/>
                  <a:pt x="23" y="18"/>
                  <a:pt x="28" y="11"/>
                </a:cubicBezTo>
                <a:cubicBezTo>
                  <a:pt x="32" y="5"/>
                  <a:pt x="23" y="0"/>
                  <a:pt x="19" y="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
            <a:extLst>
              <a:ext uri="{FF2B5EF4-FFF2-40B4-BE49-F238E27FC236}">
                <a16:creationId xmlns:a16="http://schemas.microsoft.com/office/drawing/2014/main" xmlns="" id="{97C569F0-6E0E-4502-929A-0DD00AA86007}"/>
              </a:ext>
            </a:extLst>
          </p:cNvPr>
          <p:cNvSpPr>
            <a:spLocks/>
          </p:cNvSpPr>
          <p:nvPr/>
        </p:nvSpPr>
        <p:spPr bwMode="auto">
          <a:xfrm>
            <a:off x="3656451" y="4796190"/>
            <a:ext cx="220008" cy="125719"/>
          </a:xfrm>
          <a:custGeom>
            <a:avLst/>
            <a:gdLst>
              <a:gd name="T0" fmla="*/ 16 w 21"/>
              <a:gd name="T1" fmla="*/ 0 h 12"/>
              <a:gd name="T2" fmla="*/ 4 w 21"/>
              <a:gd name="T3" fmla="*/ 2 h 12"/>
              <a:gd name="T4" fmla="*/ 1 w 21"/>
              <a:gd name="T5" fmla="*/ 8 h 12"/>
              <a:gd name="T6" fmla="*/ 7 w 21"/>
              <a:gd name="T7" fmla="*/ 11 h 12"/>
              <a:gd name="T8" fmla="*/ 16 w 21"/>
              <a:gd name="T9" fmla="*/ 10 h 12"/>
              <a:gd name="T10" fmla="*/ 21 w 21"/>
              <a:gd name="T11" fmla="*/ 5 h 12"/>
              <a:gd name="T12" fmla="*/ 16 w 2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16" y="0"/>
                </a:moveTo>
                <a:cubicBezTo>
                  <a:pt x="12" y="0"/>
                  <a:pt x="8" y="1"/>
                  <a:pt x="4" y="2"/>
                </a:cubicBezTo>
                <a:cubicBezTo>
                  <a:pt x="2" y="3"/>
                  <a:pt x="0" y="5"/>
                  <a:pt x="1" y="8"/>
                </a:cubicBezTo>
                <a:cubicBezTo>
                  <a:pt x="1" y="10"/>
                  <a:pt x="4" y="12"/>
                  <a:pt x="7" y="11"/>
                </a:cubicBezTo>
                <a:cubicBezTo>
                  <a:pt x="10" y="10"/>
                  <a:pt x="13" y="10"/>
                  <a:pt x="16" y="10"/>
                </a:cubicBezTo>
                <a:cubicBezTo>
                  <a:pt x="19" y="10"/>
                  <a:pt x="21" y="7"/>
                  <a:pt x="21" y="5"/>
                </a:cubicBezTo>
                <a:cubicBezTo>
                  <a:pt x="21" y="2"/>
                  <a:pt x="19" y="0"/>
                  <a:pt x="16" y="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 name="图片 4" descr="图片包含 植物&#10;&#10;已生成高可信度的说明">
            <a:extLst>
              <a:ext uri="{FF2B5EF4-FFF2-40B4-BE49-F238E27FC236}">
                <a16:creationId xmlns:a16="http://schemas.microsoft.com/office/drawing/2014/main" xmlns="" id="{95BC0B0E-6CA0-4603-A40A-801B1D8BC780}"/>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3150575" y="1140643"/>
            <a:ext cx="1826303" cy="1416185"/>
          </a:xfrm>
          <a:prstGeom prst="rect">
            <a:avLst/>
          </a:prstGeom>
        </p:spPr>
      </p:pic>
      <p:pic>
        <p:nvPicPr>
          <p:cNvPr id="17" name="图片 16" descr="图片包含 植物&#10;&#10;已生成高可信度的说明">
            <a:extLst>
              <a:ext uri="{FF2B5EF4-FFF2-40B4-BE49-F238E27FC236}">
                <a16:creationId xmlns:a16="http://schemas.microsoft.com/office/drawing/2014/main" xmlns="" id="{2C19C151-733F-4057-9F32-FB5FDB7BE76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flipV="1">
            <a:off x="7214603" y="4301172"/>
            <a:ext cx="1826303" cy="1416185"/>
          </a:xfrm>
          <a:prstGeom prst="rect">
            <a:avLst/>
          </a:prstGeom>
        </p:spPr>
      </p:pic>
      <p:sp>
        <p:nvSpPr>
          <p:cNvPr id="19" name="文本框 18">
            <a:extLst>
              <a:ext uri="{FF2B5EF4-FFF2-40B4-BE49-F238E27FC236}">
                <a16:creationId xmlns:a16="http://schemas.microsoft.com/office/drawing/2014/main" xmlns="" id="{DA6791D0-B65B-439E-864F-68AF11C064E6}"/>
              </a:ext>
            </a:extLst>
          </p:cNvPr>
          <p:cNvSpPr txBox="1"/>
          <p:nvPr/>
        </p:nvSpPr>
        <p:spPr>
          <a:xfrm>
            <a:off x="3434920" y="2565438"/>
            <a:ext cx="5338555" cy="769441"/>
          </a:xfrm>
          <a:prstGeom prst="rect">
            <a:avLst/>
          </a:prstGeom>
          <a:noFill/>
        </p:spPr>
        <p:txBody>
          <a:bodyPr wrap="square" rtlCol="0">
            <a:spAutoFit/>
          </a:bodyPr>
          <a:lstStyle/>
          <a:p>
            <a:pPr algn="ctr"/>
            <a:r>
              <a:rPr lang="zh-CN" altLang="en-US" sz="4400" dirty="0">
                <a:solidFill>
                  <a:srgbClr val="1BA271"/>
                </a:solidFill>
                <a:latin typeface="方正卡通简体" panose="03000509000000000000" pitchFamily="65" charset="-122"/>
                <a:ea typeface="方正卡通简体" panose="03000509000000000000" pitchFamily="65" charset="-122"/>
              </a:rPr>
              <a:t>夏天手绘答辩模板</a:t>
            </a:r>
          </a:p>
        </p:txBody>
      </p:sp>
      <p:sp>
        <p:nvSpPr>
          <p:cNvPr id="20" name="文本框 19">
            <a:extLst>
              <a:ext uri="{FF2B5EF4-FFF2-40B4-BE49-F238E27FC236}">
                <a16:creationId xmlns:a16="http://schemas.microsoft.com/office/drawing/2014/main" xmlns="" id="{B6F17A4A-7008-4F2E-A038-D41FED8CF534}"/>
              </a:ext>
            </a:extLst>
          </p:cNvPr>
          <p:cNvSpPr txBox="1"/>
          <p:nvPr/>
        </p:nvSpPr>
        <p:spPr>
          <a:xfrm>
            <a:off x="3695727" y="3666438"/>
            <a:ext cx="4809078" cy="488467"/>
          </a:xfrm>
          <a:prstGeom prst="rect">
            <a:avLst/>
          </a:prstGeom>
          <a:noFill/>
        </p:spPr>
        <p:txBody>
          <a:bodyPr wrap="square" rtlCol="0">
            <a:spAutoFit/>
          </a:bodyPr>
          <a:lstStyle/>
          <a:p>
            <a:pPr algn="ctr">
              <a:lnSpc>
                <a:spcPct val="110000"/>
              </a:lnSpc>
            </a:pPr>
            <a:r>
              <a:rPr lang="en-US" altLang="zh-CN" sz="800" dirty="0">
                <a:solidFill>
                  <a:srgbClr val="515161"/>
                </a:solidFill>
                <a:latin typeface="微软雅黑" panose="020B0503020204020204" pitchFamily="34" charset="-122"/>
                <a:ea typeface="微软雅黑" panose="020B0503020204020204" pitchFamily="34" charset="-122"/>
              </a:rPr>
              <a:t>First of all, thank you for downloading the product (spring and autumn advertisement), special explanation: the work can only be used by oneself, prohibit to carry on second sale, if find out to be pursued.</a:t>
            </a:r>
            <a:endParaRPr lang="zh-CN" altLang="en-US" sz="800" dirty="0">
              <a:solidFill>
                <a:srgbClr val="515161"/>
              </a:solidFill>
              <a:latin typeface="微软雅黑" panose="020B0503020204020204" pitchFamily="34" charset="-122"/>
              <a:ea typeface="微软雅黑" panose="020B0503020204020204" pitchFamily="34" charset="-122"/>
            </a:endParaRPr>
          </a:p>
        </p:txBody>
      </p:sp>
      <p:sp>
        <p:nvSpPr>
          <p:cNvPr id="21" name="文本框 20">
            <a:extLst>
              <a:ext uri="{FF2B5EF4-FFF2-40B4-BE49-F238E27FC236}">
                <a16:creationId xmlns:a16="http://schemas.microsoft.com/office/drawing/2014/main" xmlns="" id="{4C9A36C9-706B-4060-B32F-26962DA11026}"/>
              </a:ext>
            </a:extLst>
          </p:cNvPr>
          <p:cNvSpPr txBox="1"/>
          <p:nvPr/>
        </p:nvSpPr>
        <p:spPr>
          <a:xfrm>
            <a:off x="3554427" y="3284474"/>
            <a:ext cx="5099541" cy="284693"/>
          </a:xfrm>
          <a:prstGeom prst="rect">
            <a:avLst/>
          </a:prstGeom>
          <a:noFill/>
        </p:spPr>
        <p:txBody>
          <a:bodyPr wrap="square" rtlCol="0">
            <a:spAutoFit/>
          </a:bodyPr>
          <a:lstStyle/>
          <a:p>
            <a:pPr algn="ctr"/>
            <a:r>
              <a:rPr lang="en-US" altLang="zh-CN" sz="1210" dirty="0">
                <a:solidFill>
                  <a:srgbClr val="1BA271"/>
                </a:solidFill>
                <a:latin typeface="微软雅黑" panose="020B0503020204020204" pitchFamily="34" charset="-122"/>
                <a:ea typeface="微软雅黑" panose="020B0503020204020204" pitchFamily="34" charset="-122"/>
              </a:rPr>
              <a:t>SPRING AND AUTUMN ADVERTISING EXQUISITE TEMPLATES</a:t>
            </a:r>
          </a:p>
        </p:txBody>
      </p:sp>
      <p:sp>
        <p:nvSpPr>
          <p:cNvPr id="22" name="文本框 21">
            <a:extLst>
              <a:ext uri="{FF2B5EF4-FFF2-40B4-BE49-F238E27FC236}">
                <a16:creationId xmlns:a16="http://schemas.microsoft.com/office/drawing/2014/main" xmlns="" id="{76FDDA84-34FC-4AD3-AB10-BC180A57AA44}"/>
              </a:ext>
            </a:extLst>
          </p:cNvPr>
          <p:cNvSpPr txBox="1"/>
          <p:nvPr/>
        </p:nvSpPr>
        <p:spPr>
          <a:xfrm>
            <a:off x="3554427" y="4328312"/>
            <a:ext cx="5099541" cy="261610"/>
          </a:xfrm>
          <a:prstGeom prst="rect">
            <a:avLst/>
          </a:prstGeom>
          <a:noFill/>
        </p:spPr>
        <p:txBody>
          <a:bodyPr wrap="square" rtlCol="0">
            <a:spAutoFit/>
          </a:bodyPr>
          <a:lstStyle/>
          <a:p>
            <a:pPr algn="ctr"/>
            <a:r>
              <a:rPr lang="zh-CN" altLang="en-US" sz="1100" dirty="0">
                <a:solidFill>
                  <a:srgbClr val="515161"/>
                </a:solidFill>
                <a:latin typeface="方正卡通简体" panose="03000509000000000000" pitchFamily="65" charset="-122"/>
                <a:ea typeface="方正卡通简体" panose="03000509000000000000" pitchFamily="65" charset="-122"/>
              </a:rPr>
              <a:t>指导老师</a:t>
            </a:r>
            <a:r>
              <a:rPr lang="zh-CN" altLang="en-US" sz="1100" dirty="0" smtClean="0">
                <a:solidFill>
                  <a:srgbClr val="515161"/>
                </a:solidFill>
                <a:latin typeface="方正卡通简体" panose="03000509000000000000" pitchFamily="65" charset="-122"/>
                <a:ea typeface="方正卡通简体" panose="03000509000000000000" pitchFamily="65" charset="-122"/>
              </a:rPr>
              <a:t>：</a:t>
            </a:r>
            <a:r>
              <a:rPr lang="en-US" altLang="zh-CN" sz="1100" dirty="0" smtClean="0">
                <a:solidFill>
                  <a:srgbClr val="515161"/>
                </a:solidFill>
                <a:latin typeface="方正卡通简体" panose="03000509000000000000" pitchFamily="65" charset="-122"/>
                <a:ea typeface="方正卡通简体" panose="03000509000000000000" pitchFamily="65" charset="-122"/>
              </a:rPr>
              <a:t>XX</a:t>
            </a:r>
            <a:r>
              <a:rPr lang="zh-CN" altLang="en-US" sz="1100" dirty="0" smtClean="0">
                <a:solidFill>
                  <a:srgbClr val="515161"/>
                </a:solidFill>
                <a:latin typeface="方正卡通简体" panose="03000509000000000000" pitchFamily="65" charset="-122"/>
                <a:ea typeface="方正卡通简体" panose="03000509000000000000" pitchFamily="65" charset="-122"/>
              </a:rPr>
              <a:t>     </a:t>
            </a:r>
            <a:r>
              <a:rPr lang="zh-CN" altLang="en-US" sz="1100" dirty="0">
                <a:solidFill>
                  <a:srgbClr val="515161"/>
                </a:solidFill>
                <a:latin typeface="方正卡通简体" panose="03000509000000000000" pitchFamily="65" charset="-122"/>
                <a:ea typeface="方正卡通简体" panose="03000509000000000000" pitchFamily="65" charset="-122"/>
              </a:rPr>
              <a:t>答辩人</a:t>
            </a:r>
            <a:r>
              <a:rPr lang="zh-CN" altLang="en-US" sz="1100" dirty="0" smtClean="0">
                <a:solidFill>
                  <a:srgbClr val="515161"/>
                </a:solidFill>
                <a:latin typeface="方正卡通简体" panose="03000509000000000000" pitchFamily="65" charset="-122"/>
                <a:ea typeface="方正卡通简体" panose="03000509000000000000" pitchFamily="65" charset="-122"/>
              </a:rPr>
              <a:t>：</a:t>
            </a:r>
            <a:r>
              <a:rPr lang="en-US" altLang="zh-CN" sz="1100" dirty="0" smtClean="0">
                <a:solidFill>
                  <a:srgbClr val="515161"/>
                </a:solidFill>
                <a:latin typeface="方正卡通简体" panose="03000509000000000000" pitchFamily="65" charset="-122"/>
                <a:ea typeface="方正卡通简体" panose="03000509000000000000" pitchFamily="65" charset="-122"/>
              </a:rPr>
              <a:t>XX</a:t>
            </a:r>
            <a:endParaRPr lang="zh-CN" altLang="en-US" sz="1100" dirty="0">
              <a:solidFill>
                <a:srgbClr val="515161"/>
              </a:solidFill>
              <a:latin typeface="方正卡通简体" panose="03000509000000000000" pitchFamily="65" charset="-122"/>
              <a:ea typeface="方正卡通简体" panose="03000509000000000000" pitchFamily="65" charset="-122"/>
            </a:endParaRPr>
          </a:p>
        </p:txBody>
      </p:sp>
      <p:sp>
        <p:nvSpPr>
          <p:cNvPr id="9" name="Freeform 5">
            <a:extLst>
              <a:ext uri="{FF2B5EF4-FFF2-40B4-BE49-F238E27FC236}">
                <a16:creationId xmlns:a16="http://schemas.microsoft.com/office/drawing/2014/main" xmlns="" id="{BD31F819-649F-4F2A-9B61-BBCDD74B65E1}"/>
              </a:ext>
            </a:extLst>
          </p:cNvPr>
          <p:cNvSpPr>
            <a:spLocks/>
          </p:cNvSpPr>
          <p:nvPr/>
        </p:nvSpPr>
        <p:spPr bwMode="auto">
          <a:xfrm>
            <a:off x="5055907" y="1127615"/>
            <a:ext cx="4031725" cy="2870574"/>
          </a:xfrm>
          <a:custGeom>
            <a:avLst/>
            <a:gdLst>
              <a:gd name="T0" fmla="*/ 6 w 386"/>
              <a:gd name="T1" fmla="*/ 27 h 274"/>
              <a:gd name="T2" fmla="*/ 149 w 386"/>
              <a:gd name="T3" fmla="*/ 38 h 274"/>
              <a:gd name="T4" fmla="*/ 308 w 386"/>
              <a:gd name="T5" fmla="*/ 14 h 274"/>
              <a:gd name="T6" fmla="*/ 342 w 386"/>
              <a:gd name="T7" fmla="*/ 16 h 274"/>
              <a:gd name="T8" fmla="*/ 364 w 386"/>
              <a:gd name="T9" fmla="*/ 52 h 274"/>
              <a:gd name="T10" fmla="*/ 365 w 386"/>
              <a:gd name="T11" fmla="*/ 119 h 274"/>
              <a:gd name="T12" fmla="*/ 367 w 386"/>
              <a:gd name="T13" fmla="*/ 265 h 274"/>
              <a:gd name="T14" fmla="*/ 377 w 386"/>
              <a:gd name="T15" fmla="*/ 267 h 274"/>
              <a:gd name="T16" fmla="*/ 375 w 386"/>
              <a:gd name="T17" fmla="*/ 119 h 274"/>
              <a:gd name="T18" fmla="*/ 375 w 386"/>
              <a:gd name="T19" fmla="*/ 36 h 274"/>
              <a:gd name="T20" fmla="*/ 345 w 386"/>
              <a:gd name="T21" fmla="*/ 6 h 274"/>
              <a:gd name="T22" fmla="*/ 275 w 386"/>
              <a:gd name="T23" fmla="*/ 8 h 274"/>
              <a:gd name="T24" fmla="*/ 173 w 386"/>
              <a:gd name="T25" fmla="*/ 28 h 274"/>
              <a:gd name="T26" fmla="*/ 6 w 386"/>
              <a:gd name="T27" fmla="*/ 17 h 274"/>
              <a:gd name="T28" fmla="*/ 6 w 386"/>
              <a:gd name="T29" fmla="*/ 2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74">
                <a:moveTo>
                  <a:pt x="6" y="27"/>
                </a:moveTo>
                <a:cubicBezTo>
                  <a:pt x="53" y="32"/>
                  <a:pt x="101" y="38"/>
                  <a:pt x="149" y="38"/>
                </a:cubicBezTo>
                <a:cubicBezTo>
                  <a:pt x="204" y="39"/>
                  <a:pt x="254" y="18"/>
                  <a:pt x="308" y="14"/>
                </a:cubicBezTo>
                <a:cubicBezTo>
                  <a:pt x="320" y="12"/>
                  <a:pt x="331" y="14"/>
                  <a:pt x="342" y="16"/>
                </a:cubicBezTo>
                <a:cubicBezTo>
                  <a:pt x="361" y="20"/>
                  <a:pt x="365" y="35"/>
                  <a:pt x="364" y="52"/>
                </a:cubicBezTo>
                <a:cubicBezTo>
                  <a:pt x="362" y="74"/>
                  <a:pt x="363" y="96"/>
                  <a:pt x="365" y="119"/>
                </a:cubicBezTo>
                <a:cubicBezTo>
                  <a:pt x="368" y="167"/>
                  <a:pt x="376" y="216"/>
                  <a:pt x="367" y="265"/>
                </a:cubicBezTo>
                <a:cubicBezTo>
                  <a:pt x="366" y="271"/>
                  <a:pt x="376" y="274"/>
                  <a:pt x="377" y="267"/>
                </a:cubicBezTo>
                <a:cubicBezTo>
                  <a:pt x="386" y="218"/>
                  <a:pt x="378" y="168"/>
                  <a:pt x="375" y="119"/>
                </a:cubicBezTo>
                <a:cubicBezTo>
                  <a:pt x="373" y="91"/>
                  <a:pt x="371" y="64"/>
                  <a:pt x="375" y="36"/>
                </a:cubicBezTo>
                <a:cubicBezTo>
                  <a:pt x="379" y="15"/>
                  <a:pt x="362" y="11"/>
                  <a:pt x="345" y="6"/>
                </a:cubicBezTo>
                <a:cubicBezTo>
                  <a:pt x="322" y="0"/>
                  <a:pt x="298" y="4"/>
                  <a:pt x="275" y="8"/>
                </a:cubicBezTo>
                <a:cubicBezTo>
                  <a:pt x="241" y="15"/>
                  <a:pt x="208" y="25"/>
                  <a:pt x="173" y="28"/>
                </a:cubicBezTo>
                <a:cubicBezTo>
                  <a:pt x="118" y="31"/>
                  <a:pt x="61" y="23"/>
                  <a:pt x="6" y="17"/>
                </a:cubicBezTo>
                <a:cubicBezTo>
                  <a:pt x="0" y="16"/>
                  <a:pt x="0" y="26"/>
                  <a:pt x="6" y="2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
            <a:extLst>
              <a:ext uri="{FF2B5EF4-FFF2-40B4-BE49-F238E27FC236}">
                <a16:creationId xmlns:a16="http://schemas.microsoft.com/office/drawing/2014/main" xmlns="" id="{BB34889B-AB88-484A-980B-FA86F022ECC3}"/>
              </a:ext>
            </a:extLst>
          </p:cNvPr>
          <p:cNvSpPr>
            <a:spLocks/>
          </p:cNvSpPr>
          <p:nvPr/>
        </p:nvSpPr>
        <p:spPr bwMode="auto">
          <a:xfrm flipH="1" flipV="1">
            <a:off x="3104368" y="2859812"/>
            <a:ext cx="4031725" cy="2870574"/>
          </a:xfrm>
          <a:custGeom>
            <a:avLst/>
            <a:gdLst>
              <a:gd name="T0" fmla="*/ 6 w 386"/>
              <a:gd name="T1" fmla="*/ 27 h 274"/>
              <a:gd name="T2" fmla="*/ 149 w 386"/>
              <a:gd name="T3" fmla="*/ 38 h 274"/>
              <a:gd name="T4" fmla="*/ 308 w 386"/>
              <a:gd name="T5" fmla="*/ 14 h 274"/>
              <a:gd name="T6" fmla="*/ 342 w 386"/>
              <a:gd name="T7" fmla="*/ 16 h 274"/>
              <a:gd name="T8" fmla="*/ 364 w 386"/>
              <a:gd name="T9" fmla="*/ 52 h 274"/>
              <a:gd name="T10" fmla="*/ 365 w 386"/>
              <a:gd name="T11" fmla="*/ 119 h 274"/>
              <a:gd name="T12" fmla="*/ 367 w 386"/>
              <a:gd name="T13" fmla="*/ 265 h 274"/>
              <a:gd name="T14" fmla="*/ 377 w 386"/>
              <a:gd name="T15" fmla="*/ 267 h 274"/>
              <a:gd name="T16" fmla="*/ 375 w 386"/>
              <a:gd name="T17" fmla="*/ 119 h 274"/>
              <a:gd name="T18" fmla="*/ 375 w 386"/>
              <a:gd name="T19" fmla="*/ 36 h 274"/>
              <a:gd name="T20" fmla="*/ 345 w 386"/>
              <a:gd name="T21" fmla="*/ 6 h 274"/>
              <a:gd name="T22" fmla="*/ 275 w 386"/>
              <a:gd name="T23" fmla="*/ 8 h 274"/>
              <a:gd name="T24" fmla="*/ 173 w 386"/>
              <a:gd name="T25" fmla="*/ 28 h 274"/>
              <a:gd name="T26" fmla="*/ 6 w 386"/>
              <a:gd name="T27" fmla="*/ 17 h 274"/>
              <a:gd name="T28" fmla="*/ 6 w 386"/>
              <a:gd name="T29" fmla="*/ 2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74">
                <a:moveTo>
                  <a:pt x="6" y="27"/>
                </a:moveTo>
                <a:cubicBezTo>
                  <a:pt x="53" y="32"/>
                  <a:pt x="101" y="38"/>
                  <a:pt x="149" y="38"/>
                </a:cubicBezTo>
                <a:cubicBezTo>
                  <a:pt x="204" y="39"/>
                  <a:pt x="254" y="18"/>
                  <a:pt x="308" y="14"/>
                </a:cubicBezTo>
                <a:cubicBezTo>
                  <a:pt x="320" y="12"/>
                  <a:pt x="331" y="14"/>
                  <a:pt x="342" y="16"/>
                </a:cubicBezTo>
                <a:cubicBezTo>
                  <a:pt x="361" y="20"/>
                  <a:pt x="365" y="35"/>
                  <a:pt x="364" y="52"/>
                </a:cubicBezTo>
                <a:cubicBezTo>
                  <a:pt x="362" y="74"/>
                  <a:pt x="363" y="96"/>
                  <a:pt x="365" y="119"/>
                </a:cubicBezTo>
                <a:cubicBezTo>
                  <a:pt x="368" y="167"/>
                  <a:pt x="376" y="216"/>
                  <a:pt x="367" y="265"/>
                </a:cubicBezTo>
                <a:cubicBezTo>
                  <a:pt x="366" y="271"/>
                  <a:pt x="376" y="274"/>
                  <a:pt x="377" y="267"/>
                </a:cubicBezTo>
                <a:cubicBezTo>
                  <a:pt x="386" y="218"/>
                  <a:pt x="378" y="168"/>
                  <a:pt x="375" y="119"/>
                </a:cubicBezTo>
                <a:cubicBezTo>
                  <a:pt x="373" y="91"/>
                  <a:pt x="371" y="64"/>
                  <a:pt x="375" y="36"/>
                </a:cubicBezTo>
                <a:cubicBezTo>
                  <a:pt x="379" y="15"/>
                  <a:pt x="362" y="11"/>
                  <a:pt x="345" y="6"/>
                </a:cubicBezTo>
                <a:cubicBezTo>
                  <a:pt x="322" y="0"/>
                  <a:pt x="298" y="4"/>
                  <a:pt x="275" y="8"/>
                </a:cubicBezTo>
                <a:cubicBezTo>
                  <a:pt x="241" y="15"/>
                  <a:pt x="208" y="25"/>
                  <a:pt x="173" y="28"/>
                </a:cubicBezTo>
                <a:cubicBezTo>
                  <a:pt x="118" y="31"/>
                  <a:pt x="61" y="23"/>
                  <a:pt x="6" y="17"/>
                </a:cubicBezTo>
                <a:cubicBezTo>
                  <a:pt x="0" y="16"/>
                  <a:pt x="0" y="26"/>
                  <a:pt x="6" y="2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17524471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FFBCF6DD-6170-4079-92FF-E8789BBF07F3}"/>
              </a:ext>
            </a:extLst>
          </p:cNvPr>
          <p:cNvGrpSpPr>
            <a:grpSpLocks noChangeAspect="1"/>
          </p:cNvGrpSpPr>
          <p:nvPr/>
        </p:nvGrpSpPr>
        <p:grpSpPr bwMode="auto">
          <a:xfrm>
            <a:off x="2884456" y="1790635"/>
            <a:ext cx="6394513" cy="4591312"/>
            <a:chOff x="2110" y="932"/>
            <a:chExt cx="3454" cy="2480"/>
          </a:xfrm>
        </p:grpSpPr>
        <p:sp>
          <p:nvSpPr>
            <p:cNvPr id="7" name="Freeform 5">
              <a:extLst>
                <a:ext uri="{FF2B5EF4-FFF2-40B4-BE49-F238E27FC236}">
                  <a16:creationId xmlns:a16="http://schemas.microsoft.com/office/drawing/2014/main" xmlns="" id="{A7D839C2-0AA8-4827-8475-C4DC4121CDD1}"/>
                </a:ext>
              </a:extLst>
            </p:cNvPr>
            <p:cNvSpPr>
              <a:spLocks/>
            </p:cNvSpPr>
            <p:nvPr/>
          </p:nvSpPr>
          <p:spPr bwMode="auto">
            <a:xfrm>
              <a:off x="4179" y="932"/>
              <a:ext cx="1385" cy="361"/>
            </a:xfrm>
            <a:custGeom>
              <a:avLst/>
              <a:gdLst>
                <a:gd name="T0" fmla="*/ 0 w 227"/>
                <a:gd name="T1" fmla="*/ 40 h 59"/>
                <a:gd name="T2" fmla="*/ 57 w 227"/>
                <a:gd name="T3" fmla="*/ 6 h 59"/>
                <a:gd name="T4" fmla="*/ 93 w 227"/>
                <a:gd name="T5" fmla="*/ 25 h 59"/>
                <a:gd name="T6" fmla="*/ 173 w 227"/>
                <a:gd name="T7" fmla="*/ 54 h 59"/>
                <a:gd name="T8" fmla="*/ 215 w 227"/>
                <a:gd name="T9" fmla="*/ 51 h 59"/>
                <a:gd name="T10" fmla="*/ 222 w 227"/>
                <a:gd name="T11" fmla="*/ 28 h 59"/>
                <a:gd name="T12" fmla="*/ 209 w 227"/>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7" h="59">
                  <a:moveTo>
                    <a:pt x="0" y="40"/>
                  </a:moveTo>
                  <a:cubicBezTo>
                    <a:pt x="6" y="16"/>
                    <a:pt x="33" y="0"/>
                    <a:pt x="57" y="6"/>
                  </a:cubicBezTo>
                  <a:cubicBezTo>
                    <a:pt x="71" y="9"/>
                    <a:pt x="82" y="18"/>
                    <a:pt x="93" y="25"/>
                  </a:cubicBezTo>
                  <a:cubicBezTo>
                    <a:pt x="120" y="41"/>
                    <a:pt x="141" y="49"/>
                    <a:pt x="173" y="54"/>
                  </a:cubicBezTo>
                  <a:cubicBezTo>
                    <a:pt x="182" y="55"/>
                    <a:pt x="201" y="59"/>
                    <a:pt x="215" y="51"/>
                  </a:cubicBezTo>
                  <a:cubicBezTo>
                    <a:pt x="223" y="47"/>
                    <a:pt x="227" y="37"/>
                    <a:pt x="222" y="28"/>
                  </a:cubicBezTo>
                  <a:cubicBezTo>
                    <a:pt x="220" y="23"/>
                    <a:pt x="211" y="20"/>
                    <a:pt x="209"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Freeform 6">
              <a:extLst>
                <a:ext uri="{FF2B5EF4-FFF2-40B4-BE49-F238E27FC236}">
                  <a16:creationId xmlns:a16="http://schemas.microsoft.com/office/drawing/2014/main" xmlns="" id="{EBE8C238-9A07-4FC3-A39F-A72925E2A9AA}"/>
                </a:ext>
              </a:extLst>
            </p:cNvPr>
            <p:cNvSpPr>
              <a:spLocks/>
            </p:cNvSpPr>
            <p:nvPr/>
          </p:nvSpPr>
          <p:spPr bwMode="auto">
            <a:xfrm>
              <a:off x="2110" y="938"/>
              <a:ext cx="1379" cy="361"/>
            </a:xfrm>
            <a:custGeom>
              <a:avLst/>
              <a:gdLst>
                <a:gd name="T0" fmla="*/ 226 w 226"/>
                <a:gd name="T1" fmla="*/ 40 h 59"/>
                <a:gd name="T2" fmla="*/ 169 w 226"/>
                <a:gd name="T3" fmla="*/ 6 h 59"/>
                <a:gd name="T4" fmla="*/ 133 w 226"/>
                <a:gd name="T5" fmla="*/ 25 h 59"/>
                <a:gd name="T6" fmla="*/ 54 w 226"/>
                <a:gd name="T7" fmla="*/ 54 h 59"/>
                <a:gd name="T8" fmla="*/ 12 w 226"/>
                <a:gd name="T9" fmla="*/ 51 h 59"/>
                <a:gd name="T10" fmla="*/ 4 w 226"/>
                <a:gd name="T11" fmla="*/ 28 h 59"/>
                <a:gd name="T12" fmla="*/ 18 w 226"/>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6" h="59">
                  <a:moveTo>
                    <a:pt x="226" y="40"/>
                  </a:moveTo>
                  <a:cubicBezTo>
                    <a:pt x="221" y="16"/>
                    <a:pt x="193" y="0"/>
                    <a:pt x="169" y="6"/>
                  </a:cubicBezTo>
                  <a:cubicBezTo>
                    <a:pt x="156" y="9"/>
                    <a:pt x="145" y="18"/>
                    <a:pt x="133" y="25"/>
                  </a:cubicBezTo>
                  <a:cubicBezTo>
                    <a:pt x="106" y="41"/>
                    <a:pt x="85" y="49"/>
                    <a:pt x="54" y="54"/>
                  </a:cubicBezTo>
                  <a:cubicBezTo>
                    <a:pt x="44" y="55"/>
                    <a:pt x="25" y="59"/>
                    <a:pt x="12" y="51"/>
                  </a:cubicBezTo>
                  <a:cubicBezTo>
                    <a:pt x="3" y="47"/>
                    <a:pt x="0" y="37"/>
                    <a:pt x="4" y="28"/>
                  </a:cubicBezTo>
                  <a:cubicBezTo>
                    <a:pt x="7" y="23"/>
                    <a:pt x="15" y="20"/>
                    <a:pt x="18"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Freeform 7">
              <a:extLst>
                <a:ext uri="{FF2B5EF4-FFF2-40B4-BE49-F238E27FC236}">
                  <a16:creationId xmlns:a16="http://schemas.microsoft.com/office/drawing/2014/main" xmlns="" id="{566A411D-740C-4C93-80DE-648F6F43FD9F}"/>
                </a:ext>
              </a:extLst>
            </p:cNvPr>
            <p:cNvSpPr>
              <a:spLocks/>
            </p:cNvSpPr>
            <p:nvPr/>
          </p:nvSpPr>
          <p:spPr bwMode="auto">
            <a:xfrm>
              <a:off x="4380" y="1140"/>
              <a:ext cx="116" cy="117"/>
            </a:xfrm>
            <a:custGeom>
              <a:avLst/>
              <a:gdLst>
                <a:gd name="T0" fmla="*/ 14 w 19"/>
                <a:gd name="T1" fmla="*/ 4 h 19"/>
                <a:gd name="T2" fmla="*/ 16 w 19"/>
                <a:gd name="T3" fmla="*/ 6 h 19"/>
                <a:gd name="T4" fmla="*/ 17 w 19"/>
                <a:gd name="T5" fmla="*/ 9 h 19"/>
                <a:gd name="T6" fmla="*/ 17 w 19"/>
                <a:gd name="T7" fmla="*/ 11 h 19"/>
                <a:gd name="T8" fmla="*/ 12 w 19"/>
                <a:gd name="T9" fmla="*/ 16 h 19"/>
                <a:gd name="T10" fmla="*/ 12 w 19"/>
                <a:gd name="T11" fmla="*/ 16 h 19"/>
                <a:gd name="T12" fmla="*/ 8 w 19"/>
                <a:gd name="T13" fmla="*/ 16 h 19"/>
                <a:gd name="T14" fmla="*/ 9 w 19"/>
                <a:gd name="T15" fmla="*/ 16 h 19"/>
                <a:gd name="T16" fmla="*/ 5 w 19"/>
                <a:gd name="T17" fmla="*/ 14 h 19"/>
                <a:gd name="T18" fmla="*/ 6 w 19"/>
                <a:gd name="T19" fmla="*/ 14 h 19"/>
                <a:gd name="T20" fmla="*/ 5 w 19"/>
                <a:gd name="T21" fmla="*/ 5 h 19"/>
                <a:gd name="T22" fmla="*/ 7 w 19"/>
                <a:gd name="T23" fmla="*/ 3 h 19"/>
                <a:gd name="T24" fmla="*/ 1 w 19"/>
                <a:gd name="T25" fmla="*/ 12 h 19"/>
                <a:gd name="T26" fmla="*/ 11 w 19"/>
                <a:gd name="T27" fmla="*/ 18 h 19"/>
                <a:gd name="T28" fmla="*/ 17 w 19"/>
                <a:gd name="T29" fmla="*/ 13 h 19"/>
                <a:gd name="T30" fmla="*/ 16 w 19"/>
                <a:gd name="T31" fmla="*/ 4 h 19"/>
                <a:gd name="T32" fmla="*/ 3 w 19"/>
                <a:gd name="T33" fmla="*/ 5 h 19"/>
                <a:gd name="T34" fmla="*/ 7 w 19"/>
                <a:gd name="T35" fmla="*/ 17 h 19"/>
                <a:gd name="T36" fmla="*/ 17 w 19"/>
                <a:gd name="T37" fmla="*/ 14 h 19"/>
                <a:gd name="T38" fmla="*/ 14 w 19"/>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9">
                  <a:moveTo>
                    <a:pt x="14" y="4"/>
                  </a:moveTo>
                  <a:cubicBezTo>
                    <a:pt x="15" y="5"/>
                    <a:pt x="16" y="5"/>
                    <a:pt x="16" y="6"/>
                  </a:cubicBezTo>
                  <a:cubicBezTo>
                    <a:pt x="17" y="7"/>
                    <a:pt x="17" y="8"/>
                    <a:pt x="17" y="9"/>
                  </a:cubicBezTo>
                  <a:cubicBezTo>
                    <a:pt x="17" y="10"/>
                    <a:pt x="17" y="10"/>
                    <a:pt x="17" y="11"/>
                  </a:cubicBezTo>
                  <a:cubicBezTo>
                    <a:pt x="15" y="12"/>
                    <a:pt x="14" y="14"/>
                    <a:pt x="12" y="16"/>
                  </a:cubicBezTo>
                  <a:cubicBezTo>
                    <a:pt x="12" y="16"/>
                    <a:pt x="12" y="16"/>
                    <a:pt x="12" y="16"/>
                  </a:cubicBezTo>
                  <a:cubicBezTo>
                    <a:pt x="11" y="16"/>
                    <a:pt x="10" y="16"/>
                    <a:pt x="8" y="16"/>
                  </a:cubicBezTo>
                  <a:cubicBezTo>
                    <a:pt x="8" y="16"/>
                    <a:pt x="9" y="16"/>
                    <a:pt x="9" y="16"/>
                  </a:cubicBezTo>
                  <a:cubicBezTo>
                    <a:pt x="8" y="15"/>
                    <a:pt x="6" y="14"/>
                    <a:pt x="5" y="14"/>
                  </a:cubicBezTo>
                  <a:cubicBezTo>
                    <a:pt x="5" y="14"/>
                    <a:pt x="6" y="14"/>
                    <a:pt x="6" y="14"/>
                  </a:cubicBezTo>
                  <a:cubicBezTo>
                    <a:pt x="5" y="11"/>
                    <a:pt x="5" y="8"/>
                    <a:pt x="5" y="5"/>
                  </a:cubicBezTo>
                  <a:cubicBezTo>
                    <a:pt x="8" y="3"/>
                    <a:pt x="8" y="3"/>
                    <a:pt x="7" y="3"/>
                  </a:cubicBezTo>
                  <a:cubicBezTo>
                    <a:pt x="3" y="4"/>
                    <a:pt x="0" y="9"/>
                    <a:pt x="1" y="12"/>
                  </a:cubicBezTo>
                  <a:cubicBezTo>
                    <a:pt x="3" y="17"/>
                    <a:pt x="7" y="18"/>
                    <a:pt x="11" y="18"/>
                  </a:cubicBezTo>
                  <a:cubicBezTo>
                    <a:pt x="14" y="17"/>
                    <a:pt x="16" y="15"/>
                    <a:pt x="17" y="13"/>
                  </a:cubicBezTo>
                  <a:cubicBezTo>
                    <a:pt x="19" y="10"/>
                    <a:pt x="19" y="6"/>
                    <a:pt x="16" y="4"/>
                  </a:cubicBezTo>
                  <a:cubicBezTo>
                    <a:pt x="13" y="0"/>
                    <a:pt x="6" y="0"/>
                    <a:pt x="3" y="5"/>
                  </a:cubicBezTo>
                  <a:cubicBezTo>
                    <a:pt x="1" y="9"/>
                    <a:pt x="3" y="15"/>
                    <a:pt x="7" y="17"/>
                  </a:cubicBezTo>
                  <a:cubicBezTo>
                    <a:pt x="10" y="19"/>
                    <a:pt x="15" y="18"/>
                    <a:pt x="17" y="14"/>
                  </a:cubicBezTo>
                  <a:cubicBezTo>
                    <a:pt x="19" y="11"/>
                    <a:pt x="18" y="6"/>
                    <a:pt x="14"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Freeform 8">
              <a:extLst>
                <a:ext uri="{FF2B5EF4-FFF2-40B4-BE49-F238E27FC236}">
                  <a16:creationId xmlns:a16="http://schemas.microsoft.com/office/drawing/2014/main" xmlns="" id="{08ECEDB6-1A34-4899-B0AF-37A10F357F56}"/>
                </a:ext>
              </a:extLst>
            </p:cNvPr>
            <p:cNvSpPr>
              <a:spLocks/>
            </p:cNvSpPr>
            <p:nvPr/>
          </p:nvSpPr>
          <p:spPr bwMode="auto">
            <a:xfrm>
              <a:off x="3166" y="1165"/>
              <a:ext cx="116" cy="122"/>
            </a:xfrm>
            <a:custGeom>
              <a:avLst/>
              <a:gdLst>
                <a:gd name="T0" fmla="*/ 15 w 19"/>
                <a:gd name="T1" fmla="*/ 10 h 20"/>
                <a:gd name="T2" fmla="*/ 15 w 19"/>
                <a:gd name="T3" fmla="*/ 8 h 20"/>
                <a:gd name="T4" fmla="*/ 7 w 19"/>
                <a:gd name="T5" fmla="*/ 15 h 20"/>
                <a:gd name="T6" fmla="*/ 7 w 19"/>
                <a:gd name="T7" fmla="*/ 15 h 20"/>
                <a:gd name="T8" fmla="*/ 9 w 19"/>
                <a:gd name="T9" fmla="*/ 5 h 20"/>
                <a:gd name="T10" fmla="*/ 13 w 19"/>
                <a:gd name="T11" fmla="*/ 6 h 20"/>
                <a:gd name="T12" fmla="*/ 12 w 19"/>
                <a:gd name="T13" fmla="*/ 5 h 20"/>
                <a:gd name="T14" fmla="*/ 2 w 19"/>
                <a:gd name="T15" fmla="*/ 8 h 20"/>
                <a:gd name="T16" fmla="*/ 5 w 19"/>
                <a:gd name="T17" fmla="*/ 18 h 20"/>
                <a:gd name="T18" fmla="*/ 14 w 19"/>
                <a:gd name="T19" fmla="*/ 18 h 20"/>
                <a:gd name="T20" fmla="*/ 18 w 19"/>
                <a:gd name="T21" fmla="*/ 11 h 20"/>
                <a:gd name="T22" fmla="*/ 7 w 19"/>
                <a:gd name="T23" fmla="*/ 0 h 20"/>
                <a:gd name="T24" fmla="*/ 0 w 19"/>
                <a:gd name="T25" fmla="*/ 8 h 20"/>
                <a:gd name="T26" fmla="*/ 0 w 19"/>
                <a:gd name="T27" fmla="*/ 10 h 20"/>
                <a:gd name="T28" fmla="*/ 7 w 19"/>
                <a:gd name="T29" fmla="*/ 18 h 20"/>
                <a:gd name="T30" fmla="*/ 15 w 1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15" y="10"/>
                  </a:moveTo>
                  <a:cubicBezTo>
                    <a:pt x="15" y="10"/>
                    <a:pt x="15" y="9"/>
                    <a:pt x="15" y="8"/>
                  </a:cubicBezTo>
                  <a:cubicBezTo>
                    <a:pt x="12" y="10"/>
                    <a:pt x="10" y="13"/>
                    <a:pt x="7" y="15"/>
                  </a:cubicBezTo>
                  <a:cubicBezTo>
                    <a:pt x="6" y="15"/>
                    <a:pt x="6" y="15"/>
                    <a:pt x="7" y="15"/>
                  </a:cubicBezTo>
                  <a:cubicBezTo>
                    <a:pt x="3" y="14"/>
                    <a:pt x="4" y="10"/>
                    <a:pt x="9" y="5"/>
                  </a:cubicBezTo>
                  <a:cubicBezTo>
                    <a:pt x="10" y="5"/>
                    <a:pt x="11" y="5"/>
                    <a:pt x="13" y="6"/>
                  </a:cubicBezTo>
                  <a:cubicBezTo>
                    <a:pt x="13" y="6"/>
                    <a:pt x="12" y="6"/>
                    <a:pt x="12" y="5"/>
                  </a:cubicBezTo>
                  <a:cubicBezTo>
                    <a:pt x="9" y="4"/>
                    <a:pt x="4" y="4"/>
                    <a:pt x="2" y="8"/>
                  </a:cubicBezTo>
                  <a:cubicBezTo>
                    <a:pt x="0" y="11"/>
                    <a:pt x="1" y="17"/>
                    <a:pt x="5" y="18"/>
                  </a:cubicBezTo>
                  <a:cubicBezTo>
                    <a:pt x="7" y="20"/>
                    <a:pt x="11" y="20"/>
                    <a:pt x="14" y="18"/>
                  </a:cubicBezTo>
                  <a:cubicBezTo>
                    <a:pt x="16" y="17"/>
                    <a:pt x="18" y="14"/>
                    <a:pt x="18" y="11"/>
                  </a:cubicBezTo>
                  <a:cubicBezTo>
                    <a:pt x="19" y="4"/>
                    <a:pt x="13" y="1"/>
                    <a:pt x="7" y="0"/>
                  </a:cubicBezTo>
                  <a:cubicBezTo>
                    <a:pt x="3" y="0"/>
                    <a:pt x="0" y="4"/>
                    <a:pt x="0" y="8"/>
                  </a:cubicBezTo>
                  <a:cubicBezTo>
                    <a:pt x="0" y="9"/>
                    <a:pt x="0" y="10"/>
                    <a:pt x="0" y="10"/>
                  </a:cubicBezTo>
                  <a:cubicBezTo>
                    <a:pt x="0" y="14"/>
                    <a:pt x="3" y="18"/>
                    <a:pt x="7" y="18"/>
                  </a:cubicBezTo>
                  <a:cubicBezTo>
                    <a:pt x="11" y="18"/>
                    <a:pt x="15" y="14"/>
                    <a:pt x="15"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Freeform 9">
              <a:extLst>
                <a:ext uri="{FF2B5EF4-FFF2-40B4-BE49-F238E27FC236}">
                  <a16:creationId xmlns:a16="http://schemas.microsoft.com/office/drawing/2014/main" xmlns="" id="{F583CCE3-D063-47DB-A1AB-7DBF6C32A8F2}"/>
                </a:ext>
              </a:extLst>
            </p:cNvPr>
            <p:cNvSpPr>
              <a:spLocks/>
            </p:cNvSpPr>
            <p:nvPr/>
          </p:nvSpPr>
          <p:spPr bwMode="auto">
            <a:xfrm>
              <a:off x="3508" y="1373"/>
              <a:ext cx="116" cy="104"/>
            </a:xfrm>
            <a:custGeom>
              <a:avLst/>
              <a:gdLst>
                <a:gd name="T0" fmla="*/ 19 w 19"/>
                <a:gd name="T1" fmla="*/ 0 h 17"/>
                <a:gd name="T2" fmla="*/ 0 w 19"/>
                <a:gd name="T3" fmla="*/ 17 h 17"/>
              </a:gdLst>
              <a:ahLst/>
              <a:cxnLst>
                <a:cxn ang="0">
                  <a:pos x="T0" y="T1"/>
                </a:cxn>
                <a:cxn ang="0">
                  <a:pos x="T2" y="T3"/>
                </a:cxn>
              </a:cxnLst>
              <a:rect l="0" t="0" r="r" b="b"/>
              <a:pathLst>
                <a:path w="19" h="17">
                  <a:moveTo>
                    <a:pt x="19" y="0"/>
                  </a:moveTo>
                  <a:cubicBezTo>
                    <a:pt x="13" y="6"/>
                    <a:pt x="7" y="11"/>
                    <a:pt x="0" y="17"/>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10">
              <a:extLst>
                <a:ext uri="{FF2B5EF4-FFF2-40B4-BE49-F238E27FC236}">
                  <a16:creationId xmlns:a16="http://schemas.microsoft.com/office/drawing/2014/main" xmlns="" id="{B04E20E5-6A9E-4AEF-B8E7-4A5B15927BBA}"/>
                </a:ext>
              </a:extLst>
            </p:cNvPr>
            <p:cNvSpPr>
              <a:spLocks/>
            </p:cNvSpPr>
            <p:nvPr/>
          </p:nvSpPr>
          <p:spPr bwMode="auto">
            <a:xfrm>
              <a:off x="3825" y="1422"/>
              <a:ext cx="12" cy="220"/>
            </a:xfrm>
            <a:custGeom>
              <a:avLst/>
              <a:gdLst>
                <a:gd name="T0" fmla="*/ 2 w 2"/>
                <a:gd name="T1" fmla="*/ 0 h 36"/>
                <a:gd name="T2" fmla="*/ 0 w 2"/>
                <a:gd name="T3" fmla="*/ 36 h 36"/>
              </a:gdLst>
              <a:ahLst/>
              <a:cxnLst>
                <a:cxn ang="0">
                  <a:pos x="T0" y="T1"/>
                </a:cxn>
                <a:cxn ang="0">
                  <a:pos x="T2" y="T3"/>
                </a:cxn>
              </a:cxnLst>
              <a:rect l="0" t="0" r="r" b="b"/>
              <a:pathLst>
                <a:path w="2" h="36">
                  <a:moveTo>
                    <a:pt x="2" y="0"/>
                  </a:moveTo>
                  <a:cubicBezTo>
                    <a:pt x="1" y="12"/>
                    <a:pt x="0" y="24"/>
                    <a:pt x="0" y="36"/>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11">
              <a:extLst>
                <a:ext uri="{FF2B5EF4-FFF2-40B4-BE49-F238E27FC236}">
                  <a16:creationId xmlns:a16="http://schemas.microsoft.com/office/drawing/2014/main" xmlns="" id="{1615D413-FE68-4A72-A270-AEE133579D36}"/>
                </a:ext>
              </a:extLst>
            </p:cNvPr>
            <p:cNvSpPr>
              <a:spLocks/>
            </p:cNvSpPr>
            <p:nvPr/>
          </p:nvSpPr>
          <p:spPr bwMode="auto">
            <a:xfrm>
              <a:off x="4026" y="1361"/>
              <a:ext cx="92" cy="122"/>
            </a:xfrm>
            <a:custGeom>
              <a:avLst/>
              <a:gdLst>
                <a:gd name="T0" fmla="*/ 0 w 15"/>
                <a:gd name="T1" fmla="*/ 0 h 20"/>
                <a:gd name="T2" fmla="*/ 15 w 15"/>
                <a:gd name="T3" fmla="*/ 20 h 20"/>
              </a:gdLst>
              <a:ahLst/>
              <a:cxnLst>
                <a:cxn ang="0">
                  <a:pos x="T0" y="T1"/>
                </a:cxn>
                <a:cxn ang="0">
                  <a:pos x="T2" y="T3"/>
                </a:cxn>
              </a:cxnLst>
              <a:rect l="0" t="0" r="r" b="b"/>
              <a:pathLst>
                <a:path w="15" h="20">
                  <a:moveTo>
                    <a:pt x="0" y="0"/>
                  </a:moveTo>
                  <a:cubicBezTo>
                    <a:pt x="4" y="7"/>
                    <a:pt x="9" y="13"/>
                    <a:pt x="15" y="20"/>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Freeform 12">
              <a:extLst>
                <a:ext uri="{FF2B5EF4-FFF2-40B4-BE49-F238E27FC236}">
                  <a16:creationId xmlns:a16="http://schemas.microsoft.com/office/drawing/2014/main" xmlns="" id="{6F3DC419-F2C9-4DA7-91B1-95045E9E6F75}"/>
                </a:ext>
              </a:extLst>
            </p:cNvPr>
            <p:cNvSpPr>
              <a:spLocks/>
            </p:cNvSpPr>
            <p:nvPr/>
          </p:nvSpPr>
          <p:spPr bwMode="auto">
            <a:xfrm>
              <a:off x="4295" y="1477"/>
              <a:ext cx="1000" cy="1910"/>
            </a:xfrm>
            <a:custGeom>
              <a:avLst/>
              <a:gdLst>
                <a:gd name="T0" fmla="*/ 6 w 164"/>
                <a:gd name="T1" fmla="*/ 312 h 312"/>
                <a:gd name="T2" fmla="*/ 112 w 164"/>
                <a:gd name="T3" fmla="*/ 312 h 312"/>
                <a:gd name="T4" fmla="*/ 155 w 164"/>
                <a:gd name="T5" fmla="*/ 289 h 312"/>
                <a:gd name="T6" fmla="*/ 158 w 164"/>
                <a:gd name="T7" fmla="*/ 233 h 312"/>
                <a:gd name="T8" fmla="*/ 159 w 164"/>
                <a:gd name="T9" fmla="*/ 161 h 312"/>
                <a:gd name="T10" fmla="*/ 162 w 164"/>
                <a:gd name="T11" fmla="*/ 7 h 312"/>
                <a:gd name="T12" fmla="*/ 152 w 164"/>
                <a:gd name="T13" fmla="*/ 7 h 312"/>
                <a:gd name="T14" fmla="*/ 149 w 164"/>
                <a:gd name="T15" fmla="*/ 269 h 312"/>
                <a:gd name="T16" fmla="*/ 110 w 164"/>
                <a:gd name="T17" fmla="*/ 302 h 312"/>
                <a:gd name="T18" fmla="*/ 6 w 164"/>
                <a:gd name="T19" fmla="*/ 302 h 312"/>
                <a:gd name="T20" fmla="*/ 6 w 164"/>
                <a:gd name="T2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12">
                  <a:moveTo>
                    <a:pt x="6" y="312"/>
                  </a:moveTo>
                  <a:cubicBezTo>
                    <a:pt x="42" y="312"/>
                    <a:pt x="77" y="312"/>
                    <a:pt x="112" y="312"/>
                  </a:cubicBezTo>
                  <a:cubicBezTo>
                    <a:pt x="130" y="312"/>
                    <a:pt x="147" y="305"/>
                    <a:pt x="155" y="289"/>
                  </a:cubicBezTo>
                  <a:cubicBezTo>
                    <a:pt x="164" y="274"/>
                    <a:pt x="159" y="250"/>
                    <a:pt x="158" y="233"/>
                  </a:cubicBezTo>
                  <a:cubicBezTo>
                    <a:pt x="158" y="209"/>
                    <a:pt x="158" y="185"/>
                    <a:pt x="159" y="161"/>
                  </a:cubicBezTo>
                  <a:cubicBezTo>
                    <a:pt x="160" y="110"/>
                    <a:pt x="162" y="58"/>
                    <a:pt x="162" y="7"/>
                  </a:cubicBezTo>
                  <a:cubicBezTo>
                    <a:pt x="162" y="0"/>
                    <a:pt x="152" y="0"/>
                    <a:pt x="152" y="7"/>
                  </a:cubicBezTo>
                  <a:cubicBezTo>
                    <a:pt x="151" y="94"/>
                    <a:pt x="147" y="182"/>
                    <a:pt x="149" y="269"/>
                  </a:cubicBezTo>
                  <a:cubicBezTo>
                    <a:pt x="150" y="293"/>
                    <a:pt x="130" y="302"/>
                    <a:pt x="110" y="302"/>
                  </a:cubicBezTo>
                  <a:cubicBezTo>
                    <a:pt x="76" y="302"/>
                    <a:pt x="41" y="302"/>
                    <a:pt x="6" y="302"/>
                  </a:cubicBezTo>
                  <a:cubicBezTo>
                    <a:pt x="0" y="302"/>
                    <a:pt x="0" y="312"/>
                    <a:pt x="6" y="31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Freeform 13">
              <a:extLst>
                <a:ext uri="{FF2B5EF4-FFF2-40B4-BE49-F238E27FC236}">
                  <a16:creationId xmlns:a16="http://schemas.microsoft.com/office/drawing/2014/main" xmlns="" id="{AF697C19-A3F4-4916-A591-2FA30FCB68D8}"/>
                </a:ext>
              </a:extLst>
            </p:cNvPr>
            <p:cNvSpPr>
              <a:spLocks/>
            </p:cNvSpPr>
            <p:nvPr/>
          </p:nvSpPr>
          <p:spPr bwMode="auto">
            <a:xfrm>
              <a:off x="2391" y="1465"/>
              <a:ext cx="1019" cy="1916"/>
            </a:xfrm>
            <a:custGeom>
              <a:avLst/>
              <a:gdLst>
                <a:gd name="T0" fmla="*/ 3 w 167"/>
                <a:gd name="T1" fmla="*/ 7 h 313"/>
                <a:gd name="T2" fmla="*/ 3 w 167"/>
                <a:gd name="T3" fmla="*/ 162 h 313"/>
                <a:gd name="T4" fmla="*/ 3 w 167"/>
                <a:gd name="T5" fmla="*/ 239 h 313"/>
                <a:gd name="T6" fmla="*/ 2 w 167"/>
                <a:gd name="T7" fmla="*/ 287 h 313"/>
                <a:gd name="T8" fmla="*/ 40 w 167"/>
                <a:gd name="T9" fmla="*/ 313 h 313"/>
                <a:gd name="T10" fmla="*/ 160 w 167"/>
                <a:gd name="T11" fmla="*/ 313 h 313"/>
                <a:gd name="T12" fmla="*/ 160 w 167"/>
                <a:gd name="T13" fmla="*/ 303 h 313"/>
                <a:gd name="T14" fmla="*/ 54 w 167"/>
                <a:gd name="T15" fmla="*/ 303 h 313"/>
                <a:gd name="T16" fmla="*/ 12 w 167"/>
                <a:gd name="T17" fmla="*/ 277 h 313"/>
                <a:gd name="T18" fmla="*/ 13 w 167"/>
                <a:gd name="T19" fmla="*/ 146 h 313"/>
                <a:gd name="T20" fmla="*/ 13 w 167"/>
                <a:gd name="T21" fmla="*/ 7 h 313"/>
                <a:gd name="T22" fmla="*/ 3 w 167"/>
                <a:gd name="T23" fmla="*/ 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313">
                  <a:moveTo>
                    <a:pt x="3" y="7"/>
                  </a:moveTo>
                  <a:cubicBezTo>
                    <a:pt x="3" y="58"/>
                    <a:pt x="3" y="110"/>
                    <a:pt x="3" y="162"/>
                  </a:cubicBezTo>
                  <a:cubicBezTo>
                    <a:pt x="3" y="187"/>
                    <a:pt x="3" y="213"/>
                    <a:pt x="3" y="239"/>
                  </a:cubicBezTo>
                  <a:cubicBezTo>
                    <a:pt x="2" y="255"/>
                    <a:pt x="0" y="271"/>
                    <a:pt x="2" y="287"/>
                  </a:cubicBezTo>
                  <a:cubicBezTo>
                    <a:pt x="5" y="308"/>
                    <a:pt x="22" y="313"/>
                    <a:pt x="40" y="313"/>
                  </a:cubicBezTo>
                  <a:cubicBezTo>
                    <a:pt x="80" y="313"/>
                    <a:pt x="120" y="313"/>
                    <a:pt x="160" y="313"/>
                  </a:cubicBezTo>
                  <a:cubicBezTo>
                    <a:pt x="167" y="313"/>
                    <a:pt x="167" y="303"/>
                    <a:pt x="160" y="303"/>
                  </a:cubicBezTo>
                  <a:cubicBezTo>
                    <a:pt x="125" y="303"/>
                    <a:pt x="90" y="303"/>
                    <a:pt x="54" y="303"/>
                  </a:cubicBezTo>
                  <a:cubicBezTo>
                    <a:pt x="35" y="303"/>
                    <a:pt x="9" y="304"/>
                    <a:pt x="12" y="277"/>
                  </a:cubicBezTo>
                  <a:cubicBezTo>
                    <a:pt x="17" y="235"/>
                    <a:pt x="13" y="189"/>
                    <a:pt x="13" y="146"/>
                  </a:cubicBezTo>
                  <a:cubicBezTo>
                    <a:pt x="13" y="100"/>
                    <a:pt x="13" y="53"/>
                    <a:pt x="13" y="7"/>
                  </a:cubicBezTo>
                  <a:cubicBezTo>
                    <a:pt x="13" y="0"/>
                    <a:pt x="3" y="0"/>
                    <a:pt x="3" y="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Freeform 14">
              <a:extLst>
                <a:ext uri="{FF2B5EF4-FFF2-40B4-BE49-F238E27FC236}">
                  <a16:creationId xmlns:a16="http://schemas.microsoft.com/office/drawing/2014/main" xmlns="" id="{D60BBC9F-6F22-4E84-8428-8F14177F3F3D}"/>
                </a:ext>
              </a:extLst>
            </p:cNvPr>
            <p:cNvSpPr>
              <a:spLocks/>
            </p:cNvSpPr>
            <p:nvPr/>
          </p:nvSpPr>
          <p:spPr bwMode="auto">
            <a:xfrm>
              <a:off x="3550" y="3302"/>
              <a:ext cx="116" cy="104"/>
            </a:xfrm>
            <a:custGeom>
              <a:avLst/>
              <a:gdLst>
                <a:gd name="T0" fmla="*/ 12 w 19"/>
                <a:gd name="T1" fmla="*/ 2 h 17"/>
                <a:gd name="T2" fmla="*/ 12 w 19"/>
                <a:gd name="T3" fmla="*/ 2 h 17"/>
                <a:gd name="T4" fmla="*/ 15 w 19"/>
                <a:gd name="T5" fmla="*/ 4 h 17"/>
                <a:gd name="T6" fmla="*/ 16 w 19"/>
                <a:gd name="T7" fmla="*/ 5 h 17"/>
                <a:gd name="T8" fmla="*/ 17 w 19"/>
                <a:gd name="T9" fmla="*/ 8 h 17"/>
                <a:gd name="T10" fmla="*/ 17 w 19"/>
                <a:gd name="T11" fmla="*/ 8 h 17"/>
                <a:gd name="T12" fmla="*/ 2 w 19"/>
                <a:gd name="T13" fmla="*/ 8 h 17"/>
                <a:gd name="T14" fmla="*/ 2 w 19"/>
                <a:gd name="T15" fmla="*/ 7 h 17"/>
                <a:gd name="T16" fmla="*/ 4 w 19"/>
                <a:gd name="T17" fmla="*/ 4 h 17"/>
                <a:gd name="T18" fmla="*/ 6 w 19"/>
                <a:gd name="T19" fmla="*/ 2 h 17"/>
                <a:gd name="T20" fmla="*/ 1 w 19"/>
                <a:gd name="T21" fmla="*/ 12 h 17"/>
                <a:gd name="T22" fmla="*/ 10 w 19"/>
                <a:gd name="T23" fmla="*/ 17 h 17"/>
                <a:gd name="T24" fmla="*/ 17 w 19"/>
                <a:gd name="T25" fmla="*/ 8 h 17"/>
                <a:gd name="T26" fmla="*/ 10 w 19"/>
                <a:gd name="T27" fmla="*/ 0 h 17"/>
                <a:gd name="T28" fmla="*/ 2 w 19"/>
                <a:gd name="T29" fmla="*/ 8 h 17"/>
                <a:gd name="T30" fmla="*/ 8 w 19"/>
                <a:gd name="T31" fmla="*/ 16 h 17"/>
                <a:gd name="T32" fmla="*/ 18 w 19"/>
                <a:gd name="T33" fmla="*/ 11 h 17"/>
                <a:gd name="T34" fmla="*/ 12 w 19"/>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7">
                  <a:moveTo>
                    <a:pt x="12" y="2"/>
                  </a:moveTo>
                  <a:cubicBezTo>
                    <a:pt x="12" y="2"/>
                    <a:pt x="12" y="2"/>
                    <a:pt x="12" y="2"/>
                  </a:cubicBezTo>
                  <a:cubicBezTo>
                    <a:pt x="13" y="2"/>
                    <a:pt x="14" y="3"/>
                    <a:pt x="15" y="4"/>
                  </a:cubicBezTo>
                  <a:cubicBezTo>
                    <a:pt x="16" y="4"/>
                    <a:pt x="16" y="4"/>
                    <a:pt x="16" y="5"/>
                  </a:cubicBezTo>
                  <a:cubicBezTo>
                    <a:pt x="16" y="6"/>
                    <a:pt x="17" y="7"/>
                    <a:pt x="17" y="8"/>
                  </a:cubicBezTo>
                  <a:cubicBezTo>
                    <a:pt x="17" y="8"/>
                    <a:pt x="17" y="8"/>
                    <a:pt x="17" y="8"/>
                  </a:cubicBezTo>
                  <a:cubicBezTo>
                    <a:pt x="12" y="8"/>
                    <a:pt x="7" y="8"/>
                    <a:pt x="2" y="8"/>
                  </a:cubicBezTo>
                  <a:cubicBezTo>
                    <a:pt x="2" y="8"/>
                    <a:pt x="2" y="7"/>
                    <a:pt x="2" y="7"/>
                  </a:cubicBezTo>
                  <a:cubicBezTo>
                    <a:pt x="3" y="6"/>
                    <a:pt x="3" y="5"/>
                    <a:pt x="4" y="4"/>
                  </a:cubicBezTo>
                  <a:cubicBezTo>
                    <a:pt x="5" y="3"/>
                    <a:pt x="5" y="3"/>
                    <a:pt x="6" y="2"/>
                  </a:cubicBezTo>
                  <a:cubicBezTo>
                    <a:pt x="2" y="3"/>
                    <a:pt x="0" y="8"/>
                    <a:pt x="1" y="12"/>
                  </a:cubicBezTo>
                  <a:cubicBezTo>
                    <a:pt x="2" y="16"/>
                    <a:pt x="6" y="17"/>
                    <a:pt x="10" y="17"/>
                  </a:cubicBezTo>
                  <a:cubicBezTo>
                    <a:pt x="14" y="16"/>
                    <a:pt x="17" y="12"/>
                    <a:pt x="17" y="8"/>
                  </a:cubicBezTo>
                  <a:cubicBezTo>
                    <a:pt x="17" y="4"/>
                    <a:pt x="14" y="0"/>
                    <a:pt x="10" y="0"/>
                  </a:cubicBezTo>
                  <a:cubicBezTo>
                    <a:pt x="5" y="0"/>
                    <a:pt x="2" y="4"/>
                    <a:pt x="2" y="8"/>
                  </a:cubicBezTo>
                  <a:cubicBezTo>
                    <a:pt x="2" y="12"/>
                    <a:pt x="5" y="16"/>
                    <a:pt x="8" y="16"/>
                  </a:cubicBezTo>
                  <a:cubicBezTo>
                    <a:pt x="12" y="17"/>
                    <a:pt x="17" y="15"/>
                    <a:pt x="18" y="11"/>
                  </a:cubicBezTo>
                  <a:cubicBezTo>
                    <a:pt x="19" y="7"/>
                    <a:pt x="16" y="3"/>
                    <a:pt x="12" y="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Freeform 15">
              <a:extLst>
                <a:ext uri="{FF2B5EF4-FFF2-40B4-BE49-F238E27FC236}">
                  <a16:creationId xmlns:a16="http://schemas.microsoft.com/office/drawing/2014/main" xmlns="" id="{1F00CE24-A70C-437C-AB60-2C41B5BC8DBD}"/>
                </a:ext>
              </a:extLst>
            </p:cNvPr>
            <p:cNvSpPr>
              <a:spLocks/>
            </p:cNvSpPr>
            <p:nvPr/>
          </p:nvSpPr>
          <p:spPr bwMode="auto">
            <a:xfrm>
              <a:off x="3807" y="3302"/>
              <a:ext cx="115" cy="110"/>
            </a:xfrm>
            <a:custGeom>
              <a:avLst/>
              <a:gdLst>
                <a:gd name="T0" fmla="*/ 15 w 19"/>
                <a:gd name="T1" fmla="*/ 14 h 18"/>
                <a:gd name="T2" fmla="*/ 16 w 19"/>
                <a:gd name="T3" fmla="*/ 14 h 18"/>
                <a:gd name="T4" fmla="*/ 16 w 19"/>
                <a:gd name="T5" fmla="*/ 3 h 18"/>
                <a:gd name="T6" fmla="*/ 15 w 19"/>
                <a:gd name="T7" fmla="*/ 3 h 18"/>
                <a:gd name="T8" fmla="*/ 5 w 19"/>
                <a:gd name="T9" fmla="*/ 3 h 18"/>
                <a:gd name="T10" fmla="*/ 3 w 19"/>
                <a:gd name="T11" fmla="*/ 5 h 18"/>
                <a:gd name="T12" fmla="*/ 6 w 19"/>
                <a:gd name="T13" fmla="*/ 2 h 18"/>
                <a:gd name="T14" fmla="*/ 7 w 19"/>
                <a:gd name="T15" fmla="*/ 2 h 18"/>
                <a:gd name="T16" fmla="*/ 11 w 19"/>
                <a:gd name="T17" fmla="*/ 2 h 18"/>
                <a:gd name="T18" fmla="*/ 11 w 19"/>
                <a:gd name="T19" fmla="*/ 2 h 18"/>
                <a:gd name="T20" fmla="*/ 1 w 19"/>
                <a:gd name="T21" fmla="*/ 7 h 18"/>
                <a:gd name="T22" fmla="*/ 7 w 19"/>
                <a:gd name="T23" fmla="*/ 16 h 18"/>
                <a:gd name="T24" fmla="*/ 17 w 19"/>
                <a:gd name="T25" fmla="*/ 10 h 18"/>
                <a:gd name="T26" fmla="*/ 15 w 19"/>
                <a:gd name="T27" fmla="*/ 14 h 18"/>
                <a:gd name="T28" fmla="*/ 15 w 19"/>
                <a:gd name="T29" fmla="*/ 13 h 18"/>
                <a:gd name="T30" fmla="*/ 5 w 19"/>
                <a:gd name="T31" fmla="*/ 13 h 18"/>
                <a:gd name="T32" fmla="*/ 5 w 19"/>
                <a:gd name="T33" fmla="*/ 14 h 18"/>
                <a:gd name="T34" fmla="*/ 5 w 19"/>
                <a:gd name="T35" fmla="*/ 3 h 18"/>
                <a:gd name="T36" fmla="*/ 5 w 19"/>
                <a:gd name="T37" fmla="*/ 3 h 18"/>
                <a:gd name="T38" fmla="*/ 5 w 19"/>
                <a:gd name="T39" fmla="*/ 14 h 18"/>
                <a:gd name="T40" fmla="*/ 15 w 19"/>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14"/>
                  </a:moveTo>
                  <a:cubicBezTo>
                    <a:pt x="15" y="14"/>
                    <a:pt x="15" y="14"/>
                    <a:pt x="16" y="14"/>
                  </a:cubicBezTo>
                  <a:cubicBezTo>
                    <a:pt x="19" y="11"/>
                    <a:pt x="18" y="6"/>
                    <a:pt x="16" y="3"/>
                  </a:cubicBezTo>
                  <a:cubicBezTo>
                    <a:pt x="15" y="3"/>
                    <a:pt x="15" y="3"/>
                    <a:pt x="15" y="3"/>
                  </a:cubicBezTo>
                  <a:cubicBezTo>
                    <a:pt x="13" y="0"/>
                    <a:pt x="8" y="0"/>
                    <a:pt x="5" y="3"/>
                  </a:cubicBezTo>
                  <a:cubicBezTo>
                    <a:pt x="5" y="3"/>
                    <a:pt x="1" y="8"/>
                    <a:pt x="3" y="5"/>
                  </a:cubicBezTo>
                  <a:cubicBezTo>
                    <a:pt x="4" y="4"/>
                    <a:pt x="5" y="3"/>
                    <a:pt x="6" y="2"/>
                  </a:cubicBezTo>
                  <a:cubicBezTo>
                    <a:pt x="6" y="2"/>
                    <a:pt x="7" y="2"/>
                    <a:pt x="7" y="2"/>
                  </a:cubicBezTo>
                  <a:cubicBezTo>
                    <a:pt x="8" y="2"/>
                    <a:pt x="10" y="2"/>
                    <a:pt x="11" y="2"/>
                  </a:cubicBezTo>
                  <a:cubicBezTo>
                    <a:pt x="11" y="2"/>
                    <a:pt x="11" y="2"/>
                    <a:pt x="11" y="2"/>
                  </a:cubicBezTo>
                  <a:cubicBezTo>
                    <a:pt x="7" y="1"/>
                    <a:pt x="2" y="3"/>
                    <a:pt x="1" y="7"/>
                  </a:cubicBezTo>
                  <a:cubicBezTo>
                    <a:pt x="0" y="11"/>
                    <a:pt x="3" y="15"/>
                    <a:pt x="7" y="16"/>
                  </a:cubicBezTo>
                  <a:cubicBezTo>
                    <a:pt x="11" y="18"/>
                    <a:pt x="16" y="15"/>
                    <a:pt x="17" y="10"/>
                  </a:cubicBezTo>
                  <a:cubicBezTo>
                    <a:pt x="17" y="11"/>
                    <a:pt x="16" y="12"/>
                    <a:pt x="15" y="14"/>
                  </a:cubicBezTo>
                  <a:cubicBezTo>
                    <a:pt x="15" y="13"/>
                    <a:pt x="15" y="13"/>
                    <a:pt x="15" y="13"/>
                  </a:cubicBezTo>
                  <a:cubicBezTo>
                    <a:pt x="12" y="13"/>
                    <a:pt x="8" y="13"/>
                    <a:pt x="5" y="13"/>
                  </a:cubicBezTo>
                  <a:cubicBezTo>
                    <a:pt x="5" y="13"/>
                    <a:pt x="5" y="13"/>
                    <a:pt x="5" y="14"/>
                  </a:cubicBezTo>
                  <a:cubicBezTo>
                    <a:pt x="5" y="10"/>
                    <a:pt x="5" y="6"/>
                    <a:pt x="5" y="3"/>
                  </a:cubicBezTo>
                  <a:cubicBezTo>
                    <a:pt x="5" y="3"/>
                    <a:pt x="5" y="3"/>
                    <a:pt x="5" y="3"/>
                  </a:cubicBezTo>
                  <a:cubicBezTo>
                    <a:pt x="2" y="6"/>
                    <a:pt x="2" y="11"/>
                    <a:pt x="5" y="14"/>
                  </a:cubicBezTo>
                  <a:cubicBezTo>
                    <a:pt x="8" y="17"/>
                    <a:pt x="12" y="16"/>
                    <a:pt x="15" y="1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Freeform 16">
              <a:extLst>
                <a:ext uri="{FF2B5EF4-FFF2-40B4-BE49-F238E27FC236}">
                  <a16:creationId xmlns:a16="http://schemas.microsoft.com/office/drawing/2014/main" xmlns="" id="{4BAF4AF2-4FA2-45E3-93AC-2963C6F034D3}"/>
                </a:ext>
              </a:extLst>
            </p:cNvPr>
            <p:cNvSpPr>
              <a:spLocks/>
            </p:cNvSpPr>
            <p:nvPr/>
          </p:nvSpPr>
          <p:spPr bwMode="auto">
            <a:xfrm>
              <a:off x="4038" y="3296"/>
              <a:ext cx="110" cy="110"/>
            </a:xfrm>
            <a:custGeom>
              <a:avLst/>
              <a:gdLst>
                <a:gd name="T0" fmla="*/ 16 w 18"/>
                <a:gd name="T1" fmla="*/ 10 h 18"/>
                <a:gd name="T2" fmla="*/ 16 w 18"/>
                <a:gd name="T3" fmla="*/ 11 h 18"/>
                <a:gd name="T4" fmla="*/ 9 w 18"/>
                <a:gd name="T5" fmla="*/ 16 h 18"/>
                <a:gd name="T6" fmla="*/ 9 w 18"/>
                <a:gd name="T7" fmla="*/ 16 h 18"/>
                <a:gd name="T8" fmla="*/ 5 w 18"/>
                <a:gd name="T9" fmla="*/ 15 h 18"/>
                <a:gd name="T10" fmla="*/ 6 w 18"/>
                <a:gd name="T11" fmla="*/ 15 h 18"/>
                <a:gd name="T12" fmla="*/ 3 w 18"/>
                <a:gd name="T13" fmla="*/ 13 h 18"/>
                <a:gd name="T14" fmla="*/ 3 w 18"/>
                <a:gd name="T15" fmla="*/ 13 h 18"/>
                <a:gd name="T16" fmla="*/ 2 w 18"/>
                <a:gd name="T17" fmla="*/ 9 h 18"/>
                <a:gd name="T18" fmla="*/ 2 w 18"/>
                <a:gd name="T19" fmla="*/ 10 h 18"/>
                <a:gd name="T20" fmla="*/ 12 w 18"/>
                <a:gd name="T21" fmla="*/ 3 h 18"/>
                <a:gd name="T22" fmla="*/ 11 w 18"/>
                <a:gd name="T23" fmla="*/ 3 h 18"/>
                <a:gd name="T24" fmla="*/ 15 w 18"/>
                <a:gd name="T25" fmla="*/ 4 h 18"/>
                <a:gd name="T26" fmla="*/ 15 w 18"/>
                <a:gd name="T27" fmla="*/ 5 h 18"/>
                <a:gd name="T28" fmla="*/ 16 w 18"/>
                <a:gd name="T29" fmla="*/ 9 h 18"/>
                <a:gd name="T30" fmla="*/ 16 w 18"/>
                <a:gd name="T31" fmla="*/ 12 h 18"/>
                <a:gd name="T32" fmla="*/ 13 w 18"/>
                <a:gd name="T33" fmla="*/ 15 h 18"/>
                <a:gd name="T34" fmla="*/ 13 w 18"/>
                <a:gd name="T35" fmla="*/ 15 h 18"/>
                <a:gd name="T36" fmla="*/ 6 w 18"/>
                <a:gd name="T37" fmla="*/ 15 h 18"/>
                <a:gd name="T38" fmla="*/ 6 w 18"/>
                <a:gd name="T39" fmla="*/ 15 h 18"/>
                <a:gd name="T40" fmla="*/ 2 w 18"/>
                <a:gd name="T41" fmla="*/ 10 h 18"/>
                <a:gd name="T42" fmla="*/ 2 w 18"/>
                <a:gd name="T43" fmla="*/ 11 h 18"/>
                <a:gd name="T44" fmla="*/ 2 w 18"/>
                <a:gd name="T45" fmla="*/ 7 h 18"/>
                <a:gd name="T46" fmla="*/ 2 w 18"/>
                <a:gd name="T47" fmla="*/ 7 h 18"/>
                <a:gd name="T48" fmla="*/ 4 w 18"/>
                <a:gd name="T49" fmla="*/ 4 h 18"/>
                <a:gd name="T50" fmla="*/ 4 w 18"/>
                <a:gd name="T51" fmla="*/ 4 h 18"/>
                <a:gd name="T52" fmla="*/ 9 w 18"/>
                <a:gd name="T53" fmla="*/ 2 h 18"/>
                <a:gd name="T54" fmla="*/ 10 w 18"/>
                <a:gd name="T55" fmla="*/ 2 h 18"/>
                <a:gd name="T56" fmla="*/ 1 w 18"/>
                <a:gd name="T57" fmla="*/ 7 h 18"/>
                <a:gd name="T58" fmla="*/ 6 w 18"/>
                <a:gd name="T59" fmla="*/ 16 h 18"/>
                <a:gd name="T60" fmla="*/ 17 w 18"/>
                <a:gd name="T61" fmla="*/ 11 h 18"/>
                <a:gd name="T62" fmla="*/ 11 w 18"/>
                <a:gd name="T63" fmla="*/ 1 h 18"/>
                <a:gd name="T64" fmla="*/ 2 w 18"/>
                <a:gd name="T65" fmla="*/ 7 h 18"/>
                <a:gd name="T66" fmla="*/ 8 w 18"/>
                <a:gd name="T67" fmla="*/ 17 h 18"/>
                <a:gd name="T68" fmla="*/ 17 w 18"/>
                <a:gd name="T69" fmla="*/ 10 h 18"/>
                <a:gd name="T70" fmla="*/ 15 w 18"/>
                <a:gd name="T71" fmla="*/ 4 h 18"/>
                <a:gd name="T72" fmla="*/ 9 w 18"/>
                <a:gd name="T73" fmla="*/ 1 h 18"/>
                <a:gd name="T74" fmla="*/ 1 w 18"/>
                <a:gd name="T75" fmla="*/ 7 h 18"/>
                <a:gd name="T76" fmla="*/ 1 w 18"/>
                <a:gd name="T77" fmla="*/ 10 h 18"/>
                <a:gd name="T78" fmla="*/ 8 w 18"/>
                <a:gd name="T79" fmla="*/ 17 h 18"/>
                <a:gd name="T80" fmla="*/ 16 w 18"/>
                <a:gd name="T8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8">
                  <a:moveTo>
                    <a:pt x="16" y="10"/>
                  </a:moveTo>
                  <a:cubicBezTo>
                    <a:pt x="16" y="10"/>
                    <a:pt x="16" y="10"/>
                    <a:pt x="16" y="11"/>
                  </a:cubicBezTo>
                  <a:cubicBezTo>
                    <a:pt x="13" y="13"/>
                    <a:pt x="11" y="14"/>
                    <a:pt x="9" y="16"/>
                  </a:cubicBezTo>
                  <a:cubicBezTo>
                    <a:pt x="9" y="16"/>
                    <a:pt x="9" y="16"/>
                    <a:pt x="9" y="16"/>
                  </a:cubicBezTo>
                  <a:cubicBezTo>
                    <a:pt x="8" y="16"/>
                    <a:pt x="6" y="16"/>
                    <a:pt x="5" y="15"/>
                  </a:cubicBezTo>
                  <a:cubicBezTo>
                    <a:pt x="5" y="15"/>
                    <a:pt x="5" y="15"/>
                    <a:pt x="6" y="15"/>
                  </a:cubicBezTo>
                  <a:cubicBezTo>
                    <a:pt x="5" y="15"/>
                    <a:pt x="4" y="14"/>
                    <a:pt x="3" y="13"/>
                  </a:cubicBezTo>
                  <a:cubicBezTo>
                    <a:pt x="3" y="13"/>
                    <a:pt x="3" y="13"/>
                    <a:pt x="3" y="13"/>
                  </a:cubicBezTo>
                  <a:cubicBezTo>
                    <a:pt x="3" y="12"/>
                    <a:pt x="2" y="11"/>
                    <a:pt x="2" y="9"/>
                  </a:cubicBezTo>
                  <a:cubicBezTo>
                    <a:pt x="2" y="10"/>
                    <a:pt x="2" y="10"/>
                    <a:pt x="2" y="10"/>
                  </a:cubicBezTo>
                  <a:cubicBezTo>
                    <a:pt x="5" y="7"/>
                    <a:pt x="8" y="5"/>
                    <a:pt x="12" y="3"/>
                  </a:cubicBezTo>
                  <a:cubicBezTo>
                    <a:pt x="11" y="3"/>
                    <a:pt x="11" y="3"/>
                    <a:pt x="11" y="3"/>
                  </a:cubicBezTo>
                  <a:cubicBezTo>
                    <a:pt x="12" y="3"/>
                    <a:pt x="13" y="4"/>
                    <a:pt x="15" y="4"/>
                  </a:cubicBezTo>
                  <a:cubicBezTo>
                    <a:pt x="15" y="5"/>
                    <a:pt x="15" y="5"/>
                    <a:pt x="15" y="5"/>
                  </a:cubicBezTo>
                  <a:cubicBezTo>
                    <a:pt x="16" y="7"/>
                    <a:pt x="16" y="8"/>
                    <a:pt x="16" y="9"/>
                  </a:cubicBezTo>
                  <a:cubicBezTo>
                    <a:pt x="16" y="10"/>
                    <a:pt x="16" y="11"/>
                    <a:pt x="16" y="12"/>
                  </a:cubicBezTo>
                  <a:cubicBezTo>
                    <a:pt x="15" y="13"/>
                    <a:pt x="14" y="14"/>
                    <a:pt x="13" y="15"/>
                  </a:cubicBezTo>
                  <a:cubicBezTo>
                    <a:pt x="13" y="15"/>
                    <a:pt x="13" y="15"/>
                    <a:pt x="13" y="15"/>
                  </a:cubicBezTo>
                  <a:cubicBezTo>
                    <a:pt x="11" y="15"/>
                    <a:pt x="8" y="15"/>
                    <a:pt x="6" y="15"/>
                  </a:cubicBezTo>
                  <a:cubicBezTo>
                    <a:pt x="6" y="15"/>
                    <a:pt x="6" y="15"/>
                    <a:pt x="6" y="15"/>
                  </a:cubicBezTo>
                  <a:cubicBezTo>
                    <a:pt x="5" y="13"/>
                    <a:pt x="4" y="12"/>
                    <a:pt x="2" y="10"/>
                  </a:cubicBezTo>
                  <a:cubicBezTo>
                    <a:pt x="2" y="10"/>
                    <a:pt x="2" y="10"/>
                    <a:pt x="2" y="11"/>
                  </a:cubicBezTo>
                  <a:cubicBezTo>
                    <a:pt x="2" y="9"/>
                    <a:pt x="2" y="8"/>
                    <a:pt x="2" y="7"/>
                  </a:cubicBezTo>
                  <a:cubicBezTo>
                    <a:pt x="2" y="7"/>
                    <a:pt x="2" y="7"/>
                    <a:pt x="2" y="7"/>
                  </a:cubicBezTo>
                  <a:cubicBezTo>
                    <a:pt x="3" y="6"/>
                    <a:pt x="4" y="5"/>
                    <a:pt x="4" y="4"/>
                  </a:cubicBezTo>
                  <a:cubicBezTo>
                    <a:pt x="4" y="4"/>
                    <a:pt x="4" y="4"/>
                    <a:pt x="4" y="4"/>
                  </a:cubicBezTo>
                  <a:cubicBezTo>
                    <a:pt x="6" y="3"/>
                    <a:pt x="8" y="2"/>
                    <a:pt x="9" y="2"/>
                  </a:cubicBezTo>
                  <a:cubicBezTo>
                    <a:pt x="10" y="2"/>
                    <a:pt x="10" y="2"/>
                    <a:pt x="10" y="2"/>
                  </a:cubicBezTo>
                  <a:cubicBezTo>
                    <a:pt x="6" y="1"/>
                    <a:pt x="2" y="3"/>
                    <a:pt x="1" y="7"/>
                  </a:cubicBezTo>
                  <a:cubicBezTo>
                    <a:pt x="0" y="11"/>
                    <a:pt x="2" y="15"/>
                    <a:pt x="6" y="16"/>
                  </a:cubicBezTo>
                  <a:cubicBezTo>
                    <a:pt x="10" y="18"/>
                    <a:pt x="16" y="16"/>
                    <a:pt x="17" y="11"/>
                  </a:cubicBezTo>
                  <a:cubicBezTo>
                    <a:pt x="18" y="7"/>
                    <a:pt x="16" y="2"/>
                    <a:pt x="11" y="1"/>
                  </a:cubicBezTo>
                  <a:cubicBezTo>
                    <a:pt x="7" y="0"/>
                    <a:pt x="2" y="3"/>
                    <a:pt x="2" y="7"/>
                  </a:cubicBezTo>
                  <a:cubicBezTo>
                    <a:pt x="1" y="11"/>
                    <a:pt x="3" y="16"/>
                    <a:pt x="8" y="17"/>
                  </a:cubicBezTo>
                  <a:cubicBezTo>
                    <a:pt x="12" y="18"/>
                    <a:pt x="17" y="15"/>
                    <a:pt x="17" y="10"/>
                  </a:cubicBezTo>
                  <a:cubicBezTo>
                    <a:pt x="17" y="8"/>
                    <a:pt x="16" y="5"/>
                    <a:pt x="15" y="4"/>
                  </a:cubicBezTo>
                  <a:cubicBezTo>
                    <a:pt x="13" y="2"/>
                    <a:pt x="11" y="2"/>
                    <a:pt x="9" y="1"/>
                  </a:cubicBezTo>
                  <a:cubicBezTo>
                    <a:pt x="5" y="1"/>
                    <a:pt x="2" y="4"/>
                    <a:pt x="1" y="7"/>
                  </a:cubicBezTo>
                  <a:cubicBezTo>
                    <a:pt x="1" y="8"/>
                    <a:pt x="1" y="9"/>
                    <a:pt x="1" y="10"/>
                  </a:cubicBezTo>
                  <a:cubicBezTo>
                    <a:pt x="1" y="14"/>
                    <a:pt x="4" y="17"/>
                    <a:pt x="8" y="17"/>
                  </a:cubicBezTo>
                  <a:cubicBezTo>
                    <a:pt x="12" y="17"/>
                    <a:pt x="16" y="14"/>
                    <a:pt x="16"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pic>
        <p:nvPicPr>
          <p:cNvPr id="19" name="图片 18">
            <a:extLst>
              <a:ext uri="{FF2B5EF4-FFF2-40B4-BE49-F238E27FC236}">
                <a16:creationId xmlns:a16="http://schemas.microsoft.com/office/drawing/2014/main" xmlns="" id="{BB9C927B-B72D-4CFD-B784-66CF336EB4FB}"/>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V="1">
            <a:off x="5246821" y="430658"/>
            <a:ext cx="1669784" cy="2053011"/>
          </a:xfrm>
          <a:prstGeom prst="rect">
            <a:avLst/>
          </a:prstGeom>
        </p:spPr>
      </p:pic>
      <p:sp>
        <p:nvSpPr>
          <p:cNvPr id="20" name="文本框 19">
            <a:extLst>
              <a:ext uri="{FF2B5EF4-FFF2-40B4-BE49-F238E27FC236}">
                <a16:creationId xmlns:a16="http://schemas.microsoft.com/office/drawing/2014/main" xmlns="" id="{2847948B-5271-4936-A251-BC133AE9E45C}"/>
              </a:ext>
            </a:extLst>
          </p:cNvPr>
          <p:cNvSpPr txBox="1"/>
          <p:nvPr/>
        </p:nvSpPr>
        <p:spPr>
          <a:xfrm>
            <a:off x="3693864" y="5051816"/>
            <a:ext cx="4804271" cy="70205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Fresh business general template</a:t>
            </a: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Applicable to enterprise introduction, summary report, sales marketing, chart </a:t>
            </a:r>
            <a:r>
              <a:rPr kumimoji="0" lang="en-US" altLang="zh-CN" sz="1050" b="0" i="0" u="none" strike="noStrike" kern="1200" cap="none" spc="0" normalizeH="0" baseline="0" noProof="0" dirty="0" err="1">
                <a:ln>
                  <a:noFill/>
                </a:ln>
                <a:solidFill>
                  <a:srgbClr val="515161"/>
                </a:solidFill>
                <a:effectLst/>
                <a:uLnTx/>
                <a:uFillTx/>
                <a:latin typeface="微软雅黑" pitchFamily="34" charset="-122"/>
                <a:ea typeface="微软雅黑" pitchFamily="34" charset="-122"/>
                <a:cs typeface="+mn-cs"/>
              </a:rPr>
              <a:t>dataa</a:t>
            </a:r>
            <a:endParaRPr kumimoji="0" lang="zh-CN" altLang="en-US"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endParaRPr>
          </a:p>
        </p:txBody>
      </p:sp>
      <p:sp>
        <p:nvSpPr>
          <p:cNvPr id="21" name="矩形 20">
            <a:extLst>
              <a:ext uri="{FF2B5EF4-FFF2-40B4-BE49-F238E27FC236}">
                <a16:creationId xmlns:a16="http://schemas.microsoft.com/office/drawing/2014/main" xmlns="" id="{B7E9B0A7-37CF-4BB6-A58B-37BB00EB1540}"/>
              </a:ext>
            </a:extLst>
          </p:cNvPr>
          <p:cNvSpPr/>
          <p:nvPr/>
        </p:nvSpPr>
        <p:spPr>
          <a:xfrm>
            <a:off x="4519510" y="4641344"/>
            <a:ext cx="3152979" cy="400110"/>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200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Please add the title here</a:t>
            </a:r>
          </a:p>
        </p:txBody>
      </p:sp>
      <p:sp>
        <p:nvSpPr>
          <p:cNvPr id="22" name="TextBox 76">
            <a:extLst>
              <a:ext uri="{FF2B5EF4-FFF2-40B4-BE49-F238E27FC236}">
                <a16:creationId xmlns:a16="http://schemas.microsoft.com/office/drawing/2014/main" xmlns="" id="{2A4426B6-440B-4980-80C4-E0BF27642D7D}"/>
              </a:ext>
            </a:extLst>
          </p:cNvPr>
          <p:cNvSpPr txBox="1"/>
          <p:nvPr/>
        </p:nvSpPr>
        <p:spPr>
          <a:xfrm>
            <a:off x="4323048" y="4107762"/>
            <a:ext cx="35459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3" name="TextBox 76">
            <a:extLst>
              <a:ext uri="{FF2B5EF4-FFF2-40B4-BE49-F238E27FC236}">
                <a16:creationId xmlns:a16="http://schemas.microsoft.com/office/drawing/2014/main" xmlns="" id="{B2938346-6BA9-4C07-BBB4-44BF67439868}"/>
              </a:ext>
            </a:extLst>
          </p:cNvPr>
          <p:cNvSpPr txBox="1"/>
          <p:nvPr/>
        </p:nvSpPr>
        <p:spPr>
          <a:xfrm>
            <a:off x="4625084" y="3266403"/>
            <a:ext cx="2941831"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Part   .03</a:t>
            </a:r>
            <a:endParaRPr kumimoji="0" lang="zh-CN" altLang="en-US"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endParaRPr>
          </a:p>
        </p:txBody>
      </p:sp>
    </p:spTree>
    <p:extLst>
      <p:ext uri="{BB962C8B-B14F-4D97-AF65-F5344CB8AC3E}">
        <p14:creationId xmlns:p14="http://schemas.microsoft.com/office/powerpoint/2010/main" val="175700814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sp>
        <p:nvSpPr>
          <p:cNvPr id="16" name="TextBox 76">
            <a:extLst>
              <a:ext uri="{FF2B5EF4-FFF2-40B4-BE49-F238E27FC236}">
                <a16:creationId xmlns:a16="http://schemas.microsoft.com/office/drawing/2014/main" xmlns="" id="{BD625FD3-D9B3-491C-8B44-105F1EE8D106}"/>
              </a:ext>
            </a:extLst>
          </p:cNvPr>
          <p:cNvSpPr txBox="1"/>
          <p:nvPr/>
        </p:nvSpPr>
        <p:spPr>
          <a:xfrm>
            <a:off x="3712799" y="2395981"/>
            <a:ext cx="1098541" cy="369332"/>
          </a:xfrm>
          <a:prstGeom prst="rect">
            <a:avLst/>
          </a:prstGeom>
          <a:solidFill>
            <a:srgbClr val="1BA271"/>
          </a:solidFill>
        </p:spPr>
        <p:txBody>
          <a:bodyPr wrap="square" rtlCol="0">
            <a:spAutoFit/>
          </a:bodyPr>
          <a:lstStyle/>
          <a:p>
            <a:pPr algn="ctr"/>
            <a:r>
              <a:rPr lang="zh-CN" altLang="en-US" dirty="0">
                <a:solidFill>
                  <a:schemeClr val="bg1"/>
                </a:solidFill>
                <a:latin typeface="微软雅黑" panose="020B0503020204020204" pitchFamily="34" charset="-122"/>
                <a:ea typeface="微软雅黑" panose="020B0503020204020204" pitchFamily="34" charset="-122"/>
              </a:rPr>
              <a:t>添加标题</a:t>
            </a:r>
          </a:p>
        </p:txBody>
      </p:sp>
      <p:sp>
        <p:nvSpPr>
          <p:cNvPr id="18" name="文本框 17">
            <a:extLst>
              <a:ext uri="{FF2B5EF4-FFF2-40B4-BE49-F238E27FC236}">
                <a16:creationId xmlns:a16="http://schemas.microsoft.com/office/drawing/2014/main" xmlns="" id="{33CFAEC0-8EF6-44AA-89AB-8C2865797C6D}"/>
              </a:ext>
            </a:extLst>
          </p:cNvPr>
          <p:cNvSpPr txBox="1"/>
          <p:nvPr/>
        </p:nvSpPr>
        <p:spPr>
          <a:xfrm>
            <a:off x="3649434" y="2765313"/>
            <a:ext cx="7313939" cy="932563"/>
          </a:xfrm>
          <a:prstGeom prst="rect">
            <a:avLst/>
          </a:prstGeom>
          <a:noFill/>
        </p:spPr>
        <p:txBody>
          <a:bodyPr wrap="square" rtlCol="0">
            <a:spAutoFit/>
          </a:bodyPr>
          <a:lstStyle/>
          <a:p>
            <a:pPr>
              <a:lnSpc>
                <a:spcPct val="13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p>
        </p:txBody>
      </p:sp>
      <p:sp>
        <p:nvSpPr>
          <p:cNvPr id="20" name="TextBox 76">
            <a:extLst>
              <a:ext uri="{FF2B5EF4-FFF2-40B4-BE49-F238E27FC236}">
                <a16:creationId xmlns:a16="http://schemas.microsoft.com/office/drawing/2014/main" xmlns="" id="{AB60FC86-85B0-4927-BEFA-44AE363B9796}"/>
              </a:ext>
            </a:extLst>
          </p:cNvPr>
          <p:cNvSpPr txBox="1"/>
          <p:nvPr/>
        </p:nvSpPr>
        <p:spPr>
          <a:xfrm>
            <a:off x="3712799" y="4646865"/>
            <a:ext cx="1098541" cy="369332"/>
          </a:xfrm>
          <a:prstGeom prst="rect">
            <a:avLst/>
          </a:prstGeom>
          <a:solidFill>
            <a:srgbClr val="1BA271"/>
          </a:solidFill>
        </p:spPr>
        <p:txBody>
          <a:bodyPr wrap="square" rtlCol="0">
            <a:spAutoFit/>
          </a:bodyPr>
          <a:lstStyle/>
          <a:p>
            <a:pPr algn="ctr"/>
            <a:r>
              <a:rPr lang="zh-CN" altLang="en-US" dirty="0">
                <a:solidFill>
                  <a:schemeClr val="bg1"/>
                </a:solidFill>
                <a:latin typeface="微软雅黑" panose="020B0503020204020204" pitchFamily="34" charset="-122"/>
                <a:ea typeface="微软雅黑" panose="020B0503020204020204" pitchFamily="34" charset="-122"/>
              </a:rPr>
              <a:t>添加标题</a:t>
            </a:r>
          </a:p>
        </p:txBody>
      </p:sp>
      <p:sp>
        <p:nvSpPr>
          <p:cNvPr id="21" name="文本框 20">
            <a:extLst>
              <a:ext uri="{FF2B5EF4-FFF2-40B4-BE49-F238E27FC236}">
                <a16:creationId xmlns:a16="http://schemas.microsoft.com/office/drawing/2014/main" xmlns="" id="{E942F975-493A-4C49-92A5-6FB93311DF85}"/>
              </a:ext>
            </a:extLst>
          </p:cNvPr>
          <p:cNvSpPr txBox="1"/>
          <p:nvPr/>
        </p:nvSpPr>
        <p:spPr>
          <a:xfrm>
            <a:off x="3649434" y="5016197"/>
            <a:ext cx="7313939" cy="932563"/>
          </a:xfrm>
          <a:prstGeom prst="rect">
            <a:avLst/>
          </a:prstGeom>
          <a:noFill/>
        </p:spPr>
        <p:txBody>
          <a:bodyPr wrap="square" rtlCol="0">
            <a:spAutoFit/>
          </a:bodyPr>
          <a:lstStyle/>
          <a:p>
            <a:pPr>
              <a:lnSpc>
                <a:spcPct val="13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p>
        </p:txBody>
      </p:sp>
      <p:grpSp>
        <p:nvGrpSpPr>
          <p:cNvPr id="13" name="Group 8">
            <a:extLst>
              <a:ext uri="{FF2B5EF4-FFF2-40B4-BE49-F238E27FC236}">
                <a16:creationId xmlns:a16="http://schemas.microsoft.com/office/drawing/2014/main" xmlns="" id="{B41D6F69-F124-4346-9F3C-FBCC0CEDF023}"/>
              </a:ext>
            </a:extLst>
          </p:cNvPr>
          <p:cNvGrpSpPr>
            <a:grpSpLocks noChangeAspect="1"/>
          </p:cNvGrpSpPr>
          <p:nvPr/>
        </p:nvGrpSpPr>
        <p:grpSpPr bwMode="auto">
          <a:xfrm>
            <a:off x="1685019" y="2212892"/>
            <a:ext cx="1331469" cy="1625503"/>
            <a:chOff x="92" y="826"/>
            <a:chExt cx="2160" cy="2637"/>
          </a:xfrm>
          <a:solidFill>
            <a:srgbClr val="494949"/>
          </a:solidFill>
        </p:grpSpPr>
        <p:sp>
          <p:nvSpPr>
            <p:cNvPr id="23" name="Freeform 9">
              <a:extLst>
                <a:ext uri="{FF2B5EF4-FFF2-40B4-BE49-F238E27FC236}">
                  <a16:creationId xmlns:a16="http://schemas.microsoft.com/office/drawing/2014/main" xmlns="" id="{A10B06B2-C71B-44AE-88AC-48F0C56D5410}"/>
                </a:ext>
              </a:extLst>
            </p:cNvPr>
            <p:cNvSpPr>
              <a:spLocks noEditPoints="1"/>
            </p:cNvSpPr>
            <p:nvPr/>
          </p:nvSpPr>
          <p:spPr bwMode="auto">
            <a:xfrm>
              <a:off x="92" y="826"/>
              <a:ext cx="2160" cy="2637"/>
            </a:xfrm>
            <a:custGeom>
              <a:avLst/>
              <a:gdLst>
                <a:gd name="T0" fmla="*/ 791 w 1030"/>
                <a:gd name="T1" fmla="*/ 207 h 1257"/>
                <a:gd name="T2" fmla="*/ 976 w 1030"/>
                <a:gd name="T3" fmla="*/ 124 h 1257"/>
                <a:gd name="T4" fmla="*/ 897 w 1030"/>
                <a:gd name="T5" fmla="*/ 301 h 1257"/>
                <a:gd name="T6" fmla="*/ 816 w 1030"/>
                <a:gd name="T7" fmla="*/ 333 h 1257"/>
                <a:gd name="T8" fmla="*/ 748 w 1030"/>
                <a:gd name="T9" fmla="*/ 747 h 1257"/>
                <a:gd name="T10" fmla="*/ 974 w 1030"/>
                <a:gd name="T11" fmla="*/ 728 h 1257"/>
                <a:gd name="T12" fmla="*/ 1025 w 1030"/>
                <a:gd name="T13" fmla="*/ 757 h 1257"/>
                <a:gd name="T14" fmla="*/ 1019 w 1030"/>
                <a:gd name="T15" fmla="*/ 951 h 1257"/>
                <a:gd name="T16" fmla="*/ 900 w 1030"/>
                <a:gd name="T17" fmla="*/ 1191 h 1257"/>
                <a:gd name="T18" fmla="*/ 348 w 1030"/>
                <a:gd name="T19" fmla="*/ 1257 h 1257"/>
                <a:gd name="T20" fmla="*/ 199 w 1030"/>
                <a:gd name="T21" fmla="*/ 1164 h 1257"/>
                <a:gd name="T22" fmla="*/ 156 w 1030"/>
                <a:gd name="T23" fmla="*/ 800 h 1257"/>
                <a:gd name="T24" fmla="*/ 233 w 1030"/>
                <a:gd name="T25" fmla="*/ 775 h 1257"/>
                <a:gd name="T26" fmla="*/ 355 w 1030"/>
                <a:gd name="T27" fmla="*/ 753 h 1257"/>
                <a:gd name="T28" fmla="*/ 198 w 1030"/>
                <a:gd name="T29" fmla="*/ 278 h 1257"/>
                <a:gd name="T30" fmla="*/ 174 w 1030"/>
                <a:gd name="T31" fmla="*/ 264 h 1257"/>
                <a:gd name="T32" fmla="*/ 9 w 1030"/>
                <a:gd name="T33" fmla="*/ 116 h 1257"/>
                <a:gd name="T34" fmla="*/ 123 w 1030"/>
                <a:gd name="T35" fmla="*/ 24 h 1257"/>
                <a:gd name="T36" fmla="*/ 232 w 1030"/>
                <a:gd name="T37" fmla="*/ 159 h 1257"/>
                <a:gd name="T38" fmla="*/ 283 w 1030"/>
                <a:gd name="T39" fmla="*/ 130 h 1257"/>
                <a:gd name="T40" fmla="*/ 666 w 1030"/>
                <a:gd name="T41" fmla="*/ 100 h 1257"/>
                <a:gd name="T42" fmla="*/ 781 w 1030"/>
                <a:gd name="T43" fmla="*/ 222 h 1257"/>
                <a:gd name="T44" fmla="*/ 938 w 1030"/>
                <a:gd name="T45" fmla="*/ 1130 h 1257"/>
                <a:gd name="T46" fmla="*/ 997 w 1030"/>
                <a:gd name="T47" fmla="*/ 883 h 1257"/>
                <a:gd name="T48" fmla="*/ 985 w 1030"/>
                <a:gd name="T49" fmla="*/ 753 h 1257"/>
                <a:gd name="T50" fmla="*/ 557 w 1030"/>
                <a:gd name="T51" fmla="*/ 783 h 1257"/>
                <a:gd name="T52" fmla="*/ 224 w 1030"/>
                <a:gd name="T53" fmla="*/ 798 h 1257"/>
                <a:gd name="T54" fmla="*/ 180 w 1030"/>
                <a:gd name="T55" fmla="*/ 815 h 1257"/>
                <a:gd name="T56" fmla="*/ 224 w 1030"/>
                <a:gd name="T57" fmla="*/ 1156 h 1257"/>
                <a:gd name="T58" fmla="*/ 348 w 1030"/>
                <a:gd name="T59" fmla="*/ 1232 h 1257"/>
                <a:gd name="T60" fmla="*/ 757 w 1030"/>
                <a:gd name="T61" fmla="*/ 1209 h 1257"/>
                <a:gd name="T62" fmla="*/ 721 w 1030"/>
                <a:gd name="T63" fmla="*/ 749 h 1257"/>
                <a:gd name="T64" fmla="*/ 781 w 1030"/>
                <a:gd name="T65" fmla="*/ 550 h 1257"/>
                <a:gd name="T66" fmla="*/ 653 w 1030"/>
                <a:gd name="T67" fmla="*/ 120 h 1257"/>
                <a:gd name="T68" fmla="*/ 319 w 1030"/>
                <a:gd name="T69" fmla="*/ 123 h 1257"/>
                <a:gd name="T70" fmla="*/ 249 w 1030"/>
                <a:gd name="T71" fmla="*/ 507 h 1257"/>
                <a:gd name="T72" fmla="*/ 404 w 1030"/>
                <a:gd name="T73" fmla="*/ 766 h 1257"/>
                <a:gd name="T74" fmla="*/ 721 w 1030"/>
                <a:gd name="T75" fmla="*/ 749 h 1257"/>
                <a:gd name="T76" fmla="*/ 225 w 1030"/>
                <a:gd name="T77" fmla="*/ 203 h 1257"/>
                <a:gd name="T78" fmla="*/ 198 w 1030"/>
                <a:gd name="T79" fmla="*/ 152 h 1257"/>
                <a:gd name="T80" fmla="*/ 36 w 1030"/>
                <a:gd name="T81" fmla="*/ 78 h 1257"/>
                <a:gd name="T82" fmla="*/ 91 w 1030"/>
                <a:gd name="T83" fmla="*/ 226 h 1257"/>
                <a:gd name="T84" fmla="*/ 806 w 1030"/>
                <a:gd name="T85" fmla="*/ 291 h 1257"/>
                <a:gd name="T86" fmla="*/ 945 w 1030"/>
                <a:gd name="T87" fmla="*/ 248 h 1257"/>
                <a:gd name="T88" fmla="*/ 952 w 1030"/>
                <a:gd name="T89" fmla="*/ 138 h 1257"/>
                <a:gd name="T90" fmla="*/ 799 w 1030"/>
                <a:gd name="T91" fmla="*/ 238 h 1257"/>
                <a:gd name="T92" fmla="*/ 806 w 1030"/>
                <a:gd name="T93" fmla="*/ 291 h 1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0" h="1257">
                  <a:moveTo>
                    <a:pt x="781" y="222"/>
                  </a:moveTo>
                  <a:cubicBezTo>
                    <a:pt x="785" y="216"/>
                    <a:pt x="788" y="212"/>
                    <a:pt x="791" y="207"/>
                  </a:cubicBezTo>
                  <a:cubicBezTo>
                    <a:pt x="820" y="159"/>
                    <a:pt x="865" y="132"/>
                    <a:pt x="916" y="117"/>
                  </a:cubicBezTo>
                  <a:cubicBezTo>
                    <a:pt x="936" y="111"/>
                    <a:pt x="957" y="109"/>
                    <a:pt x="976" y="124"/>
                  </a:cubicBezTo>
                  <a:cubicBezTo>
                    <a:pt x="1000" y="144"/>
                    <a:pt x="1000" y="169"/>
                    <a:pt x="995" y="195"/>
                  </a:cubicBezTo>
                  <a:cubicBezTo>
                    <a:pt x="985" y="250"/>
                    <a:pt x="947" y="282"/>
                    <a:pt x="897" y="301"/>
                  </a:cubicBezTo>
                  <a:cubicBezTo>
                    <a:pt x="872" y="311"/>
                    <a:pt x="844" y="314"/>
                    <a:pt x="815" y="320"/>
                  </a:cubicBezTo>
                  <a:cubicBezTo>
                    <a:pt x="815" y="323"/>
                    <a:pt x="815" y="328"/>
                    <a:pt x="816" y="333"/>
                  </a:cubicBezTo>
                  <a:cubicBezTo>
                    <a:pt x="834" y="405"/>
                    <a:pt x="823" y="476"/>
                    <a:pt x="805" y="546"/>
                  </a:cubicBezTo>
                  <a:cubicBezTo>
                    <a:pt x="788" y="613"/>
                    <a:pt x="767" y="679"/>
                    <a:pt x="748" y="747"/>
                  </a:cubicBezTo>
                  <a:cubicBezTo>
                    <a:pt x="757" y="746"/>
                    <a:pt x="767" y="746"/>
                    <a:pt x="776" y="745"/>
                  </a:cubicBezTo>
                  <a:cubicBezTo>
                    <a:pt x="842" y="739"/>
                    <a:pt x="908" y="734"/>
                    <a:pt x="974" y="728"/>
                  </a:cubicBezTo>
                  <a:cubicBezTo>
                    <a:pt x="981" y="728"/>
                    <a:pt x="988" y="728"/>
                    <a:pt x="995" y="728"/>
                  </a:cubicBezTo>
                  <a:cubicBezTo>
                    <a:pt x="1014" y="731"/>
                    <a:pt x="1023" y="738"/>
                    <a:pt x="1025" y="757"/>
                  </a:cubicBezTo>
                  <a:cubicBezTo>
                    <a:pt x="1028" y="782"/>
                    <a:pt x="1030" y="807"/>
                    <a:pt x="1029" y="832"/>
                  </a:cubicBezTo>
                  <a:cubicBezTo>
                    <a:pt x="1027" y="872"/>
                    <a:pt x="1020" y="911"/>
                    <a:pt x="1019" y="951"/>
                  </a:cubicBezTo>
                  <a:cubicBezTo>
                    <a:pt x="1017" y="1011"/>
                    <a:pt x="995" y="1065"/>
                    <a:pt x="974" y="1120"/>
                  </a:cubicBezTo>
                  <a:cubicBezTo>
                    <a:pt x="961" y="1154"/>
                    <a:pt x="933" y="1176"/>
                    <a:pt x="900" y="1191"/>
                  </a:cubicBezTo>
                  <a:cubicBezTo>
                    <a:pt x="823" y="1227"/>
                    <a:pt x="742" y="1243"/>
                    <a:pt x="657" y="1246"/>
                  </a:cubicBezTo>
                  <a:cubicBezTo>
                    <a:pt x="554" y="1250"/>
                    <a:pt x="451" y="1254"/>
                    <a:pt x="348" y="1257"/>
                  </a:cubicBezTo>
                  <a:cubicBezTo>
                    <a:pt x="336" y="1257"/>
                    <a:pt x="324" y="1256"/>
                    <a:pt x="312" y="1255"/>
                  </a:cubicBezTo>
                  <a:cubicBezTo>
                    <a:pt x="257" y="1246"/>
                    <a:pt x="218" y="1218"/>
                    <a:pt x="199" y="1164"/>
                  </a:cubicBezTo>
                  <a:cubicBezTo>
                    <a:pt x="163" y="1064"/>
                    <a:pt x="140" y="962"/>
                    <a:pt x="150" y="855"/>
                  </a:cubicBezTo>
                  <a:cubicBezTo>
                    <a:pt x="152" y="837"/>
                    <a:pt x="153" y="818"/>
                    <a:pt x="156" y="800"/>
                  </a:cubicBezTo>
                  <a:cubicBezTo>
                    <a:pt x="159" y="783"/>
                    <a:pt x="171" y="774"/>
                    <a:pt x="188" y="773"/>
                  </a:cubicBezTo>
                  <a:cubicBezTo>
                    <a:pt x="203" y="773"/>
                    <a:pt x="219" y="772"/>
                    <a:pt x="233" y="775"/>
                  </a:cubicBezTo>
                  <a:cubicBezTo>
                    <a:pt x="277" y="785"/>
                    <a:pt x="318" y="770"/>
                    <a:pt x="365" y="771"/>
                  </a:cubicBezTo>
                  <a:cubicBezTo>
                    <a:pt x="360" y="762"/>
                    <a:pt x="358" y="757"/>
                    <a:pt x="355" y="753"/>
                  </a:cubicBezTo>
                  <a:cubicBezTo>
                    <a:pt x="301" y="671"/>
                    <a:pt x="259" y="582"/>
                    <a:pt x="222" y="492"/>
                  </a:cubicBezTo>
                  <a:cubicBezTo>
                    <a:pt x="194" y="423"/>
                    <a:pt x="184" y="352"/>
                    <a:pt x="198" y="278"/>
                  </a:cubicBezTo>
                  <a:cubicBezTo>
                    <a:pt x="199" y="274"/>
                    <a:pt x="199" y="269"/>
                    <a:pt x="200" y="263"/>
                  </a:cubicBezTo>
                  <a:cubicBezTo>
                    <a:pt x="191" y="263"/>
                    <a:pt x="182" y="265"/>
                    <a:pt x="174" y="264"/>
                  </a:cubicBezTo>
                  <a:cubicBezTo>
                    <a:pt x="138" y="256"/>
                    <a:pt x="100" y="250"/>
                    <a:pt x="65" y="237"/>
                  </a:cubicBezTo>
                  <a:cubicBezTo>
                    <a:pt x="27" y="222"/>
                    <a:pt x="0" y="159"/>
                    <a:pt x="9" y="116"/>
                  </a:cubicBezTo>
                  <a:cubicBezTo>
                    <a:pt x="13" y="98"/>
                    <a:pt x="18" y="81"/>
                    <a:pt x="23" y="63"/>
                  </a:cubicBezTo>
                  <a:cubicBezTo>
                    <a:pt x="32" y="26"/>
                    <a:pt x="91" y="0"/>
                    <a:pt x="123" y="24"/>
                  </a:cubicBezTo>
                  <a:cubicBezTo>
                    <a:pt x="139" y="37"/>
                    <a:pt x="156" y="50"/>
                    <a:pt x="168" y="66"/>
                  </a:cubicBezTo>
                  <a:cubicBezTo>
                    <a:pt x="191" y="96"/>
                    <a:pt x="211" y="128"/>
                    <a:pt x="232" y="159"/>
                  </a:cubicBezTo>
                  <a:cubicBezTo>
                    <a:pt x="235" y="163"/>
                    <a:pt x="238" y="168"/>
                    <a:pt x="241" y="173"/>
                  </a:cubicBezTo>
                  <a:cubicBezTo>
                    <a:pt x="256" y="158"/>
                    <a:pt x="269" y="143"/>
                    <a:pt x="283" y="130"/>
                  </a:cubicBezTo>
                  <a:cubicBezTo>
                    <a:pt x="342" y="78"/>
                    <a:pt x="409" y="51"/>
                    <a:pt x="489" y="58"/>
                  </a:cubicBezTo>
                  <a:cubicBezTo>
                    <a:pt x="550" y="63"/>
                    <a:pt x="609" y="74"/>
                    <a:pt x="666" y="100"/>
                  </a:cubicBezTo>
                  <a:cubicBezTo>
                    <a:pt x="716" y="122"/>
                    <a:pt x="748" y="161"/>
                    <a:pt x="773" y="207"/>
                  </a:cubicBezTo>
                  <a:cubicBezTo>
                    <a:pt x="775" y="212"/>
                    <a:pt x="778" y="216"/>
                    <a:pt x="781" y="222"/>
                  </a:cubicBezTo>
                  <a:close/>
                  <a:moveTo>
                    <a:pt x="913" y="1155"/>
                  </a:moveTo>
                  <a:cubicBezTo>
                    <a:pt x="920" y="1148"/>
                    <a:pt x="932" y="1141"/>
                    <a:pt x="938" y="1130"/>
                  </a:cubicBezTo>
                  <a:cubicBezTo>
                    <a:pt x="967" y="1078"/>
                    <a:pt x="985" y="1022"/>
                    <a:pt x="991" y="962"/>
                  </a:cubicBezTo>
                  <a:cubicBezTo>
                    <a:pt x="994" y="936"/>
                    <a:pt x="996" y="910"/>
                    <a:pt x="997" y="883"/>
                  </a:cubicBezTo>
                  <a:cubicBezTo>
                    <a:pt x="999" y="844"/>
                    <a:pt x="1000" y="805"/>
                    <a:pt x="1001" y="767"/>
                  </a:cubicBezTo>
                  <a:cubicBezTo>
                    <a:pt x="1001" y="756"/>
                    <a:pt x="996" y="753"/>
                    <a:pt x="985" y="753"/>
                  </a:cubicBezTo>
                  <a:cubicBezTo>
                    <a:pt x="926" y="758"/>
                    <a:pt x="866" y="762"/>
                    <a:pt x="807" y="766"/>
                  </a:cubicBezTo>
                  <a:cubicBezTo>
                    <a:pt x="724" y="772"/>
                    <a:pt x="640" y="778"/>
                    <a:pt x="557" y="783"/>
                  </a:cubicBezTo>
                  <a:cubicBezTo>
                    <a:pt x="503" y="787"/>
                    <a:pt x="449" y="789"/>
                    <a:pt x="395" y="792"/>
                  </a:cubicBezTo>
                  <a:cubicBezTo>
                    <a:pt x="338" y="795"/>
                    <a:pt x="281" y="806"/>
                    <a:pt x="224" y="798"/>
                  </a:cubicBezTo>
                  <a:cubicBezTo>
                    <a:pt x="215" y="796"/>
                    <a:pt x="206" y="799"/>
                    <a:pt x="196" y="799"/>
                  </a:cubicBezTo>
                  <a:cubicBezTo>
                    <a:pt x="185" y="799"/>
                    <a:pt x="180" y="805"/>
                    <a:pt x="180" y="815"/>
                  </a:cubicBezTo>
                  <a:cubicBezTo>
                    <a:pt x="178" y="831"/>
                    <a:pt x="178" y="847"/>
                    <a:pt x="177" y="863"/>
                  </a:cubicBezTo>
                  <a:cubicBezTo>
                    <a:pt x="167" y="965"/>
                    <a:pt x="191" y="1061"/>
                    <a:pt x="224" y="1156"/>
                  </a:cubicBezTo>
                  <a:cubicBezTo>
                    <a:pt x="239" y="1199"/>
                    <a:pt x="270" y="1222"/>
                    <a:pt x="314" y="1229"/>
                  </a:cubicBezTo>
                  <a:cubicBezTo>
                    <a:pt x="325" y="1231"/>
                    <a:pt x="336" y="1232"/>
                    <a:pt x="348" y="1232"/>
                  </a:cubicBezTo>
                  <a:cubicBezTo>
                    <a:pt x="404" y="1231"/>
                    <a:pt x="460" y="1231"/>
                    <a:pt x="516" y="1228"/>
                  </a:cubicBezTo>
                  <a:cubicBezTo>
                    <a:pt x="596" y="1223"/>
                    <a:pt x="677" y="1218"/>
                    <a:pt x="757" y="1209"/>
                  </a:cubicBezTo>
                  <a:cubicBezTo>
                    <a:pt x="811" y="1203"/>
                    <a:pt x="862" y="1183"/>
                    <a:pt x="913" y="1155"/>
                  </a:cubicBezTo>
                  <a:close/>
                  <a:moveTo>
                    <a:pt x="721" y="749"/>
                  </a:moveTo>
                  <a:cubicBezTo>
                    <a:pt x="723" y="744"/>
                    <a:pt x="724" y="740"/>
                    <a:pt x="725" y="735"/>
                  </a:cubicBezTo>
                  <a:cubicBezTo>
                    <a:pt x="744" y="674"/>
                    <a:pt x="762" y="612"/>
                    <a:pt x="781" y="550"/>
                  </a:cubicBezTo>
                  <a:cubicBezTo>
                    <a:pt x="813" y="440"/>
                    <a:pt x="807" y="332"/>
                    <a:pt x="756" y="228"/>
                  </a:cubicBezTo>
                  <a:cubicBezTo>
                    <a:pt x="733" y="181"/>
                    <a:pt x="703" y="142"/>
                    <a:pt x="653" y="120"/>
                  </a:cubicBezTo>
                  <a:cubicBezTo>
                    <a:pt x="595" y="94"/>
                    <a:pt x="534" y="84"/>
                    <a:pt x="470" y="80"/>
                  </a:cubicBezTo>
                  <a:cubicBezTo>
                    <a:pt x="413" y="76"/>
                    <a:pt x="364" y="92"/>
                    <a:pt x="319" y="123"/>
                  </a:cubicBezTo>
                  <a:cubicBezTo>
                    <a:pt x="246" y="173"/>
                    <a:pt x="208" y="243"/>
                    <a:pt x="208" y="331"/>
                  </a:cubicBezTo>
                  <a:cubicBezTo>
                    <a:pt x="207" y="393"/>
                    <a:pt x="225" y="451"/>
                    <a:pt x="249" y="507"/>
                  </a:cubicBezTo>
                  <a:cubicBezTo>
                    <a:pt x="288" y="594"/>
                    <a:pt x="332" y="678"/>
                    <a:pt x="385" y="758"/>
                  </a:cubicBezTo>
                  <a:cubicBezTo>
                    <a:pt x="390" y="766"/>
                    <a:pt x="396" y="767"/>
                    <a:pt x="404" y="766"/>
                  </a:cubicBezTo>
                  <a:cubicBezTo>
                    <a:pt x="457" y="763"/>
                    <a:pt x="510" y="761"/>
                    <a:pt x="562" y="758"/>
                  </a:cubicBezTo>
                  <a:cubicBezTo>
                    <a:pt x="615" y="755"/>
                    <a:pt x="668" y="752"/>
                    <a:pt x="721" y="749"/>
                  </a:cubicBezTo>
                  <a:close/>
                  <a:moveTo>
                    <a:pt x="210" y="236"/>
                  </a:moveTo>
                  <a:cubicBezTo>
                    <a:pt x="214" y="226"/>
                    <a:pt x="220" y="215"/>
                    <a:pt x="225" y="203"/>
                  </a:cubicBezTo>
                  <a:cubicBezTo>
                    <a:pt x="226" y="200"/>
                    <a:pt x="225" y="194"/>
                    <a:pt x="223" y="191"/>
                  </a:cubicBezTo>
                  <a:cubicBezTo>
                    <a:pt x="215" y="177"/>
                    <a:pt x="207" y="164"/>
                    <a:pt x="198" y="152"/>
                  </a:cubicBezTo>
                  <a:cubicBezTo>
                    <a:pt x="173" y="119"/>
                    <a:pt x="150" y="86"/>
                    <a:pt x="123" y="56"/>
                  </a:cubicBezTo>
                  <a:cubicBezTo>
                    <a:pt x="94" y="23"/>
                    <a:pt x="42" y="45"/>
                    <a:pt x="36" y="78"/>
                  </a:cubicBezTo>
                  <a:cubicBezTo>
                    <a:pt x="33" y="92"/>
                    <a:pt x="29" y="106"/>
                    <a:pt x="25" y="119"/>
                  </a:cubicBezTo>
                  <a:cubicBezTo>
                    <a:pt x="15" y="154"/>
                    <a:pt x="48" y="220"/>
                    <a:pt x="91" y="226"/>
                  </a:cubicBezTo>
                  <a:cubicBezTo>
                    <a:pt x="130" y="231"/>
                    <a:pt x="168" y="245"/>
                    <a:pt x="210" y="236"/>
                  </a:cubicBezTo>
                  <a:close/>
                  <a:moveTo>
                    <a:pt x="806" y="291"/>
                  </a:moveTo>
                  <a:cubicBezTo>
                    <a:pt x="818" y="291"/>
                    <a:pt x="828" y="290"/>
                    <a:pt x="838" y="290"/>
                  </a:cubicBezTo>
                  <a:cubicBezTo>
                    <a:pt x="879" y="288"/>
                    <a:pt x="915" y="274"/>
                    <a:pt x="945" y="248"/>
                  </a:cubicBezTo>
                  <a:cubicBezTo>
                    <a:pt x="971" y="226"/>
                    <a:pt x="981" y="196"/>
                    <a:pt x="977" y="162"/>
                  </a:cubicBezTo>
                  <a:cubicBezTo>
                    <a:pt x="975" y="148"/>
                    <a:pt x="964" y="137"/>
                    <a:pt x="952" y="138"/>
                  </a:cubicBezTo>
                  <a:cubicBezTo>
                    <a:pt x="942" y="138"/>
                    <a:pt x="930" y="138"/>
                    <a:pt x="920" y="141"/>
                  </a:cubicBezTo>
                  <a:cubicBezTo>
                    <a:pt x="868" y="158"/>
                    <a:pt x="826" y="190"/>
                    <a:pt x="799" y="238"/>
                  </a:cubicBezTo>
                  <a:cubicBezTo>
                    <a:pt x="796" y="243"/>
                    <a:pt x="794" y="251"/>
                    <a:pt x="795" y="256"/>
                  </a:cubicBezTo>
                  <a:cubicBezTo>
                    <a:pt x="798" y="268"/>
                    <a:pt x="802" y="279"/>
                    <a:pt x="806"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0">
              <a:extLst>
                <a:ext uri="{FF2B5EF4-FFF2-40B4-BE49-F238E27FC236}">
                  <a16:creationId xmlns:a16="http://schemas.microsoft.com/office/drawing/2014/main" xmlns="" id="{9765B203-1538-4C1F-9E44-FC6F06F7976C}"/>
                </a:ext>
              </a:extLst>
            </p:cNvPr>
            <p:cNvSpPr>
              <a:spLocks/>
            </p:cNvSpPr>
            <p:nvPr/>
          </p:nvSpPr>
          <p:spPr bwMode="auto">
            <a:xfrm>
              <a:off x="740" y="1669"/>
              <a:ext cx="147" cy="183"/>
            </a:xfrm>
            <a:custGeom>
              <a:avLst/>
              <a:gdLst>
                <a:gd name="T0" fmla="*/ 41 w 70"/>
                <a:gd name="T1" fmla="*/ 40 h 87"/>
                <a:gd name="T2" fmla="*/ 59 w 70"/>
                <a:gd name="T3" fmla="*/ 46 h 87"/>
                <a:gd name="T4" fmla="*/ 70 w 70"/>
                <a:gd name="T5" fmla="*/ 56 h 87"/>
                <a:gd name="T6" fmla="*/ 55 w 70"/>
                <a:gd name="T7" fmla="*/ 61 h 87"/>
                <a:gd name="T8" fmla="*/ 34 w 70"/>
                <a:gd name="T9" fmla="*/ 57 h 87"/>
                <a:gd name="T10" fmla="*/ 27 w 70"/>
                <a:gd name="T11" fmla="*/ 75 h 87"/>
                <a:gd name="T12" fmla="*/ 15 w 70"/>
                <a:gd name="T13" fmla="*/ 87 h 87"/>
                <a:gd name="T14" fmla="*/ 11 w 70"/>
                <a:gd name="T15" fmla="*/ 70 h 87"/>
                <a:gd name="T16" fmla="*/ 14 w 70"/>
                <a:gd name="T17" fmla="*/ 62 h 87"/>
                <a:gd name="T18" fmla="*/ 7 w 70"/>
                <a:gd name="T19" fmla="*/ 39 h 87"/>
                <a:gd name="T20" fmla="*/ 0 w 70"/>
                <a:gd name="T21" fmla="*/ 25 h 87"/>
                <a:gd name="T22" fmla="*/ 16 w 70"/>
                <a:gd name="T23" fmla="*/ 27 h 87"/>
                <a:gd name="T24" fmla="*/ 24 w 70"/>
                <a:gd name="T25" fmla="*/ 30 h 87"/>
                <a:gd name="T26" fmla="*/ 37 w 70"/>
                <a:gd name="T27" fmla="*/ 7 h 87"/>
                <a:gd name="T28" fmla="*/ 50 w 70"/>
                <a:gd name="T29" fmla="*/ 0 h 87"/>
                <a:gd name="T30" fmla="*/ 51 w 70"/>
                <a:gd name="T31" fmla="*/ 14 h 87"/>
                <a:gd name="T32" fmla="*/ 41 w 70"/>
                <a:gd name="T33"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87">
                  <a:moveTo>
                    <a:pt x="41" y="40"/>
                  </a:moveTo>
                  <a:cubicBezTo>
                    <a:pt x="48" y="42"/>
                    <a:pt x="54" y="43"/>
                    <a:pt x="59" y="46"/>
                  </a:cubicBezTo>
                  <a:cubicBezTo>
                    <a:pt x="64" y="48"/>
                    <a:pt x="67" y="52"/>
                    <a:pt x="70" y="56"/>
                  </a:cubicBezTo>
                  <a:cubicBezTo>
                    <a:pt x="65" y="58"/>
                    <a:pt x="60" y="61"/>
                    <a:pt x="55" y="61"/>
                  </a:cubicBezTo>
                  <a:cubicBezTo>
                    <a:pt x="49" y="61"/>
                    <a:pt x="42" y="59"/>
                    <a:pt x="34" y="57"/>
                  </a:cubicBezTo>
                  <a:cubicBezTo>
                    <a:pt x="32" y="63"/>
                    <a:pt x="30" y="70"/>
                    <a:pt x="27" y="75"/>
                  </a:cubicBezTo>
                  <a:cubicBezTo>
                    <a:pt x="24" y="80"/>
                    <a:pt x="19" y="83"/>
                    <a:pt x="15" y="87"/>
                  </a:cubicBezTo>
                  <a:cubicBezTo>
                    <a:pt x="14" y="81"/>
                    <a:pt x="12" y="76"/>
                    <a:pt x="11" y="70"/>
                  </a:cubicBezTo>
                  <a:cubicBezTo>
                    <a:pt x="11" y="67"/>
                    <a:pt x="12" y="64"/>
                    <a:pt x="14" y="62"/>
                  </a:cubicBezTo>
                  <a:cubicBezTo>
                    <a:pt x="19" y="52"/>
                    <a:pt x="16" y="45"/>
                    <a:pt x="7" y="39"/>
                  </a:cubicBezTo>
                  <a:cubicBezTo>
                    <a:pt x="3" y="36"/>
                    <a:pt x="2" y="29"/>
                    <a:pt x="0" y="25"/>
                  </a:cubicBezTo>
                  <a:cubicBezTo>
                    <a:pt x="5" y="25"/>
                    <a:pt x="11" y="26"/>
                    <a:pt x="16" y="27"/>
                  </a:cubicBezTo>
                  <a:cubicBezTo>
                    <a:pt x="18" y="27"/>
                    <a:pt x="21" y="29"/>
                    <a:pt x="24" y="30"/>
                  </a:cubicBezTo>
                  <a:cubicBezTo>
                    <a:pt x="28" y="22"/>
                    <a:pt x="32" y="14"/>
                    <a:pt x="37" y="7"/>
                  </a:cubicBezTo>
                  <a:cubicBezTo>
                    <a:pt x="40" y="3"/>
                    <a:pt x="46" y="2"/>
                    <a:pt x="50" y="0"/>
                  </a:cubicBezTo>
                  <a:cubicBezTo>
                    <a:pt x="50" y="5"/>
                    <a:pt x="52" y="10"/>
                    <a:pt x="51" y="14"/>
                  </a:cubicBezTo>
                  <a:cubicBezTo>
                    <a:pt x="48" y="22"/>
                    <a:pt x="45" y="30"/>
                    <a:pt x="4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1">
              <a:extLst>
                <a:ext uri="{FF2B5EF4-FFF2-40B4-BE49-F238E27FC236}">
                  <a16:creationId xmlns:a16="http://schemas.microsoft.com/office/drawing/2014/main" xmlns="" id="{588B1FC6-F7A4-40C0-BE84-7C4ABB871AFC}"/>
                </a:ext>
              </a:extLst>
            </p:cNvPr>
            <p:cNvSpPr>
              <a:spLocks/>
            </p:cNvSpPr>
            <p:nvPr/>
          </p:nvSpPr>
          <p:spPr bwMode="auto">
            <a:xfrm>
              <a:off x="1424" y="1667"/>
              <a:ext cx="153" cy="174"/>
            </a:xfrm>
            <a:custGeom>
              <a:avLst/>
              <a:gdLst>
                <a:gd name="T0" fmla="*/ 46 w 73"/>
                <a:gd name="T1" fmla="*/ 0 h 83"/>
                <a:gd name="T2" fmla="*/ 67 w 73"/>
                <a:gd name="T3" fmla="*/ 30 h 83"/>
                <a:gd name="T4" fmla="*/ 73 w 73"/>
                <a:gd name="T5" fmla="*/ 40 h 83"/>
                <a:gd name="T6" fmla="*/ 62 w 73"/>
                <a:gd name="T7" fmla="*/ 44 h 83"/>
                <a:gd name="T8" fmla="*/ 41 w 73"/>
                <a:gd name="T9" fmla="*/ 37 h 83"/>
                <a:gd name="T10" fmla="*/ 30 w 73"/>
                <a:gd name="T11" fmla="*/ 73 h 83"/>
                <a:gd name="T12" fmla="*/ 22 w 73"/>
                <a:gd name="T13" fmla="*/ 83 h 83"/>
                <a:gd name="T14" fmla="*/ 16 w 73"/>
                <a:gd name="T15" fmla="*/ 71 h 83"/>
                <a:gd name="T16" fmla="*/ 22 w 73"/>
                <a:gd name="T17" fmla="*/ 38 h 83"/>
                <a:gd name="T18" fmla="*/ 16 w 73"/>
                <a:gd name="T19" fmla="*/ 20 h 83"/>
                <a:gd name="T20" fmla="*/ 0 w 73"/>
                <a:gd name="T21" fmla="*/ 7 h 83"/>
                <a:gd name="T22" fmla="*/ 1 w 73"/>
                <a:gd name="T23" fmla="*/ 2 h 83"/>
                <a:gd name="T24" fmla="*/ 16 w 73"/>
                <a:gd name="T25" fmla="*/ 3 h 83"/>
                <a:gd name="T26" fmla="*/ 46 w 73"/>
                <a:gd name="T2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3">
                  <a:moveTo>
                    <a:pt x="46" y="0"/>
                  </a:moveTo>
                  <a:cubicBezTo>
                    <a:pt x="45" y="18"/>
                    <a:pt x="56" y="24"/>
                    <a:pt x="67" y="30"/>
                  </a:cubicBezTo>
                  <a:cubicBezTo>
                    <a:pt x="70" y="31"/>
                    <a:pt x="71" y="37"/>
                    <a:pt x="73" y="40"/>
                  </a:cubicBezTo>
                  <a:cubicBezTo>
                    <a:pt x="69" y="42"/>
                    <a:pt x="65" y="45"/>
                    <a:pt x="62" y="44"/>
                  </a:cubicBezTo>
                  <a:cubicBezTo>
                    <a:pt x="55" y="43"/>
                    <a:pt x="49" y="40"/>
                    <a:pt x="41" y="37"/>
                  </a:cubicBezTo>
                  <a:cubicBezTo>
                    <a:pt x="37" y="50"/>
                    <a:pt x="34" y="62"/>
                    <a:pt x="30" y="73"/>
                  </a:cubicBezTo>
                  <a:cubicBezTo>
                    <a:pt x="28" y="77"/>
                    <a:pt x="25" y="80"/>
                    <a:pt x="22" y="83"/>
                  </a:cubicBezTo>
                  <a:cubicBezTo>
                    <a:pt x="20" y="79"/>
                    <a:pt x="16" y="75"/>
                    <a:pt x="16" y="71"/>
                  </a:cubicBezTo>
                  <a:cubicBezTo>
                    <a:pt x="17" y="60"/>
                    <a:pt x="19" y="49"/>
                    <a:pt x="22" y="38"/>
                  </a:cubicBezTo>
                  <a:cubicBezTo>
                    <a:pt x="25" y="30"/>
                    <a:pt x="24" y="25"/>
                    <a:pt x="16" y="20"/>
                  </a:cubicBezTo>
                  <a:cubicBezTo>
                    <a:pt x="10" y="17"/>
                    <a:pt x="5" y="12"/>
                    <a:pt x="0" y="7"/>
                  </a:cubicBezTo>
                  <a:cubicBezTo>
                    <a:pt x="0" y="5"/>
                    <a:pt x="1" y="4"/>
                    <a:pt x="1" y="2"/>
                  </a:cubicBezTo>
                  <a:cubicBezTo>
                    <a:pt x="6" y="2"/>
                    <a:pt x="12" y="1"/>
                    <a:pt x="16" y="3"/>
                  </a:cubicBezTo>
                  <a:cubicBezTo>
                    <a:pt x="26" y="7"/>
                    <a:pt x="35" y="1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
              <a:extLst>
                <a:ext uri="{FF2B5EF4-FFF2-40B4-BE49-F238E27FC236}">
                  <a16:creationId xmlns:a16="http://schemas.microsoft.com/office/drawing/2014/main" xmlns="" id="{746B428B-53E7-410D-8836-0230CD2B3D88}"/>
                </a:ext>
              </a:extLst>
            </p:cNvPr>
            <p:cNvSpPr>
              <a:spLocks/>
            </p:cNvSpPr>
            <p:nvPr/>
          </p:nvSpPr>
          <p:spPr bwMode="auto">
            <a:xfrm>
              <a:off x="656" y="1298"/>
              <a:ext cx="139" cy="172"/>
            </a:xfrm>
            <a:custGeom>
              <a:avLst/>
              <a:gdLst>
                <a:gd name="T0" fmla="*/ 22 w 66"/>
                <a:gd name="T1" fmla="*/ 28 h 82"/>
                <a:gd name="T2" fmla="*/ 30 w 66"/>
                <a:gd name="T3" fmla="*/ 10 h 82"/>
                <a:gd name="T4" fmla="*/ 42 w 66"/>
                <a:gd name="T5" fmla="*/ 0 h 82"/>
                <a:gd name="T6" fmla="*/ 47 w 66"/>
                <a:gd name="T7" fmla="*/ 16 h 82"/>
                <a:gd name="T8" fmla="*/ 41 w 66"/>
                <a:gd name="T9" fmla="*/ 36 h 82"/>
                <a:gd name="T10" fmla="*/ 61 w 66"/>
                <a:gd name="T11" fmla="*/ 46 h 82"/>
                <a:gd name="T12" fmla="*/ 66 w 66"/>
                <a:gd name="T13" fmla="*/ 58 h 82"/>
                <a:gd name="T14" fmla="*/ 55 w 66"/>
                <a:gd name="T15" fmla="*/ 61 h 82"/>
                <a:gd name="T16" fmla="*/ 35 w 66"/>
                <a:gd name="T17" fmla="*/ 56 h 82"/>
                <a:gd name="T18" fmla="*/ 25 w 66"/>
                <a:gd name="T19" fmla="*/ 82 h 82"/>
                <a:gd name="T20" fmla="*/ 15 w 66"/>
                <a:gd name="T21" fmla="*/ 58 h 82"/>
                <a:gd name="T22" fmla="*/ 8 w 66"/>
                <a:gd name="T23" fmla="*/ 42 h 82"/>
                <a:gd name="T24" fmla="*/ 0 w 66"/>
                <a:gd name="T25" fmla="*/ 29 h 82"/>
                <a:gd name="T26" fmla="*/ 15 w 66"/>
                <a:gd name="T27" fmla="*/ 26 h 82"/>
                <a:gd name="T28" fmla="*/ 22 w 66"/>
                <a:gd name="T29" fmla="*/ 2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82">
                  <a:moveTo>
                    <a:pt x="22" y="28"/>
                  </a:moveTo>
                  <a:cubicBezTo>
                    <a:pt x="25" y="21"/>
                    <a:pt x="27" y="15"/>
                    <a:pt x="30" y="10"/>
                  </a:cubicBezTo>
                  <a:cubicBezTo>
                    <a:pt x="33" y="6"/>
                    <a:pt x="38" y="4"/>
                    <a:pt x="42" y="0"/>
                  </a:cubicBezTo>
                  <a:cubicBezTo>
                    <a:pt x="44" y="6"/>
                    <a:pt x="47" y="11"/>
                    <a:pt x="47" y="16"/>
                  </a:cubicBezTo>
                  <a:cubicBezTo>
                    <a:pt x="46" y="23"/>
                    <a:pt x="43" y="29"/>
                    <a:pt x="41" y="36"/>
                  </a:cubicBezTo>
                  <a:cubicBezTo>
                    <a:pt x="48" y="39"/>
                    <a:pt x="55" y="42"/>
                    <a:pt x="61" y="46"/>
                  </a:cubicBezTo>
                  <a:cubicBezTo>
                    <a:pt x="64" y="48"/>
                    <a:pt x="65" y="54"/>
                    <a:pt x="66" y="58"/>
                  </a:cubicBezTo>
                  <a:cubicBezTo>
                    <a:pt x="62" y="59"/>
                    <a:pt x="58" y="62"/>
                    <a:pt x="55" y="61"/>
                  </a:cubicBezTo>
                  <a:cubicBezTo>
                    <a:pt x="48" y="61"/>
                    <a:pt x="42" y="58"/>
                    <a:pt x="35" y="56"/>
                  </a:cubicBezTo>
                  <a:cubicBezTo>
                    <a:pt x="31" y="65"/>
                    <a:pt x="28" y="73"/>
                    <a:pt x="25" y="82"/>
                  </a:cubicBezTo>
                  <a:cubicBezTo>
                    <a:pt x="12" y="76"/>
                    <a:pt x="16" y="66"/>
                    <a:pt x="15" y="58"/>
                  </a:cubicBezTo>
                  <a:cubicBezTo>
                    <a:pt x="14" y="52"/>
                    <a:pt x="11" y="47"/>
                    <a:pt x="8" y="42"/>
                  </a:cubicBezTo>
                  <a:cubicBezTo>
                    <a:pt x="6" y="38"/>
                    <a:pt x="3" y="33"/>
                    <a:pt x="0" y="29"/>
                  </a:cubicBezTo>
                  <a:cubicBezTo>
                    <a:pt x="5" y="28"/>
                    <a:pt x="10" y="26"/>
                    <a:pt x="15" y="26"/>
                  </a:cubicBezTo>
                  <a:cubicBezTo>
                    <a:pt x="17" y="25"/>
                    <a:pt x="19" y="27"/>
                    <a:pt x="2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3">
              <a:extLst>
                <a:ext uri="{FF2B5EF4-FFF2-40B4-BE49-F238E27FC236}">
                  <a16:creationId xmlns:a16="http://schemas.microsoft.com/office/drawing/2014/main" xmlns="" id="{53EBF747-E33C-4123-89DB-7A3176827DC6}"/>
                </a:ext>
              </a:extLst>
            </p:cNvPr>
            <p:cNvSpPr>
              <a:spLocks/>
            </p:cNvSpPr>
            <p:nvPr/>
          </p:nvSpPr>
          <p:spPr bwMode="auto">
            <a:xfrm>
              <a:off x="1279" y="1153"/>
              <a:ext cx="193" cy="136"/>
            </a:xfrm>
            <a:custGeom>
              <a:avLst/>
              <a:gdLst>
                <a:gd name="T0" fmla="*/ 92 w 92"/>
                <a:gd name="T1" fmla="*/ 46 h 65"/>
                <a:gd name="T2" fmla="*/ 49 w 92"/>
                <a:gd name="T3" fmla="*/ 46 h 65"/>
                <a:gd name="T4" fmla="*/ 36 w 92"/>
                <a:gd name="T5" fmla="*/ 65 h 65"/>
                <a:gd name="T6" fmla="*/ 26 w 92"/>
                <a:gd name="T7" fmla="*/ 42 h 65"/>
                <a:gd name="T8" fmla="*/ 0 w 92"/>
                <a:gd name="T9" fmla="*/ 28 h 65"/>
                <a:gd name="T10" fmla="*/ 2 w 92"/>
                <a:gd name="T11" fmla="*/ 22 h 65"/>
                <a:gd name="T12" fmla="*/ 31 w 92"/>
                <a:gd name="T13" fmla="*/ 24 h 65"/>
                <a:gd name="T14" fmla="*/ 35 w 92"/>
                <a:gd name="T15" fmla="*/ 6 h 65"/>
                <a:gd name="T16" fmla="*/ 43 w 92"/>
                <a:gd name="T17" fmla="*/ 0 h 65"/>
                <a:gd name="T18" fmla="*/ 49 w 92"/>
                <a:gd name="T19" fmla="*/ 8 h 65"/>
                <a:gd name="T20" fmla="*/ 49 w 92"/>
                <a:gd name="T21" fmla="*/ 27 h 65"/>
                <a:gd name="T22" fmla="*/ 71 w 92"/>
                <a:gd name="T23" fmla="*/ 35 h 65"/>
                <a:gd name="T24" fmla="*/ 92 w 92"/>
                <a:gd name="T2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65">
                  <a:moveTo>
                    <a:pt x="92" y="46"/>
                  </a:moveTo>
                  <a:cubicBezTo>
                    <a:pt x="83" y="53"/>
                    <a:pt x="83" y="53"/>
                    <a:pt x="49" y="46"/>
                  </a:cubicBezTo>
                  <a:cubicBezTo>
                    <a:pt x="45" y="52"/>
                    <a:pt x="40" y="58"/>
                    <a:pt x="36" y="65"/>
                  </a:cubicBezTo>
                  <a:cubicBezTo>
                    <a:pt x="33" y="57"/>
                    <a:pt x="30" y="50"/>
                    <a:pt x="26" y="42"/>
                  </a:cubicBezTo>
                  <a:cubicBezTo>
                    <a:pt x="18" y="38"/>
                    <a:pt x="9" y="33"/>
                    <a:pt x="0" y="28"/>
                  </a:cubicBezTo>
                  <a:cubicBezTo>
                    <a:pt x="0" y="26"/>
                    <a:pt x="1" y="24"/>
                    <a:pt x="2" y="22"/>
                  </a:cubicBezTo>
                  <a:cubicBezTo>
                    <a:pt x="11" y="23"/>
                    <a:pt x="20" y="23"/>
                    <a:pt x="31" y="24"/>
                  </a:cubicBezTo>
                  <a:cubicBezTo>
                    <a:pt x="32" y="18"/>
                    <a:pt x="33" y="12"/>
                    <a:pt x="35" y="6"/>
                  </a:cubicBezTo>
                  <a:cubicBezTo>
                    <a:pt x="36" y="4"/>
                    <a:pt x="41" y="2"/>
                    <a:pt x="43" y="0"/>
                  </a:cubicBezTo>
                  <a:cubicBezTo>
                    <a:pt x="45" y="2"/>
                    <a:pt x="48" y="5"/>
                    <a:pt x="49" y="8"/>
                  </a:cubicBezTo>
                  <a:cubicBezTo>
                    <a:pt x="50" y="14"/>
                    <a:pt x="49" y="20"/>
                    <a:pt x="49" y="27"/>
                  </a:cubicBezTo>
                  <a:cubicBezTo>
                    <a:pt x="56" y="30"/>
                    <a:pt x="64" y="32"/>
                    <a:pt x="71" y="35"/>
                  </a:cubicBezTo>
                  <a:cubicBezTo>
                    <a:pt x="78" y="38"/>
                    <a:pt x="84" y="42"/>
                    <a:pt x="9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4">
              <a:extLst>
                <a:ext uri="{FF2B5EF4-FFF2-40B4-BE49-F238E27FC236}">
                  <a16:creationId xmlns:a16="http://schemas.microsoft.com/office/drawing/2014/main" xmlns="" id="{2D5E75AE-FD08-4E7B-9516-59E63C7A7E12}"/>
                </a:ext>
              </a:extLst>
            </p:cNvPr>
            <p:cNvSpPr>
              <a:spLocks/>
            </p:cNvSpPr>
            <p:nvPr/>
          </p:nvSpPr>
          <p:spPr bwMode="auto">
            <a:xfrm>
              <a:off x="881" y="2070"/>
              <a:ext cx="119" cy="178"/>
            </a:xfrm>
            <a:custGeom>
              <a:avLst/>
              <a:gdLst>
                <a:gd name="T0" fmla="*/ 35 w 57"/>
                <a:gd name="T1" fmla="*/ 48 h 85"/>
                <a:gd name="T2" fmla="*/ 30 w 57"/>
                <a:gd name="T3" fmla="*/ 77 h 85"/>
                <a:gd name="T4" fmla="*/ 23 w 57"/>
                <a:gd name="T5" fmla="*/ 85 h 85"/>
                <a:gd name="T6" fmla="*/ 16 w 57"/>
                <a:gd name="T7" fmla="*/ 77 h 85"/>
                <a:gd name="T8" fmla="*/ 17 w 57"/>
                <a:gd name="T9" fmla="*/ 37 h 85"/>
                <a:gd name="T10" fmla="*/ 6 w 57"/>
                <a:gd name="T11" fmla="*/ 33 h 85"/>
                <a:gd name="T12" fmla="*/ 1 w 57"/>
                <a:gd name="T13" fmla="*/ 25 h 85"/>
                <a:gd name="T14" fmla="*/ 6 w 57"/>
                <a:gd name="T15" fmla="*/ 18 h 85"/>
                <a:gd name="T16" fmla="*/ 45 w 57"/>
                <a:gd name="T17" fmla="*/ 0 h 85"/>
                <a:gd name="T18" fmla="*/ 45 w 57"/>
                <a:gd name="T19" fmla="*/ 21 h 85"/>
                <a:gd name="T20" fmla="*/ 57 w 57"/>
                <a:gd name="T21" fmla="*/ 40 h 85"/>
                <a:gd name="T22" fmla="*/ 35 w 57"/>
                <a:gd name="T23"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85">
                  <a:moveTo>
                    <a:pt x="35" y="48"/>
                  </a:moveTo>
                  <a:cubicBezTo>
                    <a:pt x="34" y="56"/>
                    <a:pt x="32" y="66"/>
                    <a:pt x="30" y="77"/>
                  </a:cubicBezTo>
                  <a:cubicBezTo>
                    <a:pt x="29" y="80"/>
                    <a:pt x="25" y="82"/>
                    <a:pt x="23" y="85"/>
                  </a:cubicBezTo>
                  <a:cubicBezTo>
                    <a:pt x="20" y="82"/>
                    <a:pt x="16" y="79"/>
                    <a:pt x="16" y="77"/>
                  </a:cubicBezTo>
                  <a:cubicBezTo>
                    <a:pt x="16" y="64"/>
                    <a:pt x="17" y="51"/>
                    <a:pt x="17" y="37"/>
                  </a:cubicBezTo>
                  <a:cubicBezTo>
                    <a:pt x="14" y="36"/>
                    <a:pt x="9" y="35"/>
                    <a:pt x="6" y="33"/>
                  </a:cubicBezTo>
                  <a:cubicBezTo>
                    <a:pt x="3" y="31"/>
                    <a:pt x="0" y="28"/>
                    <a:pt x="1" y="25"/>
                  </a:cubicBezTo>
                  <a:cubicBezTo>
                    <a:pt x="1" y="23"/>
                    <a:pt x="5" y="18"/>
                    <a:pt x="6" y="18"/>
                  </a:cubicBezTo>
                  <a:cubicBezTo>
                    <a:pt x="21" y="21"/>
                    <a:pt x="32" y="13"/>
                    <a:pt x="45" y="0"/>
                  </a:cubicBezTo>
                  <a:cubicBezTo>
                    <a:pt x="45" y="11"/>
                    <a:pt x="45" y="17"/>
                    <a:pt x="45" y="21"/>
                  </a:cubicBezTo>
                  <a:cubicBezTo>
                    <a:pt x="50" y="28"/>
                    <a:pt x="54" y="34"/>
                    <a:pt x="57" y="40"/>
                  </a:cubicBezTo>
                  <a:cubicBezTo>
                    <a:pt x="51" y="42"/>
                    <a:pt x="45" y="44"/>
                    <a:pt x="3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
              <a:extLst>
                <a:ext uri="{FF2B5EF4-FFF2-40B4-BE49-F238E27FC236}">
                  <a16:creationId xmlns:a16="http://schemas.microsoft.com/office/drawing/2014/main" xmlns="" id="{812DBEAB-B1B9-40A8-AC77-9EDAB46FA4E2}"/>
                </a:ext>
              </a:extLst>
            </p:cNvPr>
            <p:cNvSpPr>
              <a:spLocks/>
            </p:cNvSpPr>
            <p:nvPr/>
          </p:nvSpPr>
          <p:spPr bwMode="auto">
            <a:xfrm>
              <a:off x="1363" y="2135"/>
              <a:ext cx="113" cy="159"/>
            </a:xfrm>
            <a:custGeom>
              <a:avLst/>
              <a:gdLst>
                <a:gd name="T0" fmla="*/ 43 w 54"/>
                <a:gd name="T1" fmla="*/ 0 h 76"/>
                <a:gd name="T2" fmla="*/ 53 w 54"/>
                <a:gd name="T3" fmla="*/ 36 h 76"/>
                <a:gd name="T4" fmla="*/ 40 w 54"/>
                <a:gd name="T5" fmla="*/ 45 h 76"/>
                <a:gd name="T6" fmla="*/ 37 w 54"/>
                <a:gd name="T7" fmla="*/ 41 h 76"/>
                <a:gd name="T8" fmla="*/ 21 w 54"/>
                <a:gd name="T9" fmla="*/ 70 h 76"/>
                <a:gd name="T10" fmla="*/ 12 w 54"/>
                <a:gd name="T11" fmla="*/ 76 h 76"/>
                <a:gd name="T12" fmla="*/ 7 w 54"/>
                <a:gd name="T13" fmla="*/ 66 h 76"/>
                <a:gd name="T14" fmla="*/ 19 w 54"/>
                <a:gd name="T15" fmla="*/ 34 h 76"/>
                <a:gd name="T16" fmla="*/ 3 w 54"/>
                <a:gd name="T17" fmla="*/ 23 h 76"/>
                <a:gd name="T18" fmla="*/ 1 w 54"/>
                <a:gd name="T19" fmla="*/ 14 h 76"/>
                <a:gd name="T20" fmla="*/ 8 w 54"/>
                <a:gd name="T21" fmla="*/ 11 h 76"/>
                <a:gd name="T22" fmla="*/ 43 w 54"/>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6">
                  <a:moveTo>
                    <a:pt x="43" y="0"/>
                  </a:moveTo>
                  <a:cubicBezTo>
                    <a:pt x="48" y="15"/>
                    <a:pt x="52" y="25"/>
                    <a:pt x="53" y="36"/>
                  </a:cubicBezTo>
                  <a:cubicBezTo>
                    <a:pt x="54" y="38"/>
                    <a:pt x="45" y="42"/>
                    <a:pt x="40" y="45"/>
                  </a:cubicBezTo>
                  <a:cubicBezTo>
                    <a:pt x="39" y="44"/>
                    <a:pt x="38" y="42"/>
                    <a:pt x="37" y="41"/>
                  </a:cubicBezTo>
                  <a:cubicBezTo>
                    <a:pt x="32" y="51"/>
                    <a:pt x="26" y="61"/>
                    <a:pt x="21" y="70"/>
                  </a:cubicBezTo>
                  <a:cubicBezTo>
                    <a:pt x="19" y="73"/>
                    <a:pt x="15" y="74"/>
                    <a:pt x="12" y="76"/>
                  </a:cubicBezTo>
                  <a:cubicBezTo>
                    <a:pt x="10" y="73"/>
                    <a:pt x="6" y="69"/>
                    <a:pt x="7" y="66"/>
                  </a:cubicBezTo>
                  <a:cubicBezTo>
                    <a:pt x="10" y="55"/>
                    <a:pt x="15" y="45"/>
                    <a:pt x="19" y="34"/>
                  </a:cubicBezTo>
                  <a:cubicBezTo>
                    <a:pt x="13" y="30"/>
                    <a:pt x="8" y="27"/>
                    <a:pt x="3" y="23"/>
                  </a:cubicBezTo>
                  <a:cubicBezTo>
                    <a:pt x="1" y="22"/>
                    <a:pt x="0" y="17"/>
                    <a:pt x="1" y="14"/>
                  </a:cubicBezTo>
                  <a:cubicBezTo>
                    <a:pt x="1" y="13"/>
                    <a:pt x="6" y="10"/>
                    <a:pt x="8" y="11"/>
                  </a:cubicBezTo>
                  <a:cubicBezTo>
                    <a:pt x="22" y="16"/>
                    <a:pt x="34" y="15"/>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
              <a:extLst>
                <a:ext uri="{FF2B5EF4-FFF2-40B4-BE49-F238E27FC236}">
                  <a16:creationId xmlns:a16="http://schemas.microsoft.com/office/drawing/2014/main" xmlns="" id="{BEECECA4-5F4B-4C4A-9275-9A66262DEA65}"/>
                </a:ext>
              </a:extLst>
            </p:cNvPr>
            <p:cNvSpPr>
              <a:spLocks/>
            </p:cNvSpPr>
            <p:nvPr/>
          </p:nvSpPr>
          <p:spPr bwMode="auto">
            <a:xfrm>
              <a:off x="1051" y="1400"/>
              <a:ext cx="140" cy="160"/>
            </a:xfrm>
            <a:custGeom>
              <a:avLst/>
              <a:gdLst>
                <a:gd name="T0" fmla="*/ 48 w 67"/>
                <a:gd name="T1" fmla="*/ 0 h 76"/>
                <a:gd name="T2" fmla="*/ 44 w 67"/>
                <a:gd name="T3" fmla="*/ 28 h 76"/>
                <a:gd name="T4" fmla="*/ 67 w 67"/>
                <a:gd name="T5" fmla="*/ 43 h 76"/>
                <a:gd name="T6" fmla="*/ 66 w 67"/>
                <a:gd name="T7" fmla="*/ 49 h 76"/>
                <a:gd name="T8" fmla="*/ 36 w 67"/>
                <a:gd name="T9" fmla="*/ 48 h 76"/>
                <a:gd name="T10" fmla="*/ 29 w 67"/>
                <a:gd name="T11" fmla="*/ 70 h 76"/>
                <a:gd name="T12" fmla="*/ 22 w 67"/>
                <a:gd name="T13" fmla="*/ 76 h 76"/>
                <a:gd name="T14" fmla="*/ 18 w 67"/>
                <a:gd name="T15" fmla="*/ 68 h 76"/>
                <a:gd name="T16" fmla="*/ 20 w 67"/>
                <a:gd name="T17" fmla="*/ 40 h 76"/>
                <a:gd name="T18" fmla="*/ 5 w 67"/>
                <a:gd name="T19" fmla="*/ 33 h 76"/>
                <a:gd name="T20" fmla="*/ 0 w 67"/>
                <a:gd name="T21" fmla="*/ 26 h 76"/>
                <a:gd name="T22" fmla="*/ 7 w 67"/>
                <a:gd name="T23" fmla="*/ 20 h 76"/>
                <a:gd name="T24" fmla="*/ 37 w 67"/>
                <a:gd name="T25" fmla="*/ 6 h 76"/>
                <a:gd name="T26" fmla="*/ 48 w 67"/>
                <a:gd name="T2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76">
                  <a:moveTo>
                    <a:pt x="48" y="0"/>
                  </a:moveTo>
                  <a:cubicBezTo>
                    <a:pt x="47" y="11"/>
                    <a:pt x="45" y="20"/>
                    <a:pt x="44" y="28"/>
                  </a:cubicBezTo>
                  <a:cubicBezTo>
                    <a:pt x="51" y="33"/>
                    <a:pt x="59" y="38"/>
                    <a:pt x="67" y="43"/>
                  </a:cubicBezTo>
                  <a:cubicBezTo>
                    <a:pt x="67" y="45"/>
                    <a:pt x="66" y="47"/>
                    <a:pt x="66" y="49"/>
                  </a:cubicBezTo>
                  <a:cubicBezTo>
                    <a:pt x="57" y="49"/>
                    <a:pt x="47" y="49"/>
                    <a:pt x="36" y="48"/>
                  </a:cubicBezTo>
                  <a:cubicBezTo>
                    <a:pt x="34" y="55"/>
                    <a:pt x="32" y="63"/>
                    <a:pt x="29" y="70"/>
                  </a:cubicBezTo>
                  <a:cubicBezTo>
                    <a:pt x="28" y="73"/>
                    <a:pt x="25" y="74"/>
                    <a:pt x="22" y="76"/>
                  </a:cubicBezTo>
                  <a:cubicBezTo>
                    <a:pt x="21" y="74"/>
                    <a:pt x="18" y="71"/>
                    <a:pt x="18" y="68"/>
                  </a:cubicBezTo>
                  <a:cubicBezTo>
                    <a:pt x="18" y="59"/>
                    <a:pt x="19" y="50"/>
                    <a:pt x="20" y="40"/>
                  </a:cubicBezTo>
                  <a:cubicBezTo>
                    <a:pt x="15" y="38"/>
                    <a:pt x="10" y="36"/>
                    <a:pt x="5" y="33"/>
                  </a:cubicBezTo>
                  <a:cubicBezTo>
                    <a:pt x="2" y="32"/>
                    <a:pt x="0" y="28"/>
                    <a:pt x="0" y="26"/>
                  </a:cubicBezTo>
                  <a:cubicBezTo>
                    <a:pt x="0" y="23"/>
                    <a:pt x="5" y="20"/>
                    <a:pt x="7" y="20"/>
                  </a:cubicBezTo>
                  <a:cubicBezTo>
                    <a:pt x="22" y="25"/>
                    <a:pt x="30" y="17"/>
                    <a:pt x="37" y="6"/>
                  </a:cubicBezTo>
                  <a:cubicBezTo>
                    <a:pt x="38" y="4"/>
                    <a:pt x="42" y="3"/>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7">
              <a:extLst>
                <a:ext uri="{FF2B5EF4-FFF2-40B4-BE49-F238E27FC236}">
                  <a16:creationId xmlns:a16="http://schemas.microsoft.com/office/drawing/2014/main" xmlns="" id="{E644CDFA-C7E1-485D-B00B-FAA440FB6286}"/>
                </a:ext>
              </a:extLst>
            </p:cNvPr>
            <p:cNvSpPr>
              <a:spLocks/>
            </p:cNvSpPr>
            <p:nvPr/>
          </p:nvSpPr>
          <p:spPr bwMode="auto">
            <a:xfrm>
              <a:off x="1084" y="1864"/>
              <a:ext cx="120" cy="137"/>
            </a:xfrm>
            <a:custGeom>
              <a:avLst/>
              <a:gdLst>
                <a:gd name="T0" fmla="*/ 57 w 57"/>
                <a:gd name="T1" fmla="*/ 0 h 65"/>
                <a:gd name="T2" fmla="*/ 49 w 57"/>
                <a:gd name="T3" fmla="*/ 19 h 65"/>
                <a:gd name="T4" fmla="*/ 56 w 57"/>
                <a:gd name="T5" fmla="*/ 37 h 65"/>
                <a:gd name="T6" fmla="*/ 37 w 57"/>
                <a:gd name="T7" fmla="*/ 40 h 65"/>
                <a:gd name="T8" fmla="*/ 26 w 57"/>
                <a:gd name="T9" fmla="*/ 65 h 65"/>
                <a:gd name="T10" fmla="*/ 19 w 57"/>
                <a:gd name="T11" fmla="*/ 32 h 65"/>
                <a:gd name="T12" fmla="*/ 4 w 57"/>
                <a:gd name="T13" fmla="*/ 23 h 65"/>
                <a:gd name="T14" fmla="*/ 0 w 57"/>
                <a:gd name="T15" fmla="*/ 15 h 65"/>
                <a:gd name="T16" fmla="*/ 7 w 57"/>
                <a:gd name="T17" fmla="*/ 11 h 65"/>
                <a:gd name="T18" fmla="*/ 49 w 57"/>
                <a:gd name="T19" fmla="*/ 0 h 65"/>
                <a:gd name="T20" fmla="*/ 57 w 5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65">
                  <a:moveTo>
                    <a:pt x="57" y="0"/>
                  </a:moveTo>
                  <a:cubicBezTo>
                    <a:pt x="54" y="8"/>
                    <a:pt x="51" y="15"/>
                    <a:pt x="49" y="19"/>
                  </a:cubicBezTo>
                  <a:cubicBezTo>
                    <a:pt x="52" y="26"/>
                    <a:pt x="54" y="31"/>
                    <a:pt x="56" y="37"/>
                  </a:cubicBezTo>
                  <a:cubicBezTo>
                    <a:pt x="50" y="38"/>
                    <a:pt x="44" y="39"/>
                    <a:pt x="37" y="40"/>
                  </a:cubicBezTo>
                  <a:cubicBezTo>
                    <a:pt x="34" y="47"/>
                    <a:pt x="30" y="56"/>
                    <a:pt x="26" y="65"/>
                  </a:cubicBezTo>
                  <a:cubicBezTo>
                    <a:pt x="12" y="55"/>
                    <a:pt x="21" y="43"/>
                    <a:pt x="19" y="32"/>
                  </a:cubicBezTo>
                  <a:cubicBezTo>
                    <a:pt x="14" y="29"/>
                    <a:pt x="9" y="27"/>
                    <a:pt x="4" y="23"/>
                  </a:cubicBezTo>
                  <a:cubicBezTo>
                    <a:pt x="2" y="21"/>
                    <a:pt x="0" y="18"/>
                    <a:pt x="0" y="15"/>
                  </a:cubicBezTo>
                  <a:cubicBezTo>
                    <a:pt x="1" y="14"/>
                    <a:pt x="5" y="10"/>
                    <a:pt x="7" y="11"/>
                  </a:cubicBezTo>
                  <a:cubicBezTo>
                    <a:pt x="24" y="21"/>
                    <a:pt x="36" y="8"/>
                    <a:pt x="49" y="0"/>
                  </a:cubicBezTo>
                  <a:cubicBezTo>
                    <a:pt x="50" y="0"/>
                    <a:pt x="52"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8">
              <a:extLst>
                <a:ext uri="{FF2B5EF4-FFF2-40B4-BE49-F238E27FC236}">
                  <a16:creationId xmlns:a16="http://schemas.microsoft.com/office/drawing/2014/main" xmlns="" id="{522A818C-B78B-4C30-97BE-079AB4C1AD44}"/>
                </a:ext>
              </a:extLst>
            </p:cNvPr>
            <p:cNvSpPr>
              <a:spLocks/>
            </p:cNvSpPr>
            <p:nvPr/>
          </p:nvSpPr>
          <p:spPr bwMode="auto">
            <a:xfrm>
              <a:off x="952" y="1023"/>
              <a:ext cx="73" cy="84"/>
            </a:xfrm>
            <a:custGeom>
              <a:avLst/>
              <a:gdLst>
                <a:gd name="T0" fmla="*/ 32 w 35"/>
                <a:gd name="T1" fmla="*/ 1 h 40"/>
                <a:gd name="T2" fmla="*/ 35 w 35"/>
                <a:gd name="T3" fmla="*/ 33 h 40"/>
                <a:gd name="T4" fmla="*/ 31 w 35"/>
                <a:gd name="T5" fmla="*/ 40 h 40"/>
                <a:gd name="T6" fmla="*/ 16 w 35"/>
                <a:gd name="T7" fmla="*/ 33 h 40"/>
                <a:gd name="T8" fmla="*/ 10 w 35"/>
                <a:gd name="T9" fmla="*/ 37 h 40"/>
                <a:gd name="T10" fmla="*/ 2 w 35"/>
                <a:gd name="T11" fmla="*/ 39 h 40"/>
                <a:gd name="T12" fmla="*/ 1 w 35"/>
                <a:gd name="T13" fmla="*/ 29 h 40"/>
                <a:gd name="T14" fmla="*/ 1 w 35"/>
                <a:gd name="T15" fmla="*/ 11 h 40"/>
                <a:gd name="T16" fmla="*/ 7 w 35"/>
                <a:gd name="T17" fmla="*/ 2 h 40"/>
                <a:gd name="T18" fmla="*/ 32 w 35"/>
                <a:gd name="T19"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0">
                  <a:moveTo>
                    <a:pt x="32" y="1"/>
                  </a:moveTo>
                  <a:cubicBezTo>
                    <a:pt x="33" y="12"/>
                    <a:pt x="34" y="22"/>
                    <a:pt x="35" y="33"/>
                  </a:cubicBezTo>
                  <a:cubicBezTo>
                    <a:pt x="35" y="35"/>
                    <a:pt x="31" y="40"/>
                    <a:pt x="31" y="40"/>
                  </a:cubicBezTo>
                  <a:cubicBezTo>
                    <a:pt x="26" y="38"/>
                    <a:pt x="22" y="36"/>
                    <a:pt x="16" y="33"/>
                  </a:cubicBezTo>
                  <a:cubicBezTo>
                    <a:pt x="15" y="34"/>
                    <a:pt x="13" y="36"/>
                    <a:pt x="10" y="37"/>
                  </a:cubicBezTo>
                  <a:cubicBezTo>
                    <a:pt x="8" y="38"/>
                    <a:pt x="5" y="38"/>
                    <a:pt x="2" y="39"/>
                  </a:cubicBezTo>
                  <a:cubicBezTo>
                    <a:pt x="1" y="36"/>
                    <a:pt x="0" y="32"/>
                    <a:pt x="1" y="29"/>
                  </a:cubicBezTo>
                  <a:cubicBezTo>
                    <a:pt x="4" y="23"/>
                    <a:pt x="7" y="18"/>
                    <a:pt x="1" y="11"/>
                  </a:cubicBezTo>
                  <a:cubicBezTo>
                    <a:pt x="0" y="10"/>
                    <a:pt x="5" y="2"/>
                    <a:pt x="7" y="2"/>
                  </a:cubicBezTo>
                  <a:cubicBezTo>
                    <a:pt x="15" y="0"/>
                    <a:pt x="24"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9">
              <a:extLst>
                <a:ext uri="{FF2B5EF4-FFF2-40B4-BE49-F238E27FC236}">
                  <a16:creationId xmlns:a16="http://schemas.microsoft.com/office/drawing/2014/main" xmlns="" id="{1832D602-6218-4E73-AFF3-35CF0FEC0E9A}"/>
                </a:ext>
              </a:extLst>
            </p:cNvPr>
            <p:cNvSpPr>
              <a:spLocks/>
            </p:cNvSpPr>
            <p:nvPr/>
          </p:nvSpPr>
          <p:spPr bwMode="auto">
            <a:xfrm>
              <a:off x="247" y="968"/>
              <a:ext cx="99" cy="90"/>
            </a:xfrm>
            <a:custGeom>
              <a:avLst/>
              <a:gdLst>
                <a:gd name="T0" fmla="*/ 16 w 47"/>
                <a:gd name="T1" fmla="*/ 33 h 43"/>
                <a:gd name="T2" fmla="*/ 0 w 47"/>
                <a:gd name="T3" fmla="*/ 26 h 43"/>
                <a:gd name="T4" fmla="*/ 6 w 47"/>
                <a:gd name="T5" fmla="*/ 14 h 43"/>
                <a:gd name="T6" fmla="*/ 9 w 47"/>
                <a:gd name="T7" fmla="*/ 6 h 43"/>
                <a:gd name="T8" fmla="*/ 13 w 47"/>
                <a:gd name="T9" fmla="*/ 0 h 43"/>
                <a:gd name="T10" fmla="*/ 47 w 47"/>
                <a:gd name="T11" fmla="*/ 11 h 43"/>
                <a:gd name="T12" fmla="*/ 47 w 47"/>
                <a:gd name="T13" fmla="*/ 16 h 43"/>
                <a:gd name="T14" fmla="*/ 35 w 47"/>
                <a:gd name="T15" fmla="*/ 21 h 43"/>
                <a:gd name="T16" fmla="*/ 24 w 47"/>
                <a:gd name="T17" fmla="*/ 43 h 43"/>
                <a:gd name="T18" fmla="*/ 16 w 47"/>
                <a:gd name="T1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3">
                  <a:moveTo>
                    <a:pt x="16" y="33"/>
                  </a:moveTo>
                  <a:cubicBezTo>
                    <a:pt x="9" y="30"/>
                    <a:pt x="5" y="28"/>
                    <a:pt x="0" y="26"/>
                  </a:cubicBezTo>
                  <a:cubicBezTo>
                    <a:pt x="2" y="22"/>
                    <a:pt x="4" y="18"/>
                    <a:pt x="6" y="14"/>
                  </a:cubicBezTo>
                  <a:cubicBezTo>
                    <a:pt x="7" y="12"/>
                    <a:pt x="8" y="9"/>
                    <a:pt x="9" y="6"/>
                  </a:cubicBezTo>
                  <a:cubicBezTo>
                    <a:pt x="10" y="4"/>
                    <a:pt x="13" y="0"/>
                    <a:pt x="13" y="0"/>
                  </a:cubicBezTo>
                  <a:cubicBezTo>
                    <a:pt x="25" y="3"/>
                    <a:pt x="36" y="7"/>
                    <a:pt x="47" y="11"/>
                  </a:cubicBezTo>
                  <a:cubicBezTo>
                    <a:pt x="47" y="13"/>
                    <a:pt x="47" y="14"/>
                    <a:pt x="47" y="16"/>
                  </a:cubicBezTo>
                  <a:cubicBezTo>
                    <a:pt x="42" y="18"/>
                    <a:pt x="36" y="20"/>
                    <a:pt x="35" y="21"/>
                  </a:cubicBezTo>
                  <a:cubicBezTo>
                    <a:pt x="30" y="30"/>
                    <a:pt x="27" y="37"/>
                    <a:pt x="24" y="43"/>
                  </a:cubicBezTo>
                  <a:cubicBezTo>
                    <a:pt x="20" y="39"/>
                    <a:pt x="17" y="35"/>
                    <a:pt x="1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0">
              <a:extLst>
                <a:ext uri="{FF2B5EF4-FFF2-40B4-BE49-F238E27FC236}">
                  <a16:creationId xmlns:a16="http://schemas.microsoft.com/office/drawing/2014/main" xmlns="" id="{05B1E454-28C5-4E11-B517-8CD56D068019}"/>
                </a:ext>
              </a:extLst>
            </p:cNvPr>
            <p:cNvSpPr>
              <a:spLocks/>
            </p:cNvSpPr>
            <p:nvPr/>
          </p:nvSpPr>
          <p:spPr bwMode="auto">
            <a:xfrm>
              <a:off x="203" y="1149"/>
              <a:ext cx="86" cy="75"/>
            </a:xfrm>
            <a:custGeom>
              <a:avLst/>
              <a:gdLst>
                <a:gd name="T0" fmla="*/ 0 w 41"/>
                <a:gd name="T1" fmla="*/ 31 h 36"/>
                <a:gd name="T2" fmla="*/ 5 w 41"/>
                <a:gd name="T3" fmla="*/ 0 h 36"/>
                <a:gd name="T4" fmla="*/ 41 w 41"/>
                <a:gd name="T5" fmla="*/ 1 h 36"/>
                <a:gd name="T6" fmla="*/ 33 w 41"/>
                <a:gd name="T7" fmla="*/ 14 h 36"/>
                <a:gd name="T8" fmla="*/ 38 w 41"/>
                <a:gd name="T9" fmla="*/ 31 h 36"/>
                <a:gd name="T10" fmla="*/ 3 w 41"/>
                <a:gd name="T11" fmla="*/ 36 h 36"/>
                <a:gd name="T12" fmla="*/ 0 w 41"/>
                <a:gd name="T13" fmla="*/ 31 h 36"/>
              </a:gdLst>
              <a:ahLst/>
              <a:cxnLst>
                <a:cxn ang="0">
                  <a:pos x="T0" y="T1"/>
                </a:cxn>
                <a:cxn ang="0">
                  <a:pos x="T2" y="T3"/>
                </a:cxn>
                <a:cxn ang="0">
                  <a:pos x="T4" y="T5"/>
                </a:cxn>
                <a:cxn ang="0">
                  <a:pos x="T6" y="T7"/>
                </a:cxn>
                <a:cxn ang="0">
                  <a:pos x="T8" y="T9"/>
                </a:cxn>
                <a:cxn ang="0">
                  <a:pos x="T10" y="T11"/>
                </a:cxn>
                <a:cxn ang="0">
                  <a:pos x="T12" y="T13"/>
                </a:cxn>
              </a:cxnLst>
              <a:rect l="0" t="0" r="r" b="b"/>
              <a:pathLst>
                <a:path w="41" h="36">
                  <a:moveTo>
                    <a:pt x="0" y="31"/>
                  </a:moveTo>
                  <a:cubicBezTo>
                    <a:pt x="1" y="21"/>
                    <a:pt x="3" y="11"/>
                    <a:pt x="5" y="0"/>
                  </a:cubicBezTo>
                  <a:cubicBezTo>
                    <a:pt x="15" y="0"/>
                    <a:pt x="27" y="0"/>
                    <a:pt x="41" y="1"/>
                  </a:cubicBezTo>
                  <a:cubicBezTo>
                    <a:pt x="38" y="6"/>
                    <a:pt x="35" y="10"/>
                    <a:pt x="33" y="14"/>
                  </a:cubicBezTo>
                  <a:cubicBezTo>
                    <a:pt x="34" y="18"/>
                    <a:pt x="36" y="23"/>
                    <a:pt x="38" y="31"/>
                  </a:cubicBezTo>
                  <a:cubicBezTo>
                    <a:pt x="24" y="28"/>
                    <a:pt x="12" y="18"/>
                    <a:pt x="3" y="36"/>
                  </a:cubicBezTo>
                  <a:cubicBezTo>
                    <a:pt x="2" y="34"/>
                    <a:pt x="1" y="33"/>
                    <a:pt x="0"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1">
              <a:extLst>
                <a:ext uri="{FF2B5EF4-FFF2-40B4-BE49-F238E27FC236}">
                  <a16:creationId xmlns:a16="http://schemas.microsoft.com/office/drawing/2014/main" xmlns="" id="{ABF8B950-A5AE-487C-A364-FE5F6EBD53B2}"/>
                </a:ext>
              </a:extLst>
            </p:cNvPr>
            <p:cNvSpPr>
              <a:spLocks/>
            </p:cNvSpPr>
            <p:nvPr/>
          </p:nvSpPr>
          <p:spPr bwMode="auto">
            <a:xfrm>
              <a:off x="357" y="1121"/>
              <a:ext cx="94" cy="101"/>
            </a:xfrm>
            <a:custGeom>
              <a:avLst/>
              <a:gdLst>
                <a:gd name="T0" fmla="*/ 23 w 45"/>
                <a:gd name="T1" fmla="*/ 21 h 48"/>
                <a:gd name="T2" fmla="*/ 24 w 45"/>
                <a:gd name="T3" fmla="*/ 2 h 48"/>
                <a:gd name="T4" fmla="*/ 27 w 45"/>
                <a:gd name="T5" fmla="*/ 0 h 48"/>
                <a:gd name="T6" fmla="*/ 36 w 45"/>
                <a:gd name="T7" fmla="*/ 10 h 48"/>
                <a:gd name="T8" fmla="*/ 31 w 45"/>
                <a:gd name="T9" fmla="*/ 48 h 48"/>
                <a:gd name="T10" fmla="*/ 0 w 45"/>
                <a:gd name="T11" fmla="*/ 29 h 48"/>
                <a:gd name="T12" fmla="*/ 23 w 45"/>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45" h="48">
                  <a:moveTo>
                    <a:pt x="23" y="21"/>
                  </a:moveTo>
                  <a:cubicBezTo>
                    <a:pt x="23" y="15"/>
                    <a:pt x="24" y="9"/>
                    <a:pt x="24" y="2"/>
                  </a:cubicBezTo>
                  <a:cubicBezTo>
                    <a:pt x="25" y="1"/>
                    <a:pt x="26" y="1"/>
                    <a:pt x="27" y="0"/>
                  </a:cubicBezTo>
                  <a:cubicBezTo>
                    <a:pt x="30" y="3"/>
                    <a:pt x="36" y="6"/>
                    <a:pt x="36" y="10"/>
                  </a:cubicBezTo>
                  <a:cubicBezTo>
                    <a:pt x="37" y="23"/>
                    <a:pt x="45" y="39"/>
                    <a:pt x="31" y="48"/>
                  </a:cubicBezTo>
                  <a:cubicBezTo>
                    <a:pt x="21" y="42"/>
                    <a:pt x="12" y="37"/>
                    <a:pt x="0" y="29"/>
                  </a:cubicBezTo>
                  <a:cubicBezTo>
                    <a:pt x="9" y="26"/>
                    <a:pt x="15" y="24"/>
                    <a:pt x="2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
              <a:extLst>
                <a:ext uri="{FF2B5EF4-FFF2-40B4-BE49-F238E27FC236}">
                  <a16:creationId xmlns:a16="http://schemas.microsoft.com/office/drawing/2014/main" xmlns="" id="{FB333E31-681D-497E-B1CD-31ADCCBE55A5}"/>
                </a:ext>
              </a:extLst>
            </p:cNvPr>
            <p:cNvSpPr>
              <a:spLocks/>
            </p:cNvSpPr>
            <p:nvPr/>
          </p:nvSpPr>
          <p:spPr bwMode="auto">
            <a:xfrm>
              <a:off x="1971" y="1184"/>
              <a:ext cx="109" cy="109"/>
            </a:xfrm>
            <a:custGeom>
              <a:avLst/>
              <a:gdLst>
                <a:gd name="T0" fmla="*/ 0 w 52"/>
                <a:gd name="T1" fmla="*/ 32 h 52"/>
                <a:gd name="T2" fmla="*/ 28 w 52"/>
                <a:gd name="T3" fmla="*/ 20 h 52"/>
                <a:gd name="T4" fmla="*/ 28 w 52"/>
                <a:gd name="T5" fmla="*/ 11 h 52"/>
                <a:gd name="T6" fmla="*/ 33 w 52"/>
                <a:gd name="T7" fmla="*/ 0 h 52"/>
                <a:gd name="T8" fmla="*/ 42 w 52"/>
                <a:gd name="T9" fmla="*/ 7 h 52"/>
                <a:gd name="T10" fmla="*/ 52 w 52"/>
                <a:gd name="T11" fmla="*/ 36 h 52"/>
                <a:gd name="T12" fmla="*/ 32 w 52"/>
                <a:gd name="T13" fmla="*/ 52 h 52"/>
                <a:gd name="T14" fmla="*/ 26 w 52"/>
                <a:gd name="T15" fmla="*/ 38 h 52"/>
                <a:gd name="T16" fmla="*/ 2 w 52"/>
                <a:gd name="T17" fmla="*/ 39 h 52"/>
                <a:gd name="T18" fmla="*/ 0 w 52"/>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0" y="32"/>
                  </a:moveTo>
                  <a:cubicBezTo>
                    <a:pt x="9" y="28"/>
                    <a:pt x="18" y="25"/>
                    <a:pt x="28" y="20"/>
                  </a:cubicBezTo>
                  <a:cubicBezTo>
                    <a:pt x="28" y="18"/>
                    <a:pt x="28" y="14"/>
                    <a:pt x="28" y="11"/>
                  </a:cubicBezTo>
                  <a:cubicBezTo>
                    <a:pt x="29" y="7"/>
                    <a:pt x="31" y="3"/>
                    <a:pt x="33" y="0"/>
                  </a:cubicBezTo>
                  <a:cubicBezTo>
                    <a:pt x="36" y="2"/>
                    <a:pt x="40" y="4"/>
                    <a:pt x="42" y="7"/>
                  </a:cubicBezTo>
                  <a:cubicBezTo>
                    <a:pt x="46" y="17"/>
                    <a:pt x="49" y="27"/>
                    <a:pt x="52" y="36"/>
                  </a:cubicBezTo>
                  <a:cubicBezTo>
                    <a:pt x="46" y="41"/>
                    <a:pt x="40" y="46"/>
                    <a:pt x="32" y="52"/>
                  </a:cubicBezTo>
                  <a:cubicBezTo>
                    <a:pt x="30" y="48"/>
                    <a:pt x="28" y="43"/>
                    <a:pt x="26" y="38"/>
                  </a:cubicBezTo>
                  <a:cubicBezTo>
                    <a:pt x="18" y="39"/>
                    <a:pt x="10" y="39"/>
                    <a:pt x="2" y="39"/>
                  </a:cubicBezTo>
                  <a:cubicBezTo>
                    <a:pt x="1" y="37"/>
                    <a:pt x="1" y="3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3">
              <a:extLst>
                <a:ext uri="{FF2B5EF4-FFF2-40B4-BE49-F238E27FC236}">
                  <a16:creationId xmlns:a16="http://schemas.microsoft.com/office/drawing/2014/main" xmlns="" id="{9EFB4EF0-17E5-48CA-93ED-479A09DF3252}"/>
                </a:ext>
              </a:extLst>
            </p:cNvPr>
            <p:cNvSpPr>
              <a:spLocks/>
            </p:cNvSpPr>
            <p:nvPr/>
          </p:nvSpPr>
          <p:spPr bwMode="auto">
            <a:xfrm>
              <a:off x="1816" y="1272"/>
              <a:ext cx="86" cy="91"/>
            </a:xfrm>
            <a:custGeom>
              <a:avLst/>
              <a:gdLst>
                <a:gd name="T0" fmla="*/ 41 w 41"/>
                <a:gd name="T1" fmla="*/ 36 h 43"/>
                <a:gd name="T2" fmla="*/ 23 w 41"/>
                <a:gd name="T3" fmla="*/ 43 h 43"/>
                <a:gd name="T4" fmla="*/ 0 w 41"/>
                <a:gd name="T5" fmla="*/ 24 h 43"/>
                <a:gd name="T6" fmla="*/ 14 w 41"/>
                <a:gd name="T7" fmla="*/ 17 h 43"/>
                <a:gd name="T8" fmla="*/ 13 w 41"/>
                <a:gd name="T9" fmla="*/ 10 h 43"/>
                <a:gd name="T10" fmla="*/ 17 w 41"/>
                <a:gd name="T11" fmla="*/ 0 h 43"/>
                <a:gd name="T12" fmla="*/ 26 w 41"/>
                <a:gd name="T13" fmla="*/ 7 h 43"/>
                <a:gd name="T14" fmla="*/ 41 w 41"/>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41" y="36"/>
                  </a:moveTo>
                  <a:cubicBezTo>
                    <a:pt x="36" y="38"/>
                    <a:pt x="29" y="41"/>
                    <a:pt x="23" y="43"/>
                  </a:cubicBezTo>
                  <a:cubicBezTo>
                    <a:pt x="16" y="37"/>
                    <a:pt x="9" y="31"/>
                    <a:pt x="0" y="24"/>
                  </a:cubicBezTo>
                  <a:cubicBezTo>
                    <a:pt x="5" y="21"/>
                    <a:pt x="9" y="19"/>
                    <a:pt x="14" y="17"/>
                  </a:cubicBezTo>
                  <a:cubicBezTo>
                    <a:pt x="13" y="15"/>
                    <a:pt x="12" y="12"/>
                    <a:pt x="13" y="10"/>
                  </a:cubicBezTo>
                  <a:cubicBezTo>
                    <a:pt x="14" y="7"/>
                    <a:pt x="16" y="4"/>
                    <a:pt x="17" y="0"/>
                  </a:cubicBezTo>
                  <a:cubicBezTo>
                    <a:pt x="20" y="3"/>
                    <a:pt x="24" y="4"/>
                    <a:pt x="26" y="7"/>
                  </a:cubicBezTo>
                  <a:cubicBezTo>
                    <a:pt x="31" y="16"/>
                    <a:pt x="35" y="25"/>
                    <a:pt x="4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
              <a:extLst>
                <a:ext uri="{FF2B5EF4-FFF2-40B4-BE49-F238E27FC236}">
                  <a16:creationId xmlns:a16="http://schemas.microsoft.com/office/drawing/2014/main" xmlns="" id="{DA0195EF-8398-4388-99EF-F4E4E663847E}"/>
                </a:ext>
              </a:extLst>
            </p:cNvPr>
            <p:cNvSpPr>
              <a:spLocks/>
            </p:cNvSpPr>
            <p:nvPr/>
          </p:nvSpPr>
          <p:spPr bwMode="auto">
            <a:xfrm>
              <a:off x="635" y="2456"/>
              <a:ext cx="1311" cy="745"/>
            </a:xfrm>
            <a:custGeom>
              <a:avLst/>
              <a:gdLst>
                <a:gd name="T0" fmla="*/ 144 w 625"/>
                <a:gd name="T1" fmla="*/ 343 h 355"/>
                <a:gd name="T2" fmla="*/ 186 w 625"/>
                <a:gd name="T3" fmla="*/ 222 h 355"/>
                <a:gd name="T4" fmla="*/ 336 w 625"/>
                <a:gd name="T5" fmla="*/ 176 h 355"/>
                <a:gd name="T6" fmla="*/ 428 w 625"/>
                <a:gd name="T7" fmla="*/ 98 h 355"/>
                <a:gd name="T8" fmla="*/ 502 w 625"/>
                <a:gd name="T9" fmla="*/ 176 h 355"/>
                <a:gd name="T10" fmla="*/ 612 w 625"/>
                <a:gd name="T11" fmla="*/ 216 h 355"/>
                <a:gd name="T12" fmla="*/ 477 w 625"/>
                <a:gd name="T13" fmla="*/ 307 h 355"/>
                <a:gd name="T14" fmla="*/ 312 w 625"/>
                <a:gd name="T15" fmla="*/ 321 h 355"/>
                <a:gd name="T16" fmla="*/ 144 w 625"/>
                <a:gd name="T17" fmla="*/ 34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5" h="355">
                  <a:moveTo>
                    <a:pt x="144" y="343"/>
                  </a:moveTo>
                  <a:cubicBezTo>
                    <a:pt x="0" y="317"/>
                    <a:pt x="96" y="236"/>
                    <a:pt x="186" y="222"/>
                  </a:cubicBezTo>
                  <a:cubicBezTo>
                    <a:pt x="81" y="160"/>
                    <a:pt x="333" y="0"/>
                    <a:pt x="336" y="176"/>
                  </a:cubicBezTo>
                  <a:cubicBezTo>
                    <a:pt x="358" y="143"/>
                    <a:pt x="389" y="104"/>
                    <a:pt x="428" y="98"/>
                  </a:cubicBezTo>
                  <a:cubicBezTo>
                    <a:pt x="478" y="91"/>
                    <a:pt x="514" y="127"/>
                    <a:pt x="502" y="176"/>
                  </a:cubicBezTo>
                  <a:cubicBezTo>
                    <a:pt x="543" y="125"/>
                    <a:pt x="625" y="132"/>
                    <a:pt x="612" y="216"/>
                  </a:cubicBezTo>
                  <a:cubicBezTo>
                    <a:pt x="602" y="280"/>
                    <a:pt x="527" y="290"/>
                    <a:pt x="477" y="307"/>
                  </a:cubicBezTo>
                  <a:cubicBezTo>
                    <a:pt x="419" y="327"/>
                    <a:pt x="370" y="314"/>
                    <a:pt x="312" y="321"/>
                  </a:cubicBezTo>
                  <a:cubicBezTo>
                    <a:pt x="253" y="329"/>
                    <a:pt x="207" y="355"/>
                    <a:pt x="144" y="343"/>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5">
              <a:extLst>
                <a:ext uri="{FF2B5EF4-FFF2-40B4-BE49-F238E27FC236}">
                  <a16:creationId xmlns:a16="http://schemas.microsoft.com/office/drawing/2014/main" xmlns="" id="{88273BB8-A154-46B2-B214-375D0352A22F}"/>
                </a:ext>
              </a:extLst>
            </p:cNvPr>
            <p:cNvSpPr>
              <a:spLocks/>
            </p:cNvSpPr>
            <p:nvPr/>
          </p:nvSpPr>
          <p:spPr bwMode="auto">
            <a:xfrm>
              <a:off x="684" y="2573"/>
              <a:ext cx="1306" cy="663"/>
            </a:xfrm>
            <a:custGeom>
              <a:avLst/>
              <a:gdLst>
                <a:gd name="T0" fmla="*/ 44 w 623"/>
                <a:gd name="T1" fmla="*/ 308 h 316"/>
                <a:gd name="T2" fmla="*/ 383 w 623"/>
                <a:gd name="T3" fmla="*/ 283 h 316"/>
                <a:gd name="T4" fmla="*/ 623 w 623"/>
                <a:gd name="T5" fmla="*/ 121 h 316"/>
                <a:gd name="T6" fmla="*/ 612 w 623"/>
                <a:gd name="T7" fmla="*/ 109 h 316"/>
                <a:gd name="T8" fmla="*/ 503 w 623"/>
                <a:gd name="T9" fmla="*/ 93 h 316"/>
                <a:gd name="T10" fmla="*/ 513 w 623"/>
                <a:gd name="T11" fmla="*/ 106 h 316"/>
                <a:gd name="T12" fmla="*/ 451 w 623"/>
                <a:gd name="T13" fmla="*/ 9 h 316"/>
                <a:gd name="T14" fmla="*/ 316 w 623"/>
                <a:gd name="T15" fmla="*/ 83 h 316"/>
                <a:gd name="T16" fmla="*/ 333 w 623"/>
                <a:gd name="T17" fmla="*/ 87 h 316"/>
                <a:gd name="T18" fmla="*/ 225 w 623"/>
                <a:gd name="T19" fmla="*/ 11 h 316"/>
                <a:gd name="T20" fmla="*/ 150 w 623"/>
                <a:gd name="T21" fmla="*/ 124 h 316"/>
                <a:gd name="T22" fmla="*/ 157 w 623"/>
                <a:gd name="T23" fmla="*/ 114 h 316"/>
                <a:gd name="T24" fmla="*/ 0 w 623"/>
                <a:gd name="T25" fmla="*/ 291 h 316"/>
                <a:gd name="T26" fmla="*/ 6 w 623"/>
                <a:gd name="T27" fmla="*/ 300 h 316"/>
                <a:gd name="T28" fmla="*/ 60 w 623"/>
                <a:gd name="T29" fmla="*/ 313 h 316"/>
                <a:gd name="T30" fmla="*/ 110 w 623"/>
                <a:gd name="T31" fmla="*/ 295 h 316"/>
                <a:gd name="T32" fmla="*/ 104 w 623"/>
                <a:gd name="T33" fmla="*/ 276 h 316"/>
                <a:gd name="T34" fmla="*/ 65 w 623"/>
                <a:gd name="T35" fmla="*/ 291 h 316"/>
                <a:gd name="T36" fmla="*/ 15 w 623"/>
                <a:gd name="T37" fmla="*/ 282 h 316"/>
                <a:gd name="T38" fmla="*/ 20 w 623"/>
                <a:gd name="T39" fmla="*/ 290 h 316"/>
                <a:gd name="T40" fmla="*/ 163 w 623"/>
                <a:gd name="T41" fmla="*/ 133 h 316"/>
                <a:gd name="T42" fmla="*/ 170 w 623"/>
                <a:gd name="T43" fmla="*/ 123 h 316"/>
                <a:gd name="T44" fmla="*/ 224 w 623"/>
                <a:gd name="T45" fmla="*/ 32 h 316"/>
                <a:gd name="T46" fmla="*/ 314 w 623"/>
                <a:gd name="T47" fmla="*/ 93 h 316"/>
                <a:gd name="T48" fmla="*/ 331 w 623"/>
                <a:gd name="T49" fmla="*/ 97 h 316"/>
                <a:gd name="T50" fmla="*/ 436 w 623"/>
                <a:gd name="T51" fmla="*/ 29 h 316"/>
                <a:gd name="T52" fmla="*/ 482 w 623"/>
                <a:gd name="T53" fmla="*/ 40 h 316"/>
                <a:gd name="T54" fmla="*/ 493 w 623"/>
                <a:gd name="T55" fmla="*/ 101 h 316"/>
                <a:gd name="T56" fmla="*/ 504 w 623"/>
                <a:gd name="T57" fmla="*/ 113 h 316"/>
                <a:gd name="T58" fmla="*/ 613 w 623"/>
                <a:gd name="T59" fmla="*/ 129 h 316"/>
                <a:gd name="T60" fmla="*/ 603 w 623"/>
                <a:gd name="T61" fmla="*/ 117 h 316"/>
                <a:gd name="T62" fmla="*/ 368 w 623"/>
                <a:gd name="T63" fmla="*/ 266 h 316"/>
                <a:gd name="T64" fmla="*/ 43 w 623"/>
                <a:gd name="T65" fmla="*/ 288 h 316"/>
                <a:gd name="T66" fmla="*/ 44 w 623"/>
                <a:gd name="T67"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3" h="316">
                  <a:moveTo>
                    <a:pt x="44" y="308"/>
                  </a:moveTo>
                  <a:cubicBezTo>
                    <a:pt x="157" y="312"/>
                    <a:pt x="272" y="305"/>
                    <a:pt x="383" y="283"/>
                  </a:cubicBezTo>
                  <a:cubicBezTo>
                    <a:pt x="471" y="265"/>
                    <a:pt x="608" y="227"/>
                    <a:pt x="623" y="121"/>
                  </a:cubicBezTo>
                  <a:cubicBezTo>
                    <a:pt x="623" y="115"/>
                    <a:pt x="619" y="108"/>
                    <a:pt x="612" y="109"/>
                  </a:cubicBezTo>
                  <a:cubicBezTo>
                    <a:pt x="575" y="111"/>
                    <a:pt x="540" y="91"/>
                    <a:pt x="503" y="93"/>
                  </a:cubicBezTo>
                  <a:cubicBezTo>
                    <a:pt x="506" y="97"/>
                    <a:pt x="510" y="102"/>
                    <a:pt x="513" y="106"/>
                  </a:cubicBezTo>
                  <a:cubicBezTo>
                    <a:pt x="519" y="58"/>
                    <a:pt x="505" y="12"/>
                    <a:pt x="451" y="9"/>
                  </a:cubicBezTo>
                  <a:cubicBezTo>
                    <a:pt x="399" y="6"/>
                    <a:pt x="346" y="45"/>
                    <a:pt x="316" y="83"/>
                  </a:cubicBezTo>
                  <a:cubicBezTo>
                    <a:pt x="322" y="85"/>
                    <a:pt x="328" y="86"/>
                    <a:pt x="333" y="87"/>
                  </a:cubicBezTo>
                  <a:cubicBezTo>
                    <a:pt x="315" y="44"/>
                    <a:pt x="277" y="0"/>
                    <a:pt x="225" y="11"/>
                  </a:cubicBezTo>
                  <a:cubicBezTo>
                    <a:pt x="173" y="23"/>
                    <a:pt x="150" y="75"/>
                    <a:pt x="150" y="124"/>
                  </a:cubicBezTo>
                  <a:cubicBezTo>
                    <a:pt x="152" y="121"/>
                    <a:pt x="155" y="117"/>
                    <a:pt x="157" y="114"/>
                  </a:cubicBezTo>
                  <a:cubicBezTo>
                    <a:pt x="67" y="130"/>
                    <a:pt x="4" y="199"/>
                    <a:pt x="0" y="291"/>
                  </a:cubicBezTo>
                  <a:cubicBezTo>
                    <a:pt x="0" y="295"/>
                    <a:pt x="3" y="298"/>
                    <a:pt x="6" y="300"/>
                  </a:cubicBezTo>
                  <a:cubicBezTo>
                    <a:pt x="22" y="309"/>
                    <a:pt x="40" y="316"/>
                    <a:pt x="60" y="313"/>
                  </a:cubicBezTo>
                  <a:cubicBezTo>
                    <a:pt x="77" y="309"/>
                    <a:pt x="93" y="300"/>
                    <a:pt x="110" y="295"/>
                  </a:cubicBezTo>
                  <a:cubicBezTo>
                    <a:pt x="122" y="292"/>
                    <a:pt x="116" y="273"/>
                    <a:pt x="104" y="276"/>
                  </a:cubicBezTo>
                  <a:cubicBezTo>
                    <a:pt x="90" y="280"/>
                    <a:pt x="78" y="286"/>
                    <a:pt x="65" y="291"/>
                  </a:cubicBezTo>
                  <a:cubicBezTo>
                    <a:pt x="47" y="297"/>
                    <a:pt x="31" y="291"/>
                    <a:pt x="15" y="282"/>
                  </a:cubicBezTo>
                  <a:cubicBezTo>
                    <a:pt x="17" y="285"/>
                    <a:pt x="19" y="287"/>
                    <a:pt x="20" y="290"/>
                  </a:cubicBezTo>
                  <a:cubicBezTo>
                    <a:pt x="23" y="206"/>
                    <a:pt x="82" y="148"/>
                    <a:pt x="163" y="133"/>
                  </a:cubicBezTo>
                  <a:cubicBezTo>
                    <a:pt x="167" y="132"/>
                    <a:pt x="170" y="127"/>
                    <a:pt x="170" y="123"/>
                  </a:cubicBezTo>
                  <a:cubicBezTo>
                    <a:pt x="170" y="85"/>
                    <a:pt x="185" y="45"/>
                    <a:pt x="224" y="32"/>
                  </a:cubicBezTo>
                  <a:cubicBezTo>
                    <a:pt x="267" y="19"/>
                    <a:pt x="300" y="58"/>
                    <a:pt x="314" y="93"/>
                  </a:cubicBezTo>
                  <a:cubicBezTo>
                    <a:pt x="317" y="100"/>
                    <a:pt x="326" y="103"/>
                    <a:pt x="331" y="97"/>
                  </a:cubicBezTo>
                  <a:cubicBezTo>
                    <a:pt x="357" y="64"/>
                    <a:pt x="394" y="36"/>
                    <a:pt x="436" y="29"/>
                  </a:cubicBezTo>
                  <a:cubicBezTo>
                    <a:pt x="452" y="27"/>
                    <a:pt x="469" y="29"/>
                    <a:pt x="482" y="40"/>
                  </a:cubicBezTo>
                  <a:cubicBezTo>
                    <a:pt x="498" y="55"/>
                    <a:pt x="496" y="82"/>
                    <a:pt x="493" y="101"/>
                  </a:cubicBezTo>
                  <a:cubicBezTo>
                    <a:pt x="493" y="107"/>
                    <a:pt x="497" y="114"/>
                    <a:pt x="504" y="113"/>
                  </a:cubicBezTo>
                  <a:cubicBezTo>
                    <a:pt x="541" y="111"/>
                    <a:pt x="576" y="131"/>
                    <a:pt x="613" y="129"/>
                  </a:cubicBezTo>
                  <a:cubicBezTo>
                    <a:pt x="610" y="125"/>
                    <a:pt x="606" y="121"/>
                    <a:pt x="603" y="117"/>
                  </a:cubicBezTo>
                  <a:cubicBezTo>
                    <a:pt x="590" y="218"/>
                    <a:pt x="450" y="249"/>
                    <a:pt x="368" y="266"/>
                  </a:cubicBezTo>
                  <a:cubicBezTo>
                    <a:pt x="262" y="287"/>
                    <a:pt x="151" y="292"/>
                    <a:pt x="43" y="288"/>
                  </a:cubicBezTo>
                  <a:cubicBezTo>
                    <a:pt x="30" y="287"/>
                    <a:pt x="31" y="307"/>
                    <a:pt x="44"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Group 28">
            <a:extLst>
              <a:ext uri="{FF2B5EF4-FFF2-40B4-BE49-F238E27FC236}">
                <a16:creationId xmlns:a16="http://schemas.microsoft.com/office/drawing/2014/main" xmlns="" id="{ABCF1376-84B8-4AF9-A63B-71BE0267E428}"/>
              </a:ext>
            </a:extLst>
          </p:cNvPr>
          <p:cNvGrpSpPr>
            <a:grpSpLocks noChangeAspect="1"/>
          </p:cNvGrpSpPr>
          <p:nvPr/>
        </p:nvGrpSpPr>
        <p:grpSpPr bwMode="auto">
          <a:xfrm>
            <a:off x="1752393" y="4365149"/>
            <a:ext cx="1196720" cy="1621150"/>
            <a:chOff x="703" y="2109"/>
            <a:chExt cx="1094" cy="1482"/>
          </a:xfrm>
          <a:solidFill>
            <a:srgbClr val="494949"/>
          </a:solidFill>
        </p:grpSpPr>
        <p:sp>
          <p:nvSpPr>
            <p:cNvPr id="43" name="Freeform 29">
              <a:extLst>
                <a:ext uri="{FF2B5EF4-FFF2-40B4-BE49-F238E27FC236}">
                  <a16:creationId xmlns:a16="http://schemas.microsoft.com/office/drawing/2014/main" xmlns="" id="{A0ABA9C4-149F-49E3-A2EB-27E2B2A56B85}"/>
                </a:ext>
              </a:extLst>
            </p:cNvPr>
            <p:cNvSpPr>
              <a:spLocks/>
            </p:cNvSpPr>
            <p:nvPr/>
          </p:nvSpPr>
          <p:spPr bwMode="auto">
            <a:xfrm>
              <a:off x="866" y="3136"/>
              <a:ext cx="860" cy="261"/>
            </a:xfrm>
            <a:custGeom>
              <a:avLst/>
              <a:gdLst>
                <a:gd name="T0" fmla="*/ 179 w 793"/>
                <a:gd name="T1" fmla="*/ 144 h 241"/>
                <a:gd name="T2" fmla="*/ 390 w 793"/>
                <a:gd name="T3" fmla="*/ 73 h 241"/>
                <a:gd name="T4" fmla="*/ 193 w 793"/>
                <a:gd name="T5" fmla="*/ 115 h 241"/>
                <a:gd name="T6" fmla="*/ 10 w 793"/>
                <a:gd name="T7" fmla="*/ 197 h 241"/>
                <a:gd name="T8" fmla="*/ 432 w 793"/>
                <a:gd name="T9" fmla="*/ 116 h 241"/>
                <a:gd name="T10" fmla="*/ 12 w 793"/>
                <a:gd name="T11" fmla="*/ 219 h 241"/>
                <a:gd name="T12" fmla="*/ 578 w 793"/>
                <a:gd name="T13" fmla="*/ 132 h 241"/>
                <a:gd name="T14" fmla="*/ 199 w 793"/>
                <a:gd name="T15" fmla="*/ 136 h 241"/>
                <a:gd name="T16" fmla="*/ 656 w 793"/>
                <a:gd name="T17" fmla="*/ 75 h 241"/>
                <a:gd name="T18" fmla="*/ 323 w 793"/>
                <a:gd name="T19" fmla="*/ 76 h 241"/>
                <a:gd name="T20" fmla="*/ 682 w 793"/>
                <a:gd name="T21" fmla="*/ 65 h 241"/>
                <a:gd name="T22" fmla="*/ 412 w 793"/>
                <a:gd name="T23" fmla="*/ 2 h 241"/>
                <a:gd name="T24" fmla="*/ 740 w 793"/>
                <a:gd name="T25" fmla="*/ 114 h 241"/>
                <a:gd name="T26" fmla="*/ 561 w 793"/>
                <a:gd name="T27" fmla="*/ 187 h 241"/>
                <a:gd name="T28" fmla="*/ 722 w 793"/>
                <a:gd name="T29" fmla="*/ 79 h 241"/>
                <a:gd name="T30" fmla="*/ 683 w 793"/>
                <a:gd name="T31" fmla="*/ 204 h 241"/>
                <a:gd name="T32" fmla="*/ 780 w 793"/>
                <a:gd name="T33" fmla="*/ 68 h 241"/>
                <a:gd name="T34" fmla="*/ 338 w 793"/>
                <a:gd name="T35" fmla="*/ 141 h 241"/>
                <a:gd name="T36" fmla="*/ 717 w 793"/>
                <a:gd name="T37" fmla="*/ 153 h 241"/>
                <a:gd name="T38" fmla="*/ 537 w 793"/>
                <a:gd name="T39" fmla="*/ 82 h 241"/>
                <a:gd name="T40" fmla="*/ 743 w 793"/>
                <a:gd name="T41" fmla="*/ 199 h 241"/>
                <a:gd name="T42" fmla="*/ 738 w 793"/>
                <a:gd name="T43" fmla="*/ 102 h 241"/>
                <a:gd name="T44" fmla="*/ 777 w 793"/>
                <a:gd name="T45" fmla="*/ 35 h 241"/>
                <a:gd name="T46" fmla="*/ 446 w 793"/>
                <a:gd name="T47" fmla="*/ 37 h 241"/>
                <a:gd name="T48" fmla="*/ 320 w 793"/>
                <a:gd name="T49" fmla="*/ 191 h 241"/>
                <a:gd name="T50" fmla="*/ 344 w 793"/>
                <a:gd name="T51" fmla="*/ 86 h 241"/>
                <a:gd name="T52" fmla="*/ 653 w 793"/>
                <a:gd name="T53" fmla="*/ 57 h 241"/>
                <a:gd name="T54" fmla="*/ 771 w 793"/>
                <a:gd name="T55" fmla="*/ 38 h 241"/>
                <a:gd name="T56" fmla="*/ 734 w 793"/>
                <a:gd name="T57" fmla="*/ 192 h 241"/>
                <a:gd name="T58" fmla="*/ 545 w 793"/>
                <a:gd name="T59" fmla="*/ 84 h 241"/>
                <a:gd name="T60" fmla="*/ 709 w 793"/>
                <a:gd name="T61" fmla="*/ 152 h 241"/>
                <a:gd name="T62" fmla="*/ 346 w 793"/>
                <a:gd name="T63" fmla="*/ 139 h 241"/>
                <a:gd name="T64" fmla="*/ 765 w 793"/>
                <a:gd name="T65" fmla="*/ 74 h 241"/>
                <a:gd name="T66" fmla="*/ 686 w 793"/>
                <a:gd name="T67" fmla="*/ 199 h 241"/>
                <a:gd name="T68" fmla="*/ 726 w 793"/>
                <a:gd name="T69" fmla="*/ 72 h 241"/>
                <a:gd name="T70" fmla="*/ 556 w 793"/>
                <a:gd name="T71" fmla="*/ 189 h 241"/>
                <a:gd name="T72" fmla="*/ 748 w 793"/>
                <a:gd name="T73" fmla="*/ 112 h 241"/>
                <a:gd name="T74" fmla="*/ 410 w 793"/>
                <a:gd name="T75" fmla="*/ 1 h 241"/>
                <a:gd name="T76" fmla="*/ 682 w 793"/>
                <a:gd name="T77" fmla="*/ 65 h 241"/>
                <a:gd name="T78" fmla="*/ 323 w 793"/>
                <a:gd name="T79" fmla="*/ 76 h 241"/>
                <a:gd name="T80" fmla="*/ 659 w 793"/>
                <a:gd name="T81" fmla="*/ 74 h 241"/>
                <a:gd name="T82" fmla="*/ 196 w 793"/>
                <a:gd name="T83" fmla="*/ 136 h 241"/>
                <a:gd name="T84" fmla="*/ 578 w 793"/>
                <a:gd name="T85" fmla="*/ 132 h 241"/>
                <a:gd name="T86" fmla="*/ 15 w 793"/>
                <a:gd name="T87" fmla="*/ 218 h 241"/>
                <a:gd name="T88" fmla="*/ 429 w 793"/>
                <a:gd name="T89" fmla="*/ 116 h 241"/>
                <a:gd name="T90" fmla="*/ 218 w 793"/>
                <a:gd name="T91" fmla="*/ 168 h 241"/>
                <a:gd name="T92" fmla="*/ 21 w 793"/>
                <a:gd name="T93" fmla="*/ 196 h 241"/>
                <a:gd name="T94" fmla="*/ 377 w 793"/>
                <a:gd name="T95" fmla="*/ 55 h 241"/>
                <a:gd name="T96" fmla="*/ 196 w 793"/>
                <a:gd name="T97" fmla="*/ 158 h 241"/>
                <a:gd name="T98" fmla="*/ 320 w 793"/>
                <a:gd name="T99" fmla="*/ 4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3" h="241">
                  <a:moveTo>
                    <a:pt x="320" y="47"/>
                  </a:moveTo>
                  <a:cubicBezTo>
                    <a:pt x="263" y="69"/>
                    <a:pt x="214" y="91"/>
                    <a:pt x="179" y="144"/>
                  </a:cubicBezTo>
                  <a:cubicBezTo>
                    <a:pt x="173" y="153"/>
                    <a:pt x="180" y="166"/>
                    <a:pt x="191" y="162"/>
                  </a:cubicBezTo>
                  <a:cubicBezTo>
                    <a:pt x="260" y="137"/>
                    <a:pt x="328" y="111"/>
                    <a:pt x="390" y="73"/>
                  </a:cubicBezTo>
                  <a:cubicBezTo>
                    <a:pt x="386" y="67"/>
                    <a:pt x="382" y="61"/>
                    <a:pt x="377" y="55"/>
                  </a:cubicBezTo>
                  <a:cubicBezTo>
                    <a:pt x="323" y="91"/>
                    <a:pt x="255" y="102"/>
                    <a:pt x="193" y="115"/>
                  </a:cubicBezTo>
                  <a:cubicBezTo>
                    <a:pt x="129" y="128"/>
                    <a:pt x="64" y="143"/>
                    <a:pt x="8" y="178"/>
                  </a:cubicBezTo>
                  <a:cubicBezTo>
                    <a:pt x="1" y="182"/>
                    <a:pt x="3" y="194"/>
                    <a:pt x="10" y="197"/>
                  </a:cubicBezTo>
                  <a:cubicBezTo>
                    <a:pt x="72" y="224"/>
                    <a:pt x="144" y="211"/>
                    <a:pt x="208" y="194"/>
                  </a:cubicBezTo>
                  <a:cubicBezTo>
                    <a:pt x="284" y="174"/>
                    <a:pt x="358" y="143"/>
                    <a:pt x="432" y="116"/>
                  </a:cubicBezTo>
                  <a:cubicBezTo>
                    <a:pt x="443" y="111"/>
                    <a:pt x="439" y="92"/>
                    <a:pt x="427" y="94"/>
                  </a:cubicBezTo>
                  <a:cubicBezTo>
                    <a:pt x="284" y="120"/>
                    <a:pt x="148" y="168"/>
                    <a:pt x="12" y="219"/>
                  </a:cubicBezTo>
                  <a:cubicBezTo>
                    <a:pt x="0" y="223"/>
                    <a:pt x="5" y="241"/>
                    <a:pt x="17" y="240"/>
                  </a:cubicBezTo>
                  <a:cubicBezTo>
                    <a:pt x="209" y="224"/>
                    <a:pt x="383" y="124"/>
                    <a:pt x="578" y="132"/>
                  </a:cubicBezTo>
                  <a:cubicBezTo>
                    <a:pt x="577" y="125"/>
                    <a:pt x="576" y="118"/>
                    <a:pt x="576" y="110"/>
                  </a:cubicBezTo>
                  <a:cubicBezTo>
                    <a:pt x="451" y="127"/>
                    <a:pt x="325" y="131"/>
                    <a:pt x="199" y="136"/>
                  </a:cubicBezTo>
                  <a:cubicBezTo>
                    <a:pt x="201" y="143"/>
                    <a:pt x="202" y="150"/>
                    <a:pt x="204" y="157"/>
                  </a:cubicBezTo>
                  <a:cubicBezTo>
                    <a:pt x="352" y="117"/>
                    <a:pt x="502" y="76"/>
                    <a:pt x="656" y="75"/>
                  </a:cubicBezTo>
                  <a:cubicBezTo>
                    <a:pt x="655" y="67"/>
                    <a:pt x="653" y="60"/>
                    <a:pt x="652" y="53"/>
                  </a:cubicBezTo>
                  <a:cubicBezTo>
                    <a:pt x="545" y="91"/>
                    <a:pt x="434" y="82"/>
                    <a:pt x="323" y="76"/>
                  </a:cubicBezTo>
                  <a:cubicBezTo>
                    <a:pt x="309" y="76"/>
                    <a:pt x="305" y="97"/>
                    <a:pt x="319" y="98"/>
                  </a:cubicBezTo>
                  <a:cubicBezTo>
                    <a:pt x="441" y="111"/>
                    <a:pt x="561" y="82"/>
                    <a:pt x="682" y="65"/>
                  </a:cubicBezTo>
                  <a:cubicBezTo>
                    <a:pt x="696" y="63"/>
                    <a:pt x="694" y="42"/>
                    <a:pt x="680" y="43"/>
                  </a:cubicBezTo>
                  <a:cubicBezTo>
                    <a:pt x="588" y="50"/>
                    <a:pt x="497" y="40"/>
                    <a:pt x="412" y="2"/>
                  </a:cubicBezTo>
                  <a:cubicBezTo>
                    <a:pt x="410" y="9"/>
                    <a:pt x="408" y="16"/>
                    <a:pt x="406" y="23"/>
                  </a:cubicBezTo>
                  <a:cubicBezTo>
                    <a:pt x="521" y="37"/>
                    <a:pt x="628" y="83"/>
                    <a:pt x="740" y="114"/>
                  </a:cubicBezTo>
                  <a:cubicBezTo>
                    <a:pt x="738" y="107"/>
                    <a:pt x="737" y="101"/>
                    <a:pt x="735" y="94"/>
                  </a:cubicBezTo>
                  <a:cubicBezTo>
                    <a:pt x="685" y="139"/>
                    <a:pt x="629" y="175"/>
                    <a:pt x="561" y="187"/>
                  </a:cubicBezTo>
                  <a:cubicBezTo>
                    <a:pt x="564" y="194"/>
                    <a:pt x="566" y="200"/>
                    <a:pt x="569" y="207"/>
                  </a:cubicBezTo>
                  <a:cubicBezTo>
                    <a:pt x="618" y="163"/>
                    <a:pt x="672" y="123"/>
                    <a:pt x="722" y="79"/>
                  </a:cubicBezTo>
                  <a:cubicBezTo>
                    <a:pt x="716" y="75"/>
                    <a:pt x="710" y="72"/>
                    <a:pt x="704" y="68"/>
                  </a:cubicBezTo>
                  <a:cubicBezTo>
                    <a:pt x="694" y="113"/>
                    <a:pt x="693" y="159"/>
                    <a:pt x="683" y="204"/>
                  </a:cubicBezTo>
                  <a:cubicBezTo>
                    <a:pt x="681" y="215"/>
                    <a:pt x="696" y="223"/>
                    <a:pt x="703" y="213"/>
                  </a:cubicBezTo>
                  <a:cubicBezTo>
                    <a:pt x="735" y="169"/>
                    <a:pt x="757" y="118"/>
                    <a:pt x="780" y="68"/>
                  </a:cubicBezTo>
                  <a:cubicBezTo>
                    <a:pt x="783" y="63"/>
                    <a:pt x="780" y="56"/>
                    <a:pt x="775" y="54"/>
                  </a:cubicBezTo>
                  <a:cubicBezTo>
                    <a:pt x="630" y="1"/>
                    <a:pt x="457" y="52"/>
                    <a:pt x="338" y="141"/>
                  </a:cubicBezTo>
                  <a:cubicBezTo>
                    <a:pt x="330" y="147"/>
                    <a:pt x="333" y="159"/>
                    <a:pt x="343" y="161"/>
                  </a:cubicBezTo>
                  <a:cubicBezTo>
                    <a:pt x="464" y="193"/>
                    <a:pt x="596" y="182"/>
                    <a:pt x="717" y="153"/>
                  </a:cubicBezTo>
                  <a:cubicBezTo>
                    <a:pt x="727" y="150"/>
                    <a:pt x="726" y="136"/>
                    <a:pt x="718" y="132"/>
                  </a:cubicBezTo>
                  <a:cubicBezTo>
                    <a:pt x="659" y="105"/>
                    <a:pt x="602" y="84"/>
                    <a:pt x="537" y="82"/>
                  </a:cubicBezTo>
                  <a:cubicBezTo>
                    <a:pt x="527" y="81"/>
                    <a:pt x="523" y="96"/>
                    <a:pt x="531" y="102"/>
                  </a:cubicBezTo>
                  <a:cubicBezTo>
                    <a:pt x="593" y="150"/>
                    <a:pt x="668" y="176"/>
                    <a:pt x="743" y="199"/>
                  </a:cubicBezTo>
                  <a:cubicBezTo>
                    <a:pt x="752" y="201"/>
                    <a:pt x="757" y="191"/>
                    <a:pt x="755" y="184"/>
                  </a:cubicBezTo>
                  <a:cubicBezTo>
                    <a:pt x="749" y="159"/>
                    <a:pt x="735" y="128"/>
                    <a:pt x="738" y="102"/>
                  </a:cubicBezTo>
                  <a:cubicBezTo>
                    <a:pt x="740" y="83"/>
                    <a:pt x="771" y="66"/>
                    <a:pt x="784" y="56"/>
                  </a:cubicBezTo>
                  <a:cubicBezTo>
                    <a:pt x="793" y="49"/>
                    <a:pt x="788" y="34"/>
                    <a:pt x="777" y="35"/>
                  </a:cubicBezTo>
                  <a:cubicBezTo>
                    <a:pt x="730" y="40"/>
                    <a:pt x="681" y="36"/>
                    <a:pt x="633" y="35"/>
                  </a:cubicBezTo>
                  <a:cubicBezTo>
                    <a:pt x="571" y="33"/>
                    <a:pt x="508" y="31"/>
                    <a:pt x="446" y="37"/>
                  </a:cubicBezTo>
                  <a:cubicBezTo>
                    <a:pt x="402" y="42"/>
                    <a:pt x="347" y="48"/>
                    <a:pt x="314" y="81"/>
                  </a:cubicBezTo>
                  <a:cubicBezTo>
                    <a:pt x="281" y="113"/>
                    <a:pt x="298" y="158"/>
                    <a:pt x="320" y="191"/>
                  </a:cubicBezTo>
                  <a:cubicBezTo>
                    <a:pt x="327" y="203"/>
                    <a:pt x="346" y="190"/>
                    <a:pt x="338" y="178"/>
                  </a:cubicBezTo>
                  <a:cubicBezTo>
                    <a:pt x="316" y="146"/>
                    <a:pt x="306" y="109"/>
                    <a:pt x="344" y="86"/>
                  </a:cubicBezTo>
                  <a:cubicBezTo>
                    <a:pt x="383" y="62"/>
                    <a:pt x="437" y="60"/>
                    <a:pt x="482" y="57"/>
                  </a:cubicBezTo>
                  <a:cubicBezTo>
                    <a:pt x="539" y="54"/>
                    <a:pt x="596" y="56"/>
                    <a:pt x="653" y="57"/>
                  </a:cubicBezTo>
                  <a:cubicBezTo>
                    <a:pt x="694" y="59"/>
                    <a:pt x="737" y="62"/>
                    <a:pt x="779" y="58"/>
                  </a:cubicBezTo>
                  <a:cubicBezTo>
                    <a:pt x="776" y="51"/>
                    <a:pt x="774" y="44"/>
                    <a:pt x="771" y="38"/>
                  </a:cubicBezTo>
                  <a:cubicBezTo>
                    <a:pt x="753" y="52"/>
                    <a:pt x="723" y="69"/>
                    <a:pt x="717" y="94"/>
                  </a:cubicBezTo>
                  <a:cubicBezTo>
                    <a:pt x="709" y="124"/>
                    <a:pt x="727" y="163"/>
                    <a:pt x="734" y="192"/>
                  </a:cubicBezTo>
                  <a:cubicBezTo>
                    <a:pt x="738" y="187"/>
                    <a:pt x="742" y="182"/>
                    <a:pt x="746" y="177"/>
                  </a:cubicBezTo>
                  <a:cubicBezTo>
                    <a:pt x="675" y="156"/>
                    <a:pt x="604" y="130"/>
                    <a:pt x="545" y="84"/>
                  </a:cubicBezTo>
                  <a:cubicBezTo>
                    <a:pt x="543" y="91"/>
                    <a:pt x="541" y="97"/>
                    <a:pt x="539" y="104"/>
                  </a:cubicBezTo>
                  <a:cubicBezTo>
                    <a:pt x="600" y="106"/>
                    <a:pt x="654" y="127"/>
                    <a:pt x="709" y="152"/>
                  </a:cubicBezTo>
                  <a:cubicBezTo>
                    <a:pt x="709" y="145"/>
                    <a:pt x="709" y="138"/>
                    <a:pt x="709" y="132"/>
                  </a:cubicBezTo>
                  <a:cubicBezTo>
                    <a:pt x="592" y="160"/>
                    <a:pt x="464" y="170"/>
                    <a:pt x="346" y="139"/>
                  </a:cubicBezTo>
                  <a:cubicBezTo>
                    <a:pt x="348" y="146"/>
                    <a:pt x="349" y="153"/>
                    <a:pt x="351" y="159"/>
                  </a:cubicBezTo>
                  <a:cubicBezTo>
                    <a:pt x="463" y="76"/>
                    <a:pt x="629" y="24"/>
                    <a:pt x="765" y="74"/>
                  </a:cubicBezTo>
                  <a:cubicBezTo>
                    <a:pt x="763" y="69"/>
                    <a:pt x="762" y="64"/>
                    <a:pt x="760" y="59"/>
                  </a:cubicBezTo>
                  <a:cubicBezTo>
                    <a:pt x="738" y="107"/>
                    <a:pt x="716" y="156"/>
                    <a:pt x="686" y="199"/>
                  </a:cubicBezTo>
                  <a:cubicBezTo>
                    <a:pt x="692" y="202"/>
                    <a:pt x="699" y="205"/>
                    <a:pt x="705" y="208"/>
                  </a:cubicBezTo>
                  <a:cubicBezTo>
                    <a:pt x="715" y="163"/>
                    <a:pt x="716" y="117"/>
                    <a:pt x="726" y="72"/>
                  </a:cubicBezTo>
                  <a:cubicBezTo>
                    <a:pt x="728" y="63"/>
                    <a:pt x="716" y="54"/>
                    <a:pt x="709" y="61"/>
                  </a:cubicBezTo>
                  <a:cubicBezTo>
                    <a:pt x="659" y="105"/>
                    <a:pt x="605" y="145"/>
                    <a:pt x="556" y="189"/>
                  </a:cubicBezTo>
                  <a:cubicBezTo>
                    <a:pt x="549" y="196"/>
                    <a:pt x="551" y="211"/>
                    <a:pt x="563" y="209"/>
                  </a:cubicBezTo>
                  <a:cubicBezTo>
                    <a:pt x="635" y="197"/>
                    <a:pt x="695" y="160"/>
                    <a:pt x="748" y="112"/>
                  </a:cubicBezTo>
                  <a:cubicBezTo>
                    <a:pt x="756" y="105"/>
                    <a:pt x="753" y="95"/>
                    <a:pt x="744" y="92"/>
                  </a:cubicBezTo>
                  <a:cubicBezTo>
                    <a:pt x="632" y="61"/>
                    <a:pt x="525" y="15"/>
                    <a:pt x="410" y="1"/>
                  </a:cubicBezTo>
                  <a:cubicBezTo>
                    <a:pt x="397" y="0"/>
                    <a:pt x="391" y="17"/>
                    <a:pt x="403" y="23"/>
                  </a:cubicBezTo>
                  <a:cubicBezTo>
                    <a:pt x="491" y="62"/>
                    <a:pt x="586" y="72"/>
                    <a:pt x="682" y="65"/>
                  </a:cubicBezTo>
                  <a:cubicBezTo>
                    <a:pt x="681" y="58"/>
                    <a:pt x="680" y="50"/>
                    <a:pt x="680" y="43"/>
                  </a:cubicBezTo>
                  <a:cubicBezTo>
                    <a:pt x="561" y="60"/>
                    <a:pt x="443" y="89"/>
                    <a:pt x="323" y="76"/>
                  </a:cubicBezTo>
                  <a:cubicBezTo>
                    <a:pt x="322" y="84"/>
                    <a:pt x="320" y="91"/>
                    <a:pt x="319" y="98"/>
                  </a:cubicBezTo>
                  <a:cubicBezTo>
                    <a:pt x="434" y="104"/>
                    <a:pt x="549" y="114"/>
                    <a:pt x="659" y="74"/>
                  </a:cubicBezTo>
                  <a:cubicBezTo>
                    <a:pt x="672" y="69"/>
                    <a:pt x="667" y="52"/>
                    <a:pt x="654" y="52"/>
                  </a:cubicBezTo>
                  <a:cubicBezTo>
                    <a:pt x="498" y="54"/>
                    <a:pt x="346" y="96"/>
                    <a:pt x="196" y="136"/>
                  </a:cubicBezTo>
                  <a:cubicBezTo>
                    <a:pt x="183" y="140"/>
                    <a:pt x="189" y="158"/>
                    <a:pt x="201" y="158"/>
                  </a:cubicBezTo>
                  <a:cubicBezTo>
                    <a:pt x="327" y="154"/>
                    <a:pt x="453" y="149"/>
                    <a:pt x="578" y="132"/>
                  </a:cubicBezTo>
                  <a:cubicBezTo>
                    <a:pt x="592" y="130"/>
                    <a:pt x="590" y="111"/>
                    <a:pt x="576" y="110"/>
                  </a:cubicBezTo>
                  <a:cubicBezTo>
                    <a:pt x="381" y="102"/>
                    <a:pt x="207" y="202"/>
                    <a:pt x="15" y="218"/>
                  </a:cubicBezTo>
                  <a:cubicBezTo>
                    <a:pt x="17" y="225"/>
                    <a:pt x="19" y="233"/>
                    <a:pt x="20" y="240"/>
                  </a:cubicBezTo>
                  <a:cubicBezTo>
                    <a:pt x="154" y="190"/>
                    <a:pt x="288" y="142"/>
                    <a:pt x="429" y="116"/>
                  </a:cubicBezTo>
                  <a:cubicBezTo>
                    <a:pt x="427" y="109"/>
                    <a:pt x="425" y="102"/>
                    <a:pt x="424" y="95"/>
                  </a:cubicBezTo>
                  <a:cubicBezTo>
                    <a:pt x="356" y="120"/>
                    <a:pt x="288" y="148"/>
                    <a:pt x="218" y="168"/>
                  </a:cubicBezTo>
                  <a:cubicBezTo>
                    <a:pt x="157" y="186"/>
                    <a:pt x="81" y="204"/>
                    <a:pt x="19" y="177"/>
                  </a:cubicBezTo>
                  <a:cubicBezTo>
                    <a:pt x="20" y="183"/>
                    <a:pt x="21" y="190"/>
                    <a:pt x="21" y="196"/>
                  </a:cubicBezTo>
                  <a:cubicBezTo>
                    <a:pt x="133" y="126"/>
                    <a:pt x="280" y="146"/>
                    <a:pt x="390" y="73"/>
                  </a:cubicBezTo>
                  <a:cubicBezTo>
                    <a:pt x="403" y="65"/>
                    <a:pt x="390" y="48"/>
                    <a:pt x="377" y="55"/>
                  </a:cubicBezTo>
                  <a:cubicBezTo>
                    <a:pt x="317" y="92"/>
                    <a:pt x="250" y="116"/>
                    <a:pt x="184" y="141"/>
                  </a:cubicBezTo>
                  <a:cubicBezTo>
                    <a:pt x="188" y="147"/>
                    <a:pt x="192" y="153"/>
                    <a:pt x="196" y="158"/>
                  </a:cubicBezTo>
                  <a:cubicBezTo>
                    <a:pt x="229" y="109"/>
                    <a:pt x="274" y="88"/>
                    <a:pt x="328" y="68"/>
                  </a:cubicBezTo>
                  <a:cubicBezTo>
                    <a:pt x="342" y="63"/>
                    <a:pt x="334" y="42"/>
                    <a:pt x="320" y="47"/>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0">
              <a:extLst>
                <a:ext uri="{FF2B5EF4-FFF2-40B4-BE49-F238E27FC236}">
                  <a16:creationId xmlns:a16="http://schemas.microsoft.com/office/drawing/2014/main" xmlns="" id="{0B5A8CC4-667F-405C-ACE2-E9251F8B8912}"/>
                </a:ext>
              </a:extLst>
            </p:cNvPr>
            <p:cNvSpPr>
              <a:spLocks/>
            </p:cNvSpPr>
            <p:nvPr/>
          </p:nvSpPr>
          <p:spPr bwMode="auto">
            <a:xfrm>
              <a:off x="1224" y="3125"/>
              <a:ext cx="84" cy="80"/>
            </a:xfrm>
            <a:custGeom>
              <a:avLst/>
              <a:gdLst>
                <a:gd name="T0" fmla="*/ 13 w 78"/>
                <a:gd name="T1" fmla="*/ 26 h 74"/>
                <a:gd name="T2" fmla="*/ 51 w 78"/>
                <a:gd name="T3" fmla="*/ 61 h 74"/>
                <a:gd name="T4" fmla="*/ 72 w 78"/>
                <a:gd name="T5" fmla="*/ 53 h 74"/>
                <a:gd name="T6" fmla="*/ 23 w 78"/>
                <a:gd name="T7" fmla="*/ 6 h 74"/>
                <a:gd name="T8" fmla="*/ 13 w 78"/>
                <a:gd name="T9" fmla="*/ 26 h 74"/>
              </a:gdLst>
              <a:ahLst/>
              <a:cxnLst>
                <a:cxn ang="0">
                  <a:pos x="T0" y="T1"/>
                </a:cxn>
                <a:cxn ang="0">
                  <a:pos x="T2" y="T3"/>
                </a:cxn>
                <a:cxn ang="0">
                  <a:pos x="T4" y="T5"/>
                </a:cxn>
                <a:cxn ang="0">
                  <a:pos x="T6" y="T7"/>
                </a:cxn>
                <a:cxn ang="0">
                  <a:pos x="T8" y="T9"/>
                </a:cxn>
              </a:cxnLst>
              <a:rect l="0" t="0" r="r" b="b"/>
              <a:pathLst>
                <a:path w="78" h="74">
                  <a:moveTo>
                    <a:pt x="13" y="26"/>
                  </a:moveTo>
                  <a:cubicBezTo>
                    <a:pt x="31" y="34"/>
                    <a:pt x="44" y="42"/>
                    <a:pt x="51" y="61"/>
                  </a:cubicBezTo>
                  <a:cubicBezTo>
                    <a:pt x="57" y="74"/>
                    <a:pt x="78" y="66"/>
                    <a:pt x="72" y="53"/>
                  </a:cubicBezTo>
                  <a:cubicBezTo>
                    <a:pt x="63" y="29"/>
                    <a:pt x="45" y="16"/>
                    <a:pt x="23" y="6"/>
                  </a:cubicBezTo>
                  <a:cubicBezTo>
                    <a:pt x="10" y="0"/>
                    <a:pt x="0" y="20"/>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1">
              <a:extLst>
                <a:ext uri="{FF2B5EF4-FFF2-40B4-BE49-F238E27FC236}">
                  <a16:creationId xmlns:a16="http://schemas.microsoft.com/office/drawing/2014/main" xmlns="" id="{E7C9A5F6-3EAD-4DDE-9833-9D3F25F29857}"/>
                </a:ext>
              </a:extLst>
            </p:cNvPr>
            <p:cNvSpPr>
              <a:spLocks/>
            </p:cNvSpPr>
            <p:nvPr/>
          </p:nvSpPr>
          <p:spPr bwMode="auto">
            <a:xfrm>
              <a:off x="1612" y="2271"/>
              <a:ext cx="132" cy="117"/>
            </a:xfrm>
            <a:custGeom>
              <a:avLst/>
              <a:gdLst>
                <a:gd name="T0" fmla="*/ 107 w 121"/>
                <a:gd name="T1" fmla="*/ 26 h 108"/>
                <a:gd name="T2" fmla="*/ 47 w 121"/>
                <a:gd name="T3" fmla="*/ 1 h 108"/>
                <a:gd name="T4" fmla="*/ 23 w 121"/>
                <a:gd name="T5" fmla="*/ 10 h 108"/>
                <a:gd name="T6" fmla="*/ 13 w 121"/>
                <a:gd name="T7" fmla="*/ 25 h 108"/>
                <a:gd name="T8" fmla="*/ 8 w 121"/>
                <a:gd name="T9" fmla="*/ 47 h 108"/>
                <a:gd name="T10" fmla="*/ 0 w 121"/>
                <a:gd name="T11" fmla="*/ 58 h 108"/>
                <a:gd name="T12" fmla="*/ 0 w 121"/>
                <a:gd name="T13" fmla="*/ 59 h 108"/>
                <a:gd name="T14" fmla="*/ 13 w 121"/>
                <a:gd name="T15" fmla="*/ 69 h 108"/>
                <a:gd name="T16" fmla="*/ 67 w 121"/>
                <a:gd name="T17" fmla="*/ 54 h 108"/>
                <a:gd name="T18" fmla="*/ 116 w 121"/>
                <a:gd name="T19" fmla="*/ 29 h 108"/>
                <a:gd name="T20" fmla="*/ 54 w 121"/>
                <a:gd name="T21" fmla="*/ 24 h 108"/>
                <a:gd name="T22" fmla="*/ 30 w 121"/>
                <a:gd name="T23" fmla="*/ 83 h 108"/>
                <a:gd name="T24" fmla="*/ 48 w 121"/>
                <a:gd name="T25" fmla="*/ 97 h 108"/>
                <a:gd name="T26" fmla="*/ 60 w 121"/>
                <a:gd name="T27" fmla="*/ 54 h 108"/>
                <a:gd name="T28" fmla="*/ 75 w 121"/>
                <a:gd name="T29" fmla="*/ 38 h 108"/>
                <a:gd name="T30" fmla="*/ 95 w 121"/>
                <a:gd name="T31" fmla="*/ 36 h 108"/>
                <a:gd name="T32" fmla="*/ 94 w 121"/>
                <a:gd name="T33" fmla="*/ 21 h 108"/>
                <a:gd name="T34" fmla="*/ 47 w 121"/>
                <a:gd name="T35" fmla="*/ 37 h 108"/>
                <a:gd name="T36" fmla="*/ 11 w 121"/>
                <a:gd name="T37" fmla="*/ 46 h 108"/>
                <a:gd name="T38" fmla="*/ 23 w 121"/>
                <a:gd name="T39" fmla="*/ 57 h 108"/>
                <a:gd name="T40" fmla="*/ 23 w 121"/>
                <a:gd name="T41" fmla="*/ 57 h 108"/>
                <a:gd name="T42" fmla="*/ 15 w 121"/>
                <a:gd name="T43" fmla="*/ 68 h 108"/>
                <a:gd name="T44" fmla="*/ 48 w 121"/>
                <a:gd name="T45" fmla="*/ 23 h 108"/>
                <a:gd name="T46" fmla="*/ 72 w 121"/>
                <a:gd name="T47" fmla="*/ 35 h 108"/>
                <a:gd name="T48" fmla="*/ 103 w 121"/>
                <a:gd name="T49" fmla="*/ 48 h 108"/>
                <a:gd name="T50" fmla="*/ 107 w 121"/>
                <a:gd name="T51"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08">
                  <a:moveTo>
                    <a:pt x="107" y="26"/>
                  </a:moveTo>
                  <a:cubicBezTo>
                    <a:pt x="86" y="21"/>
                    <a:pt x="69" y="2"/>
                    <a:pt x="47" y="1"/>
                  </a:cubicBezTo>
                  <a:cubicBezTo>
                    <a:pt x="38" y="0"/>
                    <a:pt x="30" y="4"/>
                    <a:pt x="23" y="10"/>
                  </a:cubicBezTo>
                  <a:cubicBezTo>
                    <a:pt x="19" y="15"/>
                    <a:pt x="16" y="20"/>
                    <a:pt x="13" y="25"/>
                  </a:cubicBezTo>
                  <a:cubicBezTo>
                    <a:pt x="12" y="28"/>
                    <a:pt x="2" y="50"/>
                    <a:pt x="8" y="47"/>
                  </a:cubicBezTo>
                  <a:cubicBezTo>
                    <a:pt x="3" y="50"/>
                    <a:pt x="0" y="53"/>
                    <a:pt x="0" y="58"/>
                  </a:cubicBezTo>
                  <a:cubicBezTo>
                    <a:pt x="0" y="59"/>
                    <a:pt x="0" y="59"/>
                    <a:pt x="0" y="59"/>
                  </a:cubicBezTo>
                  <a:cubicBezTo>
                    <a:pt x="0" y="65"/>
                    <a:pt x="7" y="69"/>
                    <a:pt x="13" y="69"/>
                  </a:cubicBezTo>
                  <a:cubicBezTo>
                    <a:pt x="30" y="68"/>
                    <a:pt x="50" y="59"/>
                    <a:pt x="67" y="54"/>
                  </a:cubicBezTo>
                  <a:cubicBezTo>
                    <a:pt x="79" y="51"/>
                    <a:pt x="113" y="45"/>
                    <a:pt x="116" y="29"/>
                  </a:cubicBezTo>
                  <a:cubicBezTo>
                    <a:pt x="121" y="1"/>
                    <a:pt x="64" y="17"/>
                    <a:pt x="54" y="24"/>
                  </a:cubicBezTo>
                  <a:cubicBezTo>
                    <a:pt x="32" y="39"/>
                    <a:pt x="45" y="66"/>
                    <a:pt x="30" y="83"/>
                  </a:cubicBezTo>
                  <a:cubicBezTo>
                    <a:pt x="21" y="94"/>
                    <a:pt x="38" y="108"/>
                    <a:pt x="48" y="97"/>
                  </a:cubicBezTo>
                  <a:cubicBezTo>
                    <a:pt x="58" y="85"/>
                    <a:pt x="58" y="69"/>
                    <a:pt x="60" y="54"/>
                  </a:cubicBezTo>
                  <a:cubicBezTo>
                    <a:pt x="62" y="45"/>
                    <a:pt x="67" y="41"/>
                    <a:pt x="75" y="38"/>
                  </a:cubicBezTo>
                  <a:cubicBezTo>
                    <a:pt x="82" y="36"/>
                    <a:pt x="89" y="36"/>
                    <a:pt x="95" y="36"/>
                  </a:cubicBezTo>
                  <a:cubicBezTo>
                    <a:pt x="106" y="35"/>
                    <a:pt x="102" y="17"/>
                    <a:pt x="94" y="21"/>
                  </a:cubicBezTo>
                  <a:cubicBezTo>
                    <a:pt x="79" y="28"/>
                    <a:pt x="63" y="32"/>
                    <a:pt x="47" y="37"/>
                  </a:cubicBezTo>
                  <a:cubicBezTo>
                    <a:pt x="36" y="40"/>
                    <a:pt x="21" y="46"/>
                    <a:pt x="11" y="46"/>
                  </a:cubicBezTo>
                  <a:cubicBezTo>
                    <a:pt x="15" y="50"/>
                    <a:pt x="19" y="53"/>
                    <a:pt x="23" y="57"/>
                  </a:cubicBezTo>
                  <a:cubicBezTo>
                    <a:pt x="23" y="57"/>
                    <a:pt x="23" y="57"/>
                    <a:pt x="23" y="57"/>
                  </a:cubicBezTo>
                  <a:cubicBezTo>
                    <a:pt x="20" y="60"/>
                    <a:pt x="18" y="64"/>
                    <a:pt x="15" y="68"/>
                  </a:cubicBezTo>
                  <a:cubicBezTo>
                    <a:pt x="29" y="61"/>
                    <a:pt x="29" y="20"/>
                    <a:pt x="48" y="23"/>
                  </a:cubicBezTo>
                  <a:cubicBezTo>
                    <a:pt x="56" y="25"/>
                    <a:pt x="65" y="31"/>
                    <a:pt x="72" y="35"/>
                  </a:cubicBezTo>
                  <a:cubicBezTo>
                    <a:pt x="82" y="41"/>
                    <a:pt x="92" y="45"/>
                    <a:pt x="103" y="48"/>
                  </a:cubicBezTo>
                  <a:cubicBezTo>
                    <a:pt x="117" y="52"/>
                    <a:pt x="121" y="30"/>
                    <a:pt x="107" y="2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2">
              <a:extLst>
                <a:ext uri="{FF2B5EF4-FFF2-40B4-BE49-F238E27FC236}">
                  <a16:creationId xmlns:a16="http://schemas.microsoft.com/office/drawing/2014/main" xmlns="" id="{1F07C9F2-C7FB-41B5-80C2-1C317AD19CE9}"/>
                </a:ext>
              </a:extLst>
            </p:cNvPr>
            <p:cNvSpPr>
              <a:spLocks/>
            </p:cNvSpPr>
            <p:nvPr/>
          </p:nvSpPr>
          <p:spPr bwMode="auto">
            <a:xfrm>
              <a:off x="1349" y="2437"/>
              <a:ext cx="219" cy="171"/>
            </a:xfrm>
            <a:custGeom>
              <a:avLst/>
              <a:gdLst>
                <a:gd name="T0" fmla="*/ 42 w 202"/>
                <a:gd name="T1" fmla="*/ 46 h 158"/>
                <a:gd name="T2" fmla="*/ 12 w 202"/>
                <a:gd name="T3" fmla="*/ 84 h 158"/>
                <a:gd name="T4" fmla="*/ 2 w 202"/>
                <a:gd name="T5" fmla="*/ 138 h 158"/>
                <a:gd name="T6" fmla="*/ 11 w 202"/>
                <a:gd name="T7" fmla="*/ 148 h 158"/>
                <a:gd name="T8" fmla="*/ 41 w 202"/>
                <a:gd name="T9" fmla="*/ 151 h 158"/>
                <a:gd name="T10" fmla="*/ 33 w 202"/>
                <a:gd name="T11" fmla="*/ 136 h 158"/>
                <a:gd name="T12" fmla="*/ 31 w 202"/>
                <a:gd name="T13" fmla="*/ 141 h 158"/>
                <a:gd name="T14" fmla="*/ 49 w 202"/>
                <a:gd name="T15" fmla="*/ 152 h 158"/>
                <a:gd name="T16" fmla="*/ 77 w 202"/>
                <a:gd name="T17" fmla="*/ 102 h 158"/>
                <a:gd name="T18" fmla="*/ 73 w 202"/>
                <a:gd name="T19" fmla="*/ 60 h 158"/>
                <a:gd name="T20" fmla="*/ 64 w 202"/>
                <a:gd name="T21" fmla="*/ 75 h 158"/>
                <a:gd name="T22" fmla="*/ 64 w 202"/>
                <a:gd name="T23" fmla="*/ 71 h 158"/>
                <a:gd name="T24" fmla="*/ 74 w 202"/>
                <a:gd name="T25" fmla="*/ 64 h 158"/>
                <a:gd name="T26" fmla="*/ 66 w 202"/>
                <a:gd name="T27" fmla="*/ 57 h 158"/>
                <a:gd name="T28" fmla="*/ 60 w 202"/>
                <a:gd name="T29" fmla="*/ 52 h 158"/>
                <a:gd name="T30" fmla="*/ 40 w 202"/>
                <a:gd name="T31" fmla="*/ 61 h 158"/>
                <a:gd name="T32" fmla="*/ 11 w 202"/>
                <a:gd name="T33" fmla="*/ 115 h 158"/>
                <a:gd name="T34" fmla="*/ 22 w 202"/>
                <a:gd name="T35" fmla="*/ 131 h 158"/>
                <a:gd name="T36" fmla="*/ 102 w 202"/>
                <a:gd name="T37" fmla="*/ 76 h 158"/>
                <a:gd name="T38" fmla="*/ 88 w 202"/>
                <a:gd name="T39" fmla="*/ 69 h 158"/>
                <a:gd name="T40" fmla="*/ 25 w 202"/>
                <a:gd name="T41" fmla="*/ 92 h 158"/>
                <a:gd name="T42" fmla="*/ 33 w 202"/>
                <a:gd name="T43" fmla="*/ 113 h 158"/>
                <a:gd name="T44" fmla="*/ 189 w 202"/>
                <a:gd name="T45" fmla="*/ 26 h 158"/>
                <a:gd name="T46" fmla="*/ 176 w 202"/>
                <a:gd name="T47" fmla="*/ 8 h 158"/>
                <a:gd name="T48" fmla="*/ 25 w 202"/>
                <a:gd name="T49" fmla="*/ 92 h 158"/>
                <a:gd name="T50" fmla="*/ 33 w 202"/>
                <a:gd name="T51" fmla="*/ 113 h 158"/>
                <a:gd name="T52" fmla="*/ 96 w 202"/>
                <a:gd name="T53" fmla="*/ 90 h 158"/>
                <a:gd name="T54" fmla="*/ 81 w 202"/>
                <a:gd name="T55" fmla="*/ 83 h 158"/>
                <a:gd name="T56" fmla="*/ 20 w 202"/>
                <a:gd name="T57" fmla="*/ 109 h 158"/>
                <a:gd name="T58" fmla="*/ 31 w 202"/>
                <a:gd name="T59" fmla="*/ 125 h 158"/>
                <a:gd name="T60" fmla="*/ 56 w 202"/>
                <a:gd name="T61" fmla="*/ 78 h 158"/>
                <a:gd name="T62" fmla="*/ 59 w 202"/>
                <a:gd name="T63" fmla="*/ 73 h 158"/>
                <a:gd name="T64" fmla="*/ 48 w 202"/>
                <a:gd name="T65" fmla="*/ 70 h 158"/>
                <a:gd name="T66" fmla="*/ 54 w 202"/>
                <a:gd name="T67" fmla="*/ 76 h 158"/>
                <a:gd name="T68" fmla="*/ 76 w 202"/>
                <a:gd name="T69" fmla="*/ 87 h 158"/>
                <a:gd name="T70" fmla="*/ 85 w 202"/>
                <a:gd name="T71" fmla="*/ 80 h 158"/>
                <a:gd name="T72" fmla="*/ 85 w 202"/>
                <a:gd name="T73" fmla="*/ 68 h 158"/>
                <a:gd name="T74" fmla="*/ 75 w 202"/>
                <a:gd name="T75" fmla="*/ 83 h 158"/>
                <a:gd name="T76" fmla="*/ 64 w 202"/>
                <a:gd name="T77" fmla="*/ 76 h 158"/>
                <a:gd name="T78" fmla="*/ 61 w 202"/>
                <a:gd name="T79" fmla="*/ 84 h 158"/>
                <a:gd name="T80" fmla="*/ 50 w 202"/>
                <a:gd name="T81" fmla="*/ 106 h 158"/>
                <a:gd name="T82" fmla="*/ 40 w 202"/>
                <a:gd name="T83" fmla="*/ 125 h 158"/>
                <a:gd name="T84" fmla="*/ 35 w 202"/>
                <a:gd name="T85" fmla="*/ 134 h 158"/>
                <a:gd name="T86" fmla="*/ 53 w 202"/>
                <a:gd name="T87" fmla="*/ 145 h 158"/>
                <a:gd name="T88" fmla="*/ 53 w 202"/>
                <a:gd name="T89" fmla="*/ 145 h 158"/>
                <a:gd name="T90" fmla="*/ 45 w 202"/>
                <a:gd name="T91" fmla="*/ 129 h 158"/>
                <a:gd name="T92" fmla="*/ 15 w 202"/>
                <a:gd name="T93" fmla="*/ 126 h 158"/>
                <a:gd name="T94" fmla="*/ 24 w 202"/>
                <a:gd name="T95" fmla="*/ 136 h 158"/>
                <a:gd name="T96" fmla="*/ 37 w 202"/>
                <a:gd name="T97" fmla="*/ 89 h 158"/>
                <a:gd name="T98" fmla="*/ 63 w 202"/>
                <a:gd name="T99" fmla="*/ 56 h 158"/>
                <a:gd name="T100" fmla="*/ 42 w 202"/>
                <a:gd name="T101"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158">
                  <a:moveTo>
                    <a:pt x="42" y="46"/>
                  </a:moveTo>
                  <a:cubicBezTo>
                    <a:pt x="35" y="61"/>
                    <a:pt x="22" y="71"/>
                    <a:pt x="12" y="84"/>
                  </a:cubicBezTo>
                  <a:cubicBezTo>
                    <a:pt x="1" y="100"/>
                    <a:pt x="0" y="120"/>
                    <a:pt x="2" y="138"/>
                  </a:cubicBezTo>
                  <a:cubicBezTo>
                    <a:pt x="2" y="143"/>
                    <a:pt x="6" y="148"/>
                    <a:pt x="11" y="148"/>
                  </a:cubicBezTo>
                  <a:cubicBezTo>
                    <a:pt x="21" y="149"/>
                    <a:pt x="31" y="150"/>
                    <a:pt x="41" y="151"/>
                  </a:cubicBezTo>
                  <a:cubicBezTo>
                    <a:pt x="38" y="146"/>
                    <a:pt x="35" y="141"/>
                    <a:pt x="33" y="136"/>
                  </a:cubicBezTo>
                  <a:cubicBezTo>
                    <a:pt x="32" y="137"/>
                    <a:pt x="31" y="139"/>
                    <a:pt x="31" y="141"/>
                  </a:cubicBezTo>
                  <a:cubicBezTo>
                    <a:pt x="30" y="150"/>
                    <a:pt x="40" y="158"/>
                    <a:pt x="49" y="152"/>
                  </a:cubicBezTo>
                  <a:cubicBezTo>
                    <a:pt x="62" y="142"/>
                    <a:pt x="70" y="116"/>
                    <a:pt x="77" y="102"/>
                  </a:cubicBezTo>
                  <a:cubicBezTo>
                    <a:pt x="81" y="94"/>
                    <a:pt x="99" y="56"/>
                    <a:pt x="73" y="60"/>
                  </a:cubicBezTo>
                  <a:cubicBezTo>
                    <a:pt x="66" y="62"/>
                    <a:pt x="62" y="68"/>
                    <a:pt x="64" y="75"/>
                  </a:cubicBezTo>
                  <a:cubicBezTo>
                    <a:pt x="64" y="74"/>
                    <a:pt x="64" y="72"/>
                    <a:pt x="64" y="71"/>
                  </a:cubicBezTo>
                  <a:cubicBezTo>
                    <a:pt x="67" y="69"/>
                    <a:pt x="71" y="66"/>
                    <a:pt x="74" y="64"/>
                  </a:cubicBezTo>
                  <a:cubicBezTo>
                    <a:pt x="78" y="64"/>
                    <a:pt x="69" y="59"/>
                    <a:pt x="66" y="57"/>
                  </a:cubicBezTo>
                  <a:cubicBezTo>
                    <a:pt x="65" y="55"/>
                    <a:pt x="64" y="54"/>
                    <a:pt x="60" y="52"/>
                  </a:cubicBezTo>
                  <a:cubicBezTo>
                    <a:pt x="52" y="48"/>
                    <a:pt x="45" y="55"/>
                    <a:pt x="40" y="61"/>
                  </a:cubicBezTo>
                  <a:cubicBezTo>
                    <a:pt x="28" y="77"/>
                    <a:pt x="19" y="97"/>
                    <a:pt x="11" y="115"/>
                  </a:cubicBezTo>
                  <a:cubicBezTo>
                    <a:pt x="7" y="122"/>
                    <a:pt x="13" y="133"/>
                    <a:pt x="22" y="131"/>
                  </a:cubicBezTo>
                  <a:cubicBezTo>
                    <a:pt x="48" y="126"/>
                    <a:pt x="112" y="114"/>
                    <a:pt x="102" y="76"/>
                  </a:cubicBezTo>
                  <a:cubicBezTo>
                    <a:pt x="101" y="70"/>
                    <a:pt x="93" y="67"/>
                    <a:pt x="88" y="69"/>
                  </a:cubicBezTo>
                  <a:cubicBezTo>
                    <a:pt x="67" y="77"/>
                    <a:pt x="46" y="84"/>
                    <a:pt x="25" y="92"/>
                  </a:cubicBezTo>
                  <a:cubicBezTo>
                    <a:pt x="27" y="99"/>
                    <a:pt x="30" y="106"/>
                    <a:pt x="33" y="113"/>
                  </a:cubicBezTo>
                  <a:cubicBezTo>
                    <a:pt x="89" y="92"/>
                    <a:pt x="139" y="57"/>
                    <a:pt x="189" y="26"/>
                  </a:cubicBezTo>
                  <a:cubicBezTo>
                    <a:pt x="202" y="18"/>
                    <a:pt x="188" y="0"/>
                    <a:pt x="176" y="8"/>
                  </a:cubicBezTo>
                  <a:cubicBezTo>
                    <a:pt x="127" y="38"/>
                    <a:pt x="79" y="71"/>
                    <a:pt x="25" y="92"/>
                  </a:cubicBezTo>
                  <a:cubicBezTo>
                    <a:pt x="11" y="97"/>
                    <a:pt x="19" y="118"/>
                    <a:pt x="33" y="113"/>
                  </a:cubicBezTo>
                  <a:cubicBezTo>
                    <a:pt x="54" y="105"/>
                    <a:pt x="75" y="98"/>
                    <a:pt x="96" y="90"/>
                  </a:cubicBezTo>
                  <a:cubicBezTo>
                    <a:pt x="91" y="88"/>
                    <a:pt x="86" y="85"/>
                    <a:pt x="81" y="83"/>
                  </a:cubicBezTo>
                  <a:cubicBezTo>
                    <a:pt x="84" y="94"/>
                    <a:pt x="28" y="107"/>
                    <a:pt x="20" y="109"/>
                  </a:cubicBezTo>
                  <a:cubicBezTo>
                    <a:pt x="24" y="114"/>
                    <a:pt x="27" y="119"/>
                    <a:pt x="31" y="125"/>
                  </a:cubicBezTo>
                  <a:cubicBezTo>
                    <a:pt x="38" y="109"/>
                    <a:pt x="46" y="93"/>
                    <a:pt x="56" y="78"/>
                  </a:cubicBezTo>
                  <a:cubicBezTo>
                    <a:pt x="57" y="76"/>
                    <a:pt x="58" y="75"/>
                    <a:pt x="59" y="73"/>
                  </a:cubicBezTo>
                  <a:cubicBezTo>
                    <a:pt x="62" y="69"/>
                    <a:pt x="59" y="68"/>
                    <a:pt x="48" y="70"/>
                  </a:cubicBezTo>
                  <a:cubicBezTo>
                    <a:pt x="49" y="72"/>
                    <a:pt x="52" y="74"/>
                    <a:pt x="54" y="76"/>
                  </a:cubicBezTo>
                  <a:cubicBezTo>
                    <a:pt x="60" y="81"/>
                    <a:pt x="67" y="87"/>
                    <a:pt x="76" y="87"/>
                  </a:cubicBezTo>
                  <a:cubicBezTo>
                    <a:pt x="79" y="86"/>
                    <a:pt x="83" y="84"/>
                    <a:pt x="85" y="80"/>
                  </a:cubicBezTo>
                  <a:cubicBezTo>
                    <a:pt x="86" y="75"/>
                    <a:pt x="86" y="72"/>
                    <a:pt x="85" y="68"/>
                  </a:cubicBezTo>
                  <a:cubicBezTo>
                    <a:pt x="82" y="73"/>
                    <a:pt x="79" y="78"/>
                    <a:pt x="75" y="83"/>
                  </a:cubicBezTo>
                  <a:cubicBezTo>
                    <a:pt x="58" y="86"/>
                    <a:pt x="68" y="66"/>
                    <a:pt x="64" y="76"/>
                  </a:cubicBezTo>
                  <a:cubicBezTo>
                    <a:pt x="63" y="78"/>
                    <a:pt x="62" y="81"/>
                    <a:pt x="61" y="84"/>
                  </a:cubicBezTo>
                  <a:cubicBezTo>
                    <a:pt x="58" y="91"/>
                    <a:pt x="54" y="99"/>
                    <a:pt x="50" y="106"/>
                  </a:cubicBezTo>
                  <a:cubicBezTo>
                    <a:pt x="47" y="112"/>
                    <a:pt x="44" y="118"/>
                    <a:pt x="40" y="125"/>
                  </a:cubicBezTo>
                  <a:cubicBezTo>
                    <a:pt x="39" y="127"/>
                    <a:pt x="32" y="136"/>
                    <a:pt x="35" y="134"/>
                  </a:cubicBezTo>
                  <a:cubicBezTo>
                    <a:pt x="41" y="137"/>
                    <a:pt x="47" y="141"/>
                    <a:pt x="53" y="145"/>
                  </a:cubicBezTo>
                  <a:cubicBezTo>
                    <a:pt x="52" y="147"/>
                    <a:pt x="52" y="147"/>
                    <a:pt x="53" y="145"/>
                  </a:cubicBezTo>
                  <a:cubicBezTo>
                    <a:pt x="56" y="139"/>
                    <a:pt x="52" y="130"/>
                    <a:pt x="45" y="129"/>
                  </a:cubicBezTo>
                  <a:cubicBezTo>
                    <a:pt x="35" y="128"/>
                    <a:pt x="25" y="127"/>
                    <a:pt x="15" y="126"/>
                  </a:cubicBezTo>
                  <a:cubicBezTo>
                    <a:pt x="18" y="130"/>
                    <a:pt x="21" y="133"/>
                    <a:pt x="24" y="136"/>
                  </a:cubicBezTo>
                  <a:cubicBezTo>
                    <a:pt x="23" y="118"/>
                    <a:pt x="24" y="103"/>
                    <a:pt x="37" y="89"/>
                  </a:cubicBezTo>
                  <a:cubicBezTo>
                    <a:pt x="47" y="78"/>
                    <a:pt x="56" y="69"/>
                    <a:pt x="63" y="56"/>
                  </a:cubicBezTo>
                  <a:cubicBezTo>
                    <a:pt x="69" y="43"/>
                    <a:pt x="49" y="34"/>
                    <a:pt x="42" y="4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3">
              <a:extLst>
                <a:ext uri="{FF2B5EF4-FFF2-40B4-BE49-F238E27FC236}">
                  <a16:creationId xmlns:a16="http://schemas.microsoft.com/office/drawing/2014/main" xmlns="" id="{5B5DD376-0A9D-471D-B4EE-C2E53D2F2D36}"/>
                </a:ext>
              </a:extLst>
            </p:cNvPr>
            <p:cNvSpPr>
              <a:spLocks/>
            </p:cNvSpPr>
            <p:nvPr/>
          </p:nvSpPr>
          <p:spPr bwMode="auto">
            <a:xfrm>
              <a:off x="1024" y="2153"/>
              <a:ext cx="173" cy="140"/>
            </a:xfrm>
            <a:custGeom>
              <a:avLst/>
              <a:gdLst>
                <a:gd name="T0" fmla="*/ 91 w 159"/>
                <a:gd name="T1" fmla="*/ 26 h 129"/>
                <a:gd name="T2" fmla="*/ 22 w 159"/>
                <a:gd name="T3" fmla="*/ 39 h 129"/>
                <a:gd name="T4" fmla="*/ 25 w 159"/>
                <a:gd name="T5" fmla="*/ 120 h 129"/>
                <a:gd name="T6" fmla="*/ 42 w 159"/>
                <a:gd name="T7" fmla="*/ 125 h 129"/>
                <a:gd name="T8" fmla="*/ 100 w 159"/>
                <a:gd name="T9" fmla="*/ 93 h 129"/>
                <a:gd name="T10" fmla="*/ 123 w 159"/>
                <a:gd name="T11" fmla="*/ 18 h 129"/>
                <a:gd name="T12" fmla="*/ 102 w 159"/>
                <a:gd name="T13" fmla="*/ 11 h 129"/>
                <a:gd name="T14" fmla="*/ 41 w 159"/>
                <a:gd name="T15" fmla="*/ 77 h 129"/>
                <a:gd name="T16" fmla="*/ 55 w 159"/>
                <a:gd name="T17" fmla="*/ 92 h 129"/>
                <a:gd name="T18" fmla="*/ 96 w 159"/>
                <a:gd name="T19" fmla="*/ 66 h 129"/>
                <a:gd name="T20" fmla="*/ 139 w 159"/>
                <a:gd name="T21" fmla="*/ 30 h 129"/>
                <a:gd name="T22" fmla="*/ 138 w 159"/>
                <a:gd name="T23" fmla="*/ 14 h 129"/>
                <a:gd name="T24" fmla="*/ 104 w 159"/>
                <a:gd name="T25" fmla="*/ 13 h 129"/>
                <a:gd name="T26" fmla="*/ 64 w 159"/>
                <a:gd name="T27" fmla="*/ 26 h 129"/>
                <a:gd name="T28" fmla="*/ 82 w 159"/>
                <a:gd name="T29" fmla="*/ 55 h 129"/>
                <a:gd name="T30" fmla="*/ 146 w 159"/>
                <a:gd name="T31" fmla="*/ 29 h 129"/>
                <a:gd name="T32" fmla="*/ 138 w 159"/>
                <a:gd name="T33" fmla="*/ 8 h 129"/>
                <a:gd name="T34" fmla="*/ 110 w 159"/>
                <a:gd name="T35" fmla="*/ 29 h 129"/>
                <a:gd name="T36" fmla="*/ 82 w 159"/>
                <a:gd name="T37" fmla="*/ 31 h 129"/>
                <a:gd name="T38" fmla="*/ 86 w 159"/>
                <a:gd name="T39" fmla="*/ 39 h 129"/>
                <a:gd name="T40" fmla="*/ 112 w 159"/>
                <a:gd name="T41" fmla="*/ 34 h 129"/>
                <a:gd name="T42" fmla="*/ 124 w 159"/>
                <a:gd name="T43" fmla="*/ 33 h 129"/>
                <a:gd name="T44" fmla="*/ 124 w 159"/>
                <a:gd name="T45" fmla="*/ 32 h 129"/>
                <a:gd name="T46" fmla="*/ 122 w 159"/>
                <a:gd name="T47" fmla="*/ 16 h 129"/>
                <a:gd name="T48" fmla="*/ 110 w 159"/>
                <a:gd name="T49" fmla="*/ 25 h 129"/>
                <a:gd name="T50" fmla="*/ 88 w 159"/>
                <a:gd name="T51" fmla="*/ 44 h 129"/>
                <a:gd name="T52" fmla="*/ 47 w 159"/>
                <a:gd name="T53" fmla="*/ 71 h 129"/>
                <a:gd name="T54" fmla="*/ 61 w 159"/>
                <a:gd name="T55" fmla="*/ 86 h 129"/>
                <a:gd name="T56" fmla="*/ 122 w 159"/>
                <a:gd name="T57" fmla="*/ 20 h 129"/>
                <a:gd name="T58" fmla="*/ 101 w 159"/>
                <a:gd name="T59" fmla="*/ 14 h 129"/>
                <a:gd name="T60" fmla="*/ 84 w 159"/>
                <a:gd name="T61" fmla="*/ 78 h 129"/>
                <a:gd name="T62" fmla="*/ 29 w 159"/>
                <a:gd name="T63" fmla="*/ 107 h 129"/>
                <a:gd name="T64" fmla="*/ 46 w 159"/>
                <a:gd name="T65" fmla="*/ 112 h 129"/>
                <a:gd name="T66" fmla="*/ 40 w 159"/>
                <a:gd name="T67" fmla="*/ 54 h 129"/>
                <a:gd name="T68" fmla="*/ 93 w 159"/>
                <a:gd name="T69" fmla="*/ 49 h 129"/>
                <a:gd name="T70" fmla="*/ 91 w 159"/>
                <a:gd name="T71" fmla="*/ 2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9">
                  <a:moveTo>
                    <a:pt x="91" y="26"/>
                  </a:moveTo>
                  <a:cubicBezTo>
                    <a:pt x="70" y="29"/>
                    <a:pt x="39" y="24"/>
                    <a:pt x="22" y="39"/>
                  </a:cubicBezTo>
                  <a:cubicBezTo>
                    <a:pt x="0" y="58"/>
                    <a:pt x="17" y="98"/>
                    <a:pt x="25" y="120"/>
                  </a:cubicBezTo>
                  <a:cubicBezTo>
                    <a:pt x="27" y="127"/>
                    <a:pt x="36" y="129"/>
                    <a:pt x="42" y="125"/>
                  </a:cubicBezTo>
                  <a:cubicBezTo>
                    <a:pt x="60" y="114"/>
                    <a:pt x="84" y="108"/>
                    <a:pt x="100" y="93"/>
                  </a:cubicBezTo>
                  <a:cubicBezTo>
                    <a:pt x="120" y="75"/>
                    <a:pt x="121" y="42"/>
                    <a:pt x="123" y="18"/>
                  </a:cubicBezTo>
                  <a:cubicBezTo>
                    <a:pt x="125" y="5"/>
                    <a:pt x="108" y="0"/>
                    <a:pt x="102" y="11"/>
                  </a:cubicBezTo>
                  <a:cubicBezTo>
                    <a:pt x="88" y="37"/>
                    <a:pt x="55" y="50"/>
                    <a:pt x="41" y="77"/>
                  </a:cubicBezTo>
                  <a:cubicBezTo>
                    <a:pt x="36" y="85"/>
                    <a:pt x="46" y="95"/>
                    <a:pt x="55" y="92"/>
                  </a:cubicBezTo>
                  <a:cubicBezTo>
                    <a:pt x="70" y="86"/>
                    <a:pt x="83" y="76"/>
                    <a:pt x="96" y="66"/>
                  </a:cubicBezTo>
                  <a:cubicBezTo>
                    <a:pt x="110" y="55"/>
                    <a:pt x="128" y="43"/>
                    <a:pt x="139" y="30"/>
                  </a:cubicBezTo>
                  <a:cubicBezTo>
                    <a:pt x="144" y="25"/>
                    <a:pt x="142" y="19"/>
                    <a:pt x="138" y="14"/>
                  </a:cubicBezTo>
                  <a:cubicBezTo>
                    <a:pt x="131" y="7"/>
                    <a:pt x="112" y="12"/>
                    <a:pt x="104" y="13"/>
                  </a:cubicBezTo>
                  <a:cubicBezTo>
                    <a:pt x="93" y="14"/>
                    <a:pt x="71" y="16"/>
                    <a:pt x="64" y="26"/>
                  </a:cubicBezTo>
                  <a:cubicBezTo>
                    <a:pt x="54" y="42"/>
                    <a:pt x="69" y="50"/>
                    <a:pt x="82" y="55"/>
                  </a:cubicBezTo>
                  <a:cubicBezTo>
                    <a:pt x="112" y="67"/>
                    <a:pt x="123" y="40"/>
                    <a:pt x="146" y="29"/>
                  </a:cubicBezTo>
                  <a:cubicBezTo>
                    <a:pt x="159" y="23"/>
                    <a:pt x="151" y="2"/>
                    <a:pt x="138" y="8"/>
                  </a:cubicBezTo>
                  <a:cubicBezTo>
                    <a:pt x="127" y="14"/>
                    <a:pt x="119" y="21"/>
                    <a:pt x="110" y="29"/>
                  </a:cubicBezTo>
                  <a:cubicBezTo>
                    <a:pt x="101" y="37"/>
                    <a:pt x="91" y="37"/>
                    <a:pt x="82" y="31"/>
                  </a:cubicBezTo>
                  <a:cubicBezTo>
                    <a:pt x="93" y="38"/>
                    <a:pt x="73" y="44"/>
                    <a:pt x="86" y="39"/>
                  </a:cubicBezTo>
                  <a:cubicBezTo>
                    <a:pt x="95" y="36"/>
                    <a:pt x="104" y="35"/>
                    <a:pt x="112" y="34"/>
                  </a:cubicBezTo>
                  <a:cubicBezTo>
                    <a:pt x="116" y="34"/>
                    <a:pt x="120" y="34"/>
                    <a:pt x="124" y="33"/>
                  </a:cubicBezTo>
                  <a:cubicBezTo>
                    <a:pt x="130" y="33"/>
                    <a:pt x="127" y="35"/>
                    <a:pt x="124" y="32"/>
                  </a:cubicBezTo>
                  <a:cubicBezTo>
                    <a:pt x="123" y="26"/>
                    <a:pt x="123" y="21"/>
                    <a:pt x="122" y="16"/>
                  </a:cubicBezTo>
                  <a:cubicBezTo>
                    <a:pt x="130" y="7"/>
                    <a:pt x="113" y="23"/>
                    <a:pt x="110" y="25"/>
                  </a:cubicBezTo>
                  <a:cubicBezTo>
                    <a:pt x="103" y="31"/>
                    <a:pt x="96" y="37"/>
                    <a:pt x="88" y="44"/>
                  </a:cubicBezTo>
                  <a:cubicBezTo>
                    <a:pt x="76" y="54"/>
                    <a:pt x="63" y="65"/>
                    <a:pt x="47" y="71"/>
                  </a:cubicBezTo>
                  <a:cubicBezTo>
                    <a:pt x="52" y="76"/>
                    <a:pt x="56" y="81"/>
                    <a:pt x="61" y="86"/>
                  </a:cubicBezTo>
                  <a:cubicBezTo>
                    <a:pt x="76" y="60"/>
                    <a:pt x="108" y="47"/>
                    <a:pt x="122" y="20"/>
                  </a:cubicBezTo>
                  <a:cubicBezTo>
                    <a:pt x="115" y="18"/>
                    <a:pt x="108" y="16"/>
                    <a:pt x="101" y="14"/>
                  </a:cubicBezTo>
                  <a:cubicBezTo>
                    <a:pt x="99" y="32"/>
                    <a:pt x="100" y="65"/>
                    <a:pt x="84" y="78"/>
                  </a:cubicBezTo>
                  <a:cubicBezTo>
                    <a:pt x="68" y="91"/>
                    <a:pt x="46" y="97"/>
                    <a:pt x="29" y="107"/>
                  </a:cubicBezTo>
                  <a:cubicBezTo>
                    <a:pt x="34" y="109"/>
                    <a:pt x="40" y="110"/>
                    <a:pt x="46" y="112"/>
                  </a:cubicBezTo>
                  <a:cubicBezTo>
                    <a:pt x="42" y="101"/>
                    <a:pt x="23" y="61"/>
                    <a:pt x="40" y="54"/>
                  </a:cubicBezTo>
                  <a:cubicBezTo>
                    <a:pt x="55" y="47"/>
                    <a:pt x="77" y="50"/>
                    <a:pt x="93" y="49"/>
                  </a:cubicBezTo>
                  <a:cubicBezTo>
                    <a:pt x="107" y="47"/>
                    <a:pt x="105" y="25"/>
                    <a:pt x="91" y="2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4">
              <a:extLst>
                <a:ext uri="{FF2B5EF4-FFF2-40B4-BE49-F238E27FC236}">
                  <a16:creationId xmlns:a16="http://schemas.microsoft.com/office/drawing/2014/main" xmlns="" id="{1E05D530-44AE-457E-8679-752731077863}"/>
                </a:ext>
              </a:extLst>
            </p:cNvPr>
            <p:cNvSpPr>
              <a:spLocks/>
            </p:cNvSpPr>
            <p:nvPr/>
          </p:nvSpPr>
          <p:spPr bwMode="auto">
            <a:xfrm>
              <a:off x="781" y="2381"/>
              <a:ext cx="176" cy="158"/>
            </a:xfrm>
            <a:custGeom>
              <a:avLst/>
              <a:gdLst>
                <a:gd name="T0" fmla="*/ 18 w 162"/>
                <a:gd name="T1" fmla="*/ 135 h 146"/>
                <a:gd name="T2" fmla="*/ 119 w 162"/>
                <a:gd name="T3" fmla="*/ 91 h 146"/>
                <a:gd name="T4" fmla="*/ 26 w 162"/>
                <a:gd name="T5" fmla="*/ 72 h 146"/>
                <a:gd name="T6" fmla="*/ 87 w 162"/>
                <a:gd name="T7" fmla="*/ 105 h 146"/>
                <a:gd name="T8" fmla="*/ 123 w 162"/>
                <a:gd name="T9" fmla="*/ 68 h 146"/>
                <a:gd name="T10" fmla="*/ 40 w 162"/>
                <a:gd name="T11" fmla="*/ 41 h 146"/>
                <a:gd name="T12" fmla="*/ 41 w 162"/>
                <a:gd name="T13" fmla="*/ 98 h 146"/>
                <a:gd name="T14" fmla="*/ 24 w 162"/>
                <a:gd name="T15" fmla="*/ 88 h 146"/>
                <a:gd name="T16" fmla="*/ 84 w 162"/>
                <a:gd name="T17" fmla="*/ 114 h 146"/>
                <a:gd name="T18" fmla="*/ 116 w 162"/>
                <a:gd name="T19" fmla="*/ 101 h 146"/>
                <a:gd name="T20" fmla="*/ 115 w 162"/>
                <a:gd name="T21" fmla="*/ 111 h 146"/>
                <a:gd name="T22" fmla="*/ 111 w 162"/>
                <a:gd name="T23" fmla="*/ 69 h 146"/>
                <a:gd name="T24" fmla="*/ 96 w 162"/>
                <a:gd name="T25" fmla="*/ 58 h 146"/>
                <a:gd name="T26" fmla="*/ 48 w 162"/>
                <a:gd name="T27" fmla="*/ 65 h 146"/>
                <a:gd name="T28" fmla="*/ 41 w 162"/>
                <a:gd name="T29" fmla="*/ 70 h 146"/>
                <a:gd name="T30" fmla="*/ 49 w 162"/>
                <a:gd name="T31" fmla="*/ 89 h 146"/>
                <a:gd name="T32" fmla="*/ 94 w 162"/>
                <a:gd name="T33" fmla="*/ 82 h 146"/>
                <a:gd name="T34" fmla="*/ 138 w 162"/>
                <a:gd name="T35" fmla="*/ 11 h 146"/>
                <a:gd name="T36" fmla="*/ 35 w 162"/>
                <a:gd name="T37" fmla="*/ 63 h 146"/>
                <a:gd name="T38" fmla="*/ 23 w 162"/>
                <a:gd name="T39" fmla="*/ 83 h 146"/>
                <a:gd name="T40" fmla="*/ 120 w 162"/>
                <a:gd name="T41" fmla="*/ 49 h 146"/>
                <a:gd name="T42" fmla="*/ 95 w 162"/>
                <a:gd name="T43" fmla="*/ 102 h 146"/>
                <a:gd name="T44" fmla="*/ 97 w 162"/>
                <a:gd name="T45" fmla="*/ 114 h 146"/>
                <a:gd name="T46" fmla="*/ 97 w 162"/>
                <a:gd name="T47" fmla="*/ 94 h 146"/>
                <a:gd name="T48" fmla="*/ 42 w 162"/>
                <a:gd name="T49" fmla="*/ 79 h 146"/>
                <a:gd name="T50" fmla="*/ 46 w 162"/>
                <a:gd name="T51" fmla="*/ 89 h 146"/>
                <a:gd name="T52" fmla="*/ 39 w 162"/>
                <a:gd name="T53" fmla="*/ 98 h 146"/>
                <a:gd name="T54" fmla="*/ 48 w 162"/>
                <a:gd name="T55" fmla="*/ 75 h 146"/>
                <a:gd name="T56" fmla="*/ 54 w 162"/>
                <a:gd name="T57" fmla="*/ 53 h 146"/>
                <a:gd name="T58" fmla="*/ 63 w 162"/>
                <a:gd name="T59" fmla="*/ 39 h 146"/>
                <a:gd name="T60" fmla="*/ 75 w 162"/>
                <a:gd name="T61" fmla="*/ 51 h 146"/>
                <a:gd name="T62" fmla="*/ 108 w 162"/>
                <a:gd name="T63" fmla="*/ 64 h 146"/>
                <a:gd name="T64" fmla="*/ 95 w 162"/>
                <a:gd name="T65" fmla="*/ 59 h 146"/>
                <a:gd name="T66" fmla="*/ 71 w 162"/>
                <a:gd name="T67" fmla="*/ 89 h 146"/>
                <a:gd name="T68" fmla="*/ 36 w 162"/>
                <a:gd name="T69" fmla="*/ 52 h 146"/>
                <a:gd name="T70" fmla="*/ 97 w 162"/>
                <a:gd name="T71" fmla="*/ 91 h 146"/>
                <a:gd name="T72" fmla="*/ 40 w 162"/>
                <a:gd name="T73" fmla="*/ 133 h 146"/>
                <a:gd name="T74" fmla="*/ 105 w 162"/>
                <a:gd name="T75"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146">
                  <a:moveTo>
                    <a:pt x="105" y="38"/>
                  </a:moveTo>
                  <a:cubicBezTo>
                    <a:pt x="64" y="65"/>
                    <a:pt x="13" y="76"/>
                    <a:pt x="18" y="135"/>
                  </a:cubicBezTo>
                  <a:cubicBezTo>
                    <a:pt x="19" y="143"/>
                    <a:pt x="26" y="146"/>
                    <a:pt x="33" y="145"/>
                  </a:cubicBezTo>
                  <a:cubicBezTo>
                    <a:pt x="57" y="139"/>
                    <a:pt x="119" y="126"/>
                    <a:pt x="119" y="91"/>
                  </a:cubicBezTo>
                  <a:cubicBezTo>
                    <a:pt x="119" y="55"/>
                    <a:pt x="56" y="52"/>
                    <a:pt x="33" y="51"/>
                  </a:cubicBezTo>
                  <a:cubicBezTo>
                    <a:pt x="20" y="50"/>
                    <a:pt x="15" y="66"/>
                    <a:pt x="26" y="72"/>
                  </a:cubicBezTo>
                  <a:cubicBezTo>
                    <a:pt x="41" y="81"/>
                    <a:pt x="56" y="90"/>
                    <a:pt x="69" y="101"/>
                  </a:cubicBezTo>
                  <a:cubicBezTo>
                    <a:pt x="75" y="105"/>
                    <a:pt x="81" y="109"/>
                    <a:pt x="87" y="105"/>
                  </a:cubicBezTo>
                  <a:cubicBezTo>
                    <a:pt x="92" y="102"/>
                    <a:pt x="92" y="97"/>
                    <a:pt x="93" y="93"/>
                  </a:cubicBezTo>
                  <a:cubicBezTo>
                    <a:pt x="98" y="81"/>
                    <a:pt x="113" y="73"/>
                    <a:pt x="123" y="68"/>
                  </a:cubicBezTo>
                  <a:cubicBezTo>
                    <a:pt x="148" y="53"/>
                    <a:pt x="96" y="34"/>
                    <a:pt x="89" y="32"/>
                  </a:cubicBezTo>
                  <a:cubicBezTo>
                    <a:pt x="79" y="29"/>
                    <a:pt x="36" y="16"/>
                    <a:pt x="40" y="41"/>
                  </a:cubicBezTo>
                  <a:cubicBezTo>
                    <a:pt x="47" y="39"/>
                    <a:pt x="54" y="36"/>
                    <a:pt x="61" y="34"/>
                  </a:cubicBezTo>
                  <a:cubicBezTo>
                    <a:pt x="42" y="0"/>
                    <a:pt x="0" y="105"/>
                    <a:pt x="41" y="98"/>
                  </a:cubicBezTo>
                  <a:cubicBezTo>
                    <a:pt x="53" y="96"/>
                    <a:pt x="56" y="77"/>
                    <a:pt x="42" y="76"/>
                  </a:cubicBezTo>
                  <a:cubicBezTo>
                    <a:pt x="34" y="75"/>
                    <a:pt x="23" y="77"/>
                    <a:pt x="24" y="88"/>
                  </a:cubicBezTo>
                  <a:cubicBezTo>
                    <a:pt x="25" y="99"/>
                    <a:pt x="38" y="101"/>
                    <a:pt x="46" y="103"/>
                  </a:cubicBezTo>
                  <a:cubicBezTo>
                    <a:pt x="58" y="107"/>
                    <a:pt x="71" y="111"/>
                    <a:pt x="84" y="114"/>
                  </a:cubicBezTo>
                  <a:cubicBezTo>
                    <a:pt x="91" y="116"/>
                    <a:pt x="103" y="121"/>
                    <a:pt x="110" y="118"/>
                  </a:cubicBezTo>
                  <a:cubicBezTo>
                    <a:pt x="118" y="115"/>
                    <a:pt x="119" y="107"/>
                    <a:pt x="116" y="101"/>
                  </a:cubicBezTo>
                  <a:cubicBezTo>
                    <a:pt x="114" y="99"/>
                    <a:pt x="112" y="97"/>
                    <a:pt x="109" y="96"/>
                  </a:cubicBezTo>
                  <a:cubicBezTo>
                    <a:pt x="111" y="101"/>
                    <a:pt x="113" y="106"/>
                    <a:pt x="115" y="111"/>
                  </a:cubicBezTo>
                  <a:cubicBezTo>
                    <a:pt x="125" y="90"/>
                    <a:pt x="134" y="79"/>
                    <a:pt x="126" y="55"/>
                  </a:cubicBezTo>
                  <a:cubicBezTo>
                    <a:pt x="121" y="60"/>
                    <a:pt x="116" y="65"/>
                    <a:pt x="111" y="69"/>
                  </a:cubicBezTo>
                  <a:cubicBezTo>
                    <a:pt x="94" y="59"/>
                    <a:pt x="118" y="50"/>
                    <a:pt x="107" y="55"/>
                  </a:cubicBezTo>
                  <a:cubicBezTo>
                    <a:pt x="103" y="56"/>
                    <a:pt x="100" y="57"/>
                    <a:pt x="96" y="58"/>
                  </a:cubicBezTo>
                  <a:cubicBezTo>
                    <a:pt x="88" y="60"/>
                    <a:pt x="80" y="61"/>
                    <a:pt x="72" y="62"/>
                  </a:cubicBezTo>
                  <a:cubicBezTo>
                    <a:pt x="64" y="64"/>
                    <a:pt x="56" y="65"/>
                    <a:pt x="48" y="65"/>
                  </a:cubicBezTo>
                  <a:cubicBezTo>
                    <a:pt x="46" y="66"/>
                    <a:pt x="43" y="66"/>
                    <a:pt x="40" y="66"/>
                  </a:cubicBezTo>
                  <a:cubicBezTo>
                    <a:pt x="33" y="67"/>
                    <a:pt x="37" y="65"/>
                    <a:pt x="41" y="70"/>
                  </a:cubicBezTo>
                  <a:cubicBezTo>
                    <a:pt x="42" y="74"/>
                    <a:pt x="42" y="78"/>
                    <a:pt x="43" y="81"/>
                  </a:cubicBezTo>
                  <a:cubicBezTo>
                    <a:pt x="39" y="89"/>
                    <a:pt x="38" y="87"/>
                    <a:pt x="49" y="89"/>
                  </a:cubicBezTo>
                  <a:cubicBezTo>
                    <a:pt x="54" y="90"/>
                    <a:pt x="60" y="90"/>
                    <a:pt x="65" y="90"/>
                  </a:cubicBezTo>
                  <a:cubicBezTo>
                    <a:pt x="75" y="91"/>
                    <a:pt x="86" y="88"/>
                    <a:pt x="94" y="82"/>
                  </a:cubicBezTo>
                  <a:cubicBezTo>
                    <a:pt x="116" y="68"/>
                    <a:pt x="130" y="44"/>
                    <a:pt x="151" y="29"/>
                  </a:cubicBezTo>
                  <a:cubicBezTo>
                    <a:pt x="162" y="21"/>
                    <a:pt x="149" y="2"/>
                    <a:pt x="138" y="11"/>
                  </a:cubicBezTo>
                  <a:cubicBezTo>
                    <a:pt x="117" y="26"/>
                    <a:pt x="102" y="53"/>
                    <a:pt x="80" y="65"/>
                  </a:cubicBezTo>
                  <a:cubicBezTo>
                    <a:pt x="64" y="73"/>
                    <a:pt x="50" y="62"/>
                    <a:pt x="35" y="63"/>
                  </a:cubicBezTo>
                  <a:cubicBezTo>
                    <a:pt x="30" y="64"/>
                    <a:pt x="24" y="67"/>
                    <a:pt x="22" y="72"/>
                  </a:cubicBezTo>
                  <a:cubicBezTo>
                    <a:pt x="21" y="75"/>
                    <a:pt x="21" y="80"/>
                    <a:pt x="23" y="83"/>
                  </a:cubicBezTo>
                  <a:cubicBezTo>
                    <a:pt x="35" y="98"/>
                    <a:pt x="77" y="84"/>
                    <a:pt x="92" y="81"/>
                  </a:cubicBezTo>
                  <a:cubicBezTo>
                    <a:pt x="103" y="79"/>
                    <a:pt x="149" y="66"/>
                    <a:pt x="120" y="49"/>
                  </a:cubicBezTo>
                  <a:cubicBezTo>
                    <a:pt x="111" y="44"/>
                    <a:pt x="103" y="55"/>
                    <a:pt x="105" y="63"/>
                  </a:cubicBezTo>
                  <a:cubicBezTo>
                    <a:pt x="111" y="80"/>
                    <a:pt x="102" y="88"/>
                    <a:pt x="95" y="102"/>
                  </a:cubicBezTo>
                  <a:cubicBezTo>
                    <a:pt x="92" y="107"/>
                    <a:pt x="95" y="114"/>
                    <a:pt x="100" y="116"/>
                  </a:cubicBezTo>
                  <a:cubicBezTo>
                    <a:pt x="99" y="116"/>
                    <a:pt x="98" y="115"/>
                    <a:pt x="97" y="114"/>
                  </a:cubicBezTo>
                  <a:cubicBezTo>
                    <a:pt x="99" y="108"/>
                    <a:pt x="101" y="103"/>
                    <a:pt x="103" y="97"/>
                  </a:cubicBezTo>
                  <a:cubicBezTo>
                    <a:pt x="108" y="94"/>
                    <a:pt x="102" y="96"/>
                    <a:pt x="97" y="94"/>
                  </a:cubicBezTo>
                  <a:cubicBezTo>
                    <a:pt x="89" y="93"/>
                    <a:pt x="82" y="91"/>
                    <a:pt x="75" y="89"/>
                  </a:cubicBezTo>
                  <a:cubicBezTo>
                    <a:pt x="67" y="87"/>
                    <a:pt x="45" y="81"/>
                    <a:pt x="42" y="79"/>
                  </a:cubicBezTo>
                  <a:cubicBezTo>
                    <a:pt x="44" y="82"/>
                    <a:pt x="45" y="86"/>
                    <a:pt x="46" y="89"/>
                  </a:cubicBezTo>
                  <a:cubicBezTo>
                    <a:pt x="46" y="89"/>
                    <a:pt x="46" y="89"/>
                    <a:pt x="46" y="89"/>
                  </a:cubicBezTo>
                  <a:cubicBezTo>
                    <a:pt x="44" y="92"/>
                    <a:pt x="42" y="95"/>
                    <a:pt x="39" y="98"/>
                  </a:cubicBezTo>
                  <a:cubicBezTo>
                    <a:pt x="38" y="98"/>
                    <a:pt x="37" y="98"/>
                    <a:pt x="39" y="98"/>
                  </a:cubicBezTo>
                  <a:cubicBezTo>
                    <a:pt x="39" y="91"/>
                    <a:pt x="39" y="83"/>
                    <a:pt x="39" y="76"/>
                  </a:cubicBezTo>
                  <a:cubicBezTo>
                    <a:pt x="50" y="74"/>
                    <a:pt x="46" y="86"/>
                    <a:pt x="48" y="75"/>
                  </a:cubicBezTo>
                  <a:cubicBezTo>
                    <a:pt x="48" y="72"/>
                    <a:pt x="49" y="68"/>
                    <a:pt x="50" y="64"/>
                  </a:cubicBezTo>
                  <a:cubicBezTo>
                    <a:pt x="51" y="61"/>
                    <a:pt x="52" y="57"/>
                    <a:pt x="54" y="53"/>
                  </a:cubicBezTo>
                  <a:cubicBezTo>
                    <a:pt x="59" y="39"/>
                    <a:pt x="52" y="63"/>
                    <a:pt x="43" y="47"/>
                  </a:cubicBezTo>
                  <a:cubicBezTo>
                    <a:pt x="48" y="56"/>
                    <a:pt x="64" y="50"/>
                    <a:pt x="63" y="39"/>
                  </a:cubicBezTo>
                  <a:cubicBezTo>
                    <a:pt x="64" y="50"/>
                    <a:pt x="51" y="47"/>
                    <a:pt x="62" y="48"/>
                  </a:cubicBezTo>
                  <a:cubicBezTo>
                    <a:pt x="66" y="49"/>
                    <a:pt x="71" y="50"/>
                    <a:pt x="75" y="51"/>
                  </a:cubicBezTo>
                  <a:cubicBezTo>
                    <a:pt x="84" y="54"/>
                    <a:pt x="93" y="57"/>
                    <a:pt x="101" y="60"/>
                  </a:cubicBezTo>
                  <a:cubicBezTo>
                    <a:pt x="103" y="61"/>
                    <a:pt x="106" y="62"/>
                    <a:pt x="108" y="64"/>
                  </a:cubicBezTo>
                  <a:cubicBezTo>
                    <a:pt x="113" y="50"/>
                    <a:pt x="112" y="47"/>
                    <a:pt x="104" y="53"/>
                  </a:cubicBezTo>
                  <a:cubicBezTo>
                    <a:pt x="101" y="55"/>
                    <a:pt x="98" y="57"/>
                    <a:pt x="95" y="59"/>
                  </a:cubicBezTo>
                  <a:cubicBezTo>
                    <a:pt x="89" y="64"/>
                    <a:pt x="83" y="69"/>
                    <a:pt x="78" y="76"/>
                  </a:cubicBezTo>
                  <a:cubicBezTo>
                    <a:pt x="75" y="80"/>
                    <a:pt x="73" y="84"/>
                    <a:pt x="71" y="89"/>
                  </a:cubicBezTo>
                  <a:cubicBezTo>
                    <a:pt x="68" y="100"/>
                    <a:pt x="91" y="90"/>
                    <a:pt x="85" y="85"/>
                  </a:cubicBezTo>
                  <a:cubicBezTo>
                    <a:pt x="70" y="72"/>
                    <a:pt x="53" y="62"/>
                    <a:pt x="36" y="52"/>
                  </a:cubicBezTo>
                  <a:cubicBezTo>
                    <a:pt x="34" y="59"/>
                    <a:pt x="31" y="66"/>
                    <a:pt x="29" y="73"/>
                  </a:cubicBezTo>
                  <a:cubicBezTo>
                    <a:pt x="40" y="74"/>
                    <a:pt x="94" y="74"/>
                    <a:pt x="97" y="91"/>
                  </a:cubicBezTo>
                  <a:cubicBezTo>
                    <a:pt x="100" y="107"/>
                    <a:pt x="35" y="122"/>
                    <a:pt x="25" y="124"/>
                  </a:cubicBezTo>
                  <a:cubicBezTo>
                    <a:pt x="30" y="127"/>
                    <a:pt x="35" y="130"/>
                    <a:pt x="40" y="133"/>
                  </a:cubicBezTo>
                  <a:cubicBezTo>
                    <a:pt x="37" y="87"/>
                    <a:pt x="86" y="77"/>
                    <a:pt x="118" y="56"/>
                  </a:cubicBezTo>
                  <a:cubicBezTo>
                    <a:pt x="130" y="48"/>
                    <a:pt x="117" y="30"/>
                    <a:pt x="105" y="3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5">
              <a:extLst>
                <a:ext uri="{FF2B5EF4-FFF2-40B4-BE49-F238E27FC236}">
                  <a16:creationId xmlns:a16="http://schemas.microsoft.com/office/drawing/2014/main" xmlns="" id="{170F9E5F-DEDB-4B4C-B3DC-EE5744FDF38F}"/>
                </a:ext>
              </a:extLst>
            </p:cNvPr>
            <p:cNvSpPr>
              <a:spLocks noEditPoints="1"/>
            </p:cNvSpPr>
            <p:nvPr/>
          </p:nvSpPr>
          <p:spPr bwMode="auto">
            <a:xfrm>
              <a:off x="703" y="2109"/>
              <a:ext cx="1094" cy="1482"/>
            </a:xfrm>
            <a:custGeom>
              <a:avLst/>
              <a:gdLst>
                <a:gd name="T0" fmla="*/ 981 w 1008"/>
                <a:gd name="T1" fmla="*/ 630 h 1366"/>
                <a:gd name="T2" fmla="*/ 881 w 1008"/>
                <a:gd name="T3" fmla="*/ 890 h 1366"/>
                <a:gd name="T4" fmla="*/ 330 w 1008"/>
                <a:gd name="T5" fmla="*/ 1345 h 1366"/>
                <a:gd name="T6" fmla="*/ 86 w 1008"/>
                <a:gd name="T7" fmla="*/ 829 h 1366"/>
                <a:gd name="T8" fmla="*/ 63 w 1008"/>
                <a:gd name="T9" fmla="*/ 708 h 1366"/>
                <a:gd name="T10" fmla="*/ 2 w 1008"/>
                <a:gd name="T11" fmla="*/ 524 h 1366"/>
                <a:gd name="T12" fmla="*/ 102 w 1008"/>
                <a:gd name="T13" fmla="*/ 374 h 1366"/>
                <a:gd name="T14" fmla="*/ 181 w 1008"/>
                <a:gd name="T15" fmla="*/ 396 h 1366"/>
                <a:gd name="T16" fmla="*/ 314 w 1008"/>
                <a:gd name="T17" fmla="*/ 132 h 1366"/>
                <a:gd name="T18" fmla="*/ 461 w 1008"/>
                <a:gd name="T19" fmla="*/ 29 h 1366"/>
                <a:gd name="T20" fmla="*/ 540 w 1008"/>
                <a:gd name="T21" fmla="*/ 270 h 1366"/>
                <a:gd name="T22" fmla="*/ 686 w 1008"/>
                <a:gd name="T23" fmla="*/ 447 h 1366"/>
                <a:gd name="T24" fmla="*/ 773 w 1008"/>
                <a:gd name="T25" fmla="*/ 299 h 1366"/>
                <a:gd name="T26" fmla="*/ 931 w 1008"/>
                <a:gd name="T27" fmla="*/ 139 h 1366"/>
                <a:gd name="T28" fmla="*/ 1003 w 1008"/>
                <a:gd name="T29" fmla="*/ 450 h 1366"/>
                <a:gd name="T30" fmla="*/ 949 w 1008"/>
                <a:gd name="T31" fmla="*/ 993 h 1366"/>
                <a:gd name="T32" fmla="*/ 275 w 1008"/>
                <a:gd name="T33" fmla="*/ 1304 h 1366"/>
                <a:gd name="T34" fmla="*/ 812 w 1008"/>
                <a:gd name="T35" fmla="*/ 1163 h 1366"/>
                <a:gd name="T36" fmla="*/ 80 w 1008"/>
                <a:gd name="T37" fmla="*/ 934 h 1366"/>
                <a:gd name="T38" fmla="*/ 409 w 1008"/>
                <a:gd name="T39" fmla="*/ 457 h 1366"/>
                <a:gd name="T40" fmla="*/ 293 w 1008"/>
                <a:gd name="T41" fmla="*/ 239 h 1366"/>
                <a:gd name="T42" fmla="*/ 418 w 1008"/>
                <a:gd name="T43" fmla="*/ 799 h 1366"/>
                <a:gd name="T44" fmla="*/ 379 w 1008"/>
                <a:gd name="T45" fmla="*/ 629 h 1366"/>
                <a:gd name="T46" fmla="*/ 458 w 1008"/>
                <a:gd name="T47" fmla="*/ 409 h 1366"/>
                <a:gd name="T48" fmla="*/ 475 w 1008"/>
                <a:gd name="T49" fmla="*/ 586 h 1366"/>
                <a:gd name="T50" fmla="*/ 472 w 1008"/>
                <a:gd name="T51" fmla="*/ 753 h 1366"/>
                <a:gd name="T52" fmla="*/ 498 w 1008"/>
                <a:gd name="T53" fmla="*/ 781 h 1366"/>
                <a:gd name="T54" fmla="*/ 519 w 1008"/>
                <a:gd name="T55" fmla="*/ 555 h 1366"/>
                <a:gd name="T56" fmla="*/ 418 w 1008"/>
                <a:gd name="T57" fmla="*/ 278 h 1366"/>
                <a:gd name="T58" fmla="*/ 211 w 1008"/>
                <a:gd name="T59" fmla="*/ 789 h 1366"/>
                <a:gd name="T60" fmla="*/ 181 w 1008"/>
                <a:gd name="T61" fmla="*/ 547 h 1366"/>
                <a:gd name="T62" fmla="*/ 90 w 1008"/>
                <a:gd name="T63" fmla="*/ 445 h 1366"/>
                <a:gd name="T64" fmla="*/ 193 w 1008"/>
                <a:gd name="T65" fmla="*/ 825 h 1366"/>
                <a:gd name="T66" fmla="*/ 833 w 1008"/>
                <a:gd name="T67" fmla="*/ 721 h 1366"/>
                <a:gd name="T68" fmla="*/ 928 w 1008"/>
                <a:gd name="T69" fmla="*/ 281 h 1366"/>
                <a:gd name="T70" fmla="*/ 867 w 1008"/>
                <a:gd name="T71" fmla="*/ 463 h 1366"/>
                <a:gd name="T72" fmla="*/ 816 w 1008"/>
                <a:gd name="T73" fmla="*/ 672 h 1366"/>
                <a:gd name="T74" fmla="*/ 195 w 1008"/>
                <a:gd name="T75" fmla="*/ 416 h 1366"/>
                <a:gd name="T76" fmla="*/ 248 w 1008"/>
                <a:gd name="T77" fmla="*/ 607 h 1366"/>
                <a:gd name="T78" fmla="*/ 265 w 1008"/>
                <a:gd name="T79" fmla="*/ 828 h 1366"/>
                <a:gd name="T80" fmla="*/ 741 w 1008"/>
                <a:gd name="T81" fmla="*/ 753 h 1366"/>
                <a:gd name="T82" fmla="*/ 772 w 1008"/>
                <a:gd name="T83" fmla="*/ 734 h 1366"/>
                <a:gd name="T84" fmla="*/ 810 w 1008"/>
                <a:gd name="T85" fmla="*/ 472 h 1366"/>
                <a:gd name="T86" fmla="*/ 865 w 1008"/>
                <a:gd name="T87" fmla="*/ 336 h 1366"/>
                <a:gd name="T88" fmla="*/ 633 w 1008"/>
                <a:gd name="T89" fmla="*/ 874 h 1366"/>
                <a:gd name="T90" fmla="*/ 621 w 1008"/>
                <a:gd name="T91" fmla="*/ 569 h 1366"/>
                <a:gd name="T92" fmla="*/ 568 w 1008"/>
                <a:gd name="T93" fmla="*/ 873 h 1366"/>
                <a:gd name="T94" fmla="*/ 730 w 1008"/>
                <a:gd name="T95" fmla="*/ 554 h 1366"/>
                <a:gd name="T96" fmla="*/ 671 w 1008"/>
                <a:gd name="T97" fmla="*/ 556 h 1366"/>
                <a:gd name="T98" fmla="*/ 442 w 1008"/>
                <a:gd name="T99" fmla="*/ 35 h 1366"/>
                <a:gd name="T100" fmla="*/ 351 w 1008"/>
                <a:gd name="T101" fmla="*/ 95 h 1366"/>
                <a:gd name="T102" fmla="*/ 139 w 1008"/>
                <a:gd name="T103" fmla="*/ 316 h 1366"/>
                <a:gd name="T104" fmla="*/ 194 w 1008"/>
                <a:gd name="T105" fmla="*/ 266 h 1366"/>
                <a:gd name="T106" fmla="*/ 674 w 1008"/>
                <a:gd name="T107" fmla="*/ 373 h 1366"/>
                <a:gd name="T108" fmla="*/ 602 w 1008"/>
                <a:gd name="T109" fmla="*/ 361 h 1366"/>
                <a:gd name="T110" fmla="*/ 877 w 1008"/>
                <a:gd name="T111" fmla="*/ 238 h 1366"/>
                <a:gd name="T112" fmla="*/ 897 w 1008"/>
                <a:gd name="T113" fmla="*/ 177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8" h="1366">
                  <a:moveTo>
                    <a:pt x="999" y="454"/>
                  </a:moveTo>
                  <a:cubicBezTo>
                    <a:pt x="993" y="447"/>
                    <a:pt x="987" y="440"/>
                    <a:pt x="980" y="433"/>
                  </a:cubicBezTo>
                  <a:cubicBezTo>
                    <a:pt x="973" y="481"/>
                    <a:pt x="967" y="530"/>
                    <a:pt x="960" y="581"/>
                  </a:cubicBezTo>
                  <a:cubicBezTo>
                    <a:pt x="967" y="577"/>
                    <a:pt x="973" y="574"/>
                    <a:pt x="980" y="571"/>
                  </a:cubicBezTo>
                  <a:cubicBezTo>
                    <a:pt x="983" y="569"/>
                    <a:pt x="987" y="569"/>
                    <a:pt x="991" y="569"/>
                  </a:cubicBezTo>
                  <a:cubicBezTo>
                    <a:pt x="990" y="573"/>
                    <a:pt x="991" y="579"/>
                    <a:pt x="988" y="580"/>
                  </a:cubicBezTo>
                  <a:cubicBezTo>
                    <a:pt x="980" y="587"/>
                    <a:pt x="970" y="592"/>
                    <a:pt x="959" y="599"/>
                  </a:cubicBezTo>
                  <a:cubicBezTo>
                    <a:pt x="963" y="603"/>
                    <a:pt x="969" y="607"/>
                    <a:pt x="973" y="611"/>
                  </a:cubicBezTo>
                  <a:cubicBezTo>
                    <a:pt x="978" y="615"/>
                    <a:pt x="981" y="620"/>
                    <a:pt x="985" y="625"/>
                  </a:cubicBezTo>
                  <a:cubicBezTo>
                    <a:pt x="984" y="626"/>
                    <a:pt x="982" y="628"/>
                    <a:pt x="981" y="630"/>
                  </a:cubicBezTo>
                  <a:cubicBezTo>
                    <a:pt x="971" y="625"/>
                    <a:pt x="960" y="621"/>
                    <a:pt x="950" y="616"/>
                  </a:cubicBezTo>
                  <a:cubicBezTo>
                    <a:pt x="937" y="671"/>
                    <a:pt x="923" y="726"/>
                    <a:pt x="909" y="783"/>
                  </a:cubicBezTo>
                  <a:cubicBezTo>
                    <a:pt x="914" y="781"/>
                    <a:pt x="917" y="778"/>
                    <a:pt x="921" y="778"/>
                  </a:cubicBezTo>
                  <a:cubicBezTo>
                    <a:pt x="924" y="777"/>
                    <a:pt x="928" y="778"/>
                    <a:pt x="931" y="779"/>
                  </a:cubicBezTo>
                  <a:cubicBezTo>
                    <a:pt x="930" y="782"/>
                    <a:pt x="930" y="786"/>
                    <a:pt x="927" y="788"/>
                  </a:cubicBezTo>
                  <a:cubicBezTo>
                    <a:pt x="920" y="794"/>
                    <a:pt x="913" y="798"/>
                    <a:pt x="906" y="803"/>
                  </a:cubicBezTo>
                  <a:cubicBezTo>
                    <a:pt x="913" y="816"/>
                    <a:pt x="921" y="829"/>
                    <a:pt x="928" y="842"/>
                  </a:cubicBezTo>
                  <a:cubicBezTo>
                    <a:pt x="927" y="843"/>
                    <a:pt x="926" y="844"/>
                    <a:pt x="925" y="845"/>
                  </a:cubicBezTo>
                  <a:cubicBezTo>
                    <a:pt x="911" y="843"/>
                    <a:pt x="907" y="830"/>
                    <a:pt x="896" y="820"/>
                  </a:cubicBezTo>
                  <a:cubicBezTo>
                    <a:pt x="891" y="844"/>
                    <a:pt x="886" y="866"/>
                    <a:pt x="881" y="890"/>
                  </a:cubicBezTo>
                  <a:cubicBezTo>
                    <a:pt x="902" y="890"/>
                    <a:pt x="921" y="891"/>
                    <a:pt x="940" y="891"/>
                  </a:cubicBezTo>
                  <a:cubicBezTo>
                    <a:pt x="944" y="891"/>
                    <a:pt x="948" y="891"/>
                    <a:pt x="952" y="891"/>
                  </a:cubicBezTo>
                  <a:cubicBezTo>
                    <a:pt x="972" y="892"/>
                    <a:pt x="976" y="896"/>
                    <a:pt x="979" y="915"/>
                  </a:cubicBezTo>
                  <a:cubicBezTo>
                    <a:pt x="982" y="947"/>
                    <a:pt x="978" y="979"/>
                    <a:pt x="971" y="1011"/>
                  </a:cubicBezTo>
                  <a:cubicBezTo>
                    <a:pt x="953" y="1085"/>
                    <a:pt x="924" y="1155"/>
                    <a:pt x="882" y="1219"/>
                  </a:cubicBezTo>
                  <a:cubicBezTo>
                    <a:pt x="867" y="1242"/>
                    <a:pt x="854" y="1267"/>
                    <a:pt x="840" y="1290"/>
                  </a:cubicBezTo>
                  <a:cubicBezTo>
                    <a:pt x="829" y="1308"/>
                    <a:pt x="817" y="1326"/>
                    <a:pt x="797" y="1335"/>
                  </a:cubicBezTo>
                  <a:cubicBezTo>
                    <a:pt x="778" y="1343"/>
                    <a:pt x="758" y="1351"/>
                    <a:pt x="737" y="1354"/>
                  </a:cubicBezTo>
                  <a:cubicBezTo>
                    <a:pt x="666" y="1366"/>
                    <a:pt x="594" y="1355"/>
                    <a:pt x="522" y="1357"/>
                  </a:cubicBezTo>
                  <a:cubicBezTo>
                    <a:pt x="458" y="1358"/>
                    <a:pt x="394" y="1350"/>
                    <a:pt x="330" y="1345"/>
                  </a:cubicBezTo>
                  <a:cubicBezTo>
                    <a:pt x="282" y="1341"/>
                    <a:pt x="247" y="1316"/>
                    <a:pt x="215" y="1284"/>
                  </a:cubicBezTo>
                  <a:cubicBezTo>
                    <a:pt x="157" y="1227"/>
                    <a:pt x="120" y="1158"/>
                    <a:pt x="94" y="1082"/>
                  </a:cubicBezTo>
                  <a:cubicBezTo>
                    <a:pt x="82" y="1046"/>
                    <a:pt x="72" y="1009"/>
                    <a:pt x="62" y="972"/>
                  </a:cubicBezTo>
                  <a:cubicBezTo>
                    <a:pt x="55" y="948"/>
                    <a:pt x="56" y="925"/>
                    <a:pt x="66" y="901"/>
                  </a:cubicBezTo>
                  <a:cubicBezTo>
                    <a:pt x="70" y="890"/>
                    <a:pt x="79" y="886"/>
                    <a:pt x="99" y="887"/>
                  </a:cubicBezTo>
                  <a:cubicBezTo>
                    <a:pt x="110" y="887"/>
                    <a:pt x="120" y="886"/>
                    <a:pt x="131" y="886"/>
                  </a:cubicBezTo>
                  <a:cubicBezTo>
                    <a:pt x="122" y="867"/>
                    <a:pt x="114" y="849"/>
                    <a:pt x="105" y="831"/>
                  </a:cubicBezTo>
                  <a:cubicBezTo>
                    <a:pt x="95" y="846"/>
                    <a:pt x="98" y="866"/>
                    <a:pt x="83" y="880"/>
                  </a:cubicBezTo>
                  <a:cubicBezTo>
                    <a:pt x="77" y="861"/>
                    <a:pt x="86" y="845"/>
                    <a:pt x="88" y="830"/>
                  </a:cubicBezTo>
                  <a:cubicBezTo>
                    <a:pt x="87" y="829"/>
                    <a:pt x="87" y="829"/>
                    <a:pt x="86" y="829"/>
                  </a:cubicBezTo>
                  <a:cubicBezTo>
                    <a:pt x="81" y="828"/>
                    <a:pt x="75" y="828"/>
                    <a:pt x="70" y="828"/>
                  </a:cubicBezTo>
                  <a:cubicBezTo>
                    <a:pt x="74" y="824"/>
                    <a:pt x="78" y="820"/>
                    <a:pt x="82" y="817"/>
                  </a:cubicBezTo>
                  <a:cubicBezTo>
                    <a:pt x="86" y="814"/>
                    <a:pt x="91" y="812"/>
                    <a:pt x="96" y="809"/>
                  </a:cubicBezTo>
                  <a:cubicBezTo>
                    <a:pt x="95" y="808"/>
                    <a:pt x="95" y="807"/>
                    <a:pt x="95" y="806"/>
                  </a:cubicBezTo>
                  <a:cubicBezTo>
                    <a:pt x="87" y="805"/>
                    <a:pt x="79" y="804"/>
                    <a:pt x="71" y="803"/>
                  </a:cubicBezTo>
                  <a:cubicBezTo>
                    <a:pt x="68" y="803"/>
                    <a:pt x="64" y="802"/>
                    <a:pt x="61" y="801"/>
                  </a:cubicBezTo>
                  <a:cubicBezTo>
                    <a:pt x="59" y="800"/>
                    <a:pt x="58" y="797"/>
                    <a:pt x="56" y="794"/>
                  </a:cubicBezTo>
                  <a:cubicBezTo>
                    <a:pt x="58" y="793"/>
                    <a:pt x="61" y="791"/>
                    <a:pt x="63" y="791"/>
                  </a:cubicBezTo>
                  <a:cubicBezTo>
                    <a:pt x="72" y="791"/>
                    <a:pt x="81" y="792"/>
                    <a:pt x="92" y="794"/>
                  </a:cubicBezTo>
                  <a:cubicBezTo>
                    <a:pt x="82" y="764"/>
                    <a:pt x="73" y="736"/>
                    <a:pt x="63" y="708"/>
                  </a:cubicBezTo>
                  <a:cubicBezTo>
                    <a:pt x="54" y="720"/>
                    <a:pt x="45" y="731"/>
                    <a:pt x="36" y="742"/>
                  </a:cubicBezTo>
                  <a:cubicBezTo>
                    <a:pt x="34" y="741"/>
                    <a:pt x="33" y="740"/>
                    <a:pt x="31" y="740"/>
                  </a:cubicBezTo>
                  <a:cubicBezTo>
                    <a:pt x="35" y="720"/>
                    <a:pt x="50" y="704"/>
                    <a:pt x="57" y="684"/>
                  </a:cubicBezTo>
                  <a:cubicBezTo>
                    <a:pt x="42" y="687"/>
                    <a:pt x="29" y="689"/>
                    <a:pt x="15" y="692"/>
                  </a:cubicBezTo>
                  <a:cubicBezTo>
                    <a:pt x="13" y="680"/>
                    <a:pt x="22" y="680"/>
                    <a:pt x="28" y="679"/>
                  </a:cubicBezTo>
                  <a:cubicBezTo>
                    <a:pt x="35" y="677"/>
                    <a:pt x="41" y="675"/>
                    <a:pt x="50" y="673"/>
                  </a:cubicBezTo>
                  <a:cubicBezTo>
                    <a:pt x="38" y="664"/>
                    <a:pt x="22" y="665"/>
                    <a:pt x="13" y="650"/>
                  </a:cubicBezTo>
                  <a:cubicBezTo>
                    <a:pt x="26" y="652"/>
                    <a:pt x="37" y="654"/>
                    <a:pt x="50" y="657"/>
                  </a:cubicBezTo>
                  <a:cubicBezTo>
                    <a:pt x="37" y="607"/>
                    <a:pt x="33" y="558"/>
                    <a:pt x="46" y="507"/>
                  </a:cubicBezTo>
                  <a:cubicBezTo>
                    <a:pt x="30" y="513"/>
                    <a:pt x="16" y="518"/>
                    <a:pt x="2" y="524"/>
                  </a:cubicBezTo>
                  <a:cubicBezTo>
                    <a:pt x="1" y="523"/>
                    <a:pt x="1" y="521"/>
                    <a:pt x="0" y="520"/>
                  </a:cubicBezTo>
                  <a:cubicBezTo>
                    <a:pt x="9" y="505"/>
                    <a:pt x="26" y="500"/>
                    <a:pt x="41" y="491"/>
                  </a:cubicBezTo>
                  <a:cubicBezTo>
                    <a:pt x="31" y="482"/>
                    <a:pt x="15" y="481"/>
                    <a:pt x="11" y="462"/>
                  </a:cubicBezTo>
                  <a:cubicBezTo>
                    <a:pt x="24" y="469"/>
                    <a:pt x="35" y="475"/>
                    <a:pt x="47" y="480"/>
                  </a:cubicBezTo>
                  <a:cubicBezTo>
                    <a:pt x="47" y="480"/>
                    <a:pt x="48" y="479"/>
                    <a:pt x="48" y="478"/>
                  </a:cubicBezTo>
                  <a:cubicBezTo>
                    <a:pt x="37" y="466"/>
                    <a:pt x="26" y="453"/>
                    <a:pt x="15" y="441"/>
                  </a:cubicBezTo>
                  <a:cubicBezTo>
                    <a:pt x="17" y="440"/>
                    <a:pt x="18" y="438"/>
                    <a:pt x="19" y="437"/>
                  </a:cubicBezTo>
                  <a:cubicBezTo>
                    <a:pt x="37" y="439"/>
                    <a:pt x="45" y="457"/>
                    <a:pt x="59" y="467"/>
                  </a:cubicBezTo>
                  <a:cubicBezTo>
                    <a:pt x="73" y="436"/>
                    <a:pt x="76" y="399"/>
                    <a:pt x="113" y="381"/>
                  </a:cubicBezTo>
                  <a:cubicBezTo>
                    <a:pt x="108" y="378"/>
                    <a:pt x="105" y="376"/>
                    <a:pt x="102" y="374"/>
                  </a:cubicBezTo>
                  <a:cubicBezTo>
                    <a:pt x="76" y="357"/>
                    <a:pt x="58" y="334"/>
                    <a:pt x="58" y="302"/>
                  </a:cubicBezTo>
                  <a:cubicBezTo>
                    <a:pt x="58" y="280"/>
                    <a:pt x="73" y="270"/>
                    <a:pt x="94" y="278"/>
                  </a:cubicBezTo>
                  <a:cubicBezTo>
                    <a:pt x="101" y="280"/>
                    <a:pt x="108" y="285"/>
                    <a:pt x="115" y="289"/>
                  </a:cubicBezTo>
                  <a:cubicBezTo>
                    <a:pt x="117" y="281"/>
                    <a:pt x="117" y="274"/>
                    <a:pt x="119" y="267"/>
                  </a:cubicBezTo>
                  <a:cubicBezTo>
                    <a:pt x="124" y="245"/>
                    <a:pt x="137" y="239"/>
                    <a:pt x="156" y="252"/>
                  </a:cubicBezTo>
                  <a:cubicBezTo>
                    <a:pt x="157" y="253"/>
                    <a:pt x="158" y="253"/>
                    <a:pt x="160" y="255"/>
                  </a:cubicBezTo>
                  <a:cubicBezTo>
                    <a:pt x="166" y="243"/>
                    <a:pt x="174" y="237"/>
                    <a:pt x="187" y="239"/>
                  </a:cubicBezTo>
                  <a:cubicBezTo>
                    <a:pt x="201" y="241"/>
                    <a:pt x="210" y="250"/>
                    <a:pt x="214" y="264"/>
                  </a:cubicBezTo>
                  <a:cubicBezTo>
                    <a:pt x="225" y="297"/>
                    <a:pt x="218" y="329"/>
                    <a:pt x="204" y="360"/>
                  </a:cubicBezTo>
                  <a:cubicBezTo>
                    <a:pt x="198" y="372"/>
                    <a:pt x="190" y="383"/>
                    <a:pt x="181" y="396"/>
                  </a:cubicBezTo>
                  <a:cubicBezTo>
                    <a:pt x="209" y="368"/>
                    <a:pt x="234" y="378"/>
                    <a:pt x="261" y="402"/>
                  </a:cubicBezTo>
                  <a:cubicBezTo>
                    <a:pt x="250" y="352"/>
                    <a:pt x="254" y="306"/>
                    <a:pt x="268" y="258"/>
                  </a:cubicBezTo>
                  <a:cubicBezTo>
                    <a:pt x="254" y="265"/>
                    <a:pt x="243" y="270"/>
                    <a:pt x="233" y="275"/>
                  </a:cubicBezTo>
                  <a:cubicBezTo>
                    <a:pt x="232" y="274"/>
                    <a:pt x="231" y="273"/>
                    <a:pt x="231" y="272"/>
                  </a:cubicBezTo>
                  <a:cubicBezTo>
                    <a:pt x="236" y="253"/>
                    <a:pt x="255" y="248"/>
                    <a:pt x="270" y="238"/>
                  </a:cubicBezTo>
                  <a:cubicBezTo>
                    <a:pt x="265" y="222"/>
                    <a:pt x="249" y="212"/>
                    <a:pt x="247" y="195"/>
                  </a:cubicBezTo>
                  <a:cubicBezTo>
                    <a:pt x="248" y="194"/>
                    <a:pt x="250" y="193"/>
                    <a:pt x="251" y="192"/>
                  </a:cubicBezTo>
                  <a:cubicBezTo>
                    <a:pt x="259" y="202"/>
                    <a:pt x="268" y="211"/>
                    <a:pt x="277" y="221"/>
                  </a:cubicBezTo>
                  <a:cubicBezTo>
                    <a:pt x="294" y="194"/>
                    <a:pt x="312" y="167"/>
                    <a:pt x="343" y="152"/>
                  </a:cubicBezTo>
                  <a:cubicBezTo>
                    <a:pt x="333" y="145"/>
                    <a:pt x="323" y="139"/>
                    <a:pt x="314" y="132"/>
                  </a:cubicBezTo>
                  <a:cubicBezTo>
                    <a:pt x="293" y="116"/>
                    <a:pt x="280" y="94"/>
                    <a:pt x="281" y="66"/>
                  </a:cubicBezTo>
                  <a:cubicBezTo>
                    <a:pt x="281" y="49"/>
                    <a:pt x="292" y="39"/>
                    <a:pt x="309" y="43"/>
                  </a:cubicBezTo>
                  <a:cubicBezTo>
                    <a:pt x="321" y="46"/>
                    <a:pt x="332" y="52"/>
                    <a:pt x="345" y="57"/>
                  </a:cubicBezTo>
                  <a:cubicBezTo>
                    <a:pt x="345" y="54"/>
                    <a:pt x="345" y="50"/>
                    <a:pt x="346" y="46"/>
                  </a:cubicBezTo>
                  <a:cubicBezTo>
                    <a:pt x="347" y="40"/>
                    <a:pt x="347" y="35"/>
                    <a:pt x="349" y="30"/>
                  </a:cubicBezTo>
                  <a:cubicBezTo>
                    <a:pt x="358" y="4"/>
                    <a:pt x="380" y="0"/>
                    <a:pt x="398" y="21"/>
                  </a:cubicBezTo>
                  <a:cubicBezTo>
                    <a:pt x="399" y="22"/>
                    <a:pt x="400" y="24"/>
                    <a:pt x="401" y="27"/>
                  </a:cubicBezTo>
                  <a:cubicBezTo>
                    <a:pt x="404" y="24"/>
                    <a:pt x="406" y="22"/>
                    <a:pt x="408" y="20"/>
                  </a:cubicBezTo>
                  <a:cubicBezTo>
                    <a:pt x="415" y="10"/>
                    <a:pt x="424" y="5"/>
                    <a:pt x="436" y="7"/>
                  </a:cubicBezTo>
                  <a:cubicBezTo>
                    <a:pt x="448" y="9"/>
                    <a:pt x="457" y="17"/>
                    <a:pt x="461" y="29"/>
                  </a:cubicBezTo>
                  <a:cubicBezTo>
                    <a:pt x="468" y="53"/>
                    <a:pt x="464" y="76"/>
                    <a:pt x="454" y="98"/>
                  </a:cubicBezTo>
                  <a:cubicBezTo>
                    <a:pt x="447" y="115"/>
                    <a:pt x="436" y="131"/>
                    <a:pt x="426" y="149"/>
                  </a:cubicBezTo>
                  <a:cubicBezTo>
                    <a:pt x="467" y="163"/>
                    <a:pt x="497" y="194"/>
                    <a:pt x="523" y="231"/>
                  </a:cubicBezTo>
                  <a:cubicBezTo>
                    <a:pt x="529" y="224"/>
                    <a:pt x="534" y="218"/>
                    <a:pt x="540" y="212"/>
                  </a:cubicBezTo>
                  <a:cubicBezTo>
                    <a:pt x="542" y="210"/>
                    <a:pt x="546" y="209"/>
                    <a:pt x="549" y="208"/>
                  </a:cubicBezTo>
                  <a:cubicBezTo>
                    <a:pt x="549" y="212"/>
                    <a:pt x="551" y="216"/>
                    <a:pt x="549" y="219"/>
                  </a:cubicBezTo>
                  <a:cubicBezTo>
                    <a:pt x="544" y="227"/>
                    <a:pt x="537" y="235"/>
                    <a:pt x="531" y="244"/>
                  </a:cubicBezTo>
                  <a:cubicBezTo>
                    <a:pt x="546" y="254"/>
                    <a:pt x="561" y="267"/>
                    <a:pt x="569" y="285"/>
                  </a:cubicBezTo>
                  <a:cubicBezTo>
                    <a:pt x="568" y="286"/>
                    <a:pt x="567" y="287"/>
                    <a:pt x="566" y="288"/>
                  </a:cubicBezTo>
                  <a:cubicBezTo>
                    <a:pt x="558" y="282"/>
                    <a:pt x="550" y="277"/>
                    <a:pt x="540" y="270"/>
                  </a:cubicBezTo>
                  <a:cubicBezTo>
                    <a:pt x="560" y="334"/>
                    <a:pt x="572" y="396"/>
                    <a:pt x="570" y="461"/>
                  </a:cubicBezTo>
                  <a:cubicBezTo>
                    <a:pt x="583" y="455"/>
                    <a:pt x="594" y="450"/>
                    <a:pt x="606" y="445"/>
                  </a:cubicBezTo>
                  <a:cubicBezTo>
                    <a:pt x="599" y="435"/>
                    <a:pt x="593" y="425"/>
                    <a:pt x="587" y="414"/>
                  </a:cubicBezTo>
                  <a:cubicBezTo>
                    <a:pt x="578" y="400"/>
                    <a:pt x="576" y="385"/>
                    <a:pt x="577" y="369"/>
                  </a:cubicBezTo>
                  <a:cubicBezTo>
                    <a:pt x="578" y="345"/>
                    <a:pt x="596" y="335"/>
                    <a:pt x="617" y="346"/>
                  </a:cubicBezTo>
                  <a:cubicBezTo>
                    <a:pt x="619" y="347"/>
                    <a:pt x="621" y="348"/>
                    <a:pt x="622" y="349"/>
                  </a:cubicBezTo>
                  <a:cubicBezTo>
                    <a:pt x="630" y="342"/>
                    <a:pt x="637" y="333"/>
                    <a:pt x="645" y="331"/>
                  </a:cubicBezTo>
                  <a:cubicBezTo>
                    <a:pt x="653" y="329"/>
                    <a:pt x="663" y="335"/>
                    <a:pt x="676" y="339"/>
                  </a:cubicBezTo>
                  <a:cubicBezTo>
                    <a:pt x="693" y="333"/>
                    <a:pt x="709" y="344"/>
                    <a:pt x="711" y="368"/>
                  </a:cubicBezTo>
                  <a:cubicBezTo>
                    <a:pt x="713" y="397"/>
                    <a:pt x="708" y="425"/>
                    <a:pt x="686" y="447"/>
                  </a:cubicBezTo>
                  <a:cubicBezTo>
                    <a:pt x="698" y="456"/>
                    <a:pt x="708" y="464"/>
                    <a:pt x="722" y="475"/>
                  </a:cubicBezTo>
                  <a:cubicBezTo>
                    <a:pt x="724" y="449"/>
                    <a:pt x="724" y="425"/>
                    <a:pt x="729" y="403"/>
                  </a:cubicBezTo>
                  <a:cubicBezTo>
                    <a:pt x="733" y="380"/>
                    <a:pt x="742" y="358"/>
                    <a:pt x="749" y="335"/>
                  </a:cubicBezTo>
                  <a:cubicBezTo>
                    <a:pt x="745" y="335"/>
                    <a:pt x="740" y="334"/>
                    <a:pt x="734" y="333"/>
                  </a:cubicBezTo>
                  <a:cubicBezTo>
                    <a:pt x="739" y="319"/>
                    <a:pt x="752" y="319"/>
                    <a:pt x="764" y="313"/>
                  </a:cubicBezTo>
                  <a:cubicBezTo>
                    <a:pt x="758" y="303"/>
                    <a:pt x="753" y="293"/>
                    <a:pt x="748" y="284"/>
                  </a:cubicBezTo>
                  <a:cubicBezTo>
                    <a:pt x="746" y="281"/>
                    <a:pt x="743" y="278"/>
                    <a:pt x="741" y="274"/>
                  </a:cubicBezTo>
                  <a:cubicBezTo>
                    <a:pt x="741" y="272"/>
                    <a:pt x="741" y="269"/>
                    <a:pt x="741" y="267"/>
                  </a:cubicBezTo>
                  <a:cubicBezTo>
                    <a:pt x="744" y="267"/>
                    <a:pt x="748" y="267"/>
                    <a:pt x="749" y="268"/>
                  </a:cubicBezTo>
                  <a:cubicBezTo>
                    <a:pt x="757" y="278"/>
                    <a:pt x="765" y="288"/>
                    <a:pt x="773" y="299"/>
                  </a:cubicBezTo>
                  <a:cubicBezTo>
                    <a:pt x="790" y="279"/>
                    <a:pt x="808" y="258"/>
                    <a:pt x="836" y="250"/>
                  </a:cubicBezTo>
                  <a:cubicBezTo>
                    <a:pt x="833" y="247"/>
                    <a:pt x="832" y="245"/>
                    <a:pt x="830" y="244"/>
                  </a:cubicBezTo>
                  <a:cubicBezTo>
                    <a:pt x="796" y="221"/>
                    <a:pt x="798" y="183"/>
                    <a:pt x="809" y="157"/>
                  </a:cubicBezTo>
                  <a:cubicBezTo>
                    <a:pt x="816" y="140"/>
                    <a:pt x="830" y="137"/>
                    <a:pt x="844" y="148"/>
                  </a:cubicBezTo>
                  <a:cubicBezTo>
                    <a:pt x="850" y="153"/>
                    <a:pt x="855" y="159"/>
                    <a:pt x="861" y="165"/>
                  </a:cubicBezTo>
                  <a:cubicBezTo>
                    <a:pt x="864" y="161"/>
                    <a:pt x="866" y="156"/>
                    <a:pt x="868" y="152"/>
                  </a:cubicBezTo>
                  <a:cubicBezTo>
                    <a:pt x="871" y="147"/>
                    <a:pt x="874" y="142"/>
                    <a:pt x="877" y="138"/>
                  </a:cubicBezTo>
                  <a:cubicBezTo>
                    <a:pt x="889" y="124"/>
                    <a:pt x="902" y="125"/>
                    <a:pt x="911" y="141"/>
                  </a:cubicBezTo>
                  <a:cubicBezTo>
                    <a:pt x="913" y="143"/>
                    <a:pt x="914" y="145"/>
                    <a:pt x="915" y="147"/>
                  </a:cubicBezTo>
                  <a:cubicBezTo>
                    <a:pt x="920" y="144"/>
                    <a:pt x="925" y="140"/>
                    <a:pt x="931" y="139"/>
                  </a:cubicBezTo>
                  <a:cubicBezTo>
                    <a:pt x="946" y="135"/>
                    <a:pt x="961" y="148"/>
                    <a:pt x="962" y="165"/>
                  </a:cubicBezTo>
                  <a:cubicBezTo>
                    <a:pt x="963" y="182"/>
                    <a:pt x="957" y="196"/>
                    <a:pt x="948" y="210"/>
                  </a:cubicBezTo>
                  <a:cubicBezTo>
                    <a:pt x="943" y="217"/>
                    <a:pt x="937" y="224"/>
                    <a:pt x="931" y="230"/>
                  </a:cubicBezTo>
                  <a:cubicBezTo>
                    <a:pt x="926" y="237"/>
                    <a:pt x="919" y="242"/>
                    <a:pt x="912" y="249"/>
                  </a:cubicBezTo>
                  <a:cubicBezTo>
                    <a:pt x="968" y="271"/>
                    <a:pt x="977" y="319"/>
                    <a:pt x="980" y="372"/>
                  </a:cubicBezTo>
                  <a:cubicBezTo>
                    <a:pt x="986" y="367"/>
                    <a:pt x="991" y="363"/>
                    <a:pt x="996" y="361"/>
                  </a:cubicBezTo>
                  <a:cubicBezTo>
                    <a:pt x="999" y="359"/>
                    <a:pt x="1004" y="361"/>
                    <a:pt x="1008" y="361"/>
                  </a:cubicBezTo>
                  <a:cubicBezTo>
                    <a:pt x="1006" y="365"/>
                    <a:pt x="1006" y="369"/>
                    <a:pt x="1003" y="371"/>
                  </a:cubicBezTo>
                  <a:cubicBezTo>
                    <a:pt x="982" y="389"/>
                    <a:pt x="982" y="389"/>
                    <a:pt x="991" y="415"/>
                  </a:cubicBezTo>
                  <a:cubicBezTo>
                    <a:pt x="995" y="427"/>
                    <a:pt x="999" y="439"/>
                    <a:pt x="1003" y="450"/>
                  </a:cubicBezTo>
                  <a:cubicBezTo>
                    <a:pt x="1002" y="452"/>
                    <a:pt x="1000" y="453"/>
                    <a:pt x="999" y="454"/>
                  </a:cubicBezTo>
                  <a:close/>
                  <a:moveTo>
                    <a:pt x="191" y="1225"/>
                  </a:moveTo>
                  <a:cubicBezTo>
                    <a:pt x="203" y="1217"/>
                    <a:pt x="212" y="1210"/>
                    <a:pt x="222" y="1204"/>
                  </a:cubicBezTo>
                  <a:cubicBezTo>
                    <a:pt x="265" y="1181"/>
                    <a:pt x="311" y="1167"/>
                    <a:pt x="359" y="1155"/>
                  </a:cubicBezTo>
                  <a:cubicBezTo>
                    <a:pt x="453" y="1131"/>
                    <a:pt x="549" y="1123"/>
                    <a:pt x="646" y="1128"/>
                  </a:cubicBezTo>
                  <a:cubicBezTo>
                    <a:pt x="726" y="1132"/>
                    <a:pt x="807" y="1139"/>
                    <a:pt x="884" y="1163"/>
                  </a:cubicBezTo>
                  <a:cubicBezTo>
                    <a:pt x="892" y="1166"/>
                    <a:pt x="894" y="1161"/>
                    <a:pt x="897" y="1156"/>
                  </a:cubicBezTo>
                  <a:cubicBezTo>
                    <a:pt x="911" y="1121"/>
                    <a:pt x="926" y="1085"/>
                    <a:pt x="940" y="1050"/>
                  </a:cubicBezTo>
                  <a:cubicBezTo>
                    <a:pt x="946" y="1035"/>
                    <a:pt x="949" y="1019"/>
                    <a:pt x="952" y="1003"/>
                  </a:cubicBezTo>
                  <a:cubicBezTo>
                    <a:pt x="953" y="1000"/>
                    <a:pt x="951" y="994"/>
                    <a:pt x="949" y="993"/>
                  </a:cubicBezTo>
                  <a:cubicBezTo>
                    <a:pt x="931" y="987"/>
                    <a:pt x="913" y="978"/>
                    <a:pt x="894" y="976"/>
                  </a:cubicBezTo>
                  <a:cubicBezTo>
                    <a:pt x="850" y="970"/>
                    <a:pt x="807" y="964"/>
                    <a:pt x="763" y="964"/>
                  </a:cubicBezTo>
                  <a:cubicBezTo>
                    <a:pt x="703" y="965"/>
                    <a:pt x="642" y="970"/>
                    <a:pt x="582" y="976"/>
                  </a:cubicBezTo>
                  <a:cubicBezTo>
                    <a:pt x="477" y="987"/>
                    <a:pt x="378" y="1016"/>
                    <a:pt x="284" y="1064"/>
                  </a:cubicBezTo>
                  <a:cubicBezTo>
                    <a:pt x="237" y="1087"/>
                    <a:pt x="195" y="1116"/>
                    <a:pt x="158" y="1154"/>
                  </a:cubicBezTo>
                  <a:cubicBezTo>
                    <a:pt x="154" y="1158"/>
                    <a:pt x="152" y="1162"/>
                    <a:pt x="155" y="1168"/>
                  </a:cubicBezTo>
                  <a:cubicBezTo>
                    <a:pt x="167" y="1187"/>
                    <a:pt x="179" y="1206"/>
                    <a:pt x="191" y="1225"/>
                  </a:cubicBezTo>
                  <a:close/>
                  <a:moveTo>
                    <a:pt x="197" y="1229"/>
                  </a:moveTo>
                  <a:cubicBezTo>
                    <a:pt x="199" y="1233"/>
                    <a:pt x="200" y="1235"/>
                    <a:pt x="201" y="1236"/>
                  </a:cubicBezTo>
                  <a:cubicBezTo>
                    <a:pt x="225" y="1259"/>
                    <a:pt x="249" y="1282"/>
                    <a:pt x="275" y="1304"/>
                  </a:cubicBezTo>
                  <a:cubicBezTo>
                    <a:pt x="282" y="1311"/>
                    <a:pt x="293" y="1315"/>
                    <a:pt x="304" y="1317"/>
                  </a:cubicBezTo>
                  <a:cubicBezTo>
                    <a:pt x="370" y="1329"/>
                    <a:pt x="437" y="1334"/>
                    <a:pt x="504" y="1335"/>
                  </a:cubicBezTo>
                  <a:cubicBezTo>
                    <a:pt x="549" y="1335"/>
                    <a:pt x="595" y="1336"/>
                    <a:pt x="641" y="1337"/>
                  </a:cubicBezTo>
                  <a:cubicBezTo>
                    <a:pt x="684" y="1338"/>
                    <a:pt x="727" y="1339"/>
                    <a:pt x="768" y="1323"/>
                  </a:cubicBezTo>
                  <a:cubicBezTo>
                    <a:pt x="770" y="1322"/>
                    <a:pt x="772" y="1322"/>
                    <a:pt x="774" y="1322"/>
                  </a:cubicBezTo>
                  <a:cubicBezTo>
                    <a:pt x="783" y="1317"/>
                    <a:pt x="794" y="1314"/>
                    <a:pt x="802" y="1307"/>
                  </a:cubicBezTo>
                  <a:cubicBezTo>
                    <a:pt x="810" y="1300"/>
                    <a:pt x="817" y="1290"/>
                    <a:pt x="823" y="1280"/>
                  </a:cubicBezTo>
                  <a:cubicBezTo>
                    <a:pt x="842" y="1250"/>
                    <a:pt x="860" y="1219"/>
                    <a:pt x="878" y="1189"/>
                  </a:cubicBezTo>
                  <a:cubicBezTo>
                    <a:pt x="879" y="1187"/>
                    <a:pt x="880" y="1184"/>
                    <a:pt x="882" y="1180"/>
                  </a:cubicBezTo>
                  <a:cubicBezTo>
                    <a:pt x="858" y="1174"/>
                    <a:pt x="835" y="1168"/>
                    <a:pt x="812" y="1163"/>
                  </a:cubicBezTo>
                  <a:cubicBezTo>
                    <a:pt x="751" y="1150"/>
                    <a:pt x="689" y="1146"/>
                    <a:pt x="628" y="1144"/>
                  </a:cubicBezTo>
                  <a:cubicBezTo>
                    <a:pt x="502" y="1138"/>
                    <a:pt x="380" y="1155"/>
                    <a:pt x="262" y="1198"/>
                  </a:cubicBezTo>
                  <a:cubicBezTo>
                    <a:pt x="239" y="1206"/>
                    <a:pt x="219" y="1218"/>
                    <a:pt x="197" y="1229"/>
                  </a:cubicBezTo>
                  <a:close/>
                  <a:moveTo>
                    <a:pt x="961" y="912"/>
                  </a:moveTo>
                  <a:cubicBezTo>
                    <a:pt x="955" y="912"/>
                    <a:pt x="952" y="912"/>
                    <a:pt x="948" y="912"/>
                  </a:cubicBezTo>
                  <a:cubicBezTo>
                    <a:pt x="874" y="908"/>
                    <a:pt x="799" y="905"/>
                    <a:pt x="724" y="901"/>
                  </a:cubicBezTo>
                  <a:cubicBezTo>
                    <a:pt x="672" y="898"/>
                    <a:pt x="619" y="893"/>
                    <a:pt x="567" y="893"/>
                  </a:cubicBezTo>
                  <a:cubicBezTo>
                    <a:pt x="453" y="893"/>
                    <a:pt x="339" y="897"/>
                    <a:pt x="225" y="898"/>
                  </a:cubicBezTo>
                  <a:cubicBezTo>
                    <a:pt x="182" y="899"/>
                    <a:pt x="140" y="903"/>
                    <a:pt x="98" y="912"/>
                  </a:cubicBezTo>
                  <a:cubicBezTo>
                    <a:pt x="85" y="914"/>
                    <a:pt x="80" y="920"/>
                    <a:pt x="80" y="934"/>
                  </a:cubicBezTo>
                  <a:cubicBezTo>
                    <a:pt x="80" y="947"/>
                    <a:pt x="81" y="960"/>
                    <a:pt x="84" y="972"/>
                  </a:cubicBezTo>
                  <a:cubicBezTo>
                    <a:pt x="96" y="1013"/>
                    <a:pt x="108" y="1054"/>
                    <a:pt x="122" y="1095"/>
                  </a:cubicBezTo>
                  <a:cubicBezTo>
                    <a:pt x="128" y="1113"/>
                    <a:pt x="138" y="1131"/>
                    <a:pt x="146" y="1150"/>
                  </a:cubicBezTo>
                  <a:cubicBezTo>
                    <a:pt x="172" y="1120"/>
                    <a:pt x="202" y="1098"/>
                    <a:pt x="233" y="1078"/>
                  </a:cubicBezTo>
                  <a:cubicBezTo>
                    <a:pt x="307" y="1027"/>
                    <a:pt x="391" y="999"/>
                    <a:pt x="478" y="979"/>
                  </a:cubicBezTo>
                  <a:cubicBezTo>
                    <a:pt x="599" y="951"/>
                    <a:pt x="723" y="940"/>
                    <a:pt x="847" y="953"/>
                  </a:cubicBezTo>
                  <a:cubicBezTo>
                    <a:pt x="880" y="957"/>
                    <a:pt x="913" y="958"/>
                    <a:pt x="943" y="973"/>
                  </a:cubicBezTo>
                  <a:cubicBezTo>
                    <a:pt x="947" y="975"/>
                    <a:pt x="951" y="975"/>
                    <a:pt x="959" y="977"/>
                  </a:cubicBezTo>
                  <a:cubicBezTo>
                    <a:pt x="960" y="955"/>
                    <a:pt x="960" y="934"/>
                    <a:pt x="961" y="912"/>
                  </a:cubicBezTo>
                  <a:close/>
                  <a:moveTo>
                    <a:pt x="409" y="457"/>
                  </a:moveTo>
                  <a:cubicBezTo>
                    <a:pt x="407" y="410"/>
                    <a:pt x="406" y="365"/>
                    <a:pt x="405" y="319"/>
                  </a:cubicBezTo>
                  <a:cubicBezTo>
                    <a:pt x="397" y="323"/>
                    <a:pt x="392" y="326"/>
                    <a:pt x="386" y="328"/>
                  </a:cubicBezTo>
                  <a:cubicBezTo>
                    <a:pt x="385" y="327"/>
                    <a:pt x="384" y="326"/>
                    <a:pt x="383" y="325"/>
                  </a:cubicBezTo>
                  <a:cubicBezTo>
                    <a:pt x="389" y="316"/>
                    <a:pt x="395" y="307"/>
                    <a:pt x="401" y="298"/>
                  </a:cubicBezTo>
                  <a:cubicBezTo>
                    <a:pt x="387" y="285"/>
                    <a:pt x="369" y="280"/>
                    <a:pt x="360" y="264"/>
                  </a:cubicBezTo>
                  <a:cubicBezTo>
                    <a:pt x="360" y="263"/>
                    <a:pt x="361" y="262"/>
                    <a:pt x="362" y="260"/>
                  </a:cubicBezTo>
                  <a:cubicBezTo>
                    <a:pt x="374" y="266"/>
                    <a:pt x="386" y="271"/>
                    <a:pt x="402" y="278"/>
                  </a:cubicBezTo>
                  <a:cubicBezTo>
                    <a:pt x="396" y="240"/>
                    <a:pt x="391" y="206"/>
                    <a:pt x="386" y="171"/>
                  </a:cubicBezTo>
                  <a:cubicBezTo>
                    <a:pt x="385" y="164"/>
                    <a:pt x="381" y="163"/>
                    <a:pt x="374" y="164"/>
                  </a:cubicBezTo>
                  <a:cubicBezTo>
                    <a:pt x="331" y="172"/>
                    <a:pt x="306" y="201"/>
                    <a:pt x="293" y="239"/>
                  </a:cubicBezTo>
                  <a:cubicBezTo>
                    <a:pt x="272" y="298"/>
                    <a:pt x="266" y="358"/>
                    <a:pt x="281" y="420"/>
                  </a:cubicBezTo>
                  <a:cubicBezTo>
                    <a:pt x="281" y="423"/>
                    <a:pt x="283" y="426"/>
                    <a:pt x="284" y="428"/>
                  </a:cubicBezTo>
                  <a:cubicBezTo>
                    <a:pt x="327" y="488"/>
                    <a:pt x="344" y="555"/>
                    <a:pt x="343" y="627"/>
                  </a:cubicBezTo>
                  <a:cubicBezTo>
                    <a:pt x="343" y="706"/>
                    <a:pt x="340" y="786"/>
                    <a:pt x="338" y="866"/>
                  </a:cubicBezTo>
                  <a:cubicBezTo>
                    <a:pt x="338" y="869"/>
                    <a:pt x="338" y="871"/>
                    <a:pt x="338" y="874"/>
                  </a:cubicBezTo>
                  <a:cubicBezTo>
                    <a:pt x="369" y="874"/>
                    <a:pt x="398" y="873"/>
                    <a:pt x="429" y="873"/>
                  </a:cubicBezTo>
                  <a:cubicBezTo>
                    <a:pt x="428" y="861"/>
                    <a:pt x="428" y="850"/>
                    <a:pt x="427" y="839"/>
                  </a:cubicBezTo>
                  <a:cubicBezTo>
                    <a:pt x="416" y="841"/>
                    <a:pt x="414" y="839"/>
                    <a:pt x="415" y="829"/>
                  </a:cubicBezTo>
                  <a:cubicBezTo>
                    <a:pt x="416" y="824"/>
                    <a:pt x="418" y="819"/>
                    <a:pt x="420" y="815"/>
                  </a:cubicBezTo>
                  <a:cubicBezTo>
                    <a:pt x="424" y="809"/>
                    <a:pt x="424" y="804"/>
                    <a:pt x="418" y="799"/>
                  </a:cubicBezTo>
                  <a:cubicBezTo>
                    <a:pt x="412" y="795"/>
                    <a:pt x="408" y="791"/>
                    <a:pt x="404" y="786"/>
                  </a:cubicBezTo>
                  <a:cubicBezTo>
                    <a:pt x="402" y="783"/>
                    <a:pt x="402" y="779"/>
                    <a:pt x="402" y="775"/>
                  </a:cubicBezTo>
                  <a:cubicBezTo>
                    <a:pt x="405" y="775"/>
                    <a:pt x="409" y="775"/>
                    <a:pt x="412" y="777"/>
                  </a:cubicBezTo>
                  <a:cubicBezTo>
                    <a:pt x="415" y="778"/>
                    <a:pt x="418" y="782"/>
                    <a:pt x="424" y="786"/>
                  </a:cubicBezTo>
                  <a:cubicBezTo>
                    <a:pt x="424" y="746"/>
                    <a:pt x="424" y="708"/>
                    <a:pt x="425" y="671"/>
                  </a:cubicBezTo>
                  <a:cubicBezTo>
                    <a:pt x="423" y="671"/>
                    <a:pt x="422" y="671"/>
                    <a:pt x="421" y="670"/>
                  </a:cubicBezTo>
                  <a:cubicBezTo>
                    <a:pt x="416" y="680"/>
                    <a:pt x="411" y="689"/>
                    <a:pt x="406" y="699"/>
                  </a:cubicBezTo>
                  <a:cubicBezTo>
                    <a:pt x="396" y="680"/>
                    <a:pt x="411" y="668"/>
                    <a:pt x="416" y="653"/>
                  </a:cubicBezTo>
                  <a:cubicBezTo>
                    <a:pt x="405" y="647"/>
                    <a:pt x="394" y="642"/>
                    <a:pt x="383" y="636"/>
                  </a:cubicBezTo>
                  <a:cubicBezTo>
                    <a:pt x="381" y="634"/>
                    <a:pt x="381" y="631"/>
                    <a:pt x="379" y="629"/>
                  </a:cubicBezTo>
                  <a:cubicBezTo>
                    <a:pt x="382" y="628"/>
                    <a:pt x="384" y="625"/>
                    <a:pt x="387" y="626"/>
                  </a:cubicBezTo>
                  <a:cubicBezTo>
                    <a:pt x="391" y="626"/>
                    <a:pt x="394" y="628"/>
                    <a:pt x="398" y="629"/>
                  </a:cubicBezTo>
                  <a:cubicBezTo>
                    <a:pt x="405" y="633"/>
                    <a:pt x="413" y="636"/>
                    <a:pt x="423" y="641"/>
                  </a:cubicBezTo>
                  <a:cubicBezTo>
                    <a:pt x="419" y="589"/>
                    <a:pt x="415" y="539"/>
                    <a:pt x="411" y="486"/>
                  </a:cubicBezTo>
                  <a:cubicBezTo>
                    <a:pt x="404" y="496"/>
                    <a:pt x="400" y="502"/>
                    <a:pt x="395" y="508"/>
                  </a:cubicBezTo>
                  <a:cubicBezTo>
                    <a:pt x="388" y="493"/>
                    <a:pt x="400" y="484"/>
                    <a:pt x="403" y="471"/>
                  </a:cubicBezTo>
                  <a:cubicBezTo>
                    <a:pt x="388" y="465"/>
                    <a:pt x="373" y="459"/>
                    <a:pt x="359" y="453"/>
                  </a:cubicBezTo>
                  <a:cubicBezTo>
                    <a:pt x="359" y="451"/>
                    <a:pt x="360" y="450"/>
                    <a:pt x="360" y="448"/>
                  </a:cubicBezTo>
                  <a:cubicBezTo>
                    <a:pt x="377" y="443"/>
                    <a:pt x="392" y="453"/>
                    <a:pt x="409" y="457"/>
                  </a:cubicBezTo>
                  <a:close/>
                  <a:moveTo>
                    <a:pt x="458" y="409"/>
                  </a:moveTo>
                  <a:cubicBezTo>
                    <a:pt x="460" y="410"/>
                    <a:pt x="461" y="412"/>
                    <a:pt x="463" y="413"/>
                  </a:cubicBezTo>
                  <a:cubicBezTo>
                    <a:pt x="460" y="417"/>
                    <a:pt x="458" y="422"/>
                    <a:pt x="456" y="425"/>
                  </a:cubicBezTo>
                  <a:cubicBezTo>
                    <a:pt x="448" y="435"/>
                    <a:pt x="439" y="445"/>
                    <a:pt x="432" y="455"/>
                  </a:cubicBezTo>
                  <a:cubicBezTo>
                    <a:pt x="426" y="461"/>
                    <a:pt x="427" y="467"/>
                    <a:pt x="435" y="471"/>
                  </a:cubicBezTo>
                  <a:cubicBezTo>
                    <a:pt x="443" y="475"/>
                    <a:pt x="451" y="479"/>
                    <a:pt x="458" y="484"/>
                  </a:cubicBezTo>
                  <a:cubicBezTo>
                    <a:pt x="462" y="487"/>
                    <a:pt x="465" y="492"/>
                    <a:pt x="468" y="496"/>
                  </a:cubicBezTo>
                  <a:cubicBezTo>
                    <a:pt x="467" y="498"/>
                    <a:pt x="466" y="499"/>
                    <a:pt x="465" y="500"/>
                  </a:cubicBezTo>
                  <a:cubicBezTo>
                    <a:pt x="453" y="495"/>
                    <a:pt x="442" y="491"/>
                    <a:pt x="429" y="486"/>
                  </a:cubicBezTo>
                  <a:cubicBezTo>
                    <a:pt x="433" y="530"/>
                    <a:pt x="436" y="573"/>
                    <a:pt x="440" y="618"/>
                  </a:cubicBezTo>
                  <a:cubicBezTo>
                    <a:pt x="453" y="606"/>
                    <a:pt x="458" y="589"/>
                    <a:pt x="475" y="586"/>
                  </a:cubicBezTo>
                  <a:cubicBezTo>
                    <a:pt x="474" y="592"/>
                    <a:pt x="473" y="598"/>
                    <a:pt x="469" y="603"/>
                  </a:cubicBezTo>
                  <a:cubicBezTo>
                    <a:pt x="463" y="613"/>
                    <a:pt x="455" y="623"/>
                    <a:pt x="448" y="633"/>
                  </a:cubicBezTo>
                  <a:cubicBezTo>
                    <a:pt x="439" y="645"/>
                    <a:pt x="439" y="646"/>
                    <a:pt x="453" y="652"/>
                  </a:cubicBezTo>
                  <a:cubicBezTo>
                    <a:pt x="459" y="655"/>
                    <a:pt x="466" y="658"/>
                    <a:pt x="471" y="663"/>
                  </a:cubicBezTo>
                  <a:cubicBezTo>
                    <a:pt x="475" y="666"/>
                    <a:pt x="477" y="670"/>
                    <a:pt x="480" y="674"/>
                  </a:cubicBezTo>
                  <a:cubicBezTo>
                    <a:pt x="479" y="676"/>
                    <a:pt x="478" y="677"/>
                    <a:pt x="477" y="679"/>
                  </a:cubicBezTo>
                  <a:cubicBezTo>
                    <a:pt x="466" y="674"/>
                    <a:pt x="455" y="669"/>
                    <a:pt x="443" y="664"/>
                  </a:cubicBezTo>
                  <a:cubicBezTo>
                    <a:pt x="443" y="701"/>
                    <a:pt x="443" y="736"/>
                    <a:pt x="444" y="773"/>
                  </a:cubicBezTo>
                  <a:cubicBezTo>
                    <a:pt x="453" y="764"/>
                    <a:pt x="457" y="752"/>
                    <a:pt x="468" y="750"/>
                  </a:cubicBezTo>
                  <a:cubicBezTo>
                    <a:pt x="469" y="751"/>
                    <a:pt x="471" y="752"/>
                    <a:pt x="472" y="753"/>
                  </a:cubicBezTo>
                  <a:cubicBezTo>
                    <a:pt x="463" y="769"/>
                    <a:pt x="454" y="784"/>
                    <a:pt x="445" y="800"/>
                  </a:cubicBezTo>
                  <a:cubicBezTo>
                    <a:pt x="454" y="810"/>
                    <a:pt x="471" y="811"/>
                    <a:pt x="474" y="831"/>
                  </a:cubicBezTo>
                  <a:cubicBezTo>
                    <a:pt x="463" y="827"/>
                    <a:pt x="454" y="823"/>
                    <a:pt x="445" y="820"/>
                  </a:cubicBezTo>
                  <a:cubicBezTo>
                    <a:pt x="446" y="836"/>
                    <a:pt x="447" y="852"/>
                    <a:pt x="448" y="867"/>
                  </a:cubicBezTo>
                  <a:cubicBezTo>
                    <a:pt x="449" y="869"/>
                    <a:pt x="454" y="873"/>
                    <a:pt x="457" y="873"/>
                  </a:cubicBezTo>
                  <a:cubicBezTo>
                    <a:pt x="475" y="873"/>
                    <a:pt x="493" y="873"/>
                    <a:pt x="510" y="873"/>
                  </a:cubicBezTo>
                  <a:cubicBezTo>
                    <a:pt x="522" y="872"/>
                    <a:pt x="534" y="872"/>
                    <a:pt x="550" y="872"/>
                  </a:cubicBezTo>
                  <a:cubicBezTo>
                    <a:pt x="543" y="834"/>
                    <a:pt x="538" y="797"/>
                    <a:pt x="531" y="761"/>
                  </a:cubicBezTo>
                  <a:cubicBezTo>
                    <a:pt x="521" y="769"/>
                    <a:pt x="511" y="777"/>
                    <a:pt x="502" y="785"/>
                  </a:cubicBezTo>
                  <a:cubicBezTo>
                    <a:pt x="501" y="784"/>
                    <a:pt x="499" y="782"/>
                    <a:pt x="498" y="781"/>
                  </a:cubicBezTo>
                  <a:cubicBezTo>
                    <a:pt x="502" y="774"/>
                    <a:pt x="506" y="767"/>
                    <a:pt x="511" y="761"/>
                  </a:cubicBezTo>
                  <a:cubicBezTo>
                    <a:pt x="531" y="733"/>
                    <a:pt x="531" y="733"/>
                    <a:pt x="502" y="714"/>
                  </a:cubicBezTo>
                  <a:cubicBezTo>
                    <a:pt x="500" y="713"/>
                    <a:pt x="499" y="709"/>
                    <a:pt x="497" y="706"/>
                  </a:cubicBezTo>
                  <a:cubicBezTo>
                    <a:pt x="500" y="705"/>
                    <a:pt x="504" y="703"/>
                    <a:pt x="506" y="704"/>
                  </a:cubicBezTo>
                  <a:cubicBezTo>
                    <a:pt x="512" y="706"/>
                    <a:pt x="517" y="709"/>
                    <a:pt x="521" y="711"/>
                  </a:cubicBezTo>
                  <a:cubicBezTo>
                    <a:pt x="521" y="665"/>
                    <a:pt x="521" y="619"/>
                    <a:pt x="521" y="574"/>
                  </a:cubicBezTo>
                  <a:cubicBezTo>
                    <a:pt x="513" y="578"/>
                    <a:pt x="504" y="583"/>
                    <a:pt x="494" y="587"/>
                  </a:cubicBezTo>
                  <a:cubicBezTo>
                    <a:pt x="493" y="586"/>
                    <a:pt x="493" y="585"/>
                    <a:pt x="492" y="584"/>
                  </a:cubicBezTo>
                  <a:cubicBezTo>
                    <a:pt x="494" y="580"/>
                    <a:pt x="495" y="577"/>
                    <a:pt x="498" y="574"/>
                  </a:cubicBezTo>
                  <a:cubicBezTo>
                    <a:pt x="505" y="567"/>
                    <a:pt x="512" y="561"/>
                    <a:pt x="519" y="555"/>
                  </a:cubicBezTo>
                  <a:cubicBezTo>
                    <a:pt x="525" y="550"/>
                    <a:pt x="526" y="545"/>
                    <a:pt x="520" y="539"/>
                  </a:cubicBezTo>
                  <a:cubicBezTo>
                    <a:pt x="514" y="533"/>
                    <a:pt x="508" y="527"/>
                    <a:pt x="502" y="520"/>
                  </a:cubicBezTo>
                  <a:cubicBezTo>
                    <a:pt x="499" y="517"/>
                    <a:pt x="497" y="514"/>
                    <a:pt x="495" y="510"/>
                  </a:cubicBezTo>
                  <a:cubicBezTo>
                    <a:pt x="496" y="509"/>
                    <a:pt x="498" y="508"/>
                    <a:pt x="499" y="507"/>
                  </a:cubicBezTo>
                  <a:cubicBezTo>
                    <a:pt x="509" y="514"/>
                    <a:pt x="519" y="521"/>
                    <a:pt x="530" y="529"/>
                  </a:cubicBezTo>
                  <a:cubicBezTo>
                    <a:pt x="536" y="503"/>
                    <a:pt x="552" y="482"/>
                    <a:pt x="551" y="452"/>
                  </a:cubicBezTo>
                  <a:cubicBezTo>
                    <a:pt x="548" y="390"/>
                    <a:pt x="539" y="331"/>
                    <a:pt x="519" y="273"/>
                  </a:cubicBezTo>
                  <a:cubicBezTo>
                    <a:pt x="503" y="228"/>
                    <a:pt x="474" y="195"/>
                    <a:pt x="432" y="173"/>
                  </a:cubicBezTo>
                  <a:cubicBezTo>
                    <a:pt x="422" y="168"/>
                    <a:pt x="410" y="165"/>
                    <a:pt x="399" y="161"/>
                  </a:cubicBezTo>
                  <a:cubicBezTo>
                    <a:pt x="405" y="202"/>
                    <a:pt x="411" y="239"/>
                    <a:pt x="418" y="278"/>
                  </a:cubicBezTo>
                  <a:cubicBezTo>
                    <a:pt x="423" y="273"/>
                    <a:pt x="426" y="268"/>
                    <a:pt x="431" y="264"/>
                  </a:cubicBezTo>
                  <a:cubicBezTo>
                    <a:pt x="434" y="262"/>
                    <a:pt x="439" y="261"/>
                    <a:pt x="443" y="260"/>
                  </a:cubicBezTo>
                  <a:cubicBezTo>
                    <a:pt x="442" y="264"/>
                    <a:pt x="442" y="269"/>
                    <a:pt x="440" y="272"/>
                  </a:cubicBezTo>
                  <a:cubicBezTo>
                    <a:pt x="435" y="279"/>
                    <a:pt x="430" y="286"/>
                    <a:pt x="424" y="293"/>
                  </a:cubicBezTo>
                  <a:cubicBezTo>
                    <a:pt x="435" y="302"/>
                    <a:pt x="450" y="305"/>
                    <a:pt x="454" y="319"/>
                  </a:cubicBezTo>
                  <a:cubicBezTo>
                    <a:pt x="453" y="320"/>
                    <a:pt x="452" y="322"/>
                    <a:pt x="452" y="323"/>
                  </a:cubicBezTo>
                  <a:cubicBezTo>
                    <a:pt x="442" y="319"/>
                    <a:pt x="431" y="315"/>
                    <a:pt x="421" y="311"/>
                  </a:cubicBezTo>
                  <a:cubicBezTo>
                    <a:pt x="423" y="352"/>
                    <a:pt x="424" y="393"/>
                    <a:pt x="426" y="435"/>
                  </a:cubicBezTo>
                  <a:cubicBezTo>
                    <a:pt x="438" y="425"/>
                    <a:pt x="448" y="417"/>
                    <a:pt x="458" y="409"/>
                  </a:cubicBezTo>
                  <a:close/>
                  <a:moveTo>
                    <a:pt x="211" y="789"/>
                  </a:moveTo>
                  <a:cubicBezTo>
                    <a:pt x="212" y="749"/>
                    <a:pt x="210" y="712"/>
                    <a:pt x="207" y="673"/>
                  </a:cubicBezTo>
                  <a:cubicBezTo>
                    <a:pt x="202" y="677"/>
                    <a:pt x="198" y="680"/>
                    <a:pt x="194" y="683"/>
                  </a:cubicBezTo>
                  <a:cubicBezTo>
                    <a:pt x="192" y="682"/>
                    <a:pt x="191" y="681"/>
                    <a:pt x="190" y="680"/>
                  </a:cubicBezTo>
                  <a:cubicBezTo>
                    <a:pt x="193" y="673"/>
                    <a:pt x="197" y="665"/>
                    <a:pt x="201" y="656"/>
                  </a:cubicBezTo>
                  <a:cubicBezTo>
                    <a:pt x="194" y="653"/>
                    <a:pt x="187" y="651"/>
                    <a:pt x="180" y="648"/>
                  </a:cubicBezTo>
                  <a:cubicBezTo>
                    <a:pt x="177" y="646"/>
                    <a:pt x="175" y="642"/>
                    <a:pt x="173" y="639"/>
                  </a:cubicBezTo>
                  <a:cubicBezTo>
                    <a:pt x="176" y="638"/>
                    <a:pt x="180" y="635"/>
                    <a:pt x="183" y="635"/>
                  </a:cubicBezTo>
                  <a:cubicBezTo>
                    <a:pt x="189" y="636"/>
                    <a:pt x="195" y="638"/>
                    <a:pt x="202" y="639"/>
                  </a:cubicBezTo>
                  <a:cubicBezTo>
                    <a:pt x="199" y="604"/>
                    <a:pt x="195" y="570"/>
                    <a:pt x="192" y="535"/>
                  </a:cubicBezTo>
                  <a:cubicBezTo>
                    <a:pt x="188" y="539"/>
                    <a:pt x="185" y="543"/>
                    <a:pt x="181" y="547"/>
                  </a:cubicBezTo>
                  <a:cubicBezTo>
                    <a:pt x="176" y="534"/>
                    <a:pt x="182" y="525"/>
                    <a:pt x="186" y="516"/>
                  </a:cubicBezTo>
                  <a:cubicBezTo>
                    <a:pt x="191" y="506"/>
                    <a:pt x="189" y="502"/>
                    <a:pt x="180" y="497"/>
                  </a:cubicBezTo>
                  <a:cubicBezTo>
                    <a:pt x="175" y="495"/>
                    <a:pt x="170" y="492"/>
                    <a:pt x="166" y="489"/>
                  </a:cubicBezTo>
                  <a:cubicBezTo>
                    <a:pt x="164" y="488"/>
                    <a:pt x="164" y="485"/>
                    <a:pt x="163" y="483"/>
                  </a:cubicBezTo>
                  <a:cubicBezTo>
                    <a:pt x="165" y="482"/>
                    <a:pt x="168" y="479"/>
                    <a:pt x="170" y="480"/>
                  </a:cubicBezTo>
                  <a:cubicBezTo>
                    <a:pt x="176" y="481"/>
                    <a:pt x="181" y="483"/>
                    <a:pt x="188" y="485"/>
                  </a:cubicBezTo>
                  <a:cubicBezTo>
                    <a:pt x="184" y="462"/>
                    <a:pt x="180" y="441"/>
                    <a:pt x="176" y="420"/>
                  </a:cubicBezTo>
                  <a:cubicBezTo>
                    <a:pt x="176" y="417"/>
                    <a:pt x="173" y="415"/>
                    <a:pt x="170" y="413"/>
                  </a:cubicBezTo>
                  <a:cubicBezTo>
                    <a:pt x="145" y="397"/>
                    <a:pt x="107" y="391"/>
                    <a:pt x="94" y="432"/>
                  </a:cubicBezTo>
                  <a:cubicBezTo>
                    <a:pt x="93" y="436"/>
                    <a:pt x="91" y="440"/>
                    <a:pt x="90" y="445"/>
                  </a:cubicBezTo>
                  <a:cubicBezTo>
                    <a:pt x="84" y="463"/>
                    <a:pt x="79" y="481"/>
                    <a:pt x="72" y="498"/>
                  </a:cubicBezTo>
                  <a:cubicBezTo>
                    <a:pt x="60" y="527"/>
                    <a:pt x="58" y="556"/>
                    <a:pt x="60" y="586"/>
                  </a:cubicBezTo>
                  <a:cubicBezTo>
                    <a:pt x="62" y="630"/>
                    <a:pt x="75" y="672"/>
                    <a:pt x="88" y="713"/>
                  </a:cubicBezTo>
                  <a:cubicBezTo>
                    <a:pt x="105" y="765"/>
                    <a:pt x="124" y="816"/>
                    <a:pt x="142" y="867"/>
                  </a:cubicBezTo>
                  <a:cubicBezTo>
                    <a:pt x="146" y="878"/>
                    <a:pt x="152" y="882"/>
                    <a:pt x="165" y="881"/>
                  </a:cubicBezTo>
                  <a:cubicBezTo>
                    <a:pt x="184" y="879"/>
                    <a:pt x="203" y="879"/>
                    <a:pt x="224" y="878"/>
                  </a:cubicBezTo>
                  <a:cubicBezTo>
                    <a:pt x="220" y="857"/>
                    <a:pt x="217" y="837"/>
                    <a:pt x="213" y="814"/>
                  </a:cubicBezTo>
                  <a:cubicBezTo>
                    <a:pt x="209" y="821"/>
                    <a:pt x="207" y="826"/>
                    <a:pt x="204" y="830"/>
                  </a:cubicBezTo>
                  <a:cubicBezTo>
                    <a:pt x="202" y="833"/>
                    <a:pt x="198" y="835"/>
                    <a:pt x="195" y="837"/>
                  </a:cubicBezTo>
                  <a:cubicBezTo>
                    <a:pt x="194" y="833"/>
                    <a:pt x="192" y="829"/>
                    <a:pt x="193" y="825"/>
                  </a:cubicBezTo>
                  <a:cubicBezTo>
                    <a:pt x="195" y="817"/>
                    <a:pt x="198" y="810"/>
                    <a:pt x="202" y="801"/>
                  </a:cubicBezTo>
                  <a:cubicBezTo>
                    <a:pt x="195" y="798"/>
                    <a:pt x="188" y="795"/>
                    <a:pt x="183" y="792"/>
                  </a:cubicBezTo>
                  <a:cubicBezTo>
                    <a:pt x="179" y="790"/>
                    <a:pt x="177" y="786"/>
                    <a:pt x="175" y="782"/>
                  </a:cubicBezTo>
                  <a:cubicBezTo>
                    <a:pt x="179" y="782"/>
                    <a:pt x="183" y="780"/>
                    <a:pt x="187" y="781"/>
                  </a:cubicBezTo>
                  <a:cubicBezTo>
                    <a:pt x="194" y="782"/>
                    <a:pt x="200" y="785"/>
                    <a:pt x="211" y="789"/>
                  </a:cubicBezTo>
                  <a:close/>
                  <a:moveTo>
                    <a:pt x="839" y="668"/>
                  </a:moveTo>
                  <a:cubicBezTo>
                    <a:pt x="839" y="669"/>
                    <a:pt x="839" y="671"/>
                    <a:pt x="840" y="672"/>
                  </a:cubicBezTo>
                  <a:cubicBezTo>
                    <a:pt x="833" y="677"/>
                    <a:pt x="825" y="682"/>
                    <a:pt x="818" y="687"/>
                  </a:cubicBezTo>
                  <a:cubicBezTo>
                    <a:pt x="811" y="692"/>
                    <a:pt x="809" y="696"/>
                    <a:pt x="816" y="703"/>
                  </a:cubicBezTo>
                  <a:cubicBezTo>
                    <a:pt x="822" y="708"/>
                    <a:pt x="828" y="715"/>
                    <a:pt x="833" y="721"/>
                  </a:cubicBezTo>
                  <a:cubicBezTo>
                    <a:pt x="835" y="724"/>
                    <a:pt x="835" y="729"/>
                    <a:pt x="836" y="733"/>
                  </a:cubicBezTo>
                  <a:cubicBezTo>
                    <a:pt x="832" y="732"/>
                    <a:pt x="827" y="732"/>
                    <a:pt x="824" y="730"/>
                  </a:cubicBezTo>
                  <a:cubicBezTo>
                    <a:pt x="818" y="726"/>
                    <a:pt x="814" y="721"/>
                    <a:pt x="807" y="716"/>
                  </a:cubicBezTo>
                  <a:cubicBezTo>
                    <a:pt x="800" y="773"/>
                    <a:pt x="793" y="829"/>
                    <a:pt x="786" y="883"/>
                  </a:cubicBezTo>
                  <a:cubicBezTo>
                    <a:pt x="807" y="885"/>
                    <a:pt x="828" y="887"/>
                    <a:pt x="849" y="889"/>
                  </a:cubicBezTo>
                  <a:cubicBezTo>
                    <a:pt x="859" y="890"/>
                    <a:pt x="862" y="887"/>
                    <a:pt x="864" y="877"/>
                  </a:cubicBezTo>
                  <a:cubicBezTo>
                    <a:pt x="869" y="852"/>
                    <a:pt x="874" y="826"/>
                    <a:pt x="882" y="801"/>
                  </a:cubicBezTo>
                  <a:cubicBezTo>
                    <a:pt x="910" y="705"/>
                    <a:pt x="934" y="608"/>
                    <a:pt x="950" y="509"/>
                  </a:cubicBezTo>
                  <a:cubicBezTo>
                    <a:pt x="959" y="449"/>
                    <a:pt x="966" y="389"/>
                    <a:pt x="954" y="328"/>
                  </a:cubicBezTo>
                  <a:cubicBezTo>
                    <a:pt x="951" y="309"/>
                    <a:pt x="942" y="293"/>
                    <a:pt x="928" y="281"/>
                  </a:cubicBezTo>
                  <a:cubicBezTo>
                    <a:pt x="918" y="272"/>
                    <a:pt x="906" y="267"/>
                    <a:pt x="893" y="266"/>
                  </a:cubicBezTo>
                  <a:cubicBezTo>
                    <a:pt x="891" y="284"/>
                    <a:pt x="890" y="301"/>
                    <a:pt x="888" y="319"/>
                  </a:cubicBezTo>
                  <a:cubicBezTo>
                    <a:pt x="899" y="316"/>
                    <a:pt x="908" y="313"/>
                    <a:pt x="917" y="310"/>
                  </a:cubicBezTo>
                  <a:cubicBezTo>
                    <a:pt x="918" y="312"/>
                    <a:pt x="919" y="314"/>
                    <a:pt x="920" y="316"/>
                  </a:cubicBezTo>
                  <a:cubicBezTo>
                    <a:pt x="910" y="322"/>
                    <a:pt x="901" y="328"/>
                    <a:pt x="891" y="335"/>
                  </a:cubicBezTo>
                  <a:cubicBezTo>
                    <a:pt x="898" y="340"/>
                    <a:pt x="904" y="345"/>
                    <a:pt x="910" y="350"/>
                  </a:cubicBezTo>
                  <a:cubicBezTo>
                    <a:pt x="914" y="355"/>
                    <a:pt x="920" y="364"/>
                    <a:pt x="919" y="365"/>
                  </a:cubicBezTo>
                  <a:cubicBezTo>
                    <a:pt x="913" y="372"/>
                    <a:pt x="907" y="365"/>
                    <a:pt x="901" y="362"/>
                  </a:cubicBezTo>
                  <a:cubicBezTo>
                    <a:pt x="896" y="359"/>
                    <a:pt x="891" y="355"/>
                    <a:pt x="886" y="351"/>
                  </a:cubicBezTo>
                  <a:cubicBezTo>
                    <a:pt x="879" y="389"/>
                    <a:pt x="873" y="426"/>
                    <a:pt x="867" y="463"/>
                  </a:cubicBezTo>
                  <a:cubicBezTo>
                    <a:pt x="879" y="461"/>
                    <a:pt x="889" y="460"/>
                    <a:pt x="900" y="458"/>
                  </a:cubicBezTo>
                  <a:cubicBezTo>
                    <a:pt x="901" y="460"/>
                    <a:pt x="901" y="462"/>
                    <a:pt x="902" y="464"/>
                  </a:cubicBezTo>
                  <a:cubicBezTo>
                    <a:pt x="892" y="469"/>
                    <a:pt x="882" y="473"/>
                    <a:pt x="871" y="477"/>
                  </a:cubicBezTo>
                  <a:cubicBezTo>
                    <a:pt x="858" y="482"/>
                    <a:pt x="857" y="488"/>
                    <a:pt x="867" y="498"/>
                  </a:cubicBezTo>
                  <a:cubicBezTo>
                    <a:pt x="876" y="507"/>
                    <a:pt x="884" y="517"/>
                    <a:pt x="892" y="526"/>
                  </a:cubicBezTo>
                  <a:cubicBezTo>
                    <a:pt x="893" y="528"/>
                    <a:pt x="892" y="532"/>
                    <a:pt x="892" y="535"/>
                  </a:cubicBezTo>
                  <a:cubicBezTo>
                    <a:pt x="890" y="534"/>
                    <a:pt x="886" y="535"/>
                    <a:pt x="884" y="533"/>
                  </a:cubicBezTo>
                  <a:cubicBezTo>
                    <a:pt x="879" y="530"/>
                    <a:pt x="875" y="526"/>
                    <a:pt x="870" y="522"/>
                  </a:cubicBezTo>
                  <a:cubicBezTo>
                    <a:pt x="866" y="518"/>
                    <a:pt x="861" y="514"/>
                    <a:pt x="856" y="508"/>
                  </a:cubicBezTo>
                  <a:cubicBezTo>
                    <a:pt x="842" y="564"/>
                    <a:pt x="829" y="618"/>
                    <a:pt x="816" y="672"/>
                  </a:cubicBezTo>
                  <a:cubicBezTo>
                    <a:pt x="825" y="670"/>
                    <a:pt x="832" y="669"/>
                    <a:pt x="839" y="668"/>
                  </a:cubicBezTo>
                  <a:close/>
                  <a:moveTo>
                    <a:pt x="234" y="816"/>
                  </a:moveTo>
                  <a:cubicBezTo>
                    <a:pt x="237" y="836"/>
                    <a:pt x="240" y="855"/>
                    <a:pt x="244" y="873"/>
                  </a:cubicBezTo>
                  <a:cubicBezTo>
                    <a:pt x="244" y="875"/>
                    <a:pt x="248" y="877"/>
                    <a:pt x="251" y="877"/>
                  </a:cubicBezTo>
                  <a:cubicBezTo>
                    <a:pt x="268" y="877"/>
                    <a:pt x="286" y="877"/>
                    <a:pt x="304" y="878"/>
                  </a:cubicBezTo>
                  <a:cubicBezTo>
                    <a:pt x="315" y="878"/>
                    <a:pt x="318" y="874"/>
                    <a:pt x="318" y="863"/>
                  </a:cubicBezTo>
                  <a:cubicBezTo>
                    <a:pt x="319" y="790"/>
                    <a:pt x="322" y="717"/>
                    <a:pt x="323" y="644"/>
                  </a:cubicBezTo>
                  <a:cubicBezTo>
                    <a:pt x="325" y="573"/>
                    <a:pt x="314" y="505"/>
                    <a:pt x="270" y="446"/>
                  </a:cubicBezTo>
                  <a:cubicBezTo>
                    <a:pt x="260" y="432"/>
                    <a:pt x="247" y="418"/>
                    <a:pt x="233" y="406"/>
                  </a:cubicBezTo>
                  <a:cubicBezTo>
                    <a:pt x="217" y="393"/>
                    <a:pt x="204" y="398"/>
                    <a:pt x="195" y="416"/>
                  </a:cubicBezTo>
                  <a:cubicBezTo>
                    <a:pt x="194" y="417"/>
                    <a:pt x="193" y="419"/>
                    <a:pt x="193" y="421"/>
                  </a:cubicBezTo>
                  <a:cubicBezTo>
                    <a:pt x="197" y="440"/>
                    <a:pt x="201" y="458"/>
                    <a:pt x="206" y="479"/>
                  </a:cubicBezTo>
                  <a:cubicBezTo>
                    <a:pt x="216" y="467"/>
                    <a:pt x="221" y="451"/>
                    <a:pt x="237" y="449"/>
                  </a:cubicBezTo>
                  <a:cubicBezTo>
                    <a:pt x="238" y="450"/>
                    <a:pt x="240" y="451"/>
                    <a:pt x="241" y="452"/>
                  </a:cubicBezTo>
                  <a:cubicBezTo>
                    <a:pt x="231" y="467"/>
                    <a:pt x="221" y="483"/>
                    <a:pt x="211" y="499"/>
                  </a:cubicBezTo>
                  <a:cubicBezTo>
                    <a:pt x="223" y="511"/>
                    <a:pt x="241" y="516"/>
                    <a:pt x="249" y="533"/>
                  </a:cubicBezTo>
                  <a:cubicBezTo>
                    <a:pt x="232" y="537"/>
                    <a:pt x="224" y="523"/>
                    <a:pt x="210" y="518"/>
                  </a:cubicBezTo>
                  <a:cubicBezTo>
                    <a:pt x="213" y="556"/>
                    <a:pt x="217" y="591"/>
                    <a:pt x="220" y="629"/>
                  </a:cubicBezTo>
                  <a:cubicBezTo>
                    <a:pt x="229" y="619"/>
                    <a:pt x="237" y="612"/>
                    <a:pt x="244" y="604"/>
                  </a:cubicBezTo>
                  <a:cubicBezTo>
                    <a:pt x="245" y="605"/>
                    <a:pt x="247" y="606"/>
                    <a:pt x="248" y="607"/>
                  </a:cubicBezTo>
                  <a:cubicBezTo>
                    <a:pt x="246" y="625"/>
                    <a:pt x="231" y="636"/>
                    <a:pt x="225" y="651"/>
                  </a:cubicBezTo>
                  <a:cubicBezTo>
                    <a:pt x="238" y="664"/>
                    <a:pt x="259" y="666"/>
                    <a:pt x="267" y="687"/>
                  </a:cubicBezTo>
                  <a:cubicBezTo>
                    <a:pt x="251" y="689"/>
                    <a:pt x="242" y="676"/>
                    <a:pt x="227" y="673"/>
                  </a:cubicBezTo>
                  <a:cubicBezTo>
                    <a:pt x="229" y="700"/>
                    <a:pt x="230" y="727"/>
                    <a:pt x="231" y="753"/>
                  </a:cubicBezTo>
                  <a:cubicBezTo>
                    <a:pt x="238" y="751"/>
                    <a:pt x="244" y="749"/>
                    <a:pt x="249" y="748"/>
                  </a:cubicBezTo>
                  <a:cubicBezTo>
                    <a:pt x="250" y="749"/>
                    <a:pt x="251" y="750"/>
                    <a:pt x="252" y="751"/>
                  </a:cubicBezTo>
                  <a:cubicBezTo>
                    <a:pt x="247" y="758"/>
                    <a:pt x="243" y="765"/>
                    <a:pt x="237" y="771"/>
                  </a:cubicBezTo>
                  <a:cubicBezTo>
                    <a:pt x="227" y="784"/>
                    <a:pt x="230" y="798"/>
                    <a:pt x="244" y="804"/>
                  </a:cubicBezTo>
                  <a:cubicBezTo>
                    <a:pt x="248" y="806"/>
                    <a:pt x="251" y="807"/>
                    <a:pt x="254" y="809"/>
                  </a:cubicBezTo>
                  <a:cubicBezTo>
                    <a:pt x="259" y="813"/>
                    <a:pt x="267" y="816"/>
                    <a:pt x="265" y="828"/>
                  </a:cubicBezTo>
                  <a:cubicBezTo>
                    <a:pt x="255" y="824"/>
                    <a:pt x="245" y="821"/>
                    <a:pt x="234" y="816"/>
                  </a:cubicBezTo>
                  <a:close/>
                  <a:moveTo>
                    <a:pt x="748" y="530"/>
                  </a:moveTo>
                  <a:cubicBezTo>
                    <a:pt x="751" y="528"/>
                    <a:pt x="754" y="526"/>
                    <a:pt x="756" y="525"/>
                  </a:cubicBezTo>
                  <a:cubicBezTo>
                    <a:pt x="760" y="523"/>
                    <a:pt x="764" y="523"/>
                    <a:pt x="768" y="523"/>
                  </a:cubicBezTo>
                  <a:cubicBezTo>
                    <a:pt x="767" y="527"/>
                    <a:pt x="767" y="531"/>
                    <a:pt x="765" y="534"/>
                  </a:cubicBezTo>
                  <a:cubicBezTo>
                    <a:pt x="761" y="539"/>
                    <a:pt x="756" y="543"/>
                    <a:pt x="752" y="548"/>
                  </a:cubicBezTo>
                  <a:cubicBezTo>
                    <a:pt x="767" y="565"/>
                    <a:pt x="790" y="576"/>
                    <a:pt x="792" y="601"/>
                  </a:cubicBezTo>
                  <a:cubicBezTo>
                    <a:pt x="791" y="602"/>
                    <a:pt x="790" y="603"/>
                    <a:pt x="789" y="603"/>
                  </a:cubicBezTo>
                  <a:cubicBezTo>
                    <a:pt x="778" y="593"/>
                    <a:pt x="767" y="583"/>
                    <a:pt x="757" y="573"/>
                  </a:cubicBezTo>
                  <a:cubicBezTo>
                    <a:pt x="752" y="635"/>
                    <a:pt x="746" y="696"/>
                    <a:pt x="741" y="753"/>
                  </a:cubicBezTo>
                  <a:cubicBezTo>
                    <a:pt x="749" y="759"/>
                    <a:pt x="754" y="763"/>
                    <a:pt x="760" y="767"/>
                  </a:cubicBezTo>
                  <a:cubicBezTo>
                    <a:pt x="754" y="770"/>
                    <a:pt x="748" y="773"/>
                    <a:pt x="741" y="777"/>
                  </a:cubicBezTo>
                  <a:cubicBezTo>
                    <a:pt x="745" y="796"/>
                    <a:pt x="757" y="817"/>
                    <a:pt x="756" y="840"/>
                  </a:cubicBezTo>
                  <a:cubicBezTo>
                    <a:pt x="754" y="840"/>
                    <a:pt x="753" y="841"/>
                    <a:pt x="752" y="841"/>
                  </a:cubicBezTo>
                  <a:cubicBezTo>
                    <a:pt x="745" y="829"/>
                    <a:pt x="739" y="817"/>
                    <a:pt x="732" y="804"/>
                  </a:cubicBezTo>
                  <a:cubicBezTo>
                    <a:pt x="726" y="829"/>
                    <a:pt x="719" y="854"/>
                    <a:pt x="713" y="879"/>
                  </a:cubicBezTo>
                  <a:cubicBezTo>
                    <a:pt x="729" y="880"/>
                    <a:pt x="746" y="882"/>
                    <a:pt x="766" y="884"/>
                  </a:cubicBezTo>
                  <a:cubicBezTo>
                    <a:pt x="773" y="829"/>
                    <a:pt x="780" y="776"/>
                    <a:pt x="787" y="722"/>
                  </a:cubicBezTo>
                  <a:cubicBezTo>
                    <a:pt x="786" y="722"/>
                    <a:pt x="785" y="722"/>
                    <a:pt x="784" y="721"/>
                  </a:cubicBezTo>
                  <a:cubicBezTo>
                    <a:pt x="780" y="726"/>
                    <a:pt x="776" y="730"/>
                    <a:pt x="772" y="734"/>
                  </a:cubicBezTo>
                  <a:cubicBezTo>
                    <a:pt x="769" y="718"/>
                    <a:pt x="781" y="708"/>
                    <a:pt x="789" y="696"/>
                  </a:cubicBezTo>
                  <a:cubicBezTo>
                    <a:pt x="782" y="691"/>
                    <a:pt x="776" y="685"/>
                    <a:pt x="769" y="683"/>
                  </a:cubicBezTo>
                  <a:cubicBezTo>
                    <a:pt x="762" y="682"/>
                    <a:pt x="759" y="678"/>
                    <a:pt x="761" y="674"/>
                  </a:cubicBezTo>
                  <a:cubicBezTo>
                    <a:pt x="762" y="671"/>
                    <a:pt x="769" y="668"/>
                    <a:pt x="773" y="669"/>
                  </a:cubicBezTo>
                  <a:cubicBezTo>
                    <a:pt x="780" y="671"/>
                    <a:pt x="786" y="676"/>
                    <a:pt x="794" y="681"/>
                  </a:cubicBezTo>
                  <a:cubicBezTo>
                    <a:pt x="809" y="619"/>
                    <a:pt x="824" y="558"/>
                    <a:pt x="839" y="497"/>
                  </a:cubicBezTo>
                  <a:cubicBezTo>
                    <a:pt x="838" y="497"/>
                    <a:pt x="837" y="497"/>
                    <a:pt x="836" y="496"/>
                  </a:cubicBezTo>
                  <a:cubicBezTo>
                    <a:pt x="829" y="503"/>
                    <a:pt x="821" y="510"/>
                    <a:pt x="813" y="517"/>
                  </a:cubicBezTo>
                  <a:cubicBezTo>
                    <a:pt x="810" y="501"/>
                    <a:pt x="822" y="494"/>
                    <a:pt x="830" y="483"/>
                  </a:cubicBezTo>
                  <a:cubicBezTo>
                    <a:pt x="823" y="479"/>
                    <a:pt x="816" y="476"/>
                    <a:pt x="810" y="472"/>
                  </a:cubicBezTo>
                  <a:cubicBezTo>
                    <a:pt x="807" y="470"/>
                    <a:pt x="806" y="467"/>
                    <a:pt x="804" y="465"/>
                  </a:cubicBezTo>
                  <a:cubicBezTo>
                    <a:pt x="807" y="463"/>
                    <a:pt x="810" y="460"/>
                    <a:pt x="812" y="460"/>
                  </a:cubicBezTo>
                  <a:cubicBezTo>
                    <a:pt x="817" y="460"/>
                    <a:pt x="821" y="462"/>
                    <a:pt x="825" y="464"/>
                  </a:cubicBezTo>
                  <a:cubicBezTo>
                    <a:pt x="831" y="467"/>
                    <a:pt x="837" y="471"/>
                    <a:pt x="845" y="475"/>
                  </a:cubicBezTo>
                  <a:cubicBezTo>
                    <a:pt x="853" y="435"/>
                    <a:pt x="860" y="397"/>
                    <a:pt x="867" y="358"/>
                  </a:cubicBezTo>
                  <a:cubicBezTo>
                    <a:pt x="866" y="358"/>
                    <a:pt x="865" y="358"/>
                    <a:pt x="864" y="357"/>
                  </a:cubicBezTo>
                  <a:cubicBezTo>
                    <a:pt x="861" y="361"/>
                    <a:pt x="858" y="364"/>
                    <a:pt x="855" y="368"/>
                  </a:cubicBezTo>
                  <a:cubicBezTo>
                    <a:pt x="853" y="367"/>
                    <a:pt x="852" y="367"/>
                    <a:pt x="851" y="366"/>
                  </a:cubicBezTo>
                  <a:cubicBezTo>
                    <a:pt x="852" y="361"/>
                    <a:pt x="852" y="355"/>
                    <a:pt x="854" y="350"/>
                  </a:cubicBezTo>
                  <a:cubicBezTo>
                    <a:pt x="857" y="345"/>
                    <a:pt x="861" y="341"/>
                    <a:pt x="865" y="336"/>
                  </a:cubicBezTo>
                  <a:cubicBezTo>
                    <a:pt x="856" y="332"/>
                    <a:pt x="848" y="329"/>
                    <a:pt x="839" y="326"/>
                  </a:cubicBezTo>
                  <a:cubicBezTo>
                    <a:pt x="840" y="324"/>
                    <a:pt x="840" y="323"/>
                    <a:pt x="840" y="321"/>
                  </a:cubicBezTo>
                  <a:cubicBezTo>
                    <a:pt x="850" y="320"/>
                    <a:pt x="859" y="320"/>
                    <a:pt x="870" y="320"/>
                  </a:cubicBezTo>
                  <a:cubicBezTo>
                    <a:pt x="872" y="302"/>
                    <a:pt x="874" y="284"/>
                    <a:pt x="875" y="264"/>
                  </a:cubicBezTo>
                  <a:cubicBezTo>
                    <a:pt x="853" y="265"/>
                    <a:pt x="832" y="268"/>
                    <a:pt x="815" y="284"/>
                  </a:cubicBezTo>
                  <a:cubicBezTo>
                    <a:pt x="778" y="317"/>
                    <a:pt x="757" y="360"/>
                    <a:pt x="747" y="408"/>
                  </a:cubicBezTo>
                  <a:cubicBezTo>
                    <a:pt x="741" y="431"/>
                    <a:pt x="740" y="455"/>
                    <a:pt x="737" y="479"/>
                  </a:cubicBezTo>
                  <a:cubicBezTo>
                    <a:pt x="736" y="485"/>
                    <a:pt x="733" y="491"/>
                    <a:pt x="735" y="496"/>
                  </a:cubicBezTo>
                  <a:cubicBezTo>
                    <a:pt x="738" y="508"/>
                    <a:pt x="743" y="518"/>
                    <a:pt x="748" y="530"/>
                  </a:cubicBezTo>
                  <a:close/>
                  <a:moveTo>
                    <a:pt x="633" y="874"/>
                  </a:moveTo>
                  <a:cubicBezTo>
                    <a:pt x="633" y="822"/>
                    <a:pt x="634" y="772"/>
                    <a:pt x="634" y="719"/>
                  </a:cubicBezTo>
                  <a:cubicBezTo>
                    <a:pt x="630" y="723"/>
                    <a:pt x="627" y="725"/>
                    <a:pt x="624" y="729"/>
                  </a:cubicBezTo>
                  <a:cubicBezTo>
                    <a:pt x="619" y="713"/>
                    <a:pt x="631" y="704"/>
                    <a:pt x="634" y="692"/>
                  </a:cubicBezTo>
                  <a:cubicBezTo>
                    <a:pt x="626" y="687"/>
                    <a:pt x="618" y="683"/>
                    <a:pt x="611" y="677"/>
                  </a:cubicBezTo>
                  <a:cubicBezTo>
                    <a:pt x="609" y="676"/>
                    <a:pt x="609" y="671"/>
                    <a:pt x="608" y="668"/>
                  </a:cubicBezTo>
                  <a:cubicBezTo>
                    <a:pt x="611" y="668"/>
                    <a:pt x="615" y="667"/>
                    <a:pt x="617" y="668"/>
                  </a:cubicBezTo>
                  <a:cubicBezTo>
                    <a:pt x="623" y="670"/>
                    <a:pt x="629" y="674"/>
                    <a:pt x="637" y="678"/>
                  </a:cubicBezTo>
                  <a:cubicBezTo>
                    <a:pt x="636" y="632"/>
                    <a:pt x="635" y="589"/>
                    <a:pt x="634" y="547"/>
                  </a:cubicBezTo>
                  <a:cubicBezTo>
                    <a:pt x="634" y="546"/>
                    <a:pt x="633" y="546"/>
                    <a:pt x="632" y="546"/>
                  </a:cubicBezTo>
                  <a:cubicBezTo>
                    <a:pt x="629" y="553"/>
                    <a:pt x="625" y="560"/>
                    <a:pt x="621" y="569"/>
                  </a:cubicBezTo>
                  <a:cubicBezTo>
                    <a:pt x="611" y="554"/>
                    <a:pt x="620" y="543"/>
                    <a:pt x="624" y="532"/>
                  </a:cubicBezTo>
                  <a:cubicBezTo>
                    <a:pt x="621" y="530"/>
                    <a:pt x="618" y="529"/>
                    <a:pt x="616" y="527"/>
                  </a:cubicBezTo>
                  <a:cubicBezTo>
                    <a:pt x="614" y="524"/>
                    <a:pt x="613" y="521"/>
                    <a:pt x="611" y="518"/>
                  </a:cubicBezTo>
                  <a:cubicBezTo>
                    <a:pt x="614" y="517"/>
                    <a:pt x="618" y="516"/>
                    <a:pt x="622" y="517"/>
                  </a:cubicBezTo>
                  <a:cubicBezTo>
                    <a:pt x="626" y="518"/>
                    <a:pt x="630" y="520"/>
                    <a:pt x="635" y="522"/>
                  </a:cubicBezTo>
                  <a:cubicBezTo>
                    <a:pt x="635" y="501"/>
                    <a:pt x="635" y="483"/>
                    <a:pt x="636" y="464"/>
                  </a:cubicBezTo>
                  <a:cubicBezTo>
                    <a:pt x="612" y="465"/>
                    <a:pt x="590" y="469"/>
                    <a:pt x="575" y="487"/>
                  </a:cubicBezTo>
                  <a:cubicBezTo>
                    <a:pt x="563" y="501"/>
                    <a:pt x="554" y="517"/>
                    <a:pt x="550" y="536"/>
                  </a:cubicBezTo>
                  <a:cubicBezTo>
                    <a:pt x="541" y="583"/>
                    <a:pt x="536" y="630"/>
                    <a:pt x="541" y="677"/>
                  </a:cubicBezTo>
                  <a:cubicBezTo>
                    <a:pt x="549" y="742"/>
                    <a:pt x="559" y="807"/>
                    <a:pt x="568" y="873"/>
                  </a:cubicBezTo>
                  <a:cubicBezTo>
                    <a:pt x="589" y="873"/>
                    <a:pt x="610" y="874"/>
                    <a:pt x="633" y="874"/>
                  </a:cubicBezTo>
                  <a:close/>
                  <a:moveTo>
                    <a:pt x="653" y="703"/>
                  </a:moveTo>
                  <a:cubicBezTo>
                    <a:pt x="653" y="705"/>
                    <a:pt x="652" y="707"/>
                    <a:pt x="652" y="708"/>
                  </a:cubicBezTo>
                  <a:cubicBezTo>
                    <a:pt x="652" y="761"/>
                    <a:pt x="652" y="814"/>
                    <a:pt x="652" y="867"/>
                  </a:cubicBezTo>
                  <a:cubicBezTo>
                    <a:pt x="652" y="874"/>
                    <a:pt x="655" y="877"/>
                    <a:pt x="662" y="877"/>
                  </a:cubicBezTo>
                  <a:cubicBezTo>
                    <a:pt x="670" y="877"/>
                    <a:pt x="678" y="877"/>
                    <a:pt x="685" y="878"/>
                  </a:cubicBezTo>
                  <a:cubicBezTo>
                    <a:pt x="695" y="880"/>
                    <a:pt x="699" y="876"/>
                    <a:pt x="700" y="867"/>
                  </a:cubicBezTo>
                  <a:cubicBezTo>
                    <a:pt x="701" y="863"/>
                    <a:pt x="702" y="859"/>
                    <a:pt x="703" y="855"/>
                  </a:cubicBezTo>
                  <a:cubicBezTo>
                    <a:pt x="716" y="786"/>
                    <a:pt x="730" y="717"/>
                    <a:pt x="731" y="647"/>
                  </a:cubicBezTo>
                  <a:cubicBezTo>
                    <a:pt x="732" y="616"/>
                    <a:pt x="732" y="585"/>
                    <a:pt x="730" y="554"/>
                  </a:cubicBezTo>
                  <a:cubicBezTo>
                    <a:pt x="728" y="526"/>
                    <a:pt x="717" y="500"/>
                    <a:pt x="695" y="480"/>
                  </a:cubicBezTo>
                  <a:cubicBezTo>
                    <a:pt x="682" y="468"/>
                    <a:pt x="668" y="461"/>
                    <a:pt x="649" y="463"/>
                  </a:cubicBezTo>
                  <a:cubicBezTo>
                    <a:pt x="649" y="477"/>
                    <a:pt x="649" y="491"/>
                    <a:pt x="650" y="506"/>
                  </a:cubicBezTo>
                  <a:cubicBezTo>
                    <a:pt x="654" y="505"/>
                    <a:pt x="658" y="503"/>
                    <a:pt x="661" y="503"/>
                  </a:cubicBezTo>
                  <a:cubicBezTo>
                    <a:pt x="664" y="502"/>
                    <a:pt x="667" y="503"/>
                    <a:pt x="669" y="503"/>
                  </a:cubicBezTo>
                  <a:cubicBezTo>
                    <a:pt x="669" y="506"/>
                    <a:pt x="669" y="510"/>
                    <a:pt x="667" y="512"/>
                  </a:cubicBezTo>
                  <a:cubicBezTo>
                    <a:pt x="663" y="516"/>
                    <a:pt x="659" y="519"/>
                    <a:pt x="655" y="521"/>
                  </a:cubicBezTo>
                  <a:cubicBezTo>
                    <a:pt x="649" y="526"/>
                    <a:pt x="648" y="530"/>
                    <a:pt x="655" y="535"/>
                  </a:cubicBezTo>
                  <a:cubicBezTo>
                    <a:pt x="660" y="539"/>
                    <a:pt x="665" y="542"/>
                    <a:pt x="669" y="546"/>
                  </a:cubicBezTo>
                  <a:cubicBezTo>
                    <a:pt x="671" y="548"/>
                    <a:pt x="670" y="553"/>
                    <a:pt x="671" y="556"/>
                  </a:cubicBezTo>
                  <a:cubicBezTo>
                    <a:pt x="668" y="556"/>
                    <a:pt x="664" y="557"/>
                    <a:pt x="661" y="556"/>
                  </a:cubicBezTo>
                  <a:cubicBezTo>
                    <a:pt x="658" y="555"/>
                    <a:pt x="655" y="553"/>
                    <a:pt x="650" y="550"/>
                  </a:cubicBezTo>
                  <a:cubicBezTo>
                    <a:pt x="651" y="591"/>
                    <a:pt x="652" y="630"/>
                    <a:pt x="654" y="670"/>
                  </a:cubicBezTo>
                  <a:cubicBezTo>
                    <a:pt x="664" y="665"/>
                    <a:pt x="669" y="654"/>
                    <a:pt x="684" y="658"/>
                  </a:cubicBezTo>
                  <a:cubicBezTo>
                    <a:pt x="674" y="668"/>
                    <a:pt x="666" y="678"/>
                    <a:pt x="657" y="687"/>
                  </a:cubicBezTo>
                  <a:cubicBezTo>
                    <a:pt x="664" y="694"/>
                    <a:pt x="677" y="695"/>
                    <a:pt x="678" y="709"/>
                  </a:cubicBezTo>
                  <a:cubicBezTo>
                    <a:pt x="676" y="709"/>
                    <a:pt x="674" y="709"/>
                    <a:pt x="673" y="709"/>
                  </a:cubicBezTo>
                  <a:cubicBezTo>
                    <a:pt x="667" y="707"/>
                    <a:pt x="660" y="705"/>
                    <a:pt x="653" y="703"/>
                  </a:cubicBezTo>
                  <a:close/>
                  <a:moveTo>
                    <a:pt x="445" y="61"/>
                  </a:moveTo>
                  <a:cubicBezTo>
                    <a:pt x="444" y="52"/>
                    <a:pt x="445" y="43"/>
                    <a:pt x="442" y="35"/>
                  </a:cubicBezTo>
                  <a:cubicBezTo>
                    <a:pt x="439" y="24"/>
                    <a:pt x="428" y="23"/>
                    <a:pt x="423" y="32"/>
                  </a:cubicBezTo>
                  <a:cubicBezTo>
                    <a:pt x="418" y="40"/>
                    <a:pt x="415" y="50"/>
                    <a:pt x="412" y="59"/>
                  </a:cubicBezTo>
                  <a:cubicBezTo>
                    <a:pt x="410" y="65"/>
                    <a:pt x="408" y="72"/>
                    <a:pt x="401" y="70"/>
                  </a:cubicBezTo>
                  <a:cubicBezTo>
                    <a:pt x="397" y="69"/>
                    <a:pt x="394" y="63"/>
                    <a:pt x="392" y="58"/>
                  </a:cubicBezTo>
                  <a:cubicBezTo>
                    <a:pt x="389" y="51"/>
                    <a:pt x="389" y="44"/>
                    <a:pt x="386" y="37"/>
                  </a:cubicBezTo>
                  <a:cubicBezTo>
                    <a:pt x="384" y="33"/>
                    <a:pt x="378" y="30"/>
                    <a:pt x="375" y="27"/>
                  </a:cubicBezTo>
                  <a:cubicBezTo>
                    <a:pt x="372" y="31"/>
                    <a:pt x="366" y="35"/>
                    <a:pt x="366" y="39"/>
                  </a:cubicBezTo>
                  <a:cubicBezTo>
                    <a:pt x="366" y="54"/>
                    <a:pt x="368" y="70"/>
                    <a:pt x="368" y="85"/>
                  </a:cubicBezTo>
                  <a:cubicBezTo>
                    <a:pt x="368" y="89"/>
                    <a:pt x="368" y="97"/>
                    <a:pt x="365" y="98"/>
                  </a:cubicBezTo>
                  <a:cubicBezTo>
                    <a:pt x="361" y="99"/>
                    <a:pt x="355" y="98"/>
                    <a:pt x="351" y="95"/>
                  </a:cubicBezTo>
                  <a:cubicBezTo>
                    <a:pt x="343" y="88"/>
                    <a:pt x="337" y="79"/>
                    <a:pt x="329" y="72"/>
                  </a:cubicBezTo>
                  <a:cubicBezTo>
                    <a:pt x="323" y="68"/>
                    <a:pt x="316" y="64"/>
                    <a:pt x="309" y="61"/>
                  </a:cubicBezTo>
                  <a:cubicBezTo>
                    <a:pt x="303" y="59"/>
                    <a:pt x="299" y="62"/>
                    <a:pt x="299" y="69"/>
                  </a:cubicBezTo>
                  <a:cubicBezTo>
                    <a:pt x="300" y="86"/>
                    <a:pt x="305" y="101"/>
                    <a:pt x="318" y="111"/>
                  </a:cubicBezTo>
                  <a:cubicBezTo>
                    <a:pt x="331" y="121"/>
                    <a:pt x="344" y="131"/>
                    <a:pt x="358" y="139"/>
                  </a:cubicBezTo>
                  <a:cubicBezTo>
                    <a:pt x="377" y="150"/>
                    <a:pt x="402" y="144"/>
                    <a:pt x="416" y="126"/>
                  </a:cubicBezTo>
                  <a:cubicBezTo>
                    <a:pt x="431" y="107"/>
                    <a:pt x="442" y="86"/>
                    <a:pt x="445" y="61"/>
                  </a:cubicBezTo>
                  <a:close/>
                  <a:moveTo>
                    <a:pt x="143" y="265"/>
                  </a:moveTo>
                  <a:cubicBezTo>
                    <a:pt x="141" y="266"/>
                    <a:pt x="140" y="267"/>
                    <a:pt x="139" y="268"/>
                  </a:cubicBezTo>
                  <a:cubicBezTo>
                    <a:pt x="134" y="284"/>
                    <a:pt x="137" y="300"/>
                    <a:pt x="139" y="316"/>
                  </a:cubicBezTo>
                  <a:cubicBezTo>
                    <a:pt x="140" y="321"/>
                    <a:pt x="138" y="330"/>
                    <a:pt x="134" y="332"/>
                  </a:cubicBezTo>
                  <a:cubicBezTo>
                    <a:pt x="128" y="336"/>
                    <a:pt x="124" y="329"/>
                    <a:pt x="119" y="324"/>
                  </a:cubicBezTo>
                  <a:cubicBezTo>
                    <a:pt x="111" y="315"/>
                    <a:pt x="102" y="306"/>
                    <a:pt x="92" y="298"/>
                  </a:cubicBezTo>
                  <a:cubicBezTo>
                    <a:pt x="89" y="296"/>
                    <a:pt x="83" y="295"/>
                    <a:pt x="80" y="296"/>
                  </a:cubicBezTo>
                  <a:cubicBezTo>
                    <a:pt x="78" y="297"/>
                    <a:pt x="77" y="304"/>
                    <a:pt x="77" y="307"/>
                  </a:cubicBezTo>
                  <a:cubicBezTo>
                    <a:pt x="80" y="326"/>
                    <a:pt x="89" y="342"/>
                    <a:pt x="104" y="352"/>
                  </a:cubicBezTo>
                  <a:cubicBezTo>
                    <a:pt x="118" y="362"/>
                    <a:pt x="132" y="370"/>
                    <a:pt x="147" y="376"/>
                  </a:cubicBezTo>
                  <a:cubicBezTo>
                    <a:pt x="163" y="384"/>
                    <a:pt x="168" y="382"/>
                    <a:pt x="177" y="367"/>
                  </a:cubicBezTo>
                  <a:cubicBezTo>
                    <a:pt x="193" y="344"/>
                    <a:pt x="200" y="317"/>
                    <a:pt x="200" y="289"/>
                  </a:cubicBezTo>
                  <a:cubicBezTo>
                    <a:pt x="199" y="281"/>
                    <a:pt x="197" y="273"/>
                    <a:pt x="194" y="266"/>
                  </a:cubicBezTo>
                  <a:cubicBezTo>
                    <a:pt x="193" y="263"/>
                    <a:pt x="188" y="259"/>
                    <a:pt x="184" y="259"/>
                  </a:cubicBezTo>
                  <a:cubicBezTo>
                    <a:pt x="182" y="259"/>
                    <a:pt x="178" y="265"/>
                    <a:pt x="178" y="268"/>
                  </a:cubicBezTo>
                  <a:cubicBezTo>
                    <a:pt x="177" y="277"/>
                    <a:pt x="176" y="286"/>
                    <a:pt x="177" y="294"/>
                  </a:cubicBezTo>
                  <a:cubicBezTo>
                    <a:pt x="177" y="302"/>
                    <a:pt x="178" y="310"/>
                    <a:pt x="168" y="312"/>
                  </a:cubicBezTo>
                  <a:cubicBezTo>
                    <a:pt x="158" y="313"/>
                    <a:pt x="157" y="305"/>
                    <a:pt x="156" y="297"/>
                  </a:cubicBezTo>
                  <a:cubicBezTo>
                    <a:pt x="155" y="293"/>
                    <a:pt x="155" y="288"/>
                    <a:pt x="153" y="284"/>
                  </a:cubicBezTo>
                  <a:cubicBezTo>
                    <a:pt x="151" y="277"/>
                    <a:pt x="146" y="271"/>
                    <a:pt x="143" y="265"/>
                  </a:cubicBezTo>
                  <a:close/>
                  <a:moveTo>
                    <a:pt x="687" y="356"/>
                  </a:moveTo>
                  <a:cubicBezTo>
                    <a:pt x="686" y="356"/>
                    <a:pt x="685" y="356"/>
                    <a:pt x="683" y="356"/>
                  </a:cubicBezTo>
                  <a:cubicBezTo>
                    <a:pt x="680" y="362"/>
                    <a:pt x="677" y="367"/>
                    <a:pt x="674" y="373"/>
                  </a:cubicBezTo>
                  <a:cubicBezTo>
                    <a:pt x="671" y="379"/>
                    <a:pt x="669" y="385"/>
                    <a:pt x="660" y="383"/>
                  </a:cubicBezTo>
                  <a:cubicBezTo>
                    <a:pt x="652" y="381"/>
                    <a:pt x="653" y="374"/>
                    <a:pt x="654" y="367"/>
                  </a:cubicBezTo>
                  <a:cubicBezTo>
                    <a:pt x="655" y="364"/>
                    <a:pt x="656" y="361"/>
                    <a:pt x="655" y="358"/>
                  </a:cubicBezTo>
                  <a:cubicBezTo>
                    <a:pt x="654" y="355"/>
                    <a:pt x="652" y="352"/>
                    <a:pt x="650" y="349"/>
                  </a:cubicBezTo>
                  <a:cubicBezTo>
                    <a:pt x="648" y="351"/>
                    <a:pt x="644" y="353"/>
                    <a:pt x="643" y="355"/>
                  </a:cubicBezTo>
                  <a:cubicBezTo>
                    <a:pt x="640" y="365"/>
                    <a:pt x="639" y="375"/>
                    <a:pt x="636" y="384"/>
                  </a:cubicBezTo>
                  <a:cubicBezTo>
                    <a:pt x="634" y="388"/>
                    <a:pt x="629" y="391"/>
                    <a:pt x="625" y="395"/>
                  </a:cubicBezTo>
                  <a:cubicBezTo>
                    <a:pt x="622" y="391"/>
                    <a:pt x="619" y="388"/>
                    <a:pt x="617" y="383"/>
                  </a:cubicBezTo>
                  <a:cubicBezTo>
                    <a:pt x="615" y="380"/>
                    <a:pt x="617" y="375"/>
                    <a:pt x="615" y="372"/>
                  </a:cubicBezTo>
                  <a:cubicBezTo>
                    <a:pt x="612" y="367"/>
                    <a:pt x="607" y="362"/>
                    <a:pt x="602" y="361"/>
                  </a:cubicBezTo>
                  <a:cubicBezTo>
                    <a:pt x="594" y="359"/>
                    <a:pt x="595" y="368"/>
                    <a:pt x="595" y="373"/>
                  </a:cubicBezTo>
                  <a:cubicBezTo>
                    <a:pt x="593" y="401"/>
                    <a:pt x="610" y="420"/>
                    <a:pt x="624" y="441"/>
                  </a:cubicBezTo>
                  <a:cubicBezTo>
                    <a:pt x="625" y="441"/>
                    <a:pt x="626" y="442"/>
                    <a:pt x="627" y="442"/>
                  </a:cubicBezTo>
                  <a:cubicBezTo>
                    <a:pt x="641" y="440"/>
                    <a:pt x="656" y="441"/>
                    <a:pt x="668" y="435"/>
                  </a:cubicBezTo>
                  <a:cubicBezTo>
                    <a:pt x="689" y="425"/>
                    <a:pt x="700" y="382"/>
                    <a:pt x="690" y="361"/>
                  </a:cubicBezTo>
                  <a:cubicBezTo>
                    <a:pt x="689" y="359"/>
                    <a:pt x="688" y="358"/>
                    <a:pt x="687" y="356"/>
                  </a:cubicBezTo>
                  <a:close/>
                  <a:moveTo>
                    <a:pt x="829" y="162"/>
                  </a:moveTo>
                  <a:cubicBezTo>
                    <a:pt x="817" y="180"/>
                    <a:pt x="816" y="214"/>
                    <a:pt x="842" y="230"/>
                  </a:cubicBezTo>
                  <a:cubicBezTo>
                    <a:pt x="849" y="234"/>
                    <a:pt x="856" y="239"/>
                    <a:pt x="863" y="243"/>
                  </a:cubicBezTo>
                  <a:cubicBezTo>
                    <a:pt x="869" y="245"/>
                    <a:pt x="874" y="246"/>
                    <a:pt x="877" y="238"/>
                  </a:cubicBezTo>
                  <a:cubicBezTo>
                    <a:pt x="878" y="237"/>
                    <a:pt x="883" y="236"/>
                    <a:pt x="886" y="235"/>
                  </a:cubicBezTo>
                  <a:cubicBezTo>
                    <a:pt x="890" y="234"/>
                    <a:pt x="897" y="235"/>
                    <a:pt x="900" y="232"/>
                  </a:cubicBezTo>
                  <a:cubicBezTo>
                    <a:pt x="911" y="221"/>
                    <a:pt x="923" y="210"/>
                    <a:pt x="933" y="197"/>
                  </a:cubicBezTo>
                  <a:cubicBezTo>
                    <a:pt x="938" y="190"/>
                    <a:pt x="940" y="179"/>
                    <a:pt x="943" y="170"/>
                  </a:cubicBezTo>
                  <a:cubicBezTo>
                    <a:pt x="943" y="167"/>
                    <a:pt x="940" y="162"/>
                    <a:pt x="938" y="159"/>
                  </a:cubicBezTo>
                  <a:cubicBezTo>
                    <a:pt x="935" y="161"/>
                    <a:pt x="930" y="162"/>
                    <a:pt x="928" y="164"/>
                  </a:cubicBezTo>
                  <a:cubicBezTo>
                    <a:pt x="923" y="173"/>
                    <a:pt x="920" y="183"/>
                    <a:pt x="915" y="191"/>
                  </a:cubicBezTo>
                  <a:cubicBezTo>
                    <a:pt x="913" y="195"/>
                    <a:pt x="907" y="197"/>
                    <a:pt x="902" y="199"/>
                  </a:cubicBezTo>
                  <a:cubicBezTo>
                    <a:pt x="900" y="195"/>
                    <a:pt x="897" y="191"/>
                    <a:pt x="896" y="186"/>
                  </a:cubicBezTo>
                  <a:cubicBezTo>
                    <a:pt x="895" y="184"/>
                    <a:pt x="897" y="180"/>
                    <a:pt x="897" y="177"/>
                  </a:cubicBezTo>
                  <a:cubicBezTo>
                    <a:pt x="897" y="169"/>
                    <a:pt x="896" y="160"/>
                    <a:pt x="896" y="151"/>
                  </a:cubicBezTo>
                  <a:cubicBezTo>
                    <a:pt x="895" y="151"/>
                    <a:pt x="894" y="151"/>
                    <a:pt x="892" y="150"/>
                  </a:cubicBezTo>
                  <a:cubicBezTo>
                    <a:pt x="890" y="153"/>
                    <a:pt x="887" y="156"/>
                    <a:pt x="886" y="159"/>
                  </a:cubicBezTo>
                  <a:cubicBezTo>
                    <a:pt x="881" y="173"/>
                    <a:pt x="876" y="187"/>
                    <a:pt x="870" y="201"/>
                  </a:cubicBezTo>
                  <a:cubicBezTo>
                    <a:pt x="868" y="206"/>
                    <a:pt x="863" y="209"/>
                    <a:pt x="860" y="212"/>
                  </a:cubicBezTo>
                  <a:cubicBezTo>
                    <a:pt x="856" y="209"/>
                    <a:pt x="853" y="205"/>
                    <a:pt x="850" y="201"/>
                  </a:cubicBezTo>
                  <a:cubicBezTo>
                    <a:pt x="849" y="199"/>
                    <a:pt x="850" y="195"/>
                    <a:pt x="849" y="192"/>
                  </a:cubicBezTo>
                  <a:cubicBezTo>
                    <a:pt x="846" y="180"/>
                    <a:pt x="842" y="169"/>
                    <a:pt x="829"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81290590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sp>
        <p:nvSpPr>
          <p:cNvPr id="13" name="Freeform 5">
            <a:extLst>
              <a:ext uri="{FF2B5EF4-FFF2-40B4-BE49-F238E27FC236}">
                <a16:creationId xmlns:a16="http://schemas.microsoft.com/office/drawing/2014/main" xmlns="" id="{E9A293CA-9344-43A4-AD6C-DA1E943A90CA}"/>
              </a:ext>
            </a:extLst>
          </p:cNvPr>
          <p:cNvSpPr>
            <a:spLocks/>
          </p:cNvSpPr>
          <p:nvPr/>
        </p:nvSpPr>
        <p:spPr bwMode="auto">
          <a:xfrm>
            <a:off x="6508178" y="2387451"/>
            <a:ext cx="1165242" cy="1087060"/>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16" name="Freeform 5">
            <a:extLst>
              <a:ext uri="{FF2B5EF4-FFF2-40B4-BE49-F238E27FC236}">
                <a16:creationId xmlns:a16="http://schemas.microsoft.com/office/drawing/2014/main" xmlns="" id="{9BA32011-3E1E-46C9-9155-36535A8B0844}"/>
              </a:ext>
            </a:extLst>
          </p:cNvPr>
          <p:cNvSpPr>
            <a:spLocks/>
          </p:cNvSpPr>
          <p:nvPr/>
        </p:nvSpPr>
        <p:spPr bwMode="auto">
          <a:xfrm>
            <a:off x="6508178" y="4250118"/>
            <a:ext cx="1165242" cy="1087060"/>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18" name="Freeform 5">
            <a:extLst>
              <a:ext uri="{FF2B5EF4-FFF2-40B4-BE49-F238E27FC236}">
                <a16:creationId xmlns:a16="http://schemas.microsoft.com/office/drawing/2014/main" xmlns="" id="{9725B836-990F-4FB8-AB7C-3CA946E6DF43}"/>
              </a:ext>
            </a:extLst>
          </p:cNvPr>
          <p:cNvSpPr>
            <a:spLocks/>
          </p:cNvSpPr>
          <p:nvPr/>
        </p:nvSpPr>
        <p:spPr bwMode="auto">
          <a:xfrm>
            <a:off x="4453600" y="2387451"/>
            <a:ext cx="1165242" cy="1087060"/>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19" name="Freeform 5">
            <a:extLst>
              <a:ext uri="{FF2B5EF4-FFF2-40B4-BE49-F238E27FC236}">
                <a16:creationId xmlns:a16="http://schemas.microsoft.com/office/drawing/2014/main" xmlns="" id="{CC5010FB-469B-4E21-B3D5-112C5F3C8E0C}"/>
              </a:ext>
            </a:extLst>
          </p:cNvPr>
          <p:cNvSpPr>
            <a:spLocks/>
          </p:cNvSpPr>
          <p:nvPr/>
        </p:nvSpPr>
        <p:spPr bwMode="auto">
          <a:xfrm>
            <a:off x="4453600" y="4250118"/>
            <a:ext cx="1165242" cy="1087060"/>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0" name="TextBox 76">
            <a:extLst>
              <a:ext uri="{FF2B5EF4-FFF2-40B4-BE49-F238E27FC236}">
                <a16:creationId xmlns:a16="http://schemas.microsoft.com/office/drawing/2014/main" xmlns="" id="{13EFD6FF-6FFE-43F2-B107-1AD9C532B4A1}"/>
              </a:ext>
            </a:extLst>
          </p:cNvPr>
          <p:cNvSpPr txBox="1"/>
          <p:nvPr/>
        </p:nvSpPr>
        <p:spPr>
          <a:xfrm>
            <a:off x="8277055" y="2321870"/>
            <a:ext cx="1430471" cy="400110"/>
          </a:xfrm>
          <a:prstGeom prst="rect">
            <a:avLst/>
          </a:prstGeom>
          <a:noFill/>
        </p:spPr>
        <p:txBody>
          <a:bodyPr wrap="square" rtlCol="0">
            <a:spAutoFit/>
          </a:bodyPr>
          <a:lstStyle/>
          <a:p>
            <a:r>
              <a:rPr lang="zh-CN" altLang="en-US" sz="2000" dirty="0">
                <a:solidFill>
                  <a:srgbClr val="1BA271"/>
                </a:solidFill>
                <a:latin typeface="方正卡通简体" panose="03000509000000000000" pitchFamily="65" charset="-122"/>
                <a:ea typeface="方正卡通简体" panose="03000509000000000000" pitchFamily="65" charset="-122"/>
              </a:rPr>
              <a:t>添加标题</a:t>
            </a:r>
          </a:p>
        </p:txBody>
      </p:sp>
      <p:sp>
        <p:nvSpPr>
          <p:cNvPr id="21" name="文本框 20">
            <a:extLst>
              <a:ext uri="{FF2B5EF4-FFF2-40B4-BE49-F238E27FC236}">
                <a16:creationId xmlns:a16="http://schemas.microsoft.com/office/drawing/2014/main" xmlns="" id="{47FBAB8C-0AA3-4CC1-9BD2-F84288C5981F}"/>
              </a:ext>
            </a:extLst>
          </p:cNvPr>
          <p:cNvSpPr txBox="1"/>
          <p:nvPr/>
        </p:nvSpPr>
        <p:spPr>
          <a:xfrm>
            <a:off x="8277055" y="2691202"/>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2" name="TextBox 76">
            <a:extLst>
              <a:ext uri="{FF2B5EF4-FFF2-40B4-BE49-F238E27FC236}">
                <a16:creationId xmlns:a16="http://schemas.microsoft.com/office/drawing/2014/main" xmlns="" id="{1B279FE9-2AB8-4ED4-A67C-3054C5498AFB}"/>
              </a:ext>
            </a:extLst>
          </p:cNvPr>
          <p:cNvSpPr txBox="1"/>
          <p:nvPr/>
        </p:nvSpPr>
        <p:spPr>
          <a:xfrm>
            <a:off x="8277055" y="4364073"/>
            <a:ext cx="1430471" cy="400110"/>
          </a:xfrm>
          <a:prstGeom prst="rect">
            <a:avLst/>
          </a:prstGeom>
          <a:noFill/>
        </p:spPr>
        <p:txBody>
          <a:bodyPr wrap="square" rtlCol="0">
            <a:spAutoFit/>
          </a:bodyPr>
          <a:lstStyle/>
          <a:p>
            <a:r>
              <a:rPr lang="zh-CN" altLang="en-US" sz="2000" dirty="0">
                <a:solidFill>
                  <a:srgbClr val="1BA271"/>
                </a:solidFill>
                <a:latin typeface="方正卡通简体" panose="03000509000000000000" pitchFamily="65" charset="-122"/>
                <a:ea typeface="方正卡通简体" panose="03000509000000000000" pitchFamily="65" charset="-122"/>
              </a:rPr>
              <a:t>添加标题</a:t>
            </a:r>
          </a:p>
        </p:txBody>
      </p:sp>
      <p:sp>
        <p:nvSpPr>
          <p:cNvPr id="23" name="文本框 22">
            <a:extLst>
              <a:ext uri="{FF2B5EF4-FFF2-40B4-BE49-F238E27FC236}">
                <a16:creationId xmlns:a16="http://schemas.microsoft.com/office/drawing/2014/main" xmlns="" id="{9D72C37C-1991-4661-86CA-072B996BE1AC}"/>
              </a:ext>
            </a:extLst>
          </p:cNvPr>
          <p:cNvSpPr txBox="1"/>
          <p:nvPr/>
        </p:nvSpPr>
        <p:spPr>
          <a:xfrm>
            <a:off x="8277055" y="4733405"/>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4" name="TextBox 76">
            <a:extLst>
              <a:ext uri="{FF2B5EF4-FFF2-40B4-BE49-F238E27FC236}">
                <a16:creationId xmlns:a16="http://schemas.microsoft.com/office/drawing/2014/main" xmlns="" id="{376223DE-8372-40FC-8BF0-9EF3FF329C4D}"/>
              </a:ext>
            </a:extLst>
          </p:cNvPr>
          <p:cNvSpPr txBox="1"/>
          <p:nvPr/>
        </p:nvSpPr>
        <p:spPr>
          <a:xfrm>
            <a:off x="2360428" y="2321870"/>
            <a:ext cx="1554517" cy="400110"/>
          </a:xfrm>
          <a:prstGeom prst="rect">
            <a:avLst/>
          </a:prstGeom>
          <a:noFill/>
        </p:spPr>
        <p:txBody>
          <a:bodyPr wrap="square" rtlCol="0">
            <a:spAutoFit/>
          </a:bodyPr>
          <a:lstStyle/>
          <a:p>
            <a:pPr algn="r"/>
            <a:r>
              <a:rPr lang="zh-CN" altLang="en-US" sz="2000" dirty="0">
                <a:solidFill>
                  <a:srgbClr val="1BA271"/>
                </a:solidFill>
                <a:latin typeface="方正卡通简体" panose="03000509000000000000" pitchFamily="65" charset="-122"/>
                <a:ea typeface="方正卡通简体" panose="03000509000000000000" pitchFamily="65" charset="-122"/>
              </a:rPr>
              <a:t>添加标题</a:t>
            </a:r>
          </a:p>
        </p:txBody>
      </p:sp>
      <p:sp>
        <p:nvSpPr>
          <p:cNvPr id="25" name="文本框 24">
            <a:extLst>
              <a:ext uri="{FF2B5EF4-FFF2-40B4-BE49-F238E27FC236}">
                <a16:creationId xmlns:a16="http://schemas.microsoft.com/office/drawing/2014/main" xmlns="" id="{5933E021-A674-4F87-98CB-3BE1EB56EBBC}"/>
              </a:ext>
            </a:extLst>
          </p:cNvPr>
          <p:cNvSpPr txBox="1"/>
          <p:nvPr/>
        </p:nvSpPr>
        <p:spPr>
          <a:xfrm>
            <a:off x="1123560" y="2691202"/>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6" name="TextBox 76">
            <a:extLst>
              <a:ext uri="{FF2B5EF4-FFF2-40B4-BE49-F238E27FC236}">
                <a16:creationId xmlns:a16="http://schemas.microsoft.com/office/drawing/2014/main" xmlns="" id="{630B4981-DE7E-443B-8BBB-B5B52590462C}"/>
              </a:ext>
            </a:extLst>
          </p:cNvPr>
          <p:cNvSpPr txBox="1"/>
          <p:nvPr/>
        </p:nvSpPr>
        <p:spPr>
          <a:xfrm>
            <a:off x="2360428" y="4364073"/>
            <a:ext cx="1554517" cy="400110"/>
          </a:xfrm>
          <a:prstGeom prst="rect">
            <a:avLst/>
          </a:prstGeom>
          <a:noFill/>
        </p:spPr>
        <p:txBody>
          <a:bodyPr wrap="square" rtlCol="0">
            <a:spAutoFit/>
          </a:bodyPr>
          <a:lstStyle/>
          <a:p>
            <a:pPr algn="r"/>
            <a:r>
              <a:rPr lang="zh-CN" altLang="en-US" sz="2000" dirty="0">
                <a:solidFill>
                  <a:srgbClr val="1BA271"/>
                </a:solidFill>
                <a:latin typeface="方正卡通简体" panose="03000509000000000000" pitchFamily="65" charset="-122"/>
                <a:ea typeface="方正卡通简体" panose="03000509000000000000" pitchFamily="65" charset="-122"/>
              </a:rPr>
              <a:t>添加标题</a:t>
            </a:r>
          </a:p>
        </p:txBody>
      </p:sp>
      <p:sp>
        <p:nvSpPr>
          <p:cNvPr id="27" name="文本框 26">
            <a:extLst>
              <a:ext uri="{FF2B5EF4-FFF2-40B4-BE49-F238E27FC236}">
                <a16:creationId xmlns:a16="http://schemas.microsoft.com/office/drawing/2014/main" xmlns="" id="{FD946A4A-A6B5-4DEB-AFB2-04E2DF458A10}"/>
              </a:ext>
            </a:extLst>
          </p:cNvPr>
          <p:cNvSpPr txBox="1"/>
          <p:nvPr/>
        </p:nvSpPr>
        <p:spPr>
          <a:xfrm>
            <a:off x="1123560" y="4733405"/>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7" name="MH_Other_3">
            <a:extLst>
              <a:ext uri="{FF2B5EF4-FFF2-40B4-BE49-F238E27FC236}">
                <a16:creationId xmlns:a16="http://schemas.microsoft.com/office/drawing/2014/main" xmlns="" id="{A6CA9803-A4DD-4773-81A7-4C97025164D4}"/>
              </a:ext>
            </a:extLst>
          </p:cNvPr>
          <p:cNvSpPr/>
          <p:nvPr>
            <p:custDataLst>
              <p:tags r:id="rId1"/>
            </p:custDataLst>
          </p:nvPr>
        </p:nvSpPr>
        <p:spPr>
          <a:xfrm>
            <a:off x="7032068" y="3536430"/>
            <a:ext cx="428314" cy="491766"/>
          </a:xfrm>
          <a:custGeom>
            <a:avLst/>
            <a:gdLst/>
            <a:ahLst/>
            <a:cxnLst/>
            <a:rect l="l" t="t" r="r" b="b"/>
            <a:pathLst>
              <a:path w="606973" h="696597">
                <a:moveTo>
                  <a:pt x="0" y="0"/>
                </a:moveTo>
                <a:lnTo>
                  <a:pt x="53896" y="0"/>
                </a:lnTo>
                <a:cubicBezTo>
                  <a:pt x="275035" y="0"/>
                  <a:pt x="468167" y="214887"/>
                  <a:pt x="523451" y="522448"/>
                </a:cubicBezTo>
                <a:lnTo>
                  <a:pt x="606973" y="522448"/>
                </a:lnTo>
                <a:lnTo>
                  <a:pt x="486519" y="696597"/>
                </a:lnTo>
                <a:lnTo>
                  <a:pt x="335266" y="522448"/>
                </a:lnTo>
                <a:lnTo>
                  <a:pt x="418788" y="522448"/>
                </a:lnTo>
                <a:cubicBezTo>
                  <a:pt x="367821" y="238910"/>
                  <a:pt x="199700" y="34134"/>
                  <a:pt x="417" y="4325"/>
                </a:cubicBezTo>
                <a:cubicBezTo>
                  <a:pt x="277" y="4348"/>
                  <a:pt x="136" y="4370"/>
                  <a:pt x="0" y="4420"/>
                </a:cubicBezTo>
                <a:close/>
              </a:path>
            </a:pathLst>
          </a:custGeom>
          <a:solidFill>
            <a:srgbClr val="49494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bg1"/>
              </a:solidFill>
              <a:latin typeface="+mn-ea"/>
            </a:endParaRPr>
          </a:p>
        </p:txBody>
      </p:sp>
      <p:sp>
        <p:nvSpPr>
          <p:cNvPr id="48" name="MH_Other_3">
            <a:extLst>
              <a:ext uri="{FF2B5EF4-FFF2-40B4-BE49-F238E27FC236}">
                <a16:creationId xmlns:a16="http://schemas.microsoft.com/office/drawing/2014/main" xmlns="" id="{376A1837-0CC9-4741-BFF9-C4C4983AD4ED}"/>
              </a:ext>
            </a:extLst>
          </p:cNvPr>
          <p:cNvSpPr/>
          <p:nvPr>
            <p:custDataLst>
              <p:tags r:id="rId2"/>
            </p:custDataLst>
          </p:nvPr>
        </p:nvSpPr>
        <p:spPr>
          <a:xfrm flipH="1" flipV="1">
            <a:off x="4666638" y="3536430"/>
            <a:ext cx="428312" cy="491766"/>
          </a:xfrm>
          <a:custGeom>
            <a:avLst/>
            <a:gdLst/>
            <a:ahLst/>
            <a:cxnLst/>
            <a:rect l="l" t="t" r="r" b="b"/>
            <a:pathLst>
              <a:path w="606973" h="696597">
                <a:moveTo>
                  <a:pt x="0" y="0"/>
                </a:moveTo>
                <a:lnTo>
                  <a:pt x="53896" y="0"/>
                </a:lnTo>
                <a:cubicBezTo>
                  <a:pt x="275035" y="0"/>
                  <a:pt x="468167" y="214887"/>
                  <a:pt x="523451" y="522448"/>
                </a:cubicBezTo>
                <a:lnTo>
                  <a:pt x="606973" y="522448"/>
                </a:lnTo>
                <a:lnTo>
                  <a:pt x="486519" y="696597"/>
                </a:lnTo>
                <a:lnTo>
                  <a:pt x="335266" y="522448"/>
                </a:lnTo>
                <a:lnTo>
                  <a:pt x="418788" y="522448"/>
                </a:lnTo>
                <a:cubicBezTo>
                  <a:pt x="367821" y="238910"/>
                  <a:pt x="199700" y="34134"/>
                  <a:pt x="417" y="4325"/>
                </a:cubicBezTo>
                <a:cubicBezTo>
                  <a:pt x="277" y="4348"/>
                  <a:pt x="136" y="4370"/>
                  <a:pt x="0" y="4420"/>
                </a:cubicBezTo>
                <a:close/>
              </a:path>
            </a:pathLst>
          </a:custGeom>
          <a:solidFill>
            <a:srgbClr val="49494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bg1"/>
              </a:solidFill>
              <a:latin typeface="+mn-ea"/>
            </a:endParaRPr>
          </a:p>
        </p:txBody>
      </p:sp>
      <p:sp>
        <p:nvSpPr>
          <p:cNvPr id="49" name="MH_Other_3">
            <a:extLst>
              <a:ext uri="{FF2B5EF4-FFF2-40B4-BE49-F238E27FC236}">
                <a16:creationId xmlns:a16="http://schemas.microsoft.com/office/drawing/2014/main" xmlns="" id="{033DB64B-1E98-4F92-B252-F7A725467627}"/>
              </a:ext>
            </a:extLst>
          </p:cNvPr>
          <p:cNvSpPr/>
          <p:nvPr>
            <p:custDataLst>
              <p:tags r:id="rId3"/>
            </p:custDataLst>
          </p:nvPr>
        </p:nvSpPr>
        <p:spPr>
          <a:xfrm rot="5400000">
            <a:off x="5837816" y="4662776"/>
            <a:ext cx="428312" cy="491766"/>
          </a:xfrm>
          <a:custGeom>
            <a:avLst/>
            <a:gdLst/>
            <a:ahLst/>
            <a:cxnLst/>
            <a:rect l="l" t="t" r="r" b="b"/>
            <a:pathLst>
              <a:path w="606973" h="696597">
                <a:moveTo>
                  <a:pt x="0" y="0"/>
                </a:moveTo>
                <a:lnTo>
                  <a:pt x="53896" y="0"/>
                </a:lnTo>
                <a:cubicBezTo>
                  <a:pt x="275035" y="0"/>
                  <a:pt x="468167" y="214887"/>
                  <a:pt x="523451" y="522448"/>
                </a:cubicBezTo>
                <a:lnTo>
                  <a:pt x="606973" y="522448"/>
                </a:lnTo>
                <a:lnTo>
                  <a:pt x="486519" y="696597"/>
                </a:lnTo>
                <a:lnTo>
                  <a:pt x="335266" y="522448"/>
                </a:lnTo>
                <a:lnTo>
                  <a:pt x="418788" y="522448"/>
                </a:lnTo>
                <a:cubicBezTo>
                  <a:pt x="367821" y="238910"/>
                  <a:pt x="199700" y="34134"/>
                  <a:pt x="417" y="4325"/>
                </a:cubicBezTo>
                <a:cubicBezTo>
                  <a:pt x="277" y="4348"/>
                  <a:pt x="136" y="4370"/>
                  <a:pt x="0" y="4420"/>
                </a:cubicBezTo>
                <a:close/>
              </a:path>
            </a:pathLst>
          </a:custGeom>
          <a:solidFill>
            <a:srgbClr val="49494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bg1"/>
              </a:solidFill>
              <a:latin typeface="+mn-ea"/>
            </a:endParaRPr>
          </a:p>
        </p:txBody>
      </p:sp>
      <p:sp>
        <p:nvSpPr>
          <p:cNvPr id="50" name="MH_Other_3">
            <a:extLst>
              <a:ext uri="{FF2B5EF4-FFF2-40B4-BE49-F238E27FC236}">
                <a16:creationId xmlns:a16="http://schemas.microsoft.com/office/drawing/2014/main" xmlns="" id="{C71BFF75-DF14-4562-9FDD-A6E0EAB89331}"/>
              </a:ext>
            </a:extLst>
          </p:cNvPr>
          <p:cNvSpPr/>
          <p:nvPr>
            <p:custDataLst>
              <p:tags r:id="rId4"/>
            </p:custDataLst>
          </p:nvPr>
        </p:nvSpPr>
        <p:spPr>
          <a:xfrm rot="5400000" flipH="1" flipV="1">
            <a:off x="5837814" y="2570087"/>
            <a:ext cx="428316" cy="491768"/>
          </a:xfrm>
          <a:custGeom>
            <a:avLst/>
            <a:gdLst/>
            <a:ahLst/>
            <a:cxnLst/>
            <a:rect l="l" t="t" r="r" b="b"/>
            <a:pathLst>
              <a:path w="606973" h="696597">
                <a:moveTo>
                  <a:pt x="0" y="0"/>
                </a:moveTo>
                <a:lnTo>
                  <a:pt x="53896" y="0"/>
                </a:lnTo>
                <a:cubicBezTo>
                  <a:pt x="275035" y="0"/>
                  <a:pt x="468167" y="214887"/>
                  <a:pt x="523451" y="522448"/>
                </a:cubicBezTo>
                <a:lnTo>
                  <a:pt x="606973" y="522448"/>
                </a:lnTo>
                <a:lnTo>
                  <a:pt x="486519" y="696597"/>
                </a:lnTo>
                <a:lnTo>
                  <a:pt x="335266" y="522448"/>
                </a:lnTo>
                <a:lnTo>
                  <a:pt x="418788" y="522448"/>
                </a:lnTo>
                <a:cubicBezTo>
                  <a:pt x="367821" y="238910"/>
                  <a:pt x="199700" y="34134"/>
                  <a:pt x="417" y="4325"/>
                </a:cubicBezTo>
                <a:cubicBezTo>
                  <a:pt x="277" y="4348"/>
                  <a:pt x="136" y="4370"/>
                  <a:pt x="0" y="4420"/>
                </a:cubicBezTo>
                <a:close/>
              </a:path>
            </a:pathLst>
          </a:custGeom>
          <a:solidFill>
            <a:srgbClr val="49494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bg1"/>
              </a:solidFill>
              <a:latin typeface="+mn-ea"/>
            </a:endParaRPr>
          </a:p>
        </p:txBody>
      </p:sp>
      <p:sp>
        <p:nvSpPr>
          <p:cNvPr id="51" name="TextBox 76">
            <a:extLst>
              <a:ext uri="{FF2B5EF4-FFF2-40B4-BE49-F238E27FC236}">
                <a16:creationId xmlns:a16="http://schemas.microsoft.com/office/drawing/2014/main" xmlns="" id="{7CF73FB2-58F3-4BBB-B8E8-8C1C245B8270}"/>
              </a:ext>
            </a:extLst>
          </p:cNvPr>
          <p:cNvSpPr txBox="1"/>
          <p:nvPr/>
        </p:nvSpPr>
        <p:spPr>
          <a:xfrm>
            <a:off x="4666638" y="2654629"/>
            <a:ext cx="587851" cy="523220"/>
          </a:xfrm>
          <a:prstGeom prst="rect">
            <a:avLst/>
          </a:prstGeom>
          <a:noFill/>
        </p:spPr>
        <p:txBody>
          <a:bodyPr wrap="square" rtlCol="0">
            <a:spAutoFit/>
          </a:bodyPr>
          <a:lstStyle/>
          <a:p>
            <a:pPr algn="ctr"/>
            <a:r>
              <a:rPr lang="en-US" altLang="zh-CN" sz="2800" dirty="0">
                <a:solidFill>
                  <a:schemeClr val="bg1"/>
                </a:solidFill>
                <a:latin typeface="方正卡通简体" panose="03000509000000000000" pitchFamily="65" charset="-122"/>
                <a:ea typeface="方正卡通简体" panose="03000509000000000000" pitchFamily="65" charset="-122"/>
              </a:rPr>
              <a:t>01</a:t>
            </a:r>
            <a:endParaRPr lang="zh-CN" altLang="en-US" sz="2800" dirty="0">
              <a:solidFill>
                <a:schemeClr val="bg1"/>
              </a:solidFill>
              <a:latin typeface="方正卡通简体" panose="03000509000000000000" pitchFamily="65" charset="-122"/>
              <a:ea typeface="方正卡通简体" panose="03000509000000000000" pitchFamily="65" charset="-122"/>
            </a:endParaRPr>
          </a:p>
        </p:txBody>
      </p:sp>
      <p:sp>
        <p:nvSpPr>
          <p:cNvPr id="52" name="TextBox 76">
            <a:extLst>
              <a:ext uri="{FF2B5EF4-FFF2-40B4-BE49-F238E27FC236}">
                <a16:creationId xmlns:a16="http://schemas.microsoft.com/office/drawing/2014/main" xmlns="" id="{CE11E526-5756-423B-A385-5AD98B6397E4}"/>
              </a:ext>
            </a:extLst>
          </p:cNvPr>
          <p:cNvSpPr txBox="1"/>
          <p:nvPr/>
        </p:nvSpPr>
        <p:spPr>
          <a:xfrm>
            <a:off x="6796873" y="2654629"/>
            <a:ext cx="587851" cy="523220"/>
          </a:xfrm>
          <a:prstGeom prst="rect">
            <a:avLst/>
          </a:prstGeom>
          <a:noFill/>
        </p:spPr>
        <p:txBody>
          <a:bodyPr wrap="square" rtlCol="0">
            <a:spAutoFit/>
          </a:bodyPr>
          <a:lstStyle/>
          <a:p>
            <a:pPr algn="ctr"/>
            <a:r>
              <a:rPr lang="en-US" altLang="zh-CN" sz="2800" dirty="0">
                <a:solidFill>
                  <a:schemeClr val="bg1"/>
                </a:solidFill>
                <a:latin typeface="方正卡通简体" panose="03000509000000000000" pitchFamily="65" charset="-122"/>
                <a:ea typeface="方正卡通简体" panose="03000509000000000000" pitchFamily="65" charset="-122"/>
              </a:rPr>
              <a:t>02</a:t>
            </a:r>
            <a:endParaRPr lang="zh-CN" altLang="en-US" sz="2800" dirty="0">
              <a:solidFill>
                <a:schemeClr val="bg1"/>
              </a:solidFill>
              <a:latin typeface="方正卡通简体" panose="03000509000000000000" pitchFamily="65" charset="-122"/>
              <a:ea typeface="方正卡通简体" panose="03000509000000000000" pitchFamily="65" charset="-122"/>
            </a:endParaRPr>
          </a:p>
        </p:txBody>
      </p:sp>
      <p:sp>
        <p:nvSpPr>
          <p:cNvPr id="53" name="TextBox 76">
            <a:extLst>
              <a:ext uri="{FF2B5EF4-FFF2-40B4-BE49-F238E27FC236}">
                <a16:creationId xmlns:a16="http://schemas.microsoft.com/office/drawing/2014/main" xmlns="" id="{E01F1D81-137C-4F6F-9D28-ED311C94101D}"/>
              </a:ext>
            </a:extLst>
          </p:cNvPr>
          <p:cNvSpPr txBox="1"/>
          <p:nvPr/>
        </p:nvSpPr>
        <p:spPr>
          <a:xfrm>
            <a:off x="4666638" y="4542193"/>
            <a:ext cx="587851" cy="523220"/>
          </a:xfrm>
          <a:prstGeom prst="rect">
            <a:avLst/>
          </a:prstGeom>
          <a:noFill/>
        </p:spPr>
        <p:txBody>
          <a:bodyPr wrap="square" rtlCol="0">
            <a:spAutoFit/>
          </a:bodyPr>
          <a:lstStyle/>
          <a:p>
            <a:pPr algn="ctr"/>
            <a:r>
              <a:rPr lang="en-US" altLang="zh-CN" sz="2800" dirty="0">
                <a:solidFill>
                  <a:schemeClr val="bg1"/>
                </a:solidFill>
                <a:latin typeface="方正卡通简体" panose="03000509000000000000" pitchFamily="65" charset="-122"/>
                <a:ea typeface="方正卡通简体" panose="03000509000000000000" pitchFamily="65" charset="-122"/>
              </a:rPr>
              <a:t>03</a:t>
            </a:r>
            <a:endParaRPr lang="zh-CN" altLang="en-US" sz="2800" dirty="0">
              <a:solidFill>
                <a:schemeClr val="bg1"/>
              </a:solidFill>
              <a:latin typeface="方正卡通简体" panose="03000509000000000000" pitchFamily="65" charset="-122"/>
              <a:ea typeface="方正卡通简体" panose="03000509000000000000" pitchFamily="65" charset="-122"/>
            </a:endParaRPr>
          </a:p>
        </p:txBody>
      </p:sp>
      <p:sp>
        <p:nvSpPr>
          <p:cNvPr id="54" name="TextBox 76">
            <a:extLst>
              <a:ext uri="{FF2B5EF4-FFF2-40B4-BE49-F238E27FC236}">
                <a16:creationId xmlns:a16="http://schemas.microsoft.com/office/drawing/2014/main" xmlns="" id="{B4B2BF22-EFCB-41A6-B39D-2CD62DB4FE2A}"/>
              </a:ext>
            </a:extLst>
          </p:cNvPr>
          <p:cNvSpPr txBox="1"/>
          <p:nvPr/>
        </p:nvSpPr>
        <p:spPr>
          <a:xfrm>
            <a:off x="6796873" y="4542193"/>
            <a:ext cx="587851" cy="523220"/>
          </a:xfrm>
          <a:prstGeom prst="rect">
            <a:avLst/>
          </a:prstGeom>
          <a:noFill/>
        </p:spPr>
        <p:txBody>
          <a:bodyPr wrap="square" rtlCol="0">
            <a:spAutoFit/>
          </a:bodyPr>
          <a:lstStyle/>
          <a:p>
            <a:pPr algn="ctr"/>
            <a:r>
              <a:rPr lang="en-US" altLang="zh-CN" sz="2800" dirty="0">
                <a:solidFill>
                  <a:schemeClr val="bg1"/>
                </a:solidFill>
                <a:latin typeface="方正卡通简体" panose="03000509000000000000" pitchFamily="65" charset="-122"/>
                <a:ea typeface="方正卡通简体" panose="03000509000000000000" pitchFamily="65" charset="-122"/>
              </a:rPr>
              <a:t>04</a:t>
            </a:r>
            <a:endParaRPr lang="zh-CN" altLang="en-US" sz="2800" dirty="0">
              <a:solidFill>
                <a:schemeClr val="bg1"/>
              </a:solidFill>
              <a:latin typeface="方正卡通简体" panose="03000509000000000000" pitchFamily="65" charset="-122"/>
              <a:ea typeface="方正卡通简体" panose="03000509000000000000" pitchFamily="65" charset="-122"/>
            </a:endParaRPr>
          </a:p>
        </p:txBody>
      </p:sp>
    </p:spTree>
    <p:extLst>
      <p:ext uri="{BB962C8B-B14F-4D97-AF65-F5344CB8AC3E}">
        <p14:creationId xmlns:p14="http://schemas.microsoft.com/office/powerpoint/2010/main" val="259820787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FFBCF6DD-6170-4079-92FF-E8789BBF07F3}"/>
              </a:ext>
            </a:extLst>
          </p:cNvPr>
          <p:cNvGrpSpPr>
            <a:grpSpLocks noChangeAspect="1"/>
          </p:cNvGrpSpPr>
          <p:nvPr/>
        </p:nvGrpSpPr>
        <p:grpSpPr bwMode="auto">
          <a:xfrm>
            <a:off x="2884456" y="1790635"/>
            <a:ext cx="6394513" cy="4591312"/>
            <a:chOff x="2110" y="932"/>
            <a:chExt cx="3454" cy="2480"/>
          </a:xfrm>
        </p:grpSpPr>
        <p:sp>
          <p:nvSpPr>
            <p:cNvPr id="7" name="Freeform 5">
              <a:extLst>
                <a:ext uri="{FF2B5EF4-FFF2-40B4-BE49-F238E27FC236}">
                  <a16:creationId xmlns:a16="http://schemas.microsoft.com/office/drawing/2014/main" xmlns="" id="{A7D839C2-0AA8-4827-8475-C4DC4121CDD1}"/>
                </a:ext>
              </a:extLst>
            </p:cNvPr>
            <p:cNvSpPr>
              <a:spLocks/>
            </p:cNvSpPr>
            <p:nvPr/>
          </p:nvSpPr>
          <p:spPr bwMode="auto">
            <a:xfrm>
              <a:off x="4179" y="932"/>
              <a:ext cx="1385" cy="361"/>
            </a:xfrm>
            <a:custGeom>
              <a:avLst/>
              <a:gdLst>
                <a:gd name="T0" fmla="*/ 0 w 227"/>
                <a:gd name="T1" fmla="*/ 40 h 59"/>
                <a:gd name="T2" fmla="*/ 57 w 227"/>
                <a:gd name="T3" fmla="*/ 6 h 59"/>
                <a:gd name="T4" fmla="*/ 93 w 227"/>
                <a:gd name="T5" fmla="*/ 25 h 59"/>
                <a:gd name="T6" fmla="*/ 173 w 227"/>
                <a:gd name="T7" fmla="*/ 54 h 59"/>
                <a:gd name="T8" fmla="*/ 215 w 227"/>
                <a:gd name="T9" fmla="*/ 51 h 59"/>
                <a:gd name="T10" fmla="*/ 222 w 227"/>
                <a:gd name="T11" fmla="*/ 28 h 59"/>
                <a:gd name="T12" fmla="*/ 209 w 227"/>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7" h="59">
                  <a:moveTo>
                    <a:pt x="0" y="40"/>
                  </a:moveTo>
                  <a:cubicBezTo>
                    <a:pt x="6" y="16"/>
                    <a:pt x="33" y="0"/>
                    <a:pt x="57" y="6"/>
                  </a:cubicBezTo>
                  <a:cubicBezTo>
                    <a:pt x="71" y="9"/>
                    <a:pt x="82" y="18"/>
                    <a:pt x="93" y="25"/>
                  </a:cubicBezTo>
                  <a:cubicBezTo>
                    <a:pt x="120" y="41"/>
                    <a:pt x="141" y="49"/>
                    <a:pt x="173" y="54"/>
                  </a:cubicBezTo>
                  <a:cubicBezTo>
                    <a:pt x="182" y="55"/>
                    <a:pt x="201" y="59"/>
                    <a:pt x="215" y="51"/>
                  </a:cubicBezTo>
                  <a:cubicBezTo>
                    <a:pt x="223" y="47"/>
                    <a:pt x="227" y="37"/>
                    <a:pt x="222" y="28"/>
                  </a:cubicBezTo>
                  <a:cubicBezTo>
                    <a:pt x="220" y="23"/>
                    <a:pt x="211" y="20"/>
                    <a:pt x="209"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Freeform 6">
              <a:extLst>
                <a:ext uri="{FF2B5EF4-FFF2-40B4-BE49-F238E27FC236}">
                  <a16:creationId xmlns:a16="http://schemas.microsoft.com/office/drawing/2014/main" xmlns="" id="{EBE8C238-9A07-4FC3-A39F-A72925E2A9AA}"/>
                </a:ext>
              </a:extLst>
            </p:cNvPr>
            <p:cNvSpPr>
              <a:spLocks/>
            </p:cNvSpPr>
            <p:nvPr/>
          </p:nvSpPr>
          <p:spPr bwMode="auto">
            <a:xfrm>
              <a:off x="2110" y="938"/>
              <a:ext cx="1379" cy="361"/>
            </a:xfrm>
            <a:custGeom>
              <a:avLst/>
              <a:gdLst>
                <a:gd name="T0" fmla="*/ 226 w 226"/>
                <a:gd name="T1" fmla="*/ 40 h 59"/>
                <a:gd name="T2" fmla="*/ 169 w 226"/>
                <a:gd name="T3" fmla="*/ 6 h 59"/>
                <a:gd name="T4" fmla="*/ 133 w 226"/>
                <a:gd name="T5" fmla="*/ 25 h 59"/>
                <a:gd name="T6" fmla="*/ 54 w 226"/>
                <a:gd name="T7" fmla="*/ 54 h 59"/>
                <a:gd name="T8" fmla="*/ 12 w 226"/>
                <a:gd name="T9" fmla="*/ 51 h 59"/>
                <a:gd name="T10" fmla="*/ 4 w 226"/>
                <a:gd name="T11" fmla="*/ 28 h 59"/>
                <a:gd name="T12" fmla="*/ 18 w 226"/>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6" h="59">
                  <a:moveTo>
                    <a:pt x="226" y="40"/>
                  </a:moveTo>
                  <a:cubicBezTo>
                    <a:pt x="221" y="16"/>
                    <a:pt x="193" y="0"/>
                    <a:pt x="169" y="6"/>
                  </a:cubicBezTo>
                  <a:cubicBezTo>
                    <a:pt x="156" y="9"/>
                    <a:pt x="145" y="18"/>
                    <a:pt x="133" y="25"/>
                  </a:cubicBezTo>
                  <a:cubicBezTo>
                    <a:pt x="106" y="41"/>
                    <a:pt x="85" y="49"/>
                    <a:pt x="54" y="54"/>
                  </a:cubicBezTo>
                  <a:cubicBezTo>
                    <a:pt x="44" y="55"/>
                    <a:pt x="25" y="59"/>
                    <a:pt x="12" y="51"/>
                  </a:cubicBezTo>
                  <a:cubicBezTo>
                    <a:pt x="3" y="47"/>
                    <a:pt x="0" y="37"/>
                    <a:pt x="4" y="28"/>
                  </a:cubicBezTo>
                  <a:cubicBezTo>
                    <a:pt x="7" y="23"/>
                    <a:pt x="15" y="20"/>
                    <a:pt x="18"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Freeform 7">
              <a:extLst>
                <a:ext uri="{FF2B5EF4-FFF2-40B4-BE49-F238E27FC236}">
                  <a16:creationId xmlns:a16="http://schemas.microsoft.com/office/drawing/2014/main" xmlns="" id="{566A411D-740C-4C93-80DE-648F6F43FD9F}"/>
                </a:ext>
              </a:extLst>
            </p:cNvPr>
            <p:cNvSpPr>
              <a:spLocks/>
            </p:cNvSpPr>
            <p:nvPr/>
          </p:nvSpPr>
          <p:spPr bwMode="auto">
            <a:xfrm>
              <a:off x="4380" y="1140"/>
              <a:ext cx="116" cy="117"/>
            </a:xfrm>
            <a:custGeom>
              <a:avLst/>
              <a:gdLst>
                <a:gd name="T0" fmla="*/ 14 w 19"/>
                <a:gd name="T1" fmla="*/ 4 h 19"/>
                <a:gd name="T2" fmla="*/ 16 w 19"/>
                <a:gd name="T3" fmla="*/ 6 h 19"/>
                <a:gd name="T4" fmla="*/ 17 w 19"/>
                <a:gd name="T5" fmla="*/ 9 h 19"/>
                <a:gd name="T6" fmla="*/ 17 w 19"/>
                <a:gd name="T7" fmla="*/ 11 h 19"/>
                <a:gd name="T8" fmla="*/ 12 w 19"/>
                <a:gd name="T9" fmla="*/ 16 h 19"/>
                <a:gd name="T10" fmla="*/ 12 w 19"/>
                <a:gd name="T11" fmla="*/ 16 h 19"/>
                <a:gd name="T12" fmla="*/ 8 w 19"/>
                <a:gd name="T13" fmla="*/ 16 h 19"/>
                <a:gd name="T14" fmla="*/ 9 w 19"/>
                <a:gd name="T15" fmla="*/ 16 h 19"/>
                <a:gd name="T16" fmla="*/ 5 w 19"/>
                <a:gd name="T17" fmla="*/ 14 h 19"/>
                <a:gd name="T18" fmla="*/ 6 w 19"/>
                <a:gd name="T19" fmla="*/ 14 h 19"/>
                <a:gd name="T20" fmla="*/ 5 w 19"/>
                <a:gd name="T21" fmla="*/ 5 h 19"/>
                <a:gd name="T22" fmla="*/ 7 w 19"/>
                <a:gd name="T23" fmla="*/ 3 h 19"/>
                <a:gd name="T24" fmla="*/ 1 w 19"/>
                <a:gd name="T25" fmla="*/ 12 h 19"/>
                <a:gd name="T26" fmla="*/ 11 w 19"/>
                <a:gd name="T27" fmla="*/ 18 h 19"/>
                <a:gd name="T28" fmla="*/ 17 w 19"/>
                <a:gd name="T29" fmla="*/ 13 h 19"/>
                <a:gd name="T30" fmla="*/ 16 w 19"/>
                <a:gd name="T31" fmla="*/ 4 h 19"/>
                <a:gd name="T32" fmla="*/ 3 w 19"/>
                <a:gd name="T33" fmla="*/ 5 h 19"/>
                <a:gd name="T34" fmla="*/ 7 w 19"/>
                <a:gd name="T35" fmla="*/ 17 h 19"/>
                <a:gd name="T36" fmla="*/ 17 w 19"/>
                <a:gd name="T37" fmla="*/ 14 h 19"/>
                <a:gd name="T38" fmla="*/ 14 w 19"/>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9">
                  <a:moveTo>
                    <a:pt x="14" y="4"/>
                  </a:moveTo>
                  <a:cubicBezTo>
                    <a:pt x="15" y="5"/>
                    <a:pt x="16" y="5"/>
                    <a:pt x="16" y="6"/>
                  </a:cubicBezTo>
                  <a:cubicBezTo>
                    <a:pt x="17" y="7"/>
                    <a:pt x="17" y="8"/>
                    <a:pt x="17" y="9"/>
                  </a:cubicBezTo>
                  <a:cubicBezTo>
                    <a:pt x="17" y="10"/>
                    <a:pt x="17" y="10"/>
                    <a:pt x="17" y="11"/>
                  </a:cubicBezTo>
                  <a:cubicBezTo>
                    <a:pt x="15" y="12"/>
                    <a:pt x="14" y="14"/>
                    <a:pt x="12" y="16"/>
                  </a:cubicBezTo>
                  <a:cubicBezTo>
                    <a:pt x="12" y="16"/>
                    <a:pt x="12" y="16"/>
                    <a:pt x="12" y="16"/>
                  </a:cubicBezTo>
                  <a:cubicBezTo>
                    <a:pt x="11" y="16"/>
                    <a:pt x="10" y="16"/>
                    <a:pt x="8" y="16"/>
                  </a:cubicBezTo>
                  <a:cubicBezTo>
                    <a:pt x="8" y="16"/>
                    <a:pt x="9" y="16"/>
                    <a:pt x="9" y="16"/>
                  </a:cubicBezTo>
                  <a:cubicBezTo>
                    <a:pt x="8" y="15"/>
                    <a:pt x="6" y="14"/>
                    <a:pt x="5" y="14"/>
                  </a:cubicBezTo>
                  <a:cubicBezTo>
                    <a:pt x="5" y="14"/>
                    <a:pt x="6" y="14"/>
                    <a:pt x="6" y="14"/>
                  </a:cubicBezTo>
                  <a:cubicBezTo>
                    <a:pt x="5" y="11"/>
                    <a:pt x="5" y="8"/>
                    <a:pt x="5" y="5"/>
                  </a:cubicBezTo>
                  <a:cubicBezTo>
                    <a:pt x="8" y="3"/>
                    <a:pt x="8" y="3"/>
                    <a:pt x="7" y="3"/>
                  </a:cubicBezTo>
                  <a:cubicBezTo>
                    <a:pt x="3" y="4"/>
                    <a:pt x="0" y="9"/>
                    <a:pt x="1" y="12"/>
                  </a:cubicBezTo>
                  <a:cubicBezTo>
                    <a:pt x="3" y="17"/>
                    <a:pt x="7" y="18"/>
                    <a:pt x="11" y="18"/>
                  </a:cubicBezTo>
                  <a:cubicBezTo>
                    <a:pt x="14" y="17"/>
                    <a:pt x="16" y="15"/>
                    <a:pt x="17" y="13"/>
                  </a:cubicBezTo>
                  <a:cubicBezTo>
                    <a:pt x="19" y="10"/>
                    <a:pt x="19" y="6"/>
                    <a:pt x="16" y="4"/>
                  </a:cubicBezTo>
                  <a:cubicBezTo>
                    <a:pt x="13" y="0"/>
                    <a:pt x="6" y="0"/>
                    <a:pt x="3" y="5"/>
                  </a:cubicBezTo>
                  <a:cubicBezTo>
                    <a:pt x="1" y="9"/>
                    <a:pt x="3" y="15"/>
                    <a:pt x="7" y="17"/>
                  </a:cubicBezTo>
                  <a:cubicBezTo>
                    <a:pt x="10" y="19"/>
                    <a:pt x="15" y="18"/>
                    <a:pt x="17" y="14"/>
                  </a:cubicBezTo>
                  <a:cubicBezTo>
                    <a:pt x="19" y="11"/>
                    <a:pt x="18" y="6"/>
                    <a:pt x="14"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Freeform 8">
              <a:extLst>
                <a:ext uri="{FF2B5EF4-FFF2-40B4-BE49-F238E27FC236}">
                  <a16:creationId xmlns:a16="http://schemas.microsoft.com/office/drawing/2014/main" xmlns="" id="{08ECEDB6-1A34-4899-B0AF-37A10F357F56}"/>
                </a:ext>
              </a:extLst>
            </p:cNvPr>
            <p:cNvSpPr>
              <a:spLocks/>
            </p:cNvSpPr>
            <p:nvPr/>
          </p:nvSpPr>
          <p:spPr bwMode="auto">
            <a:xfrm>
              <a:off x="3166" y="1165"/>
              <a:ext cx="116" cy="122"/>
            </a:xfrm>
            <a:custGeom>
              <a:avLst/>
              <a:gdLst>
                <a:gd name="T0" fmla="*/ 15 w 19"/>
                <a:gd name="T1" fmla="*/ 10 h 20"/>
                <a:gd name="T2" fmla="*/ 15 w 19"/>
                <a:gd name="T3" fmla="*/ 8 h 20"/>
                <a:gd name="T4" fmla="*/ 7 w 19"/>
                <a:gd name="T5" fmla="*/ 15 h 20"/>
                <a:gd name="T6" fmla="*/ 7 w 19"/>
                <a:gd name="T7" fmla="*/ 15 h 20"/>
                <a:gd name="T8" fmla="*/ 9 w 19"/>
                <a:gd name="T9" fmla="*/ 5 h 20"/>
                <a:gd name="T10" fmla="*/ 13 w 19"/>
                <a:gd name="T11" fmla="*/ 6 h 20"/>
                <a:gd name="T12" fmla="*/ 12 w 19"/>
                <a:gd name="T13" fmla="*/ 5 h 20"/>
                <a:gd name="T14" fmla="*/ 2 w 19"/>
                <a:gd name="T15" fmla="*/ 8 h 20"/>
                <a:gd name="T16" fmla="*/ 5 w 19"/>
                <a:gd name="T17" fmla="*/ 18 h 20"/>
                <a:gd name="T18" fmla="*/ 14 w 19"/>
                <a:gd name="T19" fmla="*/ 18 h 20"/>
                <a:gd name="T20" fmla="*/ 18 w 19"/>
                <a:gd name="T21" fmla="*/ 11 h 20"/>
                <a:gd name="T22" fmla="*/ 7 w 19"/>
                <a:gd name="T23" fmla="*/ 0 h 20"/>
                <a:gd name="T24" fmla="*/ 0 w 19"/>
                <a:gd name="T25" fmla="*/ 8 h 20"/>
                <a:gd name="T26" fmla="*/ 0 w 19"/>
                <a:gd name="T27" fmla="*/ 10 h 20"/>
                <a:gd name="T28" fmla="*/ 7 w 19"/>
                <a:gd name="T29" fmla="*/ 18 h 20"/>
                <a:gd name="T30" fmla="*/ 15 w 1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15" y="10"/>
                  </a:moveTo>
                  <a:cubicBezTo>
                    <a:pt x="15" y="10"/>
                    <a:pt x="15" y="9"/>
                    <a:pt x="15" y="8"/>
                  </a:cubicBezTo>
                  <a:cubicBezTo>
                    <a:pt x="12" y="10"/>
                    <a:pt x="10" y="13"/>
                    <a:pt x="7" y="15"/>
                  </a:cubicBezTo>
                  <a:cubicBezTo>
                    <a:pt x="6" y="15"/>
                    <a:pt x="6" y="15"/>
                    <a:pt x="7" y="15"/>
                  </a:cubicBezTo>
                  <a:cubicBezTo>
                    <a:pt x="3" y="14"/>
                    <a:pt x="4" y="10"/>
                    <a:pt x="9" y="5"/>
                  </a:cubicBezTo>
                  <a:cubicBezTo>
                    <a:pt x="10" y="5"/>
                    <a:pt x="11" y="5"/>
                    <a:pt x="13" y="6"/>
                  </a:cubicBezTo>
                  <a:cubicBezTo>
                    <a:pt x="13" y="6"/>
                    <a:pt x="12" y="6"/>
                    <a:pt x="12" y="5"/>
                  </a:cubicBezTo>
                  <a:cubicBezTo>
                    <a:pt x="9" y="4"/>
                    <a:pt x="4" y="4"/>
                    <a:pt x="2" y="8"/>
                  </a:cubicBezTo>
                  <a:cubicBezTo>
                    <a:pt x="0" y="11"/>
                    <a:pt x="1" y="17"/>
                    <a:pt x="5" y="18"/>
                  </a:cubicBezTo>
                  <a:cubicBezTo>
                    <a:pt x="7" y="20"/>
                    <a:pt x="11" y="20"/>
                    <a:pt x="14" y="18"/>
                  </a:cubicBezTo>
                  <a:cubicBezTo>
                    <a:pt x="16" y="17"/>
                    <a:pt x="18" y="14"/>
                    <a:pt x="18" y="11"/>
                  </a:cubicBezTo>
                  <a:cubicBezTo>
                    <a:pt x="19" y="4"/>
                    <a:pt x="13" y="1"/>
                    <a:pt x="7" y="0"/>
                  </a:cubicBezTo>
                  <a:cubicBezTo>
                    <a:pt x="3" y="0"/>
                    <a:pt x="0" y="4"/>
                    <a:pt x="0" y="8"/>
                  </a:cubicBezTo>
                  <a:cubicBezTo>
                    <a:pt x="0" y="9"/>
                    <a:pt x="0" y="10"/>
                    <a:pt x="0" y="10"/>
                  </a:cubicBezTo>
                  <a:cubicBezTo>
                    <a:pt x="0" y="14"/>
                    <a:pt x="3" y="18"/>
                    <a:pt x="7" y="18"/>
                  </a:cubicBezTo>
                  <a:cubicBezTo>
                    <a:pt x="11" y="18"/>
                    <a:pt x="15" y="14"/>
                    <a:pt x="15"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Freeform 9">
              <a:extLst>
                <a:ext uri="{FF2B5EF4-FFF2-40B4-BE49-F238E27FC236}">
                  <a16:creationId xmlns:a16="http://schemas.microsoft.com/office/drawing/2014/main" xmlns="" id="{F583CCE3-D063-47DB-A1AB-7DBF6C32A8F2}"/>
                </a:ext>
              </a:extLst>
            </p:cNvPr>
            <p:cNvSpPr>
              <a:spLocks/>
            </p:cNvSpPr>
            <p:nvPr/>
          </p:nvSpPr>
          <p:spPr bwMode="auto">
            <a:xfrm>
              <a:off x="3508" y="1373"/>
              <a:ext cx="116" cy="104"/>
            </a:xfrm>
            <a:custGeom>
              <a:avLst/>
              <a:gdLst>
                <a:gd name="T0" fmla="*/ 19 w 19"/>
                <a:gd name="T1" fmla="*/ 0 h 17"/>
                <a:gd name="T2" fmla="*/ 0 w 19"/>
                <a:gd name="T3" fmla="*/ 17 h 17"/>
              </a:gdLst>
              <a:ahLst/>
              <a:cxnLst>
                <a:cxn ang="0">
                  <a:pos x="T0" y="T1"/>
                </a:cxn>
                <a:cxn ang="0">
                  <a:pos x="T2" y="T3"/>
                </a:cxn>
              </a:cxnLst>
              <a:rect l="0" t="0" r="r" b="b"/>
              <a:pathLst>
                <a:path w="19" h="17">
                  <a:moveTo>
                    <a:pt x="19" y="0"/>
                  </a:moveTo>
                  <a:cubicBezTo>
                    <a:pt x="13" y="6"/>
                    <a:pt x="7" y="11"/>
                    <a:pt x="0" y="17"/>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10">
              <a:extLst>
                <a:ext uri="{FF2B5EF4-FFF2-40B4-BE49-F238E27FC236}">
                  <a16:creationId xmlns:a16="http://schemas.microsoft.com/office/drawing/2014/main" xmlns="" id="{B04E20E5-6A9E-4AEF-B8E7-4A5B15927BBA}"/>
                </a:ext>
              </a:extLst>
            </p:cNvPr>
            <p:cNvSpPr>
              <a:spLocks/>
            </p:cNvSpPr>
            <p:nvPr/>
          </p:nvSpPr>
          <p:spPr bwMode="auto">
            <a:xfrm>
              <a:off x="3825" y="1422"/>
              <a:ext cx="12" cy="220"/>
            </a:xfrm>
            <a:custGeom>
              <a:avLst/>
              <a:gdLst>
                <a:gd name="T0" fmla="*/ 2 w 2"/>
                <a:gd name="T1" fmla="*/ 0 h 36"/>
                <a:gd name="T2" fmla="*/ 0 w 2"/>
                <a:gd name="T3" fmla="*/ 36 h 36"/>
              </a:gdLst>
              <a:ahLst/>
              <a:cxnLst>
                <a:cxn ang="0">
                  <a:pos x="T0" y="T1"/>
                </a:cxn>
                <a:cxn ang="0">
                  <a:pos x="T2" y="T3"/>
                </a:cxn>
              </a:cxnLst>
              <a:rect l="0" t="0" r="r" b="b"/>
              <a:pathLst>
                <a:path w="2" h="36">
                  <a:moveTo>
                    <a:pt x="2" y="0"/>
                  </a:moveTo>
                  <a:cubicBezTo>
                    <a:pt x="1" y="12"/>
                    <a:pt x="0" y="24"/>
                    <a:pt x="0" y="36"/>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11">
              <a:extLst>
                <a:ext uri="{FF2B5EF4-FFF2-40B4-BE49-F238E27FC236}">
                  <a16:creationId xmlns:a16="http://schemas.microsoft.com/office/drawing/2014/main" xmlns="" id="{1615D413-FE68-4A72-A270-AEE133579D36}"/>
                </a:ext>
              </a:extLst>
            </p:cNvPr>
            <p:cNvSpPr>
              <a:spLocks/>
            </p:cNvSpPr>
            <p:nvPr/>
          </p:nvSpPr>
          <p:spPr bwMode="auto">
            <a:xfrm>
              <a:off x="4026" y="1361"/>
              <a:ext cx="92" cy="122"/>
            </a:xfrm>
            <a:custGeom>
              <a:avLst/>
              <a:gdLst>
                <a:gd name="T0" fmla="*/ 0 w 15"/>
                <a:gd name="T1" fmla="*/ 0 h 20"/>
                <a:gd name="T2" fmla="*/ 15 w 15"/>
                <a:gd name="T3" fmla="*/ 20 h 20"/>
              </a:gdLst>
              <a:ahLst/>
              <a:cxnLst>
                <a:cxn ang="0">
                  <a:pos x="T0" y="T1"/>
                </a:cxn>
                <a:cxn ang="0">
                  <a:pos x="T2" y="T3"/>
                </a:cxn>
              </a:cxnLst>
              <a:rect l="0" t="0" r="r" b="b"/>
              <a:pathLst>
                <a:path w="15" h="20">
                  <a:moveTo>
                    <a:pt x="0" y="0"/>
                  </a:moveTo>
                  <a:cubicBezTo>
                    <a:pt x="4" y="7"/>
                    <a:pt x="9" y="13"/>
                    <a:pt x="15" y="20"/>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Freeform 12">
              <a:extLst>
                <a:ext uri="{FF2B5EF4-FFF2-40B4-BE49-F238E27FC236}">
                  <a16:creationId xmlns:a16="http://schemas.microsoft.com/office/drawing/2014/main" xmlns="" id="{6F3DC419-F2C9-4DA7-91B1-95045E9E6F75}"/>
                </a:ext>
              </a:extLst>
            </p:cNvPr>
            <p:cNvSpPr>
              <a:spLocks/>
            </p:cNvSpPr>
            <p:nvPr/>
          </p:nvSpPr>
          <p:spPr bwMode="auto">
            <a:xfrm>
              <a:off x="4295" y="1477"/>
              <a:ext cx="1000" cy="1910"/>
            </a:xfrm>
            <a:custGeom>
              <a:avLst/>
              <a:gdLst>
                <a:gd name="T0" fmla="*/ 6 w 164"/>
                <a:gd name="T1" fmla="*/ 312 h 312"/>
                <a:gd name="T2" fmla="*/ 112 w 164"/>
                <a:gd name="T3" fmla="*/ 312 h 312"/>
                <a:gd name="T4" fmla="*/ 155 w 164"/>
                <a:gd name="T5" fmla="*/ 289 h 312"/>
                <a:gd name="T6" fmla="*/ 158 w 164"/>
                <a:gd name="T7" fmla="*/ 233 h 312"/>
                <a:gd name="T8" fmla="*/ 159 w 164"/>
                <a:gd name="T9" fmla="*/ 161 h 312"/>
                <a:gd name="T10" fmla="*/ 162 w 164"/>
                <a:gd name="T11" fmla="*/ 7 h 312"/>
                <a:gd name="T12" fmla="*/ 152 w 164"/>
                <a:gd name="T13" fmla="*/ 7 h 312"/>
                <a:gd name="T14" fmla="*/ 149 w 164"/>
                <a:gd name="T15" fmla="*/ 269 h 312"/>
                <a:gd name="T16" fmla="*/ 110 w 164"/>
                <a:gd name="T17" fmla="*/ 302 h 312"/>
                <a:gd name="T18" fmla="*/ 6 w 164"/>
                <a:gd name="T19" fmla="*/ 302 h 312"/>
                <a:gd name="T20" fmla="*/ 6 w 164"/>
                <a:gd name="T2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12">
                  <a:moveTo>
                    <a:pt x="6" y="312"/>
                  </a:moveTo>
                  <a:cubicBezTo>
                    <a:pt x="42" y="312"/>
                    <a:pt x="77" y="312"/>
                    <a:pt x="112" y="312"/>
                  </a:cubicBezTo>
                  <a:cubicBezTo>
                    <a:pt x="130" y="312"/>
                    <a:pt x="147" y="305"/>
                    <a:pt x="155" y="289"/>
                  </a:cubicBezTo>
                  <a:cubicBezTo>
                    <a:pt x="164" y="274"/>
                    <a:pt x="159" y="250"/>
                    <a:pt x="158" y="233"/>
                  </a:cubicBezTo>
                  <a:cubicBezTo>
                    <a:pt x="158" y="209"/>
                    <a:pt x="158" y="185"/>
                    <a:pt x="159" y="161"/>
                  </a:cubicBezTo>
                  <a:cubicBezTo>
                    <a:pt x="160" y="110"/>
                    <a:pt x="162" y="58"/>
                    <a:pt x="162" y="7"/>
                  </a:cubicBezTo>
                  <a:cubicBezTo>
                    <a:pt x="162" y="0"/>
                    <a:pt x="152" y="0"/>
                    <a:pt x="152" y="7"/>
                  </a:cubicBezTo>
                  <a:cubicBezTo>
                    <a:pt x="151" y="94"/>
                    <a:pt x="147" y="182"/>
                    <a:pt x="149" y="269"/>
                  </a:cubicBezTo>
                  <a:cubicBezTo>
                    <a:pt x="150" y="293"/>
                    <a:pt x="130" y="302"/>
                    <a:pt x="110" y="302"/>
                  </a:cubicBezTo>
                  <a:cubicBezTo>
                    <a:pt x="76" y="302"/>
                    <a:pt x="41" y="302"/>
                    <a:pt x="6" y="302"/>
                  </a:cubicBezTo>
                  <a:cubicBezTo>
                    <a:pt x="0" y="302"/>
                    <a:pt x="0" y="312"/>
                    <a:pt x="6" y="31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Freeform 13">
              <a:extLst>
                <a:ext uri="{FF2B5EF4-FFF2-40B4-BE49-F238E27FC236}">
                  <a16:creationId xmlns:a16="http://schemas.microsoft.com/office/drawing/2014/main" xmlns="" id="{AF697C19-A3F4-4916-A591-2FA30FCB68D8}"/>
                </a:ext>
              </a:extLst>
            </p:cNvPr>
            <p:cNvSpPr>
              <a:spLocks/>
            </p:cNvSpPr>
            <p:nvPr/>
          </p:nvSpPr>
          <p:spPr bwMode="auto">
            <a:xfrm>
              <a:off x="2391" y="1465"/>
              <a:ext cx="1019" cy="1916"/>
            </a:xfrm>
            <a:custGeom>
              <a:avLst/>
              <a:gdLst>
                <a:gd name="T0" fmla="*/ 3 w 167"/>
                <a:gd name="T1" fmla="*/ 7 h 313"/>
                <a:gd name="T2" fmla="*/ 3 w 167"/>
                <a:gd name="T3" fmla="*/ 162 h 313"/>
                <a:gd name="T4" fmla="*/ 3 w 167"/>
                <a:gd name="T5" fmla="*/ 239 h 313"/>
                <a:gd name="T6" fmla="*/ 2 w 167"/>
                <a:gd name="T7" fmla="*/ 287 h 313"/>
                <a:gd name="T8" fmla="*/ 40 w 167"/>
                <a:gd name="T9" fmla="*/ 313 h 313"/>
                <a:gd name="T10" fmla="*/ 160 w 167"/>
                <a:gd name="T11" fmla="*/ 313 h 313"/>
                <a:gd name="T12" fmla="*/ 160 w 167"/>
                <a:gd name="T13" fmla="*/ 303 h 313"/>
                <a:gd name="T14" fmla="*/ 54 w 167"/>
                <a:gd name="T15" fmla="*/ 303 h 313"/>
                <a:gd name="T16" fmla="*/ 12 w 167"/>
                <a:gd name="T17" fmla="*/ 277 h 313"/>
                <a:gd name="T18" fmla="*/ 13 w 167"/>
                <a:gd name="T19" fmla="*/ 146 h 313"/>
                <a:gd name="T20" fmla="*/ 13 w 167"/>
                <a:gd name="T21" fmla="*/ 7 h 313"/>
                <a:gd name="T22" fmla="*/ 3 w 167"/>
                <a:gd name="T23" fmla="*/ 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313">
                  <a:moveTo>
                    <a:pt x="3" y="7"/>
                  </a:moveTo>
                  <a:cubicBezTo>
                    <a:pt x="3" y="58"/>
                    <a:pt x="3" y="110"/>
                    <a:pt x="3" y="162"/>
                  </a:cubicBezTo>
                  <a:cubicBezTo>
                    <a:pt x="3" y="187"/>
                    <a:pt x="3" y="213"/>
                    <a:pt x="3" y="239"/>
                  </a:cubicBezTo>
                  <a:cubicBezTo>
                    <a:pt x="2" y="255"/>
                    <a:pt x="0" y="271"/>
                    <a:pt x="2" y="287"/>
                  </a:cubicBezTo>
                  <a:cubicBezTo>
                    <a:pt x="5" y="308"/>
                    <a:pt x="22" y="313"/>
                    <a:pt x="40" y="313"/>
                  </a:cubicBezTo>
                  <a:cubicBezTo>
                    <a:pt x="80" y="313"/>
                    <a:pt x="120" y="313"/>
                    <a:pt x="160" y="313"/>
                  </a:cubicBezTo>
                  <a:cubicBezTo>
                    <a:pt x="167" y="313"/>
                    <a:pt x="167" y="303"/>
                    <a:pt x="160" y="303"/>
                  </a:cubicBezTo>
                  <a:cubicBezTo>
                    <a:pt x="125" y="303"/>
                    <a:pt x="90" y="303"/>
                    <a:pt x="54" y="303"/>
                  </a:cubicBezTo>
                  <a:cubicBezTo>
                    <a:pt x="35" y="303"/>
                    <a:pt x="9" y="304"/>
                    <a:pt x="12" y="277"/>
                  </a:cubicBezTo>
                  <a:cubicBezTo>
                    <a:pt x="17" y="235"/>
                    <a:pt x="13" y="189"/>
                    <a:pt x="13" y="146"/>
                  </a:cubicBezTo>
                  <a:cubicBezTo>
                    <a:pt x="13" y="100"/>
                    <a:pt x="13" y="53"/>
                    <a:pt x="13" y="7"/>
                  </a:cubicBezTo>
                  <a:cubicBezTo>
                    <a:pt x="13" y="0"/>
                    <a:pt x="3" y="0"/>
                    <a:pt x="3" y="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Freeform 14">
              <a:extLst>
                <a:ext uri="{FF2B5EF4-FFF2-40B4-BE49-F238E27FC236}">
                  <a16:creationId xmlns:a16="http://schemas.microsoft.com/office/drawing/2014/main" xmlns="" id="{D60BBC9F-6F22-4E84-8428-8F14177F3F3D}"/>
                </a:ext>
              </a:extLst>
            </p:cNvPr>
            <p:cNvSpPr>
              <a:spLocks/>
            </p:cNvSpPr>
            <p:nvPr/>
          </p:nvSpPr>
          <p:spPr bwMode="auto">
            <a:xfrm>
              <a:off x="3550" y="3302"/>
              <a:ext cx="116" cy="104"/>
            </a:xfrm>
            <a:custGeom>
              <a:avLst/>
              <a:gdLst>
                <a:gd name="T0" fmla="*/ 12 w 19"/>
                <a:gd name="T1" fmla="*/ 2 h 17"/>
                <a:gd name="T2" fmla="*/ 12 w 19"/>
                <a:gd name="T3" fmla="*/ 2 h 17"/>
                <a:gd name="T4" fmla="*/ 15 w 19"/>
                <a:gd name="T5" fmla="*/ 4 h 17"/>
                <a:gd name="T6" fmla="*/ 16 w 19"/>
                <a:gd name="T7" fmla="*/ 5 h 17"/>
                <a:gd name="T8" fmla="*/ 17 w 19"/>
                <a:gd name="T9" fmla="*/ 8 h 17"/>
                <a:gd name="T10" fmla="*/ 17 w 19"/>
                <a:gd name="T11" fmla="*/ 8 h 17"/>
                <a:gd name="T12" fmla="*/ 2 w 19"/>
                <a:gd name="T13" fmla="*/ 8 h 17"/>
                <a:gd name="T14" fmla="*/ 2 w 19"/>
                <a:gd name="T15" fmla="*/ 7 h 17"/>
                <a:gd name="T16" fmla="*/ 4 w 19"/>
                <a:gd name="T17" fmla="*/ 4 h 17"/>
                <a:gd name="T18" fmla="*/ 6 w 19"/>
                <a:gd name="T19" fmla="*/ 2 h 17"/>
                <a:gd name="T20" fmla="*/ 1 w 19"/>
                <a:gd name="T21" fmla="*/ 12 h 17"/>
                <a:gd name="T22" fmla="*/ 10 w 19"/>
                <a:gd name="T23" fmla="*/ 17 h 17"/>
                <a:gd name="T24" fmla="*/ 17 w 19"/>
                <a:gd name="T25" fmla="*/ 8 h 17"/>
                <a:gd name="T26" fmla="*/ 10 w 19"/>
                <a:gd name="T27" fmla="*/ 0 h 17"/>
                <a:gd name="T28" fmla="*/ 2 w 19"/>
                <a:gd name="T29" fmla="*/ 8 h 17"/>
                <a:gd name="T30" fmla="*/ 8 w 19"/>
                <a:gd name="T31" fmla="*/ 16 h 17"/>
                <a:gd name="T32" fmla="*/ 18 w 19"/>
                <a:gd name="T33" fmla="*/ 11 h 17"/>
                <a:gd name="T34" fmla="*/ 12 w 19"/>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7">
                  <a:moveTo>
                    <a:pt x="12" y="2"/>
                  </a:moveTo>
                  <a:cubicBezTo>
                    <a:pt x="12" y="2"/>
                    <a:pt x="12" y="2"/>
                    <a:pt x="12" y="2"/>
                  </a:cubicBezTo>
                  <a:cubicBezTo>
                    <a:pt x="13" y="2"/>
                    <a:pt x="14" y="3"/>
                    <a:pt x="15" y="4"/>
                  </a:cubicBezTo>
                  <a:cubicBezTo>
                    <a:pt x="16" y="4"/>
                    <a:pt x="16" y="4"/>
                    <a:pt x="16" y="5"/>
                  </a:cubicBezTo>
                  <a:cubicBezTo>
                    <a:pt x="16" y="6"/>
                    <a:pt x="17" y="7"/>
                    <a:pt x="17" y="8"/>
                  </a:cubicBezTo>
                  <a:cubicBezTo>
                    <a:pt x="17" y="8"/>
                    <a:pt x="17" y="8"/>
                    <a:pt x="17" y="8"/>
                  </a:cubicBezTo>
                  <a:cubicBezTo>
                    <a:pt x="12" y="8"/>
                    <a:pt x="7" y="8"/>
                    <a:pt x="2" y="8"/>
                  </a:cubicBezTo>
                  <a:cubicBezTo>
                    <a:pt x="2" y="8"/>
                    <a:pt x="2" y="7"/>
                    <a:pt x="2" y="7"/>
                  </a:cubicBezTo>
                  <a:cubicBezTo>
                    <a:pt x="3" y="6"/>
                    <a:pt x="3" y="5"/>
                    <a:pt x="4" y="4"/>
                  </a:cubicBezTo>
                  <a:cubicBezTo>
                    <a:pt x="5" y="3"/>
                    <a:pt x="5" y="3"/>
                    <a:pt x="6" y="2"/>
                  </a:cubicBezTo>
                  <a:cubicBezTo>
                    <a:pt x="2" y="3"/>
                    <a:pt x="0" y="8"/>
                    <a:pt x="1" y="12"/>
                  </a:cubicBezTo>
                  <a:cubicBezTo>
                    <a:pt x="2" y="16"/>
                    <a:pt x="6" y="17"/>
                    <a:pt x="10" y="17"/>
                  </a:cubicBezTo>
                  <a:cubicBezTo>
                    <a:pt x="14" y="16"/>
                    <a:pt x="17" y="12"/>
                    <a:pt x="17" y="8"/>
                  </a:cubicBezTo>
                  <a:cubicBezTo>
                    <a:pt x="17" y="4"/>
                    <a:pt x="14" y="0"/>
                    <a:pt x="10" y="0"/>
                  </a:cubicBezTo>
                  <a:cubicBezTo>
                    <a:pt x="5" y="0"/>
                    <a:pt x="2" y="4"/>
                    <a:pt x="2" y="8"/>
                  </a:cubicBezTo>
                  <a:cubicBezTo>
                    <a:pt x="2" y="12"/>
                    <a:pt x="5" y="16"/>
                    <a:pt x="8" y="16"/>
                  </a:cubicBezTo>
                  <a:cubicBezTo>
                    <a:pt x="12" y="17"/>
                    <a:pt x="17" y="15"/>
                    <a:pt x="18" y="11"/>
                  </a:cubicBezTo>
                  <a:cubicBezTo>
                    <a:pt x="19" y="7"/>
                    <a:pt x="16" y="3"/>
                    <a:pt x="12" y="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Freeform 15">
              <a:extLst>
                <a:ext uri="{FF2B5EF4-FFF2-40B4-BE49-F238E27FC236}">
                  <a16:creationId xmlns:a16="http://schemas.microsoft.com/office/drawing/2014/main" xmlns="" id="{1F00CE24-A70C-437C-AB60-2C41B5BC8DBD}"/>
                </a:ext>
              </a:extLst>
            </p:cNvPr>
            <p:cNvSpPr>
              <a:spLocks/>
            </p:cNvSpPr>
            <p:nvPr/>
          </p:nvSpPr>
          <p:spPr bwMode="auto">
            <a:xfrm>
              <a:off x="3807" y="3302"/>
              <a:ext cx="115" cy="110"/>
            </a:xfrm>
            <a:custGeom>
              <a:avLst/>
              <a:gdLst>
                <a:gd name="T0" fmla="*/ 15 w 19"/>
                <a:gd name="T1" fmla="*/ 14 h 18"/>
                <a:gd name="T2" fmla="*/ 16 w 19"/>
                <a:gd name="T3" fmla="*/ 14 h 18"/>
                <a:gd name="T4" fmla="*/ 16 w 19"/>
                <a:gd name="T5" fmla="*/ 3 h 18"/>
                <a:gd name="T6" fmla="*/ 15 w 19"/>
                <a:gd name="T7" fmla="*/ 3 h 18"/>
                <a:gd name="T8" fmla="*/ 5 w 19"/>
                <a:gd name="T9" fmla="*/ 3 h 18"/>
                <a:gd name="T10" fmla="*/ 3 w 19"/>
                <a:gd name="T11" fmla="*/ 5 h 18"/>
                <a:gd name="T12" fmla="*/ 6 w 19"/>
                <a:gd name="T13" fmla="*/ 2 h 18"/>
                <a:gd name="T14" fmla="*/ 7 w 19"/>
                <a:gd name="T15" fmla="*/ 2 h 18"/>
                <a:gd name="T16" fmla="*/ 11 w 19"/>
                <a:gd name="T17" fmla="*/ 2 h 18"/>
                <a:gd name="T18" fmla="*/ 11 w 19"/>
                <a:gd name="T19" fmla="*/ 2 h 18"/>
                <a:gd name="T20" fmla="*/ 1 w 19"/>
                <a:gd name="T21" fmla="*/ 7 h 18"/>
                <a:gd name="T22" fmla="*/ 7 w 19"/>
                <a:gd name="T23" fmla="*/ 16 h 18"/>
                <a:gd name="T24" fmla="*/ 17 w 19"/>
                <a:gd name="T25" fmla="*/ 10 h 18"/>
                <a:gd name="T26" fmla="*/ 15 w 19"/>
                <a:gd name="T27" fmla="*/ 14 h 18"/>
                <a:gd name="T28" fmla="*/ 15 w 19"/>
                <a:gd name="T29" fmla="*/ 13 h 18"/>
                <a:gd name="T30" fmla="*/ 5 w 19"/>
                <a:gd name="T31" fmla="*/ 13 h 18"/>
                <a:gd name="T32" fmla="*/ 5 w 19"/>
                <a:gd name="T33" fmla="*/ 14 h 18"/>
                <a:gd name="T34" fmla="*/ 5 w 19"/>
                <a:gd name="T35" fmla="*/ 3 h 18"/>
                <a:gd name="T36" fmla="*/ 5 w 19"/>
                <a:gd name="T37" fmla="*/ 3 h 18"/>
                <a:gd name="T38" fmla="*/ 5 w 19"/>
                <a:gd name="T39" fmla="*/ 14 h 18"/>
                <a:gd name="T40" fmla="*/ 15 w 19"/>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14"/>
                  </a:moveTo>
                  <a:cubicBezTo>
                    <a:pt x="15" y="14"/>
                    <a:pt x="15" y="14"/>
                    <a:pt x="16" y="14"/>
                  </a:cubicBezTo>
                  <a:cubicBezTo>
                    <a:pt x="19" y="11"/>
                    <a:pt x="18" y="6"/>
                    <a:pt x="16" y="3"/>
                  </a:cubicBezTo>
                  <a:cubicBezTo>
                    <a:pt x="15" y="3"/>
                    <a:pt x="15" y="3"/>
                    <a:pt x="15" y="3"/>
                  </a:cubicBezTo>
                  <a:cubicBezTo>
                    <a:pt x="13" y="0"/>
                    <a:pt x="8" y="0"/>
                    <a:pt x="5" y="3"/>
                  </a:cubicBezTo>
                  <a:cubicBezTo>
                    <a:pt x="5" y="3"/>
                    <a:pt x="1" y="8"/>
                    <a:pt x="3" y="5"/>
                  </a:cubicBezTo>
                  <a:cubicBezTo>
                    <a:pt x="4" y="4"/>
                    <a:pt x="5" y="3"/>
                    <a:pt x="6" y="2"/>
                  </a:cubicBezTo>
                  <a:cubicBezTo>
                    <a:pt x="6" y="2"/>
                    <a:pt x="7" y="2"/>
                    <a:pt x="7" y="2"/>
                  </a:cubicBezTo>
                  <a:cubicBezTo>
                    <a:pt x="8" y="2"/>
                    <a:pt x="10" y="2"/>
                    <a:pt x="11" y="2"/>
                  </a:cubicBezTo>
                  <a:cubicBezTo>
                    <a:pt x="11" y="2"/>
                    <a:pt x="11" y="2"/>
                    <a:pt x="11" y="2"/>
                  </a:cubicBezTo>
                  <a:cubicBezTo>
                    <a:pt x="7" y="1"/>
                    <a:pt x="2" y="3"/>
                    <a:pt x="1" y="7"/>
                  </a:cubicBezTo>
                  <a:cubicBezTo>
                    <a:pt x="0" y="11"/>
                    <a:pt x="3" y="15"/>
                    <a:pt x="7" y="16"/>
                  </a:cubicBezTo>
                  <a:cubicBezTo>
                    <a:pt x="11" y="18"/>
                    <a:pt x="16" y="15"/>
                    <a:pt x="17" y="10"/>
                  </a:cubicBezTo>
                  <a:cubicBezTo>
                    <a:pt x="17" y="11"/>
                    <a:pt x="16" y="12"/>
                    <a:pt x="15" y="14"/>
                  </a:cubicBezTo>
                  <a:cubicBezTo>
                    <a:pt x="15" y="13"/>
                    <a:pt x="15" y="13"/>
                    <a:pt x="15" y="13"/>
                  </a:cubicBezTo>
                  <a:cubicBezTo>
                    <a:pt x="12" y="13"/>
                    <a:pt x="8" y="13"/>
                    <a:pt x="5" y="13"/>
                  </a:cubicBezTo>
                  <a:cubicBezTo>
                    <a:pt x="5" y="13"/>
                    <a:pt x="5" y="13"/>
                    <a:pt x="5" y="14"/>
                  </a:cubicBezTo>
                  <a:cubicBezTo>
                    <a:pt x="5" y="10"/>
                    <a:pt x="5" y="6"/>
                    <a:pt x="5" y="3"/>
                  </a:cubicBezTo>
                  <a:cubicBezTo>
                    <a:pt x="5" y="3"/>
                    <a:pt x="5" y="3"/>
                    <a:pt x="5" y="3"/>
                  </a:cubicBezTo>
                  <a:cubicBezTo>
                    <a:pt x="2" y="6"/>
                    <a:pt x="2" y="11"/>
                    <a:pt x="5" y="14"/>
                  </a:cubicBezTo>
                  <a:cubicBezTo>
                    <a:pt x="8" y="17"/>
                    <a:pt x="12" y="16"/>
                    <a:pt x="15" y="1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Freeform 16">
              <a:extLst>
                <a:ext uri="{FF2B5EF4-FFF2-40B4-BE49-F238E27FC236}">
                  <a16:creationId xmlns:a16="http://schemas.microsoft.com/office/drawing/2014/main" xmlns="" id="{4BAF4AF2-4FA2-45E3-93AC-2963C6F034D3}"/>
                </a:ext>
              </a:extLst>
            </p:cNvPr>
            <p:cNvSpPr>
              <a:spLocks/>
            </p:cNvSpPr>
            <p:nvPr/>
          </p:nvSpPr>
          <p:spPr bwMode="auto">
            <a:xfrm>
              <a:off x="4038" y="3296"/>
              <a:ext cx="110" cy="110"/>
            </a:xfrm>
            <a:custGeom>
              <a:avLst/>
              <a:gdLst>
                <a:gd name="T0" fmla="*/ 16 w 18"/>
                <a:gd name="T1" fmla="*/ 10 h 18"/>
                <a:gd name="T2" fmla="*/ 16 w 18"/>
                <a:gd name="T3" fmla="*/ 11 h 18"/>
                <a:gd name="T4" fmla="*/ 9 w 18"/>
                <a:gd name="T5" fmla="*/ 16 h 18"/>
                <a:gd name="T6" fmla="*/ 9 w 18"/>
                <a:gd name="T7" fmla="*/ 16 h 18"/>
                <a:gd name="T8" fmla="*/ 5 w 18"/>
                <a:gd name="T9" fmla="*/ 15 h 18"/>
                <a:gd name="T10" fmla="*/ 6 w 18"/>
                <a:gd name="T11" fmla="*/ 15 h 18"/>
                <a:gd name="T12" fmla="*/ 3 w 18"/>
                <a:gd name="T13" fmla="*/ 13 h 18"/>
                <a:gd name="T14" fmla="*/ 3 w 18"/>
                <a:gd name="T15" fmla="*/ 13 h 18"/>
                <a:gd name="T16" fmla="*/ 2 w 18"/>
                <a:gd name="T17" fmla="*/ 9 h 18"/>
                <a:gd name="T18" fmla="*/ 2 w 18"/>
                <a:gd name="T19" fmla="*/ 10 h 18"/>
                <a:gd name="T20" fmla="*/ 12 w 18"/>
                <a:gd name="T21" fmla="*/ 3 h 18"/>
                <a:gd name="T22" fmla="*/ 11 w 18"/>
                <a:gd name="T23" fmla="*/ 3 h 18"/>
                <a:gd name="T24" fmla="*/ 15 w 18"/>
                <a:gd name="T25" fmla="*/ 4 h 18"/>
                <a:gd name="T26" fmla="*/ 15 w 18"/>
                <a:gd name="T27" fmla="*/ 5 h 18"/>
                <a:gd name="T28" fmla="*/ 16 w 18"/>
                <a:gd name="T29" fmla="*/ 9 h 18"/>
                <a:gd name="T30" fmla="*/ 16 w 18"/>
                <a:gd name="T31" fmla="*/ 12 h 18"/>
                <a:gd name="T32" fmla="*/ 13 w 18"/>
                <a:gd name="T33" fmla="*/ 15 h 18"/>
                <a:gd name="T34" fmla="*/ 13 w 18"/>
                <a:gd name="T35" fmla="*/ 15 h 18"/>
                <a:gd name="T36" fmla="*/ 6 w 18"/>
                <a:gd name="T37" fmla="*/ 15 h 18"/>
                <a:gd name="T38" fmla="*/ 6 w 18"/>
                <a:gd name="T39" fmla="*/ 15 h 18"/>
                <a:gd name="T40" fmla="*/ 2 w 18"/>
                <a:gd name="T41" fmla="*/ 10 h 18"/>
                <a:gd name="T42" fmla="*/ 2 w 18"/>
                <a:gd name="T43" fmla="*/ 11 h 18"/>
                <a:gd name="T44" fmla="*/ 2 w 18"/>
                <a:gd name="T45" fmla="*/ 7 h 18"/>
                <a:gd name="T46" fmla="*/ 2 w 18"/>
                <a:gd name="T47" fmla="*/ 7 h 18"/>
                <a:gd name="T48" fmla="*/ 4 w 18"/>
                <a:gd name="T49" fmla="*/ 4 h 18"/>
                <a:gd name="T50" fmla="*/ 4 w 18"/>
                <a:gd name="T51" fmla="*/ 4 h 18"/>
                <a:gd name="T52" fmla="*/ 9 w 18"/>
                <a:gd name="T53" fmla="*/ 2 h 18"/>
                <a:gd name="T54" fmla="*/ 10 w 18"/>
                <a:gd name="T55" fmla="*/ 2 h 18"/>
                <a:gd name="T56" fmla="*/ 1 w 18"/>
                <a:gd name="T57" fmla="*/ 7 h 18"/>
                <a:gd name="T58" fmla="*/ 6 w 18"/>
                <a:gd name="T59" fmla="*/ 16 h 18"/>
                <a:gd name="T60" fmla="*/ 17 w 18"/>
                <a:gd name="T61" fmla="*/ 11 h 18"/>
                <a:gd name="T62" fmla="*/ 11 w 18"/>
                <a:gd name="T63" fmla="*/ 1 h 18"/>
                <a:gd name="T64" fmla="*/ 2 w 18"/>
                <a:gd name="T65" fmla="*/ 7 h 18"/>
                <a:gd name="T66" fmla="*/ 8 w 18"/>
                <a:gd name="T67" fmla="*/ 17 h 18"/>
                <a:gd name="T68" fmla="*/ 17 w 18"/>
                <a:gd name="T69" fmla="*/ 10 h 18"/>
                <a:gd name="T70" fmla="*/ 15 w 18"/>
                <a:gd name="T71" fmla="*/ 4 h 18"/>
                <a:gd name="T72" fmla="*/ 9 w 18"/>
                <a:gd name="T73" fmla="*/ 1 h 18"/>
                <a:gd name="T74" fmla="*/ 1 w 18"/>
                <a:gd name="T75" fmla="*/ 7 h 18"/>
                <a:gd name="T76" fmla="*/ 1 w 18"/>
                <a:gd name="T77" fmla="*/ 10 h 18"/>
                <a:gd name="T78" fmla="*/ 8 w 18"/>
                <a:gd name="T79" fmla="*/ 17 h 18"/>
                <a:gd name="T80" fmla="*/ 16 w 18"/>
                <a:gd name="T8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8">
                  <a:moveTo>
                    <a:pt x="16" y="10"/>
                  </a:moveTo>
                  <a:cubicBezTo>
                    <a:pt x="16" y="10"/>
                    <a:pt x="16" y="10"/>
                    <a:pt x="16" y="11"/>
                  </a:cubicBezTo>
                  <a:cubicBezTo>
                    <a:pt x="13" y="13"/>
                    <a:pt x="11" y="14"/>
                    <a:pt x="9" y="16"/>
                  </a:cubicBezTo>
                  <a:cubicBezTo>
                    <a:pt x="9" y="16"/>
                    <a:pt x="9" y="16"/>
                    <a:pt x="9" y="16"/>
                  </a:cubicBezTo>
                  <a:cubicBezTo>
                    <a:pt x="8" y="16"/>
                    <a:pt x="6" y="16"/>
                    <a:pt x="5" y="15"/>
                  </a:cubicBezTo>
                  <a:cubicBezTo>
                    <a:pt x="5" y="15"/>
                    <a:pt x="5" y="15"/>
                    <a:pt x="6" y="15"/>
                  </a:cubicBezTo>
                  <a:cubicBezTo>
                    <a:pt x="5" y="15"/>
                    <a:pt x="4" y="14"/>
                    <a:pt x="3" y="13"/>
                  </a:cubicBezTo>
                  <a:cubicBezTo>
                    <a:pt x="3" y="13"/>
                    <a:pt x="3" y="13"/>
                    <a:pt x="3" y="13"/>
                  </a:cubicBezTo>
                  <a:cubicBezTo>
                    <a:pt x="3" y="12"/>
                    <a:pt x="2" y="11"/>
                    <a:pt x="2" y="9"/>
                  </a:cubicBezTo>
                  <a:cubicBezTo>
                    <a:pt x="2" y="10"/>
                    <a:pt x="2" y="10"/>
                    <a:pt x="2" y="10"/>
                  </a:cubicBezTo>
                  <a:cubicBezTo>
                    <a:pt x="5" y="7"/>
                    <a:pt x="8" y="5"/>
                    <a:pt x="12" y="3"/>
                  </a:cubicBezTo>
                  <a:cubicBezTo>
                    <a:pt x="11" y="3"/>
                    <a:pt x="11" y="3"/>
                    <a:pt x="11" y="3"/>
                  </a:cubicBezTo>
                  <a:cubicBezTo>
                    <a:pt x="12" y="3"/>
                    <a:pt x="13" y="4"/>
                    <a:pt x="15" y="4"/>
                  </a:cubicBezTo>
                  <a:cubicBezTo>
                    <a:pt x="15" y="5"/>
                    <a:pt x="15" y="5"/>
                    <a:pt x="15" y="5"/>
                  </a:cubicBezTo>
                  <a:cubicBezTo>
                    <a:pt x="16" y="7"/>
                    <a:pt x="16" y="8"/>
                    <a:pt x="16" y="9"/>
                  </a:cubicBezTo>
                  <a:cubicBezTo>
                    <a:pt x="16" y="10"/>
                    <a:pt x="16" y="11"/>
                    <a:pt x="16" y="12"/>
                  </a:cubicBezTo>
                  <a:cubicBezTo>
                    <a:pt x="15" y="13"/>
                    <a:pt x="14" y="14"/>
                    <a:pt x="13" y="15"/>
                  </a:cubicBezTo>
                  <a:cubicBezTo>
                    <a:pt x="13" y="15"/>
                    <a:pt x="13" y="15"/>
                    <a:pt x="13" y="15"/>
                  </a:cubicBezTo>
                  <a:cubicBezTo>
                    <a:pt x="11" y="15"/>
                    <a:pt x="8" y="15"/>
                    <a:pt x="6" y="15"/>
                  </a:cubicBezTo>
                  <a:cubicBezTo>
                    <a:pt x="6" y="15"/>
                    <a:pt x="6" y="15"/>
                    <a:pt x="6" y="15"/>
                  </a:cubicBezTo>
                  <a:cubicBezTo>
                    <a:pt x="5" y="13"/>
                    <a:pt x="4" y="12"/>
                    <a:pt x="2" y="10"/>
                  </a:cubicBezTo>
                  <a:cubicBezTo>
                    <a:pt x="2" y="10"/>
                    <a:pt x="2" y="10"/>
                    <a:pt x="2" y="11"/>
                  </a:cubicBezTo>
                  <a:cubicBezTo>
                    <a:pt x="2" y="9"/>
                    <a:pt x="2" y="8"/>
                    <a:pt x="2" y="7"/>
                  </a:cubicBezTo>
                  <a:cubicBezTo>
                    <a:pt x="2" y="7"/>
                    <a:pt x="2" y="7"/>
                    <a:pt x="2" y="7"/>
                  </a:cubicBezTo>
                  <a:cubicBezTo>
                    <a:pt x="3" y="6"/>
                    <a:pt x="4" y="5"/>
                    <a:pt x="4" y="4"/>
                  </a:cubicBezTo>
                  <a:cubicBezTo>
                    <a:pt x="4" y="4"/>
                    <a:pt x="4" y="4"/>
                    <a:pt x="4" y="4"/>
                  </a:cubicBezTo>
                  <a:cubicBezTo>
                    <a:pt x="6" y="3"/>
                    <a:pt x="8" y="2"/>
                    <a:pt x="9" y="2"/>
                  </a:cubicBezTo>
                  <a:cubicBezTo>
                    <a:pt x="10" y="2"/>
                    <a:pt x="10" y="2"/>
                    <a:pt x="10" y="2"/>
                  </a:cubicBezTo>
                  <a:cubicBezTo>
                    <a:pt x="6" y="1"/>
                    <a:pt x="2" y="3"/>
                    <a:pt x="1" y="7"/>
                  </a:cubicBezTo>
                  <a:cubicBezTo>
                    <a:pt x="0" y="11"/>
                    <a:pt x="2" y="15"/>
                    <a:pt x="6" y="16"/>
                  </a:cubicBezTo>
                  <a:cubicBezTo>
                    <a:pt x="10" y="18"/>
                    <a:pt x="16" y="16"/>
                    <a:pt x="17" y="11"/>
                  </a:cubicBezTo>
                  <a:cubicBezTo>
                    <a:pt x="18" y="7"/>
                    <a:pt x="16" y="2"/>
                    <a:pt x="11" y="1"/>
                  </a:cubicBezTo>
                  <a:cubicBezTo>
                    <a:pt x="7" y="0"/>
                    <a:pt x="2" y="3"/>
                    <a:pt x="2" y="7"/>
                  </a:cubicBezTo>
                  <a:cubicBezTo>
                    <a:pt x="1" y="11"/>
                    <a:pt x="3" y="16"/>
                    <a:pt x="8" y="17"/>
                  </a:cubicBezTo>
                  <a:cubicBezTo>
                    <a:pt x="12" y="18"/>
                    <a:pt x="17" y="15"/>
                    <a:pt x="17" y="10"/>
                  </a:cubicBezTo>
                  <a:cubicBezTo>
                    <a:pt x="17" y="8"/>
                    <a:pt x="16" y="5"/>
                    <a:pt x="15" y="4"/>
                  </a:cubicBezTo>
                  <a:cubicBezTo>
                    <a:pt x="13" y="2"/>
                    <a:pt x="11" y="2"/>
                    <a:pt x="9" y="1"/>
                  </a:cubicBezTo>
                  <a:cubicBezTo>
                    <a:pt x="5" y="1"/>
                    <a:pt x="2" y="4"/>
                    <a:pt x="1" y="7"/>
                  </a:cubicBezTo>
                  <a:cubicBezTo>
                    <a:pt x="1" y="8"/>
                    <a:pt x="1" y="9"/>
                    <a:pt x="1" y="10"/>
                  </a:cubicBezTo>
                  <a:cubicBezTo>
                    <a:pt x="1" y="14"/>
                    <a:pt x="4" y="17"/>
                    <a:pt x="8" y="17"/>
                  </a:cubicBezTo>
                  <a:cubicBezTo>
                    <a:pt x="12" y="17"/>
                    <a:pt x="16" y="14"/>
                    <a:pt x="16"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pic>
        <p:nvPicPr>
          <p:cNvPr id="19" name="图片 18">
            <a:extLst>
              <a:ext uri="{FF2B5EF4-FFF2-40B4-BE49-F238E27FC236}">
                <a16:creationId xmlns:a16="http://schemas.microsoft.com/office/drawing/2014/main" xmlns="" id="{BB9C927B-B72D-4CFD-B784-66CF336EB4FB}"/>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V="1">
            <a:off x="5246821" y="430658"/>
            <a:ext cx="1669784" cy="2053011"/>
          </a:xfrm>
          <a:prstGeom prst="rect">
            <a:avLst/>
          </a:prstGeom>
        </p:spPr>
      </p:pic>
      <p:sp>
        <p:nvSpPr>
          <p:cNvPr id="20" name="文本框 19">
            <a:extLst>
              <a:ext uri="{FF2B5EF4-FFF2-40B4-BE49-F238E27FC236}">
                <a16:creationId xmlns:a16="http://schemas.microsoft.com/office/drawing/2014/main" xmlns="" id="{2847948B-5271-4936-A251-BC133AE9E45C}"/>
              </a:ext>
            </a:extLst>
          </p:cNvPr>
          <p:cNvSpPr txBox="1"/>
          <p:nvPr/>
        </p:nvSpPr>
        <p:spPr>
          <a:xfrm>
            <a:off x="3693864" y="5051816"/>
            <a:ext cx="4804271" cy="70205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Fresh business general template</a:t>
            </a: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Applicable to enterprise introduction, summary report, sales marketing, chart </a:t>
            </a:r>
            <a:r>
              <a:rPr kumimoji="0" lang="en-US" altLang="zh-CN" sz="1050" b="0" i="0" u="none" strike="noStrike" kern="1200" cap="none" spc="0" normalizeH="0" baseline="0" noProof="0" dirty="0" err="1">
                <a:ln>
                  <a:noFill/>
                </a:ln>
                <a:solidFill>
                  <a:srgbClr val="515161"/>
                </a:solidFill>
                <a:effectLst/>
                <a:uLnTx/>
                <a:uFillTx/>
                <a:latin typeface="微软雅黑" pitchFamily="34" charset="-122"/>
                <a:ea typeface="微软雅黑" pitchFamily="34" charset="-122"/>
                <a:cs typeface="+mn-cs"/>
              </a:rPr>
              <a:t>dataa</a:t>
            </a:r>
            <a:endParaRPr kumimoji="0" lang="zh-CN" altLang="en-US"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endParaRPr>
          </a:p>
        </p:txBody>
      </p:sp>
      <p:sp>
        <p:nvSpPr>
          <p:cNvPr id="21" name="矩形 20">
            <a:extLst>
              <a:ext uri="{FF2B5EF4-FFF2-40B4-BE49-F238E27FC236}">
                <a16:creationId xmlns:a16="http://schemas.microsoft.com/office/drawing/2014/main" xmlns="" id="{B7E9B0A7-37CF-4BB6-A58B-37BB00EB1540}"/>
              </a:ext>
            </a:extLst>
          </p:cNvPr>
          <p:cNvSpPr/>
          <p:nvPr/>
        </p:nvSpPr>
        <p:spPr>
          <a:xfrm>
            <a:off x="4519510" y="4641344"/>
            <a:ext cx="3152979" cy="400110"/>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200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Please add the title here</a:t>
            </a:r>
          </a:p>
        </p:txBody>
      </p:sp>
      <p:sp>
        <p:nvSpPr>
          <p:cNvPr id="22" name="TextBox 76">
            <a:extLst>
              <a:ext uri="{FF2B5EF4-FFF2-40B4-BE49-F238E27FC236}">
                <a16:creationId xmlns:a16="http://schemas.microsoft.com/office/drawing/2014/main" xmlns="" id="{2A4426B6-440B-4980-80C4-E0BF27642D7D}"/>
              </a:ext>
            </a:extLst>
          </p:cNvPr>
          <p:cNvSpPr txBox="1"/>
          <p:nvPr/>
        </p:nvSpPr>
        <p:spPr>
          <a:xfrm>
            <a:off x="4323048" y="4107762"/>
            <a:ext cx="35459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3" name="TextBox 76">
            <a:extLst>
              <a:ext uri="{FF2B5EF4-FFF2-40B4-BE49-F238E27FC236}">
                <a16:creationId xmlns:a16="http://schemas.microsoft.com/office/drawing/2014/main" xmlns="" id="{B2938346-6BA9-4C07-BBB4-44BF67439868}"/>
              </a:ext>
            </a:extLst>
          </p:cNvPr>
          <p:cNvSpPr txBox="1"/>
          <p:nvPr/>
        </p:nvSpPr>
        <p:spPr>
          <a:xfrm>
            <a:off x="4625084" y="3266403"/>
            <a:ext cx="2941831"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Part   .04</a:t>
            </a:r>
            <a:endParaRPr kumimoji="0" lang="zh-CN" altLang="en-US"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endParaRPr>
          </a:p>
        </p:txBody>
      </p:sp>
    </p:spTree>
    <p:extLst>
      <p:ext uri="{BB962C8B-B14F-4D97-AF65-F5344CB8AC3E}">
        <p14:creationId xmlns:p14="http://schemas.microsoft.com/office/powerpoint/2010/main" val="375924985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cxnSp>
        <p:nvCxnSpPr>
          <p:cNvPr id="13" name="直接连接符 12">
            <a:extLst>
              <a:ext uri="{FF2B5EF4-FFF2-40B4-BE49-F238E27FC236}">
                <a16:creationId xmlns:a16="http://schemas.microsoft.com/office/drawing/2014/main" xmlns="" id="{947F06B1-F69B-46B9-8E21-5B1FB51CC60A}"/>
              </a:ext>
            </a:extLst>
          </p:cNvPr>
          <p:cNvCxnSpPr/>
          <p:nvPr/>
        </p:nvCxnSpPr>
        <p:spPr>
          <a:xfrm>
            <a:off x="6096000" y="2230709"/>
            <a:ext cx="0" cy="3667760"/>
          </a:xfrm>
          <a:prstGeom prst="line">
            <a:avLst/>
          </a:prstGeom>
          <a:ln w="19050">
            <a:solidFill>
              <a:srgbClr val="494949"/>
            </a:solidFill>
            <a:prstDash val="sysDot"/>
          </a:ln>
        </p:spPr>
        <p:style>
          <a:lnRef idx="1">
            <a:schemeClr val="accent1"/>
          </a:lnRef>
          <a:fillRef idx="0">
            <a:schemeClr val="accent1"/>
          </a:fillRef>
          <a:effectRef idx="0">
            <a:schemeClr val="accent1"/>
          </a:effectRef>
          <a:fontRef idx="minor">
            <a:schemeClr val="tx1"/>
          </a:fontRef>
        </p:style>
      </p:cxnSp>
      <p:sp>
        <p:nvSpPr>
          <p:cNvPr id="23" name="文本框 22">
            <a:extLst>
              <a:ext uri="{FF2B5EF4-FFF2-40B4-BE49-F238E27FC236}">
                <a16:creationId xmlns:a16="http://schemas.microsoft.com/office/drawing/2014/main" xmlns="" id="{E7210242-1828-4B5C-807D-5A04078C4196}"/>
              </a:ext>
            </a:extLst>
          </p:cNvPr>
          <p:cNvSpPr txBox="1"/>
          <p:nvPr/>
        </p:nvSpPr>
        <p:spPr>
          <a:xfrm>
            <a:off x="6421120" y="2998475"/>
            <a:ext cx="3627120" cy="512448"/>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4" name="文本框 23">
            <a:extLst>
              <a:ext uri="{FF2B5EF4-FFF2-40B4-BE49-F238E27FC236}">
                <a16:creationId xmlns:a16="http://schemas.microsoft.com/office/drawing/2014/main" xmlns="" id="{8E7CD28B-7346-468A-9CAE-48585942E4FD}"/>
              </a:ext>
            </a:extLst>
          </p:cNvPr>
          <p:cNvSpPr txBox="1"/>
          <p:nvPr/>
        </p:nvSpPr>
        <p:spPr>
          <a:xfrm>
            <a:off x="6421120" y="4724513"/>
            <a:ext cx="3627120" cy="512448"/>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5" name="文本框 24">
            <a:extLst>
              <a:ext uri="{FF2B5EF4-FFF2-40B4-BE49-F238E27FC236}">
                <a16:creationId xmlns:a16="http://schemas.microsoft.com/office/drawing/2014/main" xmlns="" id="{A4FDB276-32A6-40E4-920D-011FA6F77B3D}"/>
              </a:ext>
            </a:extLst>
          </p:cNvPr>
          <p:cNvSpPr txBox="1"/>
          <p:nvPr/>
        </p:nvSpPr>
        <p:spPr>
          <a:xfrm>
            <a:off x="2143761" y="3872199"/>
            <a:ext cx="3627120" cy="491994"/>
          </a:xfrm>
          <a:prstGeom prst="rect">
            <a:avLst/>
          </a:prstGeom>
          <a:noFill/>
        </p:spPr>
        <p:txBody>
          <a:bodyPr wrap="square" rtlCol="0">
            <a:spAutoFit/>
          </a:bodyPr>
          <a:lstStyle/>
          <a:p>
            <a:pPr algn="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6" name="文本框 25">
            <a:extLst>
              <a:ext uri="{FF2B5EF4-FFF2-40B4-BE49-F238E27FC236}">
                <a16:creationId xmlns:a16="http://schemas.microsoft.com/office/drawing/2014/main" xmlns="" id="{2BEBA379-657E-4035-BABE-9643996F190F}"/>
              </a:ext>
            </a:extLst>
          </p:cNvPr>
          <p:cNvSpPr txBox="1"/>
          <p:nvPr/>
        </p:nvSpPr>
        <p:spPr>
          <a:xfrm>
            <a:off x="2143761" y="5589342"/>
            <a:ext cx="3627120" cy="491994"/>
          </a:xfrm>
          <a:prstGeom prst="rect">
            <a:avLst/>
          </a:prstGeom>
          <a:noFill/>
        </p:spPr>
        <p:txBody>
          <a:bodyPr wrap="square" rtlCol="0">
            <a:spAutoFit/>
          </a:bodyPr>
          <a:lstStyle/>
          <a:p>
            <a:pPr algn="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7" name="Freeform 9">
            <a:extLst>
              <a:ext uri="{FF2B5EF4-FFF2-40B4-BE49-F238E27FC236}">
                <a16:creationId xmlns:a16="http://schemas.microsoft.com/office/drawing/2014/main" xmlns="" id="{4398F0D1-1FD2-47B4-9069-4839DAA2B371}"/>
              </a:ext>
            </a:extLst>
          </p:cNvPr>
          <p:cNvSpPr>
            <a:spLocks/>
          </p:cNvSpPr>
          <p:nvPr/>
        </p:nvSpPr>
        <p:spPr bwMode="auto">
          <a:xfrm>
            <a:off x="5859865" y="2987442"/>
            <a:ext cx="513970" cy="534514"/>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2000" dirty="0">
                <a:solidFill>
                  <a:schemeClr val="bg1"/>
                </a:solidFill>
                <a:latin typeface="方正卡通简体" panose="03000509000000000000" pitchFamily="65" charset="-122"/>
                <a:ea typeface="方正卡通简体" panose="03000509000000000000" pitchFamily="65" charset="-122"/>
              </a:rPr>
              <a:t>A</a:t>
            </a:r>
            <a:endParaRPr lang="zh-CN" altLang="en-US" sz="2000" dirty="0">
              <a:solidFill>
                <a:schemeClr val="bg1"/>
              </a:solidFill>
              <a:latin typeface="方正卡通简体" panose="03000509000000000000" pitchFamily="65" charset="-122"/>
              <a:ea typeface="方正卡通简体" panose="03000509000000000000" pitchFamily="65" charset="-122"/>
            </a:endParaRPr>
          </a:p>
        </p:txBody>
      </p:sp>
      <p:sp>
        <p:nvSpPr>
          <p:cNvPr id="28" name="Freeform 9">
            <a:extLst>
              <a:ext uri="{FF2B5EF4-FFF2-40B4-BE49-F238E27FC236}">
                <a16:creationId xmlns:a16="http://schemas.microsoft.com/office/drawing/2014/main" xmlns="" id="{356C2F24-B108-469A-B14C-B010246CFAAA}"/>
              </a:ext>
            </a:extLst>
          </p:cNvPr>
          <p:cNvSpPr>
            <a:spLocks/>
          </p:cNvSpPr>
          <p:nvPr/>
        </p:nvSpPr>
        <p:spPr bwMode="auto">
          <a:xfrm>
            <a:off x="5859865" y="3850939"/>
            <a:ext cx="513970" cy="534514"/>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2000" dirty="0">
                <a:solidFill>
                  <a:schemeClr val="bg1"/>
                </a:solidFill>
                <a:latin typeface="方正卡通简体" panose="03000509000000000000" pitchFamily="65" charset="-122"/>
                <a:ea typeface="方正卡通简体" panose="03000509000000000000" pitchFamily="65" charset="-122"/>
              </a:rPr>
              <a:t>B</a:t>
            </a:r>
            <a:endParaRPr lang="zh-CN" altLang="en-US" sz="2000" dirty="0">
              <a:solidFill>
                <a:schemeClr val="bg1"/>
              </a:solidFill>
              <a:latin typeface="方正卡通简体" panose="03000509000000000000" pitchFamily="65" charset="-122"/>
              <a:ea typeface="方正卡通简体" panose="03000509000000000000" pitchFamily="65" charset="-122"/>
            </a:endParaRPr>
          </a:p>
        </p:txBody>
      </p:sp>
      <p:sp>
        <p:nvSpPr>
          <p:cNvPr id="29" name="Freeform 9">
            <a:extLst>
              <a:ext uri="{FF2B5EF4-FFF2-40B4-BE49-F238E27FC236}">
                <a16:creationId xmlns:a16="http://schemas.microsoft.com/office/drawing/2014/main" xmlns="" id="{41AF62A4-0296-4624-8605-02ADC31A267E}"/>
              </a:ext>
            </a:extLst>
          </p:cNvPr>
          <p:cNvSpPr>
            <a:spLocks/>
          </p:cNvSpPr>
          <p:nvPr/>
        </p:nvSpPr>
        <p:spPr bwMode="auto">
          <a:xfrm>
            <a:off x="5859865" y="4714436"/>
            <a:ext cx="513970" cy="534514"/>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2000" dirty="0">
                <a:solidFill>
                  <a:schemeClr val="bg1"/>
                </a:solidFill>
                <a:latin typeface="方正卡通简体" panose="03000509000000000000" pitchFamily="65" charset="-122"/>
                <a:ea typeface="方正卡通简体" panose="03000509000000000000" pitchFamily="65" charset="-122"/>
              </a:rPr>
              <a:t>C</a:t>
            </a:r>
            <a:endParaRPr lang="zh-CN" altLang="en-US" sz="2000" dirty="0">
              <a:solidFill>
                <a:schemeClr val="bg1"/>
              </a:solidFill>
              <a:latin typeface="方正卡通简体" panose="03000509000000000000" pitchFamily="65" charset="-122"/>
              <a:ea typeface="方正卡通简体" panose="03000509000000000000" pitchFamily="65" charset="-122"/>
            </a:endParaRPr>
          </a:p>
        </p:txBody>
      </p:sp>
      <p:sp>
        <p:nvSpPr>
          <p:cNvPr id="30" name="Freeform 9">
            <a:extLst>
              <a:ext uri="{FF2B5EF4-FFF2-40B4-BE49-F238E27FC236}">
                <a16:creationId xmlns:a16="http://schemas.microsoft.com/office/drawing/2014/main" xmlns="" id="{2A98171C-CFE2-44D7-80C6-5401DDAF6400}"/>
              </a:ext>
            </a:extLst>
          </p:cNvPr>
          <p:cNvSpPr>
            <a:spLocks/>
          </p:cNvSpPr>
          <p:nvPr/>
        </p:nvSpPr>
        <p:spPr bwMode="auto">
          <a:xfrm>
            <a:off x="5859865" y="5568082"/>
            <a:ext cx="513970" cy="534514"/>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2000" dirty="0">
                <a:solidFill>
                  <a:schemeClr val="bg1"/>
                </a:solidFill>
                <a:latin typeface="方正卡通简体" panose="03000509000000000000" pitchFamily="65" charset="-122"/>
                <a:ea typeface="方正卡通简体" panose="03000509000000000000" pitchFamily="65" charset="-122"/>
              </a:rPr>
              <a:t>D</a:t>
            </a:r>
            <a:endParaRPr lang="zh-CN" altLang="en-US" sz="2000" dirty="0">
              <a:solidFill>
                <a:schemeClr val="bg1"/>
              </a:solidFill>
              <a:latin typeface="方正卡通简体" panose="03000509000000000000" pitchFamily="65" charset="-122"/>
              <a:ea typeface="方正卡通简体" panose="03000509000000000000" pitchFamily="65" charset="-122"/>
            </a:endParaRPr>
          </a:p>
        </p:txBody>
      </p:sp>
      <p:sp>
        <p:nvSpPr>
          <p:cNvPr id="32" name="Freeform 8">
            <a:extLst>
              <a:ext uri="{FF2B5EF4-FFF2-40B4-BE49-F238E27FC236}">
                <a16:creationId xmlns:a16="http://schemas.microsoft.com/office/drawing/2014/main" xmlns="" id="{F452900E-EE16-4E16-8DCE-3C4DD64D16AD}"/>
              </a:ext>
            </a:extLst>
          </p:cNvPr>
          <p:cNvSpPr>
            <a:spLocks/>
          </p:cNvSpPr>
          <p:nvPr/>
        </p:nvSpPr>
        <p:spPr bwMode="auto">
          <a:xfrm>
            <a:off x="5053073" y="1971327"/>
            <a:ext cx="2099228" cy="454220"/>
          </a:xfrm>
          <a:custGeom>
            <a:avLst/>
            <a:gdLst>
              <a:gd name="T0" fmla="*/ 0 w 1208"/>
              <a:gd name="T1" fmla="*/ 24 h 571"/>
              <a:gd name="T2" fmla="*/ 19 w 1208"/>
              <a:gd name="T3" fmla="*/ 569 h 571"/>
              <a:gd name="T4" fmla="*/ 1208 w 1208"/>
              <a:gd name="T5" fmla="*/ 559 h 571"/>
              <a:gd name="T6" fmla="*/ 1147 w 1208"/>
              <a:gd name="T7" fmla="*/ 21 h 571"/>
              <a:gd name="T8" fmla="*/ 0 w 1208"/>
              <a:gd name="T9" fmla="*/ 24 h 571"/>
            </a:gdLst>
            <a:ahLst/>
            <a:cxnLst>
              <a:cxn ang="0">
                <a:pos x="T0" y="T1"/>
              </a:cxn>
              <a:cxn ang="0">
                <a:pos x="T2" y="T3"/>
              </a:cxn>
              <a:cxn ang="0">
                <a:pos x="T4" y="T5"/>
              </a:cxn>
              <a:cxn ang="0">
                <a:pos x="T6" y="T7"/>
              </a:cxn>
              <a:cxn ang="0">
                <a:pos x="T8" y="T9"/>
              </a:cxn>
            </a:cxnLst>
            <a:rect l="0" t="0" r="r" b="b"/>
            <a:pathLst>
              <a:path w="1208" h="571">
                <a:moveTo>
                  <a:pt x="0" y="24"/>
                </a:moveTo>
                <a:cubicBezTo>
                  <a:pt x="7" y="206"/>
                  <a:pt x="13" y="387"/>
                  <a:pt x="19" y="569"/>
                </a:cubicBezTo>
                <a:cubicBezTo>
                  <a:pt x="415" y="571"/>
                  <a:pt x="812" y="568"/>
                  <a:pt x="1208" y="559"/>
                </a:cubicBezTo>
                <a:cubicBezTo>
                  <a:pt x="1168" y="383"/>
                  <a:pt x="1147" y="202"/>
                  <a:pt x="1147" y="21"/>
                </a:cubicBezTo>
                <a:cubicBezTo>
                  <a:pt x="765" y="0"/>
                  <a:pt x="382" y="1"/>
                  <a:pt x="0" y="24"/>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TextBox 76">
            <a:extLst>
              <a:ext uri="{FF2B5EF4-FFF2-40B4-BE49-F238E27FC236}">
                <a16:creationId xmlns:a16="http://schemas.microsoft.com/office/drawing/2014/main" xmlns="" id="{AC4D0AA0-8686-443C-ABBA-D7E3E696DBDD}"/>
              </a:ext>
            </a:extLst>
          </p:cNvPr>
          <p:cNvSpPr txBox="1"/>
          <p:nvPr/>
        </p:nvSpPr>
        <p:spPr>
          <a:xfrm>
            <a:off x="5453089" y="1998382"/>
            <a:ext cx="1299196" cy="400110"/>
          </a:xfrm>
          <a:prstGeom prst="rect">
            <a:avLst/>
          </a:prstGeom>
          <a:noFill/>
        </p:spPr>
        <p:txBody>
          <a:bodyPr wrap="square" rtlCol="0">
            <a:spAutoFit/>
          </a:bodyPr>
          <a:lstStyle/>
          <a:p>
            <a:pPr algn="ctr"/>
            <a:r>
              <a:rPr lang="zh-CN" altLang="en-US" sz="2000" dirty="0">
                <a:solidFill>
                  <a:schemeClr val="bg1"/>
                </a:solidFill>
                <a:latin typeface="方正卡通简体" panose="03000509000000000000" pitchFamily="65" charset="-122"/>
                <a:ea typeface="方正卡通简体" panose="03000509000000000000" pitchFamily="65" charset="-122"/>
              </a:rPr>
              <a:t>添加标题</a:t>
            </a:r>
          </a:p>
        </p:txBody>
      </p:sp>
    </p:spTree>
    <p:extLst>
      <p:ext uri="{BB962C8B-B14F-4D97-AF65-F5344CB8AC3E}">
        <p14:creationId xmlns:p14="http://schemas.microsoft.com/office/powerpoint/2010/main" val="155391230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sp>
        <p:nvSpPr>
          <p:cNvPr id="13" name="文本框 12">
            <a:extLst>
              <a:ext uri="{FF2B5EF4-FFF2-40B4-BE49-F238E27FC236}">
                <a16:creationId xmlns:a16="http://schemas.microsoft.com/office/drawing/2014/main" xmlns="" id="{5D7122B2-FD06-4450-BD84-2C01C5CE9E19}"/>
              </a:ext>
            </a:extLst>
          </p:cNvPr>
          <p:cNvSpPr txBox="1"/>
          <p:nvPr/>
        </p:nvSpPr>
        <p:spPr>
          <a:xfrm>
            <a:off x="938819" y="2882528"/>
            <a:ext cx="10329840" cy="812530"/>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a:t>
            </a:r>
          </a:p>
        </p:txBody>
      </p:sp>
      <p:sp>
        <p:nvSpPr>
          <p:cNvPr id="16" name="TextBox 76">
            <a:extLst>
              <a:ext uri="{FF2B5EF4-FFF2-40B4-BE49-F238E27FC236}">
                <a16:creationId xmlns:a16="http://schemas.microsoft.com/office/drawing/2014/main" xmlns="" id="{6FD65B59-D7E5-4B70-A336-F4B89953DB7F}"/>
              </a:ext>
            </a:extLst>
          </p:cNvPr>
          <p:cNvSpPr txBox="1"/>
          <p:nvPr/>
        </p:nvSpPr>
        <p:spPr>
          <a:xfrm>
            <a:off x="4578925" y="2401048"/>
            <a:ext cx="3049628" cy="461665"/>
          </a:xfrm>
          <a:prstGeom prst="rect">
            <a:avLst/>
          </a:prstGeom>
          <a:noFill/>
        </p:spPr>
        <p:txBody>
          <a:bodyPr wrap="squar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在此添加标题</a:t>
            </a:r>
          </a:p>
        </p:txBody>
      </p:sp>
      <p:grpSp>
        <p:nvGrpSpPr>
          <p:cNvPr id="3" name="Group 4">
            <a:extLst>
              <a:ext uri="{FF2B5EF4-FFF2-40B4-BE49-F238E27FC236}">
                <a16:creationId xmlns:a16="http://schemas.microsoft.com/office/drawing/2014/main" xmlns="" id="{0EDD97F8-4541-45DD-9668-AF7DC88BC364}"/>
              </a:ext>
            </a:extLst>
          </p:cNvPr>
          <p:cNvGrpSpPr>
            <a:grpSpLocks noChangeAspect="1"/>
          </p:cNvGrpSpPr>
          <p:nvPr/>
        </p:nvGrpSpPr>
        <p:grpSpPr bwMode="auto">
          <a:xfrm>
            <a:off x="2305541" y="4281330"/>
            <a:ext cx="1144668" cy="1777914"/>
            <a:chOff x="1482" y="2616"/>
            <a:chExt cx="949" cy="1474"/>
          </a:xfrm>
          <a:solidFill>
            <a:srgbClr val="494949"/>
          </a:solidFill>
        </p:grpSpPr>
        <p:sp>
          <p:nvSpPr>
            <p:cNvPr id="6" name="Freeform 5">
              <a:extLst>
                <a:ext uri="{FF2B5EF4-FFF2-40B4-BE49-F238E27FC236}">
                  <a16:creationId xmlns:a16="http://schemas.microsoft.com/office/drawing/2014/main" xmlns="" id="{8840C435-9762-46C9-8131-8B152FE5A55C}"/>
                </a:ext>
              </a:extLst>
            </p:cNvPr>
            <p:cNvSpPr>
              <a:spLocks/>
            </p:cNvSpPr>
            <p:nvPr/>
          </p:nvSpPr>
          <p:spPr bwMode="auto">
            <a:xfrm>
              <a:off x="1530" y="3791"/>
              <a:ext cx="824" cy="184"/>
            </a:xfrm>
            <a:custGeom>
              <a:avLst/>
              <a:gdLst>
                <a:gd name="T0" fmla="*/ 35 w 880"/>
                <a:gd name="T1" fmla="*/ 68 h 196"/>
                <a:gd name="T2" fmla="*/ 17 w 880"/>
                <a:gd name="T3" fmla="*/ 85 h 196"/>
                <a:gd name="T4" fmla="*/ 79 w 880"/>
                <a:gd name="T5" fmla="*/ 84 h 196"/>
                <a:gd name="T6" fmla="*/ 39 w 880"/>
                <a:gd name="T7" fmla="*/ 145 h 196"/>
                <a:gd name="T8" fmla="*/ 70 w 880"/>
                <a:gd name="T9" fmla="*/ 151 h 196"/>
                <a:gd name="T10" fmla="*/ 173 w 880"/>
                <a:gd name="T11" fmla="*/ 98 h 196"/>
                <a:gd name="T12" fmla="*/ 213 w 880"/>
                <a:gd name="T13" fmla="*/ 140 h 196"/>
                <a:gd name="T14" fmla="*/ 194 w 880"/>
                <a:gd name="T15" fmla="*/ 140 h 196"/>
                <a:gd name="T16" fmla="*/ 183 w 880"/>
                <a:gd name="T17" fmla="*/ 179 h 196"/>
                <a:gd name="T18" fmla="*/ 232 w 880"/>
                <a:gd name="T19" fmla="*/ 169 h 196"/>
                <a:gd name="T20" fmla="*/ 335 w 880"/>
                <a:gd name="T21" fmla="*/ 116 h 196"/>
                <a:gd name="T22" fmla="*/ 419 w 880"/>
                <a:gd name="T23" fmla="*/ 114 h 196"/>
                <a:gd name="T24" fmla="*/ 339 w 880"/>
                <a:gd name="T25" fmla="*/ 181 h 196"/>
                <a:gd name="T26" fmla="*/ 381 w 880"/>
                <a:gd name="T27" fmla="*/ 162 h 196"/>
                <a:gd name="T28" fmla="*/ 553 w 880"/>
                <a:gd name="T29" fmla="*/ 67 h 196"/>
                <a:gd name="T30" fmla="*/ 695 w 880"/>
                <a:gd name="T31" fmla="*/ 50 h 196"/>
                <a:gd name="T32" fmla="*/ 540 w 880"/>
                <a:gd name="T33" fmla="*/ 166 h 196"/>
                <a:gd name="T34" fmla="*/ 642 w 880"/>
                <a:gd name="T35" fmla="*/ 132 h 196"/>
                <a:gd name="T36" fmla="*/ 799 w 880"/>
                <a:gd name="T37" fmla="*/ 43 h 196"/>
                <a:gd name="T38" fmla="*/ 871 w 880"/>
                <a:gd name="T39" fmla="*/ 72 h 196"/>
                <a:gd name="T40" fmla="*/ 784 w 880"/>
                <a:gd name="T41" fmla="*/ 143 h 196"/>
                <a:gd name="T42" fmla="*/ 758 w 880"/>
                <a:gd name="T43" fmla="*/ 141 h 196"/>
                <a:gd name="T44" fmla="*/ 842 w 880"/>
                <a:gd name="T45" fmla="*/ 99 h 196"/>
                <a:gd name="T46" fmla="*/ 872 w 880"/>
                <a:gd name="T47" fmla="*/ 70 h 196"/>
                <a:gd name="T48" fmla="*/ 742 w 880"/>
                <a:gd name="T49" fmla="*/ 123 h 196"/>
                <a:gd name="T50" fmla="*/ 642 w 880"/>
                <a:gd name="T51" fmla="*/ 132 h 196"/>
                <a:gd name="T52" fmla="*/ 778 w 880"/>
                <a:gd name="T53" fmla="*/ 5 h 196"/>
                <a:gd name="T54" fmla="*/ 699 w 880"/>
                <a:gd name="T55" fmla="*/ 47 h 196"/>
                <a:gd name="T56" fmla="*/ 473 w 880"/>
                <a:gd name="T57" fmla="*/ 174 h 196"/>
                <a:gd name="T58" fmla="*/ 383 w 880"/>
                <a:gd name="T59" fmla="*/ 161 h 196"/>
                <a:gd name="T60" fmla="*/ 499 w 880"/>
                <a:gd name="T61" fmla="*/ 70 h 196"/>
                <a:gd name="T62" fmla="*/ 421 w 880"/>
                <a:gd name="T63" fmla="*/ 112 h 196"/>
                <a:gd name="T64" fmla="*/ 267 w 880"/>
                <a:gd name="T65" fmla="*/ 192 h 196"/>
                <a:gd name="T66" fmla="*/ 238 w 880"/>
                <a:gd name="T67" fmla="*/ 163 h 196"/>
                <a:gd name="T68" fmla="*/ 273 w 880"/>
                <a:gd name="T69" fmla="*/ 113 h 196"/>
                <a:gd name="T70" fmla="*/ 213 w 880"/>
                <a:gd name="T71" fmla="*/ 124 h 196"/>
                <a:gd name="T72" fmla="*/ 129 w 880"/>
                <a:gd name="T73" fmla="*/ 182 h 196"/>
                <a:gd name="T74" fmla="*/ 76 w 880"/>
                <a:gd name="T75" fmla="*/ 145 h 196"/>
                <a:gd name="T76" fmla="*/ 100 w 880"/>
                <a:gd name="T77" fmla="*/ 90 h 196"/>
                <a:gd name="T78" fmla="*/ 84 w 880"/>
                <a:gd name="T79" fmla="*/ 78 h 196"/>
                <a:gd name="T80" fmla="*/ 23 w 880"/>
                <a:gd name="T81" fmla="*/ 130 h 196"/>
                <a:gd name="T82" fmla="*/ 28 w 880"/>
                <a:gd name="T83" fmla="*/ 4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0" h="196">
                  <a:moveTo>
                    <a:pt x="31" y="81"/>
                  </a:moveTo>
                  <a:cubicBezTo>
                    <a:pt x="32" y="77"/>
                    <a:pt x="34" y="73"/>
                    <a:pt x="36" y="69"/>
                  </a:cubicBezTo>
                  <a:cubicBezTo>
                    <a:pt x="39" y="64"/>
                    <a:pt x="39" y="67"/>
                    <a:pt x="35" y="68"/>
                  </a:cubicBezTo>
                  <a:cubicBezTo>
                    <a:pt x="31" y="67"/>
                    <a:pt x="27" y="65"/>
                    <a:pt x="24" y="64"/>
                  </a:cubicBezTo>
                  <a:cubicBezTo>
                    <a:pt x="20" y="60"/>
                    <a:pt x="22" y="62"/>
                    <a:pt x="21" y="68"/>
                  </a:cubicBezTo>
                  <a:cubicBezTo>
                    <a:pt x="20" y="74"/>
                    <a:pt x="18" y="79"/>
                    <a:pt x="17" y="85"/>
                  </a:cubicBezTo>
                  <a:cubicBezTo>
                    <a:pt x="13" y="97"/>
                    <a:pt x="9" y="110"/>
                    <a:pt x="4" y="122"/>
                  </a:cubicBezTo>
                  <a:cubicBezTo>
                    <a:pt x="0" y="133"/>
                    <a:pt x="13" y="140"/>
                    <a:pt x="21" y="132"/>
                  </a:cubicBezTo>
                  <a:cubicBezTo>
                    <a:pt x="38" y="116"/>
                    <a:pt x="57" y="93"/>
                    <a:pt x="79" y="84"/>
                  </a:cubicBezTo>
                  <a:cubicBezTo>
                    <a:pt x="74" y="79"/>
                    <a:pt x="70" y="75"/>
                    <a:pt x="66" y="70"/>
                  </a:cubicBezTo>
                  <a:cubicBezTo>
                    <a:pt x="57" y="92"/>
                    <a:pt x="47" y="112"/>
                    <a:pt x="29" y="127"/>
                  </a:cubicBezTo>
                  <a:cubicBezTo>
                    <a:pt x="21" y="135"/>
                    <a:pt x="28" y="149"/>
                    <a:pt x="39" y="145"/>
                  </a:cubicBezTo>
                  <a:cubicBezTo>
                    <a:pt x="63" y="135"/>
                    <a:pt x="83" y="119"/>
                    <a:pt x="107" y="109"/>
                  </a:cubicBezTo>
                  <a:cubicBezTo>
                    <a:pt x="103" y="104"/>
                    <a:pt x="98" y="100"/>
                    <a:pt x="94" y="96"/>
                  </a:cubicBezTo>
                  <a:cubicBezTo>
                    <a:pt x="86" y="114"/>
                    <a:pt x="78" y="132"/>
                    <a:pt x="70" y="151"/>
                  </a:cubicBezTo>
                  <a:cubicBezTo>
                    <a:pt x="67" y="159"/>
                    <a:pt x="75" y="167"/>
                    <a:pt x="83" y="164"/>
                  </a:cubicBezTo>
                  <a:cubicBezTo>
                    <a:pt x="117" y="150"/>
                    <a:pt x="148" y="130"/>
                    <a:pt x="183" y="116"/>
                  </a:cubicBezTo>
                  <a:cubicBezTo>
                    <a:pt x="179" y="110"/>
                    <a:pt x="176" y="104"/>
                    <a:pt x="173" y="98"/>
                  </a:cubicBezTo>
                  <a:cubicBezTo>
                    <a:pt x="151" y="118"/>
                    <a:pt x="139" y="146"/>
                    <a:pt x="118" y="166"/>
                  </a:cubicBezTo>
                  <a:cubicBezTo>
                    <a:pt x="109" y="173"/>
                    <a:pt x="116" y="187"/>
                    <a:pt x="127" y="183"/>
                  </a:cubicBezTo>
                  <a:cubicBezTo>
                    <a:pt x="157" y="171"/>
                    <a:pt x="188" y="160"/>
                    <a:pt x="213" y="140"/>
                  </a:cubicBezTo>
                  <a:cubicBezTo>
                    <a:pt x="209" y="140"/>
                    <a:pt x="205" y="139"/>
                    <a:pt x="201" y="139"/>
                  </a:cubicBezTo>
                  <a:cubicBezTo>
                    <a:pt x="201" y="133"/>
                    <a:pt x="200" y="131"/>
                    <a:pt x="198" y="135"/>
                  </a:cubicBezTo>
                  <a:cubicBezTo>
                    <a:pt x="197" y="137"/>
                    <a:pt x="196" y="139"/>
                    <a:pt x="194" y="140"/>
                  </a:cubicBezTo>
                  <a:cubicBezTo>
                    <a:pt x="191" y="144"/>
                    <a:pt x="188" y="147"/>
                    <a:pt x="185" y="151"/>
                  </a:cubicBezTo>
                  <a:cubicBezTo>
                    <a:pt x="180" y="155"/>
                    <a:pt x="176" y="159"/>
                    <a:pt x="171" y="163"/>
                  </a:cubicBezTo>
                  <a:cubicBezTo>
                    <a:pt x="161" y="171"/>
                    <a:pt x="172" y="186"/>
                    <a:pt x="183" y="179"/>
                  </a:cubicBezTo>
                  <a:cubicBezTo>
                    <a:pt x="214" y="159"/>
                    <a:pt x="246" y="145"/>
                    <a:pt x="280" y="132"/>
                  </a:cubicBezTo>
                  <a:cubicBezTo>
                    <a:pt x="276" y="128"/>
                    <a:pt x="271" y="125"/>
                    <a:pt x="267" y="121"/>
                  </a:cubicBezTo>
                  <a:cubicBezTo>
                    <a:pt x="266" y="142"/>
                    <a:pt x="242" y="151"/>
                    <a:pt x="232" y="169"/>
                  </a:cubicBezTo>
                  <a:cubicBezTo>
                    <a:pt x="228" y="177"/>
                    <a:pt x="238" y="185"/>
                    <a:pt x="245" y="182"/>
                  </a:cubicBezTo>
                  <a:cubicBezTo>
                    <a:pt x="279" y="168"/>
                    <a:pt x="311" y="148"/>
                    <a:pt x="345" y="134"/>
                  </a:cubicBezTo>
                  <a:cubicBezTo>
                    <a:pt x="342" y="128"/>
                    <a:pt x="338" y="122"/>
                    <a:pt x="335" y="116"/>
                  </a:cubicBezTo>
                  <a:cubicBezTo>
                    <a:pt x="311" y="137"/>
                    <a:pt x="290" y="160"/>
                    <a:pt x="260" y="173"/>
                  </a:cubicBezTo>
                  <a:cubicBezTo>
                    <a:pt x="263" y="179"/>
                    <a:pt x="266" y="185"/>
                    <a:pt x="270" y="190"/>
                  </a:cubicBezTo>
                  <a:cubicBezTo>
                    <a:pt x="318" y="163"/>
                    <a:pt x="367" y="134"/>
                    <a:pt x="419" y="114"/>
                  </a:cubicBezTo>
                  <a:cubicBezTo>
                    <a:pt x="416" y="108"/>
                    <a:pt x="413" y="102"/>
                    <a:pt x="409" y="96"/>
                  </a:cubicBezTo>
                  <a:cubicBezTo>
                    <a:pt x="382" y="120"/>
                    <a:pt x="357" y="145"/>
                    <a:pt x="327" y="165"/>
                  </a:cubicBezTo>
                  <a:cubicBezTo>
                    <a:pt x="331" y="170"/>
                    <a:pt x="335" y="176"/>
                    <a:pt x="339" y="181"/>
                  </a:cubicBezTo>
                  <a:cubicBezTo>
                    <a:pt x="393" y="143"/>
                    <a:pt x="454" y="118"/>
                    <a:pt x="511" y="86"/>
                  </a:cubicBezTo>
                  <a:cubicBezTo>
                    <a:pt x="507" y="81"/>
                    <a:pt x="503" y="75"/>
                    <a:pt x="499" y="70"/>
                  </a:cubicBezTo>
                  <a:cubicBezTo>
                    <a:pt x="461" y="102"/>
                    <a:pt x="423" y="135"/>
                    <a:pt x="381" y="162"/>
                  </a:cubicBezTo>
                  <a:cubicBezTo>
                    <a:pt x="371" y="169"/>
                    <a:pt x="380" y="184"/>
                    <a:pt x="390" y="180"/>
                  </a:cubicBezTo>
                  <a:cubicBezTo>
                    <a:pt x="452" y="154"/>
                    <a:pt x="507" y="116"/>
                    <a:pt x="565" y="83"/>
                  </a:cubicBezTo>
                  <a:cubicBezTo>
                    <a:pt x="561" y="78"/>
                    <a:pt x="557" y="72"/>
                    <a:pt x="553" y="67"/>
                  </a:cubicBezTo>
                  <a:cubicBezTo>
                    <a:pt x="520" y="95"/>
                    <a:pt x="498" y="133"/>
                    <a:pt x="461" y="158"/>
                  </a:cubicBezTo>
                  <a:cubicBezTo>
                    <a:pt x="450" y="165"/>
                    <a:pt x="462" y="181"/>
                    <a:pt x="473" y="174"/>
                  </a:cubicBezTo>
                  <a:cubicBezTo>
                    <a:pt x="544" y="128"/>
                    <a:pt x="616" y="82"/>
                    <a:pt x="695" y="50"/>
                  </a:cubicBezTo>
                  <a:cubicBezTo>
                    <a:pt x="691" y="45"/>
                    <a:pt x="687" y="40"/>
                    <a:pt x="684" y="35"/>
                  </a:cubicBezTo>
                  <a:cubicBezTo>
                    <a:pt x="638" y="79"/>
                    <a:pt x="586" y="117"/>
                    <a:pt x="530" y="149"/>
                  </a:cubicBezTo>
                  <a:cubicBezTo>
                    <a:pt x="521" y="154"/>
                    <a:pt x="530" y="171"/>
                    <a:pt x="540" y="166"/>
                  </a:cubicBezTo>
                  <a:cubicBezTo>
                    <a:pt x="624" y="123"/>
                    <a:pt x="701" y="67"/>
                    <a:pt x="785" y="24"/>
                  </a:cubicBezTo>
                  <a:cubicBezTo>
                    <a:pt x="781" y="19"/>
                    <a:pt x="777" y="13"/>
                    <a:pt x="774" y="8"/>
                  </a:cubicBezTo>
                  <a:cubicBezTo>
                    <a:pt x="738" y="58"/>
                    <a:pt x="695" y="101"/>
                    <a:pt x="642" y="132"/>
                  </a:cubicBezTo>
                  <a:cubicBezTo>
                    <a:pt x="631" y="138"/>
                    <a:pt x="643" y="154"/>
                    <a:pt x="654" y="148"/>
                  </a:cubicBezTo>
                  <a:cubicBezTo>
                    <a:pt x="706" y="118"/>
                    <a:pt x="759" y="89"/>
                    <a:pt x="811" y="59"/>
                  </a:cubicBezTo>
                  <a:cubicBezTo>
                    <a:pt x="807" y="54"/>
                    <a:pt x="803" y="48"/>
                    <a:pt x="799" y="43"/>
                  </a:cubicBezTo>
                  <a:cubicBezTo>
                    <a:pt x="777" y="63"/>
                    <a:pt x="763" y="92"/>
                    <a:pt x="735" y="104"/>
                  </a:cubicBezTo>
                  <a:cubicBezTo>
                    <a:pt x="725" y="109"/>
                    <a:pt x="728" y="126"/>
                    <a:pt x="740" y="124"/>
                  </a:cubicBezTo>
                  <a:cubicBezTo>
                    <a:pt x="786" y="115"/>
                    <a:pt x="830" y="97"/>
                    <a:pt x="871" y="72"/>
                  </a:cubicBezTo>
                  <a:cubicBezTo>
                    <a:pt x="866" y="67"/>
                    <a:pt x="861" y="62"/>
                    <a:pt x="857" y="58"/>
                  </a:cubicBezTo>
                  <a:cubicBezTo>
                    <a:pt x="834" y="83"/>
                    <a:pt x="811" y="110"/>
                    <a:pt x="779" y="123"/>
                  </a:cubicBezTo>
                  <a:cubicBezTo>
                    <a:pt x="768" y="128"/>
                    <a:pt x="772" y="144"/>
                    <a:pt x="784" y="143"/>
                  </a:cubicBezTo>
                  <a:cubicBezTo>
                    <a:pt x="808" y="140"/>
                    <a:pt x="827" y="127"/>
                    <a:pt x="849" y="117"/>
                  </a:cubicBezTo>
                  <a:cubicBezTo>
                    <a:pt x="846" y="111"/>
                    <a:pt x="843" y="106"/>
                    <a:pt x="840" y="100"/>
                  </a:cubicBezTo>
                  <a:cubicBezTo>
                    <a:pt x="815" y="119"/>
                    <a:pt x="786" y="130"/>
                    <a:pt x="758" y="141"/>
                  </a:cubicBezTo>
                  <a:cubicBezTo>
                    <a:pt x="746" y="145"/>
                    <a:pt x="753" y="164"/>
                    <a:pt x="765" y="159"/>
                  </a:cubicBezTo>
                  <a:cubicBezTo>
                    <a:pt x="795" y="148"/>
                    <a:pt x="826" y="136"/>
                    <a:pt x="851" y="116"/>
                  </a:cubicBezTo>
                  <a:cubicBezTo>
                    <a:pt x="860" y="109"/>
                    <a:pt x="853" y="94"/>
                    <a:pt x="842" y="99"/>
                  </a:cubicBezTo>
                  <a:cubicBezTo>
                    <a:pt x="821" y="107"/>
                    <a:pt x="804" y="121"/>
                    <a:pt x="781" y="123"/>
                  </a:cubicBezTo>
                  <a:cubicBezTo>
                    <a:pt x="783" y="129"/>
                    <a:pt x="784" y="136"/>
                    <a:pt x="786" y="142"/>
                  </a:cubicBezTo>
                  <a:cubicBezTo>
                    <a:pt x="821" y="127"/>
                    <a:pt x="847" y="98"/>
                    <a:pt x="872" y="70"/>
                  </a:cubicBezTo>
                  <a:cubicBezTo>
                    <a:pt x="880" y="61"/>
                    <a:pt x="868" y="50"/>
                    <a:pt x="859" y="56"/>
                  </a:cubicBezTo>
                  <a:cubicBezTo>
                    <a:pt x="822" y="79"/>
                    <a:pt x="780" y="95"/>
                    <a:pt x="737" y="104"/>
                  </a:cubicBezTo>
                  <a:cubicBezTo>
                    <a:pt x="739" y="110"/>
                    <a:pt x="740" y="117"/>
                    <a:pt x="742" y="123"/>
                  </a:cubicBezTo>
                  <a:cubicBezTo>
                    <a:pt x="773" y="109"/>
                    <a:pt x="787" y="81"/>
                    <a:pt x="811" y="59"/>
                  </a:cubicBezTo>
                  <a:cubicBezTo>
                    <a:pt x="820" y="50"/>
                    <a:pt x="810" y="36"/>
                    <a:pt x="799" y="43"/>
                  </a:cubicBezTo>
                  <a:cubicBezTo>
                    <a:pt x="747" y="73"/>
                    <a:pt x="695" y="102"/>
                    <a:pt x="642" y="132"/>
                  </a:cubicBezTo>
                  <a:cubicBezTo>
                    <a:pt x="646" y="137"/>
                    <a:pt x="650" y="143"/>
                    <a:pt x="654" y="148"/>
                  </a:cubicBezTo>
                  <a:cubicBezTo>
                    <a:pt x="708" y="116"/>
                    <a:pt x="753" y="72"/>
                    <a:pt x="789" y="21"/>
                  </a:cubicBezTo>
                  <a:cubicBezTo>
                    <a:pt x="794" y="13"/>
                    <a:pt x="787" y="0"/>
                    <a:pt x="778" y="5"/>
                  </a:cubicBezTo>
                  <a:cubicBezTo>
                    <a:pt x="693" y="48"/>
                    <a:pt x="617" y="105"/>
                    <a:pt x="533" y="147"/>
                  </a:cubicBezTo>
                  <a:cubicBezTo>
                    <a:pt x="536" y="153"/>
                    <a:pt x="539" y="159"/>
                    <a:pt x="542" y="165"/>
                  </a:cubicBezTo>
                  <a:cubicBezTo>
                    <a:pt x="599" y="132"/>
                    <a:pt x="652" y="93"/>
                    <a:pt x="699" y="47"/>
                  </a:cubicBezTo>
                  <a:cubicBezTo>
                    <a:pt x="707" y="40"/>
                    <a:pt x="696" y="28"/>
                    <a:pt x="688" y="32"/>
                  </a:cubicBezTo>
                  <a:cubicBezTo>
                    <a:pt x="607" y="64"/>
                    <a:pt x="534" y="111"/>
                    <a:pt x="461" y="158"/>
                  </a:cubicBezTo>
                  <a:cubicBezTo>
                    <a:pt x="465" y="163"/>
                    <a:pt x="469" y="169"/>
                    <a:pt x="473" y="174"/>
                  </a:cubicBezTo>
                  <a:cubicBezTo>
                    <a:pt x="509" y="149"/>
                    <a:pt x="532" y="112"/>
                    <a:pt x="565" y="83"/>
                  </a:cubicBezTo>
                  <a:cubicBezTo>
                    <a:pt x="575" y="74"/>
                    <a:pt x="564" y="60"/>
                    <a:pt x="553" y="67"/>
                  </a:cubicBezTo>
                  <a:cubicBezTo>
                    <a:pt x="497" y="99"/>
                    <a:pt x="443" y="137"/>
                    <a:pt x="383" y="161"/>
                  </a:cubicBezTo>
                  <a:cubicBezTo>
                    <a:pt x="386" y="167"/>
                    <a:pt x="389" y="173"/>
                    <a:pt x="393" y="178"/>
                  </a:cubicBezTo>
                  <a:cubicBezTo>
                    <a:pt x="435" y="151"/>
                    <a:pt x="473" y="118"/>
                    <a:pt x="511" y="86"/>
                  </a:cubicBezTo>
                  <a:cubicBezTo>
                    <a:pt x="521" y="77"/>
                    <a:pt x="510" y="64"/>
                    <a:pt x="499" y="70"/>
                  </a:cubicBezTo>
                  <a:cubicBezTo>
                    <a:pt x="442" y="102"/>
                    <a:pt x="381" y="127"/>
                    <a:pt x="327" y="165"/>
                  </a:cubicBezTo>
                  <a:cubicBezTo>
                    <a:pt x="317" y="173"/>
                    <a:pt x="328" y="188"/>
                    <a:pt x="339" y="181"/>
                  </a:cubicBezTo>
                  <a:cubicBezTo>
                    <a:pt x="369" y="161"/>
                    <a:pt x="394" y="136"/>
                    <a:pt x="421" y="112"/>
                  </a:cubicBezTo>
                  <a:cubicBezTo>
                    <a:pt x="430" y="105"/>
                    <a:pt x="423" y="90"/>
                    <a:pt x="412" y="95"/>
                  </a:cubicBezTo>
                  <a:cubicBezTo>
                    <a:pt x="358" y="117"/>
                    <a:pt x="308" y="146"/>
                    <a:pt x="258" y="174"/>
                  </a:cubicBezTo>
                  <a:cubicBezTo>
                    <a:pt x="248" y="180"/>
                    <a:pt x="257" y="196"/>
                    <a:pt x="267" y="192"/>
                  </a:cubicBezTo>
                  <a:cubicBezTo>
                    <a:pt x="299" y="178"/>
                    <a:pt x="322" y="154"/>
                    <a:pt x="347" y="132"/>
                  </a:cubicBezTo>
                  <a:cubicBezTo>
                    <a:pt x="355" y="125"/>
                    <a:pt x="348" y="111"/>
                    <a:pt x="337" y="115"/>
                  </a:cubicBezTo>
                  <a:cubicBezTo>
                    <a:pt x="303" y="129"/>
                    <a:pt x="272" y="149"/>
                    <a:pt x="238" y="163"/>
                  </a:cubicBezTo>
                  <a:cubicBezTo>
                    <a:pt x="242" y="168"/>
                    <a:pt x="247" y="172"/>
                    <a:pt x="251" y="177"/>
                  </a:cubicBezTo>
                  <a:cubicBezTo>
                    <a:pt x="262" y="156"/>
                    <a:pt x="286" y="151"/>
                    <a:pt x="286" y="124"/>
                  </a:cubicBezTo>
                  <a:cubicBezTo>
                    <a:pt x="287" y="117"/>
                    <a:pt x="281" y="110"/>
                    <a:pt x="273" y="113"/>
                  </a:cubicBezTo>
                  <a:cubicBezTo>
                    <a:pt x="238" y="127"/>
                    <a:pt x="203" y="142"/>
                    <a:pt x="171" y="163"/>
                  </a:cubicBezTo>
                  <a:cubicBezTo>
                    <a:pt x="175" y="168"/>
                    <a:pt x="179" y="174"/>
                    <a:pt x="183" y="179"/>
                  </a:cubicBezTo>
                  <a:cubicBezTo>
                    <a:pt x="193" y="170"/>
                    <a:pt x="234" y="139"/>
                    <a:pt x="213" y="124"/>
                  </a:cubicBezTo>
                  <a:cubicBezTo>
                    <a:pt x="210" y="121"/>
                    <a:pt x="205" y="121"/>
                    <a:pt x="201" y="124"/>
                  </a:cubicBezTo>
                  <a:cubicBezTo>
                    <a:pt x="177" y="143"/>
                    <a:pt x="148" y="153"/>
                    <a:pt x="120" y="164"/>
                  </a:cubicBezTo>
                  <a:cubicBezTo>
                    <a:pt x="123" y="170"/>
                    <a:pt x="126" y="176"/>
                    <a:pt x="129" y="182"/>
                  </a:cubicBezTo>
                  <a:cubicBezTo>
                    <a:pt x="151" y="162"/>
                    <a:pt x="163" y="134"/>
                    <a:pt x="185" y="114"/>
                  </a:cubicBezTo>
                  <a:cubicBezTo>
                    <a:pt x="193" y="107"/>
                    <a:pt x="186" y="92"/>
                    <a:pt x="175" y="97"/>
                  </a:cubicBezTo>
                  <a:cubicBezTo>
                    <a:pt x="141" y="111"/>
                    <a:pt x="110" y="131"/>
                    <a:pt x="76" y="145"/>
                  </a:cubicBezTo>
                  <a:cubicBezTo>
                    <a:pt x="80" y="150"/>
                    <a:pt x="84" y="154"/>
                    <a:pt x="89" y="159"/>
                  </a:cubicBezTo>
                  <a:cubicBezTo>
                    <a:pt x="97" y="140"/>
                    <a:pt x="105" y="122"/>
                    <a:pt x="112" y="104"/>
                  </a:cubicBezTo>
                  <a:cubicBezTo>
                    <a:pt x="116" y="96"/>
                    <a:pt x="108" y="87"/>
                    <a:pt x="100" y="90"/>
                  </a:cubicBezTo>
                  <a:cubicBezTo>
                    <a:pt x="76" y="101"/>
                    <a:pt x="56" y="116"/>
                    <a:pt x="32" y="126"/>
                  </a:cubicBezTo>
                  <a:cubicBezTo>
                    <a:pt x="35" y="132"/>
                    <a:pt x="38" y="138"/>
                    <a:pt x="41" y="144"/>
                  </a:cubicBezTo>
                  <a:cubicBezTo>
                    <a:pt x="62" y="125"/>
                    <a:pt x="73" y="103"/>
                    <a:pt x="84" y="78"/>
                  </a:cubicBezTo>
                  <a:cubicBezTo>
                    <a:pt x="88" y="71"/>
                    <a:pt x="80" y="61"/>
                    <a:pt x="71" y="65"/>
                  </a:cubicBezTo>
                  <a:cubicBezTo>
                    <a:pt x="46" y="76"/>
                    <a:pt x="25" y="100"/>
                    <a:pt x="6" y="120"/>
                  </a:cubicBezTo>
                  <a:cubicBezTo>
                    <a:pt x="11" y="123"/>
                    <a:pt x="17" y="127"/>
                    <a:pt x="23" y="130"/>
                  </a:cubicBezTo>
                  <a:cubicBezTo>
                    <a:pt x="29" y="115"/>
                    <a:pt x="33" y="100"/>
                    <a:pt x="37" y="84"/>
                  </a:cubicBezTo>
                  <a:cubicBezTo>
                    <a:pt x="39" y="77"/>
                    <a:pt x="46" y="60"/>
                    <a:pt x="40" y="53"/>
                  </a:cubicBezTo>
                  <a:cubicBezTo>
                    <a:pt x="36" y="49"/>
                    <a:pt x="33" y="48"/>
                    <a:pt x="28" y="49"/>
                  </a:cubicBezTo>
                  <a:cubicBezTo>
                    <a:pt x="19" y="52"/>
                    <a:pt x="15" y="66"/>
                    <a:pt x="12" y="73"/>
                  </a:cubicBezTo>
                  <a:cubicBezTo>
                    <a:pt x="7" y="85"/>
                    <a:pt x="25" y="93"/>
                    <a:pt x="31" y="81"/>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a:extLst>
                <a:ext uri="{FF2B5EF4-FFF2-40B4-BE49-F238E27FC236}">
                  <a16:creationId xmlns:a16="http://schemas.microsoft.com/office/drawing/2014/main" xmlns="" id="{A62F1841-A725-4545-A853-DFFAD5AE0FBC}"/>
                </a:ext>
              </a:extLst>
            </p:cNvPr>
            <p:cNvSpPr>
              <a:spLocks/>
            </p:cNvSpPr>
            <p:nvPr/>
          </p:nvSpPr>
          <p:spPr bwMode="auto">
            <a:xfrm>
              <a:off x="1520" y="3522"/>
              <a:ext cx="810" cy="191"/>
            </a:xfrm>
            <a:custGeom>
              <a:avLst/>
              <a:gdLst>
                <a:gd name="T0" fmla="*/ 4 w 864"/>
                <a:gd name="T1" fmla="*/ 130 h 204"/>
                <a:gd name="T2" fmla="*/ 97 w 864"/>
                <a:gd name="T3" fmla="*/ 56 h 204"/>
                <a:gd name="T4" fmla="*/ 48 w 864"/>
                <a:gd name="T5" fmla="*/ 120 h 204"/>
                <a:gd name="T6" fmla="*/ 146 w 864"/>
                <a:gd name="T7" fmla="*/ 64 h 204"/>
                <a:gd name="T8" fmla="*/ 83 w 864"/>
                <a:gd name="T9" fmla="*/ 161 h 204"/>
                <a:gd name="T10" fmla="*/ 210 w 864"/>
                <a:gd name="T11" fmla="*/ 94 h 204"/>
                <a:gd name="T12" fmla="*/ 151 w 864"/>
                <a:gd name="T13" fmla="*/ 154 h 204"/>
                <a:gd name="T14" fmla="*/ 248 w 864"/>
                <a:gd name="T15" fmla="*/ 97 h 204"/>
                <a:gd name="T16" fmla="*/ 184 w 864"/>
                <a:gd name="T17" fmla="*/ 169 h 204"/>
                <a:gd name="T18" fmla="*/ 293 w 864"/>
                <a:gd name="T19" fmla="*/ 88 h 204"/>
                <a:gd name="T20" fmla="*/ 207 w 864"/>
                <a:gd name="T21" fmla="*/ 176 h 204"/>
                <a:gd name="T22" fmla="*/ 335 w 864"/>
                <a:gd name="T23" fmla="*/ 80 h 204"/>
                <a:gd name="T24" fmla="*/ 250 w 864"/>
                <a:gd name="T25" fmla="*/ 168 h 204"/>
                <a:gd name="T26" fmla="*/ 376 w 864"/>
                <a:gd name="T27" fmla="*/ 74 h 204"/>
                <a:gd name="T28" fmla="*/ 283 w 864"/>
                <a:gd name="T29" fmla="*/ 183 h 204"/>
                <a:gd name="T30" fmla="*/ 466 w 864"/>
                <a:gd name="T31" fmla="*/ 48 h 204"/>
                <a:gd name="T32" fmla="*/ 327 w 864"/>
                <a:gd name="T33" fmla="*/ 173 h 204"/>
                <a:gd name="T34" fmla="*/ 524 w 864"/>
                <a:gd name="T35" fmla="*/ 34 h 204"/>
                <a:gd name="T36" fmla="*/ 401 w 864"/>
                <a:gd name="T37" fmla="*/ 182 h 204"/>
                <a:gd name="T38" fmla="*/ 594 w 864"/>
                <a:gd name="T39" fmla="*/ 25 h 204"/>
                <a:gd name="T40" fmla="*/ 464 w 864"/>
                <a:gd name="T41" fmla="*/ 157 h 204"/>
                <a:gd name="T42" fmla="*/ 678 w 864"/>
                <a:gd name="T43" fmla="*/ 38 h 204"/>
                <a:gd name="T44" fmla="*/ 567 w 864"/>
                <a:gd name="T45" fmla="*/ 133 h 204"/>
                <a:gd name="T46" fmla="*/ 742 w 864"/>
                <a:gd name="T47" fmla="*/ 48 h 204"/>
                <a:gd name="T48" fmla="*/ 641 w 864"/>
                <a:gd name="T49" fmla="*/ 113 h 204"/>
                <a:gd name="T50" fmla="*/ 809 w 864"/>
                <a:gd name="T51" fmla="*/ 68 h 204"/>
                <a:gd name="T52" fmla="*/ 742 w 864"/>
                <a:gd name="T53" fmla="*/ 120 h 204"/>
                <a:gd name="T54" fmla="*/ 853 w 864"/>
                <a:gd name="T55" fmla="*/ 87 h 204"/>
                <a:gd name="T56" fmla="*/ 783 w 864"/>
                <a:gd name="T57" fmla="*/ 148 h 204"/>
                <a:gd name="T58" fmla="*/ 835 w 864"/>
                <a:gd name="T59" fmla="*/ 158 h 204"/>
                <a:gd name="T60" fmla="*/ 840 w 864"/>
                <a:gd name="T61" fmla="*/ 190 h 204"/>
                <a:gd name="T62" fmla="*/ 841 w 864"/>
                <a:gd name="T63" fmla="*/ 148 h 204"/>
                <a:gd name="T64" fmla="*/ 790 w 864"/>
                <a:gd name="T65" fmla="*/ 147 h 204"/>
                <a:gd name="T66" fmla="*/ 857 w 864"/>
                <a:gd name="T67" fmla="*/ 84 h 204"/>
                <a:gd name="T68" fmla="*/ 744 w 864"/>
                <a:gd name="T69" fmla="*/ 118 h 204"/>
                <a:gd name="T70" fmla="*/ 811 w 864"/>
                <a:gd name="T71" fmla="*/ 67 h 204"/>
                <a:gd name="T72" fmla="*/ 644 w 864"/>
                <a:gd name="T73" fmla="*/ 112 h 204"/>
                <a:gd name="T74" fmla="*/ 742 w 864"/>
                <a:gd name="T75" fmla="*/ 48 h 204"/>
                <a:gd name="T76" fmla="*/ 567 w 864"/>
                <a:gd name="T77" fmla="*/ 133 h 204"/>
                <a:gd name="T78" fmla="*/ 682 w 864"/>
                <a:gd name="T79" fmla="*/ 35 h 204"/>
                <a:gd name="T80" fmla="*/ 466 w 864"/>
                <a:gd name="T81" fmla="*/ 155 h 204"/>
                <a:gd name="T82" fmla="*/ 596 w 864"/>
                <a:gd name="T83" fmla="*/ 23 h 204"/>
                <a:gd name="T84" fmla="*/ 403 w 864"/>
                <a:gd name="T85" fmla="*/ 180 h 204"/>
                <a:gd name="T86" fmla="*/ 528 w 864"/>
                <a:gd name="T87" fmla="*/ 27 h 204"/>
                <a:gd name="T88" fmla="*/ 327 w 864"/>
                <a:gd name="T89" fmla="*/ 173 h 204"/>
                <a:gd name="T90" fmla="*/ 468 w 864"/>
                <a:gd name="T91" fmla="*/ 46 h 204"/>
                <a:gd name="T92" fmla="*/ 285 w 864"/>
                <a:gd name="T93" fmla="*/ 181 h 204"/>
                <a:gd name="T94" fmla="*/ 378 w 864"/>
                <a:gd name="T95" fmla="*/ 73 h 204"/>
                <a:gd name="T96" fmla="*/ 250 w 864"/>
                <a:gd name="T97" fmla="*/ 168 h 204"/>
                <a:gd name="T98" fmla="*/ 335 w 864"/>
                <a:gd name="T99" fmla="*/ 80 h 204"/>
                <a:gd name="T100" fmla="*/ 209 w 864"/>
                <a:gd name="T101" fmla="*/ 174 h 204"/>
                <a:gd name="T102" fmla="*/ 293 w 864"/>
                <a:gd name="T103" fmla="*/ 88 h 204"/>
                <a:gd name="T104" fmla="*/ 185 w 864"/>
                <a:gd name="T105" fmla="*/ 166 h 204"/>
                <a:gd name="T106" fmla="*/ 248 w 864"/>
                <a:gd name="T107" fmla="*/ 97 h 204"/>
                <a:gd name="T108" fmla="*/ 154 w 864"/>
                <a:gd name="T109" fmla="*/ 150 h 204"/>
                <a:gd name="T110" fmla="*/ 210 w 864"/>
                <a:gd name="T111" fmla="*/ 94 h 204"/>
                <a:gd name="T112" fmla="*/ 85 w 864"/>
                <a:gd name="T113" fmla="*/ 159 h 204"/>
                <a:gd name="T114" fmla="*/ 148 w 864"/>
                <a:gd name="T115" fmla="*/ 61 h 204"/>
                <a:gd name="T116" fmla="*/ 48 w 864"/>
                <a:gd name="T117" fmla="*/ 120 h 204"/>
                <a:gd name="T118" fmla="*/ 99 w 864"/>
                <a:gd name="T119" fmla="*/ 53 h 204"/>
                <a:gd name="T120" fmla="*/ 6 w 864"/>
                <a:gd name="T121" fmla="*/ 128 h 204"/>
                <a:gd name="T122" fmla="*/ 61 w 864"/>
                <a:gd name="T123" fmla="*/ 5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4" h="204">
                  <a:moveTo>
                    <a:pt x="43" y="42"/>
                  </a:moveTo>
                  <a:cubicBezTo>
                    <a:pt x="30" y="71"/>
                    <a:pt x="17" y="101"/>
                    <a:pt x="4" y="130"/>
                  </a:cubicBezTo>
                  <a:cubicBezTo>
                    <a:pt x="0" y="141"/>
                    <a:pt x="14" y="149"/>
                    <a:pt x="21" y="140"/>
                  </a:cubicBezTo>
                  <a:cubicBezTo>
                    <a:pt x="47" y="112"/>
                    <a:pt x="72" y="84"/>
                    <a:pt x="97" y="56"/>
                  </a:cubicBezTo>
                  <a:cubicBezTo>
                    <a:pt x="92" y="52"/>
                    <a:pt x="86" y="49"/>
                    <a:pt x="81" y="45"/>
                  </a:cubicBezTo>
                  <a:cubicBezTo>
                    <a:pt x="70" y="72"/>
                    <a:pt x="67" y="97"/>
                    <a:pt x="48" y="120"/>
                  </a:cubicBezTo>
                  <a:cubicBezTo>
                    <a:pt x="40" y="130"/>
                    <a:pt x="55" y="142"/>
                    <a:pt x="64" y="133"/>
                  </a:cubicBezTo>
                  <a:cubicBezTo>
                    <a:pt x="89" y="106"/>
                    <a:pt x="122" y="90"/>
                    <a:pt x="146" y="64"/>
                  </a:cubicBezTo>
                  <a:cubicBezTo>
                    <a:pt x="141" y="60"/>
                    <a:pt x="135" y="57"/>
                    <a:pt x="129" y="53"/>
                  </a:cubicBezTo>
                  <a:cubicBezTo>
                    <a:pt x="114" y="89"/>
                    <a:pt x="108" y="131"/>
                    <a:pt x="83" y="161"/>
                  </a:cubicBezTo>
                  <a:cubicBezTo>
                    <a:pt x="75" y="170"/>
                    <a:pt x="87" y="182"/>
                    <a:pt x="97" y="176"/>
                  </a:cubicBezTo>
                  <a:cubicBezTo>
                    <a:pt x="136" y="150"/>
                    <a:pt x="171" y="120"/>
                    <a:pt x="210" y="94"/>
                  </a:cubicBezTo>
                  <a:cubicBezTo>
                    <a:pt x="207" y="89"/>
                    <a:pt x="203" y="83"/>
                    <a:pt x="199" y="78"/>
                  </a:cubicBezTo>
                  <a:cubicBezTo>
                    <a:pt x="176" y="99"/>
                    <a:pt x="163" y="127"/>
                    <a:pt x="151" y="154"/>
                  </a:cubicBezTo>
                  <a:cubicBezTo>
                    <a:pt x="147" y="163"/>
                    <a:pt x="158" y="173"/>
                    <a:pt x="166" y="166"/>
                  </a:cubicBezTo>
                  <a:cubicBezTo>
                    <a:pt x="193" y="143"/>
                    <a:pt x="221" y="120"/>
                    <a:pt x="248" y="97"/>
                  </a:cubicBezTo>
                  <a:cubicBezTo>
                    <a:pt x="244" y="92"/>
                    <a:pt x="240" y="87"/>
                    <a:pt x="236" y="81"/>
                  </a:cubicBezTo>
                  <a:cubicBezTo>
                    <a:pt x="212" y="104"/>
                    <a:pt x="197" y="139"/>
                    <a:pt x="184" y="169"/>
                  </a:cubicBezTo>
                  <a:cubicBezTo>
                    <a:pt x="179" y="179"/>
                    <a:pt x="194" y="188"/>
                    <a:pt x="201" y="179"/>
                  </a:cubicBezTo>
                  <a:cubicBezTo>
                    <a:pt x="228" y="145"/>
                    <a:pt x="263" y="120"/>
                    <a:pt x="293" y="88"/>
                  </a:cubicBezTo>
                  <a:cubicBezTo>
                    <a:pt x="288" y="84"/>
                    <a:pt x="282" y="80"/>
                    <a:pt x="277" y="75"/>
                  </a:cubicBezTo>
                  <a:cubicBezTo>
                    <a:pt x="250" y="106"/>
                    <a:pt x="234" y="145"/>
                    <a:pt x="207" y="176"/>
                  </a:cubicBezTo>
                  <a:cubicBezTo>
                    <a:pt x="200" y="184"/>
                    <a:pt x="212" y="198"/>
                    <a:pt x="221" y="190"/>
                  </a:cubicBezTo>
                  <a:cubicBezTo>
                    <a:pt x="262" y="156"/>
                    <a:pt x="303" y="122"/>
                    <a:pt x="335" y="80"/>
                  </a:cubicBezTo>
                  <a:cubicBezTo>
                    <a:pt x="343" y="70"/>
                    <a:pt x="328" y="58"/>
                    <a:pt x="320" y="68"/>
                  </a:cubicBezTo>
                  <a:cubicBezTo>
                    <a:pt x="293" y="99"/>
                    <a:pt x="277" y="137"/>
                    <a:pt x="250" y="168"/>
                  </a:cubicBezTo>
                  <a:cubicBezTo>
                    <a:pt x="255" y="172"/>
                    <a:pt x="260" y="177"/>
                    <a:pt x="266" y="181"/>
                  </a:cubicBezTo>
                  <a:cubicBezTo>
                    <a:pt x="297" y="140"/>
                    <a:pt x="337" y="107"/>
                    <a:pt x="376" y="74"/>
                  </a:cubicBezTo>
                  <a:cubicBezTo>
                    <a:pt x="371" y="70"/>
                    <a:pt x="367" y="65"/>
                    <a:pt x="362" y="60"/>
                  </a:cubicBezTo>
                  <a:cubicBezTo>
                    <a:pt x="333" y="99"/>
                    <a:pt x="312" y="144"/>
                    <a:pt x="283" y="183"/>
                  </a:cubicBezTo>
                  <a:cubicBezTo>
                    <a:pt x="276" y="192"/>
                    <a:pt x="287" y="204"/>
                    <a:pt x="297" y="197"/>
                  </a:cubicBezTo>
                  <a:cubicBezTo>
                    <a:pt x="358" y="153"/>
                    <a:pt x="409" y="97"/>
                    <a:pt x="466" y="48"/>
                  </a:cubicBezTo>
                  <a:cubicBezTo>
                    <a:pt x="461" y="43"/>
                    <a:pt x="457" y="38"/>
                    <a:pt x="452" y="34"/>
                  </a:cubicBezTo>
                  <a:cubicBezTo>
                    <a:pt x="416" y="86"/>
                    <a:pt x="379" y="135"/>
                    <a:pt x="327" y="173"/>
                  </a:cubicBezTo>
                  <a:cubicBezTo>
                    <a:pt x="317" y="181"/>
                    <a:pt x="329" y="196"/>
                    <a:pt x="339" y="189"/>
                  </a:cubicBezTo>
                  <a:cubicBezTo>
                    <a:pt x="407" y="145"/>
                    <a:pt x="463" y="86"/>
                    <a:pt x="524" y="34"/>
                  </a:cubicBezTo>
                  <a:cubicBezTo>
                    <a:pt x="519" y="31"/>
                    <a:pt x="514" y="28"/>
                    <a:pt x="509" y="25"/>
                  </a:cubicBezTo>
                  <a:cubicBezTo>
                    <a:pt x="494" y="87"/>
                    <a:pt x="445" y="137"/>
                    <a:pt x="401" y="182"/>
                  </a:cubicBezTo>
                  <a:cubicBezTo>
                    <a:pt x="393" y="190"/>
                    <a:pt x="406" y="203"/>
                    <a:pt x="415" y="196"/>
                  </a:cubicBezTo>
                  <a:cubicBezTo>
                    <a:pt x="478" y="143"/>
                    <a:pt x="534" y="82"/>
                    <a:pt x="594" y="25"/>
                  </a:cubicBezTo>
                  <a:cubicBezTo>
                    <a:pt x="589" y="20"/>
                    <a:pt x="585" y="15"/>
                    <a:pt x="580" y="11"/>
                  </a:cubicBezTo>
                  <a:cubicBezTo>
                    <a:pt x="546" y="63"/>
                    <a:pt x="509" y="112"/>
                    <a:pt x="464" y="157"/>
                  </a:cubicBezTo>
                  <a:cubicBezTo>
                    <a:pt x="456" y="165"/>
                    <a:pt x="469" y="178"/>
                    <a:pt x="478" y="171"/>
                  </a:cubicBezTo>
                  <a:cubicBezTo>
                    <a:pt x="540" y="120"/>
                    <a:pt x="607" y="75"/>
                    <a:pt x="678" y="38"/>
                  </a:cubicBezTo>
                  <a:cubicBezTo>
                    <a:pt x="674" y="32"/>
                    <a:pt x="670" y="27"/>
                    <a:pt x="667" y="22"/>
                  </a:cubicBezTo>
                  <a:cubicBezTo>
                    <a:pt x="636" y="62"/>
                    <a:pt x="605" y="101"/>
                    <a:pt x="567" y="133"/>
                  </a:cubicBezTo>
                  <a:cubicBezTo>
                    <a:pt x="557" y="142"/>
                    <a:pt x="568" y="156"/>
                    <a:pt x="579" y="149"/>
                  </a:cubicBezTo>
                  <a:cubicBezTo>
                    <a:pt x="635" y="118"/>
                    <a:pt x="695" y="93"/>
                    <a:pt x="742" y="48"/>
                  </a:cubicBezTo>
                  <a:cubicBezTo>
                    <a:pt x="737" y="43"/>
                    <a:pt x="732" y="39"/>
                    <a:pt x="726" y="35"/>
                  </a:cubicBezTo>
                  <a:cubicBezTo>
                    <a:pt x="700" y="64"/>
                    <a:pt x="674" y="91"/>
                    <a:pt x="641" y="113"/>
                  </a:cubicBezTo>
                  <a:cubicBezTo>
                    <a:pt x="632" y="120"/>
                    <a:pt x="640" y="135"/>
                    <a:pt x="651" y="131"/>
                  </a:cubicBezTo>
                  <a:cubicBezTo>
                    <a:pt x="704" y="110"/>
                    <a:pt x="756" y="89"/>
                    <a:pt x="809" y="68"/>
                  </a:cubicBezTo>
                  <a:cubicBezTo>
                    <a:pt x="806" y="62"/>
                    <a:pt x="802" y="57"/>
                    <a:pt x="799" y="51"/>
                  </a:cubicBezTo>
                  <a:cubicBezTo>
                    <a:pt x="777" y="71"/>
                    <a:pt x="762" y="98"/>
                    <a:pt x="742" y="120"/>
                  </a:cubicBezTo>
                  <a:cubicBezTo>
                    <a:pt x="734" y="129"/>
                    <a:pt x="746" y="140"/>
                    <a:pt x="756" y="135"/>
                  </a:cubicBezTo>
                  <a:cubicBezTo>
                    <a:pt x="786" y="115"/>
                    <a:pt x="819" y="101"/>
                    <a:pt x="853" y="87"/>
                  </a:cubicBezTo>
                  <a:cubicBezTo>
                    <a:pt x="849" y="82"/>
                    <a:pt x="845" y="77"/>
                    <a:pt x="841" y="72"/>
                  </a:cubicBezTo>
                  <a:cubicBezTo>
                    <a:pt x="821" y="96"/>
                    <a:pt x="807" y="127"/>
                    <a:pt x="783" y="148"/>
                  </a:cubicBezTo>
                  <a:cubicBezTo>
                    <a:pt x="776" y="155"/>
                    <a:pt x="779" y="164"/>
                    <a:pt x="787" y="166"/>
                  </a:cubicBezTo>
                  <a:cubicBezTo>
                    <a:pt x="803" y="171"/>
                    <a:pt x="821" y="164"/>
                    <a:pt x="835" y="158"/>
                  </a:cubicBezTo>
                  <a:cubicBezTo>
                    <a:pt x="831" y="155"/>
                    <a:pt x="826" y="153"/>
                    <a:pt x="822" y="150"/>
                  </a:cubicBezTo>
                  <a:cubicBezTo>
                    <a:pt x="823" y="168"/>
                    <a:pt x="822" y="182"/>
                    <a:pt x="840" y="190"/>
                  </a:cubicBezTo>
                  <a:cubicBezTo>
                    <a:pt x="852" y="195"/>
                    <a:pt x="860" y="176"/>
                    <a:pt x="848" y="171"/>
                  </a:cubicBezTo>
                  <a:cubicBezTo>
                    <a:pt x="839" y="168"/>
                    <a:pt x="842" y="156"/>
                    <a:pt x="841" y="148"/>
                  </a:cubicBezTo>
                  <a:cubicBezTo>
                    <a:pt x="841" y="141"/>
                    <a:pt x="834" y="137"/>
                    <a:pt x="828" y="140"/>
                  </a:cubicBezTo>
                  <a:cubicBezTo>
                    <a:pt x="817" y="144"/>
                    <a:pt x="802" y="150"/>
                    <a:pt x="790" y="147"/>
                  </a:cubicBezTo>
                  <a:cubicBezTo>
                    <a:pt x="792" y="153"/>
                    <a:pt x="793" y="159"/>
                    <a:pt x="795" y="165"/>
                  </a:cubicBezTo>
                  <a:cubicBezTo>
                    <a:pt x="820" y="142"/>
                    <a:pt x="835" y="110"/>
                    <a:pt x="857" y="84"/>
                  </a:cubicBezTo>
                  <a:cubicBezTo>
                    <a:pt x="864" y="77"/>
                    <a:pt x="855" y="65"/>
                    <a:pt x="845" y="69"/>
                  </a:cubicBezTo>
                  <a:cubicBezTo>
                    <a:pt x="810" y="83"/>
                    <a:pt x="776" y="98"/>
                    <a:pt x="744" y="118"/>
                  </a:cubicBezTo>
                  <a:cubicBezTo>
                    <a:pt x="748" y="123"/>
                    <a:pt x="753" y="128"/>
                    <a:pt x="757" y="133"/>
                  </a:cubicBezTo>
                  <a:cubicBezTo>
                    <a:pt x="776" y="112"/>
                    <a:pt x="790" y="86"/>
                    <a:pt x="811" y="67"/>
                  </a:cubicBezTo>
                  <a:cubicBezTo>
                    <a:pt x="819" y="60"/>
                    <a:pt x="813" y="45"/>
                    <a:pt x="801" y="50"/>
                  </a:cubicBezTo>
                  <a:cubicBezTo>
                    <a:pt x="749" y="70"/>
                    <a:pt x="696" y="91"/>
                    <a:pt x="644" y="112"/>
                  </a:cubicBezTo>
                  <a:cubicBezTo>
                    <a:pt x="647" y="118"/>
                    <a:pt x="650" y="123"/>
                    <a:pt x="653" y="129"/>
                  </a:cubicBezTo>
                  <a:cubicBezTo>
                    <a:pt x="687" y="107"/>
                    <a:pt x="715" y="78"/>
                    <a:pt x="742" y="48"/>
                  </a:cubicBezTo>
                  <a:cubicBezTo>
                    <a:pt x="751" y="38"/>
                    <a:pt x="735" y="26"/>
                    <a:pt x="726" y="35"/>
                  </a:cubicBezTo>
                  <a:cubicBezTo>
                    <a:pt x="681" y="79"/>
                    <a:pt x="621" y="103"/>
                    <a:pt x="567" y="133"/>
                  </a:cubicBezTo>
                  <a:cubicBezTo>
                    <a:pt x="571" y="139"/>
                    <a:pt x="575" y="144"/>
                    <a:pt x="579" y="149"/>
                  </a:cubicBezTo>
                  <a:cubicBezTo>
                    <a:pt x="618" y="116"/>
                    <a:pt x="651" y="76"/>
                    <a:pt x="682" y="35"/>
                  </a:cubicBezTo>
                  <a:cubicBezTo>
                    <a:pt x="688" y="27"/>
                    <a:pt x="680" y="14"/>
                    <a:pt x="671" y="19"/>
                  </a:cubicBezTo>
                  <a:cubicBezTo>
                    <a:pt x="598" y="58"/>
                    <a:pt x="529" y="102"/>
                    <a:pt x="466" y="155"/>
                  </a:cubicBezTo>
                  <a:cubicBezTo>
                    <a:pt x="471" y="160"/>
                    <a:pt x="475" y="164"/>
                    <a:pt x="480" y="169"/>
                  </a:cubicBezTo>
                  <a:cubicBezTo>
                    <a:pt x="524" y="125"/>
                    <a:pt x="561" y="76"/>
                    <a:pt x="596" y="23"/>
                  </a:cubicBezTo>
                  <a:cubicBezTo>
                    <a:pt x="601" y="14"/>
                    <a:pt x="591" y="0"/>
                    <a:pt x="582" y="9"/>
                  </a:cubicBezTo>
                  <a:cubicBezTo>
                    <a:pt x="522" y="66"/>
                    <a:pt x="466" y="127"/>
                    <a:pt x="403" y="180"/>
                  </a:cubicBezTo>
                  <a:cubicBezTo>
                    <a:pt x="408" y="185"/>
                    <a:pt x="412" y="189"/>
                    <a:pt x="417" y="194"/>
                  </a:cubicBezTo>
                  <a:cubicBezTo>
                    <a:pt x="464" y="147"/>
                    <a:pt x="512" y="94"/>
                    <a:pt x="528" y="27"/>
                  </a:cubicBezTo>
                  <a:cubicBezTo>
                    <a:pt x="530" y="19"/>
                    <a:pt x="519" y="13"/>
                    <a:pt x="513" y="18"/>
                  </a:cubicBezTo>
                  <a:cubicBezTo>
                    <a:pt x="451" y="70"/>
                    <a:pt x="395" y="129"/>
                    <a:pt x="327" y="173"/>
                  </a:cubicBezTo>
                  <a:cubicBezTo>
                    <a:pt x="331" y="179"/>
                    <a:pt x="335" y="184"/>
                    <a:pt x="339" y="189"/>
                  </a:cubicBezTo>
                  <a:cubicBezTo>
                    <a:pt x="392" y="151"/>
                    <a:pt x="431" y="100"/>
                    <a:pt x="468" y="46"/>
                  </a:cubicBezTo>
                  <a:cubicBezTo>
                    <a:pt x="474" y="37"/>
                    <a:pt x="463" y="24"/>
                    <a:pt x="454" y="32"/>
                  </a:cubicBezTo>
                  <a:cubicBezTo>
                    <a:pt x="397" y="80"/>
                    <a:pt x="346" y="137"/>
                    <a:pt x="285" y="181"/>
                  </a:cubicBezTo>
                  <a:cubicBezTo>
                    <a:pt x="289" y="186"/>
                    <a:pt x="294" y="190"/>
                    <a:pt x="299" y="195"/>
                  </a:cubicBezTo>
                  <a:cubicBezTo>
                    <a:pt x="328" y="156"/>
                    <a:pt x="349" y="112"/>
                    <a:pt x="378" y="73"/>
                  </a:cubicBezTo>
                  <a:cubicBezTo>
                    <a:pt x="384" y="64"/>
                    <a:pt x="373" y="51"/>
                    <a:pt x="364" y="58"/>
                  </a:cubicBezTo>
                  <a:cubicBezTo>
                    <a:pt x="324" y="92"/>
                    <a:pt x="283" y="126"/>
                    <a:pt x="250" y="168"/>
                  </a:cubicBezTo>
                  <a:cubicBezTo>
                    <a:pt x="242" y="178"/>
                    <a:pt x="257" y="191"/>
                    <a:pt x="266" y="181"/>
                  </a:cubicBezTo>
                  <a:cubicBezTo>
                    <a:pt x="292" y="150"/>
                    <a:pt x="309" y="111"/>
                    <a:pt x="335" y="80"/>
                  </a:cubicBezTo>
                  <a:cubicBezTo>
                    <a:pt x="330" y="76"/>
                    <a:pt x="325" y="72"/>
                    <a:pt x="320" y="68"/>
                  </a:cubicBezTo>
                  <a:cubicBezTo>
                    <a:pt x="288" y="108"/>
                    <a:pt x="249" y="141"/>
                    <a:pt x="209" y="174"/>
                  </a:cubicBezTo>
                  <a:cubicBezTo>
                    <a:pt x="214" y="179"/>
                    <a:pt x="218" y="184"/>
                    <a:pt x="223" y="188"/>
                  </a:cubicBezTo>
                  <a:cubicBezTo>
                    <a:pt x="250" y="157"/>
                    <a:pt x="266" y="119"/>
                    <a:pt x="293" y="88"/>
                  </a:cubicBezTo>
                  <a:cubicBezTo>
                    <a:pt x="301" y="78"/>
                    <a:pt x="286" y="66"/>
                    <a:pt x="277" y="75"/>
                  </a:cubicBezTo>
                  <a:cubicBezTo>
                    <a:pt x="248" y="107"/>
                    <a:pt x="212" y="132"/>
                    <a:pt x="185" y="166"/>
                  </a:cubicBezTo>
                  <a:cubicBezTo>
                    <a:pt x="191" y="170"/>
                    <a:pt x="197" y="173"/>
                    <a:pt x="202" y="177"/>
                  </a:cubicBezTo>
                  <a:cubicBezTo>
                    <a:pt x="214" y="150"/>
                    <a:pt x="227" y="117"/>
                    <a:pt x="248" y="97"/>
                  </a:cubicBezTo>
                  <a:cubicBezTo>
                    <a:pt x="258" y="89"/>
                    <a:pt x="246" y="73"/>
                    <a:pt x="236" y="81"/>
                  </a:cubicBezTo>
                  <a:cubicBezTo>
                    <a:pt x="209" y="104"/>
                    <a:pt x="182" y="127"/>
                    <a:pt x="154" y="150"/>
                  </a:cubicBezTo>
                  <a:cubicBezTo>
                    <a:pt x="159" y="154"/>
                    <a:pt x="164" y="158"/>
                    <a:pt x="169" y="162"/>
                  </a:cubicBezTo>
                  <a:cubicBezTo>
                    <a:pt x="180" y="138"/>
                    <a:pt x="191" y="112"/>
                    <a:pt x="210" y="94"/>
                  </a:cubicBezTo>
                  <a:cubicBezTo>
                    <a:pt x="220" y="86"/>
                    <a:pt x="210" y="71"/>
                    <a:pt x="199" y="78"/>
                  </a:cubicBezTo>
                  <a:cubicBezTo>
                    <a:pt x="160" y="104"/>
                    <a:pt x="124" y="134"/>
                    <a:pt x="85" y="159"/>
                  </a:cubicBezTo>
                  <a:cubicBezTo>
                    <a:pt x="89" y="164"/>
                    <a:pt x="94" y="169"/>
                    <a:pt x="99" y="174"/>
                  </a:cubicBezTo>
                  <a:cubicBezTo>
                    <a:pt x="125" y="141"/>
                    <a:pt x="132" y="99"/>
                    <a:pt x="148" y="61"/>
                  </a:cubicBezTo>
                  <a:cubicBezTo>
                    <a:pt x="152" y="51"/>
                    <a:pt x="138" y="43"/>
                    <a:pt x="131" y="51"/>
                  </a:cubicBezTo>
                  <a:cubicBezTo>
                    <a:pt x="106" y="77"/>
                    <a:pt x="73" y="94"/>
                    <a:pt x="48" y="120"/>
                  </a:cubicBezTo>
                  <a:cubicBezTo>
                    <a:pt x="54" y="124"/>
                    <a:pt x="59" y="128"/>
                    <a:pt x="64" y="133"/>
                  </a:cubicBezTo>
                  <a:cubicBezTo>
                    <a:pt x="84" y="108"/>
                    <a:pt x="88" y="82"/>
                    <a:pt x="99" y="53"/>
                  </a:cubicBezTo>
                  <a:cubicBezTo>
                    <a:pt x="103" y="43"/>
                    <a:pt x="89" y="35"/>
                    <a:pt x="82" y="43"/>
                  </a:cubicBezTo>
                  <a:cubicBezTo>
                    <a:pt x="57" y="71"/>
                    <a:pt x="31" y="99"/>
                    <a:pt x="6" y="128"/>
                  </a:cubicBezTo>
                  <a:cubicBezTo>
                    <a:pt x="12" y="131"/>
                    <a:pt x="17" y="135"/>
                    <a:pt x="23" y="138"/>
                  </a:cubicBezTo>
                  <a:cubicBezTo>
                    <a:pt x="36" y="109"/>
                    <a:pt x="48" y="79"/>
                    <a:pt x="61" y="50"/>
                  </a:cubicBezTo>
                  <a:cubicBezTo>
                    <a:pt x="66" y="38"/>
                    <a:pt x="48" y="30"/>
                    <a:pt x="43" y="42"/>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a:extLst>
                <a:ext uri="{FF2B5EF4-FFF2-40B4-BE49-F238E27FC236}">
                  <a16:creationId xmlns:a16="http://schemas.microsoft.com/office/drawing/2014/main" xmlns="" id="{7BCD030D-03C8-413B-94BF-C52CBDFCC087}"/>
                </a:ext>
              </a:extLst>
            </p:cNvPr>
            <p:cNvSpPr>
              <a:spLocks noEditPoints="1"/>
            </p:cNvSpPr>
            <p:nvPr/>
          </p:nvSpPr>
          <p:spPr bwMode="auto">
            <a:xfrm>
              <a:off x="1482" y="2616"/>
              <a:ext cx="949" cy="1474"/>
            </a:xfrm>
            <a:custGeom>
              <a:avLst/>
              <a:gdLst>
                <a:gd name="T0" fmla="*/ 102 w 1012"/>
                <a:gd name="T1" fmla="*/ 505 h 1572"/>
                <a:gd name="T2" fmla="*/ 195 w 1012"/>
                <a:gd name="T3" fmla="*/ 176 h 1572"/>
                <a:gd name="T4" fmla="*/ 368 w 1012"/>
                <a:gd name="T5" fmla="*/ 105 h 1572"/>
                <a:gd name="T6" fmla="*/ 471 w 1012"/>
                <a:gd name="T7" fmla="*/ 15 h 1572"/>
                <a:gd name="T8" fmla="*/ 581 w 1012"/>
                <a:gd name="T9" fmla="*/ 238 h 1572"/>
                <a:gd name="T10" fmla="*/ 757 w 1012"/>
                <a:gd name="T11" fmla="*/ 105 h 1572"/>
                <a:gd name="T12" fmla="*/ 881 w 1012"/>
                <a:gd name="T13" fmla="*/ 197 h 1572"/>
                <a:gd name="T14" fmla="*/ 918 w 1012"/>
                <a:gd name="T15" fmla="*/ 282 h 1572"/>
                <a:gd name="T16" fmla="*/ 945 w 1012"/>
                <a:gd name="T17" fmla="*/ 496 h 1572"/>
                <a:gd name="T18" fmla="*/ 906 w 1012"/>
                <a:gd name="T19" fmla="*/ 644 h 1572"/>
                <a:gd name="T20" fmla="*/ 982 w 1012"/>
                <a:gd name="T21" fmla="*/ 924 h 1572"/>
                <a:gd name="T22" fmla="*/ 931 w 1012"/>
                <a:gd name="T23" fmla="*/ 1528 h 1572"/>
                <a:gd name="T24" fmla="*/ 39 w 1012"/>
                <a:gd name="T25" fmla="*/ 996 h 1572"/>
                <a:gd name="T26" fmla="*/ 46 w 1012"/>
                <a:gd name="T27" fmla="*/ 756 h 1572"/>
                <a:gd name="T28" fmla="*/ 953 w 1012"/>
                <a:gd name="T29" fmla="*/ 880 h 1572"/>
                <a:gd name="T30" fmla="*/ 718 w 1012"/>
                <a:gd name="T31" fmla="*/ 775 h 1572"/>
                <a:gd name="T32" fmla="*/ 491 w 1012"/>
                <a:gd name="T33" fmla="*/ 846 h 1572"/>
                <a:gd name="T34" fmla="*/ 941 w 1012"/>
                <a:gd name="T35" fmla="*/ 1405 h 1572"/>
                <a:gd name="T36" fmla="*/ 105 w 1012"/>
                <a:gd name="T37" fmla="*/ 1263 h 1572"/>
                <a:gd name="T38" fmla="*/ 897 w 1012"/>
                <a:gd name="T39" fmla="*/ 1409 h 1572"/>
                <a:gd name="T40" fmla="*/ 915 w 1012"/>
                <a:gd name="T41" fmla="*/ 1268 h 1572"/>
                <a:gd name="T42" fmla="*/ 174 w 1012"/>
                <a:gd name="T43" fmla="*/ 1120 h 1572"/>
                <a:gd name="T44" fmla="*/ 492 w 1012"/>
                <a:gd name="T45" fmla="*/ 630 h 1572"/>
                <a:gd name="T46" fmla="*/ 363 w 1012"/>
                <a:gd name="T47" fmla="*/ 544 h 1572"/>
                <a:gd name="T48" fmla="*/ 284 w 1012"/>
                <a:gd name="T49" fmla="*/ 619 h 1572"/>
                <a:gd name="T50" fmla="*/ 392 w 1012"/>
                <a:gd name="T51" fmla="*/ 671 h 1572"/>
                <a:gd name="T52" fmla="*/ 521 w 1012"/>
                <a:gd name="T53" fmla="*/ 648 h 1572"/>
                <a:gd name="T54" fmla="*/ 642 w 1012"/>
                <a:gd name="T55" fmla="*/ 641 h 1572"/>
                <a:gd name="T56" fmla="*/ 544 w 1012"/>
                <a:gd name="T57" fmla="*/ 421 h 1572"/>
                <a:gd name="T58" fmla="*/ 570 w 1012"/>
                <a:gd name="T59" fmla="*/ 1100 h 1572"/>
                <a:gd name="T60" fmla="*/ 89 w 1012"/>
                <a:gd name="T61" fmla="*/ 1003 h 1572"/>
                <a:gd name="T62" fmla="*/ 528 w 1012"/>
                <a:gd name="T63" fmla="*/ 373 h 1572"/>
                <a:gd name="T64" fmla="*/ 767 w 1012"/>
                <a:gd name="T65" fmla="*/ 396 h 1572"/>
                <a:gd name="T66" fmla="*/ 512 w 1012"/>
                <a:gd name="T67" fmla="*/ 385 h 1572"/>
                <a:gd name="T68" fmla="*/ 443 w 1012"/>
                <a:gd name="T69" fmla="*/ 308 h 1572"/>
                <a:gd name="T70" fmla="*/ 206 w 1012"/>
                <a:gd name="T71" fmla="*/ 267 h 1572"/>
                <a:gd name="T72" fmla="*/ 818 w 1012"/>
                <a:gd name="T73" fmla="*/ 490 h 1572"/>
                <a:gd name="T74" fmla="*/ 730 w 1012"/>
                <a:gd name="T75" fmla="*/ 505 h 1572"/>
                <a:gd name="T76" fmla="*/ 730 w 1012"/>
                <a:gd name="T77" fmla="*/ 505 h 1572"/>
                <a:gd name="T78" fmla="*/ 735 w 1012"/>
                <a:gd name="T79" fmla="*/ 708 h 1572"/>
                <a:gd name="T80" fmla="*/ 638 w 1012"/>
                <a:gd name="T81" fmla="*/ 280 h 1572"/>
                <a:gd name="T82" fmla="*/ 347 w 1012"/>
                <a:gd name="T83" fmla="*/ 389 h 1572"/>
                <a:gd name="T84" fmla="*/ 179 w 1012"/>
                <a:gd name="T85" fmla="*/ 717 h 1572"/>
                <a:gd name="T86" fmla="*/ 692 w 1012"/>
                <a:gd name="T87" fmla="*/ 420 h 1572"/>
                <a:gd name="T88" fmla="*/ 441 w 1012"/>
                <a:gd name="T89" fmla="*/ 332 h 1572"/>
                <a:gd name="T90" fmla="*/ 724 w 1012"/>
                <a:gd name="T91" fmla="*/ 530 h 1572"/>
                <a:gd name="T92" fmla="*/ 619 w 1012"/>
                <a:gd name="T93" fmla="*/ 524 h 1572"/>
                <a:gd name="T94" fmla="*/ 371 w 1012"/>
                <a:gd name="T95" fmla="*/ 144 h 1572"/>
                <a:gd name="T96" fmla="*/ 480 w 1012"/>
                <a:gd name="T97" fmla="*/ 34 h 1572"/>
                <a:gd name="T98" fmla="*/ 498 w 1012"/>
                <a:gd name="T99" fmla="*/ 49 h 1572"/>
                <a:gd name="T100" fmla="*/ 179 w 1012"/>
                <a:gd name="T101" fmla="*/ 194 h 1572"/>
                <a:gd name="T102" fmla="*/ 940 w 1012"/>
                <a:gd name="T103" fmla="*/ 635 h 1572"/>
                <a:gd name="T104" fmla="*/ 708 w 1012"/>
                <a:gd name="T105" fmla="*/ 369 h 1572"/>
                <a:gd name="T106" fmla="*/ 909 w 1012"/>
                <a:gd name="T107" fmla="*/ 351 h 1572"/>
                <a:gd name="T108" fmla="*/ 952 w 1012"/>
                <a:gd name="T109" fmla="*/ 524 h 1572"/>
                <a:gd name="T110" fmla="*/ 894 w 1012"/>
                <a:gd name="T111" fmla="*/ 216 h 1572"/>
                <a:gd name="T112" fmla="*/ 481 w 1012"/>
                <a:gd name="T113" fmla="*/ 803 h 1572"/>
                <a:gd name="T114" fmla="*/ 746 w 1012"/>
                <a:gd name="T115" fmla="*/ 773 h 1572"/>
                <a:gd name="T116" fmla="*/ 740 w 1012"/>
                <a:gd name="T117" fmla="*/ 777 h 1572"/>
                <a:gd name="T118" fmla="*/ 705 w 1012"/>
                <a:gd name="T119" fmla="*/ 96 h 1572"/>
                <a:gd name="T120" fmla="*/ 118 w 1012"/>
                <a:gd name="T121" fmla="*/ 467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2" h="1572">
                  <a:moveTo>
                    <a:pt x="70" y="727"/>
                  </a:moveTo>
                  <a:cubicBezTo>
                    <a:pt x="73" y="716"/>
                    <a:pt x="75" y="706"/>
                    <a:pt x="78" y="696"/>
                  </a:cubicBezTo>
                  <a:cubicBezTo>
                    <a:pt x="64" y="681"/>
                    <a:pt x="62" y="673"/>
                    <a:pt x="72" y="661"/>
                  </a:cubicBezTo>
                  <a:cubicBezTo>
                    <a:pt x="83" y="648"/>
                    <a:pt x="94" y="649"/>
                    <a:pt x="114" y="664"/>
                  </a:cubicBezTo>
                  <a:cubicBezTo>
                    <a:pt x="131" y="645"/>
                    <a:pt x="148" y="626"/>
                    <a:pt x="164" y="609"/>
                  </a:cubicBezTo>
                  <a:cubicBezTo>
                    <a:pt x="147" y="593"/>
                    <a:pt x="128" y="575"/>
                    <a:pt x="107" y="554"/>
                  </a:cubicBezTo>
                  <a:cubicBezTo>
                    <a:pt x="82" y="556"/>
                    <a:pt x="72" y="551"/>
                    <a:pt x="70" y="533"/>
                  </a:cubicBezTo>
                  <a:cubicBezTo>
                    <a:pt x="68" y="518"/>
                    <a:pt x="79" y="508"/>
                    <a:pt x="102" y="505"/>
                  </a:cubicBezTo>
                  <a:cubicBezTo>
                    <a:pt x="94" y="496"/>
                    <a:pt x="87" y="489"/>
                    <a:pt x="81" y="481"/>
                  </a:cubicBezTo>
                  <a:cubicBezTo>
                    <a:pt x="70" y="468"/>
                    <a:pt x="72" y="460"/>
                    <a:pt x="87" y="453"/>
                  </a:cubicBezTo>
                  <a:cubicBezTo>
                    <a:pt x="108" y="442"/>
                    <a:pt x="123" y="446"/>
                    <a:pt x="137" y="463"/>
                  </a:cubicBezTo>
                  <a:cubicBezTo>
                    <a:pt x="167" y="457"/>
                    <a:pt x="195" y="451"/>
                    <a:pt x="225" y="445"/>
                  </a:cubicBezTo>
                  <a:cubicBezTo>
                    <a:pt x="184" y="387"/>
                    <a:pt x="155" y="324"/>
                    <a:pt x="190" y="250"/>
                  </a:cubicBezTo>
                  <a:cubicBezTo>
                    <a:pt x="160" y="237"/>
                    <a:pt x="144" y="217"/>
                    <a:pt x="153" y="199"/>
                  </a:cubicBezTo>
                  <a:cubicBezTo>
                    <a:pt x="165" y="177"/>
                    <a:pt x="177" y="168"/>
                    <a:pt x="193" y="180"/>
                  </a:cubicBezTo>
                  <a:cubicBezTo>
                    <a:pt x="194" y="179"/>
                    <a:pt x="195" y="177"/>
                    <a:pt x="195" y="176"/>
                  </a:cubicBezTo>
                  <a:cubicBezTo>
                    <a:pt x="199" y="165"/>
                    <a:pt x="203" y="152"/>
                    <a:pt x="216" y="154"/>
                  </a:cubicBezTo>
                  <a:cubicBezTo>
                    <a:pt x="231" y="156"/>
                    <a:pt x="233" y="170"/>
                    <a:pt x="234" y="182"/>
                  </a:cubicBezTo>
                  <a:cubicBezTo>
                    <a:pt x="235" y="194"/>
                    <a:pt x="232" y="206"/>
                    <a:pt x="231" y="220"/>
                  </a:cubicBezTo>
                  <a:cubicBezTo>
                    <a:pt x="261" y="220"/>
                    <a:pt x="290" y="227"/>
                    <a:pt x="308" y="256"/>
                  </a:cubicBezTo>
                  <a:cubicBezTo>
                    <a:pt x="301" y="220"/>
                    <a:pt x="320" y="197"/>
                    <a:pt x="342" y="181"/>
                  </a:cubicBezTo>
                  <a:cubicBezTo>
                    <a:pt x="335" y="163"/>
                    <a:pt x="328" y="146"/>
                    <a:pt x="324" y="129"/>
                  </a:cubicBezTo>
                  <a:cubicBezTo>
                    <a:pt x="320" y="116"/>
                    <a:pt x="325" y="103"/>
                    <a:pt x="337" y="96"/>
                  </a:cubicBezTo>
                  <a:cubicBezTo>
                    <a:pt x="350" y="89"/>
                    <a:pt x="359" y="97"/>
                    <a:pt x="368" y="105"/>
                  </a:cubicBezTo>
                  <a:cubicBezTo>
                    <a:pt x="370" y="106"/>
                    <a:pt x="372" y="107"/>
                    <a:pt x="373" y="108"/>
                  </a:cubicBezTo>
                  <a:cubicBezTo>
                    <a:pt x="380" y="104"/>
                    <a:pt x="387" y="99"/>
                    <a:pt x="395" y="97"/>
                  </a:cubicBezTo>
                  <a:cubicBezTo>
                    <a:pt x="414" y="92"/>
                    <a:pt x="425" y="105"/>
                    <a:pt x="418" y="122"/>
                  </a:cubicBezTo>
                  <a:cubicBezTo>
                    <a:pt x="410" y="139"/>
                    <a:pt x="399" y="154"/>
                    <a:pt x="390" y="170"/>
                  </a:cubicBezTo>
                  <a:cubicBezTo>
                    <a:pt x="403" y="177"/>
                    <a:pt x="418" y="184"/>
                    <a:pt x="432" y="191"/>
                  </a:cubicBezTo>
                  <a:cubicBezTo>
                    <a:pt x="450" y="159"/>
                    <a:pt x="469" y="125"/>
                    <a:pt x="488" y="93"/>
                  </a:cubicBezTo>
                  <a:cubicBezTo>
                    <a:pt x="481" y="77"/>
                    <a:pt x="471" y="59"/>
                    <a:pt x="465" y="41"/>
                  </a:cubicBezTo>
                  <a:cubicBezTo>
                    <a:pt x="463" y="33"/>
                    <a:pt x="466" y="17"/>
                    <a:pt x="471" y="15"/>
                  </a:cubicBezTo>
                  <a:cubicBezTo>
                    <a:pt x="479" y="12"/>
                    <a:pt x="490" y="17"/>
                    <a:pt x="500" y="19"/>
                  </a:cubicBezTo>
                  <a:cubicBezTo>
                    <a:pt x="502" y="20"/>
                    <a:pt x="504" y="23"/>
                    <a:pt x="507" y="25"/>
                  </a:cubicBezTo>
                  <a:cubicBezTo>
                    <a:pt x="513" y="19"/>
                    <a:pt x="518" y="11"/>
                    <a:pt x="526" y="7"/>
                  </a:cubicBezTo>
                  <a:cubicBezTo>
                    <a:pt x="532" y="3"/>
                    <a:pt x="543" y="0"/>
                    <a:pt x="548" y="3"/>
                  </a:cubicBezTo>
                  <a:cubicBezTo>
                    <a:pt x="555" y="6"/>
                    <a:pt x="561" y="17"/>
                    <a:pt x="560" y="24"/>
                  </a:cubicBezTo>
                  <a:cubicBezTo>
                    <a:pt x="558" y="42"/>
                    <a:pt x="551" y="60"/>
                    <a:pt x="546" y="79"/>
                  </a:cubicBezTo>
                  <a:cubicBezTo>
                    <a:pt x="566" y="82"/>
                    <a:pt x="570" y="101"/>
                    <a:pt x="574" y="120"/>
                  </a:cubicBezTo>
                  <a:cubicBezTo>
                    <a:pt x="584" y="159"/>
                    <a:pt x="588" y="198"/>
                    <a:pt x="581" y="238"/>
                  </a:cubicBezTo>
                  <a:cubicBezTo>
                    <a:pt x="579" y="244"/>
                    <a:pt x="579" y="250"/>
                    <a:pt x="580" y="257"/>
                  </a:cubicBezTo>
                  <a:cubicBezTo>
                    <a:pt x="591" y="201"/>
                    <a:pt x="615" y="156"/>
                    <a:pt x="673" y="138"/>
                  </a:cubicBezTo>
                  <a:cubicBezTo>
                    <a:pt x="674" y="128"/>
                    <a:pt x="674" y="118"/>
                    <a:pt x="675" y="109"/>
                  </a:cubicBezTo>
                  <a:cubicBezTo>
                    <a:pt x="677" y="94"/>
                    <a:pt x="684" y="81"/>
                    <a:pt x="699" y="81"/>
                  </a:cubicBezTo>
                  <a:cubicBezTo>
                    <a:pt x="708" y="81"/>
                    <a:pt x="717" y="91"/>
                    <a:pt x="726" y="96"/>
                  </a:cubicBezTo>
                  <a:cubicBezTo>
                    <a:pt x="725" y="97"/>
                    <a:pt x="725" y="99"/>
                    <a:pt x="724" y="100"/>
                  </a:cubicBezTo>
                  <a:cubicBezTo>
                    <a:pt x="725" y="100"/>
                    <a:pt x="726" y="101"/>
                    <a:pt x="727" y="100"/>
                  </a:cubicBezTo>
                  <a:cubicBezTo>
                    <a:pt x="738" y="97"/>
                    <a:pt x="749" y="92"/>
                    <a:pt x="757" y="105"/>
                  </a:cubicBezTo>
                  <a:cubicBezTo>
                    <a:pt x="764" y="117"/>
                    <a:pt x="758" y="128"/>
                    <a:pt x="749" y="136"/>
                  </a:cubicBezTo>
                  <a:cubicBezTo>
                    <a:pt x="739" y="145"/>
                    <a:pt x="727" y="153"/>
                    <a:pt x="716" y="162"/>
                  </a:cubicBezTo>
                  <a:cubicBezTo>
                    <a:pt x="737" y="181"/>
                    <a:pt x="741" y="207"/>
                    <a:pt x="736" y="236"/>
                  </a:cubicBezTo>
                  <a:cubicBezTo>
                    <a:pt x="766" y="226"/>
                    <a:pt x="794" y="210"/>
                    <a:pt x="825" y="223"/>
                  </a:cubicBezTo>
                  <a:cubicBezTo>
                    <a:pt x="829" y="207"/>
                    <a:pt x="830" y="193"/>
                    <a:pt x="836" y="180"/>
                  </a:cubicBezTo>
                  <a:cubicBezTo>
                    <a:pt x="840" y="172"/>
                    <a:pt x="850" y="161"/>
                    <a:pt x="856" y="162"/>
                  </a:cubicBezTo>
                  <a:cubicBezTo>
                    <a:pt x="864" y="164"/>
                    <a:pt x="871" y="174"/>
                    <a:pt x="877" y="182"/>
                  </a:cubicBezTo>
                  <a:cubicBezTo>
                    <a:pt x="880" y="186"/>
                    <a:pt x="880" y="191"/>
                    <a:pt x="881" y="197"/>
                  </a:cubicBezTo>
                  <a:cubicBezTo>
                    <a:pt x="886" y="197"/>
                    <a:pt x="890" y="195"/>
                    <a:pt x="893" y="197"/>
                  </a:cubicBezTo>
                  <a:cubicBezTo>
                    <a:pt x="899" y="201"/>
                    <a:pt x="910" y="206"/>
                    <a:pt x="910" y="211"/>
                  </a:cubicBezTo>
                  <a:cubicBezTo>
                    <a:pt x="911" y="220"/>
                    <a:pt x="907" y="232"/>
                    <a:pt x="901" y="237"/>
                  </a:cubicBezTo>
                  <a:cubicBezTo>
                    <a:pt x="888" y="246"/>
                    <a:pt x="872" y="252"/>
                    <a:pt x="855" y="260"/>
                  </a:cubicBezTo>
                  <a:cubicBezTo>
                    <a:pt x="869" y="293"/>
                    <a:pt x="851" y="319"/>
                    <a:pt x="834" y="345"/>
                  </a:cubicBezTo>
                  <a:cubicBezTo>
                    <a:pt x="852" y="342"/>
                    <a:pt x="868" y="339"/>
                    <a:pt x="887" y="336"/>
                  </a:cubicBezTo>
                  <a:cubicBezTo>
                    <a:pt x="888" y="331"/>
                    <a:pt x="889" y="322"/>
                    <a:pt x="891" y="313"/>
                  </a:cubicBezTo>
                  <a:cubicBezTo>
                    <a:pt x="895" y="296"/>
                    <a:pt x="911" y="277"/>
                    <a:pt x="918" y="282"/>
                  </a:cubicBezTo>
                  <a:cubicBezTo>
                    <a:pt x="928" y="288"/>
                    <a:pt x="934" y="301"/>
                    <a:pt x="941" y="310"/>
                  </a:cubicBezTo>
                  <a:cubicBezTo>
                    <a:pt x="940" y="311"/>
                    <a:pt x="939" y="312"/>
                    <a:pt x="938" y="313"/>
                  </a:cubicBezTo>
                  <a:cubicBezTo>
                    <a:pt x="939" y="314"/>
                    <a:pt x="940" y="314"/>
                    <a:pt x="941" y="314"/>
                  </a:cubicBezTo>
                  <a:cubicBezTo>
                    <a:pt x="952" y="315"/>
                    <a:pt x="964" y="314"/>
                    <a:pt x="968" y="328"/>
                  </a:cubicBezTo>
                  <a:cubicBezTo>
                    <a:pt x="971" y="342"/>
                    <a:pt x="962" y="350"/>
                    <a:pt x="951" y="355"/>
                  </a:cubicBezTo>
                  <a:cubicBezTo>
                    <a:pt x="939" y="362"/>
                    <a:pt x="927" y="366"/>
                    <a:pt x="913" y="372"/>
                  </a:cubicBezTo>
                  <a:cubicBezTo>
                    <a:pt x="935" y="411"/>
                    <a:pt x="912" y="440"/>
                    <a:pt x="887" y="467"/>
                  </a:cubicBezTo>
                  <a:cubicBezTo>
                    <a:pt x="907" y="477"/>
                    <a:pt x="926" y="486"/>
                    <a:pt x="945" y="496"/>
                  </a:cubicBezTo>
                  <a:cubicBezTo>
                    <a:pt x="948" y="493"/>
                    <a:pt x="953" y="486"/>
                    <a:pt x="959" y="480"/>
                  </a:cubicBezTo>
                  <a:cubicBezTo>
                    <a:pt x="971" y="467"/>
                    <a:pt x="983" y="465"/>
                    <a:pt x="994" y="474"/>
                  </a:cubicBezTo>
                  <a:cubicBezTo>
                    <a:pt x="1006" y="484"/>
                    <a:pt x="1005" y="495"/>
                    <a:pt x="997" y="507"/>
                  </a:cubicBezTo>
                  <a:cubicBezTo>
                    <a:pt x="995" y="510"/>
                    <a:pt x="994" y="512"/>
                    <a:pt x="993" y="514"/>
                  </a:cubicBezTo>
                  <a:cubicBezTo>
                    <a:pt x="999" y="527"/>
                    <a:pt x="1012" y="539"/>
                    <a:pt x="1000" y="554"/>
                  </a:cubicBezTo>
                  <a:cubicBezTo>
                    <a:pt x="984" y="572"/>
                    <a:pt x="964" y="567"/>
                    <a:pt x="950" y="561"/>
                  </a:cubicBezTo>
                  <a:cubicBezTo>
                    <a:pt x="921" y="581"/>
                    <a:pt x="894" y="600"/>
                    <a:pt x="869" y="617"/>
                  </a:cubicBezTo>
                  <a:cubicBezTo>
                    <a:pt x="879" y="625"/>
                    <a:pt x="892" y="634"/>
                    <a:pt x="906" y="644"/>
                  </a:cubicBezTo>
                  <a:cubicBezTo>
                    <a:pt x="914" y="637"/>
                    <a:pt x="923" y="628"/>
                    <a:pt x="933" y="621"/>
                  </a:cubicBezTo>
                  <a:cubicBezTo>
                    <a:pt x="942" y="615"/>
                    <a:pt x="954" y="610"/>
                    <a:pt x="963" y="620"/>
                  </a:cubicBezTo>
                  <a:cubicBezTo>
                    <a:pt x="973" y="630"/>
                    <a:pt x="972" y="642"/>
                    <a:pt x="964" y="653"/>
                  </a:cubicBezTo>
                  <a:cubicBezTo>
                    <a:pt x="962" y="656"/>
                    <a:pt x="961" y="658"/>
                    <a:pt x="960" y="660"/>
                  </a:cubicBezTo>
                  <a:cubicBezTo>
                    <a:pt x="974" y="685"/>
                    <a:pt x="973" y="696"/>
                    <a:pt x="956" y="708"/>
                  </a:cubicBezTo>
                  <a:cubicBezTo>
                    <a:pt x="960" y="721"/>
                    <a:pt x="967" y="734"/>
                    <a:pt x="968" y="747"/>
                  </a:cubicBezTo>
                  <a:cubicBezTo>
                    <a:pt x="972" y="791"/>
                    <a:pt x="973" y="834"/>
                    <a:pt x="977" y="878"/>
                  </a:cubicBezTo>
                  <a:cubicBezTo>
                    <a:pt x="978" y="894"/>
                    <a:pt x="981" y="909"/>
                    <a:pt x="982" y="924"/>
                  </a:cubicBezTo>
                  <a:cubicBezTo>
                    <a:pt x="983" y="937"/>
                    <a:pt x="982" y="951"/>
                    <a:pt x="981" y="964"/>
                  </a:cubicBezTo>
                  <a:cubicBezTo>
                    <a:pt x="980" y="980"/>
                    <a:pt x="971" y="991"/>
                    <a:pt x="955" y="994"/>
                  </a:cubicBezTo>
                  <a:cubicBezTo>
                    <a:pt x="944" y="997"/>
                    <a:pt x="941" y="1003"/>
                    <a:pt x="942" y="1013"/>
                  </a:cubicBezTo>
                  <a:cubicBezTo>
                    <a:pt x="946" y="1065"/>
                    <a:pt x="951" y="1116"/>
                    <a:pt x="954" y="1167"/>
                  </a:cubicBezTo>
                  <a:cubicBezTo>
                    <a:pt x="956" y="1229"/>
                    <a:pt x="957" y="1291"/>
                    <a:pt x="959" y="1353"/>
                  </a:cubicBezTo>
                  <a:cubicBezTo>
                    <a:pt x="960" y="1380"/>
                    <a:pt x="967" y="1407"/>
                    <a:pt x="966" y="1434"/>
                  </a:cubicBezTo>
                  <a:cubicBezTo>
                    <a:pt x="965" y="1459"/>
                    <a:pt x="958" y="1484"/>
                    <a:pt x="953" y="1509"/>
                  </a:cubicBezTo>
                  <a:cubicBezTo>
                    <a:pt x="950" y="1520"/>
                    <a:pt x="943" y="1527"/>
                    <a:pt x="931" y="1528"/>
                  </a:cubicBezTo>
                  <a:cubicBezTo>
                    <a:pt x="793" y="1550"/>
                    <a:pt x="656" y="1571"/>
                    <a:pt x="516" y="1572"/>
                  </a:cubicBezTo>
                  <a:cubicBezTo>
                    <a:pt x="406" y="1572"/>
                    <a:pt x="296" y="1566"/>
                    <a:pt x="186" y="1563"/>
                  </a:cubicBezTo>
                  <a:cubicBezTo>
                    <a:pt x="171" y="1563"/>
                    <a:pt x="156" y="1560"/>
                    <a:pt x="141" y="1559"/>
                  </a:cubicBezTo>
                  <a:cubicBezTo>
                    <a:pt x="94" y="1556"/>
                    <a:pt x="77" y="1520"/>
                    <a:pt x="74" y="1487"/>
                  </a:cubicBezTo>
                  <a:cubicBezTo>
                    <a:pt x="72" y="1460"/>
                    <a:pt x="74" y="1433"/>
                    <a:pt x="73" y="1406"/>
                  </a:cubicBezTo>
                  <a:cubicBezTo>
                    <a:pt x="72" y="1360"/>
                    <a:pt x="70" y="1315"/>
                    <a:pt x="69" y="1270"/>
                  </a:cubicBezTo>
                  <a:cubicBezTo>
                    <a:pt x="68" y="1181"/>
                    <a:pt x="67" y="1092"/>
                    <a:pt x="66" y="1000"/>
                  </a:cubicBezTo>
                  <a:cubicBezTo>
                    <a:pt x="58" y="999"/>
                    <a:pt x="49" y="997"/>
                    <a:pt x="39" y="996"/>
                  </a:cubicBezTo>
                  <a:cubicBezTo>
                    <a:pt x="25" y="994"/>
                    <a:pt x="16" y="986"/>
                    <a:pt x="14" y="971"/>
                  </a:cubicBezTo>
                  <a:cubicBezTo>
                    <a:pt x="0" y="895"/>
                    <a:pt x="0" y="820"/>
                    <a:pt x="34" y="748"/>
                  </a:cubicBezTo>
                  <a:cubicBezTo>
                    <a:pt x="42" y="730"/>
                    <a:pt x="49" y="726"/>
                    <a:pt x="70" y="727"/>
                  </a:cubicBezTo>
                  <a:close/>
                  <a:moveTo>
                    <a:pt x="263" y="708"/>
                  </a:moveTo>
                  <a:cubicBezTo>
                    <a:pt x="241" y="716"/>
                    <a:pt x="220" y="726"/>
                    <a:pt x="199" y="731"/>
                  </a:cubicBezTo>
                  <a:cubicBezTo>
                    <a:pt x="172" y="736"/>
                    <a:pt x="145" y="738"/>
                    <a:pt x="119" y="740"/>
                  </a:cubicBezTo>
                  <a:cubicBezTo>
                    <a:pt x="102" y="742"/>
                    <a:pt x="85" y="744"/>
                    <a:pt x="69" y="742"/>
                  </a:cubicBezTo>
                  <a:cubicBezTo>
                    <a:pt x="57" y="741"/>
                    <a:pt x="51" y="745"/>
                    <a:pt x="46" y="756"/>
                  </a:cubicBezTo>
                  <a:cubicBezTo>
                    <a:pt x="21" y="811"/>
                    <a:pt x="15" y="868"/>
                    <a:pt x="27" y="928"/>
                  </a:cubicBezTo>
                  <a:cubicBezTo>
                    <a:pt x="36" y="973"/>
                    <a:pt x="36" y="972"/>
                    <a:pt x="81" y="977"/>
                  </a:cubicBezTo>
                  <a:cubicBezTo>
                    <a:pt x="184" y="989"/>
                    <a:pt x="286" y="992"/>
                    <a:pt x="390" y="993"/>
                  </a:cubicBezTo>
                  <a:cubicBezTo>
                    <a:pt x="469" y="993"/>
                    <a:pt x="548" y="996"/>
                    <a:pt x="627" y="994"/>
                  </a:cubicBezTo>
                  <a:cubicBezTo>
                    <a:pt x="700" y="993"/>
                    <a:pt x="772" y="988"/>
                    <a:pt x="845" y="985"/>
                  </a:cubicBezTo>
                  <a:cubicBezTo>
                    <a:pt x="874" y="984"/>
                    <a:pt x="904" y="984"/>
                    <a:pt x="934" y="982"/>
                  </a:cubicBezTo>
                  <a:cubicBezTo>
                    <a:pt x="960" y="979"/>
                    <a:pt x="963" y="975"/>
                    <a:pt x="962" y="951"/>
                  </a:cubicBezTo>
                  <a:cubicBezTo>
                    <a:pt x="961" y="927"/>
                    <a:pt x="955" y="904"/>
                    <a:pt x="953" y="880"/>
                  </a:cubicBezTo>
                  <a:cubicBezTo>
                    <a:pt x="949" y="836"/>
                    <a:pt x="946" y="792"/>
                    <a:pt x="943" y="748"/>
                  </a:cubicBezTo>
                  <a:cubicBezTo>
                    <a:pt x="942" y="734"/>
                    <a:pt x="936" y="728"/>
                    <a:pt x="923" y="730"/>
                  </a:cubicBezTo>
                  <a:cubicBezTo>
                    <a:pt x="906" y="733"/>
                    <a:pt x="890" y="737"/>
                    <a:pt x="874" y="742"/>
                  </a:cubicBezTo>
                  <a:cubicBezTo>
                    <a:pt x="855" y="748"/>
                    <a:pt x="839" y="756"/>
                    <a:pt x="818" y="753"/>
                  </a:cubicBezTo>
                  <a:cubicBezTo>
                    <a:pt x="799" y="750"/>
                    <a:pt x="780" y="752"/>
                    <a:pt x="761" y="752"/>
                  </a:cubicBezTo>
                  <a:cubicBezTo>
                    <a:pt x="761" y="758"/>
                    <a:pt x="761" y="760"/>
                    <a:pt x="761" y="762"/>
                  </a:cubicBezTo>
                  <a:cubicBezTo>
                    <a:pt x="763" y="775"/>
                    <a:pt x="766" y="788"/>
                    <a:pt x="750" y="794"/>
                  </a:cubicBezTo>
                  <a:cubicBezTo>
                    <a:pt x="739" y="799"/>
                    <a:pt x="726" y="791"/>
                    <a:pt x="718" y="775"/>
                  </a:cubicBezTo>
                  <a:cubicBezTo>
                    <a:pt x="713" y="765"/>
                    <a:pt x="710" y="755"/>
                    <a:pt x="706" y="745"/>
                  </a:cubicBezTo>
                  <a:cubicBezTo>
                    <a:pt x="638" y="769"/>
                    <a:pt x="650" y="771"/>
                    <a:pt x="535" y="740"/>
                  </a:cubicBezTo>
                  <a:cubicBezTo>
                    <a:pt x="521" y="757"/>
                    <a:pt x="508" y="773"/>
                    <a:pt x="495" y="789"/>
                  </a:cubicBezTo>
                  <a:cubicBezTo>
                    <a:pt x="497" y="790"/>
                    <a:pt x="502" y="794"/>
                    <a:pt x="507" y="797"/>
                  </a:cubicBezTo>
                  <a:cubicBezTo>
                    <a:pt x="512" y="801"/>
                    <a:pt x="519" y="804"/>
                    <a:pt x="522" y="810"/>
                  </a:cubicBezTo>
                  <a:cubicBezTo>
                    <a:pt x="526" y="818"/>
                    <a:pt x="530" y="828"/>
                    <a:pt x="528" y="836"/>
                  </a:cubicBezTo>
                  <a:cubicBezTo>
                    <a:pt x="527" y="842"/>
                    <a:pt x="515" y="846"/>
                    <a:pt x="507" y="848"/>
                  </a:cubicBezTo>
                  <a:cubicBezTo>
                    <a:pt x="503" y="850"/>
                    <a:pt x="497" y="846"/>
                    <a:pt x="491" y="846"/>
                  </a:cubicBezTo>
                  <a:cubicBezTo>
                    <a:pt x="485" y="847"/>
                    <a:pt x="478" y="847"/>
                    <a:pt x="474" y="850"/>
                  </a:cubicBezTo>
                  <a:cubicBezTo>
                    <a:pt x="457" y="863"/>
                    <a:pt x="437" y="857"/>
                    <a:pt x="435" y="835"/>
                  </a:cubicBezTo>
                  <a:cubicBezTo>
                    <a:pt x="434" y="822"/>
                    <a:pt x="439" y="808"/>
                    <a:pt x="441" y="793"/>
                  </a:cubicBezTo>
                  <a:cubicBezTo>
                    <a:pt x="426" y="788"/>
                    <a:pt x="407" y="785"/>
                    <a:pt x="401" y="764"/>
                  </a:cubicBezTo>
                  <a:cubicBezTo>
                    <a:pt x="395" y="746"/>
                    <a:pt x="392" y="728"/>
                    <a:pt x="387" y="710"/>
                  </a:cubicBezTo>
                  <a:cubicBezTo>
                    <a:pt x="325" y="747"/>
                    <a:pt x="307" y="754"/>
                    <a:pt x="263" y="708"/>
                  </a:cubicBezTo>
                  <a:close/>
                  <a:moveTo>
                    <a:pt x="942" y="1423"/>
                  </a:moveTo>
                  <a:cubicBezTo>
                    <a:pt x="942" y="1414"/>
                    <a:pt x="941" y="1409"/>
                    <a:pt x="941" y="1405"/>
                  </a:cubicBezTo>
                  <a:cubicBezTo>
                    <a:pt x="937" y="1375"/>
                    <a:pt x="934" y="1346"/>
                    <a:pt x="931" y="1317"/>
                  </a:cubicBezTo>
                  <a:cubicBezTo>
                    <a:pt x="929" y="1292"/>
                    <a:pt x="929" y="1292"/>
                    <a:pt x="905" y="1287"/>
                  </a:cubicBezTo>
                  <a:cubicBezTo>
                    <a:pt x="897" y="1285"/>
                    <a:pt x="889" y="1281"/>
                    <a:pt x="882" y="1278"/>
                  </a:cubicBezTo>
                  <a:cubicBezTo>
                    <a:pt x="806" y="1241"/>
                    <a:pt x="729" y="1234"/>
                    <a:pt x="649" y="1259"/>
                  </a:cubicBezTo>
                  <a:cubicBezTo>
                    <a:pt x="587" y="1279"/>
                    <a:pt x="524" y="1296"/>
                    <a:pt x="461" y="1313"/>
                  </a:cubicBezTo>
                  <a:cubicBezTo>
                    <a:pt x="403" y="1328"/>
                    <a:pt x="346" y="1326"/>
                    <a:pt x="290" y="1307"/>
                  </a:cubicBezTo>
                  <a:cubicBezTo>
                    <a:pt x="257" y="1295"/>
                    <a:pt x="225" y="1281"/>
                    <a:pt x="192" y="1273"/>
                  </a:cubicBezTo>
                  <a:cubicBezTo>
                    <a:pt x="164" y="1266"/>
                    <a:pt x="134" y="1265"/>
                    <a:pt x="105" y="1263"/>
                  </a:cubicBezTo>
                  <a:cubicBezTo>
                    <a:pt x="100" y="1263"/>
                    <a:pt x="90" y="1271"/>
                    <a:pt x="90" y="1276"/>
                  </a:cubicBezTo>
                  <a:cubicBezTo>
                    <a:pt x="89" y="1313"/>
                    <a:pt x="91" y="1350"/>
                    <a:pt x="91" y="1385"/>
                  </a:cubicBezTo>
                  <a:cubicBezTo>
                    <a:pt x="109" y="1389"/>
                    <a:pt x="126" y="1390"/>
                    <a:pt x="141" y="1396"/>
                  </a:cubicBezTo>
                  <a:cubicBezTo>
                    <a:pt x="185" y="1414"/>
                    <a:pt x="229" y="1431"/>
                    <a:pt x="273" y="1451"/>
                  </a:cubicBezTo>
                  <a:cubicBezTo>
                    <a:pt x="315" y="1471"/>
                    <a:pt x="360" y="1482"/>
                    <a:pt x="406" y="1475"/>
                  </a:cubicBezTo>
                  <a:cubicBezTo>
                    <a:pt x="445" y="1468"/>
                    <a:pt x="483" y="1458"/>
                    <a:pt x="521" y="1448"/>
                  </a:cubicBezTo>
                  <a:cubicBezTo>
                    <a:pt x="583" y="1431"/>
                    <a:pt x="645" y="1410"/>
                    <a:pt x="708" y="1396"/>
                  </a:cubicBezTo>
                  <a:cubicBezTo>
                    <a:pt x="772" y="1383"/>
                    <a:pt x="836" y="1381"/>
                    <a:pt x="897" y="1409"/>
                  </a:cubicBezTo>
                  <a:cubicBezTo>
                    <a:pt x="911" y="1415"/>
                    <a:pt x="926" y="1418"/>
                    <a:pt x="942" y="1423"/>
                  </a:cubicBezTo>
                  <a:close/>
                  <a:moveTo>
                    <a:pt x="90" y="1248"/>
                  </a:moveTo>
                  <a:cubicBezTo>
                    <a:pt x="105" y="1247"/>
                    <a:pt x="120" y="1242"/>
                    <a:pt x="134" y="1245"/>
                  </a:cubicBezTo>
                  <a:cubicBezTo>
                    <a:pt x="172" y="1252"/>
                    <a:pt x="211" y="1257"/>
                    <a:pt x="246" y="1272"/>
                  </a:cubicBezTo>
                  <a:cubicBezTo>
                    <a:pt x="329" y="1309"/>
                    <a:pt x="412" y="1313"/>
                    <a:pt x="497" y="1286"/>
                  </a:cubicBezTo>
                  <a:cubicBezTo>
                    <a:pt x="546" y="1271"/>
                    <a:pt x="595" y="1257"/>
                    <a:pt x="644" y="1242"/>
                  </a:cubicBezTo>
                  <a:cubicBezTo>
                    <a:pt x="714" y="1220"/>
                    <a:pt x="784" y="1221"/>
                    <a:pt x="854" y="1247"/>
                  </a:cubicBezTo>
                  <a:cubicBezTo>
                    <a:pt x="874" y="1255"/>
                    <a:pt x="894" y="1262"/>
                    <a:pt x="915" y="1268"/>
                  </a:cubicBezTo>
                  <a:cubicBezTo>
                    <a:pt x="923" y="1270"/>
                    <a:pt x="930" y="1269"/>
                    <a:pt x="930" y="1257"/>
                  </a:cubicBezTo>
                  <a:cubicBezTo>
                    <a:pt x="929" y="1217"/>
                    <a:pt x="928" y="1178"/>
                    <a:pt x="927" y="1138"/>
                  </a:cubicBezTo>
                  <a:cubicBezTo>
                    <a:pt x="927" y="1127"/>
                    <a:pt x="922" y="1125"/>
                    <a:pt x="912" y="1124"/>
                  </a:cubicBezTo>
                  <a:cubicBezTo>
                    <a:pt x="884" y="1123"/>
                    <a:pt x="854" y="1123"/>
                    <a:pt x="828" y="1114"/>
                  </a:cubicBezTo>
                  <a:cubicBezTo>
                    <a:pt x="774" y="1094"/>
                    <a:pt x="719" y="1089"/>
                    <a:pt x="663" y="1099"/>
                  </a:cubicBezTo>
                  <a:cubicBezTo>
                    <a:pt x="607" y="1108"/>
                    <a:pt x="551" y="1121"/>
                    <a:pt x="496" y="1133"/>
                  </a:cubicBezTo>
                  <a:cubicBezTo>
                    <a:pt x="439" y="1145"/>
                    <a:pt x="381" y="1156"/>
                    <a:pt x="323" y="1142"/>
                  </a:cubicBezTo>
                  <a:cubicBezTo>
                    <a:pt x="274" y="1130"/>
                    <a:pt x="224" y="1122"/>
                    <a:pt x="174" y="1120"/>
                  </a:cubicBezTo>
                  <a:cubicBezTo>
                    <a:pt x="151" y="1119"/>
                    <a:pt x="127" y="1123"/>
                    <a:pt x="104" y="1126"/>
                  </a:cubicBezTo>
                  <a:cubicBezTo>
                    <a:pt x="94" y="1127"/>
                    <a:pt x="90" y="1134"/>
                    <a:pt x="90" y="1144"/>
                  </a:cubicBezTo>
                  <a:cubicBezTo>
                    <a:pt x="90" y="1179"/>
                    <a:pt x="90" y="1214"/>
                    <a:pt x="90" y="1248"/>
                  </a:cubicBezTo>
                  <a:close/>
                  <a:moveTo>
                    <a:pt x="468" y="537"/>
                  </a:moveTo>
                  <a:cubicBezTo>
                    <a:pt x="461" y="539"/>
                    <a:pt x="458" y="539"/>
                    <a:pt x="454" y="541"/>
                  </a:cubicBezTo>
                  <a:cubicBezTo>
                    <a:pt x="432" y="549"/>
                    <a:pt x="423" y="578"/>
                    <a:pt x="439" y="594"/>
                  </a:cubicBezTo>
                  <a:cubicBezTo>
                    <a:pt x="449" y="604"/>
                    <a:pt x="463" y="610"/>
                    <a:pt x="475" y="618"/>
                  </a:cubicBezTo>
                  <a:cubicBezTo>
                    <a:pt x="480" y="622"/>
                    <a:pt x="485" y="625"/>
                    <a:pt x="492" y="630"/>
                  </a:cubicBezTo>
                  <a:cubicBezTo>
                    <a:pt x="469" y="639"/>
                    <a:pt x="442" y="628"/>
                    <a:pt x="424" y="606"/>
                  </a:cubicBezTo>
                  <a:cubicBezTo>
                    <a:pt x="401" y="578"/>
                    <a:pt x="411" y="556"/>
                    <a:pt x="433" y="537"/>
                  </a:cubicBezTo>
                  <a:cubicBezTo>
                    <a:pt x="427" y="525"/>
                    <a:pt x="420" y="517"/>
                    <a:pt x="418" y="508"/>
                  </a:cubicBezTo>
                  <a:cubicBezTo>
                    <a:pt x="413" y="482"/>
                    <a:pt x="398" y="462"/>
                    <a:pt x="384" y="440"/>
                  </a:cubicBezTo>
                  <a:cubicBezTo>
                    <a:pt x="367" y="413"/>
                    <a:pt x="348" y="409"/>
                    <a:pt x="322" y="429"/>
                  </a:cubicBezTo>
                  <a:cubicBezTo>
                    <a:pt x="302" y="445"/>
                    <a:pt x="284" y="466"/>
                    <a:pt x="293" y="494"/>
                  </a:cubicBezTo>
                  <a:cubicBezTo>
                    <a:pt x="301" y="518"/>
                    <a:pt x="317" y="535"/>
                    <a:pt x="345" y="537"/>
                  </a:cubicBezTo>
                  <a:cubicBezTo>
                    <a:pt x="351" y="537"/>
                    <a:pt x="356" y="541"/>
                    <a:pt x="363" y="544"/>
                  </a:cubicBezTo>
                  <a:cubicBezTo>
                    <a:pt x="359" y="547"/>
                    <a:pt x="357" y="550"/>
                    <a:pt x="355" y="551"/>
                  </a:cubicBezTo>
                  <a:cubicBezTo>
                    <a:pt x="311" y="560"/>
                    <a:pt x="276" y="524"/>
                    <a:pt x="273" y="491"/>
                  </a:cubicBezTo>
                  <a:cubicBezTo>
                    <a:pt x="271" y="479"/>
                    <a:pt x="267" y="474"/>
                    <a:pt x="257" y="472"/>
                  </a:cubicBezTo>
                  <a:cubicBezTo>
                    <a:pt x="227" y="468"/>
                    <a:pt x="197" y="468"/>
                    <a:pt x="168" y="477"/>
                  </a:cubicBezTo>
                  <a:cubicBezTo>
                    <a:pt x="142" y="484"/>
                    <a:pt x="139" y="505"/>
                    <a:pt x="134" y="526"/>
                  </a:cubicBezTo>
                  <a:cubicBezTo>
                    <a:pt x="128" y="548"/>
                    <a:pt x="141" y="563"/>
                    <a:pt x="155" y="573"/>
                  </a:cubicBezTo>
                  <a:cubicBezTo>
                    <a:pt x="191" y="598"/>
                    <a:pt x="230" y="620"/>
                    <a:pt x="274" y="632"/>
                  </a:cubicBezTo>
                  <a:cubicBezTo>
                    <a:pt x="277" y="628"/>
                    <a:pt x="280" y="623"/>
                    <a:pt x="284" y="619"/>
                  </a:cubicBezTo>
                  <a:cubicBezTo>
                    <a:pt x="298" y="606"/>
                    <a:pt x="312" y="590"/>
                    <a:pt x="328" y="579"/>
                  </a:cubicBezTo>
                  <a:cubicBezTo>
                    <a:pt x="352" y="564"/>
                    <a:pt x="383" y="574"/>
                    <a:pt x="394" y="600"/>
                  </a:cubicBezTo>
                  <a:cubicBezTo>
                    <a:pt x="386" y="598"/>
                    <a:pt x="380" y="597"/>
                    <a:pt x="374" y="597"/>
                  </a:cubicBezTo>
                  <a:cubicBezTo>
                    <a:pt x="363" y="596"/>
                    <a:pt x="349" y="592"/>
                    <a:pt x="340" y="597"/>
                  </a:cubicBezTo>
                  <a:cubicBezTo>
                    <a:pt x="311" y="614"/>
                    <a:pt x="287" y="637"/>
                    <a:pt x="278" y="671"/>
                  </a:cubicBezTo>
                  <a:cubicBezTo>
                    <a:pt x="271" y="698"/>
                    <a:pt x="292" y="726"/>
                    <a:pt x="320" y="721"/>
                  </a:cubicBezTo>
                  <a:cubicBezTo>
                    <a:pt x="341" y="718"/>
                    <a:pt x="361" y="707"/>
                    <a:pt x="380" y="696"/>
                  </a:cubicBezTo>
                  <a:cubicBezTo>
                    <a:pt x="387" y="692"/>
                    <a:pt x="388" y="679"/>
                    <a:pt x="392" y="671"/>
                  </a:cubicBezTo>
                  <a:cubicBezTo>
                    <a:pt x="398" y="660"/>
                    <a:pt x="404" y="649"/>
                    <a:pt x="410" y="639"/>
                  </a:cubicBezTo>
                  <a:cubicBezTo>
                    <a:pt x="412" y="636"/>
                    <a:pt x="417" y="635"/>
                    <a:pt x="424" y="630"/>
                  </a:cubicBezTo>
                  <a:cubicBezTo>
                    <a:pt x="422" y="641"/>
                    <a:pt x="423" y="647"/>
                    <a:pt x="420" y="652"/>
                  </a:cubicBezTo>
                  <a:cubicBezTo>
                    <a:pt x="400" y="686"/>
                    <a:pt x="406" y="721"/>
                    <a:pt x="414" y="755"/>
                  </a:cubicBezTo>
                  <a:cubicBezTo>
                    <a:pt x="416" y="763"/>
                    <a:pt x="424" y="773"/>
                    <a:pt x="431" y="776"/>
                  </a:cubicBezTo>
                  <a:cubicBezTo>
                    <a:pt x="461" y="788"/>
                    <a:pt x="511" y="769"/>
                    <a:pt x="513" y="728"/>
                  </a:cubicBezTo>
                  <a:cubicBezTo>
                    <a:pt x="513" y="706"/>
                    <a:pt x="514" y="685"/>
                    <a:pt x="516" y="663"/>
                  </a:cubicBezTo>
                  <a:cubicBezTo>
                    <a:pt x="516" y="659"/>
                    <a:pt x="519" y="655"/>
                    <a:pt x="521" y="648"/>
                  </a:cubicBezTo>
                  <a:cubicBezTo>
                    <a:pt x="537" y="666"/>
                    <a:pt x="535" y="684"/>
                    <a:pt x="533" y="700"/>
                  </a:cubicBezTo>
                  <a:cubicBezTo>
                    <a:pt x="531" y="714"/>
                    <a:pt x="537" y="720"/>
                    <a:pt x="548" y="723"/>
                  </a:cubicBezTo>
                  <a:cubicBezTo>
                    <a:pt x="571" y="729"/>
                    <a:pt x="593" y="734"/>
                    <a:pt x="616" y="741"/>
                  </a:cubicBezTo>
                  <a:cubicBezTo>
                    <a:pt x="643" y="749"/>
                    <a:pt x="667" y="741"/>
                    <a:pt x="691" y="730"/>
                  </a:cubicBezTo>
                  <a:cubicBezTo>
                    <a:pt x="707" y="723"/>
                    <a:pt x="714" y="710"/>
                    <a:pt x="714" y="693"/>
                  </a:cubicBezTo>
                  <a:cubicBezTo>
                    <a:pt x="713" y="677"/>
                    <a:pt x="707" y="664"/>
                    <a:pt x="692" y="656"/>
                  </a:cubicBezTo>
                  <a:cubicBezTo>
                    <a:pt x="682" y="651"/>
                    <a:pt x="672" y="647"/>
                    <a:pt x="663" y="641"/>
                  </a:cubicBezTo>
                  <a:cubicBezTo>
                    <a:pt x="655" y="635"/>
                    <a:pt x="650" y="636"/>
                    <a:pt x="642" y="641"/>
                  </a:cubicBezTo>
                  <a:cubicBezTo>
                    <a:pt x="614" y="657"/>
                    <a:pt x="588" y="650"/>
                    <a:pt x="571" y="623"/>
                  </a:cubicBezTo>
                  <a:cubicBezTo>
                    <a:pt x="568" y="618"/>
                    <a:pt x="566" y="613"/>
                    <a:pt x="563" y="608"/>
                  </a:cubicBezTo>
                  <a:cubicBezTo>
                    <a:pt x="552" y="618"/>
                    <a:pt x="542" y="626"/>
                    <a:pt x="532" y="634"/>
                  </a:cubicBezTo>
                  <a:cubicBezTo>
                    <a:pt x="537" y="615"/>
                    <a:pt x="549" y="600"/>
                    <a:pt x="550" y="584"/>
                  </a:cubicBezTo>
                  <a:cubicBezTo>
                    <a:pt x="551" y="568"/>
                    <a:pt x="541" y="551"/>
                    <a:pt x="535" y="532"/>
                  </a:cubicBezTo>
                  <a:cubicBezTo>
                    <a:pt x="547" y="538"/>
                    <a:pt x="552" y="532"/>
                    <a:pt x="555" y="521"/>
                  </a:cubicBezTo>
                  <a:cubicBezTo>
                    <a:pt x="556" y="519"/>
                    <a:pt x="558" y="516"/>
                    <a:pt x="559" y="514"/>
                  </a:cubicBezTo>
                  <a:cubicBezTo>
                    <a:pt x="573" y="480"/>
                    <a:pt x="570" y="447"/>
                    <a:pt x="544" y="421"/>
                  </a:cubicBezTo>
                  <a:cubicBezTo>
                    <a:pt x="524" y="401"/>
                    <a:pt x="499" y="393"/>
                    <a:pt x="469" y="409"/>
                  </a:cubicBezTo>
                  <a:cubicBezTo>
                    <a:pt x="448" y="420"/>
                    <a:pt x="434" y="434"/>
                    <a:pt x="427" y="455"/>
                  </a:cubicBezTo>
                  <a:cubicBezTo>
                    <a:pt x="420" y="477"/>
                    <a:pt x="437" y="514"/>
                    <a:pt x="458" y="525"/>
                  </a:cubicBezTo>
                  <a:cubicBezTo>
                    <a:pt x="462" y="527"/>
                    <a:pt x="464" y="532"/>
                    <a:pt x="468" y="537"/>
                  </a:cubicBezTo>
                  <a:close/>
                  <a:moveTo>
                    <a:pt x="88" y="1113"/>
                  </a:moveTo>
                  <a:cubicBezTo>
                    <a:pt x="160" y="1096"/>
                    <a:pt x="230" y="1105"/>
                    <a:pt x="299" y="1121"/>
                  </a:cubicBezTo>
                  <a:cubicBezTo>
                    <a:pt x="336" y="1129"/>
                    <a:pt x="373" y="1137"/>
                    <a:pt x="410" y="1131"/>
                  </a:cubicBezTo>
                  <a:cubicBezTo>
                    <a:pt x="464" y="1123"/>
                    <a:pt x="517" y="1112"/>
                    <a:pt x="570" y="1100"/>
                  </a:cubicBezTo>
                  <a:cubicBezTo>
                    <a:pt x="662" y="1081"/>
                    <a:pt x="753" y="1068"/>
                    <a:pt x="845" y="1101"/>
                  </a:cubicBezTo>
                  <a:cubicBezTo>
                    <a:pt x="868" y="1109"/>
                    <a:pt x="896" y="1105"/>
                    <a:pt x="922" y="1106"/>
                  </a:cubicBezTo>
                  <a:cubicBezTo>
                    <a:pt x="920" y="1069"/>
                    <a:pt x="918" y="1036"/>
                    <a:pt x="916" y="1002"/>
                  </a:cubicBezTo>
                  <a:cubicBezTo>
                    <a:pt x="912" y="1002"/>
                    <a:pt x="910" y="1002"/>
                    <a:pt x="907" y="1002"/>
                  </a:cubicBezTo>
                  <a:cubicBezTo>
                    <a:pt x="843" y="1006"/>
                    <a:pt x="779" y="1010"/>
                    <a:pt x="715" y="1012"/>
                  </a:cubicBezTo>
                  <a:cubicBezTo>
                    <a:pt x="624" y="1015"/>
                    <a:pt x="533" y="1017"/>
                    <a:pt x="442" y="1017"/>
                  </a:cubicBezTo>
                  <a:cubicBezTo>
                    <a:pt x="345" y="1016"/>
                    <a:pt x="247" y="1011"/>
                    <a:pt x="149" y="1007"/>
                  </a:cubicBezTo>
                  <a:cubicBezTo>
                    <a:pt x="130" y="1007"/>
                    <a:pt x="111" y="1005"/>
                    <a:pt x="89" y="1003"/>
                  </a:cubicBezTo>
                  <a:cubicBezTo>
                    <a:pt x="89" y="1041"/>
                    <a:pt x="88" y="1077"/>
                    <a:pt x="88" y="1113"/>
                  </a:cubicBezTo>
                  <a:close/>
                  <a:moveTo>
                    <a:pt x="613" y="401"/>
                  </a:moveTo>
                  <a:cubicBezTo>
                    <a:pt x="611" y="399"/>
                    <a:pt x="609" y="397"/>
                    <a:pt x="606" y="396"/>
                  </a:cubicBezTo>
                  <a:cubicBezTo>
                    <a:pt x="608" y="390"/>
                    <a:pt x="609" y="384"/>
                    <a:pt x="610" y="379"/>
                  </a:cubicBezTo>
                  <a:cubicBezTo>
                    <a:pt x="614" y="366"/>
                    <a:pt x="618" y="354"/>
                    <a:pt x="620" y="341"/>
                  </a:cubicBezTo>
                  <a:cubicBezTo>
                    <a:pt x="625" y="307"/>
                    <a:pt x="607" y="291"/>
                    <a:pt x="574" y="299"/>
                  </a:cubicBezTo>
                  <a:cubicBezTo>
                    <a:pt x="568" y="300"/>
                    <a:pt x="561" y="304"/>
                    <a:pt x="556" y="309"/>
                  </a:cubicBezTo>
                  <a:cubicBezTo>
                    <a:pt x="537" y="326"/>
                    <a:pt x="531" y="349"/>
                    <a:pt x="528" y="373"/>
                  </a:cubicBezTo>
                  <a:cubicBezTo>
                    <a:pt x="527" y="386"/>
                    <a:pt x="527" y="396"/>
                    <a:pt x="544" y="400"/>
                  </a:cubicBezTo>
                  <a:cubicBezTo>
                    <a:pt x="550" y="401"/>
                    <a:pt x="557" y="407"/>
                    <a:pt x="560" y="413"/>
                  </a:cubicBezTo>
                  <a:cubicBezTo>
                    <a:pt x="570" y="431"/>
                    <a:pt x="579" y="449"/>
                    <a:pt x="589" y="468"/>
                  </a:cubicBezTo>
                  <a:cubicBezTo>
                    <a:pt x="610" y="436"/>
                    <a:pt x="636" y="406"/>
                    <a:pt x="680" y="403"/>
                  </a:cubicBezTo>
                  <a:cubicBezTo>
                    <a:pt x="680" y="384"/>
                    <a:pt x="671" y="363"/>
                    <a:pt x="694" y="352"/>
                  </a:cubicBezTo>
                  <a:cubicBezTo>
                    <a:pt x="710" y="344"/>
                    <a:pt x="719" y="357"/>
                    <a:pt x="724" y="363"/>
                  </a:cubicBezTo>
                  <a:cubicBezTo>
                    <a:pt x="738" y="364"/>
                    <a:pt x="751" y="361"/>
                    <a:pt x="756" y="367"/>
                  </a:cubicBezTo>
                  <a:cubicBezTo>
                    <a:pt x="763" y="373"/>
                    <a:pt x="764" y="386"/>
                    <a:pt x="767" y="396"/>
                  </a:cubicBezTo>
                  <a:cubicBezTo>
                    <a:pt x="778" y="382"/>
                    <a:pt x="790" y="369"/>
                    <a:pt x="801" y="353"/>
                  </a:cubicBezTo>
                  <a:cubicBezTo>
                    <a:pt x="813" y="337"/>
                    <a:pt x="825" y="320"/>
                    <a:pt x="835" y="302"/>
                  </a:cubicBezTo>
                  <a:cubicBezTo>
                    <a:pt x="845" y="282"/>
                    <a:pt x="837" y="265"/>
                    <a:pt x="824" y="249"/>
                  </a:cubicBezTo>
                  <a:cubicBezTo>
                    <a:pt x="812" y="235"/>
                    <a:pt x="798" y="238"/>
                    <a:pt x="784" y="241"/>
                  </a:cubicBezTo>
                  <a:cubicBezTo>
                    <a:pt x="726" y="255"/>
                    <a:pt x="691" y="298"/>
                    <a:pt x="657" y="342"/>
                  </a:cubicBezTo>
                  <a:cubicBezTo>
                    <a:pt x="645" y="358"/>
                    <a:pt x="634" y="374"/>
                    <a:pt x="623" y="389"/>
                  </a:cubicBezTo>
                  <a:cubicBezTo>
                    <a:pt x="620" y="393"/>
                    <a:pt x="616" y="397"/>
                    <a:pt x="613" y="401"/>
                  </a:cubicBezTo>
                  <a:close/>
                  <a:moveTo>
                    <a:pt x="512" y="385"/>
                  </a:moveTo>
                  <a:cubicBezTo>
                    <a:pt x="511" y="350"/>
                    <a:pt x="517" y="317"/>
                    <a:pt x="545" y="295"/>
                  </a:cubicBezTo>
                  <a:cubicBezTo>
                    <a:pt x="559" y="283"/>
                    <a:pt x="562" y="270"/>
                    <a:pt x="562" y="254"/>
                  </a:cubicBezTo>
                  <a:cubicBezTo>
                    <a:pt x="563" y="248"/>
                    <a:pt x="563" y="241"/>
                    <a:pt x="564" y="234"/>
                  </a:cubicBezTo>
                  <a:cubicBezTo>
                    <a:pt x="570" y="193"/>
                    <a:pt x="565" y="153"/>
                    <a:pt x="554" y="113"/>
                  </a:cubicBezTo>
                  <a:cubicBezTo>
                    <a:pt x="549" y="98"/>
                    <a:pt x="539" y="93"/>
                    <a:pt x="526" y="97"/>
                  </a:cubicBezTo>
                  <a:cubicBezTo>
                    <a:pt x="518" y="100"/>
                    <a:pt x="509" y="104"/>
                    <a:pt x="504" y="110"/>
                  </a:cubicBezTo>
                  <a:cubicBezTo>
                    <a:pt x="457" y="162"/>
                    <a:pt x="434" y="223"/>
                    <a:pt x="434" y="292"/>
                  </a:cubicBezTo>
                  <a:cubicBezTo>
                    <a:pt x="434" y="297"/>
                    <a:pt x="439" y="303"/>
                    <a:pt x="443" y="308"/>
                  </a:cubicBezTo>
                  <a:cubicBezTo>
                    <a:pt x="453" y="320"/>
                    <a:pt x="465" y="330"/>
                    <a:pt x="472" y="344"/>
                  </a:cubicBezTo>
                  <a:cubicBezTo>
                    <a:pt x="479" y="356"/>
                    <a:pt x="482" y="370"/>
                    <a:pt x="486" y="384"/>
                  </a:cubicBezTo>
                  <a:cubicBezTo>
                    <a:pt x="494" y="384"/>
                    <a:pt x="502" y="384"/>
                    <a:pt x="512" y="385"/>
                  </a:cubicBezTo>
                  <a:close/>
                  <a:moveTo>
                    <a:pt x="275" y="455"/>
                  </a:moveTo>
                  <a:cubicBezTo>
                    <a:pt x="289" y="431"/>
                    <a:pt x="307" y="409"/>
                    <a:pt x="335" y="400"/>
                  </a:cubicBezTo>
                  <a:cubicBezTo>
                    <a:pt x="331" y="383"/>
                    <a:pt x="327" y="367"/>
                    <a:pt x="324" y="351"/>
                  </a:cubicBezTo>
                  <a:cubicBezTo>
                    <a:pt x="316" y="318"/>
                    <a:pt x="308" y="286"/>
                    <a:pt x="284" y="260"/>
                  </a:cubicBezTo>
                  <a:cubicBezTo>
                    <a:pt x="260" y="233"/>
                    <a:pt x="223" y="236"/>
                    <a:pt x="206" y="267"/>
                  </a:cubicBezTo>
                  <a:cubicBezTo>
                    <a:pt x="194" y="288"/>
                    <a:pt x="195" y="311"/>
                    <a:pt x="197" y="333"/>
                  </a:cubicBezTo>
                  <a:cubicBezTo>
                    <a:pt x="200" y="368"/>
                    <a:pt x="218" y="397"/>
                    <a:pt x="235" y="426"/>
                  </a:cubicBezTo>
                  <a:cubicBezTo>
                    <a:pt x="244" y="440"/>
                    <a:pt x="254" y="455"/>
                    <a:pt x="275" y="455"/>
                  </a:cubicBezTo>
                  <a:close/>
                  <a:moveTo>
                    <a:pt x="713" y="634"/>
                  </a:moveTo>
                  <a:cubicBezTo>
                    <a:pt x="780" y="627"/>
                    <a:pt x="844" y="612"/>
                    <a:pt x="901" y="576"/>
                  </a:cubicBezTo>
                  <a:cubicBezTo>
                    <a:pt x="909" y="571"/>
                    <a:pt x="916" y="565"/>
                    <a:pt x="921" y="558"/>
                  </a:cubicBezTo>
                  <a:cubicBezTo>
                    <a:pt x="936" y="539"/>
                    <a:pt x="938" y="501"/>
                    <a:pt x="905" y="495"/>
                  </a:cubicBezTo>
                  <a:cubicBezTo>
                    <a:pt x="876" y="490"/>
                    <a:pt x="847" y="491"/>
                    <a:pt x="818" y="490"/>
                  </a:cubicBezTo>
                  <a:cubicBezTo>
                    <a:pt x="813" y="490"/>
                    <a:pt x="809" y="493"/>
                    <a:pt x="800" y="497"/>
                  </a:cubicBezTo>
                  <a:cubicBezTo>
                    <a:pt x="822" y="499"/>
                    <a:pt x="824" y="510"/>
                    <a:pt x="820" y="525"/>
                  </a:cubicBezTo>
                  <a:cubicBezTo>
                    <a:pt x="819" y="529"/>
                    <a:pt x="820" y="535"/>
                    <a:pt x="820" y="540"/>
                  </a:cubicBezTo>
                  <a:cubicBezTo>
                    <a:pt x="820" y="547"/>
                    <a:pt x="822" y="557"/>
                    <a:pt x="818" y="561"/>
                  </a:cubicBezTo>
                  <a:cubicBezTo>
                    <a:pt x="813" y="566"/>
                    <a:pt x="803" y="567"/>
                    <a:pt x="796" y="569"/>
                  </a:cubicBezTo>
                  <a:cubicBezTo>
                    <a:pt x="792" y="569"/>
                    <a:pt x="788" y="566"/>
                    <a:pt x="783" y="565"/>
                  </a:cubicBezTo>
                  <a:cubicBezTo>
                    <a:pt x="774" y="603"/>
                    <a:pt x="741" y="615"/>
                    <a:pt x="713" y="634"/>
                  </a:cubicBezTo>
                  <a:close/>
                  <a:moveTo>
                    <a:pt x="730" y="505"/>
                  </a:moveTo>
                  <a:cubicBezTo>
                    <a:pt x="738" y="501"/>
                    <a:pt x="746" y="498"/>
                    <a:pt x="753" y="495"/>
                  </a:cubicBezTo>
                  <a:cubicBezTo>
                    <a:pt x="785" y="481"/>
                    <a:pt x="816" y="465"/>
                    <a:pt x="853" y="469"/>
                  </a:cubicBezTo>
                  <a:cubicBezTo>
                    <a:pt x="856" y="469"/>
                    <a:pt x="861" y="468"/>
                    <a:pt x="863" y="465"/>
                  </a:cubicBezTo>
                  <a:cubicBezTo>
                    <a:pt x="876" y="449"/>
                    <a:pt x="890" y="434"/>
                    <a:pt x="899" y="416"/>
                  </a:cubicBezTo>
                  <a:cubicBezTo>
                    <a:pt x="910" y="395"/>
                    <a:pt x="895" y="379"/>
                    <a:pt x="883" y="364"/>
                  </a:cubicBezTo>
                  <a:cubicBezTo>
                    <a:pt x="873" y="352"/>
                    <a:pt x="859" y="357"/>
                    <a:pt x="849" y="363"/>
                  </a:cubicBezTo>
                  <a:cubicBezTo>
                    <a:pt x="825" y="377"/>
                    <a:pt x="801" y="392"/>
                    <a:pt x="779" y="409"/>
                  </a:cubicBezTo>
                  <a:cubicBezTo>
                    <a:pt x="750" y="432"/>
                    <a:pt x="728" y="461"/>
                    <a:pt x="730" y="505"/>
                  </a:cubicBezTo>
                  <a:close/>
                  <a:moveTo>
                    <a:pt x="735" y="708"/>
                  </a:moveTo>
                  <a:cubicBezTo>
                    <a:pt x="776" y="697"/>
                    <a:pt x="789" y="707"/>
                    <a:pt x="790" y="736"/>
                  </a:cubicBezTo>
                  <a:cubicBezTo>
                    <a:pt x="818" y="736"/>
                    <a:pt x="845" y="737"/>
                    <a:pt x="870" y="721"/>
                  </a:cubicBezTo>
                  <a:cubicBezTo>
                    <a:pt x="885" y="711"/>
                    <a:pt x="895" y="691"/>
                    <a:pt x="892" y="671"/>
                  </a:cubicBezTo>
                  <a:cubicBezTo>
                    <a:pt x="890" y="654"/>
                    <a:pt x="878" y="641"/>
                    <a:pt x="860" y="635"/>
                  </a:cubicBezTo>
                  <a:cubicBezTo>
                    <a:pt x="837" y="626"/>
                    <a:pt x="816" y="634"/>
                    <a:pt x="794" y="639"/>
                  </a:cubicBezTo>
                  <a:cubicBezTo>
                    <a:pt x="769" y="645"/>
                    <a:pt x="743" y="649"/>
                    <a:pt x="720" y="653"/>
                  </a:cubicBezTo>
                  <a:cubicBezTo>
                    <a:pt x="725" y="671"/>
                    <a:pt x="730" y="689"/>
                    <a:pt x="735" y="708"/>
                  </a:cubicBezTo>
                  <a:close/>
                  <a:moveTo>
                    <a:pt x="642" y="334"/>
                  </a:moveTo>
                  <a:cubicBezTo>
                    <a:pt x="660" y="312"/>
                    <a:pt x="680" y="291"/>
                    <a:pt x="696" y="268"/>
                  </a:cubicBezTo>
                  <a:cubicBezTo>
                    <a:pt x="706" y="252"/>
                    <a:pt x="714" y="234"/>
                    <a:pt x="718" y="216"/>
                  </a:cubicBezTo>
                  <a:cubicBezTo>
                    <a:pt x="723" y="194"/>
                    <a:pt x="706" y="169"/>
                    <a:pt x="682" y="160"/>
                  </a:cubicBezTo>
                  <a:cubicBezTo>
                    <a:pt x="666" y="153"/>
                    <a:pt x="652" y="165"/>
                    <a:pt x="640" y="176"/>
                  </a:cubicBezTo>
                  <a:cubicBezTo>
                    <a:pt x="618" y="194"/>
                    <a:pt x="608" y="218"/>
                    <a:pt x="597" y="244"/>
                  </a:cubicBezTo>
                  <a:cubicBezTo>
                    <a:pt x="609" y="249"/>
                    <a:pt x="622" y="253"/>
                    <a:pt x="632" y="260"/>
                  </a:cubicBezTo>
                  <a:cubicBezTo>
                    <a:pt x="636" y="264"/>
                    <a:pt x="638" y="273"/>
                    <a:pt x="638" y="280"/>
                  </a:cubicBezTo>
                  <a:cubicBezTo>
                    <a:pt x="637" y="284"/>
                    <a:pt x="631" y="288"/>
                    <a:pt x="630" y="291"/>
                  </a:cubicBezTo>
                  <a:cubicBezTo>
                    <a:pt x="634" y="307"/>
                    <a:pt x="638" y="321"/>
                    <a:pt x="642" y="334"/>
                  </a:cubicBezTo>
                  <a:close/>
                  <a:moveTo>
                    <a:pt x="417" y="297"/>
                  </a:moveTo>
                  <a:cubicBezTo>
                    <a:pt x="419" y="271"/>
                    <a:pt x="421" y="246"/>
                    <a:pt x="423" y="221"/>
                  </a:cubicBezTo>
                  <a:cubicBezTo>
                    <a:pt x="423" y="217"/>
                    <a:pt x="421" y="211"/>
                    <a:pt x="418" y="207"/>
                  </a:cubicBezTo>
                  <a:cubicBezTo>
                    <a:pt x="409" y="193"/>
                    <a:pt x="380" y="184"/>
                    <a:pt x="363" y="190"/>
                  </a:cubicBezTo>
                  <a:cubicBezTo>
                    <a:pt x="342" y="198"/>
                    <a:pt x="322" y="224"/>
                    <a:pt x="324" y="242"/>
                  </a:cubicBezTo>
                  <a:cubicBezTo>
                    <a:pt x="331" y="291"/>
                    <a:pt x="339" y="340"/>
                    <a:pt x="347" y="389"/>
                  </a:cubicBezTo>
                  <a:cubicBezTo>
                    <a:pt x="348" y="392"/>
                    <a:pt x="353" y="395"/>
                    <a:pt x="356" y="398"/>
                  </a:cubicBezTo>
                  <a:cubicBezTo>
                    <a:pt x="337" y="335"/>
                    <a:pt x="358" y="301"/>
                    <a:pt x="417" y="297"/>
                  </a:cubicBezTo>
                  <a:close/>
                  <a:moveTo>
                    <a:pt x="264" y="647"/>
                  </a:moveTo>
                  <a:cubicBezTo>
                    <a:pt x="243" y="640"/>
                    <a:pt x="223" y="634"/>
                    <a:pt x="202" y="627"/>
                  </a:cubicBezTo>
                  <a:cubicBezTo>
                    <a:pt x="183" y="620"/>
                    <a:pt x="169" y="622"/>
                    <a:pt x="156" y="638"/>
                  </a:cubicBezTo>
                  <a:cubicBezTo>
                    <a:pt x="149" y="645"/>
                    <a:pt x="143" y="653"/>
                    <a:pt x="138" y="662"/>
                  </a:cubicBezTo>
                  <a:cubicBezTo>
                    <a:pt x="129" y="676"/>
                    <a:pt x="128" y="699"/>
                    <a:pt x="137" y="709"/>
                  </a:cubicBezTo>
                  <a:cubicBezTo>
                    <a:pt x="149" y="721"/>
                    <a:pt x="164" y="722"/>
                    <a:pt x="179" y="717"/>
                  </a:cubicBezTo>
                  <a:cubicBezTo>
                    <a:pt x="205" y="708"/>
                    <a:pt x="231" y="699"/>
                    <a:pt x="257" y="690"/>
                  </a:cubicBezTo>
                  <a:cubicBezTo>
                    <a:pt x="259" y="675"/>
                    <a:pt x="262" y="662"/>
                    <a:pt x="264" y="647"/>
                  </a:cubicBezTo>
                  <a:close/>
                  <a:moveTo>
                    <a:pt x="656" y="519"/>
                  </a:moveTo>
                  <a:cubicBezTo>
                    <a:pt x="671" y="514"/>
                    <a:pt x="687" y="509"/>
                    <a:pt x="702" y="504"/>
                  </a:cubicBezTo>
                  <a:cubicBezTo>
                    <a:pt x="703" y="504"/>
                    <a:pt x="704" y="504"/>
                    <a:pt x="705" y="503"/>
                  </a:cubicBezTo>
                  <a:cubicBezTo>
                    <a:pt x="707" y="500"/>
                    <a:pt x="711" y="497"/>
                    <a:pt x="712" y="493"/>
                  </a:cubicBezTo>
                  <a:cubicBezTo>
                    <a:pt x="716" y="480"/>
                    <a:pt x="719" y="467"/>
                    <a:pt x="721" y="454"/>
                  </a:cubicBezTo>
                  <a:cubicBezTo>
                    <a:pt x="723" y="437"/>
                    <a:pt x="709" y="420"/>
                    <a:pt x="692" y="420"/>
                  </a:cubicBezTo>
                  <a:cubicBezTo>
                    <a:pt x="672" y="420"/>
                    <a:pt x="651" y="423"/>
                    <a:pt x="637" y="438"/>
                  </a:cubicBezTo>
                  <a:cubicBezTo>
                    <a:pt x="617" y="461"/>
                    <a:pt x="599" y="486"/>
                    <a:pt x="581" y="510"/>
                  </a:cubicBezTo>
                  <a:cubicBezTo>
                    <a:pt x="579" y="513"/>
                    <a:pt x="578" y="518"/>
                    <a:pt x="576" y="523"/>
                  </a:cubicBezTo>
                  <a:cubicBezTo>
                    <a:pt x="619" y="494"/>
                    <a:pt x="642" y="493"/>
                    <a:pt x="656" y="519"/>
                  </a:cubicBezTo>
                  <a:close/>
                  <a:moveTo>
                    <a:pt x="410" y="442"/>
                  </a:moveTo>
                  <a:cubicBezTo>
                    <a:pt x="423" y="428"/>
                    <a:pt x="433" y="414"/>
                    <a:pt x="446" y="403"/>
                  </a:cubicBezTo>
                  <a:cubicBezTo>
                    <a:pt x="466" y="385"/>
                    <a:pt x="468" y="381"/>
                    <a:pt x="457" y="356"/>
                  </a:cubicBezTo>
                  <a:cubicBezTo>
                    <a:pt x="453" y="347"/>
                    <a:pt x="448" y="339"/>
                    <a:pt x="441" y="332"/>
                  </a:cubicBezTo>
                  <a:cubicBezTo>
                    <a:pt x="424" y="313"/>
                    <a:pt x="403" y="310"/>
                    <a:pt x="385" y="323"/>
                  </a:cubicBezTo>
                  <a:cubicBezTo>
                    <a:pt x="363" y="339"/>
                    <a:pt x="358" y="361"/>
                    <a:pt x="371" y="383"/>
                  </a:cubicBezTo>
                  <a:cubicBezTo>
                    <a:pt x="384" y="404"/>
                    <a:pt x="397" y="423"/>
                    <a:pt x="410" y="442"/>
                  </a:cubicBezTo>
                  <a:close/>
                  <a:moveTo>
                    <a:pt x="692" y="637"/>
                  </a:moveTo>
                  <a:cubicBezTo>
                    <a:pt x="699" y="629"/>
                    <a:pt x="703" y="622"/>
                    <a:pt x="709" y="616"/>
                  </a:cubicBezTo>
                  <a:cubicBezTo>
                    <a:pt x="722" y="605"/>
                    <a:pt x="737" y="594"/>
                    <a:pt x="750" y="582"/>
                  </a:cubicBezTo>
                  <a:cubicBezTo>
                    <a:pt x="762" y="571"/>
                    <a:pt x="764" y="557"/>
                    <a:pt x="757" y="543"/>
                  </a:cubicBezTo>
                  <a:cubicBezTo>
                    <a:pt x="750" y="530"/>
                    <a:pt x="740" y="522"/>
                    <a:pt x="724" y="530"/>
                  </a:cubicBezTo>
                  <a:cubicBezTo>
                    <a:pt x="721" y="532"/>
                    <a:pt x="717" y="529"/>
                    <a:pt x="713" y="529"/>
                  </a:cubicBezTo>
                  <a:cubicBezTo>
                    <a:pt x="700" y="531"/>
                    <a:pt x="686" y="525"/>
                    <a:pt x="677" y="535"/>
                  </a:cubicBezTo>
                  <a:cubicBezTo>
                    <a:pt x="681" y="552"/>
                    <a:pt x="689" y="568"/>
                    <a:pt x="687" y="582"/>
                  </a:cubicBezTo>
                  <a:cubicBezTo>
                    <a:pt x="686" y="597"/>
                    <a:pt x="676" y="611"/>
                    <a:pt x="670" y="627"/>
                  </a:cubicBezTo>
                  <a:cubicBezTo>
                    <a:pt x="677" y="630"/>
                    <a:pt x="685" y="634"/>
                    <a:pt x="692" y="637"/>
                  </a:cubicBezTo>
                  <a:close/>
                  <a:moveTo>
                    <a:pt x="669" y="579"/>
                  </a:moveTo>
                  <a:cubicBezTo>
                    <a:pt x="670" y="559"/>
                    <a:pt x="657" y="543"/>
                    <a:pt x="640" y="529"/>
                  </a:cubicBezTo>
                  <a:cubicBezTo>
                    <a:pt x="635" y="525"/>
                    <a:pt x="626" y="523"/>
                    <a:pt x="619" y="524"/>
                  </a:cubicBezTo>
                  <a:cubicBezTo>
                    <a:pt x="594" y="529"/>
                    <a:pt x="581" y="548"/>
                    <a:pt x="577" y="570"/>
                  </a:cubicBezTo>
                  <a:cubicBezTo>
                    <a:pt x="574" y="591"/>
                    <a:pt x="584" y="610"/>
                    <a:pt x="600" y="624"/>
                  </a:cubicBezTo>
                  <a:cubicBezTo>
                    <a:pt x="605" y="628"/>
                    <a:pt x="612" y="629"/>
                    <a:pt x="617" y="629"/>
                  </a:cubicBezTo>
                  <a:cubicBezTo>
                    <a:pt x="637" y="628"/>
                    <a:pt x="665" y="602"/>
                    <a:pt x="669" y="579"/>
                  </a:cubicBezTo>
                  <a:close/>
                  <a:moveTo>
                    <a:pt x="402" y="115"/>
                  </a:moveTo>
                  <a:cubicBezTo>
                    <a:pt x="400" y="114"/>
                    <a:pt x="398" y="112"/>
                    <a:pt x="396" y="111"/>
                  </a:cubicBezTo>
                  <a:cubicBezTo>
                    <a:pt x="391" y="119"/>
                    <a:pt x="387" y="127"/>
                    <a:pt x="381" y="135"/>
                  </a:cubicBezTo>
                  <a:cubicBezTo>
                    <a:pt x="379" y="139"/>
                    <a:pt x="374" y="141"/>
                    <a:pt x="371" y="144"/>
                  </a:cubicBezTo>
                  <a:cubicBezTo>
                    <a:pt x="368" y="140"/>
                    <a:pt x="366" y="137"/>
                    <a:pt x="364" y="133"/>
                  </a:cubicBezTo>
                  <a:cubicBezTo>
                    <a:pt x="361" y="128"/>
                    <a:pt x="361" y="121"/>
                    <a:pt x="357" y="118"/>
                  </a:cubicBezTo>
                  <a:cubicBezTo>
                    <a:pt x="354" y="116"/>
                    <a:pt x="344" y="114"/>
                    <a:pt x="342" y="117"/>
                  </a:cubicBezTo>
                  <a:cubicBezTo>
                    <a:pt x="334" y="126"/>
                    <a:pt x="347" y="160"/>
                    <a:pt x="358" y="164"/>
                  </a:cubicBezTo>
                  <a:cubicBezTo>
                    <a:pt x="361" y="165"/>
                    <a:pt x="364" y="165"/>
                    <a:pt x="366" y="164"/>
                  </a:cubicBezTo>
                  <a:cubicBezTo>
                    <a:pt x="382" y="150"/>
                    <a:pt x="398" y="137"/>
                    <a:pt x="402" y="115"/>
                  </a:cubicBezTo>
                  <a:close/>
                  <a:moveTo>
                    <a:pt x="486" y="31"/>
                  </a:moveTo>
                  <a:cubicBezTo>
                    <a:pt x="484" y="32"/>
                    <a:pt x="482" y="33"/>
                    <a:pt x="480" y="34"/>
                  </a:cubicBezTo>
                  <a:cubicBezTo>
                    <a:pt x="487" y="48"/>
                    <a:pt x="492" y="63"/>
                    <a:pt x="501" y="75"/>
                  </a:cubicBezTo>
                  <a:cubicBezTo>
                    <a:pt x="508" y="86"/>
                    <a:pt x="521" y="82"/>
                    <a:pt x="526" y="70"/>
                  </a:cubicBezTo>
                  <a:cubicBezTo>
                    <a:pt x="531" y="61"/>
                    <a:pt x="536" y="54"/>
                    <a:pt x="539" y="45"/>
                  </a:cubicBezTo>
                  <a:cubicBezTo>
                    <a:pt x="542" y="37"/>
                    <a:pt x="542" y="29"/>
                    <a:pt x="543" y="21"/>
                  </a:cubicBezTo>
                  <a:cubicBezTo>
                    <a:pt x="541" y="20"/>
                    <a:pt x="539" y="19"/>
                    <a:pt x="536" y="18"/>
                  </a:cubicBezTo>
                  <a:cubicBezTo>
                    <a:pt x="531" y="27"/>
                    <a:pt x="526" y="37"/>
                    <a:pt x="521" y="46"/>
                  </a:cubicBezTo>
                  <a:cubicBezTo>
                    <a:pt x="518" y="51"/>
                    <a:pt x="514" y="56"/>
                    <a:pt x="511" y="60"/>
                  </a:cubicBezTo>
                  <a:cubicBezTo>
                    <a:pt x="507" y="57"/>
                    <a:pt x="502" y="54"/>
                    <a:pt x="498" y="49"/>
                  </a:cubicBezTo>
                  <a:cubicBezTo>
                    <a:pt x="494" y="44"/>
                    <a:pt x="490" y="37"/>
                    <a:pt x="486" y="31"/>
                  </a:cubicBezTo>
                  <a:close/>
                  <a:moveTo>
                    <a:pt x="179" y="194"/>
                  </a:moveTo>
                  <a:cubicBezTo>
                    <a:pt x="165" y="202"/>
                    <a:pt x="165" y="212"/>
                    <a:pt x="174" y="224"/>
                  </a:cubicBezTo>
                  <a:cubicBezTo>
                    <a:pt x="181" y="232"/>
                    <a:pt x="199" y="235"/>
                    <a:pt x="206" y="230"/>
                  </a:cubicBezTo>
                  <a:cubicBezTo>
                    <a:pt x="218" y="220"/>
                    <a:pt x="222" y="187"/>
                    <a:pt x="214" y="173"/>
                  </a:cubicBezTo>
                  <a:cubicBezTo>
                    <a:pt x="212" y="177"/>
                    <a:pt x="211" y="180"/>
                    <a:pt x="210" y="184"/>
                  </a:cubicBezTo>
                  <a:cubicBezTo>
                    <a:pt x="207" y="192"/>
                    <a:pt x="204" y="200"/>
                    <a:pt x="201" y="209"/>
                  </a:cubicBezTo>
                  <a:cubicBezTo>
                    <a:pt x="194" y="204"/>
                    <a:pt x="187" y="199"/>
                    <a:pt x="179" y="194"/>
                  </a:cubicBezTo>
                  <a:close/>
                  <a:moveTo>
                    <a:pt x="935" y="691"/>
                  </a:moveTo>
                  <a:cubicBezTo>
                    <a:pt x="941" y="689"/>
                    <a:pt x="953" y="687"/>
                    <a:pt x="953" y="684"/>
                  </a:cubicBezTo>
                  <a:cubicBezTo>
                    <a:pt x="952" y="672"/>
                    <a:pt x="943" y="677"/>
                    <a:pt x="936" y="677"/>
                  </a:cubicBezTo>
                  <a:cubicBezTo>
                    <a:pt x="933" y="677"/>
                    <a:pt x="927" y="674"/>
                    <a:pt x="927" y="672"/>
                  </a:cubicBezTo>
                  <a:cubicBezTo>
                    <a:pt x="927" y="669"/>
                    <a:pt x="929" y="664"/>
                    <a:pt x="932" y="662"/>
                  </a:cubicBezTo>
                  <a:cubicBezTo>
                    <a:pt x="937" y="656"/>
                    <a:pt x="945" y="653"/>
                    <a:pt x="949" y="647"/>
                  </a:cubicBezTo>
                  <a:cubicBezTo>
                    <a:pt x="952" y="644"/>
                    <a:pt x="952" y="637"/>
                    <a:pt x="953" y="633"/>
                  </a:cubicBezTo>
                  <a:cubicBezTo>
                    <a:pt x="948" y="633"/>
                    <a:pt x="943" y="632"/>
                    <a:pt x="940" y="635"/>
                  </a:cubicBezTo>
                  <a:cubicBezTo>
                    <a:pt x="933" y="640"/>
                    <a:pt x="926" y="646"/>
                    <a:pt x="920" y="652"/>
                  </a:cubicBezTo>
                  <a:cubicBezTo>
                    <a:pt x="904" y="673"/>
                    <a:pt x="908" y="683"/>
                    <a:pt x="935" y="691"/>
                  </a:cubicBezTo>
                  <a:close/>
                  <a:moveTo>
                    <a:pt x="745" y="377"/>
                  </a:moveTo>
                  <a:cubicBezTo>
                    <a:pt x="743" y="378"/>
                    <a:pt x="740" y="379"/>
                    <a:pt x="738" y="381"/>
                  </a:cubicBezTo>
                  <a:cubicBezTo>
                    <a:pt x="733" y="386"/>
                    <a:pt x="728" y="391"/>
                    <a:pt x="723" y="396"/>
                  </a:cubicBezTo>
                  <a:cubicBezTo>
                    <a:pt x="720" y="398"/>
                    <a:pt x="715" y="398"/>
                    <a:pt x="711" y="400"/>
                  </a:cubicBezTo>
                  <a:cubicBezTo>
                    <a:pt x="710" y="396"/>
                    <a:pt x="708" y="392"/>
                    <a:pt x="708" y="388"/>
                  </a:cubicBezTo>
                  <a:cubicBezTo>
                    <a:pt x="707" y="382"/>
                    <a:pt x="708" y="375"/>
                    <a:pt x="708" y="369"/>
                  </a:cubicBezTo>
                  <a:cubicBezTo>
                    <a:pt x="707" y="368"/>
                    <a:pt x="699" y="367"/>
                    <a:pt x="699" y="367"/>
                  </a:cubicBezTo>
                  <a:cubicBezTo>
                    <a:pt x="697" y="374"/>
                    <a:pt x="695" y="381"/>
                    <a:pt x="694" y="389"/>
                  </a:cubicBezTo>
                  <a:cubicBezTo>
                    <a:pt x="693" y="390"/>
                    <a:pt x="694" y="392"/>
                    <a:pt x="695" y="393"/>
                  </a:cubicBezTo>
                  <a:cubicBezTo>
                    <a:pt x="698" y="406"/>
                    <a:pt x="711" y="411"/>
                    <a:pt x="726" y="406"/>
                  </a:cubicBezTo>
                  <a:cubicBezTo>
                    <a:pt x="746" y="399"/>
                    <a:pt x="751" y="393"/>
                    <a:pt x="745" y="377"/>
                  </a:cubicBezTo>
                  <a:close/>
                  <a:moveTo>
                    <a:pt x="921" y="301"/>
                  </a:moveTo>
                  <a:cubicBezTo>
                    <a:pt x="904" y="313"/>
                    <a:pt x="901" y="328"/>
                    <a:pt x="903" y="345"/>
                  </a:cubicBezTo>
                  <a:cubicBezTo>
                    <a:pt x="903" y="347"/>
                    <a:pt x="906" y="351"/>
                    <a:pt x="909" y="351"/>
                  </a:cubicBezTo>
                  <a:cubicBezTo>
                    <a:pt x="923" y="356"/>
                    <a:pt x="946" y="345"/>
                    <a:pt x="955" y="328"/>
                  </a:cubicBezTo>
                  <a:cubicBezTo>
                    <a:pt x="946" y="330"/>
                    <a:pt x="939" y="332"/>
                    <a:pt x="933" y="334"/>
                  </a:cubicBezTo>
                  <a:cubicBezTo>
                    <a:pt x="926" y="336"/>
                    <a:pt x="920" y="338"/>
                    <a:pt x="913" y="340"/>
                  </a:cubicBezTo>
                  <a:cubicBezTo>
                    <a:pt x="915" y="334"/>
                    <a:pt x="917" y="327"/>
                    <a:pt x="919" y="321"/>
                  </a:cubicBezTo>
                  <a:cubicBezTo>
                    <a:pt x="920" y="314"/>
                    <a:pt x="920" y="308"/>
                    <a:pt x="921" y="301"/>
                  </a:cubicBezTo>
                  <a:close/>
                  <a:moveTo>
                    <a:pt x="985" y="492"/>
                  </a:moveTo>
                  <a:cubicBezTo>
                    <a:pt x="983" y="490"/>
                    <a:pt x="980" y="487"/>
                    <a:pt x="977" y="485"/>
                  </a:cubicBezTo>
                  <a:cubicBezTo>
                    <a:pt x="968" y="498"/>
                    <a:pt x="957" y="510"/>
                    <a:pt x="952" y="524"/>
                  </a:cubicBezTo>
                  <a:cubicBezTo>
                    <a:pt x="946" y="538"/>
                    <a:pt x="957" y="551"/>
                    <a:pt x="973" y="549"/>
                  </a:cubicBezTo>
                  <a:cubicBezTo>
                    <a:pt x="978" y="549"/>
                    <a:pt x="983" y="543"/>
                    <a:pt x="988" y="540"/>
                  </a:cubicBezTo>
                  <a:cubicBezTo>
                    <a:pt x="983" y="536"/>
                    <a:pt x="978" y="532"/>
                    <a:pt x="973" y="528"/>
                  </a:cubicBezTo>
                  <a:cubicBezTo>
                    <a:pt x="969" y="526"/>
                    <a:pt x="964" y="524"/>
                    <a:pt x="959" y="522"/>
                  </a:cubicBezTo>
                  <a:cubicBezTo>
                    <a:pt x="962" y="518"/>
                    <a:pt x="965" y="514"/>
                    <a:pt x="968" y="510"/>
                  </a:cubicBezTo>
                  <a:cubicBezTo>
                    <a:pt x="974" y="504"/>
                    <a:pt x="980" y="498"/>
                    <a:pt x="985" y="492"/>
                  </a:cubicBezTo>
                  <a:close/>
                  <a:moveTo>
                    <a:pt x="844" y="242"/>
                  </a:moveTo>
                  <a:cubicBezTo>
                    <a:pt x="866" y="237"/>
                    <a:pt x="882" y="232"/>
                    <a:pt x="894" y="216"/>
                  </a:cubicBezTo>
                  <a:cubicBezTo>
                    <a:pt x="885" y="216"/>
                    <a:pt x="877" y="220"/>
                    <a:pt x="870" y="222"/>
                  </a:cubicBezTo>
                  <a:cubicBezTo>
                    <a:pt x="865" y="223"/>
                    <a:pt x="860" y="223"/>
                    <a:pt x="855" y="224"/>
                  </a:cubicBezTo>
                  <a:cubicBezTo>
                    <a:pt x="856" y="218"/>
                    <a:pt x="855" y="212"/>
                    <a:pt x="858" y="208"/>
                  </a:cubicBezTo>
                  <a:cubicBezTo>
                    <a:pt x="865" y="196"/>
                    <a:pt x="865" y="193"/>
                    <a:pt x="854" y="182"/>
                  </a:cubicBezTo>
                  <a:cubicBezTo>
                    <a:pt x="850" y="202"/>
                    <a:pt x="847" y="220"/>
                    <a:pt x="844" y="242"/>
                  </a:cubicBezTo>
                  <a:close/>
                  <a:moveTo>
                    <a:pt x="509" y="833"/>
                  </a:moveTo>
                  <a:cubicBezTo>
                    <a:pt x="511" y="830"/>
                    <a:pt x="512" y="828"/>
                    <a:pt x="514" y="825"/>
                  </a:cubicBezTo>
                  <a:cubicBezTo>
                    <a:pt x="503" y="818"/>
                    <a:pt x="493" y="810"/>
                    <a:pt x="481" y="803"/>
                  </a:cubicBezTo>
                  <a:cubicBezTo>
                    <a:pt x="473" y="798"/>
                    <a:pt x="464" y="797"/>
                    <a:pt x="459" y="807"/>
                  </a:cubicBezTo>
                  <a:cubicBezTo>
                    <a:pt x="453" y="817"/>
                    <a:pt x="449" y="827"/>
                    <a:pt x="458" y="842"/>
                  </a:cubicBezTo>
                  <a:cubicBezTo>
                    <a:pt x="461" y="835"/>
                    <a:pt x="462" y="832"/>
                    <a:pt x="463" y="829"/>
                  </a:cubicBezTo>
                  <a:cubicBezTo>
                    <a:pt x="464" y="824"/>
                    <a:pt x="465" y="819"/>
                    <a:pt x="467" y="814"/>
                  </a:cubicBezTo>
                  <a:cubicBezTo>
                    <a:pt x="471" y="816"/>
                    <a:pt x="476" y="818"/>
                    <a:pt x="481" y="820"/>
                  </a:cubicBezTo>
                  <a:cubicBezTo>
                    <a:pt x="490" y="824"/>
                    <a:pt x="500" y="829"/>
                    <a:pt x="509" y="833"/>
                  </a:cubicBezTo>
                  <a:close/>
                  <a:moveTo>
                    <a:pt x="740" y="777"/>
                  </a:moveTo>
                  <a:cubicBezTo>
                    <a:pt x="742" y="776"/>
                    <a:pt x="744" y="774"/>
                    <a:pt x="746" y="773"/>
                  </a:cubicBezTo>
                  <a:cubicBezTo>
                    <a:pt x="742" y="767"/>
                    <a:pt x="738" y="760"/>
                    <a:pt x="735" y="754"/>
                  </a:cubicBezTo>
                  <a:cubicBezTo>
                    <a:pt x="733" y="750"/>
                    <a:pt x="731" y="744"/>
                    <a:pt x="733" y="742"/>
                  </a:cubicBezTo>
                  <a:cubicBezTo>
                    <a:pt x="735" y="739"/>
                    <a:pt x="740" y="738"/>
                    <a:pt x="744" y="738"/>
                  </a:cubicBezTo>
                  <a:cubicBezTo>
                    <a:pt x="748" y="738"/>
                    <a:pt x="753" y="742"/>
                    <a:pt x="755" y="741"/>
                  </a:cubicBezTo>
                  <a:cubicBezTo>
                    <a:pt x="762" y="738"/>
                    <a:pt x="768" y="732"/>
                    <a:pt x="774" y="728"/>
                  </a:cubicBezTo>
                  <a:cubicBezTo>
                    <a:pt x="768" y="725"/>
                    <a:pt x="760" y="719"/>
                    <a:pt x="755" y="720"/>
                  </a:cubicBezTo>
                  <a:cubicBezTo>
                    <a:pt x="743" y="725"/>
                    <a:pt x="732" y="733"/>
                    <a:pt x="719" y="740"/>
                  </a:cubicBezTo>
                  <a:cubicBezTo>
                    <a:pt x="727" y="755"/>
                    <a:pt x="733" y="766"/>
                    <a:pt x="740" y="777"/>
                  </a:cubicBezTo>
                  <a:close/>
                  <a:moveTo>
                    <a:pt x="705" y="96"/>
                  </a:moveTo>
                  <a:cubicBezTo>
                    <a:pt x="689" y="107"/>
                    <a:pt x="686" y="134"/>
                    <a:pt x="695" y="144"/>
                  </a:cubicBezTo>
                  <a:cubicBezTo>
                    <a:pt x="697" y="145"/>
                    <a:pt x="701" y="146"/>
                    <a:pt x="704" y="145"/>
                  </a:cubicBezTo>
                  <a:cubicBezTo>
                    <a:pt x="719" y="140"/>
                    <a:pt x="732" y="132"/>
                    <a:pt x="739" y="117"/>
                  </a:cubicBezTo>
                  <a:cubicBezTo>
                    <a:pt x="733" y="119"/>
                    <a:pt x="728" y="123"/>
                    <a:pt x="722" y="127"/>
                  </a:cubicBezTo>
                  <a:cubicBezTo>
                    <a:pt x="718" y="129"/>
                    <a:pt x="712" y="132"/>
                    <a:pt x="710" y="130"/>
                  </a:cubicBezTo>
                  <a:cubicBezTo>
                    <a:pt x="707" y="129"/>
                    <a:pt x="705" y="122"/>
                    <a:pt x="705" y="118"/>
                  </a:cubicBezTo>
                  <a:cubicBezTo>
                    <a:pt x="704" y="112"/>
                    <a:pt x="705" y="105"/>
                    <a:pt x="705" y="96"/>
                  </a:cubicBezTo>
                  <a:close/>
                  <a:moveTo>
                    <a:pt x="81" y="679"/>
                  </a:moveTo>
                  <a:cubicBezTo>
                    <a:pt x="91" y="680"/>
                    <a:pt x="99" y="682"/>
                    <a:pt x="112" y="684"/>
                  </a:cubicBezTo>
                  <a:cubicBezTo>
                    <a:pt x="101" y="696"/>
                    <a:pt x="93" y="705"/>
                    <a:pt x="84" y="714"/>
                  </a:cubicBezTo>
                  <a:cubicBezTo>
                    <a:pt x="99" y="726"/>
                    <a:pt x="106" y="717"/>
                    <a:pt x="112" y="708"/>
                  </a:cubicBezTo>
                  <a:cubicBezTo>
                    <a:pt x="120" y="697"/>
                    <a:pt x="114" y="681"/>
                    <a:pt x="99" y="671"/>
                  </a:cubicBezTo>
                  <a:cubicBezTo>
                    <a:pt x="91" y="666"/>
                    <a:pt x="86" y="665"/>
                    <a:pt x="81" y="679"/>
                  </a:cubicBezTo>
                  <a:close/>
                  <a:moveTo>
                    <a:pt x="116" y="496"/>
                  </a:moveTo>
                  <a:cubicBezTo>
                    <a:pt x="126" y="485"/>
                    <a:pt x="127" y="474"/>
                    <a:pt x="118" y="467"/>
                  </a:cubicBezTo>
                  <a:cubicBezTo>
                    <a:pt x="112" y="462"/>
                    <a:pt x="101" y="465"/>
                    <a:pt x="92" y="465"/>
                  </a:cubicBezTo>
                  <a:cubicBezTo>
                    <a:pt x="92" y="467"/>
                    <a:pt x="92" y="468"/>
                    <a:pt x="91" y="470"/>
                  </a:cubicBezTo>
                  <a:cubicBezTo>
                    <a:pt x="100" y="479"/>
                    <a:pt x="108" y="487"/>
                    <a:pt x="116" y="496"/>
                  </a:cubicBezTo>
                  <a:close/>
                  <a:moveTo>
                    <a:pt x="110" y="523"/>
                  </a:moveTo>
                  <a:cubicBezTo>
                    <a:pt x="103" y="525"/>
                    <a:pt x="95" y="526"/>
                    <a:pt x="87" y="528"/>
                  </a:cubicBezTo>
                  <a:cubicBezTo>
                    <a:pt x="89" y="532"/>
                    <a:pt x="89" y="538"/>
                    <a:pt x="92" y="539"/>
                  </a:cubicBezTo>
                  <a:cubicBezTo>
                    <a:pt x="101" y="541"/>
                    <a:pt x="109" y="540"/>
                    <a:pt x="110" y="5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a:extLst>
                <a:ext uri="{FF2B5EF4-FFF2-40B4-BE49-F238E27FC236}">
                  <a16:creationId xmlns:a16="http://schemas.microsoft.com/office/drawing/2014/main" xmlns="" id="{08682CFE-7AE3-46A8-B745-6E3438D53DB2}"/>
                </a:ext>
              </a:extLst>
            </p:cNvPr>
            <p:cNvSpPr>
              <a:spLocks/>
            </p:cNvSpPr>
            <p:nvPr/>
          </p:nvSpPr>
          <p:spPr bwMode="auto">
            <a:xfrm>
              <a:off x="1742" y="2942"/>
              <a:ext cx="70" cy="62"/>
            </a:xfrm>
            <a:custGeom>
              <a:avLst/>
              <a:gdLst>
                <a:gd name="T0" fmla="*/ 38 w 74"/>
                <a:gd name="T1" fmla="*/ 10 h 66"/>
                <a:gd name="T2" fmla="*/ 64 w 74"/>
                <a:gd name="T3" fmla="*/ 11 h 66"/>
                <a:gd name="T4" fmla="*/ 66 w 74"/>
                <a:gd name="T5" fmla="*/ 43 h 66"/>
                <a:gd name="T6" fmla="*/ 35 w 74"/>
                <a:gd name="T7" fmla="*/ 65 h 66"/>
                <a:gd name="T8" fmla="*/ 20 w 74"/>
                <a:gd name="T9" fmla="*/ 60 h 66"/>
                <a:gd name="T10" fmla="*/ 20 w 74"/>
                <a:gd name="T11" fmla="*/ 55 h 66"/>
                <a:gd name="T12" fmla="*/ 43 w 74"/>
                <a:gd name="T13" fmla="*/ 45 h 66"/>
                <a:gd name="T14" fmla="*/ 57 w 74"/>
                <a:gd name="T15" fmla="*/ 27 h 66"/>
                <a:gd name="T16" fmla="*/ 53 w 74"/>
                <a:gd name="T17" fmla="*/ 24 h 66"/>
                <a:gd name="T18" fmla="*/ 45 w 74"/>
                <a:gd name="T19" fmla="*/ 32 h 66"/>
                <a:gd name="T20" fmla="*/ 15 w 74"/>
                <a:gd name="T21" fmla="*/ 45 h 66"/>
                <a:gd name="T22" fmla="*/ 2 w 74"/>
                <a:gd name="T23" fmla="*/ 18 h 66"/>
                <a:gd name="T24" fmla="*/ 13 w 74"/>
                <a:gd name="T25" fmla="*/ 1 h 66"/>
                <a:gd name="T26" fmla="*/ 31 w 74"/>
                <a:gd name="T27" fmla="*/ 8 h 66"/>
                <a:gd name="T28" fmla="*/ 38 w 74"/>
                <a:gd name="T29" fmla="*/ 15 h 66"/>
                <a:gd name="T30" fmla="*/ 38 w 74"/>
                <a:gd name="T31"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6">
                  <a:moveTo>
                    <a:pt x="38" y="10"/>
                  </a:moveTo>
                  <a:cubicBezTo>
                    <a:pt x="47" y="11"/>
                    <a:pt x="58" y="7"/>
                    <a:pt x="64" y="11"/>
                  </a:cubicBezTo>
                  <a:cubicBezTo>
                    <a:pt x="74" y="19"/>
                    <a:pt x="74" y="34"/>
                    <a:pt x="66" y="43"/>
                  </a:cubicBezTo>
                  <a:cubicBezTo>
                    <a:pt x="57" y="52"/>
                    <a:pt x="46" y="59"/>
                    <a:pt x="35" y="65"/>
                  </a:cubicBezTo>
                  <a:cubicBezTo>
                    <a:pt x="31" y="66"/>
                    <a:pt x="25" y="61"/>
                    <a:pt x="20" y="60"/>
                  </a:cubicBezTo>
                  <a:cubicBezTo>
                    <a:pt x="20" y="58"/>
                    <a:pt x="20" y="56"/>
                    <a:pt x="20" y="55"/>
                  </a:cubicBezTo>
                  <a:cubicBezTo>
                    <a:pt x="28" y="52"/>
                    <a:pt x="36" y="50"/>
                    <a:pt x="43" y="45"/>
                  </a:cubicBezTo>
                  <a:cubicBezTo>
                    <a:pt x="49" y="41"/>
                    <a:pt x="52" y="33"/>
                    <a:pt x="57" y="27"/>
                  </a:cubicBezTo>
                  <a:cubicBezTo>
                    <a:pt x="56" y="26"/>
                    <a:pt x="54" y="25"/>
                    <a:pt x="53" y="24"/>
                  </a:cubicBezTo>
                  <a:cubicBezTo>
                    <a:pt x="50" y="26"/>
                    <a:pt x="46" y="29"/>
                    <a:pt x="45" y="32"/>
                  </a:cubicBezTo>
                  <a:cubicBezTo>
                    <a:pt x="40" y="48"/>
                    <a:pt x="27" y="47"/>
                    <a:pt x="15" y="45"/>
                  </a:cubicBezTo>
                  <a:cubicBezTo>
                    <a:pt x="2" y="42"/>
                    <a:pt x="0" y="29"/>
                    <a:pt x="2" y="18"/>
                  </a:cubicBezTo>
                  <a:cubicBezTo>
                    <a:pt x="3" y="12"/>
                    <a:pt x="8" y="3"/>
                    <a:pt x="13" y="1"/>
                  </a:cubicBezTo>
                  <a:cubicBezTo>
                    <a:pt x="18" y="0"/>
                    <a:pt x="25" y="5"/>
                    <a:pt x="31" y="8"/>
                  </a:cubicBezTo>
                  <a:cubicBezTo>
                    <a:pt x="34" y="9"/>
                    <a:pt x="36" y="12"/>
                    <a:pt x="38" y="15"/>
                  </a:cubicBezTo>
                  <a:cubicBezTo>
                    <a:pt x="38" y="13"/>
                    <a:pt x="38" y="12"/>
                    <a:pt x="3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a:extLst>
                <a:ext uri="{FF2B5EF4-FFF2-40B4-BE49-F238E27FC236}">
                  <a16:creationId xmlns:a16="http://schemas.microsoft.com/office/drawing/2014/main" xmlns="" id="{231E56AD-8C4E-49EA-9FB5-DD47C8943794}"/>
                </a:ext>
              </a:extLst>
            </p:cNvPr>
            <p:cNvSpPr>
              <a:spLocks noEditPoints="1"/>
            </p:cNvSpPr>
            <p:nvPr/>
          </p:nvSpPr>
          <p:spPr bwMode="auto">
            <a:xfrm>
              <a:off x="1887" y="2920"/>
              <a:ext cx="69" cy="64"/>
            </a:xfrm>
            <a:custGeom>
              <a:avLst/>
              <a:gdLst>
                <a:gd name="T0" fmla="*/ 74 w 74"/>
                <a:gd name="T1" fmla="*/ 36 h 69"/>
                <a:gd name="T2" fmla="*/ 40 w 74"/>
                <a:gd name="T3" fmla="*/ 67 h 69"/>
                <a:gd name="T4" fmla="*/ 34 w 74"/>
                <a:gd name="T5" fmla="*/ 68 h 69"/>
                <a:gd name="T6" fmla="*/ 7 w 74"/>
                <a:gd name="T7" fmla="*/ 38 h 69"/>
                <a:gd name="T8" fmla="*/ 11 w 74"/>
                <a:gd name="T9" fmla="*/ 12 h 69"/>
                <a:gd name="T10" fmla="*/ 39 w 74"/>
                <a:gd name="T11" fmla="*/ 9 h 69"/>
                <a:gd name="T12" fmla="*/ 58 w 74"/>
                <a:gd name="T13" fmla="*/ 15 h 69"/>
                <a:gd name="T14" fmla="*/ 74 w 74"/>
                <a:gd name="T15" fmla="*/ 36 h 69"/>
                <a:gd name="T16" fmla="*/ 22 w 74"/>
                <a:gd name="T17" fmla="*/ 24 h 69"/>
                <a:gd name="T18" fmla="*/ 41 w 74"/>
                <a:gd name="T19" fmla="*/ 50 h 69"/>
                <a:gd name="T20" fmla="*/ 55 w 74"/>
                <a:gd name="T21" fmla="*/ 33 h 69"/>
                <a:gd name="T22" fmla="*/ 22 w 74"/>
                <a:gd name="T23"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9">
                  <a:moveTo>
                    <a:pt x="74" y="36"/>
                  </a:moveTo>
                  <a:cubicBezTo>
                    <a:pt x="63" y="47"/>
                    <a:pt x="52" y="57"/>
                    <a:pt x="40" y="67"/>
                  </a:cubicBezTo>
                  <a:cubicBezTo>
                    <a:pt x="39" y="68"/>
                    <a:pt x="35" y="69"/>
                    <a:pt x="34" y="68"/>
                  </a:cubicBezTo>
                  <a:cubicBezTo>
                    <a:pt x="25" y="58"/>
                    <a:pt x="15" y="49"/>
                    <a:pt x="7" y="38"/>
                  </a:cubicBezTo>
                  <a:cubicBezTo>
                    <a:pt x="0" y="29"/>
                    <a:pt x="1" y="19"/>
                    <a:pt x="11" y="12"/>
                  </a:cubicBezTo>
                  <a:cubicBezTo>
                    <a:pt x="19" y="5"/>
                    <a:pt x="28" y="0"/>
                    <a:pt x="39" y="9"/>
                  </a:cubicBezTo>
                  <a:cubicBezTo>
                    <a:pt x="43" y="13"/>
                    <a:pt x="52" y="13"/>
                    <a:pt x="58" y="15"/>
                  </a:cubicBezTo>
                  <a:cubicBezTo>
                    <a:pt x="69" y="17"/>
                    <a:pt x="73" y="23"/>
                    <a:pt x="74" y="36"/>
                  </a:cubicBezTo>
                  <a:close/>
                  <a:moveTo>
                    <a:pt x="22" y="24"/>
                  </a:moveTo>
                  <a:cubicBezTo>
                    <a:pt x="21" y="37"/>
                    <a:pt x="29" y="44"/>
                    <a:pt x="41" y="50"/>
                  </a:cubicBezTo>
                  <a:cubicBezTo>
                    <a:pt x="46" y="44"/>
                    <a:pt x="50" y="38"/>
                    <a:pt x="55" y="33"/>
                  </a:cubicBezTo>
                  <a:cubicBezTo>
                    <a:pt x="42" y="35"/>
                    <a:pt x="28" y="49"/>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a:extLst>
                <a:ext uri="{FF2B5EF4-FFF2-40B4-BE49-F238E27FC236}">
                  <a16:creationId xmlns:a16="http://schemas.microsoft.com/office/drawing/2014/main" xmlns="" id="{8D4414EC-A341-42E1-8A46-238BF712ADDF}"/>
                </a:ext>
              </a:extLst>
            </p:cNvPr>
            <p:cNvSpPr>
              <a:spLocks noEditPoints="1"/>
            </p:cNvSpPr>
            <p:nvPr/>
          </p:nvSpPr>
          <p:spPr bwMode="auto">
            <a:xfrm>
              <a:off x="1736" y="3120"/>
              <a:ext cx="63" cy="53"/>
            </a:xfrm>
            <a:custGeom>
              <a:avLst/>
              <a:gdLst>
                <a:gd name="T0" fmla="*/ 3 w 67"/>
                <a:gd name="T1" fmla="*/ 21 h 56"/>
                <a:gd name="T2" fmla="*/ 29 w 67"/>
                <a:gd name="T3" fmla="*/ 6 h 56"/>
                <a:gd name="T4" fmla="*/ 40 w 67"/>
                <a:gd name="T5" fmla="*/ 6 h 56"/>
                <a:gd name="T6" fmla="*/ 64 w 67"/>
                <a:gd name="T7" fmla="*/ 14 h 56"/>
                <a:gd name="T8" fmla="*/ 57 w 67"/>
                <a:gd name="T9" fmla="*/ 38 h 56"/>
                <a:gd name="T10" fmla="*/ 33 w 67"/>
                <a:gd name="T11" fmla="*/ 51 h 56"/>
                <a:gd name="T12" fmla="*/ 3 w 67"/>
                <a:gd name="T13" fmla="*/ 21 h 56"/>
                <a:gd name="T14" fmla="*/ 17 w 67"/>
                <a:gd name="T15" fmla="*/ 24 h 56"/>
                <a:gd name="T16" fmla="*/ 13 w 67"/>
                <a:gd name="T17" fmla="*/ 29 h 56"/>
                <a:gd name="T18" fmla="*/ 25 w 67"/>
                <a:gd name="T19" fmla="*/ 39 h 56"/>
                <a:gd name="T20" fmla="*/ 53 w 67"/>
                <a:gd name="T21" fmla="*/ 20 h 56"/>
                <a:gd name="T22" fmla="*/ 36 w 67"/>
                <a:gd name="T23" fmla="*/ 26 h 56"/>
                <a:gd name="T24" fmla="*/ 17 w 67"/>
                <a:gd name="T25"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56">
                  <a:moveTo>
                    <a:pt x="3" y="21"/>
                  </a:moveTo>
                  <a:cubicBezTo>
                    <a:pt x="5" y="4"/>
                    <a:pt x="14" y="0"/>
                    <a:pt x="29" y="6"/>
                  </a:cubicBezTo>
                  <a:cubicBezTo>
                    <a:pt x="32" y="7"/>
                    <a:pt x="36" y="5"/>
                    <a:pt x="40" y="6"/>
                  </a:cubicBezTo>
                  <a:cubicBezTo>
                    <a:pt x="49" y="8"/>
                    <a:pt x="61" y="9"/>
                    <a:pt x="64" y="14"/>
                  </a:cubicBezTo>
                  <a:cubicBezTo>
                    <a:pt x="67" y="20"/>
                    <a:pt x="63" y="32"/>
                    <a:pt x="57" y="38"/>
                  </a:cubicBezTo>
                  <a:cubicBezTo>
                    <a:pt x="52" y="45"/>
                    <a:pt x="42" y="49"/>
                    <a:pt x="33" y="51"/>
                  </a:cubicBezTo>
                  <a:cubicBezTo>
                    <a:pt x="12" y="56"/>
                    <a:pt x="0" y="43"/>
                    <a:pt x="3" y="21"/>
                  </a:cubicBezTo>
                  <a:close/>
                  <a:moveTo>
                    <a:pt x="17" y="24"/>
                  </a:moveTo>
                  <a:cubicBezTo>
                    <a:pt x="16" y="26"/>
                    <a:pt x="14" y="27"/>
                    <a:pt x="13" y="29"/>
                  </a:cubicBezTo>
                  <a:cubicBezTo>
                    <a:pt x="17" y="32"/>
                    <a:pt x="21" y="38"/>
                    <a:pt x="25" y="39"/>
                  </a:cubicBezTo>
                  <a:cubicBezTo>
                    <a:pt x="38" y="40"/>
                    <a:pt x="48" y="34"/>
                    <a:pt x="53" y="20"/>
                  </a:cubicBezTo>
                  <a:cubicBezTo>
                    <a:pt x="46" y="20"/>
                    <a:pt x="40" y="22"/>
                    <a:pt x="36" y="26"/>
                  </a:cubicBezTo>
                  <a:cubicBezTo>
                    <a:pt x="29" y="34"/>
                    <a:pt x="23" y="35"/>
                    <a:pt x="1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a:extLst>
                <a:ext uri="{FF2B5EF4-FFF2-40B4-BE49-F238E27FC236}">
                  <a16:creationId xmlns:a16="http://schemas.microsoft.com/office/drawing/2014/main" xmlns="" id="{7989150C-BF48-4883-B1A4-601EB468297B}"/>
                </a:ext>
              </a:extLst>
            </p:cNvPr>
            <p:cNvSpPr>
              <a:spLocks noEditPoints="1"/>
            </p:cNvSpPr>
            <p:nvPr/>
          </p:nvSpPr>
          <p:spPr bwMode="auto">
            <a:xfrm>
              <a:off x="1886" y="3034"/>
              <a:ext cx="62" cy="56"/>
            </a:xfrm>
            <a:custGeom>
              <a:avLst/>
              <a:gdLst>
                <a:gd name="T0" fmla="*/ 18 w 66"/>
                <a:gd name="T1" fmla="*/ 6 h 60"/>
                <a:gd name="T2" fmla="*/ 51 w 66"/>
                <a:gd name="T3" fmla="*/ 12 h 60"/>
                <a:gd name="T4" fmla="*/ 60 w 66"/>
                <a:gd name="T5" fmla="*/ 42 h 60"/>
                <a:gd name="T6" fmla="*/ 16 w 66"/>
                <a:gd name="T7" fmla="*/ 50 h 60"/>
                <a:gd name="T8" fmla="*/ 1 w 66"/>
                <a:gd name="T9" fmla="*/ 15 h 60"/>
                <a:gd name="T10" fmla="*/ 15 w 66"/>
                <a:gd name="T11" fmla="*/ 0 h 60"/>
                <a:gd name="T12" fmla="*/ 18 w 66"/>
                <a:gd name="T13" fmla="*/ 6 h 60"/>
                <a:gd name="T14" fmla="*/ 24 w 66"/>
                <a:gd name="T15" fmla="*/ 13 h 60"/>
                <a:gd name="T16" fmla="*/ 19 w 66"/>
                <a:gd name="T17" fmla="*/ 34 h 60"/>
                <a:gd name="T18" fmla="*/ 42 w 66"/>
                <a:gd name="T19" fmla="*/ 40 h 60"/>
                <a:gd name="T20" fmla="*/ 47 w 66"/>
                <a:gd name="T21" fmla="*/ 20 h 60"/>
                <a:gd name="T22" fmla="*/ 22 w 66"/>
                <a:gd name="T23" fmla="*/ 32 h 60"/>
                <a:gd name="T24" fmla="*/ 24 w 66"/>
                <a:gd name="T25"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60">
                  <a:moveTo>
                    <a:pt x="18" y="6"/>
                  </a:moveTo>
                  <a:cubicBezTo>
                    <a:pt x="29" y="8"/>
                    <a:pt x="41" y="9"/>
                    <a:pt x="51" y="12"/>
                  </a:cubicBezTo>
                  <a:cubicBezTo>
                    <a:pt x="61" y="14"/>
                    <a:pt x="66" y="32"/>
                    <a:pt x="60" y="42"/>
                  </a:cubicBezTo>
                  <a:cubicBezTo>
                    <a:pt x="54" y="53"/>
                    <a:pt x="23" y="60"/>
                    <a:pt x="16" y="50"/>
                  </a:cubicBezTo>
                  <a:cubicBezTo>
                    <a:pt x="8" y="41"/>
                    <a:pt x="4" y="28"/>
                    <a:pt x="1" y="15"/>
                  </a:cubicBezTo>
                  <a:cubicBezTo>
                    <a:pt x="0" y="11"/>
                    <a:pt x="10" y="5"/>
                    <a:pt x="15" y="0"/>
                  </a:cubicBezTo>
                  <a:cubicBezTo>
                    <a:pt x="16" y="2"/>
                    <a:pt x="17" y="4"/>
                    <a:pt x="18" y="6"/>
                  </a:cubicBezTo>
                  <a:close/>
                  <a:moveTo>
                    <a:pt x="24" y="13"/>
                  </a:moveTo>
                  <a:cubicBezTo>
                    <a:pt x="7" y="18"/>
                    <a:pt x="17" y="27"/>
                    <a:pt x="19" y="34"/>
                  </a:cubicBezTo>
                  <a:cubicBezTo>
                    <a:pt x="22" y="51"/>
                    <a:pt x="34" y="41"/>
                    <a:pt x="42" y="40"/>
                  </a:cubicBezTo>
                  <a:cubicBezTo>
                    <a:pt x="53" y="38"/>
                    <a:pt x="52" y="30"/>
                    <a:pt x="47" y="20"/>
                  </a:cubicBezTo>
                  <a:cubicBezTo>
                    <a:pt x="39" y="24"/>
                    <a:pt x="32" y="27"/>
                    <a:pt x="22" y="32"/>
                  </a:cubicBezTo>
                  <a:cubicBezTo>
                    <a:pt x="23" y="25"/>
                    <a:pt x="24" y="21"/>
                    <a:pt x="2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a:extLst>
                <a:ext uri="{FF2B5EF4-FFF2-40B4-BE49-F238E27FC236}">
                  <a16:creationId xmlns:a16="http://schemas.microsoft.com/office/drawing/2014/main" xmlns="" id="{6F6B2806-4FF1-4C6C-9097-2786D233D44C}"/>
                </a:ext>
              </a:extLst>
            </p:cNvPr>
            <p:cNvSpPr>
              <a:spLocks/>
            </p:cNvSpPr>
            <p:nvPr/>
          </p:nvSpPr>
          <p:spPr bwMode="auto">
            <a:xfrm>
              <a:off x="1806" y="2844"/>
              <a:ext cx="62" cy="41"/>
            </a:xfrm>
            <a:custGeom>
              <a:avLst/>
              <a:gdLst>
                <a:gd name="T0" fmla="*/ 31 w 66"/>
                <a:gd name="T1" fmla="*/ 30 h 44"/>
                <a:gd name="T2" fmla="*/ 21 w 66"/>
                <a:gd name="T3" fmla="*/ 22 h 44"/>
                <a:gd name="T4" fmla="*/ 19 w 66"/>
                <a:gd name="T5" fmla="*/ 23 h 44"/>
                <a:gd name="T6" fmla="*/ 29 w 66"/>
                <a:gd name="T7" fmla="*/ 40 h 44"/>
                <a:gd name="T8" fmla="*/ 4 w 66"/>
                <a:gd name="T9" fmla="*/ 17 h 44"/>
                <a:gd name="T10" fmla="*/ 16 w 66"/>
                <a:gd name="T11" fmla="*/ 10 h 44"/>
                <a:gd name="T12" fmla="*/ 52 w 66"/>
                <a:gd name="T13" fmla="*/ 5 h 44"/>
                <a:gd name="T14" fmla="*/ 66 w 66"/>
                <a:gd name="T15" fmla="*/ 17 h 44"/>
                <a:gd name="T16" fmla="*/ 40 w 66"/>
                <a:gd name="T17" fmla="*/ 44 h 44"/>
                <a:gd name="T18" fmla="*/ 52 w 66"/>
                <a:gd name="T19" fmla="*/ 20 h 44"/>
                <a:gd name="T20" fmla="*/ 50 w 66"/>
                <a:gd name="T21" fmla="*/ 17 h 44"/>
                <a:gd name="T22" fmla="*/ 31 w 66"/>
                <a:gd name="T2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44">
                  <a:moveTo>
                    <a:pt x="31" y="30"/>
                  </a:moveTo>
                  <a:cubicBezTo>
                    <a:pt x="28" y="27"/>
                    <a:pt x="24" y="24"/>
                    <a:pt x="21" y="22"/>
                  </a:cubicBezTo>
                  <a:cubicBezTo>
                    <a:pt x="20" y="22"/>
                    <a:pt x="19" y="23"/>
                    <a:pt x="19" y="23"/>
                  </a:cubicBezTo>
                  <a:cubicBezTo>
                    <a:pt x="22" y="29"/>
                    <a:pt x="26" y="34"/>
                    <a:pt x="29" y="40"/>
                  </a:cubicBezTo>
                  <a:cubicBezTo>
                    <a:pt x="15" y="41"/>
                    <a:pt x="0" y="28"/>
                    <a:pt x="4" y="17"/>
                  </a:cubicBezTo>
                  <a:cubicBezTo>
                    <a:pt x="5" y="14"/>
                    <a:pt x="11" y="10"/>
                    <a:pt x="16" y="10"/>
                  </a:cubicBezTo>
                  <a:cubicBezTo>
                    <a:pt x="28" y="9"/>
                    <a:pt x="39" y="12"/>
                    <a:pt x="52" y="5"/>
                  </a:cubicBezTo>
                  <a:cubicBezTo>
                    <a:pt x="60" y="0"/>
                    <a:pt x="66" y="9"/>
                    <a:pt x="66" y="17"/>
                  </a:cubicBezTo>
                  <a:cubicBezTo>
                    <a:pt x="65" y="31"/>
                    <a:pt x="57" y="39"/>
                    <a:pt x="40" y="44"/>
                  </a:cubicBezTo>
                  <a:cubicBezTo>
                    <a:pt x="45" y="34"/>
                    <a:pt x="48" y="27"/>
                    <a:pt x="52" y="20"/>
                  </a:cubicBezTo>
                  <a:cubicBezTo>
                    <a:pt x="51" y="19"/>
                    <a:pt x="51" y="18"/>
                    <a:pt x="50" y="17"/>
                  </a:cubicBezTo>
                  <a:cubicBezTo>
                    <a:pt x="45" y="21"/>
                    <a:pt x="39" y="25"/>
                    <a:pt x="3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xmlns="" id="{408DAAD9-BAE4-46B3-8CB5-543D826CF596}"/>
                </a:ext>
              </a:extLst>
            </p:cNvPr>
            <p:cNvSpPr>
              <a:spLocks/>
            </p:cNvSpPr>
            <p:nvPr/>
          </p:nvSpPr>
          <p:spPr bwMode="auto">
            <a:xfrm>
              <a:off x="2012" y="3046"/>
              <a:ext cx="55" cy="45"/>
            </a:xfrm>
            <a:custGeom>
              <a:avLst/>
              <a:gdLst>
                <a:gd name="T0" fmla="*/ 58 w 58"/>
                <a:gd name="T1" fmla="*/ 14 h 48"/>
                <a:gd name="T2" fmla="*/ 24 w 58"/>
                <a:gd name="T3" fmla="*/ 43 h 48"/>
                <a:gd name="T4" fmla="*/ 1 w 58"/>
                <a:gd name="T5" fmla="*/ 15 h 48"/>
                <a:gd name="T6" fmla="*/ 8 w 58"/>
                <a:gd name="T7" fmla="*/ 1 h 48"/>
                <a:gd name="T8" fmla="*/ 52 w 58"/>
                <a:gd name="T9" fmla="*/ 3 h 48"/>
                <a:gd name="T10" fmla="*/ 58 w 58"/>
                <a:gd name="T11" fmla="*/ 14 h 48"/>
              </a:gdLst>
              <a:ahLst/>
              <a:cxnLst>
                <a:cxn ang="0">
                  <a:pos x="T0" y="T1"/>
                </a:cxn>
                <a:cxn ang="0">
                  <a:pos x="T2" y="T3"/>
                </a:cxn>
                <a:cxn ang="0">
                  <a:pos x="T4" y="T5"/>
                </a:cxn>
                <a:cxn ang="0">
                  <a:pos x="T6" y="T7"/>
                </a:cxn>
                <a:cxn ang="0">
                  <a:pos x="T8" y="T9"/>
                </a:cxn>
                <a:cxn ang="0">
                  <a:pos x="T10" y="T11"/>
                </a:cxn>
              </a:cxnLst>
              <a:rect l="0" t="0" r="r" b="b"/>
              <a:pathLst>
                <a:path w="58" h="48">
                  <a:moveTo>
                    <a:pt x="58" y="14"/>
                  </a:moveTo>
                  <a:cubicBezTo>
                    <a:pt x="56" y="28"/>
                    <a:pt x="33" y="48"/>
                    <a:pt x="24" y="43"/>
                  </a:cubicBezTo>
                  <a:cubicBezTo>
                    <a:pt x="14" y="38"/>
                    <a:pt x="7" y="26"/>
                    <a:pt x="1" y="15"/>
                  </a:cubicBezTo>
                  <a:cubicBezTo>
                    <a:pt x="0" y="13"/>
                    <a:pt x="5" y="1"/>
                    <a:pt x="8" y="1"/>
                  </a:cubicBezTo>
                  <a:cubicBezTo>
                    <a:pt x="23" y="0"/>
                    <a:pt x="38" y="1"/>
                    <a:pt x="52" y="3"/>
                  </a:cubicBezTo>
                  <a:cubicBezTo>
                    <a:pt x="55" y="4"/>
                    <a:pt x="57" y="12"/>
                    <a:pt x="5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a:extLst>
              <a:ext uri="{FF2B5EF4-FFF2-40B4-BE49-F238E27FC236}">
                <a16:creationId xmlns:a16="http://schemas.microsoft.com/office/drawing/2014/main" xmlns="" id="{7D95A381-0D3C-4795-B468-3D1D87BE3D88}"/>
              </a:ext>
            </a:extLst>
          </p:cNvPr>
          <p:cNvGrpSpPr/>
          <p:nvPr/>
        </p:nvGrpSpPr>
        <p:grpSpPr>
          <a:xfrm>
            <a:off x="5479942" y="4281330"/>
            <a:ext cx="1260702" cy="1777914"/>
            <a:chOff x="5962513" y="3708401"/>
            <a:chExt cx="1733550" cy="2444751"/>
          </a:xfrm>
        </p:grpSpPr>
        <p:grpSp>
          <p:nvGrpSpPr>
            <p:cNvPr id="46" name="组合 45">
              <a:extLst>
                <a:ext uri="{FF2B5EF4-FFF2-40B4-BE49-F238E27FC236}">
                  <a16:creationId xmlns:a16="http://schemas.microsoft.com/office/drawing/2014/main" xmlns="" id="{8308AEB0-6C1D-4F51-BF81-28E5F832000D}"/>
                </a:ext>
              </a:extLst>
            </p:cNvPr>
            <p:cNvGrpSpPr/>
            <p:nvPr/>
          </p:nvGrpSpPr>
          <p:grpSpPr>
            <a:xfrm>
              <a:off x="5968862" y="3736976"/>
              <a:ext cx="1665288" cy="1292225"/>
              <a:chOff x="5968862" y="3736976"/>
              <a:chExt cx="1665288" cy="1292225"/>
            </a:xfrm>
            <a:solidFill>
              <a:srgbClr val="1BA271"/>
            </a:solidFill>
          </p:grpSpPr>
          <p:sp>
            <p:nvSpPr>
              <p:cNvPr id="28" name="Freeform 17">
                <a:extLst>
                  <a:ext uri="{FF2B5EF4-FFF2-40B4-BE49-F238E27FC236}">
                    <a16:creationId xmlns:a16="http://schemas.microsoft.com/office/drawing/2014/main" xmlns="" id="{46AA06CC-C4C7-4BAF-90F6-8F77D388FD5B}"/>
                  </a:ext>
                </a:extLst>
              </p:cNvPr>
              <p:cNvSpPr>
                <a:spLocks/>
              </p:cNvSpPr>
              <p:nvPr/>
            </p:nvSpPr>
            <p:spPr bwMode="auto">
              <a:xfrm>
                <a:off x="6022837" y="4714876"/>
                <a:ext cx="114300" cy="146050"/>
              </a:xfrm>
              <a:custGeom>
                <a:avLst/>
                <a:gdLst>
                  <a:gd name="T0" fmla="*/ 5 w 80"/>
                  <a:gd name="T1" fmla="*/ 18 h 102"/>
                  <a:gd name="T2" fmla="*/ 33 w 80"/>
                  <a:gd name="T3" fmla="*/ 89 h 102"/>
                  <a:gd name="T4" fmla="*/ 51 w 80"/>
                  <a:gd name="T5" fmla="*/ 85 h 102"/>
                  <a:gd name="T6" fmla="*/ 50 w 80"/>
                  <a:gd name="T7" fmla="*/ 74 h 102"/>
                  <a:gd name="T8" fmla="*/ 39 w 80"/>
                  <a:gd name="T9" fmla="*/ 74 h 102"/>
                  <a:gd name="T10" fmla="*/ 46 w 80"/>
                  <a:gd name="T11" fmla="*/ 82 h 102"/>
                  <a:gd name="T12" fmla="*/ 63 w 80"/>
                  <a:gd name="T13" fmla="*/ 96 h 102"/>
                  <a:gd name="T14" fmla="*/ 70 w 80"/>
                  <a:gd name="T15" fmla="*/ 80 h 102"/>
                  <a:gd name="T16" fmla="*/ 44 w 80"/>
                  <a:gd name="T17" fmla="*/ 56 h 102"/>
                  <a:gd name="T18" fmla="*/ 33 w 80"/>
                  <a:gd name="T19" fmla="*/ 87 h 102"/>
                  <a:gd name="T20" fmla="*/ 50 w 80"/>
                  <a:gd name="T21" fmla="*/ 83 h 102"/>
                  <a:gd name="T22" fmla="*/ 22 w 80"/>
                  <a:gd name="T23" fmla="*/ 11 h 102"/>
                  <a:gd name="T24" fmla="*/ 5 w 80"/>
                  <a:gd name="T25"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02">
                    <a:moveTo>
                      <a:pt x="5" y="18"/>
                    </a:moveTo>
                    <a:cubicBezTo>
                      <a:pt x="14" y="42"/>
                      <a:pt x="24" y="66"/>
                      <a:pt x="33" y="89"/>
                    </a:cubicBezTo>
                    <a:cubicBezTo>
                      <a:pt x="37" y="99"/>
                      <a:pt x="52" y="95"/>
                      <a:pt x="51" y="85"/>
                    </a:cubicBezTo>
                    <a:cubicBezTo>
                      <a:pt x="50" y="81"/>
                      <a:pt x="50" y="78"/>
                      <a:pt x="50" y="74"/>
                    </a:cubicBezTo>
                    <a:cubicBezTo>
                      <a:pt x="51" y="67"/>
                      <a:pt x="48" y="67"/>
                      <a:pt x="39" y="74"/>
                    </a:cubicBezTo>
                    <a:cubicBezTo>
                      <a:pt x="42" y="76"/>
                      <a:pt x="44" y="79"/>
                      <a:pt x="46" y="82"/>
                    </a:cubicBezTo>
                    <a:cubicBezTo>
                      <a:pt x="51" y="88"/>
                      <a:pt x="56" y="93"/>
                      <a:pt x="63" y="96"/>
                    </a:cubicBezTo>
                    <a:cubicBezTo>
                      <a:pt x="73" y="102"/>
                      <a:pt x="80" y="85"/>
                      <a:pt x="70" y="80"/>
                    </a:cubicBezTo>
                    <a:cubicBezTo>
                      <a:pt x="60" y="74"/>
                      <a:pt x="56" y="58"/>
                      <a:pt x="44" y="56"/>
                    </a:cubicBezTo>
                    <a:cubicBezTo>
                      <a:pt x="28" y="54"/>
                      <a:pt x="32" y="79"/>
                      <a:pt x="33" y="87"/>
                    </a:cubicBezTo>
                    <a:cubicBezTo>
                      <a:pt x="39" y="85"/>
                      <a:pt x="44" y="84"/>
                      <a:pt x="50" y="83"/>
                    </a:cubicBezTo>
                    <a:cubicBezTo>
                      <a:pt x="41" y="59"/>
                      <a:pt x="31" y="35"/>
                      <a:pt x="22" y="11"/>
                    </a:cubicBezTo>
                    <a:cubicBezTo>
                      <a:pt x="17" y="0"/>
                      <a:pt x="0" y="7"/>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xmlns="" id="{49A87F3B-2519-4EE2-90A2-3664B192C734}"/>
                  </a:ext>
                </a:extLst>
              </p:cNvPr>
              <p:cNvSpPr>
                <a:spLocks/>
              </p:cNvSpPr>
              <p:nvPr/>
            </p:nvSpPr>
            <p:spPr bwMode="auto">
              <a:xfrm>
                <a:off x="5968862" y="4310064"/>
                <a:ext cx="61913" cy="141288"/>
              </a:xfrm>
              <a:custGeom>
                <a:avLst/>
                <a:gdLst>
                  <a:gd name="T0" fmla="*/ 30 w 43"/>
                  <a:gd name="T1" fmla="*/ 16 h 99"/>
                  <a:gd name="T2" fmla="*/ 28 w 43"/>
                  <a:gd name="T3" fmla="*/ 5 h 99"/>
                  <a:gd name="T4" fmla="*/ 17 w 43"/>
                  <a:gd name="T5" fmla="*/ 2 h 99"/>
                  <a:gd name="T6" fmla="*/ 6 w 43"/>
                  <a:gd name="T7" fmla="*/ 38 h 99"/>
                  <a:gd name="T8" fmla="*/ 6 w 43"/>
                  <a:gd name="T9" fmla="*/ 92 h 99"/>
                  <a:gd name="T10" fmla="*/ 18 w 43"/>
                  <a:gd name="T11" fmla="*/ 97 h 99"/>
                  <a:gd name="T12" fmla="*/ 28 w 43"/>
                  <a:gd name="T13" fmla="*/ 93 h 99"/>
                  <a:gd name="T14" fmla="*/ 33 w 43"/>
                  <a:gd name="T15" fmla="*/ 81 h 99"/>
                  <a:gd name="T16" fmla="*/ 24 w 43"/>
                  <a:gd name="T17" fmla="*/ 31 h 99"/>
                  <a:gd name="T18" fmla="*/ 6 w 43"/>
                  <a:gd name="T19" fmla="*/ 33 h 99"/>
                  <a:gd name="T20" fmla="*/ 16 w 43"/>
                  <a:gd name="T21" fmla="*/ 88 h 99"/>
                  <a:gd name="T22" fmla="*/ 33 w 43"/>
                  <a:gd name="T23" fmla="*/ 88 h 99"/>
                  <a:gd name="T24" fmla="*/ 42 w 43"/>
                  <a:gd name="T25" fmla="*/ 47 h 99"/>
                  <a:gd name="T26" fmla="*/ 24 w 43"/>
                  <a:gd name="T27" fmla="*/ 44 h 99"/>
                  <a:gd name="T28" fmla="*/ 16 w 43"/>
                  <a:gd name="T29" fmla="*/ 81 h 99"/>
                  <a:gd name="T30" fmla="*/ 33 w 43"/>
                  <a:gd name="T31" fmla="*/ 81 h 99"/>
                  <a:gd name="T32" fmla="*/ 23 w 43"/>
                  <a:gd name="T33" fmla="*/ 26 h 99"/>
                  <a:gd name="T34" fmla="*/ 5 w 43"/>
                  <a:gd name="T35" fmla="*/ 28 h 99"/>
                  <a:gd name="T36" fmla="*/ 16 w 43"/>
                  <a:gd name="T37" fmla="*/ 88 h 99"/>
                  <a:gd name="T38" fmla="*/ 21 w 43"/>
                  <a:gd name="T39" fmla="*/ 76 h 99"/>
                  <a:gd name="T40" fmla="*/ 11 w 43"/>
                  <a:gd name="T41" fmla="*/ 80 h 99"/>
                  <a:gd name="T42" fmla="*/ 23 w 43"/>
                  <a:gd name="T43" fmla="*/ 85 h 99"/>
                  <a:gd name="T44" fmla="*/ 23 w 43"/>
                  <a:gd name="T45" fmla="*/ 46 h 99"/>
                  <a:gd name="T46" fmla="*/ 26 w 43"/>
                  <a:gd name="T47" fmla="*/ 25 h 99"/>
                  <a:gd name="T48" fmla="*/ 28 w 43"/>
                  <a:gd name="T49" fmla="*/ 18 h 99"/>
                  <a:gd name="T50" fmla="*/ 24 w 43"/>
                  <a:gd name="T51" fmla="*/ 19 h 99"/>
                  <a:gd name="T52" fmla="*/ 13 w 43"/>
                  <a:gd name="T53" fmla="*/ 16 h 99"/>
                  <a:gd name="T54" fmla="*/ 12 w 43"/>
                  <a:gd name="T55" fmla="*/ 14 h 99"/>
                  <a:gd name="T56" fmla="*/ 30 w 43"/>
                  <a:gd name="T57"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99">
                    <a:moveTo>
                      <a:pt x="30" y="16"/>
                    </a:moveTo>
                    <a:cubicBezTo>
                      <a:pt x="30" y="12"/>
                      <a:pt x="30" y="8"/>
                      <a:pt x="28" y="5"/>
                    </a:cubicBezTo>
                    <a:cubicBezTo>
                      <a:pt x="26" y="2"/>
                      <a:pt x="21" y="0"/>
                      <a:pt x="17" y="2"/>
                    </a:cubicBezTo>
                    <a:cubicBezTo>
                      <a:pt x="7" y="7"/>
                      <a:pt x="7" y="29"/>
                      <a:pt x="6" y="38"/>
                    </a:cubicBezTo>
                    <a:cubicBezTo>
                      <a:pt x="3" y="55"/>
                      <a:pt x="0" y="75"/>
                      <a:pt x="6" y="92"/>
                    </a:cubicBezTo>
                    <a:cubicBezTo>
                      <a:pt x="8" y="96"/>
                      <a:pt x="13" y="99"/>
                      <a:pt x="18" y="97"/>
                    </a:cubicBezTo>
                    <a:cubicBezTo>
                      <a:pt x="21" y="95"/>
                      <a:pt x="25" y="94"/>
                      <a:pt x="28" y="93"/>
                    </a:cubicBezTo>
                    <a:cubicBezTo>
                      <a:pt x="33" y="91"/>
                      <a:pt x="35" y="85"/>
                      <a:pt x="33" y="81"/>
                    </a:cubicBezTo>
                    <a:cubicBezTo>
                      <a:pt x="27" y="65"/>
                      <a:pt x="23" y="48"/>
                      <a:pt x="24" y="31"/>
                    </a:cubicBezTo>
                    <a:cubicBezTo>
                      <a:pt x="18" y="31"/>
                      <a:pt x="12" y="32"/>
                      <a:pt x="6" y="33"/>
                    </a:cubicBezTo>
                    <a:cubicBezTo>
                      <a:pt x="12" y="50"/>
                      <a:pt x="10" y="70"/>
                      <a:pt x="16" y="88"/>
                    </a:cubicBezTo>
                    <a:cubicBezTo>
                      <a:pt x="19" y="95"/>
                      <a:pt x="30" y="95"/>
                      <a:pt x="33" y="88"/>
                    </a:cubicBezTo>
                    <a:cubicBezTo>
                      <a:pt x="38" y="75"/>
                      <a:pt x="41" y="61"/>
                      <a:pt x="42" y="47"/>
                    </a:cubicBezTo>
                    <a:cubicBezTo>
                      <a:pt x="43" y="35"/>
                      <a:pt x="25" y="32"/>
                      <a:pt x="24" y="44"/>
                    </a:cubicBezTo>
                    <a:cubicBezTo>
                      <a:pt x="23" y="56"/>
                      <a:pt x="21" y="69"/>
                      <a:pt x="16" y="81"/>
                    </a:cubicBezTo>
                    <a:cubicBezTo>
                      <a:pt x="22" y="81"/>
                      <a:pt x="28" y="81"/>
                      <a:pt x="33" y="81"/>
                    </a:cubicBezTo>
                    <a:cubicBezTo>
                      <a:pt x="27" y="63"/>
                      <a:pt x="29" y="44"/>
                      <a:pt x="23" y="26"/>
                    </a:cubicBezTo>
                    <a:cubicBezTo>
                      <a:pt x="20" y="18"/>
                      <a:pt x="6" y="19"/>
                      <a:pt x="5" y="28"/>
                    </a:cubicBezTo>
                    <a:cubicBezTo>
                      <a:pt x="4" y="49"/>
                      <a:pt x="8" y="68"/>
                      <a:pt x="16" y="88"/>
                    </a:cubicBezTo>
                    <a:cubicBezTo>
                      <a:pt x="18" y="84"/>
                      <a:pt x="20" y="80"/>
                      <a:pt x="21" y="76"/>
                    </a:cubicBezTo>
                    <a:cubicBezTo>
                      <a:pt x="18" y="77"/>
                      <a:pt x="15" y="78"/>
                      <a:pt x="11" y="80"/>
                    </a:cubicBezTo>
                    <a:cubicBezTo>
                      <a:pt x="15" y="82"/>
                      <a:pt x="19" y="83"/>
                      <a:pt x="23" y="85"/>
                    </a:cubicBezTo>
                    <a:cubicBezTo>
                      <a:pt x="19" y="73"/>
                      <a:pt x="22" y="58"/>
                      <a:pt x="23" y="46"/>
                    </a:cubicBezTo>
                    <a:cubicBezTo>
                      <a:pt x="24" y="39"/>
                      <a:pt x="25" y="32"/>
                      <a:pt x="26" y="25"/>
                    </a:cubicBezTo>
                    <a:cubicBezTo>
                      <a:pt x="27" y="22"/>
                      <a:pt x="27" y="20"/>
                      <a:pt x="28" y="18"/>
                    </a:cubicBezTo>
                    <a:cubicBezTo>
                      <a:pt x="29" y="13"/>
                      <a:pt x="29" y="16"/>
                      <a:pt x="24" y="19"/>
                    </a:cubicBezTo>
                    <a:cubicBezTo>
                      <a:pt x="20" y="18"/>
                      <a:pt x="17" y="17"/>
                      <a:pt x="13" y="16"/>
                    </a:cubicBezTo>
                    <a:cubicBezTo>
                      <a:pt x="11" y="13"/>
                      <a:pt x="12" y="10"/>
                      <a:pt x="12" y="14"/>
                    </a:cubicBezTo>
                    <a:cubicBezTo>
                      <a:pt x="11" y="25"/>
                      <a:pt x="29" y="28"/>
                      <a:pt x="3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xmlns="" id="{D52B8030-3A92-4B15-8C5F-16376D6DFD06}"/>
                  </a:ext>
                </a:extLst>
              </p:cNvPr>
              <p:cNvSpPr>
                <a:spLocks/>
              </p:cNvSpPr>
              <p:nvPr/>
            </p:nvSpPr>
            <p:spPr bwMode="auto">
              <a:xfrm>
                <a:off x="6143487" y="3967164"/>
                <a:ext cx="125413" cy="119063"/>
              </a:xfrm>
              <a:custGeom>
                <a:avLst/>
                <a:gdLst>
                  <a:gd name="T0" fmla="*/ 80 w 88"/>
                  <a:gd name="T1" fmla="*/ 36 h 83"/>
                  <a:gd name="T2" fmla="*/ 54 w 88"/>
                  <a:gd name="T3" fmla="*/ 19 h 83"/>
                  <a:gd name="T4" fmla="*/ 22 w 88"/>
                  <a:gd name="T5" fmla="*/ 44 h 83"/>
                  <a:gd name="T6" fmla="*/ 38 w 88"/>
                  <a:gd name="T7" fmla="*/ 53 h 83"/>
                  <a:gd name="T8" fmla="*/ 65 w 88"/>
                  <a:gd name="T9" fmla="*/ 22 h 83"/>
                  <a:gd name="T10" fmla="*/ 58 w 88"/>
                  <a:gd name="T11" fmla="*/ 5 h 83"/>
                  <a:gd name="T12" fmla="*/ 24 w 88"/>
                  <a:gd name="T13" fmla="*/ 28 h 83"/>
                  <a:gd name="T14" fmla="*/ 4 w 88"/>
                  <a:gd name="T15" fmla="*/ 65 h 83"/>
                  <a:gd name="T16" fmla="*/ 21 w 88"/>
                  <a:gd name="T17" fmla="*/ 72 h 83"/>
                  <a:gd name="T18" fmla="*/ 65 w 88"/>
                  <a:gd name="T19" fmla="*/ 22 h 83"/>
                  <a:gd name="T20" fmla="*/ 58 w 88"/>
                  <a:gd name="T21" fmla="*/ 5 h 83"/>
                  <a:gd name="T22" fmla="*/ 21 w 88"/>
                  <a:gd name="T23" fmla="*/ 46 h 83"/>
                  <a:gd name="T24" fmla="*/ 36 w 88"/>
                  <a:gd name="T25" fmla="*/ 55 h 83"/>
                  <a:gd name="T26" fmla="*/ 53 w 88"/>
                  <a:gd name="T27" fmla="*/ 37 h 83"/>
                  <a:gd name="T28" fmla="*/ 68 w 88"/>
                  <a:gd name="T29" fmla="*/ 51 h 83"/>
                  <a:gd name="T30" fmla="*/ 80 w 88"/>
                  <a:gd name="T31" fmla="*/ 3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3">
                    <a:moveTo>
                      <a:pt x="80" y="36"/>
                    </a:moveTo>
                    <a:cubicBezTo>
                      <a:pt x="72" y="30"/>
                      <a:pt x="64" y="20"/>
                      <a:pt x="54" y="19"/>
                    </a:cubicBezTo>
                    <a:cubicBezTo>
                      <a:pt x="39" y="18"/>
                      <a:pt x="29" y="34"/>
                      <a:pt x="22" y="44"/>
                    </a:cubicBezTo>
                    <a:cubicBezTo>
                      <a:pt x="27" y="47"/>
                      <a:pt x="32" y="50"/>
                      <a:pt x="38" y="53"/>
                    </a:cubicBezTo>
                    <a:cubicBezTo>
                      <a:pt x="43" y="41"/>
                      <a:pt x="53" y="27"/>
                      <a:pt x="65" y="22"/>
                    </a:cubicBezTo>
                    <a:cubicBezTo>
                      <a:pt x="76" y="16"/>
                      <a:pt x="69" y="0"/>
                      <a:pt x="58" y="5"/>
                    </a:cubicBezTo>
                    <a:cubicBezTo>
                      <a:pt x="45" y="10"/>
                      <a:pt x="34" y="17"/>
                      <a:pt x="24" y="28"/>
                    </a:cubicBezTo>
                    <a:cubicBezTo>
                      <a:pt x="15" y="38"/>
                      <a:pt x="10" y="52"/>
                      <a:pt x="4" y="65"/>
                    </a:cubicBezTo>
                    <a:cubicBezTo>
                      <a:pt x="0" y="75"/>
                      <a:pt x="17" y="83"/>
                      <a:pt x="21" y="72"/>
                    </a:cubicBezTo>
                    <a:cubicBezTo>
                      <a:pt x="31" y="48"/>
                      <a:pt x="41" y="32"/>
                      <a:pt x="65" y="22"/>
                    </a:cubicBezTo>
                    <a:cubicBezTo>
                      <a:pt x="63" y="16"/>
                      <a:pt x="61" y="10"/>
                      <a:pt x="58" y="5"/>
                    </a:cubicBezTo>
                    <a:cubicBezTo>
                      <a:pt x="42" y="13"/>
                      <a:pt x="29" y="30"/>
                      <a:pt x="21" y="46"/>
                    </a:cubicBezTo>
                    <a:cubicBezTo>
                      <a:pt x="16" y="56"/>
                      <a:pt x="30" y="64"/>
                      <a:pt x="36" y="55"/>
                    </a:cubicBezTo>
                    <a:cubicBezTo>
                      <a:pt x="39" y="52"/>
                      <a:pt x="47" y="37"/>
                      <a:pt x="53" y="37"/>
                    </a:cubicBezTo>
                    <a:cubicBezTo>
                      <a:pt x="58" y="38"/>
                      <a:pt x="65" y="48"/>
                      <a:pt x="68" y="51"/>
                    </a:cubicBezTo>
                    <a:cubicBezTo>
                      <a:pt x="77" y="59"/>
                      <a:pt x="88" y="44"/>
                      <a:pt x="8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xmlns="" id="{3AC72C6C-D500-4A5A-A659-F43DF25B9B24}"/>
                  </a:ext>
                </a:extLst>
              </p:cNvPr>
              <p:cNvSpPr>
                <a:spLocks/>
              </p:cNvSpPr>
              <p:nvPr/>
            </p:nvSpPr>
            <p:spPr bwMode="auto">
              <a:xfrm>
                <a:off x="7343637" y="3883026"/>
                <a:ext cx="79375" cy="106363"/>
              </a:xfrm>
              <a:custGeom>
                <a:avLst/>
                <a:gdLst>
                  <a:gd name="T0" fmla="*/ 4 w 55"/>
                  <a:gd name="T1" fmla="*/ 18 h 75"/>
                  <a:gd name="T2" fmla="*/ 38 w 55"/>
                  <a:gd name="T3" fmla="*/ 69 h 75"/>
                  <a:gd name="T4" fmla="*/ 52 w 55"/>
                  <a:gd name="T5" fmla="*/ 58 h 75"/>
                  <a:gd name="T6" fmla="*/ 44 w 55"/>
                  <a:gd name="T7" fmla="*/ 38 h 75"/>
                  <a:gd name="T8" fmla="*/ 36 w 55"/>
                  <a:gd name="T9" fmla="*/ 32 h 75"/>
                  <a:gd name="T10" fmla="*/ 17 w 55"/>
                  <a:gd name="T11" fmla="*/ 33 h 75"/>
                  <a:gd name="T12" fmla="*/ 24 w 55"/>
                  <a:gd name="T13" fmla="*/ 33 h 75"/>
                  <a:gd name="T14" fmla="*/ 24 w 55"/>
                  <a:gd name="T15" fmla="*/ 33 h 75"/>
                  <a:gd name="T16" fmla="*/ 26 w 55"/>
                  <a:gd name="T17" fmla="*/ 49 h 75"/>
                  <a:gd name="T18" fmla="*/ 29 w 55"/>
                  <a:gd name="T19" fmla="*/ 32 h 75"/>
                  <a:gd name="T20" fmla="*/ 12 w 55"/>
                  <a:gd name="T21" fmla="*/ 39 h 75"/>
                  <a:gd name="T22" fmla="*/ 15 w 55"/>
                  <a:gd name="T23" fmla="*/ 34 h 75"/>
                  <a:gd name="T24" fmla="*/ 17 w 55"/>
                  <a:gd name="T25" fmla="*/ 50 h 75"/>
                  <a:gd name="T26" fmla="*/ 22 w 55"/>
                  <a:gd name="T27" fmla="*/ 50 h 75"/>
                  <a:gd name="T28" fmla="*/ 34 w 55"/>
                  <a:gd name="T29" fmla="*/ 50 h 75"/>
                  <a:gd name="T30" fmla="*/ 27 w 55"/>
                  <a:gd name="T31" fmla="*/ 45 h 75"/>
                  <a:gd name="T32" fmla="*/ 35 w 55"/>
                  <a:gd name="T33" fmla="*/ 65 h 75"/>
                  <a:gd name="T34" fmla="*/ 49 w 55"/>
                  <a:gd name="T35" fmla="*/ 54 h 75"/>
                  <a:gd name="T36" fmla="*/ 21 w 55"/>
                  <a:gd name="T37" fmla="*/ 11 h 75"/>
                  <a:gd name="T38" fmla="*/ 4 w 55"/>
                  <a:gd name="T39"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5">
                    <a:moveTo>
                      <a:pt x="4" y="18"/>
                    </a:moveTo>
                    <a:cubicBezTo>
                      <a:pt x="12" y="38"/>
                      <a:pt x="21" y="54"/>
                      <a:pt x="38" y="69"/>
                    </a:cubicBezTo>
                    <a:cubicBezTo>
                      <a:pt x="45" y="75"/>
                      <a:pt x="55" y="66"/>
                      <a:pt x="52" y="58"/>
                    </a:cubicBezTo>
                    <a:cubicBezTo>
                      <a:pt x="49" y="51"/>
                      <a:pt x="46" y="45"/>
                      <a:pt x="44" y="38"/>
                    </a:cubicBezTo>
                    <a:cubicBezTo>
                      <a:pt x="42" y="35"/>
                      <a:pt x="40" y="32"/>
                      <a:pt x="36" y="32"/>
                    </a:cubicBezTo>
                    <a:cubicBezTo>
                      <a:pt x="30" y="32"/>
                      <a:pt x="23" y="31"/>
                      <a:pt x="17" y="33"/>
                    </a:cubicBezTo>
                    <a:cubicBezTo>
                      <a:pt x="19" y="33"/>
                      <a:pt x="22" y="33"/>
                      <a:pt x="24" y="33"/>
                    </a:cubicBezTo>
                    <a:cubicBezTo>
                      <a:pt x="24" y="33"/>
                      <a:pt x="24" y="33"/>
                      <a:pt x="24" y="33"/>
                    </a:cubicBezTo>
                    <a:cubicBezTo>
                      <a:pt x="25" y="38"/>
                      <a:pt x="25" y="43"/>
                      <a:pt x="26" y="49"/>
                    </a:cubicBezTo>
                    <a:cubicBezTo>
                      <a:pt x="32" y="45"/>
                      <a:pt x="31" y="37"/>
                      <a:pt x="29" y="32"/>
                    </a:cubicBezTo>
                    <a:cubicBezTo>
                      <a:pt x="26" y="21"/>
                      <a:pt x="9" y="27"/>
                      <a:pt x="12" y="39"/>
                    </a:cubicBezTo>
                    <a:cubicBezTo>
                      <a:pt x="13" y="42"/>
                      <a:pt x="16" y="33"/>
                      <a:pt x="15" y="34"/>
                    </a:cubicBezTo>
                    <a:cubicBezTo>
                      <a:pt x="9" y="38"/>
                      <a:pt x="11" y="47"/>
                      <a:pt x="17" y="50"/>
                    </a:cubicBezTo>
                    <a:cubicBezTo>
                      <a:pt x="18" y="50"/>
                      <a:pt x="26" y="50"/>
                      <a:pt x="22" y="50"/>
                    </a:cubicBezTo>
                    <a:cubicBezTo>
                      <a:pt x="26" y="49"/>
                      <a:pt x="30" y="50"/>
                      <a:pt x="34" y="50"/>
                    </a:cubicBezTo>
                    <a:cubicBezTo>
                      <a:pt x="31" y="48"/>
                      <a:pt x="29" y="47"/>
                      <a:pt x="27" y="45"/>
                    </a:cubicBezTo>
                    <a:cubicBezTo>
                      <a:pt x="29" y="51"/>
                      <a:pt x="32" y="58"/>
                      <a:pt x="35" y="65"/>
                    </a:cubicBezTo>
                    <a:cubicBezTo>
                      <a:pt x="39" y="62"/>
                      <a:pt x="44" y="58"/>
                      <a:pt x="49" y="54"/>
                    </a:cubicBezTo>
                    <a:cubicBezTo>
                      <a:pt x="35" y="42"/>
                      <a:pt x="28" y="28"/>
                      <a:pt x="21" y="11"/>
                    </a:cubicBezTo>
                    <a:cubicBezTo>
                      <a:pt x="17" y="0"/>
                      <a:pt x="0" y="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xmlns="" id="{2F5C525D-2CA7-49C4-ABCE-570209FC815C}"/>
                  </a:ext>
                </a:extLst>
              </p:cNvPr>
              <p:cNvSpPr>
                <a:spLocks/>
              </p:cNvSpPr>
              <p:nvPr/>
            </p:nvSpPr>
            <p:spPr bwMode="auto">
              <a:xfrm>
                <a:off x="7537312" y="4159251"/>
                <a:ext cx="96838" cy="163513"/>
              </a:xfrm>
              <a:custGeom>
                <a:avLst/>
                <a:gdLst>
                  <a:gd name="T0" fmla="*/ 5 w 67"/>
                  <a:gd name="T1" fmla="*/ 18 h 114"/>
                  <a:gd name="T2" fmla="*/ 27 w 67"/>
                  <a:gd name="T3" fmla="*/ 99 h 114"/>
                  <a:gd name="T4" fmla="*/ 44 w 67"/>
                  <a:gd name="T5" fmla="*/ 104 h 114"/>
                  <a:gd name="T6" fmla="*/ 54 w 67"/>
                  <a:gd name="T7" fmla="*/ 41 h 114"/>
                  <a:gd name="T8" fmla="*/ 37 w 67"/>
                  <a:gd name="T9" fmla="*/ 38 h 114"/>
                  <a:gd name="T10" fmla="*/ 43 w 67"/>
                  <a:gd name="T11" fmla="*/ 83 h 114"/>
                  <a:gd name="T12" fmla="*/ 61 w 67"/>
                  <a:gd name="T13" fmla="*/ 86 h 114"/>
                  <a:gd name="T14" fmla="*/ 54 w 67"/>
                  <a:gd name="T15" fmla="*/ 34 h 114"/>
                  <a:gd name="T16" fmla="*/ 37 w 67"/>
                  <a:gd name="T17" fmla="*/ 40 h 114"/>
                  <a:gd name="T18" fmla="*/ 44 w 67"/>
                  <a:gd name="T19" fmla="*/ 78 h 114"/>
                  <a:gd name="T20" fmla="*/ 61 w 67"/>
                  <a:gd name="T21" fmla="*/ 81 h 114"/>
                  <a:gd name="T22" fmla="*/ 55 w 67"/>
                  <a:gd name="T23" fmla="*/ 36 h 114"/>
                  <a:gd name="T24" fmla="*/ 38 w 67"/>
                  <a:gd name="T25" fmla="*/ 33 h 114"/>
                  <a:gd name="T26" fmla="*/ 27 w 67"/>
                  <a:gd name="T27" fmla="*/ 97 h 114"/>
                  <a:gd name="T28" fmla="*/ 45 w 67"/>
                  <a:gd name="T29" fmla="*/ 102 h 114"/>
                  <a:gd name="T30" fmla="*/ 22 w 67"/>
                  <a:gd name="T31" fmla="*/ 11 h 114"/>
                  <a:gd name="T32" fmla="*/ 5 w 67"/>
                  <a:gd name="T33" fmla="*/ 1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14">
                    <a:moveTo>
                      <a:pt x="5" y="18"/>
                    </a:moveTo>
                    <a:cubicBezTo>
                      <a:pt x="17" y="46"/>
                      <a:pt x="32" y="67"/>
                      <a:pt x="27" y="99"/>
                    </a:cubicBezTo>
                    <a:cubicBezTo>
                      <a:pt x="25" y="109"/>
                      <a:pt x="41" y="114"/>
                      <a:pt x="44" y="104"/>
                    </a:cubicBezTo>
                    <a:cubicBezTo>
                      <a:pt x="52" y="84"/>
                      <a:pt x="47" y="61"/>
                      <a:pt x="54" y="41"/>
                    </a:cubicBezTo>
                    <a:cubicBezTo>
                      <a:pt x="49" y="40"/>
                      <a:pt x="43" y="39"/>
                      <a:pt x="37" y="38"/>
                    </a:cubicBezTo>
                    <a:cubicBezTo>
                      <a:pt x="39" y="53"/>
                      <a:pt x="41" y="68"/>
                      <a:pt x="43" y="83"/>
                    </a:cubicBezTo>
                    <a:cubicBezTo>
                      <a:pt x="44" y="92"/>
                      <a:pt x="57" y="94"/>
                      <a:pt x="61" y="86"/>
                    </a:cubicBezTo>
                    <a:cubicBezTo>
                      <a:pt x="67" y="67"/>
                      <a:pt x="62" y="51"/>
                      <a:pt x="54" y="34"/>
                    </a:cubicBezTo>
                    <a:cubicBezTo>
                      <a:pt x="50" y="23"/>
                      <a:pt x="33" y="29"/>
                      <a:pt x="37" y="40"/>
                    </a:cubicBezTo>
                    <a:cubicBezTo>
                      <a:pt x="42" y="53"/>
                      <a:pt x="49" y="65"/>
                      <a:pt x="44" y="78"/>
                    </a:cubicBezTo>
                    <a:cubicBezTo>
                      <a:pt x="50" y="79"/>
                      <a:pt x="55" y="80"/>
                      <a:pt x="61" y="81"/>
                    </a:cubicBezTo>
                    <a:cubicBezTo>
                      <a:pt x="59" y="66"/>
                      <a:pt x="57" y="51"/>
                      <a:pt x="55" y="36"/>
                    </a:cubicBezTo>
                    <a:cubicBezTo>
                      <a:pt x="54" y="27"/>
                      <a:pt x="41" y="24"/>
                      <a:pt x="38" y="33"/>
                    </a:cubicBezTo>
                    <a:cubicBezTo>
                      <a:pt x="30" y="54"/>
                      <a:pt x="35" y="76"/>
                      <a:pt x="27" y="97"/>
                    </a:cubicBezTo>
                    <a:cubicBezTo>
                      <a:pt x="33" y="98"/>
                      <a:pt x="39" y="100"/>
                      <a:pt x="45" y="102"/>
                    </a:cubicBezTo>
                    <a:cubicBezTo>
                      <a:pt x="51" y="66"/>
                      <a:pt x="35" y="42"/>
                      <a:pt x="22" y="11"/>
                    </a:cubicBezTo>
                    <a:cubicBezTo>
                      <a:pt x="17" y="0"/>
                      <a:pt x="0" y="7"/>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xmlns="" id="{03B8F7FF-C65C-4823-A128-7E7719F22600}"/>
                  </a:ext>
                </a:extLst>
              </p:cNvPr>
              <p:cNvSpPr>
                <a:spLocks/>
              </p:cNvSpPr>
              <p:nvPr/>
            </p:nvSpPr>
            <p:spPr bwMode="auto">
              <a:xfrm>
                <a:off x="7072175" y="4614864"/>
                <a:ext cx="168275" cy="360363"/>
              </a:xfrm>
              <a:custGeom>
                <a:avLst/>
                <a:gdLst>
                  <a:gd name="T0" fmla="*/ 69 w 118"/>
                  <a:gd name="T1" fmla="*/ 17 h 253"/>
                  <a:gd name="T2" fmla="*/ 7 w 118"/>
                  <a:gd name="T3" fmla="*/ 235 h 253"/>
                  <a:gd name="T4" fmla="*/ 22 w 118"/>
                  <a:gd name="T5" fmla="*/ 244 h 253"/>
                  <a:gd name="T6" fmla="*/ 79 w 118"/>
                  <a:gd name="T7" fmla="*/ 91 h 253"/>
                  <a:gd name="T8" fmla="*/ 64 w 118"/>
                  <a:gd name="T9" fmla="*/ 82 h 253"/>
                  <a:gd name="T10" fmla="*/ 25 w 118"/>
                  <a:gd name="T11" fmla="*/ 148 h 253"/>
                  <a:gd name="T12" fmla="*/ 31 w 118"/>
                  <a:gd name="T13" fmla="*/ 219 h 253"/>
                  <a:gd name="T14" fmla="*/ 49 w 118"/>
                  <a:gd name="T15" fmla="*/ 222 h 253"/>
                  <a:gd name="T16" fmla="*/ 68 w 118"/>
                  <a:gd name="T17" fmla="*/ 182 h 253"/>
                  <a:gd name="T18" fmla="*/ 76 w 118"/>
                  <a:gd name="T19" fmla="*/ 138 h 253"/>
                  <a:gd name="T20" fmla="*/ 59 w 118"/>
                  <a:gd name="T21" fmla="*/ 133 h 253"/>
                  <a:gd name="T22" fmla="*/ 48 w 118"/>
                  <a:gd name="T23" fmla="*/ 196 h 253"/>
                  <a:gd name="T24" fmla="*/ 55 w 118"/>
                  <a:gd name="T25" fmla="*/ 209 h 253"/>
                  <a:gd name="T26" fmla="*/ 90 w 118"/>
                  <a:gd name="T27" fmla="*/ 202 h 253"/>
                  <a:gd name="T28" fmla="*/ 107 w 118"/>
                  <a:gd name="T29" fmla="*/ 178 h 253"/>
                  <a:gd name="T30" fmla="*/ 100 w 118"/>
                  <a:gd name="T31" fmla="*/ 161 h 253"/>
                  <a:gd name="T32" fmla="*/ 83 w 118"/>
                  <a:gd name="T33" fmla="*/ 177 h 253"/>
                  <a:gd name="T34" fmla="*/ 58 w 118"/>
                  <a:gd name="T35" fmla="*/ 191 h 253"/>
                  <a:gd name="T36" fmla="*/ 65 w 118"/>
                  <a:gd name="T37" fmla="*/ 203 h 253"/>
                  <a:gd name="T38" fmla="*/ 75 w 118"/>
                  <a:gd name="T39" fmla="*/ 140 h 253"/>
                  <a:gd name="T40" fmla="*/ 58 w 118"/>
                  <a:gd name="T41" fmla="*/ 135 h 253"/>
                  <a:gd name="T42" fmla="*/ 50 w 118"/>
                  <a:gd name="T43" fmla="*/ 177 h 253"/>
                  <a:gd name="T44" fmla="*/ 32 w 118"/>
                  <a:gd name="T45" fmla="*/ 214 h 253"/>
                  <a:gd name="T46" fmla="*/ 50 w 118"/>
                  <a:gd name="T47" fmla="*/ 217 h 253"/>
                  <a:gd name="T48" fmla="*/ 42 w 118"/>
                  <a:gd name="T49" fmla="*/ 157 h 253"/>
                  <a:gd name="T50" fmla="*/ 78 w 118"/>
                  <a:gd name="T51" fmla="*/ 93 h 253"/>
                  <a:gd name="T52" fmla="*/ 63 w 118"/>
                  <a:gd name="T53" fmla="*/ 84 h 253"/>
                  <a:gd name="T54" fmla="*/ 6 w 118"/>
                  <a:gd name="T55" fmla="*/ 237 h 253"/>
                  <a:gd name="T56" fmla="*/ 21 w 118"/>
                  <a:gd name="T57" fmla="*/ 246 h 253"/>
                  <a:gd name="T58" fmla="*/ 86 w 118"/>
                  <a:gd name="T59" fmla="*/ 11 h 253"/>
                  <a:gd name="T60" fmla="*/ 69 w 118"/>
                  <a:gd name="T61" fmla="*/ 1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253">
                    <a:moveTo>
                      <a:pt x="69" y="17"/>
                    </a:moveTo>
                    <a:cubicBezTo>
                      <a:pt x="99" y="97"/>
                      <a:pt x="63" y="177"/>
                      <a:pt x="7" y="235"/>
                    </a:cubicBezTo>
                    <a:cubicBezTo>
                      <a:pt x="12" y="238"/>
                      <a:pt x="17" y="241"/>
                      <a:pt x="22" y="244"/>
                    </a:cubicBezTo>
                    <a:cubicBezTo>
                      <a:pt x="50" y="196"/>
                      <a:pt x="58" y="141"/>
                      <a:pt x="79" y="91"/>
                    </a:cubicBezTo>
                    <a:cubicBezTo>
                      <a:pt x="84" y="81"/>
                      <a:pt x="71" y="74"/>
                      <a:pt x="64" y="82"/>
                    </a:cubicBezTo>
                    <a:cubicBezTo>
                      <a:pt x="47" y="101"/>
                      <a:pt x="31" y="122"/>
                      <a:pt x="25" y="148"/>
                    </a:cubicBezTo>
                    <a:cubicBezTo>
                      <a:pt x="20" y="171"/>
                      <a:pt x="27" y="196"/>
                      <a:pt x="31" y="219"/>
                    </a:cubicBezTo>
                    <a:cubicBezTo>
                      <a:pt x="33" y="228"/>
                      <a:pt x="45" y="230"/>
                      <a:pt x="49" y="222"/>
                    </a:cubicBezTo>
                    <a:cubicBezTo>
                      <a:pt x="55" y="208"/>
                      <a:pt x="62" y="195"/>
                      <a:pt x="68" y="182"/>
                    </a:cubicBezTo>
                    <a:cubicBezTo>
                      <a:pt x="74" y="168"/>
                      <a:pt x="75" y="152"/>
                      <a:pt x="76" y="138"/>
                    </a:cubicBezTo>
                    <a:cubicBezTo>
                      <a:pt x="77" y="128"/>
                      <a:pt x="62" y="123"/>
                      <a:pt x="59" y="133"/>
                    </a:cubicBezTo>
                    <a:cubicBezTo>
                      <a:pt x="51" y="153"/>
                      <a:pt x="56" y="176"/>
                      <a:pt x="48" y="196"/>
                    </a:cubicBezTo>
                    <a:cubicBezTo>
                      <a:pt x="46" y="202"/>
                      <a:pt x="49" y="208"/>
                      <a:pt x="55" y="209"/>
                    </a:cubicBezTo>
                    <a:cubicBezTo>
                      <a:pt x="67" y="211"/>
                      <a:pt x="80" y="211"/>
                      <a:pt x="90" y="202"/>
                    </a:cubicBezTo>
                    <a:cubicBezTo>
                      <a:pt x="97" y="195"/>
                      <a:pt x="98" y="182"/>
                      <a:pt x="107" y="178"/>
                    </a:cubicBezTo>
                    <a:cubicBezTo>
                      <a:pt x="118" y="172"/>
                      <a:pt x="111" y="155"/>
                      <a:pt x="100" y="161"/>
                    </a:cubicBezTo>
                    <a:cubicBezTo>
                      <a:pt x="92" y="164"/>
                      <a:pt x="88" y="170"/>
                      <a:pt x="83" y="177"/>
                    </a:cubicBezTo>
                    <a:cubicBezTo>
                      <a:pt x="77" y="190"/>
                      <a:pt x="74" y="193"/>
                      <a:pt x="58" y="191"/>
                    </a:cubicBezTo>
                    <a:cubicBezTo>
                      <a:pt x="60" y="195"/>
                      <a:pt x="63" y="199"/>
                      <a:pt x="65" y="203"/>
                    </a:cubicBezTo>
                    <a:cubicBezTo>
                      <a:pt x="73" y="183"/>
                      <a:pt x="68" y="160"/>
                      <a:pt x="75" y="140"/>
                    </a:cubicBezTo>
                    <a:cubicBezTo>
                      <a:pt x="70" y="138"/>
                      <a:pt x="64" y="137"/>
                      <a:pt x="58" y="135"/>
                    </a:cubicBezTo>
                    <a:cubicBezTo>
                      <a:pt x="57" y="149"/>
                      <a:pt x="56" y="164"/>
                      <a:pt x="50" y="177"/>
                    </a:cubicBezTo>
                    <a:cubicBezTo>
                      <a:pt x="45" y="190"/>
                      <a:pt x="38" y="202"/>
                      <a:pt x="32" y="214"/>
                    </a:cubicBezTo>
                    <a:cubicBezTo>
                      <a:pt x="38" y="215"/>
                      <a:pt x="44" y="216"/>
                      <a:pt x="50" y="217"/>
                    </a:cubicBezTo>
                    <a:cubicBezTo>
                      <a:pt x="46" y="197"/>
                      <a:pt x="41" y="177"/>
                      <a:pt x="42" y="157"/>
                    </a:cubicBezTo>
                    <a:cubicBezTo>
                      <a:pt x="44" y="132"/>
                      <a:pt x="62" y="111"/>
                      <a:pt x="78" y="93"/>
                    </a:cubicBezTo>
                    <a:cubicBezTo>
                      <a:pt x="73" y="90"/>
                      <a:pt x="68" y="87"/>
                      <a:pt x="63" y="84"/>
                    </a:cubicBezTo>
                    <a:cubicBezTo>
                      <a:pt x="42" y="134"/>
                      <a:pt x="34" y="189"/>
                      <a:pt x="6" y="237"/>
                    </a:cubicBezTo>
                    <a:cubicBezTo>
                      <a:pt x="0" y="247"/>
                      <a:pt x="15" y="253"/>
                      <a:pt x="21" y="246"/>
                    </a:cubicBezTo>
                    <a:cubicBezTo>
                      <a:pt x="82" y="184"/>
                      <a:pt x="118" y="96"/>
                      <a:pt x="86" y="11"/>
                    </a:cubicBezTo>
                    <a:cubicBezTo>
                      <a:pt x="81" y="0"/>
                      <a:pt x="64" y="6"/>
                      <a:pt x="6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xmlns="" id="{744DA014-4A1E-421D-963A-24ADE25CF7F2}"/>
                  </a:ext>
                </a:extLst>
              </p:cNvPr>
              <p:cNvSpPr>
                <a:spLocks/>
              </p:cNvSpPr>
              <p:nvPr/>
            </p:nvSpPr>
            <p:spPr bwMode="auto">
              <a:xfrm>
                <a:off x="7140437" y="4352926"/>
                <a:ext cx="114300" cy="182563"/>
              </a:xfrm>
              <a:custGeom>
                <a:avLst/>
                <a:gdLst>
                  <a:gd name="T0" fmla="*/ 49 w 80"/>
                  <a:gd name="T1" fmla="*/ 2 h 128"/>
                  <a:gd name="T2" fmla="*/ 2 w 80"/>
                  <a:gd name="T3" fmla="*/ 48 h 128"/>
                  <a:gd name="T4" fmla="*/ 23 w 80"/>
                  <a:gd name="T5" fmla="*/ 85 h 128"/>
                  <a:gd name="T6" fmla="*/ 50 w 80"/>
                  <a:gd name="T7" fmla="*/ 105 h 128"/>
                  <a:gd name="T8" fmla="*/ 58 w 80"/>
                  <a:gd name="T9" fmla="*/ 111 h 128"/>
                  <a:gd name="T10" fmla="*/ 71 w 80"/>
                  <a:gd name="T11" fmla="*/ 110 h 128"/>
                  <a:gd name="T12" fmla="*/ 60 w 80"/>
                  <a:gd name="T13" fmla="*/ 59 h 128"/>
                  <a:gd name="T14" fmla="*/ 45 w 80"/>
                  <a:gd name="T15" fmla="*/ 40 h 128"/>
                  <a:gd name="T16" fmla="*/ 36 w 80"/>
                  <a:gd name="T17" fmla="*/ 42 h 128"/>
                  <a:gd name="T18" fmla="*/ 37 w 80"/>
                  <a:gd name="T19" fmla="*/ 42 h 128"/>
                  <a:gd name="T20" fmla="*/ 28 w 80"/>
                  <a:gd name="T21" fmla="*/ 46 h 128"/>
                  <a:gd name="T22" fmla="*/ 40 w 80"/>
                  <a:gd name="T23" fmla="*/ 51 h 128"/>
                  <a:gd name="T24" fmla="*/ 19 w 80"/>
                  <a:gd name="T25" fmla="*/ 51 h 128"/>
                  <a:gd name="T26" fmla="*/ 14 w 80"/>
                  <a:gd name="T27" fmla="*/ 92 h 128"/>
                  <a:gd name="T28" fmla="*/ 21 w 80"/>
                  <a:gd name="T29" fmla="*/ 125 h 128"/>
                  <a:gd name="T30" fmla="*/ 35 w 80"/>
                  <a:gd name="T31" fmla="*/ 124 h 128"/>
                  <a:gd name="T32" fmla="*/ 39 w 80"/>
                  <a:gd name="T33" fmla="*/ 119 h 128"/>
                  <a:gd name="T34" fmla="*/ 65 w 80"/>
                  <a:gd name="T35" fmla="*/ 110 h 128"/>
                  <a:gd name="T36" fmla="*/ 53 w 80"/>
                  <a:gd name="T37" fmla="*/ 104 h 128"/>
                  <a:gd name="T38" fmla="*/ 57 w 80"/>
                  <a:gd name="T39" fmla="*/ 109 h 128"/>
                  <a:gd name="T40" fmla="*/ 68 w 80"/>
                  <a:gd name="T41" fmla="*/ 109 h 128"/>
                  <a:gd name="T42" fmla="*/ 60 w 80"/>
                  <a:gd name="T43" fmla="*/ 50 h 128"/>
                  <a:gd name="T44" fmla="*/ 35 w 80"/>
                  <a:gd name="T45" fmla="*/ 58 h 128"/>
                  <a:gd name="T46" fmla="*/ 42 w 80"/>
                  <a:gd name="T47" fmla="*/ 106 h 128"/>
                  <a:gd name="T48" fmla="*/ 61 w 80"/>
                  <a:gd name="T49" fmla="*/ 104 h 128"/>
                  <a:gd name="T50" fmla="*/ 52 w 80"/>
                  <a:gd name="T51" fmla="*/ 77 h 128"/>
                  <a:gd name="T52" fmla="*/ 53 w 80"/>
                  <a:gd name="T53" fmla="*/ 66 h 128"/>
                  <a:gd name="T54" fmla="*/ 48 w 80"/>
                  <a:gd name="T55" fmla="*/ 64 h 128"/>
                  <a:gd name="T56" fmla="*/ 52 w 80"/>
                  <a:gd name="T57" fmla="*/ 84 h 128"/>
                  <a:gd name="T58" fmla="*/ 53 w 80"/>
                  <a:gd name="T59" fmla="*/ 93 h 128"/>
                  <a:gd name="T60" fmla="*/ 57 w 80"/>
                  <a:gd name="T61" fmla="*/ 95 h 128"/>
                  <a:gd name="T62" fmla="*/ 68 w 80"/>
                  <a:gd name="T63" fmla="*/ 95 h 128"/>
                  <a:gd name="T64" fmla="*/ 70 w 80"/>
                  <a:gd name="T65" fmla="*/ 98 h 128"/>
                  <a:gd name="T66" fmla="*/ 58 w 80"/>
                  <a:gd name="T67" fmla="*/ 93 h 128"/>
                  <a:gd name="T68" fmla="*/ 22 w 80"/>
                  <a:gd name="T69" fmla="*/ 111 h 128"/>
                  <a:gd name="T70" fmla="*/ 34 w 80"/>
                  <a:gd name="T71" fmla="*/ 112 h 128"/>
                  <a:gd name="T72" fmla="*/ 33 w 80"/>
                  <a:gd name="T73" fmla="*/ 108 h 128"/>
                  <a:gd name="T74" fmla="*/ 33 w 80"/>
                  <a:gd name="T75" fmla="*/ 97 h 128"/>
                  <a:gd name="T76" fmla="*/ 33 w 80"/>
                  <a:gd name="T77" fmla="*/ 74 h 128"/>
                  <a:gd name="T78" fmla="*/ 35 w 80"/>
                  <a:gd name="T79" fmla="*/ 62 h 128"/>
                  <a:gd name="T80" fmla="*/ 35 w 80"/>
                  <a:gd name="T81" fmla="*/ 59 h 128"/>
                  <a:gd name="T82" fmla="*/ 23 w 80"/>
                  <a:gd name="T83" fmla="*/ 58 h 128"/>
                  <a:gd name="T84" fmla="*/ 35 w 80"/>
                  <a:gd name="T85" fmla="*/ 63 h 128"/>
                  <a:gd name="T86" fmla="*/ 50 w 80"/>
                  <a:gd name="T87" fmla="*/ 54 h 128"/>
                  <a:gd name="T88" fmla="*/ 39 w 80"/>
                  <a:gd name="T89" fmla="*/ 57 h 128"/>
                  <a:gd name="T90" fmla="*/ 40 w 80"/>
                  <a:gd name="T91" fmla="*/ 59 h 128"/>
                  <a:gd name="T92" fmla="*/ 44 w 80"/>
                  <a:gd name="T93" fmla="*/ 68 h 128"/>
                  <a:gd name="T94" fmla="*/ 51 w 80"/>
                  <a:gd name="T95" fmla="*/ 89 h 128"/>
                  <a:gd name="T96" fmla="*/ 53 w 80"/>
                  <a:gd name="T97" fmla="*/ 98 h 128"/>
                  <a:gd name="T98" fmla="*/ 56 w 80"/>
                  <a:gd name="T99" fmla="*/ 99 h 128"/>
                  <a:gd name="T100" fmla="*/ 69 w 80"/>
                  <a:gd name="T101" fmla="*/ 97 h 128"/>
                  <a:gd name="T102" fmla="*/ 67 w 80"/>
                  <a:gd name="T103" fmla="*/ 94 h 128"/>
                  <a:gd name="T104" fmla="*/ 46 w 80"/>
                  <a:gd name="T105" fmla="*/ 81 h 128"/>
                  <a:gd name="T106" fmla="*/ 21 w 80"/>
                  <a:gd name="T107" fmla="*/ 53 h 128"/>
                  <a:gd name="T108" fmla="*/ 51 w 80"/>
                  <a:gd name="T109" fmla="*/ 20 h 128"/>
                  <a:gd name="T110" fmla="*/ 49 w 80"/>
                  <a:gd name="T111"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128">
                    <a:moveTo>
                      <a:pt x="49" y="2"/>
                    </a:moveTo>
                    <a:cubicBezTo>
                      <a:pt x="24" y="6"/>
                      <a:pt x="0" y="21"/>
                      <a:pt x="2" y="48"/>
                    </a:cubicBezTo>
                    <a:cubicBezTo>
                      <a:pt x="2" y="63"/>
                      <a:pt x="13" y="75"/>
                      <a:pt x="23" y="85"/>
                    </a:cubicBezTo>
                    <a:cubicBezTo>
                      <a:pt x="31" y="93"/>
                      <a:pt x="41" y="99"/>
                      <a:pt x="50" y="105"/>
                    </a:cubicBezTo>
                    <a:cubicBezTo>
                      <a:pt x="54" y="107"/>
                      <a:pt x="54" y="108"/>
                      <a:pt x="58" y="111"/>
                    </a:cubicBezTo>
                    <a:cubicBezTo>
                      <a:pt x="62" y="115"/>
                      <a:pt x="68" y="113"/>
                      <a:pt x="71" y="110"/>
                    </a:cubicBezTo>
                    <a:cubicBezTo>
                      <a:pt x="79" y="100"/>
                      <a:pt x="64" y="69"/>
                      <a:pt x="60" y="59"/>
                    </a:cubicBezTo>
                    <a:cubicBezTo>
                      <a:pt x="57" y="51"/>
                      <a:pt x="54" y="42"/>
                      <a:pt x="45" y="40"/>
                    </a:cubicBezTo>
                    <a:cubicBezTo>
                      <a:pt x="42" y="39"/>
                      <a:pt x="39" y="40"/>
                      <a:pt x="36" y="42"/>
                    </a:cubicBezTo>
                    <a:cubicBezTo>
                      <a:pt x="32" y="46"/>
                      <a:pt x="32" y="44"/>
                      <a:pt x="37" y="42"/>
                    </a:cubicBezTo>
                    <a:cubicBezTo>
                      <a:pt x="34" y="43"/>
                      <a:pt x="31" y="44"/>
                      <a:pt x="28" y="46"/>
                    </a:cubicBezTo>
                    <a:cubicBezTo>
                      <a:pt x="32" y="47"/>
                      <a:pt x="36" y="49"/>
                      <a:pt x="40" y="51"/>
                    </a:cubicBezTo>
                    <a:cubicBezTo>
                      <a:pt x="35" y="40"/>
                      <a:pt x="23" y="40"/>
                      <a:pt x="19" y="51"/>
                    </a:cubicBezTo>
                    <a:cubicBezTo>
                      <a:pt x="14" y="64"/>
                      <a:pt x="15" y="79"/>
                      <a:pt x="14" y="92"/>
                    </a:cubicBezTo>
                    <a:cubicBezTo>
                      <a:pt x="14" y="101"/>
                      <a:pt x="13" y="118"/>
                      <a:pt x="21" y="125"/>
                    </a:cubicBezTo>
                    <a:cubicBezTo>
                      <a:pt x="25" y="128"/>
                      <a:pt x="31" y="128"/>
                      <a:pt x="35" y="124"/>
                    </a:cubicBezTo>
                    <a:cubicBezTo>
                      <a:pt x="36" y="123"/>
                      <a:pt x="38" y="121"/>
                      <a:pt x="39" y="119"/>
                    </a:cubicBezTo>
                    <a:cubicBezTo>
                      <a:pt x="39" y="117"/>
                      <a:pt x="62" y="111"/>
                      <a:pt x="65" y="110"/>
                    </a:cubicBezTo>
                    <a:cubicBezTo>
                      <a:pt x="61" y="108"/>
                      <a:pt x="57" y="106"/>
                      <a:pt x="53" y="104"/>
                    </a:cubicBezTo>
                    <a:cubicBezTo>
                      <a:pt x="54" y="106"/>
                      <a:pt x="55" y="108"/>
                      <a:pt x="57" y="109"/>
                    </a:cubicBezTo>
                    <a:cubicBezTo>
                      <a:pt x="60" y="112"/>
                      <a:pt x="65" y="111"/>
                      <a:pt x="68" y="109"/>
                    </a:cubicBezTo>
                    <a:cubicBezTo>
                      <a:pt x="80" y="101"/>
                      <a:pt x="68" y="59"/>
                      <a:pt x="60" y="50"/>
                    </a:cubicBezTo>
                    <a:cubicBezTo>
                      <a:pt x="51" y="37"/>
                      <a:pt x="41" y="51"/>
                      <a:pt x="35" y="58"/>
                    </a:cubicBezTo>
                    <a:cubicBezTo>
                      <a:pt x="22" y="75"/>
                      <a:pt x="43" y="89"/>
                      <a:pt x="42" y="106"/>
                    </a:cubicBezTo>
                    <a:cubicBezTo>
                      <a:pt x="42" y="118"/>
                      <a:pt x="61" y="116"/>
                      <a:pt x="61" y="104"/>
                    </a:cubicBezTo>
                    <a:cubicBezTo>
                      <a:pt x="61" y="94"/>
                      <a:pt x="58" y="86"/>
                      <a:pt x="52" y="77"/>
                    </a:cubicBezTo>
                    <a:cubicBezTo>
                      <a:pt x="48" y="72"/>
                      <a:pt x="48" y="72"/>
                      <a:pt x="53" y="66"/>
                    </a:cubicBezTo>
                    <a:cubicBezTo>
                      <a:pt x="58" y="59"/>
                      <a:pt x="45" y="58"/>
                      <a:pt x="48" y="64"/>
                    </a:cubicBezTo>
                    <a:cubicBezTo>
                      <a:pt x="50" y="71"/>
                      <a:pt x="51" y="77"/>
                      <a:pt x="52" y="84"/>
                    </a:cubicBezTo>
                    <a:cubicBezTo>
                      <a:pt x="53" y="87"/>
                      <a:pt x="53" y="90"/>
                      <a:pt x="53" y="93"/>
                    </a:cubicBezTo>
                    <a:cubicBezTo>
                      <a:pt x="54" y="101"/>
                      <a:pt x="52" y="98"/>
                      <a:pt x="57" y="95"/>
                    </a:cubicBezTo>
                    <a:cubicBezTo>
                      <a:pt x="61" y="95"/>
                      <a:pt x="64" y="95"/>
                      <a:pt x="68" y="95"/>
                    </a:cubicBezTo>
                    <a:cubicBezTo>
                      <a:pt x="69" y="96"/>
                      <a:pt x="70" y="97"/>
                      <a:pt x="70" y="98"/>
                    </a:cubicBezTo>
                    <a:cubicBezTo>
                      <a:pt x="68" y="93"/>
                      <a:pt x="63" y="91"/>
                      <a:pt x="58" y="93"/>
                    </a:cubicBezTo>
                    <a:cubicBezTo>
                      <a:pt x="48" y="97"/>
                      <a:pt x="27" y="100"/>
                      <a:pt x="22" y="111"/>
                    </a:cubicBezTo>
                    <a:cubicBezTo>
                      <a:pt x="32" y="116"/>
                      <a:pt x="36" y="117"/>
                      <a:pt x="34" y="112"/>
                    </a:cubicBezTo>
                    <a:cubicBezTo>
                      <a:pt x="34" y="111"/>
                      <a:pt x="34" y="110"/>
                      <a:pt x="33" y="108"/>
                    </a:cubicBezTo>
                    <a:cubicBezTo>
                      <a:pt x="33" y="105"/>
                      <a:pt x="33" y="101"/>
                      <a:pt x="33" y="97"/>
                    </a:cubicBezTo>
                    <a:cubicBezTo>
                      <a:pt x="32" y="90"/>
                      <a:pt x="33" y="82"/>
                      <a:pt x="33" y="74"/>
                    </a:cubicBezTo>
                    <a:cubicBezTo>
                      <a:pt x="34" y="70"/>
                      <a:pt x="34" y="66"/>
                      <a:pt x="35" y="62"/>
                    </a:cubicBezTo>
                    <a:cubicBezTo>
                      <a:pt x="35" y="61"/>
                      <a:pt x="35" y="60"/>
                      <a:pt x="35" y="59"/>
                    </a:cubicBezTo>
                    <a:cubicBezTo>
                      <a:pt x="37" y="50"/>
                      <a:pt x="33" y="80"/>
                      <a:pt x="23" y="58"/>
                    </a:cubicBezTo>
                    <a:cubicBezTo>
                      <a:pt x="25" y="62"/>
                      <a:pt x="30" y="65"/>
                      <a:pt x="35" y="63"/>
                    </a:cubicBezTo>
                    <a:cubicBezTo>
                      <a:pt x="40" y="60"/>
                      <a:pt x="47" y="59"/>
                      <a:pt x="50" y="54"/>
                    </a:cubicBezTo>
                    <a:cubicBezTo>
                      <a:pt x="39" y="52"/>
                      <a:pt x="35" y="53"/>
                      <a:pt x="39" y="57"/>
                    </a:cubicBezTo>
                    <a:cubicBezTo>
                      <a:pt x="39" y="57"/>
                      <a:pt x="40" y="58"/>
                      <a:pt x="40" y="59"/>
                    </a:cubicBezTo>
                    <a:cubicBezTo>
                      <a:pt x="42" y="62"/>
                      <a:pt x="43" y="65"/>
                      <a:pt x="44" y="68"/>
                    </a:cubicBezTo>
                    <a:cubicBezTo>
                      <a:pt x="47" y="75"/>
                      <a:pt x="49" y="82"/>
                      <a:pt x="51" y="89"/>
                    </a:cubicBezTo>
                    <a:cubicBezTo>
                      <a:pt x="52" y="92"/>
                      <a:pt x="52" y="95"/>
                      <a:pt x="53" y="98"/>
                    </a:cubicBezTo>
                    <a:cubicBezTo>
                      <a:pt x="55" y="105"/>
                      <a:pt x="52" y="103"/>
                      <a:pt x="56" y="99"/>
                    </a:cubicBezTo>
                    <a:cubicBezTo>
                      <a:pt x="60" y="98"/>
                      <a:pt x="65" y="98"/>
                      <a:pt x="69" y="97"/>
                    </a:cubicBezTo>
                    <a:cubicBezTo>
                      <a:pt x="74" y="102"/>
                      <a:pt x="69" y="95"/>
                      <a:pt x="67" y="94"/>
                    </a:cubicBezTo>
                    <a:cubicBezTo>
                      <a:pt x="61" y="89"/>
                      <a:pt x="53" y="85"/>
                      <a:pt x="46" y="81"/>
                    </a:cubicBezTo>
                    <a:cubicBezTo>
                      <a:pt x="36" y="73"/>
                      <a:pt x="26" y="64"/>
                      <a:pt x="21" y="53"/>
                    </a:cubicBezTo>
                    <a:cubicBezTo>
                      <a:pt x="13" y="33"/>
                      <a:pt x="35" y="23"/>
                      <a:pt x="51" y="20"/>
                    </a:cubicBezTo>
                    <a:cubicBezTo>
                      <a:pt x="62" y="18"/>
                      <a:pt x="60" y="0"/>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xmlns="" id="{0C009C06-04F2-45B0-8AAF-2E11E3C5CBCE}"/>
                  </a:ext>
                </a:extLst>
              </p:cNvPr>
              <p:cNvSpPr>
                <a:spLocks/>
              </p:cNvSpPr>
              <p:nvPr/>
            </p:nvSpPr>
            <p:spPr bwMode="auto">
              <a:xfrm>
                <a:off x="7107100" y="4048126"/>
                <a:ext cx="127000" cy="579438"/>
              </a:xfrm>
              <a:custGeom>
                <a:avLst/>
                <a:gdLst>
                  <a:gd name="T0" fmla="*/ 30 w 89"/>
                  <a:gd name="T1" fmla="*/ 65 h 406"/>
                  <a:gd name="T2" fmla="*/ 20 w 89"/>
                  <a:gd name="T3" fmla="*/ 10 h 406"/>
                  <a:gd name="T4" fmla="*/ 2 w 89"/>
                  <a:gd name="T5" fmla="*/ 14 h 406"/>
                  <a:gd name="T6" fmla="*/ 59 w 89"/>
                  <a:gd name="T7" fmla="*/ 391 h 406"/>
                  <a:gd name="T8" fmla="*/ 78 w 89"/>
                  <a:gd name="T9" fmla="*/ 394 h 406"/>
                  <a:gd name="T10" fmla="*/ 88 w 89"/>
                  <a:gd name="T11" fmla="*/ 272 h 406"/>
                  <a:gd name="T12" fmla="*/ 70 w 89"/>
                  <a:gd name="T13" fmla="*/ 269 h 406"/>
                  <a:gd name="T14" fmla="*/ 59 w 89"/>
                  <a:gd name="T15" fmla="*/ 391 h 406"/>
                  <a:gd name="T16" fmla="*/ 78 w 89"/>
                  <a:gd name="T17" fmla="*/ 394 h 406"/>
                  <a:gd name="T18" fmla="*/ 20 w 89"/>
                  <a:gd name="T19" fmla="*/ 12 h 406"/>
                  <a:gd name="T20" fmla="*/ 3 w 89"/>
                  <a:gd name="T21" fmla="*/ 16 h 406"/>
                  <a:gd name="T22" fmla="*/ 13 w 89"/>
                  <a:gd name="T23" fmla="*/ 72 h 406"/>
                  <a:gd name="T24" fmla="*/ 30 w 89"/>
                  <a:gd name="T25" fmla="*/ 6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406">
                    <a:moveTo>
                      <a:pt x="30" y="65"/>
                    </a:moveTo>
                    <a:cubicBezTo>
                      <a:pt x="24" y="47"/>
                      <a:pt x="25" y="28"/>
                      <a:pt x="20" y="10"/>
                    </a:cubicBezTo>
                    <a:cubicBezTo>
                      <a:pt x="17" y="0"/>
                      <a:pt x="0" y="4"/>
                      <a:pt x="2" y="14"/>
                    </a:cubicBezTo>
                    <a:cubicBezTo>
                      <a:pt x="28" y="139"/>
                      <a:pt x="65" y="263"/>
                      <a:pt x="59" y="391"/>
                    </a:cubicBezTo>
                    <a:cubicBezTo>
                      <a:pt x="59" y="403"/>
                      <a:pt x="75" y="406"/>
                      <a:pt x="78" y="394"/>
                    </a:cubicBezTo>
                    <a:cubicBezTo>
                      <a:pt x="86" y="354"/>
                      <a:pt x="85" y="312"/>
                      <a:pt x="88" y="272"/>
                    </a:cubicBezTo>
                    <a:cubicBezTo>
                      <a:pt x="89" y="260"/>
                      <a:pt x="71" y="257"/>
                      <a:pt x="70" y="269"/>
                    </a:cubicBezTo>
                    <a:cubicBezTo>
                      <a:pt x="66" y="310"/>
                      <a:pt x="67" y="351"/>
                      <a:pt x="59" y="391"/>
                    </a:cubicBezTo>
                    <a:cubicBezTo>
                      <a:pt x="65" y="392"/>
                      <a:pt x="71" y="393"/>
                      <a:pt x="78" y="394"/>
                    </a:cubicBezTo>
                    <a:cubicBezTo>
                      <a:pt x="83" y="263"/>
                      <a:pt x="46" y="139"/>
                      <a:pt x="20" y="12"/>
                    </a:cubicBezTo>
                    <a:cubicBezTo>
                      <a:pt x="15" y="14"/>
                      <a:pt x="9" y="15"/>
                      <a:pt x="3" y="16"/>
                    </a:cubicBezTo>
                    <a:cubicBezTo>
                      <a:pt x="8" y="34"/>
                      <a:pt x="7" y="54"/>
                      <a:pt x="13" y="72"/>
                    </a:cubicBezTo>
                    <a:cubicBezTo>
                      <a:pt x="17" y="83"/>
                      <a:pt x="34" y="76"/>
                      <a:pt x="30"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xmlns="" id="{A22E19B0-B774-4274-8545-1637636C2614}"/>
                  </a:ext>
                </a:extLst>
              </p:cNvPr>
              <p:cNvSpPr>
                <a:spLocks/>
              </p:cNvSpPr>
              <p:nvPr/>
            </p:nvSpPr>
            <p:spPr bwMode="auto">
              <a:xfrm>
                <a:off x="7034075" y="3743326"/>
                <a:ext cx="71438" cy="85725"/>
              </a:xfrm>
              <a:custGeom>
                <a:avLst/>
                <a:gdLst>
                  <a:gd name="T0" fmla="*/ 33 w 51"/>
                  <a:gd name="T1" fmla="*/ 4 h 60"/>
                  <a:gd name="T2" fmla="*/ 7 w 51"/>
                  <a:gd name="T3" fmla="*/ 20 h 60"/>
                  <a:gd name="T4" fmla="*/ 6 w 51"/>
                  <a:gd name="T5" fmla="*/ 49 h 60"/>
                  <a:gd name="T6" fmla="*/ 23 w 51"/>
                  <a:gd name="T7" fmla="*/ 42 h 60"/>
                  <a:gd name="T8" fmla="*/ 21 w 51"/>
                  <a:gd name="T9" fmla="*/ 33 h 60"/>
                  <a:gd name="T10" fmla="*/ 22 w 51"/>
                  <a:gd name="T11" fmla="*/ 30 h 60"/>
                  <a:gd name="T12" fmla="*/ 40 w 51"/>
                  <a:gd name="T13" fmla="*/ 21 h 60"/>
                  <a:gd name="T14" fmla="*/ 33 w 51"/>
                  <a:gd name="T15" fmla="*/ 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0">
                    <a:moveTo>
                      <a:pt x="33" y="4"/>
                    </a:moveTo>
                    <a:cubicBezTo>
                      <a:pt x="24" y="8"/>
                      <a:pt x="14" y="12"/>
                      <a:pt x="7" y="20"/>
                    </a:cubicBezTo>
                    <a:cubicBezTo>
                      <a:pt x="0" y="28"/>
                      <a:pt x="2" y="40"/>
                      <a:pt x="6" y="49"/>
                    </a:cubicBezTo>
                    <a:cubicBezTo>
                      <a:pt x="10" y="60"/>
                      <a:pt x="27" y="53"/>
                      <a:pt x="23" y="42"/>
                    </a:cubicBezTo>
                    <a:cubicBezTo>
                      <a:pt x="22" y="39"/>
                      <a:pt x="21" y="36"/>
                      <a:pt x="21" y="33"/>
                    </a:cubicBezTo>
                    <a:cubicBezTo>
                      <a:pt x="21" y="32"/>
                      <a:pt x="21" y="31"/>
                      <a:pt x="22" y="30"/>
                    </a:cubicBezTo>
                    <a:cubicBezTo>
                      <a:pt x="27" y="26"/>
                      <a:pt x="34" y="24"/>
                      <a:pt x="40" y="21"/>
                    </a:cubicBezTo>
                    <a:cubicBezTo>
                      <a:pt x="51" y="17"/>
                      <a:pt x="44" y="0"/>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xmlns="" id="{A43F7529-8732-4C96-964C-EEADDB5B9DE4}"/>
                  </a:ext>
                </a:extLst>
              </p:cNvPr>
              <p:cNvSpPr>
                <a:spLocks/>
              </p:cNvSpPr>
              <p:nvPr/>
            </p:nvSpPr>
            <p:spPr bwMode="auto">
              <a:xfrm>
                <a:off x="6786425" y="3736976"/>
                <a:ext cx="106363" cy="71438"/>
              </a:xfrm>
              <a:custGeom>
                <a:avLst/>
                <a:gdLst>
                  <a:gd name="T0" fmla="*/ 39 w 74"/>
                  <a:gd name="T1" fmla="*/ 4 h 50"/>
                  <a:gd name="T2" fmla="*/ 11 w 74"/>
                  <a:gd name="T3" fmla="*/ 13 h 50"/>
                  <a:gd name="T4" fmla="*/ 7 w 74"/>
                  <a:gd name="T5" fmla="*/ 39 h 50"/>
                  <a:gd name="T6" fmla="*/ 24 w 74"/>
                  <a:gd name="T7" fmla="*/ 32 h 50"/>
                  <a:gd name="T8" fmla="*/ 20 w 74"/>
                  <a:gd name="T9" fmla="*/ 22 h 50"/>
                  <a:gd name="T10" fmla="*/ 6 w 74"/>
                  <a:gd name="T11" fmla="*/ 32 h 50"/>
                  <a:gd name="T12" fmla="*/ 31 w 74"/>
                  <a:gd name="T13" fmla="*/ 42 h 50"/>
                  <a:gd name="T14" fmla="*/ 59 w 74"/>
                  <a:gd name="T15" fmla="*/ 38 h 50"/>
                  <a:gd name="T16" fmla="*/ 62 w 74"/>
                  <a:gd name="T17" fmla="*/ 20 h 50"/>
                  <a:gd name="T18" fmla="*/ 37 w 74"/>
                  <a:gd name="T19" fmla="*/ 22 h 50"/>
                  <a:gd name="T20" fmla="*/ 17 w 74"/>
                  <a:gd name="T21" fmla="*/ 18 h 50"/>
                  <a:gd name="T22" fmla="*/ 3 w 74"/>
                  <a:gd name="T23" fmla="*/ 28 h 50"/>
                  <a:gd name="T24" fmla="*/ 7 w 74"/>
                  <a:gd name="T25" fmla="*/ 39 h 50"/>
                  <a:gd name="T26" fmla="*/ 24 w 74"/>
                  <a:gd name="T27" fmla="*/ 32 h 50"/>
                  <a:gd name="T28" fmla="*/ 23 w 74"/>
                  <a:gd name="T29" fmla="*/ 27 h 50"/>
                  <a:gd name="T30" fmla="*/ 24 w 74"/>
                  <a:gd name="T31" fmla="*/ 27 h 50"/>
                  <a:gd name="T32" fmla="*/ 46 w 74"/>
                  <a:gd name="T33" fmla="*/ 21 h 50"/>
                  <a:gd name="T34" fmla="*/ 39 w 74"/>
                  <a:gd name="T3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50">
                    <a:moveTo>
                      <a:pt x="39" y="4"/>
                    </a:moveTo>
                    <a:cubicBezTo>
                      <a:pt x="30" y="8"/>
                      <a:pt x="19" y="8"/>
                      <a:pt x="11" y="13"/>
                    </a:cubicBezTo>
                    <a:cubicBezTo>
                      <a:pt x="2" y="19"/>
                      <a:pt x="4" y="30"/>
                      <a:pt x="7" y="39"/>
                    </a:cubicBezTo>
                    <a:cubicBezTo>
                      <a:pt x="13" y="36"/>
                      <a:pt x="19" y="34"/>
                      <a:pt x="24" y="32"/>
                    </a:cubicBezTo>
                    <a:cubicBezTo>
                      <a:pt x="23" y="28"/>
                      <a:pt x="22" y="25"/>
                      <a:pt x="20" y="22"/>
                    </a:cubicBezTo>
                    <a:cubicBezTo>
                      <a:pt x="16" y="25"/>
                      <a:pt x="11" y="29"/>
                      <a:pt x="6" y="32"/>
                    </a:cubicBezTo>
                    <a:cubicBezTo>
                      <a:pt x="14" y="39"/>
                      <a:pt x="21" y="42"/>
                      <a:pt x="31" y="42"/>
                    </a:cubicBezTo>
                    <a:cubicBezTo>
                      <a:pt x="41" y="42"/>
                      <a:pt x="50" y="38"/>
                      <a:pt x="59" y="38"/>
                    </a:cubicBezTo>
                    <a:cubicBezTo>
                      <a:pt x="71" y="39"/>
                      <a:pt x="74" y="21"/>
                      <a:pt x="62" y="20"/>
                    </a:cubicBezTo>
                    <a:cubicBezTo>
                      <a:pt x="53" y="19"/>
                      <a:pt x="45" y="20"/>
                      <a:pt x="37" y="22"/>
                    </a:cubicBezTo>
                    <a:cubicBezTo>
                      <a:pt x="28" y="24"/>
                      <a:pt x="24" y="23"/>
                      <a:pt x="17" y="18"/>
                    </a:cubicBezTo>
                    <a:cubicBezTo>
                      <a:pt x="10" y="12"/>
                      <a:pt x="0" y="20"/>
                      <a:pt x="3" y="28"/>
                    </a:cubicBezTo>
                    <a:cubicBezTo>
                      <a:pt x="5" y="32"/>
                      <a:pt x="6" y="35"/>
                      <a:pt x="7" y="39"/>
                    </a:cubicBezTo>
                    <a:cubicBezTo>
                      <a:pt x="12" y="50"/>
                      <a:pt x="29" y="43"/>
                      <a:pt x="24" y="32"/>
                    </a:cubicBezTo>
                    <a:cubicBezTo>
                      <a:pt x="24" y="31"/>
                      <a:pt x="22" y="27"/>
                      <a:pt x="23" y="27"/>
                    </a:cubicBezTo>
                    <a:cubicBezTo>
                      <a:pt x="22" y="29"/>
                      <a:pt x="21" y="28"/>
                      <a:pt x="24" y="27"/>
                    </a:cubicBezTo>
                    <a:cubicBezTo>
                      <a:pt x="31" y="25"/>
                      <a:pt x="39" y="24"/>
                      <a:pt x="46" y="21"/>
                    </a:cubicBezTo>
                    <a:cubicBezTo>
                      <a:pt x="57" y="17"/>
                      <a:pt x="50" y="0"/>
                      <a:pt x="3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xmlns="" id="{C811FAD7-08C7-4F3B-AE13-E4BD4B7AB864}"/>
                  </a:ext>
                </a:extLst>
              </p:cNvPr>
              <p:cNvSpPr>
                <a:spLocks/>
              </p:cNvSpPr>
              <p:nvPr/>
            </p:nvSpPr>
            <p:spPr bwMode="auto">
              <a:xfrm>
                <a:off x="6691175" y="4008439"/>
                <a:ext cx="138113" cy="120650"/>
              </a:xfrm>
              <a:custGeom>
                <a:avLst/>
                <a:gdLst>
                  <a:gd name="T0" fmla="*/ 44 w 97"/>
                  <a:gd name="T1" fmla="*/ 38 h 85"/>
                  <a:gd name="T2" fmla="*/ 40 w 97"/>
                  <a:gd name="T3" fmla="*/ 38 h 85"/>
                  <a:gd name="T4" fmla="*/ 35 w 97"/>
                  <a:gd name="T5" fmla="*/ 48 h 85"/>
                  <a:gd name="T6" fmla="*/ 69 w 97"/>
                  <a:gd name="T7" fmla="*/ 60 h 85"/>
                  <a:gd name="T8" fmla="*/ 79 w 97"/>
                  <a:gd name="T9" fmla="*/ 48 h 85"/>
                  <a:gd name="T10" fmla="*/ 68 w 97"/>
                  <a:gd name="T11" fmla="*/ 20 h 85"/>
                  <a:gd name="T12" fmla="*/ 48 w 97"/>
                  <a:gd name="T13" fmla="*/ 6 h 85"/>
                  <a:gd name="T14" fmla="*/ 18 w 97"/>
                  <a:gd name="T15" fmla="*/ 38 h 85"/>
                  <a:gd name="T16" fmla="*/ 15 w 97"/>
                  <a:gd name="T17" fmla="*/ 80 h 85"/>
                  <a:gd name="T18" fmla="*/ 42 w 97"/>
                  <a:gd name="T19" fmla="*/ 62 h 85"/>
                  <a:gd name="T20" fmla="*/ 86 w 97"/>
                  <a:gd name="T21" fmla="*/ 31 h 85"/>
                  <a:gd name="T22" fmla="*/ 80 w 97"/>
                  <a:gd name="T23" fmla="*/ 14 h 85"/>
                  <a:gd name="T24" fmla="*/ 27 w 97"/>
                  <a:gd name="T25" fmla="*/ 51 h 85"/>
                  <a:gd name="T26" fmla="*/ 19 w 97"/>
                  <a:gd name="T27" fmla="*/ 59 h 85"/>
                  <a:gd name="T28" fmla="*/ 27 w 97"/>
                  <a:gd name="T29" fmla="*/ 66 h 85"/>
                  <a:gd name="T30" fmla="*/ 33 w 97"/>
                  <a:gd name="T31" fmla="*/ 48 h 85"/>
                  <a:gd name="T32" fmla="*/ 43 w 97"/>
                  <a:gd name="T33" fmla="*/ 30 h 85"/>
                  <a:gd name="T34" fmla="*/ 47 w 97"/>
                  <a:gd name="T35" fmla="*/ 24 h 85"/>
                  <a:gd name="T36" fmla="*/ 45 w 97"/>
                  <a:gd name="T37" fmla="*/ 25 h 85"/>
                  <a:gd name="T38" fmla="*/ 53 w 97"/>
                  <a:gd name="T39" fmla="*/ 28 h 85"/>
                  <a:gd name="T40" fmla="*/ 51 w 97"/>
                  <a:gd name="T41" fmla="*/ 27 h 85"/>
                  <a:gd name="T42" fmla="*/ 54 w 97"/>
                  <a:gd name="T43" fmla="*/ 34 h 85"/>
                  <a:gd name="T44" fmla="*/ 62 w 97"/>
                  <a:gd name="T45" fmla="*/ 55 h 85"/>
                  <a:gd name="T46" fmla="*/ 72 w 97"/>
                  <a:gd name="T47" fmla="*/ 42 h 85"/>
                  <a:gd name="T48" fmla="*/ 51 w 97"/>
                  <a:gd name="T49" fmla="*/ 40 h 85"/>
                  <a:gd name="T50" fmla="*/ 55 w 97"/>
                  <a:gd name="T51" fmla="*/ 49 h 85"/>
                  <a:gd name="T52" fmla="*/ 61 w 97"/>
                  <a:gd name="T53" fmla="*/ 32 h 85"/>
                  <a:gd name="T54" fmla="*/ 44 w 97"/>
                  <a:gd name="T55" fmla="*/ 3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7" h="85">
                    <a:moveTo>
                      <a:pt x="44" y="38"/>
                    </a:moveTo>
                    <a:cubicBezTo>
                      <a:pt x="43" y="33"/>
                      <a:pt x="45" y="34"/>
                      <a:pt x="40" y="38"/>
                    </a:cubicBezTo>
                    <a:cubicBezTo>
                      <a:pt x="37" y="40"/>
                      <a:pt x="35" y="44"/>
                      <a:pt x="35" y="48"/>
                    </a:cubicBezTo>
                    <a:cubicBezTo>
                      <a:pt x="37" y="61"/>
                      <a:pt x="61" y="60"/>
                      <a:pt x="69" y="60"/>
                    </a:cubicBezTo>
                    <a:cubicBezTo>
                      <a:pt x="76" y="61"/>
                      <a:pt x="82" y="55"/>
                      <a:pt x="79" y="48"/>
                    </a:cubicBezTo>
                    <a:cubicBezTo>
                      <a:pt x="75" y="39"/>
                      <a:pt x="72" y="30"/>
                      <a:pt x="68" y="20"/>
                    </a:cubicBezTo>
                    <a:cubicBezTo>
                      <a:pt x="65" y="11"/>
                      <a:pt x="57" y="10"/>
                      <a:pt x="48" y="6"/>
                    </a:cubicBezTo>
                    <a:cubicBezTo>
                      <a:pt x="33" y="0"/>
                      <a:pt x="22" y="29"/>
                      <a:pt x="18" y="38"/>
                    </a:cubicBezTo>
                    <a:cubicBezTo>
                      <a:pt x="14" y="47"/>
                      <a:pt x="0" y="74"/>
                      <a:pt x="15" y="80"/>
                    </a:cubicBezTo>
                    <a:cubicBezTo>
                      <a:pt x="26" y="85"/>
                      <a:pt x="35" y="68"/>
                      <a:pt x="42" y="62"/>
                    </a:cubicBezTo>
                    <a:cubicBezTo>
                      <a:pt x="55" y="50"/>
                      <a:pt x="70" y="38"/>
                      <a:pt x="86" y="31"/>
                    </a:cubicBezTo>
                    <a:cubicBezTo>
                      <a:pt x="97" y="27"/>
                      <a:pt x="90" y="10"/>
                      <a:pt x="80" y="14"/>
                    </a:cubicBezTo>
                    <a:cubicBezTo>
                      <a:pt x="60" y="23"/>
                      <a:pt x="43" y="36"/>
                      <a:pt x="27" y="51"/>
                    </a:cubicBezTo>
                    <a:cubicBezTo>
                      <a:pt x="24" y="54"/>
                      <a:pt x="21" y="57"/>
                      <a:pt x="19" y="59"/>
                    </a:cubicBezTo>
                    <a:cubicBezTo>
                      <a:pt x="12" y="66"/>
                      <a:pt x="25" y="74"/>
                      <a:pt x="27" y="66"/>
                    </a:cubicBezTo>
                    <a:cubicBezTo>
                      <a:pt x="28" y="60"/>
                      <a:pt x="31" y="54"/>
                      <a:pt x="33" y="48"/>
                    </a:cubicBezTo>
                    <a:cubicBezTo>
                      <a:pt x="36" y="42"/>
                      <a:pt x="39" y="36"/>
                      <a:pt x="43" y="30"/>
                    </a:cubicBezTo>
                    <a:cubicBezTo>
                      <a:pt x="44" y="28"/>
                      <a:pt x="45" y="26"/>
                      <a:pt x="47" y="24"/>
                    </a:cubicBezTo>
                    <a:cubicBezTo>
                      <a:pt x="48" y="23"/>
                      <a:pt x="37" y="21"/>
                      <a:pt x="45" y="25"/>
                    </a:cubicBezTo>
                    <a:cubicBezTo>
                      <a:pt x="48" y="26"/>
                      <a:pt x="50" y="27"/>
                      <a:pt x="53" y="28"/>
                    </a:cubicBezTo>
                    <a:cubicBezTo>
                      <a:pt x="55" y="29"/>
                      <a:pt x="55" y="29"/>
                      <a:pt x="51" y="27"/>
                    </a:cubicBezTo>
                    <a:cubicBezTo>
                      <a:pt x="52" y="29"/>
                      <a:pt x="53" y="32"/>
                      <a:pt x="54" y="34"/>
                    </a:cubicBezTo>
                    <a:cubicBezTo>
                      <a:pt x="57" y="41"/>
                      <a:pt x="59" y="48"/>
                      <a:pt x="62" y="55"/>
                    </a:cubicBezTo>
                    <a:cubicBezTo>
                      <a:pt x="65" y="51"/>
                      <a:pt x="69" y="46"/>
                      <a:pt x="72" y="42"/>
                    </a:cubicBezTo>
                    <a:cubicBezTo>
                      <a:pt x="65" y="42"/>
                      <a:pt x="58" y="41"/>
                      <a:pt x="51" y="40"/>
                    </a:cubicBezTo>
                    <a:cubicBezTo>
                      <a:pt x="49" y="40"/>
                      <a:pt x="46" y="56"/>
                      <a:pt x="55" y="49"/>
                    </a:cubicBezTo>
                    <a:cubicBezTo>
                      <a:pt x="61" y="45"/>
                      <a:pt x="63" y="39"/>
                      <a:pt x="61" y="32"/>
                    </a:cubicBezTo>
                    <a:cubicBezTo>
                      <a:pt x="58" y="20"/>
                      <a:pt x="41" y="27"/>
                      <a:pt x="4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a:extLst>
                  <a:ext uri="{FF2B5EF4-FFF2-40B4-BE49-F238E27FC236}">
                    <a16:creationId xmlns:a16="http://schemas.microsoft.com/office/drawing/2014/main" xmlns="" id="{5D8290A9-2B3A-4D23-9A5D-D965F3643A14}"/>
                  </a:ext>
                </a:extLst>
              </p:cNvPr>
              <p:cNvSpPr>
                <a:spLocks/>
              </p:cNvSpPr>
              <p:nvPr/>
            </p:nvSpPr>
            <p:spPr bwMode="auto">
              <a:xfrm>
                <a:off x="7038837" y="3956051"/>
                <a:ext cx="120650" cy="139700"/>
              </a:xfrm>
              <a:custGeom>
                <a:avLst/>
                <a:gdLst>
                  <a:gd name="T0" fmla="*/ 64 w 84"/>
                  <a:gd name="T1" fmla="*/ 8 h 98"/>
                  <a:gd name="T2" fmla="*/ 21 w 84"/>
                  <a:gd name="T3" fmla="*/ 24 h 98"/>
                  <a:gd name="T4" fmla="*/ 30 w 84"/>
                  <a:gd name="T5" fmla="*/ 90 h 98"/>
                  <a:gd name="T6" fmla="*/ 46 w 84"/>
                  <a:gd name="T7" fmla="*/ 92 h 98"/>
                  <a:gd name="T8" fmla="*/ 61 w 84"/>
                  <a:gd name="T9" fmla="*/ 61 h 98"/>
                  <a:gd name="T10" fmla="*/ 64 w 84"/>
                  <a:gd name="T11" fmla="*/ 47 h 98"/>
                  <a:gd name="T12" fmla="*/ 66 w 84"/>
                  <a:gd name="T13" fmla="*/ 41 h 98"/>
                  <a:gd name="T14" fmla="*/ 67 w 84"/>
                  <a:gd name="T15" fmla="*/ 38 h 98"/>
                  <a:gd name="T16" fmla="*/ 67 w 84"/>
                  <a:gd name="T17" fmla="*/ 21 h 98"/>
                  <a:gd name="T18" fmla="*/ 31 w 84"/>
                  <a:gd name="T19" fmla="*/ 32 h 98"/>
                  <a:gd name="T20" fmla="*/ 33 w 84"/>
                  <a:gd name="T21" fmla="*/ 60 h 98"/>
                  <a:gd name="T22" fmla="*/ 40 w 84"/>
                  <a:gd name="T23" fmla="*/ 43 h 98"/>
                  <a:gd name="T24" fmla="*/ 44 w 84"/>
                  <a:gd name="T25" fmla="*/ 44 h 98"/>
                  <a:gd name="T26" fmla="*/ 49 w 84"/>
                  <a:gd name="T27" fmla="*/ 40 h 98"/>
                  <a:gd name="T28" fmla="*/ 60 w 84"/>
                  <a:gd name="T29" fmla="*/ 38 h 98"/>
                  <a:gd name="T30" fmla="*/ 60 w 84"/>
                  <a:gd name="T31" fmla="*/ 21 h 98"/>
                  <a:gd name="T32" fmla="*/ 46 w 84"/>
                  <a:gd name="T33" fmla="*/ 44 h 98"/>
                  <a:gd name="T34" fmla="*/ 32 w 84"/>
                  <a:gd name="T35" fmla="*/ 81 h 98"/>
                  <a:gd name="T36" fmla="*/ 47 w 84"/>
                  <a:gd name="T37" fmla="*/ 83 h 98"/>
                  <a:gd name="T38" fmla="*/ 31 w 84"/>
                  <a:gd name="T39" fmla="*/ 45 h 98"/>
                  <a:gd name="T40" fmla="*/ 31 w 84"/>
                  <a:gd name="T41" fmla="*/ 39 h 98"/>
                  <a:gd name="T42" fmla="*/ 35 w 84"/>
                  <a:gd name="T43" fmla="*/ 37 h 98"/>
                  <a:gd name="T44" fmla="*/ 75 w 84"/>
                  <a:gd name="T45" fmla="*/ 22 h 98"/>
                  <a:gd name="T46" fmla="*/ 64 w 84"/>
                  <a:gd name="T47"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8">
                    <a:moveTo>
                      <a:pt x="64" y="8"/>
                    </a:moveTo>
                    <a:cubicBezTo>
                      <a:pt x="51" y="18"/>
                      <a:pt x="33" y="14"/>
                      <a:pt x="21" y="24"/>
                    </a:cubicBezTo>
                    <a:cubicBezTo>
                      <a:pt x="0" y="39"/>
                      <a:pt x="22" y="74"/>
                      <a:pt x="30" y="90"/>
                    </a:cubicBezTo>
                    <a:cubicBezTo>
                      <a:pt x="34" y="96"/>
                      <a:pt x="41" y="98"/>
                      <a:pt x="46" y="92"/>
                    </a:cubicBezTo>
                    <a:cubicBezTo>
                      <a:pt x="53" y="83"/>
                      <a:pt x="58" y="72"/>
                      <a:pt x="61" y="61"/>
                    </a:cubicBezTo>
                    <a:cubicBezTo>
                      <a:pt x="62" y="56"/>
                      <a:pt x="63" y="51"/>
                      <a:pt x="64" y="47"/>
                    </a:cubicBezTo>
                    <a:cubicBezTo>
                      <a:pt x="65" y="45"/>
                      <a:pt x="65" y="43"/>
                      <a:pt x="66" y="41"/>
                    </a:cubicBezTo>
                    <a:cubicBezTo>
                      <a:pt x="66" y="39"/>
                      <a:pt x="69" y="37"/>
                      <a:pt x="67" y="38"/>
                    </a:cubicBezTo>
                    <a:cubicBezTo>
                      <a:pt x="73" y="34"/>
                      <a:pt x="75" y="23"/>
                      <a:pt x="67" y="21"/>
                    </a:cubicBezTo>
                    <a:cubicBezTo>
                      <a:pt x="54" y="16"/>
                      <a:pt x="40" y="22"/>
                      <a:pt x="31" y="32"/>
                    </a:cubicBezTo>
                    <a:cubicBezTo>
                      <a:pt x="22" y="41"/>
                      <a:pt x="21" y="53"/>
                      <a:pt x="33" y="60"/>
                    </a:cubicBezTo>
                    <a:cubicBezTo>
                      <a:pt x="44" y="66"/>
                      <a:pt x="51" y="49"/>
                      <a:pt x="40" y="43"/>
                    </a:cubicBezTo>
                    <a:cubicBezTo>
                      <a:pt x="44" y="45"/>
                      <a:pt x="40" y="49"/>
                      <a:pt x="44" y="44"/>
                    </a:cubicBezTo>
                    <a:cubicBezTo>
                      <a:pt x="45" y="43"/>
                      <a:pt x="47" y="42"/>
                      <a:pt x="49" y="40"/>
                    </a:cubicBezTo>
                    <a:cubicBezTo>
                      <a:pt x="51" y="38"/>
                      <a:pt x="56" y="36"/>
                      <a:pt x="60" y="38"/>
                    </a:cubicBezTo>
                    <a:cubicBezTo>
                      <a:pt x="60" y="32"/>
                      <a:pt x="60" y="26"/>
                      <a:pt x="60" y="21"/>
                    </a:cubicBezTo>
                    <a:cubicBezTo>
                      <a:pt x="51" y="25"/>
                      <a:pt x="49" y="35"/>
                      <a:pt x="46" y="44"/>
                    </a:cubicBezTo>
                    <a:cubicBezTo>
                      <a:pt x="43" y="57"/>
                      <a:pt x="40" y="70"/>
                      <a:pt x="32" y="81"/>
                    </a:cubicBezTo>
                    <a:cubicBezTo>
                      <a:pt x="37" y="81"/>
                      <a:pt x="42" y="82"/>
                      <a:pt x="47" y="83"/>
                    </a:cubicBezTo>
                    <a:cubicBezTo>
                      <a:pt x="41" y="71"/>
                      <a:pt x="33" y="58"/>
                      <a:pt x="31" y="45"/>
                    </a:cubicBezTo>
                    <a:cubicBezTo>
                      <a:pt x="31" y="42"/>
                      <a:pt x="31" y="40"/>
                      <a:pt x="31" y="39"/>
                    </a:cubicBezTo>
                    <a:cubicBezTo>
                      <a:pt x="31" y="38"/>
                      <a:pt x="33" y="38"/>
                      <a:pt x="35" y="37"/>
                    </a:cubicBezTo>
                    <a:cubicBezTo>
                      <a:pt x="49" y="32"/>
                      <a:pt x="63" y="32"/>
                      <a:pt x="75" y="22"/>
                    </a:cubicBezTo>
                    <a:cubicBezTo>
                      <a:pt x="84" y="15"/>
                      <a:pt x="73"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a:extLst>
                  <a:ext uri="{FF2B5EF4-FFF2-40B4-BE49-F238E27FC236}">
                    <a16:creationId xmlns:a16="http://schemas.microsoft.com/office/drawing/2014/main" xmlns="" id="{91226912-F73C-4A3D-8669-9BDBDB6B6B62}"/>
                  </a:ext>
                </a:extLst>
              </p:cNvPr>
              <p:cNvSpPr>
                <a:spLocks/>
              </p:cNvSpPr>
              <p:nvPr/>
            </p:nvSpPr>
            <p:spPr bwMode="auto">
              <a:xfrm>
                <a:off x="6710225" y="4357689"/>
                <a:ext cx="119063" cy="163513"/>
              </a:xfrm>
              <a:custGeom>
                <a:avLst/>
                <a:gdLst>
                  <a:gd name="T0" fmla="*/ 36 w 84"/>
                  <a:gd name="T1" fmla="*/ 11 h 115"/>
                  <a:gd name="T2" fmla="*/ 20 w 84"/>
                  <a:gd name="T3" fmla="*/ 61 h 115"/>
                  <a:gd name="T4" fmla="*/ 52 w 84"/>
                  <a:gd name="T5" fmla="*/ 109 h 115"/>
                  <a:gd name="T6" fmla="*/ 66 w 84"/>
                  <a:gd name="T7" fmla="*/ 99 h 115"/>
                  <a:gd name="T8" fmla="*/ 53 w 84"/>
                  <a:gd name="T9" fmla="*/ 47 h 115"/>
                  <a:gd name="T10" fmla="*/ 49 w 84"/>
                  <a:gd name="T11" fmla="*/ 27 h 115"/>
                  <a:gd name="T12" fmla="*/ 49 w 84"/>
                  <a:gd name="T13" fmla="*/ 27 h 115"/>
                  <a:gd name="T14" fmla="*/ 48 w 84"/>
                  <a:gd name="T15" fmla="*/ 21 h 115"/>
                  <a:gd name="T16" fmla="*/ 8 w 84"/>
                  <a:gd name="T17" fmla="*/ 45 h 115"/>
                  <a:gd name="T18" fmla="*/ 5 w 84"/>
                  <a:gd name="T19" fmla="*/ 65 h 115"/>
                  <a:gd name="T20" fmla="*/ 15 w 84"/>
                  <a:gd name="T21" fmla="*/ 69 h 115"/>
                  <a:gd name="T22" fmla="*/ 16 w 84"/>
                  <a:gd name="T23" fmla="*/ 68 h 115"/>
                  <a:gd name="T24" fmla="*/ 26 w 84"/>
                  <a:gd name="T25" fmla="*/ 69 h 115"/>
                  <a:gd name="T26" fmla="*/ 59 w 84"/>
                  <a:gd name="T27" fmla="*/ 26 h 115"/>
                  <a:gd name="T28" fmla="*/ 48 w 84"/>
                  <a:gd name="T29" fmla="*/ 40 h 115"/>
                  <a:gd name="T30" fmla="*/ 43 w 84"/>
                  <a:gd name="T31" fmla="*/ 41 h 115"/>
                  <a:gd name="T32" fmla="*/ 30 w 84"/>
                  <a:gd name="T33" fmla="*/ 49 h 115"/>
                  <a:gd name="T34" fmla="*/ 18 w 84"/>
                  <a:gd name="T35" fmla="*/ 50 h 115"/>
                  <a:gd name="T36" fmla="*/ 22 w 84"/>
                  <a:gd name="T37" fmla="*/ 58 h 115"/>
                  <a:gd name="T38" fmla="*/ 33 w 84"/>
                  <a:gd name="T39" fmla="*/ 42 h 115"/>
                  <a:gd name="T40" fmla="*/ 40 w 84"/>
                  <a:gd name="T41" fmla="*/ 35 h 115"/>
                  <a:gd name="T42" fmla="*/ 38 w 84"/>
                  <a:gd name="T43" fmla="*/ 33 h 115"/>
                  <a:gd name="T44" fmla="*/ 31 w 84"/>
                  <a:gd name="T45" fmla="*/ 28 h 115"/>
                  <a:gd name="T46" fmla="*/ 30 w 84"/>
                  <a:gd name="T47" fmla="*/ 28 h 115"/>
                  <a:gd name="T48" fmla="*/ 32 w 84"/>
                  <a:gd name="T49" fmla="*/ 34 h 115"/>
                  <a:gd name="T50" fmla="*/ 37 w 84"/>
                  <a:gd name="T51" fmla="*/ 57 h 115"/>
                  <a:gd name="T52" fmla="*/ 49 w 84"/>
                  <a:gd name="T53" fmla="*/ 106 h 115"/>
                  <a:gd name="T54" fmla="*/ 63 w 84"/>
                  <a:gd name="T55" fmla="*/ 95 h 115"/>
                  <a:gd name="T56" fmla="*/ 40 w 84"/>
                  <a:gd name="T57" fmla="*/ 53 h 115"/>
                  <a:gd name="T58" fmla="*/ 55 w 84"/>
                  <a:gd name="T59" fmla="*/ 14 h 115"/>
                  <a:gd name="T60" fmla="*/ 36 w 84"/>
                  <a:gd name="T61" fmla="*/ 1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15">
                    <a:moveTo>
                      <a:pt x="36" y="11"/>
                    </a:moveTo>
                    <a:cubicBezTo>
                      <a:pt x="32" y="28"/>
                      <a:pt x="21" y="44"/>
                      <a:pt x="20" y="61"/>
                    </a:cubicBezTo>
                    <a:cubicBezTo>
                      <a:pt x="19" y="82"/>
                      <a:pt x="37" y="98"/>
                      <a:pt x="52" y="109"/>
                    </a:cubicBezTo>
                    <a:cubicBezTo>
                      <a:pt x="59" y="115"/>
                      <a:pt x="69" y="107"/>
                      <a:pt x="66" y="99"/>
                    </a:cubicBezTo>
                    <a:cubicBezTo>
                      <a:pt x="60" y="82"/>
                      <a:pt x="57" y="64"/>
                      <a:pt x="53" y="47"/>
                    </a:cubicBezTo>
                    <a:cubicBezTo>
                      <a:pt x="52" y="40"/>
                      <a:pt x="51" y="34"/>
                      <a:pt x="49" y="27"/>
                    </a:cubicBezTo>
                    <a:cubicBezTo>
                      <a:pt x="47" y="20"/>
                      <a:pt x="48" y="34"/>
                      <a:pt x="49" y="27"/>
                    </a:cubicBezTo>
                    <a:cubicBezTo>
                      <a:pt x="49" y="25"/>
                      <a:pt x="49" y="23"/>
                      <a:pt x="48" y="21"/>
                    </a:cubicBezTo>
                    <a:cubicBezTo>
                      <a:pt x="40" y="0"/>
                      <a:pt x="12" y="39"/>
                      <a:pt x="8" y="45"/>
                    </a:cubicBezTo>
                    <a:cubicBezTo>
                      <a:pt x="4" y="51"/>
                      <a:pt x="0" y="59"/>
                      <a:pt x="5" y="65"/>
                    </a:cubicBezTo>
                    <a:cubicBezTo>
                      <a:pt x="7" y="68"/>
                      <a:pt x="11" y="70"/>
                      <a:pt x="15" y="69"/>
                    </a:cubicBezTo>
                    <a:cubicBezTo>
                      <a:pt x="18" y="69"/>
                      <a:pt x="20" y="70"/>
                      <a:pt x="16" y="68"/>
                    </a:cubicBezTo>
                    <a:cubicBezTo>
                      <a:pt x="19" y="69"/>
                      <a:pt x="22" y="69"/>
                      <a:pt x="26" y="69"/>
                    </a:cubicBezTo>
                    <a:cubicBezTo>
                      <a:pt x="40" y="68"/>
                      <a:pt x="84" y="41"/>
                      <a:pt x="59" y="26"/>
                    </a:cubicBezTo>
                    <a:cubicBezTo>
                      <a:pt x="49" y="20"/>
                      <a:pt x="38" y="34"/>
                      <a:pt x="48" y="40"/>
                    </a:cubicBezTo>
                    <a:cubicBezTo>
                      <a:pt x="45" y="38"/>
                      <a:pt x="49" y="36"/>
                      <a:pt x="43" y="41"/>
                    </a:cubicBezTo>
                    <a:cubicBezTo>
                      <a:pt x="39" y="45"/>
                      <a:pt x="35" y="47"/>
                      <a:pt x="30" y="49"/>
                    </a:cubicBezTo>
                    <a:cubicBezTo>
                      <a:pt x="26" y="51"/>
                      <a:pt x="23" y="51"/>
                      <a:pt x="18" y="50"/>
                    </a:cubicBezTo>
                    <a:cubicBezTo>
                      <a:pt x="8" y="49"/>
                      <a:pt x="20" y="63"/>
                      <a:pt x="22" y="58"/>
                    </a:cubicBezTo>
                    <a:cubicBezTo>
                      <a:pt x="24" y="52"/>
                      <a:pt x="29" y="47"/>
                      <a:pt x="33" y="42"/>
                    </a:cubicBezTo>
                    <a:cubicBezTo>
                      <a:pt x="35" y="40"/>
                      <a:pt x="38" y="38"/>
                      <a:pt x="40" y="35"/>
                    </a:cubicBezTo>
                    <a:cubicBezTo>
                      <a:pt x="44" y="31"/>
                      <a:pt x="44" y="34"/>
                      <a:pt x="38" y="33"/>
                    </a:cubicBezTo>
                    <a:cubicBezTo>
                      <a:pt x="36" y="32"/>
                      <a:pt x="34" y="30"/>
                      <a:pt x="31" y="28"/>
                    </a:cubicBezTo>
                    <a:cubicBezTo>
                      <a:pt x="29" y="22"/>
                      <a:pt x="30" y="23"/>
                      <a:pt x="30" y="28"/>
                    </a:cubicBezTo>
                    <a:cubicBezTo>
                      <a:pt x="30" y="30"/>
                      <a:pt x="32" y="32"/>
                      <a:pt x="32" y="34"/>
                    </a:cubicBezTo>
                    <a:cubicBezTo>
                      <a:pt x="34" y="42"/>
                      <a:pt x="35" y="50"/>
                      <a:pt x="37" y="57"/>
                    </a:cubicBezTo>
                    <a:cubicBezTo>
                      <a:pt x="40" y="73"/>
                      <a:pt x="43" y="90"/>
                      <a:pt x="49" y="106"/>
                    </a:cubicBezTo>
                    <a:cubicBezTo>
                      <a:pt x="54" y="102"/>
                      <a:pt x="59" y="98"/>
                      <a:pt x="63" y="95"/>
                    </a:cubicBezTo>
                    <a:cubicBezTo>
                      <a:pt x="50" y="84"/>
                      <a:pt x="33" y="72"/>
                      <a:pt x="40" y="53"/>
                    </a:cubicBezTo>
                    <a:cubicBezTo>
                      <a:pt x="45" y="39"/>
                      <a:pt x="51" y="27"/>
                      <a:pt x="55" y="14"/>
                    </a:cubicBezTo>
                    <a:cubicBezTo>
                      <a:pt x="57" y="2"/>
                      <a:pt x="39" y="0"/>
                      <a:pt x="3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a:extLst>
                  <a:ext uri="{FF2B5EF4-FFF2-40B4-BE49-F238E27FC236}">
                    <a16:creationId xmlns:a16="http://schemas.microsoft.com/office/drawing/2014/main" xmlns="" id="{ED54F00B-605A-4D84-B2A2-89069B4E5B87}"/>
                  </a:ext>
                </a:extLst>
              </p:cNvPr>
              <p:cNvSpPr>
                <a:spLocks/>
              </p:cNvSpPr>
              <p:nvPr/>
            </p:nvSpPr>
            <p:spPr bwMode="auto">
              <a:xfrm>
                <a:off x="6697525" y="3817939"/>
                <a:ext cx="138113" cy="1176338"/>
              </a:xfrm>
              <a:custGeom>
                <a:avLst/>
                <a:gdLst>
                  <a:gd name="T0" fmla="*/ 47 w 97"/>
                  <a:gd name="T1" fmla="*/ 13 h 825"/>
                  <a:gd name="T2" fmla="*/ 54 w 97"/>
                  <a:gd name="T3" fmla="*/ 407 h 825"/>
                  <a:gd name="T4" fmla="*/ 1 w 97"/>
                  <a:gd name="T5" fmla="*/ 810 h 825"/>
                  <a:gd name="T6" fmla="*/ 19 w 97"/>
                  <a:gd name="T7" fmla="*/ 813 h 825"/>
                  <a:gd name="T8" fmla="*/ 35 w 97"/>
                  <a:gd name="T9" fmla="*/ 615 h 825"/>
                  <a:gd name="T10" fmla="*/ 17 w 97"/>
                  <a:gd name="T11" fmla="*/ 617 h 825"/>
                  <a:gd name="T12" fmla="*/ 1 w 97"/>
                  <a:gd name="T13" fmla="*/ 810 h 825"/>
                  <a:gd name="T14" fmla="*/ 19 w 97"/>
                  <a:gd name="T15" fmla="*/ 813 h 825"/>
                  <a:gd name="T16" fmla="*/ 72 w 97"/>
                  <a:gd name="T17" fmla="*/ 410 h 825"/>
                  <a:gd name="T18" fmla="*/ 66 w 97"/>
                  <a:gd name="T19" fmla="*/ 11 h 825"/>
                  <a:gd name="T20" fmla="*/ 47 w 97"/>
                  <a:gd name="T21" fmla="*/ 13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825">
                    <a:moveTo>
                      <a:pt x="47" y="13"/>
                    </a:moveTo>
                    <a:cubicBezTo>
                      <a:pt x="79" y="142"/>
                      <a:pt x="69" y="277"/>
                      <a:pt x="54" y="407"/>
                    </a:cubicBezTo>
                    <a:cubicBezTo>
                      <a:pt x="38" y="542"/>
                      <a:pt x="12" y="675"/>
                      <a:pt x="1" y="810"/>
                    </a:cubicBezTo>
                    <a:cubicBezTo>
                      <a:pt x="0" y="822"/>
                      <a:pt x="17" y="825"/>
                      <a:pt x="19" y="813"/>
                    </a:cubicBezTo>
                    <a:cubicBezTo>
                      <a:pt x="29" y="747"/>
                      <a:pt x="39" y="682"/>
                      <a:pt x="35" y="615"/>
                    </a:cubicBezTo>
                    <a:cubicBezTo>
                      <a:pt x="34" y="603"/>
                      <a:pt x="16" y="605"/>
                      <a:pt x="17" y="617"/>
                    </a:cubicBezTo>
                    <a:cubicBezTo>
                      <a:pt x="20" y="682"/>
                      <a:pt x="11" y="746"/>
                      <a:pt x="1" y="810"/>
                    </a:cubicBezTo>
                    <a:cubicBezTo>
                      <a:pt x="7" y="811"/>
                      <a:pt x="13" y="812"/>
                      <a:pt x="19" y="813"/>
                    </a:cubicBezTo>
                    <a:cubicBezTo>
                      <a:pt x="30" y="678"/>
                      <a:pt x="56" y="545"/>
                      <a:pt x="72" y="410"/>
                    </a:cubicBezTo>
                    <a:cubicBezTo>
                      <a:pt x="88" y="278"/>
                      <a:pt x="97" y="141"/>
                      <a:pt x="66" y="11"/>
                    </a:cubicBezTo>
                    <a:cubicBezTo>
                      <a:pt x="63" y="0"/>
                      <a:pt x="45" y="1"/>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a:extLst>
                  <a:ext uri="{FF2B5EF4-FFF2-40B4-BE49-F238E27FC236}">
                    <a16:creationId xmlns:a16="http://schemas.microsoft.com/office/drawing/2014/main" xmlns="" id="{B11C5E5C-9D83-4F96-BDD6-8B8AFC03D9AF}"/>
                  </a:ext>
                </a:extLst>
              </p:cNvPr>
              <p:cNvSpPr>
                <a:spLocks/>
              </p:cNvSpPr>
              <p:nvPr/>
            </p:nvSpPr>
            <p:spPr bwMode="auto">
              <a:xfrm>
                <a:off x="6392725" y="3921126"/>
                <a:ext cx="176213" cy="1108075"/>
              </a:xfrm>
              <a:custGeom>
                <a:avLst/>
                <a:gdLst>
                  <a:gd name="T0" fmla="*/ 103 w 124"/>
                  <a:gd name="T1" fmla="*/ 11 h 777"/>
                  <a:gd name="T2" fmla="*/ 19 w 124"/>
                  <a:gd name="T3" fmla="*/ 378 h 777"/>
                  <a:gd name="T4" fmla="*/ 60 w 124"/>
                  <a:gd name="T5" fmla="*/ 769 h 777"/>
                  <a:gd name="T6" fmla="*/ 78 w 124"/>
                  <a:gd name="T7" fmla="*/ 767 h 777"/>
                  <a:gd name="T8" fmla="*/ 41 w 124"/>
                  <a:gd name="T9" fmla="*/ 613 h 777"/>
                  <a:gd name="T10" fmla="*/ 23 w 124"/>
                  <a:gd name="T11" fmla="*/ 615 h 777"/>
                  <a:gd name="T12" fmla="*/ 47 w 124"/>
                  <a:gd name="T13" fmla="*/ 706 h 777"/>
                  <a:gd name="T14" fmla="*/ 63 w 124"/>
                  <a:gd name="T15" fmla="*/ 697 h 777"/>
                  <a:gd name="T16" fmla="*/ 31 w 124"/>
                  <a:gd name="T17" fmla="*/ 664 h 777"/>
                  <a:gd name="T18" fmla="*/ 33 w 124"/>
                  <a:gd name="T19" fmla="*/ 683 h 777"/>
                  <a:gd name="T20" fmla="*/ 23 w 124"/>
                  <a:gd name="T21" fmla="*/ 677 h 777"/>
                  <a:gd name="T22" fmla="*/ 20 w 124"/>
                  <a:gd name="T23" fmla="*/ 684 h 777"/>
                  <a:gd name="T24" fmla="*/ 10 w 124"/>
                  <a:gd name="T25" fmla="*/ 702 h 777"/>
                  <a:gd name="T26" fmla="*/ 4 w 124"/>
                  <a:gd name="T27" fmla="*/ 729 h 777"/>
                  <a:gd name="T28" fmla="*/ 78 w 124"/>
                  <a:gd name="T29" fmla="*/ 700 h 777"/>
                  <a:gd name="T30" fmla="*/ 71 w 124"/>
                  <a:gd name="T31" fmla="*/ 683 h 777"/>
                  <a:gd name="T32" fmla="*/ 32 w 124"/>
                  <a:gd name="T33" fmla="*/ 709 h 777"/>
                  <a:gd name="T34" fmla="*/ 14 w 124"/>
                  <a:gd name="T35" fmla="*/ 718 h 777"/>
                  <a:gd name="T36" fmla="*/ 22 w 124"/>
                  <a:gd name="T37" fmla="*/ 721 h 777"/>
                  <a:gd name="T38" fmla="*/ 29 w 124"/>
                  <a:gd name="T39" fmla="*/ 706 h 777"/>
                  <a:gd name="T40" fmla="*/ 31 w 124"/>
                  <a:gd name="T41" fmla="*/ 664 h 777"/>
                  <a:gd name="T42" fmla="*/ 33 w 124"/>
                  <a:gd name="T43" fmla="*/ 683 h 777"/>
                  <a:gd name="T44" fmla="*/ 46 w 124"/>
                  <a:gd name="T45" fmla="*/ 703 h 777"/>
                  <a:gd name="T46" fmla="*/ 62 w 124"/>
                  <a:gd name="T47" fmla="*/ 694 h 777"/>
                  <a:gd name="T48" fmla="*/ 41 w 124"/>
                  <a:gd name="T49" fmla="*/ 613 h 777"/>
                  <a:gd name="T50" fmla="*/ 23 w 124"/>
                  <a:gd name="T51" fmla="*/ 615 h 777"/>
                  <a:gd name="T52" fmla="*/ 59 w 124"/>
                  <a:gd name="T53" fmla="*/ 764 h 777"/>
                  <a:gd name="T54" fmla="*/ 77 w 124"/>
                  <a:gd name="T55" fmla="*/ 762 h 777"/>
                  <a:gd name="T56" fmla="*/ 37 w 124"/>
                  <a:gd name="T57" fmla="*/ 380 h 777"/>
                  <a:gd name="T58" fmla="*/ 120 w 124"/>
                  <a:gd name="T59" fmla="*/ 18 h 777"/>
                  <a:gd name="T60" fmla="*/ 103 w 124"/>
                  <a:gd name="T61" fmla="*/ 11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777">
                    <a:moveTo>
                      <a:pt x="103" y="11"/>
                    </a:moveTo>
                    <a:cubicBezTo>
                      <a:pt x="58" y="128"/>
                      <a:pt x="31" y="253"/>
                      <a:pt x="19" y="378"/>
                    </a:cubicBezTo>
                    <a:cubicBezTo>
                      <a:pt x="7" y="508"/>
                      <a:pt x="12" y="646"/>
                      <a:pt x="60" y="769"/>
                    </a:cubicBezTo>
                    <a:cubicBezTo>
                      <a:pt x="63" y="777"/>
                      <a:pt x="77" y="776"/>
                      <a:pt x="78" y="767"/>
                    </a:cubicBezTo>
                    <a:cubicBezTo>
                      <a:pt x="81" y="713"/>
                      <a:pt x="51" y="665"/>
                      <a:pt x="41" y="613"/>
                    </a:cubicBezTo>
                    <a:cubicBezTo>
                      <a:pt x="39" y="602"/>
                      <a:pt x="22" y="603"/>
                      <a:pt x="23" y="615"/>
                    </a:cubicBezTo>
                    <a:cubicBezTo>
                      <a:pt x="24" y="645"/>
                      <a:pt x="24" y="683"/>
                      <a:pt x="47" y="706"/>
                    </a:cubicBezTo>
                    <a:cubicBezTo>
                      <a:pt x="54" y="712"/>
                      <a:pt x="67" y="707"/>
                      <a:pt x="63" y="697"/>
                    </a:cubicBezTo>
                    <a:cubicBezTo>
                      <a:pt x="58" y="684"/>
                      <a:pt x="48" y="661"/>
                      <a:pt x="31" y="664"/>
                    </a:cubicBezTo>
                    <a:cubicBezTo>
                      <a:pt x="31" y="670"/>
                      <a:pt x="32" y="677"/>
                      <a:pt x="33" y="683"/>
                    </a:cubicBezTo>
                    <a:cubicBezTo>
                      <a:pt x="19" y="686"/>
                      <a:pt x="27" y="667"/>
                      <a:pt x="23" y="677"/>
                    </a:cubicBezTo>
                    <a:cubicBezTo>
                      <a:pt x="22" y="679"/>
                      <a:pt x="21" y="681"/>
                      <a:pt x="20" y="684"/>
                    </a:cubicBezTo>
                    <a:cubicBezTo>
                      <a:pt x="17" y="690"/>
                      <a:pt x="13" y="696"/>
                      <a:pt x="10" y="702"/>
                    </a:cubicBezTo>
                    <a:cubicBezTo>
                      <a:pt x="7" y="709"/>
                      <a:pt x="0" y="721"/>
                      <a:pt x="4" y="729"/>
                    </a:cubicBezTo>
                    <a:cubicBezTo>
                      <a:pt x="17" y="754"/>
                      <a:pt x="63" y="707"/>
                      <a:pt x="78" y="700"/>
                    </a:cubicBezTo>
                    <a:cubicBezTo>
                      <a:pt x="89" y="696"/>
                      <a:pt x="82" y="679"/>
                      <a:pt x="71" y="683"/>
                    </a:cubicBezTo>
                    <a:cubicBezTo>
                      <a:pt x="57" y="690"/>
                      <a:pt x="45" y="700"/>
                      <a:pt x="32" y="709"/>
                    </a:cubicBezTo>
                    <a:cubicBezTo>
                      <a:pt x="26" y="713"/>
                      <a:pt x="20" y="715"/>
                      <a:pt x="14" y="718"/>
                    </a:cubicBezTo>
                    <a:cubicBezTo>
                      <a:pt x="26" y="713"/>
                      <a:pt x="19" y="730"/>
                      <a:pt x="22" y="721"/>
                    </a:cubicBezTo>
                    <a:cubicBezTo>
                      <a:pt x="24" y="716"/>
                      <a:pt x="26" y="711"/>
                      <a:pt x="29" y="706"/>
                    </a:cubicBezTo>
                    <a:cubicBezTo>
                      <a:pt x="31" y="701"/>
                      <a:pt x="56" y="659"/>
                      <a:pt x="31" y="664"/>
                    </a:cubicBezTo>
                    <a:cubicBezTo>
                      <a:pt x="20" y="667"/>
                      <a:pt x="21" y="685"/>
                      <a:pt x="33" y="683"/>
                    </a:cubicBezTo>
                    <a:cubicBezTo>
                      <a:pt x="37" y="682"/>
                      <a:pt x="44" y="700"/>
                      <a:pt x="46" y="703"/>
                    </a:cubicBezTo>
                    <a:cubicBezTo>
                      <a:pt x="51" y="700"/>
                      <a:pt x="56" y="697"/>
                      <a:pt x="62" y="694"/>
                    </a:cubicBezTo>
                    <a:cubicBezTo>
                      <a:pt x="41" y="674"/>
                      <a:pt x="43" y="640"/>
                      <a:pt x="41" y="613"/>
                    </a:cubicBezTo>
                    <a:cubicBezTo>
                      <a:pt x="35" y="614"/>
                      <a:pt x="29" y="615"/>
                      <a:pt x="23" y="615"/>
                    </a:cubicBezTo>
                    <a:cubicBezTo>
                      <a:pt x="33" y="665"/>
                      <a:pt x="62" y="713"/>
                      <a:pt x="59" y="764"/>
                    </a:cubicBezTo>
                    <a:cubicBezTo>
                      <a:pt x="65" y="763"/>
                      <a:pt x="71" y="763"/>
                      <a:pt x="77" y="762"/>
                    </a:cubicBezTo>
                    <a:cubicBezTo>
                      <a:pt x="30" y="642"/>
                      <a:pt x="26" y="508"/>
                      <a:pt x="37" y="380"/>
                    </a:cubicBezTo>
                    <a:cubicBezTo>
                      <a:pt x="48" y="257"/>
                      <a:pt x="75" y="134"/>
                      <a:pt x="120" y="18"/>
                    </a:cubicBezTo>
                    <a:cubicBezTo>
                      <a:pt x="124" y="7"/>
                      <a:pt x="107" y="0"/>
                      <a:pt x="10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a:extLst>
                  <a:ext uri="{FF2B5EF4-FFF2-40B4-BE49-F238E27FC236}">
                    <a16:creationId xmlns:a16="http://schemas.microsoft.com/office/drawing/2014/main" xmlns="" id="{20A08DB6-800D-46F4-A462-BEB31C1E5702}"/>
                  </a:ext>
                </a:extLst>
              </p:cNvPr>
              <p:cNvSpPr>
                <a:spLocks/>
              </p:cNvSpPr>
              <p:nvPr/>
            </p:nvSpPr>
            <p:spPr bwMode="auto">
              <a:xfrm>
                <a:off x="6453050" y="3967164"/>
                <a:ext cx="134938" cy="112713"/>
              </a:xfrm>
              <a:custGeom>
                <a:avLst/>
                <a:gdLst>
                  <a:gd name="T0" fmla="*/ 34 w 94"/>
                  <a:gd name="T1" fmla="*/ 45 h 79"/>
                  <a:gd name="T2" fmla="*/ 22 w 94"/>
                  <a:gd name="T3" fmla="*/ 66 h 79"/>
                  <a:gd name="T4" fmla="*/ 34 w 94"/>
                  <a:gd name="T5" fmla="*/ 70 h 79"/>
                  <a:gd name="T6" fmla="*/ 65 w 94"/>
                  <a:gd name="T7" fmla="*/ 75 h 79"/>
                  <a:gd name="T8" fmla="*/ 58 w 94"/>
                  <a:gd name="T9" fmla="*/ 69 h 79"/>
                  <a:gd name="T10" fmla="*/ 74 w 94"/>
                  <a:gd name="T11" fmla="*/ 74 h 79"/>
                  <a:gd name="T12" fmla="*/ 83 w 94"/>
                  <a:gd name="T13" fmla="*/ 58 h 79"/>
                  <a:gd name="T14" fmla="*/ 80 w 94"/>
                  <a:gd name="T15" fmla="*/ 19 h 79"/>
                  <a:gd name="T16" fmla="*/ 59 w 94"/>
                  <a:gd name="T17" fmla="*/ 21 h 79"/>
                  <a:gd name="T18" fmla="*/ 23 w 94"/>
                  <a:gd name="T19" fmla="*/ 20 h 79"/>
                  <a:gd name="T20" fmla="*/ 8 w 94"/>
                  <a:gd name="T21" fmla="*/ 19 h 79"/>
                  <a:gd name="T22" fmla="*/ 9 w 94"/>
                  <a:gd name="T23" fmla="*/ 36 h 79"/>
                  <a:gd name="T24" fmla="*/ 37 w 94"/>
                  <a:gd name="T25" fmla="*/ 43 h 79"/>
                  <a:gd name="T26" fmla="*/ 74 w 94"/>
                  <a:gd name="T27" fmla="*/ 46 h 79"/>
                  <a:gd name="T28" fmla="*/ 87 w 94"/>
                  <a:gd name="T29" fmla="*/ 26 h 79"/>
                  <a:gd name="T30" fmla="*/ 47 w 94"/>
                  <a:gd name="T31" fmla="*/ 16 h 79"/>
                  <a:gd name="T32" fmla="*/ 40 w 94"/>
                  <a:gd name="T33" fmla="*/ 31 h 79"/>
                  <a:gd name="T34" fmla="*/ 47 w 94"/>
                  <a:gd name="T35" fmla="*/ 48 h 79"/>
                  <a:gd name="T36" fmla="*/ 59 w 94"/>
                  <a:gd name="T37" fmla="*/ 34 h 79"/>
                  <a:gd name="T38" fmla="*/ 63 w 94"/>
                  <a:gd name="T39" fmla="*/ 26 h 79"/>
                  <a:gd name="T40" fmla="*/ 69 w 94"/>
                  <a:gd name="T41" fmla="*/ 34 h 79"/>
                  <a:gd name="T42" fmla="*/ 72 w 94"/>
                  <a:gd name="T43" fmla="*/ 37 h 79"/>
                  <a:gd name="T44" fmla="*/ 73 w 94"/>
                  <a:gd name="T45" fmla="*/ 29 h 79"/>
                  <a:gd name="T46" fmla="*/ 74 w 94"/>
                  <a:gd name="T47" fmla="*/ 28 h 79"/>
                  <a:gd name="T48" fmla="*/ 71 w 94"/>
                  <a:gd name="T49" fmla="*/ 28 h 79"/>
                  <a:gd name="T50" fmla="*/ 66 w 94"/>
                  <a:gd name="T51" fmla="*/ 28 h 79"/>
                  <a:gd name="T52" fmla="*/ 35 w 94"/>
                  <a:gd name="T53" fmla="*/ 24 h 79"/>
                  <a:gd name="T54" fmla="*/ 22 w 94"/>
                  <a:gd name="T55" fmla="*/ 21 h 79"/>
                  <a:gd name="T56" fmla="*/ 17 w 94"/>
                  <a:gd name="T57" fmla="*/ 20 h 79"/>
                  <a:gd name="T58" fmla="*/ 17 w 94"/>
                  <a:gd name="T59" fmla="*/ 20 h 79"/>
                  <a:gd name="T60" fmla="*/ 19 w 94"/>
                  <a:gd name="T61" fmla="*/ 22 h 79"/>
                  <a:gd name="T62" fmla="*/ 20 w 94"/>
                  <a:gd name="T63" fmla="*/ 31 h 79"/>
                  <a:gd name="T64" fmla="*/ 20 w 94"/>
                  <a:gd name="T65" fmla="*/ 31 h 79"/>
                  <a:gd name="T66" fmla="*/ 15 w 94"/>
                  <a:gd name="T67" fmla="*/ 36 h 79"/>
                  <a:gd name="T68" fmla="*/ 13 w 94"/>
                  <a:gd name="T69" fmla="*/ 36 h 79"/>
                  <a:gd name="T70" fmla="*/ 23 w 94"/>
                  <a:gd name="T71" fmla="*/ 39 h 79"/>
                  <a:gd name="T72" fmla="*/ 47 w 94"/>
                  <a:gd name="T73" fmla="*/ 40 h 79"/>
                  <a:gd name="T74" fmla="*/ 71 w 94"/>
                  <a:gd name="T75" fmla="*/ 38 h 79"/>
                  <a:gd name="T76" fmla="*/ 75 w 94"/>
                  <a:gd name="T77" fmla="*/ 37 h 79"/>
                  <a:gd name="T78" fmla="*/ 69 w 94"/>
                  <a:gd name="T79" fmla="*/ 31 h 79"/>
                  <a:gd name="T80" fmla="*/ 69 w 94"/>
                  <a:gd name="T81" fmla="*/ 37 h 79"/>
                  <a:gd name="T82" fmla="*/ 65 w 94"/>
                  <a:gd name="T83" fmla="*/ 52 h 79"/>
                  <a:gd name="T84" fmla="*/ 63 w 94"/>
                  <a:gd name="T85" fmla="*/ 58 h 79"/>
                  <a:gd name="T86" fmla="*/ 74 w 94"/>
                  <a:gd name="T87" fmla="*/ 60 h 79"/>
                  <a:gd name="T88" fmla="*/ 47 w 94"/>
                  <a:gd name="T89" fmla="*/ 53 h 79"/>
                  <a:gd name="T90" fmla="*/ 35 w 94"/>
                  <a:gd name="T91" fmla="*/ 52 h 79"/>
                  <a:gd name="T92" fmla="*/ 37 w 94"/>
                  <a:gd name="T93" fmla="*/ 58 h 79"/>
                  <a:gd name="T94" fmla="*/ 35 w 94"/>
                  <a:gd name="T95" fmla="*/ 64 h 79"/>
                  <a:gd name="T96" fmla="*/ 34 w 94"/>
                  <a:gd name="T97" fmla="*/ 65 h 79"/>
                  <a:gd name="T98" fmla="*/ 41 w 94"/>
                  <a:gd name="T99" fmla="*/ 62 h 79"/>
                  <a:gd name="T100" fmla="*/ 34 w 94"/>
                  <a:gd name="T101"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9">
                    <a:moveTo>
                      <a:pt x="34" y="45"/>
                    </a:moveTo>
                    <a:cubicBezTo>
                      <a:pt x="27" y="48"/>
                      <a:pt x="10" y="57"/>
                      <a:pt x="22" y="66"/>
                    </a:cubicBezTo>
                    <a:cubicBezTo>
                      <a:pt x="25" y="69"/>
                      <a:pt x="30" y="69"/>
                      <a:pt x="34" y="70"/>
                    </a:cubicBezTo>
                    <a:cubicBezTo>
                      <a:pt x="45" y="71"/>
                      <a:pt x="55" y="73"/>
                      <a:pt x="65" y="75"/>
                    </a:cubicBezTo>
                    <a:cubicBezTo>
                      <a:pt x="63" y="73"/>
                      <a:pt x="60" y="71"/>
                      <a:pt x="58" y="69"/>
                    </a:cubicBezTo>
                    <a:cubicBezTo>
                      <a:pt x="61" y="75"/>
                      <a:pt x="68" y="79"/>
                      <a:pt x="74" y="74"/>
                    </a:cubicBezTo>
                    <a:cubicBezTo>
                      <a:pt x="79" y="70"/>
                      <a:pt x="81" y="64"/>
                      <a:pt x="83" y="58"/>
                    </a:cubicBezTo>
                    <a:cubicBezTo>
                      <a:pt x="86" y="48"/>
                      <a:pt x="93" y="24"/>
                      <a:pt x="80" y="19"/>
                    </a:cubicBezTo>
                    <a:cubicBezTo>
                      <a:pt x="74" y="16"/>
                      <a:pt x="66" y="20"/>
                      <a:pt x="59" y="21"/>
                    </a:cubicBezTo>
                    <a:cubicBezTo>
                      <a:pt x="47" y="23"/>
                      <a:pt x="35" y="23"/>
                      <a:pt x="23" y="20"/>
                    </a:cubicBezTo>
                    <a:cubicBezTo>
                      <a:pt x="18" y="19"/>
                      <a:pt x="13" y="17"/>
                      <a:pt x="8" y="19"/>
                    </a:cubicBezTo>
                    <a:cubicBezTo>
                      <a:pt x="0" y="22"/>
                      <a:pt x="2" y="32"/>
                      <a:pt x="9" y="36"/>
                    </a:cubicBezTo>
                    <a:cubicBezTo>
                      <a:pt x="17" y="40"/>
                      <a:pt x="28" y="41"/>
                      <a:pt x="37" y="43"/>
                    </a:cubicBezTo>
                    <a:cubicBezTo>
                      <a:pt x="49" y="45"/>
                      <a:pt x="62" y="46"/>
                      <a:pt x="74" y="46"/>
                    </a:cubicBezTo>
                    <a:cubicBezTo>
                      <a:pt x="85" y="45"/>
                      <a:pt x="94" y="36"/>
                      <a:pt x="87" y="26"/>
                    </a:cubicBezTo>
                    <a:cubicBezTo>
                      <a:pt x="78" y="14"/>
                      <a:pt x="58" y="0"/>
                      <a:pt x="47" y="16"/>
                    </a:cubicBezTo>
                    <a:cubicBezTo>
                      <a:pt x="45" y="19"/>
                      <a:pt x="42" y="30"/>
                      <a:pt x="40" y="31"/>
                    </a:cubicBezTo>
                    <a:cubicBezTo>
                      <a:pt x="30" y="37"/>
                      <a:pt x="37" y="54"/>
                      <a:pt x="47" y="48"/>
                    </a:cubicBezTo>
                    <a:cubicBezTo>
                      <a:pt x="53" y="45"/>
                      <a:pt x="56" y="40"/>
                      <a:pt x="59" y="34"/>
                    </a:cubicBezTo>
                    <a:cubicBezTo>
                      <a:pt x="60" y="31"/>
                      <a:pt x="61" y="29"/>
                      <a:pt x="63" y="26"/>
                    </a:cubicBezTo>
                    <a:cubicBezTo>
                      <a:pt x="61" y="28"/>
                      <a:pt x="66" y="32"/>
                      <a:pt x="69" y="34"/>
                    </a:cubicBezTo>
                    <a:cubicBezTo>
                      <a:pt x="70" y="36"/>
                      <a:pt x="72" y="37"/>
                      <a:pt x="72" y="37"/>
                    </a:cubicBezTo>
                    <a:cubicBezTo>
                      <a:pt x="71" y="35"/>
                      <a:pt x="71" y="32"/>
                      <a:pt x="73" y="29"/>
                    </a:cubicBezTo>
                    <a:cubicBezTo>
                      <a:pt x="74" y="27"/>
                      <a:pt x="77" y="27"/>
                      <a:pt x="74" y="28"/>
                    </a:cubicBezTo>
                    <a:cubicBezTo>
                      <a:pt x="76" y="27"/>
                      <a:pt x="72" y="28"/>
                      <a:pt x="71" y="28"/>
                    </a:cubicBezTo>
                    <a:cubicBezTo>
                      <a:pt x="69" y="28"/>
                      <a:pt x="68" y="28"/>
                      <a:pt x="66" y="28"/>
                    </a:cubicBezTo>
                    <a:cubicBezTo>
                      <a:pt x="56" y="27"/>
                      <a:pt x="45" y="25"/>
                      <a:pt x="35" y="24"/>
                    </a:cubicBezTo>
                    <a:cubicBezTo>
                      <a:pt x="31" y="23"/>
                      <a:pt x="26" y="22"/>
                      <a:pt x="22" y="21"/>
                    </a:cubicBezTo>
                    <a:cubicBezTo>
                      <a:pt x="20" y="21"/>
                      <a:pt x="19" y="20"/>
                      <a:pt x="17" y="20"/>
                    </a:cubicBezTo>
                    <a:cubicBezTo>
                      <a:pt x="19" y="20"/>
                      <a:pt x="17" y="20"/>
                      <a:pt x="17" y="20"/>
                    </a:cubicBezTo>
                    <a:cubicBezTo>
                      <a:pt x="14" y="19"/>
                      <a:pt x="17" y="19"/>
                      <a:pt x="19" y="22"/>
                    </a:cubicBezTo>
                    <a:cubicBezTo>
                      <a:pt x="19" y="25"/>
                      <a:pt x="20" y="28"/>
                      <a:pt x="20" y="31"/>
                    </a:cubicBezTo>
                    <a:cubicBezTo>
                      <a:pt x="20" y="31"/>
                      <a:pt x="20" y="31"/>
                      <a:pt x="20" y="31"/>
                    </a:cubicBezTo>
                    <a:cubicBezTo>
                      <a:pt x="19" y="33"/>
                      <a:pt x="17" y="34"/>
                      <a:pt x="15" y="36"/>
                    </a:cubicBezTo>
                    <a:cubicBezTo>
                      <a:pt x="14" y="36"/>
                      <a:pt x="12" y="36"/>
                      <a:pt x="13" y="36"/>
                    </a:cubicBezTo>
                    <a:cubicBezTo>
                      <a:pt x="16" y="36"/>
                      <a:pt x="20" y="38"/>
                      <a:pt x="23" y="39"/>
                    </a:cubicBezTo>
                    <a:cubicBezTo>
                      <a:pt x="31" y="40"/>
                      <a:pt x="39" y="40"/>
                      <a:pt x="47" y="40"/>
                    </a:cubicBezTo>
                    <a:cubicBezTo>
                      <a:pt x="55" y="40"/>
                      <a:pt x="63" y="39"/>
                      <a:pt x="71" y="38"/>
                    </a:cubicBezTo>
                    <a:cubicBezTo>
                      <a:pt x="72" y="37"/>
                      <a:pt x="73" y="37"/>
                      <a:pt x="75" y="37"/>
                    </a:cubicBezTo>
                    <a:cubicBezTo>
                      <a:pt x="83" y="34"/>
                      <a:pt x="70" y="38"/>
                      <a:pt x="69" y="31"/>
                    </a:cubicBezTo>
                    <a:cubicBezTo>
                      <a:pt x="69" y="33"/>
                      <a:pt x="69" y="35"/>
                      <a:pt x="69" y="37"/>
                    </a:cubicBezTo>
                    <a:cubicBezTo>
                      <a:pt x="68" y="42"/>
                      <a:pt x="67" y="47"/>
                      <a:pt x="65" y="52"/>
                    </a:cubicBezTo>
                    <a:cubicBezTo>
                      <a:pt x="65" y="54"/>
                      <a:pt x="64" y="56"/>
                      <a:pt x="63" y="58"/>
                    </a:cubicBezTo>
                    <a:cubicBezTo>
                      <a:pt x="60" y="65"/>
                      <a:pt x="78" y="66"/>
                      <a:pt x="74" y="60"/>
                    </a:cubicBezTo>
                    <a:cubicBezTo>
                      <a:pt x="69" y="54"/>
                      <a:pt x="54" y="54"/>
                      <a:pt x="47" y="53"/>
                    </a:cubicBezTo>
                    <a:cubicBezTo>
                      <a:pt x="43" y="53"/>
                      <a:pt x="39" y="52"/>
                      <a:pt x="35" y="52"/>
                    </a:cubicBezTo>
                    <a:cubicBezTo>
                      <a:pt x="27" y="50"/>
                      <a:pt x="36" y="50"/>
                      <a:pt x="37" y="58"/>
                    </a:cubicBezTo>
                    <a:cubicBezTo>
                      <a:pt x="36" y="60"/>
                      <a:pt x="35" y="62"/>
                      <a:pt x="35" y="64"/>
                    </a:cubicBezTo>
                    <a:cubicBezTo>
                      <a:pt x="34" y="65"/>
                      <a:pt x="32" y="66"/>
                      <a:pt x="34" y="65"/>
                    </a:cubicBezTo>
                    <a:cubicBezTo>
                      <a:pt x="36" y="64"/>
                      <a:pt x="39" y="63"/>
                      <a:pt x="41" y="62"/>
                    </a:cubicBezTo>
                    <a:cubicBezTo>
                      <a:pt x="52" y="58"/>
                      <a:pt x="45" y="41"/>
                      <a:pt x="3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a:extLst>
                  <a:ext uri="{FF2B5EF4-FFF2-40B4-BE49-F238E27FC236}">
                    <a16:creationId xmlns:a16="http://schemas.microsoft.com/office/drawing/2014/main" xmlns="" id="{C9E7BC7D-BACD-4023-ACCB-BA4F9DA5A206}"/>
                  </a:ext>
                </a:extLst>
              </p:cNvPr>
              <p:cNvSpPr>
                <a:spLocks/>
              </p:cNvSpPr>
              <p:nvPr/>
            </p:nvSpPr>
            <p:spPr bwMode="auto">
              <a:xfrm>
                <a:off x="6357800" y="4276726"/>
                <a:ext cx="165100" cy="200025"/>
              </a:xfrm>
              <a:custGeom>
                <a:avLst/>
                <a:gdLst>
                  <a:gd name="T0" fmla="*/ 62 w 116"/>
                  <a:gd name="T1" fmla="*/ 34 h 141"/>
                  <a:gd name="T2" fmla="*/ 17 w 116"/>
                  <a:gd name="T3" fmla="*/ 68 h 141"/>
                  <a:gd name="T4" fmla="*/ 12 w 116"/>
                  <a:gd name="T5" fmla="*/ 132 h 141"/>
                  <a:gd name="T6" fmla="*/ 24 w 116"/>
                  <a:gd name="T7" fmla="*/ 139 h 141"/>
                  <a:gd name="T8" fmla="*/ 110 w 116"/>
                  <a:gd name="T9" fmla="*/ 47 h 141"/>
                  <a:gd name="T10" fmla="*/ 19 w 116"/>
                  <a:gd name="T11" fmla="*/ 51 h 141"/>
                  <a:gd name="T12" fmla="*/ 38 w 116"/>
                  <a:gd name="T13" fmla="*/ 70 h 141"/>
                  <a:gd name="T14" fmla="*/ 88 w 116"/>
                  <a:gd name="T15" fmla="*/ 63 h 141"/>
                  <a:gd name="T16" fmla="*/ 81 w 116"/>
                  <a:gd name="T17" fmla="*/ 38 h 141"/>
                  <a:gd name="T18" fmla="*/ 40 w 116"/>
                  <a:gd name="T19" fmla="*/ 45 h 141"/>
                  <a:gd name="T20" fmla="*/ 5 w 116"/>
                  <a:gd name="T21" fmla="*/ 68 h 141"/>
                  <a:gd name="T22" fmla="*/ 7 w 116"/>
                  <a:gd name="T23" fmla="*/ 84 h 141"/>
                  <a:gd name="T24" fmla="*/ 75 w 116"/>
                  <a:gd name="T25" fmla="*/ 60 h 141"/>
                  <a:gd name="T26" fmla="*/ 69 w 116"/>
                  <a:gd name="T27" fmla="*/ 43 h 141"/>
                  <a:gd name="T28" fmla="*/ 14 w 116"/>
                  <a:gd name="T29" fmla="*/ 67 h 141"/>
                  <a:gd name="T30" fmla="*/ 16 w 116"/>
                  <a:gd name="T31" fmla="*/ 83 h 141"/>
                  <a:gd name="T32" fmla="*/ 58 w 116"/>
                  <a:gd name="T33" fmla="*/ 59 h 141"/>
                  <a:gd name="T34" fmla="*/ 71 w 116"/>
                  <a:gd name="T35" fmla="*/ 58 h 141"/>
                  <a:gd name="T36" fmla="*/ 77 w 116"/>
                  <a:gd name="T37" fmla="*/ 57 h 141"/>
                  <a:gd name="T38" fmla="*/ 80 w 116"/>
                  <a:gd name="T39" fmla="*/ 46 h 141"/>
                  <a:gd name="T40" fmla="*/ 68 w 116"/>
                  <a:gd name="T41" fmla="*/ 49 h 141"/>
                  <a:gd name="T42" fmla="*/ 36 w 116"/>
                  <a:gd name="T43" fmla="*/ 52 h 141"/>
                  <a:gd name="T44" fmla="*/ 31 w 116"/>
                  <a:gd name="T45" fmla="*/ 52 h 141"/>
                  <a:gd name="T46" fmla="*/ 31 w 116"/>
                  <a:gd name="T47" fmla="*/ 65 h 141"/>
                  <a:gd name="T48" fmla="*/ 54 w 116"/>
                  <a:gd name="T49" fmla="*/ 50 h 141"/>
                  <a:gd name="T50" fmla="*/ 90 w 116"/>
                  <a:gd name="T51" fmla="*/ 64 h 141"/>
                  <a:gd name="T52" fmla="*/ 18 w 116"/>
                  <a:gd name="T53" fmla="*/ 122 h 141"/>
                  <a:gd name="T54" fmla="*/ 30 w 116"/>
                  <a:gd name="T55" fmla="*/ 130 h 141"/>
                  <a:gd name="T56" fmla="*/ 34 w 116"/>
                  <a:gd name="T57" fmla="*/ 75 h 141"/>
                  <a:gd name="T58" fmla="*/ 74 w 116"/>
                  <a:gd name="T59" fmla="*/ 48 h 141"/>
                  <a:gd name="T60" fmla="*/ 62 w 116"/>
                  <a:gd name="T61" fmla="*/ 3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41">
                    <a:moveTo>
                      <a:pt x="62" y="34"/>
                    </a:moveTo>
                    <a:cubicBezTo>
                      <a:pt x="47" y="44"/>
                      <a:pt x="28" y="52"/>
                      <a:pt x="17" y="68"/>
                    </a:cubicBezTo>
                    <a:cubicBezTo>
                      <a:pt x="3" y="86"/>
                      <a:pt x="8" y="112"/>
                      <a:pt x="12" y="132"/>
                    </a:cubicBezTo>
                    <a:cubicBezTo>
                      <a:pt x="13" y="138"/>
                      <a:pt x="18" y="141"/>
                      <a:pt x="24" y="139"/>
                    </a:cubicBezTo>
                    <a:cubicBezTo>
                      <a:pt x="62" y="128"/>
                      <a:pt x="116" y="94"/>
                      <a:pt x="110" y="47"/>
                    </a:cubicBezTo>
                    <a:cubicBezTo>
                      <a:pt x="104" y="0"/>
                      <a:pt x="37" y="35"/>
                      <a:pt x="19" y="51"/>
                    </a:cubicBezTo>
                    <a:cubicBezTo>
                      <a:pt x="4" y="65"/>
                      <a:pt x="29" y="70"/>
                      <a:pt x="38" y="70"/>
                    </a:cubicBezTo>
                    <a:cubicBezTo>
                      <a:pt x="54" y="70"/>
                      <a:pt x="73" y="69"/>
                      <a:pt x="88" y="63"/>
                    </a:cubicBezTo>
                    <a:cubicBezTo>
                      <a:pt x="101" y="57"/>
                      <a:pt x="96" y="36"/>
                      <a:pt x="81" y="38"/>
                    </a:cubicBezTo>
                    <a:cubicBezTo>
                      <a:pt x="68" y="40"/>
                      <a:pt x="53" y="40"/>
                      <a:pt x="40" y="45"/>
                    </a:cubicBezTo>
                    <a:cubicBezTo>
                      <a:pt x="27" y="50"/>
                      <a:pt x="16" y="60"/>
                      <a:pt x="5" y="68"/>
                    </a:cubicBezTo>
                    <a:cubicBezTo>
                      <a:pt x="0" y="72"/>
                      <a:pt x="1" y="82"/>
                      <a:pt x="7" y="84"/>
                    </a:cubicBezTo>
                    <a:cubicBezTo>
                      <a:pt x="38" y="96"/>
                      <a:pt x="50" y="71"/>
                      <a:pt x="75" y="60"/>
                    </a:cubicBezTo>
                    <a:cubicBezTo>
                      <a:pt x="86" y="55"/>
                      <a:pt x="79" y="38"/>
                      <a:pt x="69" y="43"/>
                    </a:cubicBezTo>
                    <a:cubicBezTo>
                      <a:pt x="51" y="50"/>
                      <a:pt x="34" y="75"/>
                      <a:pt x="14" y="67"/>
                    </a:cubicBezTo>
                    <a:cubicBezTo>
                      <a:pt x="15" y="72"/>
                      <a:pt x="16" y="78"/>
                      <a:pt x="16" y="83"/>
                    </a:cubicBezTo>
                    <a:cubicBezTo>
                      <a:pt x="30" y="73"/>
                      <a:pt x="42" y="62"/>
                      <a:pt x="58" y="59"/>
                    </a:cubicBezTo>
                    <a:cubicBezTo>
                      <a:pt x="63" y="59"/>
                      <a:pt x="67" y="58"/>
                      <a:pt x="71" y="58"/>
                    </a:cubicBezTo>
                    <a:cubicBezTo>
                      <a:pt x="73" y="57"/>
                      <a:pt x="75" y="57"/>
                      <a:pt x="77" y="57"/>
                    </a:cubicBezTo>
                    <a:cubicBezTo>
                      <a:pt x="82" y="56"/>
                      <a:pt x="83" y="52"/>
                      <a:pt x="80" y="46"/>
                    </a:cubicBezTo>
                    <a:cubicBezTo>
                      <a:pt x="77" y="48"/>
                      <a:pt x="71" y="49"/>
                      <a:pt x="68" y="49"/>
                    </a:cubicBezTo>
                    <a:cubicBezTo>
                      <a:pt x="58" y="51"/>
                      <a:pt x="46" y="52"/>
                      <a:pt x="36" y="52"/>
                    </a:cubicBezTo>
                    <a:cubicBezTo>
                      <a:pt x="34" y="52"/>
                      <a:pt x="32" y="52"/>
                      <a:pt x="31" y="52"/>
                    </a:cubicBezTo>
                    <a:cubicBezTo>
                      <a:pt x="21" y="51"/>
                      <a:pt x="47" y="51"/>
                      <a:pt x="31" y="65"/>
                    </a:cubicBezTo>
                    <a:cubicBezTo>
                      <a:pt x="37" y="60"/>
                      <a:pt x="47" y="55"/>
                      <a:pt x="54" y="50"/>
                    </a:cubicBezTo>
                    <a:cubicBezTo>
                      <a:pt x="71" y="41"/>
                      <a:pt x="100" y="35"/>
                      <a:pt x="90" y="64"/>
                    </a:cubicBezTo>
                    <a:cubicBezTo>
                      <a:pt x="80" y="95"/>
                      <a:pt x="47" y="113"/>
                      <a:pt x="18" y="122"/>
                    </a:cubicBezTo>
                    <a:cubicBezTo>
                      <a:pt x="22" y="125"/>
                      <a:pt x="26" y="127"/>
                      <a:pt x="30" y="130"/>
                    </a:cubicBezTo>
                    <a:cubicBezTo>
                      <a:pt x="27" y="112"/>
                      <a:pt x="21" y="90"/>
                      <a:pt x="34" y="75"/>
                    </a:cubicBezTo>
                    <a:cubicBezTo>
                      <a:pt x="44" y="64"/>
                      <a:pt x="61" y="57"/>
                      <a:pt x="74" y="48"/>
                    </a:cubicBezTo>
                    <a:cubicBezTo>
                      <a:pt x="83" y="41"/>
                      <a:pt x="72" y="27"/>
                      <a:pt x="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34">
              <a:extLst>
                <a:ext uri="{FF2B5EF4-FFF2-40B4-BE49-F238E27FC236}">
                  <a16:creationId xmlns:a16="http://schemas.microsoft.com/office/drawing/2014/main" xmlns="" id="{B1593F2F-F664-49E8-B5BE-7BF9C496113E}"/>
                </a:ext>
              </a:extLst>
            </p:cNvPr>
            <p:cNvSpPr>
              <a:spLocks noEditPoints="1"/>
            </p:cNvSpPr>
            <p:nvPr/>
          </p:nvSpPr>
          <p:spPr bwMode="auto">
            <a:xfrm>
              <a:off x="5962513" y="3708401"/>
              <a:ext cx="1733550" cy="2444751"/>
            </a:xfrm>
            <a:custGeom>
              <a:avLst/>
              <a:gdLst>
                <a:gd name="T0" fmla="*/ 9 w 1216"/>
                <a:gd name="T1" fmla="*/ 561 h 1715"/>
                <a:gd name="T2" fmla="*/ 152 w 1216"/>
                <a:gd name="T3" fmla="*/ 217 h 1715"/>
                <a:gd name="T4" fmla="*/ 512 w 1216"/>
                <a:gd name="T5" fmla="*/ 28 h 1715"/>
                <a:gd name="T6" fmla="*/ 663 w 1216"/>
                <a:gd name="T7" fmla="*/ 48 h 1715"/>
                <a:gd name="T8" fmla="*/ 791 w 1216"/>
                <a:gd name="T9" fmla="*/ 88 h 1715"/>
                <a:gd name="T10" fmla="*/ 1189 w 1216"/>
                <a:gd name="T11" fmla="*/ 340 h 1715"/>
                <a:gd name="T12" fmla="*/ 1171 w 1216"/>
                <a:gd name="T13" fmla="*/ 967 h 1715"/>
                <a:gd name="T14" fmla="*/ 174 w 1216"/>
                <a:gd name="T15" fmla="*/ 1685 h 1715"/>
                <a:gd name="T16" fmla="*/ 1159 w 1216"/>
                <a:gd name="T17" fmla="*/ 311 h 1715"/>
                <a:gd name="T18" fmla="*/ 1169 w 1216"/>
                <a:gd name="T19" fmla="*/ 364 h 1715"/>
                <a:gd name="T20" fmla="*/ 441 w 1216"/>
                <a:gd name="T21" fmla="*/ 231 h 1715"/>
                <a:gd name="T22" fmla="*/ 602 w 1216"/>
                <a:gd name="T23" fmla="*/ 855 h 1715"/>
                <a:gd name="T24" fmla="*/ 836 w 1216"/>
                <a:gd name="T25" fmla="*/ 734 h 1715"/>
                <a:gd name="T26" fmla="*/ 774 w 1216"/>
                <a:gd name="T27" fmla="*/ 290 h 1715"/>
                <a:gd name="T28" fmla="*/ 612 w 1216"/>
                <a:gd name="T29" fmla="*/ 320 h 1715"/>
                <a:gd name="T30" fmla="*/ 113 w 1216"/>
                <a:gd name="T31" fmla="*/ 1207 h 1715"/>
                <a:gd name="T32" fmla="*/ 1161 w 1216"/>
                <a:gd name="T33" fmla="*/ 1213 h 1715"/>
                <a:gd name="T34" fmla="*/ 563 w 1216"/>
                <a:gd name="T35" fmla="*/ 1537 h 1715"/>
                <a:gd name="T36" fmla="*/ 1108 w 1216"/>
                <a:gd name="T37" fmla="*/ 1625 h 1715"/>
                <a:gd name="T38" fmla="*/ 295 w 1216"/>
                <a:gd name="T39" fmla="*/ 542 h 1715"/>
                <a:gd name="T40" fmla="*/ 435 w 1216"/>
                <a:gd name="T41" fmla="*/ 151 h 1715"/>
                <a:gd name="T42" fmla="*/ 373 w 1216"/>
                <a:gd name="T43" fmla="*/ 985 h 1715"/>
                <a:gd name="T44" fmla="*/ 877 w 1216"/>
                <a:gd name="T45" fmla="*/ 209 h 1715"/>
                <a:gd name="T46" fmla="*/ 947 w 1216"/>
                <a:gd name="T47" fmla="*/ 572 h 1715"/>
                <a:gd name="T48" fmla="*/ 513 w 1216"/>
                <a:gd name="T49" fmla="*/ 122 h 1715"/>
                <a:gd name="T50" fmla="*/ 384 w 1216"/>
                <a:gd name="T51" fmla="*/ 781 h 1715"/>
                <a:gd name="T52" fmla="*/ 535 w 1216"/>
                <a:gd name="T53" fmla="*/ 773 h 1715"/>
                <a:gd name="T54" fmla="*/ 567 w 1216"/>
                <a:gd name="T55" fmla="*/ 443 h 1715"/>
                <a:gd name="T56" fmla="*/ 313 w 1216"/>
                <a:gd name="T57" fmla="*/ 588 h 1715"/>
                <a:gd name="T58" fmla="*/ 869 w 1216"/>
                <a:gd name="T59" fmla="*/ 226 h 1715"/>
                <a:gd name="T60" fmla="*/ 783 w 1216"/>
                <a:gd name="T61" fmla="*/ 201 h 1715"/>
                <a:gd name="T62" fmla="*/ 623 w 1216"/>
                <a:gd name="T63" fmla="*/ 562 h 1715"/>
                <a:gd name="T64" fmla="*/ 586 w 1216"/>
                <a:gd name="T65" fmla="*/ 494 h 1715"/>
                <a:gd name="T66" fmla="*/ 566 w 1216"/>
                <a:gd name="T67" fmla="*/ 525 h 1715"/>
                <a:gd name="T68" fmla="*/ 298 w 1216"/>
                <a:gd name="T69" fmla="*/ 480 h 1715"/>
                <a:gd name="T70" fmla="*/ 379 w 1216"/>
                <a:gd name="T71" fmla="*/ 478 h 1715"/>
                <a:gd name="T72" fmla="*/ 333 w 1216"/>
                <a:gd name="T73" fmla="*/ 406 h 1715"/>
                <a:gd name="T74" fmla="*/ 560 w 1216"/>
                <a:gd name="T75" fmla="*/ 293 h 1715"/>
                <a:gd name="T76" fmla="*/ 301 w 1216"/>
                <a:gd name="T77" fmla="*/ 831 h 1715"/>
                <a:gd name="T78" fmla="*/ 399 w 1216"/>
                <a:gd name="T79" fmla="*/ 801 h 1715"/>
                <a:gd name="T80" fmla="*/ 46 w 1216"/>
                <a:gd name="T81" fmla="*/ 420 h 1715"/>
                <a:gd name="T82" fmla="*/ 64 w 1216"/>
                <a:gd name="T83" fmla="*/ 541 h 1715"/>
                <a:gd name="T84" fmla="*/ 909 w 1216"/>
                <a:gd name="T85" fmla="*/ 700 h 1715"/>
                <a:gd name="T86" fmla="*/ 373 w 1216"/>
                <a:gd name="T87" fmla="*/ 877 h 1715"/>
                <a:gd name="T88" fmla="*/ 152 w 1216"/>
                <a:gd name="T89" fmla="*/ 235 h 1715"/>
                <a:gd name="T90" fmla="*/ 597 w 1216"/>
                <a:gd name="T91" fmla="*/ 822 h 1715"/>
                <a:gd name="T92" fmla="*/ 525 w 1216"/>
                <a:gd name="T93" fmla="*/ 808 h 1715"/>
                <a:gd name="T94" fmla="*/ 1026 w 1216"/>
                <a:gd name="T95" fmla="*/ 172 h 1715"/>
                <a:gd name="T96" fmla="*/ 860 w 1216"/>
                <a:gd name="T97" fmla="*/ 795 h 1715"/>
                <a:gd name="T98" fmla="*/ 508 w 1216"/>
                <a:gd name="T99" fmla="*/ 49 h 1715"/>
                <a:gd name="T100" fmla="*/ 508 w 1216"/>
                <a:gd name="T101" fmla="*/ 49 h 1715"/>
                <a:gd name="T102" fmla="*/ 802 w 1216"/>
                <a:gd name="T103" fmla="*/ 947 h 1715"/>
                <a:gd name="T104" fmla="*/ 756 w 1216"/>
                <a:gd name="T105" fmla="*/ 30 h 1715"/>
                <a:gd name="T106" fmla="*/ 921 w 1216"/>
                <a:gd name="T107" fmla="*/ 555 h 1715"/>
                <a:gd name="T108" fmla="*/ 91 w 1216"/>
                <a:gd name="T109" fmla="*/ 825 h 1715"/>
                <a:gd name="T110" fmla="*/ 404 w 1216"/>
                <a:gd name="T111" fmla="*/ 236 h 1715"/>
                <a:gd name="T112" fmla="*/ 861 w 1216"/>
                <a:gd name="T113" fmla="*/ 819 h 1715"/>
                <a:gd name="T114" fmla="*/ 854 w 1216"/>
                <a:gd name="T115" fmla="*/ 494 h 1715"/>
                <a:gd name="T116" fmla="*/ 540 w 1216"/>
                <a:gd name="T117" fmla="*/ 844 h 1715"/>
                <a:gd name="T118" fmla="*/ 353 w 1216"/>
                <a:gd name="T119" fmla="*/ 867 h 1715"/>
                <a:gd name="T120" fmla="*/ 948 w 1216"/>
                <a:gd name="T121" fmla="*/ 503 h 1715"/>
                <a:gd name="T122" fmla="*/ 102 w 1216"/>
                <a:gd name="T123" fmla="*/ 76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1715">
                  <a:moveTo>
                    <a:pt x="286" y="993"/>
                  </a:moveTo>
                  <a:cubicBezTo>
                    <a:pt x="231" y="948"/>
                    <a:pt x="197" y="932"/>
                    <a:pt x="129" y="819"/>
                  </a:cubicBezTo>
                  <a:cubicBezTo>
                    <a:pt x="118" y="834"/>
                    <a:pt x="107" y="851"/>
                    <a:pt x="86" y="841"/>
                  </a:cubicBezTo>
                  <a:cubicBezTo>
                    <a:pt x="70" y="834"/>
                    <a:pt x="66" y="819"/>
                    <a:pt x="69" y="803"/>
                  </a:cubicBezTo>
                  <a:cubicBezTo>
                    <a:pt x="46" y="789"/>
                    <a:pt x="45" y="786"/>
                    <a:pt x="51" y="764"/>
                  </a:cubicBezTo>
                  <a:cubicBezTo>
                    <a:pt x="49" y="753"/>
                    <a:pt x="44" y="741"/>
                    <a:pt x="46" y="731"/>
                  </a:cubicBezTo>
                  <a:cubicBezTo>
                    <a:pt x="49" y="719"/>
                    <a:pt x="65" y="717"/>
                    <a:pt x="88" y="722"/>
                  </a:cubicBezTo>
                  <a:cubicBezTo>
                    <a:pt x="80" y="672"/>
                    <a:pt x="71" y="622"/>
                    <a:pt x="64" y="574"/>
                  </a:cubicBezTo>
                  <a:cubicBezTo>
                    <a:pt x="53" y="575"/>
                    <a:pt x="40" y="578"/>
                    <a:pt x="29" y="576"/>
                  </a:cubicBezTo>
                  <a:cubicBezTo>
                    <a:pt x="21" y="575"/>
                    <a:pt x="13" y="567"/>
                    <a:pt x="9" y="561"/>
                  </a:cubicBezTo>
                  <a:cubicBezTo>
                    <a:pt x="0" y="549"/>
                    <a:pt x="6" y="540"/>
                    <a:pt x="26" y="522"/>
                  </a:cubicBezTo>
                  <a:cubicBezTo>
                    <a:pt x="19" y="516"/>
                    <a:pt x="7" y="511"/>
                    <a:pt x="7" y="504"/>
                  </a:cubicBezTo>
                  <a:cubicBezTo>
                    <a:pt x="6" y="493"/>
                    <a:pt x="13" y="481"/>
                    <a:pt x="18" y="468"/>
                  </a:cubicBezTo>
                  <a:cubicBezTo>
                    <a:pt x="19" y="455"/>
                    <a:pt x="19" y="439"/>
                    <a:pt x="23" y="424"/>
                  </a:cubicBezTo>
                  <a:cubicBezTo>
                    <a:pt x="29" y="402"/>
                    <a:pt x="48" y="399"/>
                    <a:pt x="64" y="416"/>
                  </a:cubicBezTo>
                  <a:cubicBezTo>
                    <a:pt x="69" y="423"/>
                    <a:pt x="73" y="430"/>
                    <a:pt x="79" y="438"/>
                  </a:cubicBezTo>
                  <a:cubicBezTo>
                    <a:pt x="90" y="407"/>
                    <a:pt x="99" y="377"/>
                    <a:pt x="112" y="349"/>
                  </a:cubicBezTo>
                  <a:cubicBezTo>
                    <a:pt x="126" y="322"/>
                    <a:pt x="144" y="297"/>
                    <a:pt x="160" y="270"/>
                  </a:cubicBezTo>
                  <a:cubicBezTo>
                    <a:pt x="146" y="266"/>
                    <a:pt x="122" y="270"/>
                    <a:pt x="122" y="243"/>
                  </a:cubicBezTo>
                  <a:cubicBezTo>
                    <a:pt x="122" y="225"/>
                    <a:pt x="134" y="217"/>
                    <a:pt x="152" y="217"/>
                  </a:cubicBezTo>
                  <a:cubicBezTo>
                    <a:pt x="152" y="185"/>
                    <a:pt x="158" y="178"/>
                    <a:pt x="178" y="176"/>
                  </a:cubicBezTo>
                  <a:cubicBezTo>
                    <a:pt x="188" y="171"/>
                    <a:pt x="198" y="163"/>
                    <a:pt x="208" y="162"/>
                  </a:cubicBezTo>
                  <a:cubicBezTo>
                    <a:pt x="219" y="160"/>
                    <a:pt x="227" y="175"/>
                    <a:pt x="232" y="203"/>
                  </a:cubicBezTo>
                  <a:cubicBezTo>
                    <a:pt x="290" y="158"/>
                    <a:pt x="349" y="116"/>
                    <a:pt x="424" y="97"/>
                  </a:cubicBezTo>
                  <a:cubicBezTo>
                    <a:pt x="416" y="93"/>
                    <a:pt x="411" y="92"/>
                    <a:pt x="408" y="89"/>
                  </a:cubicBezTo>
                  <a:cubicBezTo>
                    <a:pt x="403" y="84"/>
                    <a:pt x="394" y="78"/>
                    <a:pt x="394" y="73"/>
                  </a:cubicBezTo>
                  <a:cubicBezTo>
                    <a:pt x="395" y="66"/>
                    <a:pt x="402" y="59"/>
                    <a:pt x="408" y="53"/>
                  </a:cubicBezTo>
                  <a:cubicBezTo>
                    <a:pt x="411" y="49"/>
                    <a:pt x="417" y="48"/>
                    <a:pt x="422" y="47"/>
                  </a:cubicBezTo>
                  <a:cubicBezTo>
                    <a:pt x="434" y="45"/>
                    <a:pt x="445" y="40"/>
                    <a:pt x="456" y="34"/>
                  </a:cubicBezTo>
                  <a:cubicBezTo>
                    <a:pt x="472" y="27"/>
                    <a:pt x="493" y="26"/>
                    <a:pt x="512" y="28"/>
                  </a:cubicBezTo>
                  <a:cubicBezTo>
                    <a:pt x="524" y="30"/>
                    <a:pt x="525" y="45"/>
                    <a:pt x="521" y="56"/>
                  </a:cubicBezTo>
                  <a:cubicBezTo>
                    <a:pt x="518" y="64"/>
                    <a:pt x="513" y="71"/>
                    <a:pt x="507" y="81"/>
                  </a:cubicBezTo>
                  <a:cubicBezTo>
                    <a:pt x="531" y="80"/>
                    <a:pt x="552" y="79"/>
                    <a:pt x="575" y="77"/>
                  </a:cubicBezTo>
                  <a:cubicBezTo>
                    <a:pt x="570" y="70"/>
                    <a:pt x="564" y="64"/>
                    <a:pt x="562" y="56"/>
                  </a:cubicBezTo>
                  <a:cubicBezTo>
                    <a:pt x="560" y="46"/>
                    <a:pt x="560" y="35"/>
                    <a:pt x="560" y="24"/>
                  </a:cubicBezTo>
                  <a:cubicBezTo>
                    <a:pt x="569" y="23"/>
                    <a:pt x="578" y="23"/>
                    <a:pt x="590" y="23"/>
                  </a:cubicBezTo>
                  <a:cubicBezTo>
                    <a:pt x="603" y="1"/>
                    <a:pt x="612" y="0"/>
                    <a:pt x="629" y="22"/>
                  </a:cubicBezTo>
                  <a:cubicBezTo>
                    <a:pt x="631" y="21"/>
                    <a:pt x="634" y="18"/>
                    <a:pt x="636" y="18"/>
                  </a:cubicBezTo>
                  <a:cubicBezTo>
                    <a:pt x="645" y="19"/>
                    <a:pt x="658" y="17"/>
                    <a:pt x="661" y="21"/>
                  </a:cubicBezTo>
                  <a:cubicBezTo>
                    <a:pt x="666" y="27"/>
                    <a:pt x="665" y="40"/>
                    <a:pt x="663" y="48"/>
                  </a:cubicBezTo>
                  <a:cubicBezTo>
                    <a:pt x="660" y="58"/>
                    <a:pt x="652" y="66"/>
                    <a:pt x="644" y="77"/>
                  </a:cubicBezTo>
                  <a:cubicBezTo>
                    <a:pt x="675" y="78"/>
                    <a:pt x="704" y="79"/>
                    <a:pt x="734" y="79"/>
                  </a:cubicBezTo>
                  <a:cubicBezTo>
                    <a:pt x="733" y="67"/>
                    <a:pt x="729" y="54"/>
                    <a:pt x="731" y="42"/>
                  </a:cubicBezTo>
                  <a:cubicBezTo>
                    <a:pt x="734" y="32"/>
                    <a:pt x="741" y="19"/>
                    <a:pt x="749" y="14"/>
                  </a:cubicBezTo>
                  <a:cubicBezTo>
                    <a:pt x="755" y="10"/>
                    <a:pt x="768" y="18"/>
                    <a:pt x="778" y="21"/>
                  </a:cubicBezTo>
                  <a:cubicBezTo>
                    <a:pt x="777" y="23"/>
                    <a:pt x="777" y="24"/>
                    <a:pt x="777" y="26"/>
                  </a:cubicBezTo>
                  <a:cubicBezTo>
                    <a:pt x="779" y="25"/>
                    <a:pt x="781" y="24"/>
                    <a:pt x="783" y="23"/>
                  </a:cubicBezTo>
                  <a:cubicBezTo>
                    <a:pt x="795" y="17"/>
                    <a:pt x="808" y="13"/>
                    <a:pt x="818" y="26"/>
                  </a:cubicBezTo>
                  <a:cubicBezTo>
                    <a:pt x="827" y="38"/>
                    <a:pt x="822" y="50"/>
                    <a:pt x="813" y="61"/>
                  </a:cubicBezTo>
                  <a:cubicBezTo>
                    <a:pt x="807" y="70"/>
                    <a:pt x="800" y="78"/>
                    <a:pt x="791" y="88"/>
                  </a:cubicBezTo>
                  <a:cubicBezTo>
                    <a:pt x="850" y="103"/>
                    <a:pt x="908" y="116"/>
                    <a:pt x="959" y="149"/>
                  </a:cubicBezTo>
                  <a:cubicBezTo>
                    <a:pt x="963" y="139"/>
                    <a:pt x="966" y="129"/>
                    <a:pt x="971" y="121"/>
                  </a:cubicBezTo>
                  <a:cubicBezTo>
                    <a:pt x="982" y="105"/>
                    <a:pt x="996" y="105"/>
                    <a:pt x="1007" y="121"/>
                  </a:cubicBezTo>
                  <a:cubicBezTo>
                    <a:pt x="1009" y="124"/>
                    <a:pt x="1010" y="129"/>
                    <a:pt x="1011" y="129"/>
                  </a:cubicBezTo>
                  <a:cubicBezTo>
                    <a:pt x="1030" y="126"/>
                    <a:pt x="1039" y="142"/>
                    <a:pt x="1052" y="150"/>
                  </a:cubicBezTo>
                  <a:cubicBezTo>
                    <a:pt x="1070" y="160"/>
                    <a:pt x="1077" y="176"/>
                    <a:pt x="1063" y="192"/>
                  </a:cubicBezTo>
                  <a:cubicBezTo>
                    <a:pt x="1055" y="201"/>
                    <a:pt x="1044" y="206"/>
                    <a:pt x="1036" y="212"/>
                  </a:cubicBezTo>
                  <a:cubicBezTo>
                    <a:pt x="1066" y="247"/>
                    <a:pt x="1097" y="283"/>
                    <a:pt x="1128" y="319"/>
                  </a:cubicBezTo>
                  <a:cubicBezTo>
                    <a:pt x="1140" y="309"/>
                    <a:pt x="1145" y="284"/>
                    <a:pt x="1169" y="295"/>
                  </a:cubicBezTo>
                  <a:cubicBezTo>
                    <a:pt x="1186" y="303"/>
                    <a:pt x="1193" y="323"/>
                    <a:pt x="1189" y="340"/>
                  </a:cubicBezTo>
                  <a:cubicBezTo>
                    <a:pt x="1200" y="351"/>
                    <a:pt x="1216" y="360"/>
                    <a:pt x="1215" y="368"/>
                  </a:cubicBezTo>
                  <a:cubicBezTo>
                    <a:pt x="1214" y="388"/>
                    <a:pt x="1207" y="409"/>
                    <a:pt x="1197" y="425"/>
                  </a:cubicBezTo>
                  <a:cubicBezTo>
                    <a:pt x="1189" y="440"/>
                    <a:pt x="1170" y="439"/>
                    <a:pt x="1153" y="430"/>
                  </a:cubicBezTo>
                  <a:cubicBezTo>
                    <a:pt x="1151" y="458"/>
                    <a:pt x="1148" y="483"/>
                    <a:pt x="1147" y="508"/>
                  </a:cubicBezTo>
                  <a:cubicBezTo>
                    <a:pt x="1144" y="583"/>
                    <a:pt x="1113" y="647"/>
                    <a:pt x="1077" y="710"/>
                  </a:cubicBezTo>
                  <a:cubicBezTo>
                    <a:pt x="1042" y="769"/>
                    <a:pt x="1010" y="829"/>
                    <a:pt x="989" y="894"/>
                  </a:cubicBezTo>
                  <a:cubicBezTo>
                    <a:pt x="984" y="907"/>
                    <a:pt x="981" y="919"/>
                    <a:pt x="976" y="936"/>
                  </a:cubicBezTo>
                  <a:cubicBezTo>
                    <a:pt x="1020" y="932"/>
                    <a:pt x="1061" y="927"/>
                    <a:pt x="1102" y="924"/>
                  </a:cubicBezTo>
                  <a:cubicBezTo>
                    <a:pt x="1114" y="923"/>
                    <a:pt x="1127" y="923"/>
                    <a:pt x="1139" y="926"/>
                  </a:cubicBezTo>
                  <a:cubicBezTo>
                    <a:pt x="1159" y="931"/>
                    <a:pt x="1167" y="949"/>
                    <a:pt x="1171" y="967"/>
                  </a:cubicBezTo>
                  <a:cubicBezTo>
                    <a:pt x="1182" y="1024"/>
                    <a:pt x="1191" y="1082"/>
                    <a:pt x="1189" y="1141"/>
                  </a:cubicBezTo>
                  <a:cubicBezTo>
                    <a:pt x="1186" y="1197"/>
                    <a:pt x="1189" y="1254"/>
                    <a:pt x="1189" y="1310"/>
                  </a:cubicBezTo>
                  <a:cubicBezTo>
                    <a:pt x="1188" y="1380"/>
                    <a:pt x="1189" y="1450"/>
                    <a:pt x="1184" y="1519"/>
                  </a:cubicBezTo>
                  <a:cubicBezTo>
                    <a:pt x="1182" y="1551"/>
                    <a:pt x="1170" y="1583"/>
                    <a:pt x="1158" y="1613"/>
                  </a:cubicBezTo>
                  <a:cubicBezTo>
                    <a:pt x="1150" y="1634"/>
                    <a:pt x="1127" y="1645"/>
                    <a:pt x="1106" y="1650"/>
                  </a:cubicBezTo>
                  <a:cubicBezTo>
                    <a:pt x="1064" y="1660"/>
                    <a:pt x="1023" y="1671"/>
                    <a:pt x="981" y="1675"/>
                  </a:cubicBezTo>
                  <a:cubicBezTo>
                    <a:pt x="842" y="1689"/>
                    <a:pt x="703" y="1700"/>
                    <a:pt x="564" y="1711"/>
                  </a:cubicBezTo>
                  <a:cubicBezTo>
                    <a:pt x="535" y="1713"/>
                    <a:pt x="505" y="1709"/>
                    <a:pt x="475" y="1709"/>
                  </a:cubicBezTo>
                  <a:cubicBezTo>
                    <a:pt x="428" y="1709"/>
                    <a:pt x="381" y="1708"/>
                    <a:pt x="334" y="1711"/>
                  </a:cubicBezTo>
                  <a:cubicBezTo>
                    <a:pt x="278" y="1715"/>
                    <a:pt x="225" y="1706"/>
                    <a:pt x="174" y="1685"/>
                  </a:cubicBezTo>
                  <a:cubicBezTo>
                    <a:pt x="142" y="1672"/>
                    <a:pt x="123" y="1648"/>
                    <a:pt x="120" y="1614"/>
                  </a:cubicBezTo>
                  <a:cubicBezTo>
                    <a:pt x="113" y="1541"/>
                    <a:pt x="104" y="1468"/>
                    <a:pt x="98" y="1395"/>
                  </a:cubicBezTo>
                  <a:cubicBezTo>
                    <a:pt x="92" y="1328"/>
                    <a:pt x="88" y="1260"/>
                    <a:pt x="83" y="1193"/>
                  </a:cubicBezTo>
                  <a:cubicBezTo>
                    <a:pt x="80" y="1153"/>
                    <a:pt x="76" y="1114"/>
                    <a:pt x="75" y="1074"/>
                  </a:cubicBezTo>
                  <a:cubicBezTo>
                    <a:pt x="74" y="1027"/>
                    <a:pt x="85" y="1015"/>
                    <a:pt x="131" y="1010"/>
                  </a:cubicBezTo>
                  <a:cubicBezTo>
                    <a:pt x="175" y="1005"/>
                    <a:pt x="219" y="1001"/>
                    <a:pt x="263" y="996"/>
                  </a:cubicBezTo>
                  <a:cubicBezTo>
                    <a:pt x="270" y="995"/>
                    <a:pt x="277" y="994"/>
                    <a:pt x="286" y="993"/>
                  </a:cubicBezTo>
                  <a:close/>
                  <a:moveTo>
                    <a:pt x="1147" y="363"/>
                  </a:moveTo>
                  <a:cubicBezTo>
                    <a:pt x="1152" y="358"/>
                    <a:pt x="1156" y="353"/>
                    <a:pt x="1161" y="348"/>
                  </a:cubicBezTo>
                  <a:cubicBezTo>
                    <a:pt x="1178" y="335"/>
                    <a:pt x="1177" y="324"/>
                    <a:pt x="1159" y="311"/>
                  </a:cubicBezTo>
                  <a:cubicBezTo>
                    <a:pt x="1141" y="325"/>
                    <a:pt x="1137" y="342"/>
                    <a:pt x="1147" y="363"/>
                  </a:cubicBezTo>
                  <a:cubicBezTo>
                    <a:pt x="1152" y="378"/>
                    <a:pt x="1156" y="394"/>
                    <a:pt x="1162" y="409"/>
                  </a:cubicBezTo>
                  <a:cubicBezTo>
                    <a:pt x="1165" y="413"/>
                    <a:pt x="1173" y="418"/>
                    <a:pt x="1179" y="418"/>
                  </a:cubicBezTo>
                  <a:cubicBezTo>
                    <a:pt x="1183" y="418"/>
                    <a:pt x="1188" y="412"/>
                    <a:pt x="1193" y="408"/>
                  </a:cubicBezTo>
                  <a:cubicBezTo>
                    <a:pt x="1187" y="403"/>
                    <a:pt x="1183" y="404"/>
                    <a:pt x="1180" y="402"/>
                  </a:cubicBezTo>
                  <a:cubicBezTo>
                    <a:pt x="1173" y="398"/>
                    <a:pt x="1163" y="393"/>
                    <a:pt x="1163" y="388"/>
                  </a:cubicBezTo>
                  <a:cubicBezTo>
                    <a:pt x="1163" y="377"/>
                    <a:pt x="1173" y="382"/>
                    <a:pt x="1180" y="381"/>
                  </a:cubicBezTo>
                  <a:cubicBezTo>
                    <a:pt x="1187" y="381"/>
                    <a:pt x="1193" y="375"/>
                    <a:pt x="1200" y="372"/>
                  </a:cubicBezTo>
                  <a:cubicBezTo>
                    <a:pt x="1194" y="369"/>
                    <a:pt x="1188" y="365"/>
                    <a:pt x="1181" y="363"/>
                  </a:cubicBezTo>
                  <a:cubicBezTo>
                    <a:pt x="1178" y="362"/>
                    <a:pt x="1173" y="364"/>
                    <a:pt x="1169" y="364"/>
                  </a:cubicBezTo>
                  <a:cubicBezTo>
                    <a:pt x="1162" y="364"/>
                    <a:pt x="1154" y="363"/>
                    <a:pt x="1147" y="363"/>
                  </a:cubicBezTo>
                  <a:close/>
                  <a:moveTo>
                    <a:pt x="409" y="223"/>
                  </a:moveTo>
                  <a:cubicBezTo>
                    <a:pt x="407" y="205"/>
                    <a:pt x="401" y="191"/>
                    <a:pt x="380" y="186"/>
                  </a:cubicBezTo>
                  <a:cubicBezTo>
                    <a:pt x="379" y="208"/>
                    <a:pt x="396" y="214"/>
                    <a:pt x="409" y="223"/>
                  </a:cubicBezTo>
                  <a:cubicBezTo>
                    <a:pt x="418" y="238"/>
                    <a:pt x="426" y="252"/>
                    <a:pt x="434" y="267"/>
                  </a:cubicBezTo>
                  <a:cubicBezTo>
                    <a:pt x="435" y="268"/>
                    <a:pt x="436" y="271"/>
                    <a:pt x="437" y="271"/>
                  </a:cubicBezTo>
                  <a:cubicBezTo>
                    <a:pt x="443" y="273"/>
                    <a:pt x="452" y="277"/>
                    <a:pt x="454" y="275"/>
                  </a:cubicBezTo>
                  <a:cubicBezTo>
                    <a:pt x="459" y="271"/>
                    <a:pt x="462" y="262"/>
                    <a:pt x="460" y="256"/>
                  </a:cubicBezTo>
                  <a:cubicBezTo>
                    <a:pt x="460" y="251"/>
                    <a:pt x="451" y="248"/>
                    <a:pt x="447" y="244"/>
                  </a:cubicBezTo>
                  <a:cubicBezTo>
                    <a:pt x="444" y="240"/>
                    <a:pt x="440" y="235"/>
                    <a:pt x="441" y="231"/>
                  </a:cubicBezTo>
                  <a:cubicBezTo>
                    <a:pt x="442" y="228"/>
                    <a:pt x="448" y="226"/>
                    <a:pt x="453" y="225"/>
                  </a:cubicBezTo>
                  <a:cubicBezTo>
                    <a:pt x="461" y="222"/>
                    <a:pt x="469" y="221"/>
                    <a:pt x="477" y="219"/>
                  </a:cubicBezTo>
                  <a:cubicBezTo>
                    <a:pt x="477" y="217"/>
                    <a:pt x="476" y="214"/>
                    <a:pt x="476" y="211"/>
                  </a:cubicBezTo>
                  <a:cubicBezTo>
                    <a:pt x="469" y="212"/>
                    <a:pt x="462" y="212"/>
                    <a:pt x="455" y="213"/>
                  </a:cubicBezTo>
                  <a:cubicBezTo>
                    <a:pt x="448" y="214"/>
                    <a:pt x="442" y="216"/>
                    <a:pt x="435" y="218"/>
                  </a:cubicBezTo>
                  <a:cubicBezTo>
                    <a:pt x="437" y="211"/>
                    <a:pt x="438" y="204"/>
                    <a:pt x="440" y="197"/>
                  </a:cubicBezTo>
                  <a:cubicBezTo>
                    <a:pt x="445" y="187"/>
                    <a:pt x="450" y="178"/>
                    <a:pt x="455" y="169"/>
                  </a:cubicBezTo>
                  <a:cubicBezTo>
                    <a:pt x="433" y="172"/>
                    <a:pt x="424" y="183"/>
                    <a:pt x="426" y="204"/>
                  </a:cubicBezTo>
                  <a:cubicBezTo>
                    <a:pt x="428" y="219"/>
                    <a:pt x="424" y="226"/>
                    <a:pt x="409" y="223"/>
                  </a:cubicBezTo>
                  <a:close/>
                  <a:moveTo>
                    <a:pt x="602" y="855"/>
                  </a:moveTo>
                  <a:cubicBezTo>
                    <a:pt x="603" y="890"/>
                    <a:pt x="604" y="927"/>
                    <a:pt x="605" y="966"/>
                  </a:cubicBezTo>
                  <a:cubicBezTo>
                    <a:pt x="660" y="960"/>
                    <a:pt x="714" y="955"/>
                    <a:pt x="768" y="948"/>
                  </a:cubicBezTo>
                  <a:cubicBezTo>
                    <a:pt x="773" y="948"/>
                    <a:pt x="778" y="943"/>
                    <a:pt x="781" y="939"/>
                  </a:cubicBezTo>
                  <a:cubicBezTo>
                    <a:pt x="794" y="920"/>
                    <a:pt x="805" y="901"/>
                    <a:pt x="817" y="883"/>
                  </a:cubicBezTo>
                  <a:cubicBezTo>
                    <a:pt x="823" y="874"/>
                    <a:pt x="827" y="866"/>
                    <a:pt x="820" y="854"/>
                  </a:cubicBezTo>
                  <a:cubicBezTo>
                    <a:pt x="816" y="849"/>
                    <a:pt x="817" y="840"/>
                    <a:pt x="818" y="833"/>
                  </a:cubicBezTo>
                  <a:cubicBezTo>
                    <a:pt x="824" y="812"/>
                    <a:pt x="825" y="794"/>
                    <a:pt x="807" y="779"/>
                  </a:cubicBezTo>
                  <a:cubicBezTo>
                    <a:pt x="803" y="776"/>
                    <a:pt x="800" y="771"/>
                    <a:pt x="798" y="766"/>
                  </a:cubicBezTo>
                  <a:cubicBezTo>
                    <a:pt x="791" y="754"/>
                    <a:pt x="794" y="743"/>
                    <a:pt x="805" y="733"/>
                  </a:cubicBezTo>
                  <a:cubicBezTo>
                    <a:pt x="815" y="724"/>
                    <a:pt x="826" y="726"/>
                    <a:pt x="836" y="734"/>
                  </a:cubicBezTo>
                  <a:cubicBezTo>
                    <a:pt x="840" y="737"/>
                    <a:pt x="845" y="741"/>
                    <a:pt x="848" y="743"/>
                  </a:cubicBezTo>
                  <a:cubicBezTo>
                    <a:pt x="898" y="695"/>
                    <a:pt x="875" y="637"/>
                    <a:pt x="879" y="580"/>
                  </a:cubicBezTo>
                  <a:cubicBezTo>
                    <a:pt x="862" y="588"/>
                    <a:pt x="849" y="597"/>
                    <a:pt x="836" y="583"/>
                  </a:cubicBezTo>
                  <a:cubicBezTo>
                    <a:pt x="818" y="563"/>
                    <a:pt x="826" y="546"/>
                    <a:pt x="842" y="530"/>
                  </a:cubicBezTo>
                  <a:cubicBezTo>
                    <a:pt x="829" y="519"/>
                    <a:pt x="815" y="509"/>
                    <a:pt x="824" y="491"/>
                  </a:cubicBezTo>
                  <a:cubicBezTo>
                    <a:pt x="834" y="471"/>
                    <a:pt x="852" y="475"/>
                    <a:pt x="865" y="478"/>
                  </a:cubicBezTo>
                  <a:cubicBezTo>
                    <a:pt x="862" y="471"/>
                    <a:pt x="856" y="464"/>
                    <a:pt x="854" y="456"/>
                  </a:cubicBezTo>
                  <a:cubicBezTo>
                    <a:pt x="843" y="416"/>
                    <a:pt x="834" y="376"/>
                    <a:pt x="823" y="336"/>
                  </a:cubicBezTo>
                  <a:cubicBezTo>
                    <a:pt x="820" y="323"/>
                    <a:pt x="814" y="309"/>
                    <a:pt x="809" y="295"/>
                  </a:cubicBezTo>
                  <a:cubicBezTo>
                    <a:pt x="794" y="301"/>
                    <a:pt x="779" y="309"/>
                    <a:pt x="774" y="290"/>
                  </a:cubicBezTo>
                  <a:cubicBezTo>
                    <a:pt x="771" y="278"/>
                    <a:pt x="776" y="263"/>
                    <a:pt x="778" y="250"/>
                  </a:cubicBezTo>
                  <a:cubicBezTo>
                    <a:pt x="753" y="241"/>
                    <a:pt x="747" y="232"/>
                    <a:pt x="748" y="206"/>
                  </a:cubicBezTo>
                  <a:cubicBezTo>
                    <a:pt x="748" y="189"/>
                    <a:pt x="759" y="181"/>
                    <a:pt x="778" y="179"/>
                  </a:cubicBezTo>
                  <a:cubicBezTo>
                    <a:pt x="763" y="155"/>
                    <a:pt x="749" y="132"/>
                    <a:pt x="735" y="109"/>
                  </a:cubicBezTo>
                  <a:cubicBezTo>
                    <a:pt x="733" y="106"/>
                    <a:pt x="729" y="104"/>
                    <a:pt x="725" y="103"/>
                  </a:cubicBezTo>
                  <a:cubicBezTo>
                    <a:pt x="688" y="102"/>
                    <a:pt x="651" y="101"/>
                    <a:pt x="615" y="100"/>
                  </a:cubicBezTo>
                  <a:cubicBezTo>
                    <a:pt x="616" y="137"/>
                    <a:pt x="617" y="172"/>
                    <a:pt x="618" y="202"/>
                  </a:cubicBezTo>
                  <a:cubicBezTo>
                    <a:pt x="629" y="205"/>
                    <a:pt x="644" y="204"/>
                    <a:pt x="649" y="210"/>
                  </a:cubicBezTo>
                  <a:cubicBezTo>
                    <a:pt x="662" y="227"/>
                    <a:pt x="647" y="242"/>
                    <a:pt x="637" y="255"/>
                  </a:cubicBezTo>
                  <a:cubicBezTo>
                    <a:pt x="664" y="288"/>
                    <a:pt x="654" y="312"/>
                    <a:pt x="612" y="320"/>
                  </a:cubicBezTo>
                  <a:cubicBezTo>
                    <a:pt x="612" y="369"/>
                    <a:pt x="613" y="418"/>
                    <a:pt x="613" y="467"/>
                  </a:cubicBezTo>
                  <a:cubicBezTo>
                    <a:pt x="644" y="469"/>
                    <a:pt x="649" y="481"/>
                    <a:pt x="635" y="513"/>
                  </a:cubicBezTo>
                  <a:cubicBezTo>
                    <a:pt x="648" y="525"/>
                    <a:pt x="657" y="540"/>
                    <a:pt x="650" y="559"/>
                  </a:cubicBezTo>
                  <a:cubicBezTo>
                    <a:pt x="642" y="579"/>
                    <a:pt x="624" y="582"/>
                    <a:pt x="606" y="582"/>
                  </a:cubicBezTo>
                  <a:cubicBezTo>
                    <a:pt x="603" y="635"/>
                    <a:pt x="599" y="688"/>
                    <a:pt x="596" y="741"/>
                  </a:cubicBezTo>
                  <a:cubicBezTo>
                    <a:pt x="631" y="735"/>
                    <a:pt x="640" y="746"/>
                    <a:pt x="631" y="776"/>
                  </a:cubicBezTo>
                  <a:cubicBezTo>
                    <a:pt x="629" y="780"/>
                    <a:pt x="631" y="788"/>
                    <a:pt x="634" y="792"/>
                  </a:cubicBezTo>
                  <a:cubicBezTo>
                    <a:pt x="646" y="808"/>
                    <a:pt x="648" y="822"/>
                    <a:pt x="635" y="834"/>
                  </a:cubicBezTo>
                  <a:cubicBezTo>
                    <a:pt x="626" y="843"/>
                    <a:pt x="614" y="848"/>
                    <a:pt x="602" y="855"/>
                  </a:cubicBezTo>
                  <a:close/>
                  <a:moveTo>
                    <a:pt x="113" y="1207"/>
                  </a:moveTo>
                  <a:cubicBezTo>
                    <a:pt x="113" y="1215"/>
                    <a:pt x="113" y="1222"/>
                    <a:pt x="114" y="1228"/>
                  </a:cubicBezTo>
                  <a:cubicBezTo>
                    <a:pt x="117" y="1256"/>
                    <a:pt x="122" y="1284"/>
                    <a:pt x="125" y="1313"/>
                  </a:cubicBezTo>
                  <a:cubicBezTo>
                    <a:pt x="127" y="1339"/>
                    <a:pt x="136" y="1348"/>
                    <a:pt x="163" y="1349"/>
                  </a:cubicBezTo>
                  <a:cubicBezTo>
                    <a:pt x="190" y="1350"/>
                    <a:pt x="218" y="1353"/>
                    <a:pt x="245" y="1350"/>
                  </a:cubicBezTo>
                  <a:cubicBezTo>
                    <a:pt x="345" y="1339"/>
                    <a:pt x="446" y="1348"/>
                    <a:pt x="546" y="1346"/>
                  </a:cubicBezTo>
                  <a:cubicBezTo>
                    <a:pt x="658" y="1343"/>
                    <a:pt x="771" y="1342"/>
                    <a:pt x="882" y="1335"/>
                  </a:cubicBezTo>
                  <a:cubicBezTo>
                    <a:pt x="948" y="1331"/>
                    <a:pt x="1013" y="1320"/>
                    <a:pt x="1079" y="1323"/>
                  </a:cubicBezTo>
                  <a:cubicBezTo>
                    <a:pt x="1100" y="1323"/>
                    <a:pt x="1121" y="1318"/>
                    <a:pt x="1143" y="1316"/>
                  </a:cubicBezTo>
                  <a:cubicBezTo>
                    <a:pt x="1157" y="1314"/>
                    <a:pt x="1163" y="1308"/>
                    <a:pt x="1162" y="1291"/>
                  </a:cubicBezTo>
                  <a:cubicBezTo>
                    <a:pt x="1160" y="1265"/>
                    <a:pt x="1161" y="1239"/>
                    <a:pt x="1161" y="1213"/>
                  </a:cubicBezTo>
                  <a:cubicBezTo>
                    <a:pt x="1161" y="1191"/>
                    <a:pt x="1161" y="1169"/>
                    <a:pt x="1162" y="1145"/>
                  </a:cubicBezTo>
                  <a:cubicBezTo>
                    <a:pt x="1135" y="1149"/>
                    <a:pt x="1110" y="1154"/>
                    <a:pt x="1085" y="1156"/>
                  </a:cubicBezTo>
                  <a:cubicBezTo>
                    <a:pt x="986" y="1167"/>
                    <a:pt x="888" y="1177"/>
                    <a:pt x="790" y="1186"/>
                  </a:cubicBezTo>
                  <a:cubicBezTo>
                    <a:pt x="764" y="1189"/>
                    <a:pt x="739" y="1192"/>
                    <a:pt x="713" y="1192"/>
                  </a:cubicBezTo>
                  <a:cubicBezTo>
                    <a:pt x="561" y="1190"/>
                    <a:pt x="409" y="1200"/>
                    <a:pt x="257" y="1213"/>
                  </a:cubicBezTo>
                  <a:cubicBezTo>
                    <a:pt x="209" y="1218"/>
                    <a:pt x="162" y="1220"/>
                    <a:pt x="113" y="1207"/>
                  </a:cubicBezTo>
                  <a:close/>
                  <a:moveTo>
                    <a:pt x="1166" y="1496"/>
                  </a:moveTo>
                  <a:cubicBezTo>
                    <a:pt x="1123" y="1501"/>
                    <a:pt x="1082" y="1505"/>
                    <a:pt x="1041" y="1509"/>
                  </a:cubicBezTo>
                  <a:cubicBezTo>
                    <a:pt x="960" y="1517"/>
                    <a:pt x="878" y="1523"/>
                    <a:pt x="796" y="1532"/>
                  </a:cubicBezTo>
                  <a:cubicBezTo>
                    <a:pt x="719" y="1541"/>
                    <a:pt x="641" y="1542"/>
                    <a:pt x="563" y="1537"/>
                  </a:cubicBezTo>
                  <a:cubicBezTo>
                    <a:pt x="464" y="1530"/>
                    <a:pt x="366" y="1528"/>
                    <a:pt x="267" y="1541"/>
                  </a:cubicBezTo>
                  <a:cubicBezTo>
                    <a:pt x="234" y="1545"/>
                    <a:pt x="202" y="1549"/>
                    <a:pt x="169" y="1538"/>
                  </a:cubicBezTo>
                  <a:cubicBezTo>
                    <a:pt x="160" y="1535"/>
                    <a:pt x="150" y="1536"/>
                    <a:pt x="139" y="1535"/>
                  </a:cubicBezTo>
                  <a:cubicBezTo>
                    <a:pt x="142" y="1564"/>
                    <a:pt x="145" y="1590"/>
                    <a:pt x="148" y="1616"/>
                  </a:cubicBezTo>
                  <a:cubicBezTo>
                    <a:pt x="150" y="1637"/>
                    <a:pt x="162" y="1651"/>
                    <a:pt x="181" y="1658"/>
                  </a:cubicBezTo>
                  <a:cubicBezTo>
                    <a:pt x="210" y="1667"/>
                    <a:pt x="240" y="1676"/>
                    <a:pt x="270" y="1682"/>
                  </a:cubicBezTo>
                  <a:cubicBezTo>
                    <a:pt x="285" y="1686"/>
                    <a:pt x="301" y="1686"/>
                    <a:pt x="316" y="1685"/>
                  </a:cubicBezTo>
                  <a:cubicBezTo>
                    <a:pt x="394" y="1676"/>
                    <a:pt x="471" y="1687"/>
                    <a:pt x="548" y="1687"/>
                  </a:cubicBezTo>
                  <a:cubicBezTo>
                    <a:pt x="692" y="1688"/>
                    <a:pt x="835" y="1672"/>
                    <a:pt x="977" y="1654"/>
                  </a:cubicBezTo>
                  <a:cubicBezTo>
                    <a:pt x="1022" y="1648"/>
                    <a:pt x="1065" y="1637"/>
                    <a:pt x="1108" y="1625"/>
                  </a:cubicBezTo>
                  <a:cubicBezTo>
                    <a:pt x="1123" y="1621"/>
                    <a:pt x="1139" y="1609"/>
                    <a:pt x="1147" y="1595"/>
                  </a:cubicBezTo>
                  <a:cubicBezTo>
                    <a:pt x="1164" y="1567"/>
                    <a:pt x="1171" y="1534"/>
                    <a:pt x="1166" y="1496"/>
                  </a:cubicBezTo>
                  <a:close/>
                  <a:moveTo>
                    <a:pt x="348" y="907"/>
                  </a:moveTo>
                  <a:cubicBezTo>
                    <a:pt x="314" y="910"/>
                    <a:pt x="302" y="894"/>
                    <a:pt x="314" y="863"/>
                  </a:cubicBezTo>
                  <a:cubicBezTo>
                    <a:pt x="302" y="855"/>
                    <a:pt x="282" y="852"/>
                    <a:pt x="285" y="831"/>
                  </a:cubicBezTo>
                  <a:cubicBezTo>
                    <a:pt x="288" y="808"/>
                    <a:pt x="308" y="813"/>
                    <a:pt x="326" y="813"/>
                  </a:cubicBezTo>
                  <a:cubicBezTo>
                    <a:pt x="326" y="804"/>
                    <a:pt x="327" y="796"/>
                    <a:pt x="325" y="788"/>
                  </a:cubicBezTo>
                  <a:cubicBezTo>
                    <a:pt x="318" y="757"/>
                    <a:pt x="306" y="726"/>
                    <a:pt x="303" y="694"/>
                  </a:cubicBezTo>
                  <a:cubicBezTo>
                    <a:pt x="299" y="648"/>
                    <a:pt x="301" y="602"/>
                    <a:pt x="300" y="556"/>
                  </a:cubicBezTo>
                  <a:cubicBezTo>
                    <a:pt x="300" y="551"/>
                    <a:pt x="299" y="545"/>
                    <a:pt x="295" y="542"/>
                  </a:cubicBezTo>
                  <a:cubicBezTo>
                    <a:pt x="274" y="524"/>
                    <a:pt x="274" y="522"/>
                    <a:pt x="288" y="496"/>
                  </a:cubicBezTo>
                  <a:cubicBezTo>
                    <a:pt x="276" y="488"/>
                    <a:pt x="267" y="478"/>
                    <a:pt x="273" y="461"/>
                  </a:cubicBezTo>
                  <a:cubicBezTo>
                    <a:pt x="280" y="442"/>
                    <a:pt x="297" y="444"/>
                    <a:pt x="311" y="445"/>
                  </a:cubicBezTo>
                  <a:cubicBezTo>
                    <a:pt x="328" y="388"/>
                    <a:pt x="345" y="333"/>
                    <a:pt x="362" y="278"/>
                  </a:cubicBezTo>
                  <a:cubicBezTo>
                    <a:pt x="360" y="279"/>
                    <a:pt x="358" y="280"/>
                    <a:pt x="357" y="280"/>
                  </a:cubicBezTo>
                  <a:cubicBezTo>
                    <a:pt x="351" y="270"/>
                    <a:pt x="343" y="261"/>
                    <a:pt x="342" y="250"/>
                  </a:cubicBezTo>
                  <a:cubicBezTo>
                    <a:pt x="340" y="231"/>
                    <a:pt x="355" y="222"/>
                    <a:pt x="373" y="217"/>
                  </a:cubicBezTo>
                  <a:cubicBezTo>
                    <a:pt x="363" y="203"/>
                    <a:pt x="356" y="189"/>
                    <a:pt x="368" y="175"/>
                  </a:cubicBezTo>
                  <a:cubicBezTo>
                    <a:pt x="383" y="157"/>
                    <a:pt x="396" y="176"/>
                    <a:pt x="408" y="179"/>
                  </a:cubicBezTo>
                  <a:cubicBezTo>
                    <a:pt x="417" y="169"/>
                    <a:pt x="425" y="159"/>
                    <a:pt x="435" y="151"/>
                  </a:cubicBezTo>
                  <a:cubicBezTo>
                    <a:pt x="451" y="137"/>
                    <a:pt x="468" y="125"/>
                    <a:pt x="486" y="112"/>
                  </a:cubicBezTo>
                  <a:cubicBezTo>
                    <a:pt x="481" y="109"/>
                    <a:pt x="480" y="108"/>
                    <a:pt x="479" y="108"/>
                  </a:cubicBezTo>
                  <a:cubicBezTo>
                    <a:pt x="475" y="108"/>
                    <a:pt x="470" y="109"/>
                    <a:pt x="465" y="110"/>
                  </a:cubicBezTo>
                  <a:cubicBezTo>
                    <a:pt x="370" y="125"/>
                    <a:pt x="294" y="176"/>
                    <a:pt x="225" y="240"/>
                  </a:cubicBezTo>
                  <a:cubicBezTo>
                    <a:pt x="174" y="287"/>
                    <a:pt x="132" y="340"/>
                    <a:pt x="111" y="408"/>
                  </a:cubicBezTo>
                  <a:cubicBezTo>
                    <a:pt x="91" y="476"/>
                    <a:pt x="82" y="545"/>
                    <a:pt x="92" y="616"/>
                  </a:cubicBezTo>
                  <a:cubicBezTo>
                    <a:pt x="110" y="746"/>
                    <a:pt x="160" y="859"/>
                    <a:pt x="261" y="945"/>
                  </a:cubicBezTo>
                  <a:cubicBezTo>
                    <a:pt x="278" y="959"/>
                    <a:pt x="293" y="973"/>
                    <a:pt x="310" y="987"/>
                  </a:cubicBezTo>
                  <a:cubicBezTo>
                    <a:pt x="312" y="989"/>
                    <a:pt x="315" y="991"/>
                    <a:pt x="317" y="991"/>
                  </a:cubicBezTo>
                  <a:cubicBezTo>
                    <a:pt x="335" y="989"/>
                    <a:pt x="353" y="987"/>
                    <a:pt x="373" y="985"/>
                  </a:cubicBezTo>
                  <a:cubicBezTo>
                    <a:pt x="364" y="958"/>
                    <a:pt x="356" y="933"/>
                    <a:pt x="348" y="907"/>
                  </a:cubicBezTo>
                  <a:close/>
                  <a:moveTo>
                    <a:pt x="949" y="935"/>
                  </a:moveTo>
                  <a:cubicBezTo>
                    <a:pt x="967" y="863"/>
                    <a:pt x="997" y="798"/>
                    <a:pt x="1032" y="734"/>
                  </a:cubicBezTo>
                  <a:cubicBezTo>
                    <a:pt x="1055" y="692"/>
                    <a:pt x="1080" y="650"/>
                    <a:pt x="1099" y="606"/>
                  </a:cubicBezTo>
                  <a:cubicBezTo>
                    <a:pt x="1126" y="539"/>
                    <a:pt x="1126" y="467"/>
                    <a:pt x="1127" y="397"/>
                  </a:cubicBezTo>
                  <a:cubicBezTo>
                    <a:pt x="1127" y="377"/>
                    <a:pt x="1119" y="354"/>
                    <a:pt x="1107" y="338"/>
                  </a:cubicBezTo>
                  <a:cubicBezTo>
                    <a:pt x="1071" y="285"/>
                    <a:pt x="1026" y="238"/>
                    <a:pt x="978" y="195"/>
                  </a:cubicBezTo>
                  <a:cubicBezTo>
                    <a:pt x="927" y="150"/>
                    <a:pt x="865" y="131"/>
                    <a:pt x="798" y="116"/>
                  </a:cubicBezTo>
                  <a:cubicBezTo>
                    <a:pt x="807" y="134"/>
                    <a:pt x="815" y="150"/>
                    <a:pt x="823" y="166"/>
                  </a:cubicBezTo>
                  <a:cubicBezTo>
                    <a:pt x="869" y="158"/>
                    <a:pt x="888" y="174"/>
                    <a:pt x="877" y="209"/>
                  </a:cubicBezTo>
                  <a:cubicBezTo>
                    <a:pt x="891" y="214"/>
                    <a:pt x="901" y="223"/>
                    <a:pt x="896" y="237"/>
                  </a:cubicBezTo>
                  <a:cubicBezTo>
                    <a:pt x="892" y="248"/>
                    <a:pt x="881" y="257"/>
                    <a:pt x="872" y="269"/>
                  </a:cubicBezTo>
                  <a:cubicBezTo>
                    <a:pt x="877" y="280"/>
                    <a:pt x="884" y="294"/>
                    <a:pt x="867" y="306"/>
                  </a:cubicBezTo>
                  <a:cubicBezTo>
                    <a:pt x="865" y="307"/>
                    <a:pt x="866" y="313"/>
                    <a:pt x="867" y="316"/>
                  </a:cubicBezTo>
                  <a:cubicBezTo>
                    <a:pt x="876" y="352"/>
                    <a:pt x="885" y="389"/>
                    <a:pt x="895" y="425"/>
                  </a:cubicBezTo>
                  <a:cubicBezTo>
                    <a:pt x="896" y="429"/>
                    <a:pt x="899" y="435"/>
                    <a:pt x="901" y="435"/>
                  </a:cubicBezTo>
                  <a:cubicBezTo>
                    <a:pt x="925" y="437"/>
                    <a:pt x="930" y="455"/>
                    <a:pt x="931" y="474"/>
                  </a:cubicBezTo>
                  <a:cubicBezTo>
                    <a:pt x="962" y="476"/>
                    <a:pt x="970" y="488"/>
                    <a:pt x="959" y="517"/>
                  </a:cubicBezTo>
                  <a:cubicBezTo>
                    <a:pt x="958" y="520"/>
                    <a:pt x="960" y="525"/>
                    <a:pt x="962" y="529"/>
                  </a:cubicBezTo>
                  <a:cubicBezTo>
                    <a:pt x="970" y="548"/>
                    <a:pt x="965" y="563"/>
                    <a:pt x="947" y="572"/>
                  </a:cubicBezTo>
                  <a:cubicBezTo>
                    <a:pt x="941" y="575"/>
                    <a:pt x="935" y="577"/>
                    <a:pt x="930" y="579"/>
                  </a:cubicBezTo>
                  <a:cubicBezTo>
                    <a:pt x="928" y="634"/>
                    <a:pt x="925" y="689"/>
                    <a:pt x="922" y="745"/>
                  </a:cubicBezTo>
                  <a:cubicBezTo>
                    <a:pt x="942" y="759"/>
                    <a:pt x="942" y="764"/>
                    <a:pt x="917" y="798"/>
                  </a:cubicBezTo>
                  <a:cubicBezTo>
                    <a:pt x="930" y="809"/>
                    <a:pt x="929" y="822"/>
                    <a:pt x="923" y="836"/>
                  </a:cubicBezTo>
                  <a:cubicBezTo>
                    <a:pt x="914" y="854"/>
                    <a:pt x="899" y="855"/>
                    <a:pt x="887" y="854"/>
                  </a:cubicBezTo>
                  <a:cubicBezTo>
                    <a:pt x="871" y="884"/>
                    <a:pt x="855" y="912"/>
                    <a:pt x="839" y="941"/>
                  </a:cubicBezTo>
                  <a:cubicBezTo>
                    <a:pt x="877" y="939"/>
                    <a:pt x="913" y="937"/>
                    <a:pt x="949" y="935"/>
                  </a:cubicBezTo>
                  <a:close/>
                  <a:moveTo>
                    <a:pt x="564" y="208"/>
                  </a:moveTo>
                  <a:cubicBezTo>
                    <a:pt x="581" y="176"/>
                    <a:pt x="575" y="139"/>
                    <a:pt x="573" y="101"/>
                  </a:cubicBezTo>
                  <a:cubicBezTo>
                    <a:pt x="549" y="100"/>
                    <a:pt x="526" y="98"/>
                    <a:pt x="513" y="122"/>
                  </a:cubicBezTo>
                  <a:cubicBezTo>
                    <a:pt x="500" y="144"/>
                    <a:pt x="487" y="166"/>
                    <a:pt x="474" y="189"/>
                  </a:cubicBezTo>
                  <a:cubicBezTo>
                    <a:pt x="500" y="207"/>
                    <a:pt x="508" y="226"/>
                    <a:pt x="474" y="241"/>
                  </a:cubicBezTo>
                  <a:cubicBezTo>
                    <a:pt x="484" y="259"/>
                    <a:pt x="483" y="275"/>
                    <a:pt x="467" y="289"/>
                  </a:cubicBezTo>
                  <a:cubicBezTo>
                    <a:pt x="449" y="305"/>
                    <a:pt x="433" y="294"/>
                    <a:pt x="418" y="282"/>
                  </a:cubicBezTo>
                  <a:cubicBezTo>
                    <a:pt x="394" y="328"/>
                    <a:pt x="386" y="377"/>
                    <a:pt x="382" y="424"/>
                  </a:cubicBezTo>
                  <a:cubicBezTo>
                    <a:pt x="394" y="427"/>
                    <a:pt x="409" y="427"/>
                    <a:pt x="413" y="434"/>
                  </a:cubicBezTo>
                  <a:cubicBezTo>
                    <a:pt x="426" y="453"/>
                    <a:pt x="414" y="470"/>
                    <a:pt x="406" y="480"/>
                  </a:cubicBezTo>
                  <a:cubicBezTo>
                    <a:pt x="410" y="497"/>
                    <a:pt x="420" y="515"/>
                    <a:pt x="415" y="521"/>
                  </a:cubicBezTo>
                  <a:cubicBezTo>
                    <a:pt x="405" y="532"/>
                    <a:pt x="388" y="536"/>
                    <a:pt x="369" y="546"/>
                  </a:cubicBezTo>
                  <a:cubicBezTo>
                    <a:pt x="364" y="620"/>
                    <a:pt x="367" y="701"/>
                    <a:pt x="384" y="781"/>
                  </a:cubicBezTo>
                  <a:cubicBezTo>
                    <a:pt x="416" y="778"/>
                    <a:pt x="419" y="782"/>
                    <a:pt x="410" y="820"/>
                  </a:cubicBezTo>
                  <a:cubicBezTo>
                    <a:pt x="441" y="844"/>
                    <a:pt x="439" y="866"/>
                    <a:pt x="400" y="890"/>
                  </a:cubicBezTo>
                  <a:cubicBezTo>
                    <a:pt x="409" y="916"/>
                    <a:pt x="418" y="943"/>
                    <a:pt x="428" y="970"/>
                  </a:cubicBezTo>
                  <a:cubicBezTo>
                    <a:pt x="429" y="973"/>
                    <a:pt x="435" y="978"/>
                    <a:pt x="439" y="978"/>
                  </a:cubicBezTo>
                  <a:cubicBezTo>
                    <a:pt x="479" y="976"/>
                    <a:pt x="520" y="973"/>
                    <a:pt x="562" y="970"/>
                  </a:cubicBezTo>
                  <a:cubicBezTo>
                    <a:pt x="558" y="935"/>
                    <a:pt x="554" y="902"/>
                    <a:pt x="550" y="868"/>
                  </a:cubicBezTo>
                  <a:cubicBezTo>
                    <a:pt x="529" y="866"/>
                    <a:pt x="520" y="854"/>
                    <a:pt x="522" y="834"/>
                  </a:cubicBezTo>
                  <a:cubicBezTo>
                    <a:pt x="522" y="831"/>
                    <a:pt x="519" y="827"/>
                    <a:pt x="516" y="825"/>
                  </a:cubicBezTo>
                  <a:cubicBezTo>
                    <a:pt x="506" y="815"/>
                    <a:pt x="506" y="804"/>
                    <a:pt x="514" y="794"/>
                  </a:cubicBezTo>
                  <a:cubicBezTo>
                    <a:pt x="520" y="786"/>
                    <a:pt x="528" y="780"/>
                    <a:pt x="535" y="773"/>
                  </a:cubicBezTo>
                  <a:cubicBezTo>
                    <a:pt x="530" y="760"/>
                    <a:pt x="529" y="747"/>
                    <a:pt x="543" y="738"/>
                  </a:cubicBezTo>
                  <a:cubicBezTo>
                    <a:pt x="546" y="736"/>
                    <a:pt x="548" y="731"/>
                    <a:pt x="548" y="728"/>
                  </a:cubicBezTo>
                  <a:cubicBezTo>
                    <a:pt x="550" y="688"/>
                    <a:pt x="552" y="648"/>
                    <a:pt x="552" y="608"/>
                  </a:cubicBezTo>
                  <a:cubicBezTo>
                    <a:pt x="553" y="602"/>
                    <a:pt x="548" y="595"/>
                    <a:pt x="543" y="592"/>
                  </a:cubicBezTo>
                  <a:cubicBezTo>
                    <a:pt x="531" y="583"/>
                    <a:pt x="527" y="573"/>
                    <a:pt x="532" y="559"/>
                  </a:cubicBezTo>
                  <a:cubicBezTo>
                    <a:pt x="535" y="553"/>
                    <a:pt x="536" y="547"/>
                    <a:pt x="538" y="541"/>
                  </a:cubicBezTo>
                  <a:cubicBezTo>
                    <a:pt x="512" y="528"/>
                    <a:pt x="504" y="516"/>
                    <a:pt x="510" y="502"/>
                  </a:cubicBezTo>
                  <a:cubicBezTo>
                    <a:pt x="513" y="493"/>
                    <a:pt x="520" y="484"/>
                    <a:pt x="528" y="480"/>
                  </a:cubicBezTo>
                  <a:cubicBezTo>
                    <a:pt x="535" y="476"/>
                    <a:pt x="546" y="480"/>
                    <a:pt x="550" y="480"/>
                  </a:cubicBezTo>
                  <a:cubicBezTo>
                    <a:pt x="556" y="467"/>
                    <a:pt x="561" y="455"/>
                    <a:pt x="567" y="443"/>
                  </a:cubicBezTo>
                  <a:cubicBezTo>
                    <a:pt x="568" y="439"/>
                    <a:pt x="570" y="436"/>
                    <a:pt x="570" y="432"/>
                  </a:cubicBezTo>
                  <a:cubicBezTo>
                    <a:pt x="570" y="408"/>
                    <a:pt x="571" y="384"/>
                    <a:pt x="571" y="361"/>
                  </a:cubicBezTo>
                  <a:cubicBezTo>
                    <a:pt x="570" y="343"/>
                    <a:pt x="569" y="325"/>
                    <a:pt x="569" y="308"/>
                  </a:cubicBezTo>
                  <a:cubicBezTo>
                    <a:pt x="549" y="306"/>
                    <a:pt x="527" y="313"/>
                    <a:pt x="518" y="293"/>
                  </a:cubicBezTo>
                  <a:cubicBezTo>
                    <a:pt x="511" y="276"/>
                    <a:pt x="520" y="261"/>
                    <a:pt x="530" y="256"/>
                  </a:cubicBezTo>
                  <a:cubicBezTo>
                    <a:pt x="532" y="238"/>
                    <a:pt x="530" y="225"/>
                    <a:pt x="535" y="213"/>
                  </a:cubicBezTo>
                  <a:cubicBezTo>
                    <a:pt x="536" y="209"/>
                    <a:pt x="552" y="210"/>
                    <a:pt x="564" y="208"/>
                  </a:cubicBezTo>
                  <a:close/>
                  <a:moveTo>
                    <a:pt x="364" y="761"/>
                  </a:moveTo>
                  <a:cubicBezTo>
                    <a:pt x="345" y="683"/>
                    <a:pt x="348" y="603"/>
                    <a:pt x="352" y="522"/>
                  </a:cubicBezTo>
                  <a:cubicBezTo>
                    <a:pt x="316" y="534"/>
                    <a:pt x="307" y="557"/>
                    <a:pt x="313" y="588"/>
                  </a:cubicBezTo>
                  <a:cubicBezTo>
                    <a:pt x="314" y="597"/>
                    <a:pt x="313" y="607"/>
                    <a:pt x="314" y="617"/>
                  </a:cubicBezTo>
                  <a:cubicBezTo>
                    <a:pt x="315" y="669"/>
                    <a:pt x="318" y="721"/>
                    <a:pt x="334" y="771"/>
                  </a:cubicBezTo>
                  <a:cubicBezTo>
                    <a:pt x="343" y="767"/>
                    <a:pt x="353" y="764"/>
                    <a:pt x="364" y="761"/>
                  </a:cubicBezTo>
                  <a:close/>
                  <a:moveTo>
                    <a:pt x="786" y="286"/>
                  </a:moveTo>
                  <a:cubicBezTo>
                    <a:pt x="788" y="287"/>
                    <a:pt x="790" y="288"/>
                    <a:pt x="792" y="289"/>
                  </a:cubicBezTo>
                  <a:cubicBezTo>
                    <a:pt x="797" y="282"/>
                    <a:pt x="804" y="276"/>
                    <a:pt x="808" y="269"/>
                  </a:cubicBezTo>
                  <a:cubicBezTo>
                    <a:pt x="821" y="246"/>
                    <a:pt x="827" y="243"/>
                    <a:pt x="853" y="246"/>
                  </a:cubicBezTo>
                  <a:cubicBezTo>
                    <a:pt x="859" y="247"/>
                    <a:pt x="866" y="247"/>
                    <a:pt x="872" y="245"/>
                  </a:cubicBezTo>
                  <a:cubicBezTo>
                    <a:pt x="876" y="243"/>
                    <a:pt x="878" y="237"/>
                    <a:pt x="881" y="233"/>
                  </a:cubicBezTo>
                  <a:cubicBezTo>
                    <a:pt x="877" y="231"/>
                    <a:pt x="873" y="226"/>
                    <a:pt x="869" y="226"/>
                  </a:cubicBezTo>
                  <a:cubicBezTo>
                    <a:pt x="860" y="227"/>
                    <a:pt x="852" y="230"/>
                    <a:pt x="843" y="231"/>
                  </a:cubicBezTo>
                  <a:cubicBezTo>
                    <a:pt x="840" y="231"/>
                    <a:pt x="836" y="228"/>
                    <a:pt x="832" y="226"/>
                  </a:cubicBezTo>
                  <a:cubicBezTo>
                    <a:pt x="833" y="222"/>
                    <a:pt x="834" y="217"/>
                    <a:pt x="837" y="215"/>
                  </a:cubicBezTo>
                  <a:cubicBezTo>
                    <a:pt x="843" y="210"/>
                    <a:pt x="851" y="208"/>
                    <a:pt x="856" y="203"/>
                  </a:cubicBezTo>
                  <a:cubicBezTo>
                    <a:pt x="860" y="199"/>
                    <a:pt x="864" y="191"/>
                    <a:pt x="863" y="189"/>
                  </a:cubicBezTo>
                  <a:cubicBezTo>
                    <a:pt x="859" y="184"/>
                    <a:pt x="852" y="180"/>
                    <a:pt x="846" y="179"/>
                  </a:cubicBezTo>
                  <a:cubicBezTo>
                    <a:pt x="833" y="178"/>
                    <a:pt x="817" y="196"/>
                    <a:pt x="816" y="211"/>
                  </a:cubicBezTo>
                  <a:cubicBezTo>
                    <a:pt x="816" y="216"/>
                    <a:pt x="813" y="220"/>
                    <a:pt x="812" y="225"/>
                  </a:cubicBezTo>
                  <a:cubicBezTo>
                    <a:pt x="807" y="222"/>
                    <a:pt x="802" y="221"/>
                    <a:pt x="799" y="217"/>
                  </a:cubicBezTo>
                  <a:cubicBezTo>
                    <a:pt x="793" y="212"/>
                    <a:pt x="789" y="205"/>
                    <a:pt x="783" y="201"/>
                  </a:cubicBezTo>
                  <a:cubicBezTo>
                    <a:pt x="780" y="199"/>
                    <a:pt x="773" y="198"/>
                    <a:pt x="769" y="200"/>
                  </a:cubicBezTo>
                  <a:cubicBezTo>
                    <a:pt x="767" y="201"/>
                    <a:pt x="766" y="208"/>
                    <a:pt x="766" y="212"/>
                  </a:cubicBezTo>
                  <a:cubicBezTo>
                    <a:pt x="765" y="228"/>
                    <a:pt x="776" y="230"/>
                    <a:pt x="788" y="233"/>
                  </a:cubicBezTo>
                  <a:cubicBezTo>
                    <a:pt x="795" y="234"/>
                    <a:pt x="802" y="238"/>
                    <a:pt x="813" y="241"/>
                  </a:cubicBezTo>
                  <a:cubicBezTo>
                    <a:pt x="794" y="255"/>
                    <a:pt x="782" y="267"/>
                    <a:pt x="786" y="286"/>
                  </a:cubicBezTo>
                  <a:close/>
                  <a:moveTo>
                    <a:pt x="549" y="574"/>
                  </a:moveTo>
                  <a:cubicBezTo>
                    <a:pt x="566" y="575"/>
                    <a:pt x="575" y="566"/>
                    <a:pt x="582" y="554"/>
                  </a:cubicBezTo>
                  <a:cubicBezTo>
                    <a:pt x="585" y="550"/>
                    <a:pt x="590" y="544"/>
                    <a:pt x="594" y="544"/>
                  </a:cubicBezTo>
                  <a:cubicBezTo>
                    <a:pt x="598" y="544"/>
                    <a:pt x="601" y="551"/>
                    <a:pt x="606" y="554"/>
                  </a:cubicBezTo>
                  <a:cubicBezTo>
                    <a:pt x="611" y="558"/>
                    <a:pt x="619" y="564"/>
                    <a:pt x="623" y="562"/>
                  </a:cubicBezTo>
                  <a:cubicBezTo>
                    <a:pt x="628" y="559"/>
                    <a:pt x="634" y="551"/>
                    <a:pt x="635" y="544"/>
                  </a:cubicBezTo>
                  <a:cubicBezTo>
                    <a:pt x="636" y="531"/>
                    <a:pt x="626" y="527"/>
                    <a:pt x="611" y="529"/>
                  </a:cubicBezTo>
                  <a:cubicBezTo>
                    <a:pt x="606" y="530"/>
                    <a:pt x="601" y="527"/>
                    <a:pt x="596" y="525"/>
                  </a:cubicBezTo>
                  <a:cubicBezTo>
                    <a:pt x="598" y="521"/>
                    <a:pt x="600" y="517"/>
                    <a:pt x="603" y="513"/>
                  </a:cubicBezTo>
                  <a:cubicBezTo>
                    <a:pt x="604" y="511"/>
                    <a:pt x="607" y="511"/>
                    <a:pt x="609" y="509"/>
                  </a:cubicBezTo>
                  <a:cubicBezTo>
                    <a:pt x="615" y="503"/>
                    <a:pt x="621" y="496"/>
                    <a:pt x="627" y="489"/>
                  </a:cubicBezTo>
                  <a:cubicBezTo>
                    <a:pt x="627" y="489"/>
                    <a:pt x="622" y="484"/>
                    <a:pt x="622" y="484"/>
                  </a:cubicBezTo>
                  <a:cubicBezTo>
                    <a:pt x="615" y="490"/>
                    <a:pt x="608" y="496"/>
                    <a:pt x="601" y="501"/>
                  </a:cubicBezTo>
                  <a:cubicBezTo>
                    <a:pt x="598" y="504"/>
                    <a:pt x="593" y="506"/>
                    <a:pt x="589" y="508"/>
                  </a:cubicBezTo>
                  <a:cubicBezTo>
                    <a:pt x="588" y="503"/>
                    <a:pt x="586" y="499"/>
                    <a:pt x="586" y="494"/>
                  </a:cubicBezTo>
                  <a:cubicBezTo>
                    <a:pt x="585" y="485"/>
                    <a:pt x="587" y="476"/>
                    <a:pt x="585" y="467"/>
                  </a:cubicBezTo>
                  <a:cubicBezTo>
                    <a:pt x="585" y="464"/>
                    <a:pt x="578" y="462"/>
                    <a:pt x="574" y="459"/>
                  </a:cubicBezTo>
                  <a:cubicBezTo>
                    <a:pt x="573" y="463"/>
                    <a:pt x="569" y="467"/>
                    <a:pt x="570" y="471"/>
                  </a:cubicBezTo>
                  <a:cubicBezTo>
                    <a:pt x="572" y="482"/>
                    <a:pt x="576" y="493"/>
                    <a:pt x="578" y="504"/>
                  </a:cubicBezTo>
                  <a:cubicBezTo>
                    <a:pt x="579" y="509"/>
                    <a:pt x="577" y="514"/>
                    <a:pt x="576" y="519"/>
                  </a:cubicBezTo>
                  <a:cubicBezTo>
                    <a:pt x="572" y="518"/>
                    <a:pt x="566" y="518"/>
                    <a:pt x="562" y="516"/>
                  </a:cubicBezTo>
                  <a:cubicBezTo>
                    <a:pt x="556" y="512"/>
                    <a:pt x="552" y="506"/>
                    <a:pt x="546" y="503"/>
                  </a:cubicBezTo>
                  <a:cubicBezTo>
                    <a:pt x="542" y="500"/>
                    <a:pt x="535" y="502"/>
                    <a:pt x="530" y="501"/>
                  </a:cubicBezTo>
                  <a:cubicBezTo>
                    <a:pt x="531" y="507"/>
                    <a:pt x="531" y="517"/>
                    <a:pt x="535" y="518"/>
                  </a:cubicBezTo>
                  <a:cubicBezTo>
                    <a:pt x="545" y="522"/>
                    <a:pt x="556" y="522"/>
                    <a:pt x="566" y="525"/>
                  </a:cubicBezTo>
                  <a:cubicBezTo>
                    <a:pt x="571" y="526"/>
                    <a:pt x="576" y="529"/>
                    <a:pt x="581" y="531"/>
                  </a:cubicBezTo>
                  <a:cubicBezTo>
                    <a:pt x="577" y="535"/>
                    <a:pt x="574" y="542"/>
                    <a:pt x="570" y="544"/>
                  </a:cubicBezTo>
                  <a:cubicBezTo>
                    <a:pt x="555" y="548"/>
                    <a:pt x="550" y="558"/>
                    <a:pt x="549" y="574"/>
                  </a:cubicBezTo>
                  <a:close/>
                  <a:moveTo>
                    <a:pt x="350" y="425"/>
                  </a:moveTo>
                  <a:cubicBezTo>
                    <a:pt x="331" y="433"/>
                    <a:pt x="330" y="444"/>
                    <a:pt x="332" y="457"/>
                  </a:cubicBezTo>
                  <a:cubicBezTo>
                    <a:pt x="333" y="464"/>
                    <a:pt x="332" y="471"/>
                    <a:pt x="332" y="478"/>
                  </a:cubicBezTo>
                  <a:cubicBezTo>
                    <a:pt x="326" y="475"/>
                    <a:pt x="320" y="472"/>
                    <a:pt x="314" y="469"/>
                  </a:cubicBezTo>
                  <a:cubicBezTo>
                    <a:pt x="311" y="467"/>
                    <a:pt x="308" y="463"/>
                    <a:pt x="305" y="463"/>
                  </a:cubicBezTo>
                  <a:cubicBezTo>
                    <a:pt x="300" y="463"/>
                    <a:pt x="295" y="466"/>
                    <a:pt x="290" y="467"/>
                  </a:cubicBezTo>
                  <a:cubicBezTo>
                    <a:pt x="292" y="471"/>
                    <a:pt x="294" y="478"/>
                    <a:pt x="298" y="480"/>
                  </a:cubicBezTo>
                  <a:cubicBezTo>
                    <a:pt x="305" y="484"/>
                    <a:pt x="314" y="484"/>
                    <a:pt x="322" y="488"/>
                  </a:cubicBezTo>
                  <a:cubicBezTo>
                    <a:pt x="327" y="490"/>
                    <a:pt x="330" y="494"/>
                    <a:pt x="334" y="498"/>
                  </a:cubicBezTo>
                  <a:cubicBezTo>
                    <a:pt x="330" y="501"/>
                    <a:pt x="326" y="505"/>
                    <a:pt x="321" y="505"/>
                  </a:cubicBezTo>
                  <a:cubicBezTo>
                    <a:pt x="310" y="507"/>
                    <a:pt x="300" y="509"/>
                    <a:pt x="296" y="522"/>
                  </a:cubicBezTo>
                  <a:cubicBezTo>
                    <a:pt x="313" y="529"/>
                    <a:pt x="327" y="522"/>
                    <a:pt x="334" y="510"/>
                  </a:cubicBezTo>
                  <a:cubicBezTo>
                    <a:pt x="344" y="491"/>
                    <a:pt x="352" y="498"/>
                    <a:pt x="362" y="509"/>
                  </a:cubicBezTo>
                  <a:cubicBezTo>
                    <a:pt x="373" y="522"/>
                    <a:pt x="385" y="523"/>
                    <a:pt x="402" y="511"/>
                  </a:cubicBezTo>
                  <a:cubicBezTo>
                    <a:pt x="394" y="506"/>
                    <a:pt x="389" y="503"/>
                    <a:pt x="383" y="501"/>
                  </a:cubicBezTo>
                  <a:cubicBezTo>
                    <a:pt x="378" y="498"/>
                    <a:pt x="373" y="496"/>
                    <a:pt x="367" y="493"/>
                  </a:cubicBezTo>
                  <a:cubicBezTo>
                    <a:pt x="371" y="488"/>
                    <a:pt x="374" y="483"/>
                    <a:pt x="379" y="478"/>
                  </a:cubicBezTo>
                  <a:cubicBezTo>
                    <a:pt x="388" y="469"/>
                    <a:pt x="401" y="463"/>
                    <a:pt x="397" y="442"/>
                  </a:cubicBezTo>
                  <a:cubicBezTo>
                    <a:pt x="387" y="451"/>
                    <a:pt x="380" y="458"/>
                    <a:pt x="372" y="464"/>
                  </a:cubicBezTo>
                  <a:cubicBezTo>
                    <a:pt x="368" y="467"/>
                    <a:pt x="362" y="468"/>
                    <a:pt x="358" y="470"/>
                  </a:cubicBezTo>
                  <a:cubicBezTo>
                    <a:pt x="356" y="465"/>
                    <a:pt x="354" y="460"/>
                    <a:pt x="353" y="455"/>
                  </a:cubicBezTo>
                  <a:cubicBezTo>
                    <a:pt x="352" y="446"/>
                    <a:pt x="351" y="436"/>
                    <a:pt x="350" y="425"/>
                  </a:cubicBezTo>
                  <a:close/>
                  <a:moveTo>
                    <a:pt x="408" y="260"/>
                  </a:moveTo>
                  <a:cubicBezTo>
                    <a:pt x="407" y="258"/>
                    <a:pt x="405" y="257"/>
                    <a:pt x="404" y="256"/>
                  </a:cubicBezTo>
                  <a:cubicBezTo>
                    <a:pt x="392" y="269"/>
                    <a:pt x="377" y="279"/>
                    <a:pt x="371" y="294"/>
                  </a:cubicBezTo>
                  <a:cubicBezTo>
                    <a:pt x="356" y="326"/>
                    <a:pt x="347" y="361"/>
                    <a:pt x="335" y="394"/>
                  </a:cubicBezTo>
                  <a:cubicBezTo>
                    <a:pt x="334" y="398"/>
                    <a:pt x="333" y="403"/>
                    <a:pt x="333" y="406"/>
                  </a:cubicBezTo>
                  <a:cubicBezTo>
                    <a:pt x="345" y="409"/>
                    <a:pt x="355" y="411"/>
                    <a:pt x="366" y="413"/>
                  </a:cubicBezTo>
                  <a:cubicBezTo>
                    <a:pt x="371" y="360"/>
                    <a:pt x="381" y="307"/>
                    <a:pt x="408" y="260"/>
                  </a:cubicBezTo>
                  <a:close/>
                  <a:moveTo>
                    <a:pt x="546" y="223"/>
                  </a:moveTo>
                  <a:cubicBezTo>
                    <a:pt x="544" y="226"/>
                    <a:pt x="542" y="228"/>
                    <a:pt x="540" y="230"/>
                  </a:cubicBezTo>
                  <a:cubicBezTo>
                    <a:pt x="548" y="237"/>
                    <a:pt x="556" y="243"/>
                    <a:pt x="563" y="250"/>
                  </a:cubicBezTo>
                  <a:cubicBezTo>
                    <a:pt x="566" y="253"/>
                    <a:pt x="567" y="257"/>
                    <a:pt x="569" y="261"/>
                  </a:cubicBezTo>
                  <a:cubicBezTo>
                    <a:pt x="566" y="262"/>
                    <a:pt x="562" y="264"/>
                    <a:pt x="559" y="264"/>
                  </a:cubicBezTo>
                  <a:cubicBezTo>
                    <a:pt x="555" y="265"/>
                    <a:pt x="552" y="263"/>
                    <a:pt x="548" y="264"/>
                  </a:cubicBezTo>
                  <a:cubicBezTo>
                    <a:pt x="535" y="267"/>
                    <a:pt x="525" y="283"/>
                    <a:pt x="534" y="289"/>
                  </a:cubicBezTo>
                  <a:cubicBezTo>
                    <a:pt x="541" y="293"/>
                    <a:pt x="551" y="294"/>
                    <a:pt x="560" y="293"/>
                  </a:cubicBezTo>
                  <a:cubicBezTo>
                    <a:pt x="564" y="293"/>
                    <a:pt x="568" y="285"/>
                    <a:pt x="573" y="281"/>
                  </a:cubicBezTo>
                  <a:cubicBezTo>
                    <a:pt x="576" y="278"/>
                    <a:pt x="579" y="273"/>
                    <a:pt x="581" y="273"/>
                  </a:cubicBezTo>
                  <a:cubicBezTo>
                    <a:pt x="585" y="273"/>
                    <a:pt x="588" y="277"/>
                    <a:pt x="591" y="280"/>
                  </a:cubicBezTo>
                  <a:cubicBezTo>
                    <a:pt x="599" y="287"/>
                    <a:pt x="605" y="295"/>
                    <a:pt x="613" y="299"/>
                  </a:cubicBezTo>
                  <a:cubicBezTo>
                    <a:pt x="618" y="302"/>
                    <a:pt x="631" y="299"/>
                    <a:pt x="633" y="294"/>
                  </a:cubicBezTo>
                  <a:cubicBezTo>
                    <a:pt x="636" y="289"/>
                    <a:pt x="634" y="277"/>
                    <a:pt x="630" y="273"/>
                  </a:cubicBezTo>
                  <a:cubicBezTo>
                    <a:pt x="619" y="263"/>
                    <a:pt x="606" y="249"/>
                    <a:pt x="593" y="249"/>
                  </a:cubicBezTo>
                  <a:cubicBezTo>
                    <a:pt x="577" y="249"/>
                    <a:pt x="572" y="238"/>
                    <a:pt x="562" y="232"/>
                  </a:cubicBezTo>
                  <a:cubicBezTo>
                    <a:pt x="557" y="229"/>
                    <a:pt x="551" y="226"/>
                    <a:pt x="546" y="223"/>
                  </a:cubicBezTo>
                  <a:close/>
                  <a:moveTo>
                    <a:pt x="301" y="831"/>
                  </a:moveTo>
                  <a:cubicBezTo>
                    <a:pt x="300" y="833"/>
                    <a:pt x="300" y="835"/>
                    <a:pt x="299" y="837"/>
                  </a:cubicBezTo>
                  <a:cubicBezTo>
                    <a:pt x="307" y="841"/>
                    <a:pt x="316" y="844"/>
                    <a:pt x="325" y="847"/>
                  </a:cubicBezTo>
                  <a:cubicBezTo>
                    <a:pt x="335" y="851"/>
                    <a:pt x="345" y="854"/>
                    <a:pt x="355" y="857"/>
                  </a:cubicBezTo>
                  <a:cubicBezTo>
                    <a:pt x="368" y="861"/>
                    <a:pt x="382" y="866"/>
                    <a:pt x="396" y="868"/>
                  </a:cubicBezTo>
                  <a:cubicBezTo>
                    <a:pt x="401" y="869"/>
                    <a:pt x="410" y="865"/>
                    <a:pt x="413" y="860"/>
                  </a:cubicBezTo>
                  <a:cubicBezTo>
                    <a:pt x="416" y="857"/>
                    <a:pt x="414" y="848"/>
                    <a:pt x="410" y="843"/>
                  </a:cubicBezTo>
                  <a:cubicBezTo>
                    <a:pt x="409" y="840"/>
                    <a:pt x="401" y="842"/>
                    <a:pt x="396" y="842"/>
                  </a:cubicBezTo>
                  <a:cubicBezTo>
                    <a:pt x="391" y="841"/>
                    <a:pt x="386" y="841"/>
                    <a:pt x="381" y="841"/>
                  </a:cubicBezTo>
                  <a:cubicBezTo>
                    <a:pt x="382" y="836"/>
                    <a:pt x="382" y="831"/>
                    <a:pt x="384" y="827"/>
                  </a:cubicBezTo>
                  <a:cubicBezTo>
                    <a:pt x="389" y="818"/>
                    <a:pt x="394" y="809"/>
                    <a:pt x="399" y="801"/>
                  </a:cubicBezTo>
                  <a:cubicBezTo>
                    <a:pt x="397" y="799"/>
                    <a:pt x="395" y="798"/>
                    <a:pt x="394" y="796"/>
                  </a:cubicBezTo>
                  <a:cubicBezTo>
                    <a:pt x="388" y="803"/>
                    <a:pt x="383" y="811"/>
                    <a:pt x="376" y="817"/>
                  </a:cubicBezTo>
                  <a:cubicBezTo>
                    <a:pt x="372" y="820"/>
                    <a:pt x="366" y="822"/>
                    <a:pt x="361" y="825"/>
                  </a:cubicBezTo>
                  <a:cubicBezTo>
                    <a:pt x="361" y="820"/>
                    <a:pt x="358" y="814"/>
                    <a:pt x="359" y="810"/>
                  </a:cubicBezTo>
                  <a:cubicBezTo>
                    <a:pt x="362" y="799"/>
                    <a:pt x="364" y="790"/>
                    <a:pt x="355" y="781"/>
                  </a:cubicBezTo>
                  <a:cubicBezTo>
                    <a:pt x="340" y="793"/>
                    <a:pt x="339" y="805"/>
                    <a:pt x="347" y="823"/>
                  </a:cubicBezTo>
                  <a:cubicBezTo>
                    <a:pt x="350" y="828"/>
                    <a:pt x="348" y="835"/>
                    <a:pt x="349" y="841"/>
                  </a:cubicBezTo>
                  <a:cubicBezTo>
                    <a:pt x="344" y="839"/>
                    <a:pt x="337" y="838"/>
                    <a:pt x="333" y="835"/>
                  </a:cubicBezTo>
                  <a:cubicBezTo>
                    <a:pt x="323" y="825"/>
                    <a:pt x="312" y="827"/>
                    <a:pt x="301" y="831"/>
                  </a:cubicBezTo>
                  <a:close/>
                  <a:moveTo>
                    <a:pt x="46" y="420"/>
                  </a:moveTo>
                  <a:cubicBezTo>
                    <a:pt x="29" y="445"/>
                    <a:pt x="31" y="460"/>
                    <a:pt x="48" y="473"/>
                  </a:cubicBezTo>
                  <a:cubicBezTo>
                    <a:pt x="52" y="477"/>
                    <a:pt x="54" y="483"/>
                    <a:pt x="58" y="488"/>
                  </a:cubicBezTo>
                  <a:cubicBezTo>
                    <a:pt x="51" y="488"/>
                    <a:pt x="45" y="490"/>
                    <a:pt x="39" y="489"/>
                  </a:cubicBezTo>
                  <a:cubicBezTo>
                    <a:pt x="27" y="485"/>
                    <a:pt x="22" y="489"/>
                    <a:pt x="22" y="502"/>
                  </a:cubicBezTo>
                  <a:cubicBezTo>
                    <a:pt x="31" y="502"/>
                    <a:pt x="40" y="501"/>
                    <a:pt x="47" y="504"/>
                  </a:cubicBezTo>
                  <a:cubicBezTo>
                    <a:pt x="53" y="505"/>
                    <a:pt x="59" y="510"/>
                    <a:pt x="61" y="515"/>
                  </a:cubicBezTo>
                  <a:cubicBezTo>
                    <a:pt x="62" y="518"/>
                    <a:pt x="56" y="524"/>
                    <a:pt x="52" y="528"/>
                  </a:cubicBezTo>
                  <a:cubicBezTo>
                    <a:pt x="45" y="533"/>
                    <a:pt x="37" y="536"/>
                    <a:pt x="30" y="541"/>
                  </a:cubicBezTo>
                  <a:cubicBezTo>
                    <a:pt x="19" y="549"/>
                    <a:pt x="22" y="556"/>
                    <a:pt x="33" y="560"/>
                  </a:cubicBezTo>
                  <a:cubicBezTo>
                    <a:pt x="46" y="565"/>
                    <a:pt x="59" y="558"/>
                    <a:pt x="64" y="541"/>
                  </a:cubicBezTo>
                  <a:cubicBezTo>
                    <a:pt x="71" y="512"/>
                    <a:pt x="68" y="483"/>
                    <a:pt x="63" y="455"/>
                  </a:cubicBezTo>
                  <a:cubicBezTo>
                    <a:pt x="61" y="444"/>
                    <a:pt x="53" y="434"/>
                    <a:pt x="46" y="420"/>
                  </a:cubicBezTo>
                  <a:close/>
                  <a:moveTo>
                    <a:pt x="579" y="746"/>
                  </a:moveTo>
                  <a:cubicBezTo>
                    <a:pt x="583" y="690"/>
                    <a:pt x="587" y="636"/>
                    <a:pt x="590" y="581"/>
                  </a:cubicBezTo>
                  <a:cubicBezTo>
                    <a:pt x="588" y="580"/>
                    <a:pt x="586" y="579"/>
                    <a:pt x="583" y="578"/>
                  </a:cubicBezTo>
                  <a:cubicBezTo>
                    <a:pt x="578" y="585"/>
                    <a:pt x="568" y="592"/>
                    <a:pt x="568" y="599"/>
                  </a:cubicBezTo>
                  <a:cubicBezTo>
                    <a:pt x="565" y="640"/>
                    <a:pt x="565" y="681"/>
                    <a:pt x="563" y="722"/>
                  </a:cubicBezTo>
                  <a:cubicBezTo>
                    <a:pt x="563" y="735"/>
                    <a:pt x="567" y="743"/>
                    <a:pt x="579" y="746"/>
                  </a:cubicBezTo>
                  <a:close/>
                  <a:moveTo>
                    <a:pt x="905" y="730"/>
                  </a:moveTo>
                  <a:cubicBezTo>
                    <a:pt x="906" y="719"/>
                    <a:pt x="909" y="710"/>
                    <a:pt x="909" y="700"/>
                  </a:cubicBezTo>
                  <a:cubicBezTo>
                    <a:pt x="910" y="665"/>
                    <a:pt x="911" y="629"/>
                    <a:pt x="912" y="594"/>
                  </a:cubicBezTo>
                  <a:cubicBezTo>
                    <a:pt x="913" y="576"/>
                    <a:pt x="911" y="574"/>
                    <a:pt x="895" y="569"/>
                  </a:cubicBezTo>
                  <a:cubicBezTo>
                    <a:pt x="893" y="610"/>
                    <a:pt x="893" y="652"/>
                    <a:pt x="890" y="694"/>
                  </a:cubicBezTo>
                  <a:cubicBezTo>
                    <a:pt x="889" y="709"/>
                    <a:pt x="889" y="721"/>
                    <a:pt x="905" y="730"/>
                  </a:cubicBezTo>
                  <a:close/>
                  <a:moveTo>
                    <a:pt x="876" y="464"/>
                  </a:moveTo>
                  <a:cubicBezTo>
                    <a:pt x="878" y="455"/>
                    <a:pt x="882" y="444"/>
                    <a:pt x="881" y="436"/>
                  </a:cubicBezTo>
                  <a:cubicBezTo>
                    <a:pt x="874" y="404"/>
                    <a:pt x="863" y="373"/>
                    <a:pt x="857" y="341"/>
                  </a:cubicBezTo>
                  <a:cubicBezTo>
                    <a:pt x="853" y="314"/>
                    <a:pt x="839" y="294"/>
                    <a:pt x="818" y="272"/>
                  </a:cubicBezTo>
                  <a:cubicBezTo>
                    <a:pt x="838" y="338"/>
                    <a:pt x="857" y="399"/>
                    <a:pt x="876" y="464"/>
                  </a:cubicBezTo>
                  <a:close/>
                  <a:moveTo>
                    <a:pt x="373" y="877"/>
                  </a:moveTo>
                  <a:cubicBezTo>
                    <a:pt x="371" y="878"/>
                    <a:pt x="368" y="878"/>
                    <a:pt x="365" y="879"/>
                  </a:cubicBezTo>
                  <a:cubicBezTo>
                    <a:pt x="365" y="889"/>
                    <a:pt x="364" y="900"/>
                    <a:pt x="366" y="910"/>
                  </a:cubicBezTo>
                  <a:cubicBezTo>
                    <a:pt x="371" y="929"/>
                    <a:pt x="377" y="947"/>
                    <a:pt x="383" y="965"/>
                  </a:cubicBezTo>
                  <a:cubicBezTo>
                    <a:pt x="390" y="986"/>
                    <a:pt x="391" y="986"/>
                    <a:pt x="411" y="979"/>
                  </a:cubicBezTo>
                  <a:cubicBezTo>
                    <a:pt x="402" y="949"/>
                    <a:pt x="393" y="919"/>
                    <a:pt x="383" y="890"/>
                  </a:cubicBezTo>
                  <a:cubicBezTo>
                    <a:pt x="381" y="885"/>
                    <a:pt x="377" y="881"/>
                    <a:pt x="373" y="877"/>
                  </a:cubicBezTo>
                  <a:close/>
                  <a:moveTo>
                    <a:pt x="168" y="197"/>
                  </a:moveTo>
                  <a:cubicBezTo>
                    <a:pt x="169" y="203"/>
                    <a:pt x="169" y="209"/>
                    <a:pt x="170" y="214"/>
                  </a:cubicBezTo>
                  <a:cubicBezTo>
                    <a:pt x="172" y="222"/>
                    <a:pt x="176" y="230"/>
                    <a:pt x="178" y="238"/>
                  </a:cubicBezTo>
                  <a:cubicBezTo>
                    <a:pt x="170" y="237"/>
                    <a:pt x="161" y="235"/>
                    <a:pt x="152" y="235"/>
                  </a:cubicBezTo>
                  <a:cubicBezTo>
                    <a:pt x="147" y="235"/>
                    <a:pt x="142" y="239"/>
                    <a:pt x="137" y="241"/>
                  </a:cubicBezTo>
                  <a:cubicBezTo>
                    <a:pt x="141" y="245"/>
                    <a:pt x="144" y="252"/>
                    <a:pt x="148" y="254"/>
                  </a:cubicBezTo>
                  <a:cubicBezTo>
                    <a:pt x="181" y="262"/>
                    <a:pt x="211" y="238"/>
                    <a:pt x="211" y="203"/>
                  </a:cubicBezTo>
                  <a:cubicBezTo>
                    <a:pt x="211" y="196"/>
                    <a:pt x="209" y="188"/>
                    <a:pt x="207" y="180"/>
                  </a:cubicBezTo>
                  <a:cubicBezTo>
                    <a:pt x="205" y="180"/>
                    <a:pt x="203" y="180"/>
                    <a:pt x="201" y="181"/>
                  </a:cubicBezTo>
                  <a:cubicBezTo>
                    <a:pt x="200" y="190"/>
                    <a:pt x="202" y="204"/>
                    <a:pt x="196" y="210"/>
                  </a:cubicBezTo>
                  <a:cubicBezTo>
                    <a:pt x="181" y="223"/>
                    <a:pt x="182" y="198"/>
                    <a:pt x="168" y="197"/>
                  </a:cubicBezTo>
                  <a:close/>
                  <a:moveTo>
                    <a:pt x="525" y="808"/>
                  </a:moveTo>
                  <a:cubicBezTo>
                    <a:pt x="545" y="810"/>
                    <a:pt x="563" y="814"/>
                    <a:pt x="581" y="812"/>
                  </a:cubicBezTo>
                  <a:cubicBezTo>
                    <a:pt x="592" y="810"/>
                    <a:pt x="595" y="813"/>
                    <a:pt x="597" y="822"/>
                  </a:cubicBezTo>
                  <a:cubicBezTo>
                    <a:pt x="601" y="835"/>
                    <a:pt x="609" y="835"/>
                    <a:pt x="616" y="828"/>
                  </a:cubicBezTo>
                  <a:cubicBezTo>
                    <a:pt x="621" y="823"/>
                    <a:pt x="625" y="814"/>
                    <a:pt x="623" y="808"/>
                  </a:cubicBezTo>
                  <a:cubicBezTo>
                    <a:pt x="620" y="797"/>
                    <a:pt x="612" y="801"/>
                    <a:pt x="603" y="804"/>
                  </a:cubicBezTo>
                  <a:cubicBezTo>
                    <a:pt x="598" y="806"/>
                    <a:pt x="590" y="803"/>
                    <a:pt x="584" y="803"/>
                  </a:cubicBezTo>
                  <a:cubicBezTo>
                    <a:pt x="588" y="797"/>
                    <a:pt x="591" y="791"/>
                    <a:pt x="595" y="786"/>
                  </a:cubicBezTo>
                  <a:cubicBezTo>
                    <a:pt x="597" y="783"/>
                    <a:pt x="602" y="783"/>
                    <a:pt x="604" y="781"/>
                  </a:cubicBezTo>
                  <a:cubicBezTo>
                    <a:pt x="609" y="774"/>
                    <a:pt x="613" y="767"/>
                    <a:pt x="618" y="760"/>
                  </a:cubicBezTo>
                  <a:cubicBezTo>
                    <a:pt x="590" y="760"/>
                    <a:pt x="587" y="782"/>
                    <a:pt x="578" y="800"/>
                  </a:cubicBezTo>
                  <a:cubicBezTo>
                    <a:pt x="572" y="799"/>
                    <a:pt x="564" y="800"/>
                    <a:pt x="558" y="797"/>
                  </a:cubicBezTo>
                  <a:cubicBezTo>
                    <a:pt x="542" y="787"/>
                    <a:pt x="534" y="795"/>
                    <a:pt x="525" y="808"/>
                  </a:cubicBezTo>
                  <a:close/>
                  <a:moveTo>
                    <a:pt x="597" y="450"/>
                  </a:moveTo>
                  <a:cubicBezTo>
                    <a:pt x="597" y="405"/>
                    <a:pt x="598" y="362"/>
                    <a:pt x="598" y="318"/>
                  </a:cubicBezTo>
                  <a:cubicBezTo>
                    <a:pt x="598" y="313"/>
                    <a:pt x="590" y="308"/>
                    <a:pt x="584" y="299"/>
                  </a:cubicBezTo>
                  <a:cubicBezTo>
                    <a:pt x="584" y="345"/>
                    <a:pt x="584" y="386"/>
                    <a:pt x="583" y="427"/>
                  </a:cubicBezTo>
                  <a:cubicBezTo>
                    <a:pt x="583" y="438"/>
                    <a:pt x="583" y="447"/>
                    <a:pt x="597" y="450"/>
                  </a:cubicBezTo>
                  <a:close/>
                  <a:moveTo>
                    <a:pt x="992" y="127"/>
                  </a:moveTo>
                  <a:cubicBezTo>
                    <a:pt x="975" y="137"/>
                    <a:pt x="979" y="150"/>
                    <a:pt x="983" y="161"/>
                  </a:cubicBezTo>
                  <a:cubicBezTo>
                    <a:pt x="988" y="175"/>
                    <a:pt x="1012" y="195"/>
                    <a:pt x="1022" y="193"/>
                  </a:cubicBezTo>
                  <a:cubicBezTo>
                    <a:pt x="1036" y="190"/>
                    <a:pt x="1051" y="188"/>
                    <a:pt x="1054" y="166"/>
                  </a:cubicBezTo>
                  <a:cubicBezTo>
                    <a:pt x="1043" y="169"/>
                    <a:pt x="1034" y="174"/>
                    <a:pt x="1026" y="172"/>
                  </a:cubicBezTo>
                  <a:cubicBezTo>
                    <a:pt x="1009" y="166"/>
                    <a:pt x="1028" y="157"/>
                    <a:pt x="1023" y="143"/>
                  </a:cubicBezTo>
                  <a:cubicBezTo>
                    <a:pt x="1018" y="146"/>
                    <a:pt x="1014" y="151"/>
                    <a:pt x="1010" y="155"/>
                  </a:cubicBezTo>
                  <a:cubicBezTo>
                    <a:pt x="1006" y="157"/>
                    <a:pt x="1000" y="158"/>
                    <a:pt x="996" y="157"/>
                  </a:cubicBezTo>
                  <a:cubicBezTo>
                    <a:pt x="994" y="157"/>
                    <a:pt x="994" y="149"/>
                    <a:pt x="993" y="145"/>
                  </a:cubicBezTo>
                  <a:cubicBezTo>
                    <a:pt x="993" y="140"/>
                    <a:pt x="992" y="135"/>
                    <a:pt x="992" y="127"/>
                  </a:cubicBezTo>
                  <a:close/>
                  <a:moveTo>
                    <a:pt x="578" y="970"/>
                  </a:moveTo>
                  <a:cubicBezTo>
                    <a:pt x="588" y="961"/>
                    <a:pt x="588" y="873"/>
                    <a:pt x="578" y="849"/>
                  </a:cubicBezTo>
                  <a:cubicBezTo>
                    <a:pt x="573" y="858"/>
                    <a:pt x="566" y="865"/>
                    <a:pt x="567" y="871"/>
                  </a:cubicBezTo>
                  <a:cubicBezTo>
                    <a:pt x="569" y="903"/>
                    <a:pt x="574" y="935"/>
                    <a:pt x="578" y="970"/>
                  </a:cubicBezTo>
                  <a:close/>
                  <a:moveTo>
                    <a:pt x="860" y="795"/>
                  </a:moveTo>
                  <a:cubicBezTo>
                    <a:pt x="860" y="810"/>
                    <a:pt x="875" y="817"/>
                    <a:pt x="884" y="827"/>
                  </a:cubicBezTo>
                  <a:cubicBezTo>
                    <a:pt x="888" y="831"/>
                    <a:pt x="897" y="833"/>
                    <a:pt x="903" y="833"/>
                  </a:cubicBezTo>
                  <a:cubicBezTo>
                    <a:pt x="906" y="832"/>
                    <a:pt x="908" y="823"/>
                    <a:pt x="910" y="818"/>
                  </a:cubicBezTo>
                  <a:cubicBezTo>
                    <a:pt x="904" y="816"/>
                    <a:pt x="898" y="815"/>
                    <a:pt x="892" y="813"/>
                  </a:cubicBezTo>
                  <a:cubicBezTo>
                    <a:pt x="887" y="811"/>
                    <a:pt x="881" y="808"/>
                    <a:pt x="876" y="806"/>
                  </a:cubicBezTo>
                  <a:cubicBezTo>
                    <a:pt x="880" y="801"/>
                    <a:pt x="883" y="796"/>
                    <a:pt x="888" y="792"/>
                  </a:cubicBezTo>
                  <a:cubicBezTo>
                    <a:pt x="897" y="784"/>
                    <a:pt x="907" y="776"/>
                    <a:pt x="917" y="769"/>
                  </a:cubicBezTo>
                  <a:cubicBezTo>
                    <a:pt x="916" y="767"/>
                    <a:pt x="915" y="765"/>
                    <a:pt x="913" y="763"/>
                  </a:cubicBezTo>
                  <a:cubicBezTo>
                    <a:pt x="896" y="773"/>
                    <a:pt x="878" y="784"/>
                    <a:pt x="860" y="795"/>
                  </a:cubicBezTo>
                  <a:close/>
                  <a:moveTo>
                    <a:pt x="508" y="49"/>
                  </a:moveTo>
                  <a:cubicBezTo>
                    <a:pt x="506" y="47"/>
                    <a:pt x="504" y="46"/>
                    <a:pt x="502" y="44"/>
                  </a:cubicBezTo>
                  <a:cubicBezTo>
                    <a:pt x="496" y="51"/>
                    <a:pt x="491" y="61"/>
                    <a:pt x="484" y="63"/>
                  </a:cubicBezTo>
                  <a:cubicBezTo>
                    <a:pt x="480" y="65"/>
                    <a:pt x="472" y="54"/>
                    <a:pt x="463" y="47"/>
                  </a:cubicBezTo>
                  <a:cubicBezTo>
                    <a:pt x="463" y="53"/>
                    <a:pt x="464" y="58"/>
                    <a:pt x="464" y="63"/>
                  </a:cubicBezTo>
                  <a:cubicBezTo>
                    <a:pt x="463" y="67"/>
                    <a:pt x="461" y="72"/>
                    <a:pt x="457" y="74"/>
                  </a:cubicBezTo>
                  <a:cubicBezTo>
                    <a:pt x="456" y="75"/>
                    <a:pt x="449" y="73"/>
                    <a:pt x="447" y="71"/>
                  </a:cubicBezTo>
                  <a:cubicBezTo>
                    <a:pt x="435" y="55"/>
                    <a:pt x="425" y="65"/>
                    <a:pt x="415" y="71"/>
                  </a:cubicBezTo>
                  <a:cubicBezTo>
                    <a:pt x="432" y="78"/>
                    <a:pt x="450" y="82"/>
                    <a:pt x="468" y="86"/>
                  </a:cubicBezTo>
                  <a:cubicBezTo>
                    <a:pt x="470" y="87"/>
                    <a:pt x="474" y="86"/>
                    <a:pt x="476" y="84"/>
                  </a:cubicBezTo>
                  <a:cubicBezTo>
                    <a:pt x="487" y="72"/>
                    <a:pt x="497" y="61"/>
                    <a:pt x="508" y="49"/>
                  </a:cubicBezTo>
                  <a:close/>
                  <a:moveTo>
                    <a:pt x="609" y="28"/>
                  </a:moveTo>
                  <a:cubicBezTo>
                    <a:pt x="601" y="59"/>
                    <a:pt x="601" y="59"/>
                    <a:pt x="576" y="45"/>
                  </a:cubicBezTo>
                  <a:cubicBezTo>
                    <a:pt x="584" y="61"/>
                    <a:pt x="593" y="73"/>
                    <a:pt x="609" y="75"/>
                  </a:cubicBezTo>
                  <a:cubicBezTo>
                    <a:pt x="621" y="76"/>
                    <a:pt x="645" y="50"/>
                    <a:pt x="649" y="30"/>
                  </a:cubicBezTo>
                  <a:cubicBezTo>
                    <a:pt x="643" y="34"/>
                    <a:pt x="638" y="37"/>
                    <a:pt x="634" y="40"/>
                  </a:cubicBezTo>
                  <a:cubicBezTo>
                    <a:pt x="629" y="45"/>
                    <a:pt x="624" y="49"/>
                    <a:pt x="619" y="53"/>
                  </a:cubicBezTo>
                  <a:cubicBezTo>
                    <a:pt x="616" y="47"/>
                    <a:pt x="614" y="41"/>
                    <a:pt x="612" y="35"/>
                  </a:cubicBezTo>
                  <a:cubicBezTo>
                    <a:pt x="611" y="34"/>
                    <a:pt x="610" y="32"/>
                    <a:pt x="609" y="28"/>
                  </a:cubicBezTo>
                  <a:close/>
                  <a:moveTo>
                    <a:pt x="798" y="941"/>
                  </a:moveTo>
                  <a:cubicBezTo>
                    <a:pt x="799" y="943"/>
                    <a:pt x="800" y="945"/>
                    <a:pt x="802" y="947"/>
                  </a:cubicBezTo>
                  <a:cubicBezTo>
                    <a:pt x="807" y="944"/>
                    <a:pt x="815" y="942"/>
                    <a:pt x="818" y="938"/>
                  </a:cubicBezTo>
                  <a:cubicBezTo>
                    <a:pt x="832" y="917"/>
                    <a:pt x="845" y="895"/>
                    <a:pt x="858" y="874"/>
                  </a:cubicBezTo>
                  <a:cubicBezTo>
                    <a:pt x="857" y="873"/>
                    <a:pt x="855" y="872"/>
                    <a:pt x="854" y="871"/>
                  </a:cubicBezTo>
                  <a:cubicBezTo>
                    <a:pt x="825" y="886"/>
                    <a:pt x="817" y="919"/>
                    <a:pt x="798" y="941"/>
                  </a:cubicBezTo>
                  <a:close/>
                  <a:moveTo>
                    <a:pt x="806" y="42"/>
                  </a:moveTo>
                  <a:cubicBezTo>
                    <a:pt x="803" y="40"/>
                    <a:pt x="801" y="38"/>
                    <a:pt x="799" y="35"/>
                  </a:cubicBezTo>
                  <a:cubicBezTo>
                    <a:pt x="793" y="42"/>
                    <a:pt x="787" y="49"/>
                    <a:pt x="780" y="54"/>
                  </a:cubicBezTo>
                  <a:cubicBezTo>
                    <a:pt x="776" y="58"/>
                    <a:pt x="772" y="61"/>
                    <a:pt x="767" y="61"/>
                  </a:cubicBezTo>
                  <a:cubicBezTo>
                    <a:pt x="765" y="61"/>
                    <a:pt x="762" y="54"/>
                    <a:pt x="761" y="50"/>
                  </a:cubicBezTo>
                  <a:cubicBezTo>
                    <a:pt x="759" y="45"/>
                    <a:pt x="758" y="39"/>
                    <a:pt x="756" y="30"/>
                  </a:cubicBezTo>
                  <a:cubicBezTo>
                    <a:pt x="745" y="52"/>
                    <a:pt x="747" y="64"/>
                    <a:pt x="764" y="85"/>
                  </a:cubicBezTo>
                  <a:cubicBezTo>
                    <a:pt x="778" y="70"/>
                    <a:pt x="792" y="56"/>
                    <a:pt x="806" y="42"/>
                  </a:cubicBezTo>
                  <a:close/>
                  <a:moveTo>
                    <a:pt x="754" y="107"/>
                  </a:moveTo>
                  <a:cubicBezTo>
                    <a:pt x="771" y="135"/>
                    <a:pt x="787" y="161"/>
                    <a:pt x="802" y="187"/>
                  </a:cubicBezTo>
                  <a:cubicBezTo>
                    <a:pt x="814" y="172"/>
                    <a:pt x="780" y="112"/>
                    <a:pt x="754" y="107"/>
                  </a:cubicBezTo>
                  <a:close/>
                  <a:moveTo>
                    <a:pt x="600" y="183"/>
                  </a:moveTo>
                  <a:cubicBezTo>
                    <a:pt x="604" y="133"/>
                    <a:pt x="601" y="108"/>
                    <a:pt x="591" y="101"/>
                  </a:cubicBezTo>
                  <a:cubicBezTo>
                    <a:pt x="585" y="133"/>
                    <a:pt x="589" y="177"/>
                    <a:pt x="600" y="183"/>
                  </a:cubicBezTo>
                  <a:close/>
                  <a:moveTo>
                    <a:pt x="886" y="531"/>
                  </a:moveTo>
                  <a:cubicBezTo>
                    <a:pt x="900" y="541"/>
                    <a:pt x="909" y="551"/>
                    <a:pt x="921" y="555"/>
                  </a:cubicBezTo>
                  <a:cubicBezTo>
                    <a:pt x="928" y="558"/>
                    <a:pt x="938" y="552"/>
                    <a:pt x="946" y="549"/>
                  </a:cubicBezTo>
                  <a:cubicBezTo>
                    <a:pt x="947" y="548"/>
                    <a:pt x="946" y="539"/>
                    <a:pt x="945" y="539"/>
                  </a:cubicBezTo>
                  <a:cubicBezTo>
                    <a:pt x="937" y="538"/>
                    <a:pt x="930" y="538"/>
                    <a:pt x="922" y="538"/>
                  </a:cubicBezTo>
                  <a:cubicBezTo>
                    <a:pt x="915" y="538"/>
                    <a:pt x="908" y="537"/>
                    <a:pt x="901" y="537"/>
                  </a:cubicBezTo>
                  <a:cubicBezTo>
                    <a:pt x="903" y="531"/>
                    <a:pt x="904" y="525"/>
                    <a:pt x="905" y="519"/>
                  </a:cubicBezTo>
                  <a:cubicBezTo>
                    <a:pt x="905" y="517"/>
                    <a:pt x="904" y="516"/>
                    <a:pt x="903" y="515"/>
                  </a:cubicBezTo>
                  <a:cubicBezTo>
                    <a:pt x="899" y="520"/>
                    <a:pt x="894" y="524"/>
                    <a:pt x="886" y="531"/>
                  </a:cubicBezTo>
                  <a:close/>
                  <a:moveTo>
                    <a:pt x="111" y="779"/>
                  </a:moveTo>
                  <a:cubicBezTo>
                    <a:pt x="101" y="788"/>
                    <a:pt x="92" y="795"/>
                    <a:pt x="87" y="804"/>
                  </a:cubicBezTo>
                  <a:cubicBezTo>
                    <a:pt x="84" y="808"/>
                    <a:pt x="88" y="818"/>
                    <a:pt x="91" y="825"/>
                  </a:cubicBezTo>
                  <a:cubicBezTo>
                    <a:pt x="91" y="826"/>
                    <a:pt x="102" y="825"/>
                    <a:pt x="104" y="823"/>
                  </a:cubicBezTo>
                  <a:cubicBezTo>
                    <a:pt x="113" y="810"/>
                    <a:pt x="116" y="796"/>
                    <a:pt x="111" y="779"/>
                  </a:cubicBezTo>
                  <a:close/>
                  <a:moveTo>
                    <a:pt x="849" y="789"/>
                  </a:moveTo>
                  <a:cubicBezTo>
                    <a:pt x="851" y="787"/>
                    <a:pt x="853" y="785"/>
                    <a:pt x="855" y="783"/>
                  </a:cubicBezTo>
                  <a:cubicBezTo>
                    <a:pt x="846" y="772"/>
                    <a:pt x="839" y="762"/>
                    <a:pt x="830" y="752"/>
                  </a:cubicBezTo>
                  <a:cubicBezTo>
                    <a:pt x="827" y="749"/>
                    <a:pt x="820" y="749"/>
                    <a:pt x="815" y="748"/>
                  </a:cubicBezTo>
                  <a:cubicBezTo>
                    <a:pt x="816" y="753"/>
                    <a:pt x="815" y="761"/>
                    <a:pt x="818" y="764"/>
                  </a:cubicBezTo>
                  <a:cubicBezTo>
                    <a:pt x="827" y="773"/>
                    <a:pt x="838" y="781"/>
                    <a:pt x="849" y="789"/>
                  </a:cubicBezTo>
                  <a:close/>
                  <a:moveTo>
                    <a:pt x="405" y="240"/>
                  </a:moveTo>
                  <a:cubicBezTo>
                    <a:pt x="405" y="239"/>
                    <a:pt x="404" y="237"/>
                    <a:pt x="404" y="236"/>
                  </a:cubicBezTo>
                  <a:cubicBezTo>
                    <a:pt x="393" y="236"/>
                    <a:pt x="383" y="235"/>
                    <a:pt x="373" y="237"/>
                  </a:cubicBezTo>
                  <a:cubicBezTo>
                    <a:pt x="368" y="238"/>
                    <a:pt x="363" y="243"/>
                    <a:pt x="359" y="247"/>
                  </a:cubicBezTo>
                  <a:cubicBezTo>
                    <a:pt x="358" y="249"/>
                    <a:pt x="360" y="257"/>
                    <a:pt x="362" y="258"/>
                  </a:cubicBezTo>
                  <a:cubicBezTo>
                    <a:pt x="367" y="259"/>
                    <a:pt x="373" y="259"/>
                    <a:pt x="378" y="257"/>
                  </a:cubicBezTo>
                  <a:cubicBezTo>
                    <a:pt x="387" y="253"/>
                    <a:pt x="396" y="246"/>
                    <a:pt x="405" y="240"/>
                  </a:cubicBezTo>
                  <a:close/>
                  <a:moveTo>
                    <a:pt x="905" y="457"/>
                  </a:moveTo>
                  <a:cubicBezTo>
                    <a:pt x="886" y="467"/>
                    <a:pt x="882" y="487"/>
                    <a:pt x="895" y="506"/>
                  </a:cubicBezTo>
                  <a:cubicBezTo>
                    <a:pt x="913" y="472"/>
                    <a:pt x="913" y="472"/>
                    <a:pt x="905" y="457"/>
                  </a:cubicBezTo>
                  <a:close/>
                  <a:moveTo>
                    <a:pt x="859" y="852"/>
                  </a:moveTo>
                  <a:cubicBezTo>
                    <a:pt x="875" y="843"/>
                    <a:pt x="858" y="831"/>
                    <a:pt x="861" y="819"/>
                  </a:cubicBezTo>
                  <a:cubicBezTo>
                    <a:pt x="837" y="830"/>
                    <a:pt x="835" y="833"/>
                    <a:pt x="835" y="846"/>
                  </a:cubicBezTo>
                  <a:cubicBezTo>
                    <a:pt x="842" y="848"/>
                    <a:pt x="849" y="850"/>
                    <a:pt x="859" y="852"/>
                  </a:cubicBezTo>
                  <a:close/>
                  <a:moveTo>
                    <a:pt x="881" y="547"/>
                  </a:moveTo>
                  <a:cubicBezTo>
                    <a:pt x="879" y="545"/>
                    <a:pt x="878" y="543"/>
                    <a:pt x="876" y="540"/>
                  </a:cubicBezTo>
                  <a:cubicBezTo>
                    <a:pt x="867" y="544"/>
                    <a:pt x="857" y="547"/>
                    <a:pt x="849" y="552"/>
                  </a:cubicBezTo>
                  <a:cubicBezTo>
                    <a:pt x="846" y="554"/>
                    <a:pt x="849" y="563"/>
                    <a:pt x="849" y="569"/>
                  </a:cubicBezTo>
                  <a:cubicBezTo>
                    <a:pt x="854" y="569"/>
                    <a:pt x="860" y="570"/>
                    <a:pt x="863" y="568"/>
                  </a:cubicBezTo>
                  <a:cubicBezTo>
                    <a:pt x="870" y="562"/>
                    <a:pt x="875" y="554"/>
                    <a:pt x="881" y="547"/>
                  </a:cubicBezTo>
                  <a:close/>
                  <a:moveTo>
                    <a:pt x="873" y="524"/>
                  </a:moveTo>
                  <a:cubicBezTo>
                    <a:pt x="873" y="506"/>
                    <a:pt x="867" y="497"/>
                    <a:pt x="854" y="494"/>
                  </a:cubicBezTo>
                  <a:cubicBezTo>
                    <a:pt x="850" y="494"/>
                    <a:pt x="845" y="497"/>
                    <a:pt x="840" y="498"/>
                  </a:cubicBezTo>
                  <a:cubicBezTo>
                    <a:pt x="842" y="502"/>
                    <a:pt x="842" y="507"/>
                    <a:pt x="845" y="509"/>
                  </a:cubicBezTo>
                  <a:cubicBezTo>
                    <a:pt x="853" y="515"/>
                    <a:pt x="862" y="518"/>
                    <a:pt x="873" y="524"/>
                  </a:cubicBezTo>
                  <a:close/>
                  <a:moveTo>
                    <a:pt x="832" y="257"/>
                  </a:moveTo>
                  <a:cubicBezTo>
                    <a:pt x="837" y="279"/>
                    <a:pt x="847" y="290"/>
                    <a:pt x="864" y="291"/>
                  </a:cubicBezTo>
                  <a:cubicBezTo>
                    <a:pt x="864" y="269"/>
                    <a:pt x="846" y="265"/>
                    <a:pt x="832" y="257"/>
                  </a:cubicBezTo>
                  <a:close/>
                  <a:moveTo>
                    <a:pt x="579" y="828"/>
                  </a:moveTo>
                  <a:cubicBezTo>
                    <a:pt x="578" y="827"/>
                    <a:pt x="577" y="826"/>
                    <a:pt x="576" y="824"/>
                  </a:cubicBezTo>
                  <a:cubicBezTo>
                    <a:pt x="566" y="826"/>
                    <a:pt x="557" y="828"/>
                    <a:pt x="548" y="831"/>
                  </a:cubicBezTo>
                  <a:cubicBezTo>
                    <a:pt x="545" y="833"/>
                    <a:pt x="543" y="839"/>
                    <a:pt x="540" y="844"/>
                  </a:cubicBezTo>
                  <a:cubicBezTo>
                    <a:pt x="545" y="845"/>
                    <a:pt x="550" y="849"/>
                    <a:pt x="553" y="847"/>
                  </a:cubicBezTo>
                  <a:cubicBezTo>
                    <a:pt x="562" y="842"/>
                    <a:pt x="570" y="835"/>
                    <a:pt x="579" y="828"/>
                  </a:cubicBezTo>
                  <a:close/>
                  <a:moveTo>
                    <a:pt x="97" y="756"/>
                  </a:moveTo>
                  <a:cubicBezTo>
                    <a:pt x="81" y="732"/>
                    <a:pt x="73" y="730"/>
                    <a:pt x="57" y="743"/>
                  </a:cubicBezTo>
                  <a:cubicBezTo>
                    <a:pt x="70" y="747"/>
                    <a:pt x="82" y="751"/>
                    <a:pt x="97" y="756"/>
                  </a:cubicBezTo>
                  <a:close/>
                  <a:moveTo>
                    <a:pt x="353" y="867"/>
                  </a:moveTo>
                  <a:cubicBezTo>
                    <a:pt x="351" y="866"/>
                    <a:pt x="350" y="864"/>
                    <a:pt x="348" y="863"/>
                  </a:cubicBezTo>
                  <a:cubicBezTo>
                    <a:pt x="340" y="870"/>
                    <a:pt x="333" y="877"/>
                    <a:pt x="325" y="884"/>
                  </a:cubicBezTo>
                  <a:cubicBezTo>
                    <a:pt x="329" y="886"/>
                    <a:pt x="334" y="892"/>
                    <a:pt x="337" y="891"/>
                  </a:cubicBezTo>
                  <a:cubicBezTo>
                    <a:pt x="348" y="888"/>
                    <a:pt x="353" y="879"/>
                    <a:pt x="353" y="867"/>
                  </a:cubicBezTo>
                  <a:close/>
                  <a:moveTo>
                    <a:pt x="595" y="234"/>
                  </a:moveTo>
                  <a:cubicBezTo>
                    <a:pt x="594" y="222"/>
                    <a:pt x="593" y="209"/>
                    <a:pt x="591" y="193"/>
                  </a:cubicBezTo>
                  <a:cubicBezTo>
                    <a:pt x="577" y="207"/>
                    <a:pt x="578" y="219"/>
                    <a:pt x="595" y="234"/>
                  </a:cubicBezTo>
                  <a:close/>
                  <a:moveTo>
                    <a:pt x="632" y="217"/>
                  </a:moveTo>
                  <a:cubicBezTo>
                    <a:pt x="624" y="225"/>
                    <a:pt x="616" y="233"/>
                    <a:pt x="604" y="244"/>
                  </a:cubicBezTo>
                  <a:cubicBezTo>
                    <a:pt x="628" y="244"/>
                    <a:pt x="635" y="238"/>
                    <a:pt x="632" y="217"/>
                  </a:cubicBezTo>
                  <a:close/>
                  <a:moveTo>
                    <a:pt x="948" y="503"/>
                  </a:moveTo>
                  <a:cubicBezTo>
                    <a:pt x="947" y="501"/>
                    <a:pt x="946" y="499"/>
                    <a:pt x="945" y="498"/>
                  </a:cubicBezTo>
                  <a:cubicBezTo>
                    <a:pt x="929" y="495"/>
                    <a:pt x="921" y="501"/>
                    <a:pt x="916" y="520"/>
                  </a:cubicBezTo>
                  <a:cubicBezTo>
                    <a:pt x="928" y="514"/>
                    <a:pt x="938" y="508"/>
                    <a:pt x="948" y="503"/>
                  </a:cubicBezTo>
                  <a:close/>
                  <a:moveTo>
                    <a:pt x="883" y="736"/>
                  </a:moveTo>
                  <a:cubicBezTo>
                    <a:pt x="881" y="736"/>
                    <a:pt x="879" y="735"/>
                    <a:pt x="877" y="734"/>
                  </a:cubicBezTo>
                  <a:cubicBezTo>
                    <a:pt x="873" y="745"/>
                    <a:pt x="870" y="755"/>
                    <a:pt x="867" y="766"/>
                  </a:cubicBezTo>
                  <a:cubicBezTo>
                    <a:pt x="869" y="767"/>
                    <a:pt x="871" y="767"/>
                    <a:pt x="873" y="768"/>
                  </a:cubicBezTo>
                  <a:cubicBezTo>
                    <a:pt x="877" y="757"/>
                    <a:pt x="880" y="747"/>
                    <a:pt x="883" y="736"/>
                  </a:cubicBezTo>
                  <a:close/>
                  <a:moveTo>
                    <a:pt x="102" y="761"/>
                  </a:moveTo>
                  <a:cubicBezTo>
                    <a:pt x="89" y="767"/>
                    <a:pt x="78" y="773"/>
                    <a:pt x="66" y="779"/>
                  </a:cubicBezTo>
                  <a:cubicBezTo>
                    <a:pt x="67" y="781"/>
                    <a:pt x="68" y="783"/>
                    <a:pt x="69" y="785"/>
                  </a:cubicBezTo>
                  <a:cubicBezTo>
                    <a:pt x="81" y="780"/>
                    <a:pt x="94" y="775"/>
                    <a:pt x="107" y="770"/>
                  </a:cubicBezTo>
                  <a:cubicBezTo>
                    <a:pt x="105" y="767"/>
                    <a:pt x="103" y="763"/>
                    <a:pt x="102" y="761"/>
                  </a:cubicBezTo>
                  <a:close/>
                  <a:moveTo>
                    <a:pt x="545" y="758"/>
                  </a:moveTo>
                  <a:cubicBezTo>
                    <a:pt x="554" y="767"/>
                    <a:pt x="559" y="773"/>
                    <a:pt x="567" y="781"/>
                  </a:cubicBezTo>
                  <a:cubicBezTo>
                    <a:pt x="569" y="759"/>
                    <a:pt x="568" y="757"/>
                    <a:pt x="545" y="758"/>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Group 37">
            <a:extLst>
              <a:ext uri="{FF2B5EF4-FFF2-40B4-BE49-F238E27FC236}">
                <a16:creationId xmlns:a16="http://schemas.microsoft.com/office/drawing/2014/main" xmlns="" id="{FF757041-BD10-4626-9696-DE31831A0BC9}"/>
              </a:ext>
            </a:extLst>
          </p:cNvPr>
          <p:cNvGrpSpPr>
            <a:grpSpLocks noChangeAspect="1"/>
          </p:cNvGrpSpPr>
          <p:nvPr/>
        </p:nvGrpSpPr>
        <p:grpSpPr bwMode="auto">
          <a:xfrm>
            <a:off x="8770377" y="4328087"/>
            <a:ext cx="1203182" cy="1630612"/>
            <a:chOff x="4426" y="1194"/>
            <a:chExt cx="2114" cy="2865"/>
          </a:xfrm>
        </p:grpSpPr>
        <p:sp>
          <p:nvSpPr>
            <p:cNvPr id="51" name="Freeform 38">
              <a:extLst>
                <a:ext uri="{FF2B5EF4-FFF2-40B4-BE49-F238E27FC236}">
                  <a16:creationId xmlns:a16="http://schemas.microsoft.com/office/drawing/2014/main" xmlns="" id="{637C03F7-1416-4ABD-9FCB-27F6BF3E4DB5}"/>
                </a:ext>
              </a:extLst>
            </p:cNvPr>
            <p:cNvSpPr>
              <a:spLocks/>
            </p:cNvSpPr>
            <p:nvPr/>
          </p:nvSpPr>
          <p:spPr bwMode="auto">
            <a:xfrm>
              <a:off x="4742" y="3178"/>
              <a:ext cx="1663" cy="506"/>
            </a:xfrm>
            <a:custGeom>
              <a:avLst/>
              <a:gdLst>
                <a:gd name="T0" fmla="*/ 179 w 793"/>
                <a:gd name="T1" fmla="*/ 144 h 241"/>
                <a:gd name="T2" fmla="*/ 390 w 793"/>
                <a:gd name="T3" fmla="*/ 73 h 241"/>
                <a:gd name="T4" fmla="*/ 193 w 793"/>
                <a:gd name="T5" fmla="*/ 115 h 241"/>
                <a:gd name="T6" fmla="*/ 10 w 793"/>
                <a:gd name="T7" fmla="*/ 197 h 241"/>
                <a:gd name="T8" fmla="*/ 432 w 793"/>
                <a:gd name="T9" fmla="*/ 116 h 241"/>
                <a:gd name="T10" fmla="*/ 12 w 793"/>
                <a:gd name="T11" fmla="*/ 219 h 241"/>
                <a:gd name="T12" fmla="*/ 578 w 793"/>
                <a:gd name="T13" fmla="*/ 132 h 241"/>
                <a:gd name="T14" fmla="*/ 199 w 793"/>
                <a:gd name="T15" fmla="*/ 136 h 241"/>
                <a:gd name="T16" fmla="*/ 656 w 793"/>
                <a:gd name="T17" fmla="*/ 75 h 241"/>
                <a:gd name="T18" fmla="*/ 323 w 793"/>
                <a:gd name="T19" fmla="*/ 76 h 241"/>
                <a:gd name="T20" fmla="*/ 682 w 793"/>
                <a:gd name="T21" fmla="*/ 65 h 241"/>
                <a:gd name="T22" fmla="*/ 412 w 793"/>
                <a:gd name="T23" fmla="*/ 2 h 241"/>
                <a:gd name="T24" fmla="*/ 740 w 793"/>
                <a:gd name="T25" fmla="*/ 114 h 241"/>
                <a:gd name="T26" fmla="*/ 561 w 793"/>
                <a:gd name="T27" fmla="*/ 187 h 241"/>
                <a:gd name="T28" fmla="*/ 722 w 793"/>
                <a:gd name="T29" fmla="*/ 79 h 241"/>
                <a:gd name="T30" fmla="*/ 683 w 793"/>
                <a:gd name="T31" fmla="*/ 204 h 241"/>
                <a:gd name="T32" fmla="*/ 780 w 793"/>
                <a:gd name="T33" fmla="*/ 68 h 241"/>
                <a:gd name="T34" fmla="*/ 338 w 793"/>
                <a:gd name="T35" fmla="*/ 141 h 241"/>
                <a:gd name="T36" fmla="*/ 717 w 793"/>
                <a:gd name="T37" fmla="*/ 153 h 241"/>
                <a:gd name="T38" fmla="*/ 537 w 793"/>
                <a:gd name="T39" fmla="*/ 82 h 241"/>
                <a:gd name="T40" fmla="*/ 743 w 793"/>
                <a:gd name="T41" fmla="*/ 199 h 241"/>
                <a:gd name="T42" fmla="*/ 738 w 793"/>
                <a:gd name="T43" fmla="*/ 102 h 241"/>
                <a:gd name="T44" fmla="*/ 777 w 793"/>
                <a:gd name="T45" fmla="*/ 35 h 241"/>
                <a:gd name="T46" fmla="*/ 446 w 793"/>
                <a:gd name="T47" fmla="*/ 37 h 241"/>
                <a:gd name="T48" fmla="*/ 320 w 793"/>
                <a:gd name="T49" fmla="*/ 191 h 241"/>
                <a:gd name="T50" fmla="*/ 344 w 793"/>
                <a:gd name="T51" fmla="*/ 86 h 241"/>
                <a:gd name="T52" fmla="*/ 653 w 793"/>
                <a:gd name="T53" fmla="*/ 57 h 241"/>
                <a:gd name="T54" fmla="*/ 771 w 793"/>
                <a:gd name="T55" fmla="*/ 38 h 241"/>
                <a:gd name="T56" fmla="*/ 734 w 793"/>
                <a:gd name="T57" fmla="*/ 192 h 241"/>
                <a:gd name="T58" fmla="*/ 545 w 793"/>
                <a:gd name="T59" fmla="*/ 84 h 241"/>
                <a:gd name="T60" fmla="*/ 709 w 793"/>
                <a:gd name="T61" fmla="*/ 152 h 241"/>
                <a:gd name="T62" fmla="*/ 346 w 793"/>
                <a:gd name="T63" fmla="*/ 139 h 241"/>
                <a:gd name="T64" fmla="*/ 765 w 793"/>
                <a:gd name="T65" fmla="*/ 74 h 241"/>
                <a:gd name="T66" fmla="*/ 686 w 793"/>
                <a:gd name="T67" fmla="*/ 199 h 241"/>
                <a:gd name="T68" fmla="*/ 726 w 793"/>
                <a:gd name="T69" fmla="*/ 72 h 241"/>
                <a:gd name="T70" fmla="*/ 556 w 793"/>
                <a:gd name="T71" fmla="*/ 189 h 241"/>
                <a:gd name="T72" fmla="*/ 748 w 793"/>
                <a:gd name="T73" fmla="*/ 112 h 241"/>
                <a:gd name="T74" fmla="*/ 410 w 793"/>
                <a:gd name="T75" fmla="*/ 1 h 241"/>
                <a:gd name="T76" fmla="*/ 682 w 793"/>
                <a:gd name="T77" fmla="*/ 65 h 241"/>
                <a:gd name="T78" fmla="*/ 323 w 793"/>
                <a:gd name="T79" fmla="*/ 76 h 241"/>
                <a:gd name="T80" fmla="*/ 659 w 793"/>
                <a:gd name="T81" fmla="*/ 74 h 241"/>
                <a:gd name="T82" fmla="*/ 196 w 793"/>
                <a:gd name="T83" fmla="*/ 136 h 241"/>
                <a:gd name="T84" fmla="*/ 578 w 793"/>
                <a:gd name="T85" fmla="*/ 132 h 241"/>
                <a:gd name="T86" fmla="*/ 15 w 793"/>
                <a:gd name="T87" fmla="*/ 218 h 241"/>
                <a:gd name="T88" fmla="*/ 429 w 793"/>
                <a:gd name="T89" fmla="*/ 116 h 241"/>
                <a:gd name="T90" fmla="*/ 218 w 793"/>
                <a:gd name="T91" fmla="*/ 168 h 241"/>
                <a:gd name="T92" fmla="*/ 21 w 793"/>
                <a:gd name="T93" fmla="*/ 196 h 241"/>
                <a:gd name="T94" fmla="*/ 377 w 793"/>
                <a:gd name="T95" fmla="*/ 55 h 241"/>
                <a:gd name="T96" fmla="*/ 196 w 793"/>
                <a:gd name="T97" fmla="*/ 158 h 241"/>
                <a:gd name="T98" fmla="*/ 320 w 793"/>
                <a:gd name="T99" fmla="*/ 4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3" h="241">
                  <a:moveTo>
                    <a:pt x="320" y="47"/>
                  </a:moveTo>
                  <a:cubicBezTo>
                    <a:pt x="263" y="69"/>
                    <a:pt x="214" y="91"/>
                    <a:pt x="179" y="144"/>
                  </a:cubicBezTo>
                  <a:cubicBezTo>
                    <a:pt x="173" y="153"/>
                    <a:pt x="180" y="166"/>
                    <a:pt x="191" y="162"/>
                  </a:cubicBezTo>
                  <a:cubicBezTo>
                    <a:pt x="260" y="137"/>
                    <a:pt x="328" y="111"/>
                    <a:pt x="390" y="73"/>
                  </a:cubicBezTo>
                  <a:cubicBezTo>
                    <a:pt x="386" y="67"/>
                    <a:pt x="382" y="61"/>
                    <a:pt x="377" y="55"/>
                  </a:cubicBezTo>
                  <a:cubicBezTo>
                    <a:pt x="323" y="91"/>
                    <a:pt x="255" y="102"/>
                    <a:pt x="193" y="115"/>
                  </a:cubicBezTo>
                  <a:cubicBezTo>
                    <a:pt x="129" y="128"/>
                    <a:pt x="64" y="143"/>
                    <a:pt x="8" y="178"/>
                  </a:cubicBezTo>
                  <a:cubicBezTo>
                    <a:pt x="1" y="182"/>
                    <a:pt x="3" y="194"/>
                    <a:pt x="10" y="197"/>
                  </a:cubicBezTo>
                  <a:cubicBezTo>
                    <a:pt x="72" y="224"/>
                    <a:pt x="144" y="211"/>
                    <a:pt x="208" y="194"/>
                  </a:cubicBezTo>
                  <a:cubicBezTo>
                    <a:pt x="284" y="174"/>
                    <a:pt x="358" y="143"/>
                    <a:pt x="432" y="116"/>
                  </a:cubicBezTo>
                  <a:cubicBezTo>
                    <a:pt x="443" y="111"/>
                    <a:pt x="439" y="92"/>
                    <a:pt x="427" y="94"/>
                  </a:cubicBezTo>
                  <a:cubicBezTo>
                    <a:pt x="284" y="120"/>
                    <a:pt x="148" y="168"/>
                    <a:pt x="12" y="219"/>
                  </a:cubicBezTo>
                  <a:cubicBezTo>
                    <a:pt x="0" y="223"/>
                    <a:pt x="5" y="241"/>
                    <a:pt x="17" y="240"/>
                  </a:cubicBezTo>
                  <a:cubicBezTo>
                    <a:pt x="209" y="224"/>
                    <a:pt x="383" y="124"/>
                    <a:pt x="578" y="132"/>
                  </a:cubicBezTo>
                  <a:cubicBezTo>
                    <a:pt x="577" y="125"/>
                    <a:pt x="576" y="118"/>
                    <a:pt x="576" y="110"/>
                  </a:cubicBezTo>
                  <a:cubicBezTo>
                    <a:pt x="451" y="127"/>
                    <a:pt x="325" y="131"/>
                    <a:pt x="199" y="136"/>
                  </a:cubicBezTo>
                  <a:cubicBezTo>
                    <a:pt x="201" y="143"/>
                    <a:pt x="202" y="150"/>
                    <a:pt x="204" y="157"/>
                  </a:cubicBezTo>
                  <a:cubicBezTo>
                    <a:pt x="352" y="117"/>
                    <a:pt x="502" y="76"/>
                    <a:pt x="656" y="75"/>
                  </a:cubicBezTo>
                  <a:cubicBezTo>
                    <a:pt x="655" y="67"/>
                    <a:pt x="653" y="60"/>
                    <a:pt x="652" y="53"/>
                  </a:cubicBezTo>
                  <a:cubicBezTo>
                    <a:pt x="545" y="91"/>
                    <a:pt x="434" y="82"/>
                    <a:pt x="323" y="76"/>
                  </a:cubicBezTo>
                  <a:cubicBezTo>
                    <a:pt x="309" y="76"/>
                    <a:pt x="305" y="97"/>
                    <a:pt x="319" y="98"/>
                  </a:cubicBezTo>
                  <a:cubicBezTo>
                    <a:pt x="441" y="111"/>
                    <a:pt x="561" y="82"/>
                    <a:pt x="682" y="65"/>
                  </a:cubicBezTo>
                  <a:cubicBezTo>
                    <a:pt x="696" y="63"/>
                    <a:pt x="694" y="42"/>
                    <a:pt x="680" y="43"/>
                  </a:cubicBezTo>
                  <a:cubicBezTo>
                    <a:pt x="588" y="50"/>
                    <a:pt x="497" y="40"/>
                    <a:pt x="412" y="2"/>
                  </a:cubicBezTo>
                  <a:cubicBezTo>
                    <a:pt x="410" y="9"/>
                    <a:pt x="408" y="16"/>
                    <a:pt x="406" y="23"/>
                  </a:cubicBezTo>
                  <a:cubicBezTo>
                    <a:pt x="521" y="37"/>
                    <a:pt x="628" y="83"/>
                    <a:pt x="740" y="114"/>
                  </a:cubicBezTo>
                  <a:cubicBezTo>
                    <a:pt x="738" y="107"/>
                    <a:pt x="737" y="101"/>
                    <a:pt x="735" y="94"/>
                  </a:cubicBezTo>
                  <a:cubicBezTo>
                    <a:pt x="685" y="139"/>
                    <a:pt x="629" y="175"/>
                    <a:pt x="561" y="187"/>
                  </a:cubicBezTo>
                  <a:cubicBezTo>
                    <a:pt x="564" y="194"/>
                    <a:pt x="566" y="200"/>
                    <a:pt x="569" y="207"/>
                  </a:cubicBezTo>
                  <a:cubicBezTo>
                    <a:pt x="618" y="163"/>
                    <a:pt x="672" y="123"/>
                    <a:pt x="722" y="79"/>
                  </a:cubicBezTo>
                  <a:cubicBezTo>
                    <a:pt x="716" y="75"/>
                    <a:pt x="710" y="72"/>
                    <a:pt x="704" y="68"/>
                  </a:cubicBezTo>
                  <a:cubicBezTo>
                    <a:pt x="694" y="113"/>
                    <a:pt x="693" y="159"/>
                    <a:pt x="683" y="204"/>
                  </a:cubicBezTo>
                  <a:cubicBezTo>
                    <a:pt x="681" y="215"/>
                    <a:pt x="696" y="223"/>
                    <a:pt x="703" y="213"/>
                  </a:cubicBezTo>
                  <a:cubicBezTo>
                    <a:pt x="735" y="169"/>
                    <a:pt x="757" y="118"/>
                    <a:pt x="780" y="68"/>
                  </a:cubicBezTo>
                  <a:cubicBezTo>
                    <a:pt x="783" y="63"/>
                    <a:pt x="780" y="56"/>
                    <a:pt x="775" y="54"/>
                  </a:cubicBezTo>
                  <a:cubicBezTo>
                    <a:pt x="630" y="1"/>
                    <a:pt x="457" y="52"/>
                    <a:pt x="338" y="141"/>
                  </a:cubicBezTo>
                  <a:cubicBezTo>
                    <a:pt x="330" y="147"/>
                    <a:pt x="333" y="159"/>
                    <a:pt x="343" y="161"/>
                  </a:cubicBezTo>
                  <a:cubicBezTo>
                    <a:pt x="464" y="193"/>
                    <a:pt x="596" y="182"/>
                    <a:pt x="717" y="153"/>
                  </a:cubicBezTo>
                  <a:cubicBezTo>
                    <a:pt x="727" y="150"/>
                    <a:pt x="726" y="136"/>
                    <a:pt x="718" y="132"/>
                  </a:cubicBezTo>
                  <a:cubicBezTo>
                    <a:pt x="659" y="105"/>
                    <a:pt x="602" y="84"/>
                    <a:pt x="537" y="82"/>
                  </a:cubicBezTo>
                  <a:cubicBezTo>
                    <a:pt x="527" y="81"/>
                    <a:pt x="523" y="96"/>
                    <a:pt x="531" y="102"/>
                  </a:cubicBezTo>
                  <a:cubicBezTo>
                    <a:pt x="593" y="150"/>
                    <a:pt x="668" y="176"/>
                    <a:pt x="743" y="199"/>
                  </a:cubicBezTo>
                  <a:cubicBezTo>
                    <a:pt x="752" y="201"/>
                    <a:pt x="757" y="191"/>
                    <a:pt x="755" y="184"/>
                  </a:cubicBezTo>
                  <a:cubicBezTo>
                    <a:pt x="749" y="159"/>
                    <a:pt x="735" y="128"/>
                    <a:pt x="738" y="102"/>
                  </a:cubicBezTo>
                  <a:cubicBezTo>
                    <a:pt x="740" y="83"/>
                    <a:pt x="771" y="66"/>
                    <a:pt x="784" y="56"/>
                  </a:cubicBezTo>
                  <a:cubicBezTo>
                    <a:pt x="793" y="49"/>
                    <a:pt x="788" y="34"/>
                    <a:pt x="777" y="35"/>
                  </a:cubicBezTo>
                  <a:cubicBezTo>
                    <a:pt x="730" y="40"/>
                    <a:pt x="681" y="36"/>
                    <a:pt x="633" y="35"/>
                  </a:cubicBezTo>
                  <a:cubicBezTo>
                    <a:pt x="571" y="33"/>
                    <a:pt x="508" y="31"/>
                    <a:pt x="446" y="37"/>
                  </a:cubicBezTo>
                  <a:cubicBezTo>
                    <a:pt x="402" y="42"/>
                    <a:pt x="347" y="48"/>
                    <a:pt x="314" y="81"/>
                  </a:cubicBezTo>
                  <a:cubicBezTo>
                    <a:pt x="281" y="113"/>
                    <a:pt x="298" y="158"/>
                    <a:pt x="320" y="191"/>
                  </a:cubicBezTo>
                  <a:cubicBezTo>
                    <a:pt x="327" y="203"/>
                    <a:pt x="346" y="190"/>
                    <a:pt x="338" y="178"/>
                  </a:cubicBezTo>
                  <a:cubicBezTo>
                    <a:pt x="316" y="146"/>
                    <a:pt x="306" y="109"/>
                    <a:pt x="344" y="86"/>
                  </a:cubicBezTo>
                  <a:cubicBezTo>
                    <a:pt x="383" y="62"/>
                    <a:pt x="437" y="60"/>
                    <a:pt x="482" y="57"/>
                  </a:cubicBezTo>
                  <a:cubicBezTo>
                    <a:pt x="539" y="54"/>
                    <a:pt x="596" y="56"/>
                    <a:pt x="653" y="57"/>
                  </a:cubicBezTo>
                  <a:cubicBezTo>
                    <a:pt x="694" y="59"/>
                    <a:pt x="737" y="62"/>
                    <a:pt x="779" y="58"/>
                  </a:cubicBezTo>
                  <a:cubicBezTo>
                    <a:pt x="776" y="51"/>
                    <a:pt x="774" y="44"/>
                    <a:pt x="771" y="38"/>
                  </a:cubicBezTo>
                  <a:cubicBezTo>
                    <a:pt x="753" y="52"/>
                    <a:pt x="723" y="69"/>
                    <a:pt x="717" y="94"/>
                  </a:cubicBezTo>
                  <a:cubicBezTo>
                    <a:pt x="709" y="124"/>
                    <a:pt x="727" y="163"/>
                    <a:pt x="734" y="192"/>
                  </a:cubicBezTo>
                  <a:cubicBezTo>
                    <a:pt x="738" y="187"/>
                    <a:pt x="742" y="182"/>
                    <a:pt x="746" y="177"/>
                  </a:cubicBezTo>
                  <a:cubicBezTo>
                    <a:pt x="675" y="156"/>
                    <a:pt x="604" y="130"/>
                    <a:pt x="545" y="84"/>
                  </a:cubicBezTo>
                  <a:cubicBezTo>
                    <a:pt x="543" y="91"/>
                    <a:pt x="541" y="97"/>
                    <a:pt x="539" y="104"/>
                  </a:cubicBezTo>
                  <a:cubicBezTo>
                    <a:pt x="600" y="106"/>
                    <a:pt x="654" y="127"/>
                    <a:pt x="709" y="152"/>
                  </a:cubicBezTo>
                  <a:cubicBezTo>
                    <a:pt x="709" y="145"/>
                    <a:pt x="709" y="138"/>
                    <a:pt x="709" y="132"/>
                  </a:cubicBezTo>
                  <a:cubicBezTo>
                    <a:pt x="592" y="160"/>
                    <a:pt x="464" y="170"/>
                    <a:pt x="346" y="139"/>
                  </a:cubicBezTo>
                  <a:cubicBezTo>
                    <a:pt x="348" y="146"/>
                    <a:pt x="349" y="153"/>
                    <a:pt x="351" y="159"/>
                  </a:cubicBezTo>
                  <a:cubicBezTo>
                    <a:pt x="463" y="76"/>
                    <a:pt x="629" y="24"/>
                    <a:pt x="765" y="74"/>
                  </a:cubicBezTo>
                  <a:cubicBezTo>
                    <a:pt x="763" y="69"/>
                    <a:pt x="762" y="64"/>
                    <a:pt x="760" y="59"/>
                  </a:cubicBezTo>
                  <a:cubicBezTo>
                    <a:pt x="738" y="107"/>
                    <a:pt x="716" y="156"/>
                    <a:pt x="686" y="199"/>
                  </a:cubicBezTo>
                  <a:cubicBezTo>
                    <a:pt x="692" y="202"/>
                    <a:pt x="699" y="205"/>
                    <a:pt x="705" y="208"/>
                  </a:cubicBezTo>
                  <a:cubicBezTo>
                    <a:pt x="715" y="163"/>
                    <a:pt x="716" y="117"/>
                    <a:pt x="726" y="72"/>
                  </a:cubicBezTo>
                  <a:cubicBezTo>
                    <a:pt x="728" y="63"/>
                    <a:pt x="716" y="54"/>
                    <a:pt x="709" y="61"/>
                  </a:cubicBezTo>
                  <a:cubicBezTo>
                    <a:pt x="659" y="105"/>
                    <a:pt x="605" y="145"/>
                    <a:pt x="556" y="189"/>
                  </a:cubicBezTo>
                  <a:cubicBezTo>
                    <a:pt x="549" y="196"/>
                    <a:pt x="551" y="211"/>
                    <a:pt x="563" y="209"/>
                  </a:cubicBezTo>
                  <a:cubicBezTo>
                    <a:pt x="635" y="197"/>
                    <a:pt x="695" y="160"/>
                    <a:pt x="748" y="112"/>
                  </a:cubicBezTo>
                  <a:cubicBezTo>
                    <a:pt x="756" y="105"/>
                    <a:pt x="753" y="95"/>
                    <a:pt x="744" y="92"/>
                  </a:cubicBezTo>
                  <a:cubicBezTo>
                    <a:pt x="632" y="61"/>
                    <a:pt x="525" y="15"/>
                    <a:pt x="410" y="1"/>
                  </a:cubicBezTo>
                  <a:cubicBezTo>
                    <a:pt x="397" y="0"/>
                    <a:pt x="391" y="17"/>
                    <a:pt x="403" y="23"/>
                  </a:cubicBezTo>
                  <a:cubicBezTo>
                    <a:pt x="491" y="62"/>
                    <a:pt x="586" y="72"/>
                    <a:pt x="682" y="65"/>
                  </a:cubicBezTo>
                  <a:cubicBezTo>
                    <a:pt x="681" y="58"/>
                    <a:pt x="680" y="50"/>
                    <a:pt x="680" y="43"/>
                  </a:cubicBezTo>
                  <a:cubicBezTo>
                    <a:pt x="561" y="60"/>
                    <a:pt x="443" y="89"/>
                    <a:pt x="323" y="76"/>
                  </a:cubicBezTo>
                  <a:cubicBezTo>
                    <a:pt x="322" y="84"/>
                    <a:pt x="320" y="91"/>
                    <a:pt x="319" y="98"/>
                  </a:cubicBezTo>
                  <a:cubicBezTo>
                    <a:pt x="434" y="104"/>
                    <a:pt x="549" y="114"/>
                    <a:pt x="659" y="74"/>
                  </a:cubicBezTo>
                  <a:cubicBezTo>
                    <a:pt x="672" y="69"/>
                    <a:pt x="667" y="52"/>
                    <a:pt x="654" y="52"/>
                  </a:cubicBezTo>
                  <a:cubicBezTo>
                    <a:pt x="498" y="54"/>
                    <a:pt x="346" y="96"/>
                    <a:pt x="196" y="136"/>
                  </a:cubicBezTo>
                  <a:cubicBezTo>
                    <a:pt x="183" y="140"/>
                    <a:pt x="189" y="158"/>
                    <a:pt x="201" y="158"/>
                  </a:cubicBezTo>
                  <a:cubicBezTo>
                    <a:pt x="327" y="154"/>
                    <a:pt x="453" y="149"/>
                    <a:pt x="578" y="132"/>
                  </a:cubicBezTo>
                  <a:cubicBezTo>
                    <a:pt x="592" y="130"/>
                    <a:pt x="590" y="111"/>
                    <a:pt x="576" y="110"/>
                  </a:cubicBezTo>
                  <a:cubicBezTo>
                    <a:pt x="381" y="102"/>
                    <a:pt x="207" y="202"/>
                    <a:pt x="15" y="218"/>
                  </a:cubicBezTo>
                  <a:cubicBezTo>
                    <a:pt x="17" y="225"/>
                    <a:pt x="19" y="233"/>
                    <a:pt x="20" y="240"/>
                  </a:cubicBezTo>
                  <a:cubicBezTo>
                    <a:pt x="154" y="190"/>
                    <a:pt x="288" y="142"/>
                    <a:pt x="429" y="116"/>
                  </a:cubicBezTo>
                  <a:cubicBezTo>
                    <a:pt x="427" y="109"/>
                    <a:pt x="425" y="102"/>
                    <a:pt x="424" y="95"/>
                  </a:cubicBezTo>
                  <a:cubicBezTo>
                    <a:pt x="356" y="120"/>
                    <a:pt x="288" y="148"/>
                    <a:pt x="218" y="168"/>
                  </a:cubicBezTo>
                  <a:cubicBezTo>
                    <a:pt x="157" y="186"/>
                    <a:pt x="81" y="204"/>
                    <a:pt x="19" y="177"/>
                  </a:cubicBezTo>
                  <a:cubicBezTo>
                    <a:pt x="20" y="183"/>
                    <a:pt x="21" y="190"/>
                    <a:pt x="21" y="196"/>
                  </a:cubicBezTo>
                  <a:cubicBezTo>
                    <a:pt x="133" y="126"/>
                    <a:pt x="280" y="146"/>
                    <a:pt x="390" y="73"/>
                  </a:cubicBezTo>
                  <a:cubicBezTo>
                    <a:pt x="403" y="65"/>
                    <a:pt x="390" y="48"/>
                    <a:pt x="377" y="55"/>
                  </a:cubicBezTo>
                  <a:cubicBezTo>
                    <a:pt x="317" y="92"/>
                    <a:pt x="250" y="116"/>
                    <a:pt x="184" y="141"/>
                  </a:cubicBezTo>
                  <a:cubicBezTo>
                    <a:pt x="188" y="147"/>
                    <a:pt x="192" y="153"/>
                    <a:pt x="196" y="158"/>
                  </a:cubicBezTo>
                  <a:cubicBezTo>
                    <a:pt x="229" y="109"/>
                    <a:pt x="274" y="88"/>
                    <a:pt x="328" y="68"/>
                  </a:cubicBezTo>
                  <a:cubicBezTo>
                    <a:pt x="342" y="63"/>
                    <a:pt x="334" y="42"/>
                    <a:pt x="320" y="47"/>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
              <a:extLst>
                <a:ext uri="{FF2B5EF4-FFF2-40B4-BE49-F238E27FC236}">
                  <a16:creationId xmlns:a16="http://schemas.microsoft.com/office/drawing/2014/main" xmlns="" id="{C4474C4B-7A45-4E36-9C09-68F248FA38EB}"/>
                </a:ext>
              </a:extLst>
            </p:cNvPr>
            <p:cNvSpPr>
              <a:spLocks/>
            </p:cNvSpPr>
            <p:nvPr/>
          </p:nvSpPr>
          <p:spPr bwMode="auto">
            <a:xfrm>
              <a:off x="5434" y="3157"/>
              <a:ext cx="164" cy="156"/>
            </a:xfrm>
            <a:custGeom>
              <a:avLst/>
              <a:gdLst>
                <a:gd name="T0" fmla="*/ 13 w 78"/>
                <a:gd name="T1" fmla="*/ 26 h 74"/>
                <a:gd name="T2" fmla="*/ 51 w 78"/>
                <a:gd name="T3" fmla="*/ 61 h 74"/>
                <a:gd name="T4" fmla="*/ 72 w 78"/>
                <a:gd name="T5" fmla="*/ 53 h 74"/>
                <a:gd name="T6" fmla="*/ 23 w 78"/>
                <a:gd name="T7" fmla="*/ 6 h 74"/>
                <a:gd name="T8" fmla="*/ 13 w 78"/>
                <a:gd name="T9" fmla="*/ 26 h 74"/>
              </a:gdLst>
              <a:ahLst/>
              <a:cxnLst>
                <a:cxn ang="0">
                  <a:pos x="T0" y="T1"/>
                </a:cxn>
                <a:cxn ang="0">
                  <a:pos x="T2" y="T3"/>
                </a:cxn>
                <a:cxn ang="0">
                  <a:pos x="T4" y="T5"/>
                </a:cxn>
                <a:cxn ang="0">
                  <a:pos x="T6" y="T7"/>
                </a:cxn>
                <a:cxn ang="0">
                  <a:pos x="T8" y="T9"/>
                </a:cxn>
              </a:cxnLst>
              <a:rect l="0" t="0" r="r" b="b"/>
              <a:pathLst>
                <a:path w="78" h="74">
                  <a:moveTo>
                    <a:pt x="13" y="26"/>
                  </a:moveTo>
                  <a:cubicBezTo>
                    <a:pt x="31" y="34"/>
                    <a:pt x="44" y="42"/>
                    <a:pt x="51" y="61"/>
                  </a:cubicBezTo>
                  <a:cubicBezTo>
                    <a:pt x="57" y="74"/>
                    <a:pt x="78" y="66"/>
                    <a:pt x="72" y="53"/>
                  </a:cubicBezTo>
                  <a:cubicBezTo>
                    <a:pt x="63" y="29"/>
                    <a:pt x="45" y="16"/>
                    <a:pt x="23" y="6"/>
                  </a:cubicBezTo>
                  <a:cubicBezTo>
                    <a:pt x="10" y="0"/>
                    <a:pt x="0" y="20"/>
                    <a:pt x="13" y="2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0">
              <a:extLst>
                <a:ext uri="{FF2B5EF4-FFF2-40B4-BE49-F238E27FC236}">
                  <a16:creationId xmlns:a16="http://schemas.microsoft.com/office/drawing/2014/main" xmlns="" id="{A3496EFC-5075-4265-9F7B-A6EF82EB047E}"/>
                </a:ext>
              </a:extLst>
            </p:cNvPr>
            <p:cNvSpPr>
              <a:spLocks/>
            </p:cNvSpPr>
            <p:nvPr/>
          </p:nvSpPr>
          <p:spPr bwMode="auto">
            <a:xfrm>
              <a:off x="6185" y="1507"/>
              <a:ext cx="254" cy="226"/>
            </a:xfrm>
            <a:custGeom>
              <a:avLst/>
              <a:gdLst>
                <a:gd name="T0" fmla="*/ 107 w 121"/>
                <a:gd name="T1" fmla="*/ 26 h 108"/>
                <a:gd name="T2" fmla="*/ 47 w 121"/>
                <a:gd name="T3" fmla="*/ 1 h 108"/>
                <a:gd name="T4" fmla="*/ 23 w 121"/>
                <a:gd name="T5" fmla="*/ 10 h 108"/>
                <a:gd name="T6" fmla="*/ 13 w 121"/>
                <a:gd name="T7" fmla="*/ 25 h 108"/>
                <a:gd name="T8" fmla="*/ 8 w 121"/>
                <a:gd name="T9" fmla="*/ 47 h 108"/>
                <a:gd name="T10" fmla="*/ 0 w 121"/>
                <a:gd name="T11" fmla="*/ 58 h 108"/>
                <a:gd name="T12" fmla="*/ 0 w 121"/>
                <a:gd name="T13" fmla="*/ 59 h 108"/>
                <a:gd name="T14" fmla="*/ 13 w 121"/>
                <a:gd name="T15" fmla="*/ 69 h 108"/>
                <a:gd name="T16" fmla="*/ 67 w 121"/>
                <a:gd name="T17" fmla="*/ 54 h 108"/>
                <a:gd name="T18" fmla="*/ 116 w 121"/>
                <a:gd name="T19" fmla="*/ 29 h 108"/>
                <a:gd name="T20" fmla="*/ 54 w 121"/>
                <a:gd name="T21" fmla="*/ 24 h 108"/>
                <a:gd name="T22" fmla="*/ 30 w 121"/>
                <a:gd name="T23" fmla="*/ 83 h 108"/>
                <a:gd name="T24" fmla="*/ 48 w 121"/>
                <a:gd name="T25" fmla="*/ 97 h 108"/>
                <a:gd name="T26" fmla="*/ 60 w 121"/>
                <a:gd name="T27" fmla="*/ 54 h 108"/>
                <a:gd name="T28" fmla="*/ 75 w 121"/>
                <a:gd name="T29" fmla="*/ 38 h 108"/>
                <a:gd name="T30" fmla="*/ 95 w 121"/>
                <a:gd name="T31" fmla="*/ 36 h 108"/>
                <a:gd name="T32" fmla="*/ 94 w 121"/>
                <a:gd name="T33" fmla="*/ 21 h 108"/>
                <a:gd name="T34" fmla="*/ 47 w 121"/>
                <a:gd name="T35" fmla="*/ 37 h 108"/>
                <a:gd name="T36" fmla="*/ 11 w 121"/>
                <a:gd name="T37" fmla="*/ 46 h 108"/>
                <a:gd name="T38" fmla="*/ 23 w 121"/>
                <a:gd name="T39" fmla="*/ 57 h 108"/>
                <a:gd name="T40" fmla="*/ 23 w 121"/>
                <a:gd name="T41" fmla="*/ 57 h 108"/>
                <a:gd name="T42" fmla="*/ 15 w 121"/>
                <a:gd name="T43" fmla="*/ 68 h 108"/>
                <a:gd name="T44" fmla="*/ 48 w 121"/>
                <a:gd name="T45" fmla="*/ 23 h 108"/>
                <a:gd name="T46" fmla="*/ 72 w 121"/>
                <a:gd name="T47" fmla="*/ 35 h 108"/>
                <a:gd name="T48" fmla="*/ 103 w 121"/>
                <a:gd name="T49" fmla="*/ 48 h 108"/>
                <a:gd name="T50" fmla="*/ 107 w 121"/>
                <a:gd name="T51"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08">
                  <a:moveTo>
                    <a:pt x="107" y="26"/>
                  </a:moveTo>
                  <a:cubicBezTo>
                    <a:pt x="86" y="21"/>
                    <a:pt x="69" y="2"/>
                    <a:pt x="47" y="1"/>
                  </a:cubicBezTo>
                  <a:cubicBezTo>
                    <a:pt x="38" y="0"/>
                    <a:pt x="30" y="4"/>
                    <a:pt x="23" y="10"/>
                  </a:cubicBezTo>
                  <a:cubicBezTo>
                    <a:pt x="19" y="15"/>
                    <a:pt x="16" y="20"/>
                    <a:pt x="13" y="25"/>
                  </a:cubicBezTo>
                  <a:cubicBezTo>
                    <a:pt x="12" y="28"/>
                    <a:pt x="2" y="50"/>
                    <a:pt x="8" y="47"/>
                  </a:cubicBezTo>
                  <a:cubicBezTo>
                    <a:pt x="3" y="50"/>
                    <a:pt x="0" y="53"/>
                    <a:pt x="0" y="58"/>
                  </a:cubicBezTo>
                  <a:cubicBezTo>
                    <a:pt x="0" y="59"/>
                    <a:pt x="0" y="59"/>
                    <a:pt x="0" y="59"/>
                  </a:cubicBezTo>
                  <a:cubicBezTo>
                    <a:pt x="0" y="65"/>
                    <a:pt x="7" y="69"/>
                    <a:pt x="13" y="69"/>
                  </a:cubicBezTo>
                  <a:cubicBezTo>
                    <a:pt x="30" y="68"/>
                    <a:pt x="50" y="59"/>
                    <a:pt x="67" y="54"/>
                  </a:cubicBezTo>
                  <a:cubicBezTo>
                    <a:pt x="79" y="51"/>
                    <a:pt x="113" y="45"/>
                    <a:pt x="116" y="29"/>
                  </a:cubicBezTo>
                  <a:cubicBezTo>
                    <a:pt x="121" y="1"/>
                    <a:pt x="64" y="17"/>
                    <a:pt x="54" y="24"/>
                  </a:cubicBezTo>
                  <a:cubicBezTo>
                    <a:pt x="32" y="39"/>
                    <a:pt x="45" y="66"/>
                    <a:pt x="30" y="83"/>
                  </a:cubicBezTo>
                  <a:cubicBezTo>
                    <a:pt x="21" y="94"/>
                    <a:pt x="38" y="108"/>
                    <a:pt x="48" y="97"/>
                  </a:cubicBezTo>
                  <a:cubicBezTo>
                    <a:pt x="58" y="85"/>
                    <a:pt x="58" y="69"/>
                    <a:pt x="60" y="54"/>
                  </a:cubicBezTo>
                  <a:cubicBezTo>
                    <a:pt x="62" y="45"/>
                    <a:pt x="67" y="41"/>
                    <a:pt x="75" y="38"/>
                  </a:cubicBezTo>
                  <a:cubicBezTo>
                    <a:pt x="82" y="36"/>
                    <a:pt x="89" y="36"/>
                    <a:pt x="95" y="36"/>
                  </a:cubicBezTo>
                  <a:cubicBezTo>
                    <a:pt x="106" y="35"/>
                    <a:pt x="102" y="17"/>
                    <a:pt x="94" y="21"/>
                  </a:cubicBezTo>
                  <a:cubicBezTo>
                    <a:pt x="79" y="28"/>
                    <a:pt x="63" y="32"/>
                    <a:pt x="47" y="37"/>
                  </a:cubicBezTo>
                  <a:cubicBezTo>
                    <a:pt x="36" y="40"/>
                    <a:pt x="21" y="46"/>
                    <a:pt x="11" y="46"/>
                  </a:cubicBezTo>
                  <a:cubicBezTo>
                    <a:pt x="15" y="50"/>
                    <a:pt x="19" y="53"/>
                    <a:pt x="23" y="57"/>
                  </a:cubicBezTo>
                  <a:cubicBezTo>
                    <a:pt x="23" y="57"/>
                    <a:pt x="23" y="57"/>
                    <a:pt x="23" y="57"/>
                  </a:cubicBezTo>
                  <a:cubicBezTo>
                    <a:pt x="20" y="60"/>
                    <a:pt x="18" y="64"/>
                    <a:pt x="15" y="68"/>
                  </a:cubicBezTo>
                  <a:cubicBezTo>
                    <a:pt x="29" y="61"/>
                    <a:pt x="29" y="20"/>
                    <a:pt x="48" y="23"/>
                  </a:cubicBezTo>
                  <a:cubicBezTo>
                    <a:pt x="56" y="25"/>
                    <a:pt x="65" y="31"/>
                    <a:pt x="72" y="35"/>
                  </a:cubicBezTo>
                  <a:cubicBezTo>
                    <a:pt x="82" y="41"/>
                    <a:pt x="92" y="45"/>
                    <a:pt x="103" y="48"/>
                  </a:cubicBezTo>
                  <a:cubicBezTo>
                    <a:pt x="117" y="52"/>
                    <a:pt x="121" y="30"/>
                    <a:pt x="107" y="2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1">
              <a:extLst>
                <a:ext uri="{FF2B5EF4-FFF2-40B4-BE49-F238E27FC236}">
                  <a16:creationId xmlns:a16="http://schemas.microsoft.com/office/drawing/2014/main" xmlns="" id="{D8828481-53B9-4569-A59D-31F4CA8EC125}"/>
                </a:ext>
              </a:extLst>
            </p:cNvPr>
            <p:cNvSpPr>
              <a:spLocks/>
            </p:cNvSpPr>
            <p:nvPr/>
          </p:nvSpPr>
          <p:spPr bwMode="auto">
            <a:xfrm>
              <a:off x="5675" y="1828"/>
              <a:ext cx="424" cy="331"/>
            </a:xfrm>
            <a:custGeom>
              <a:avLst/>
              <a:gdLst>
                <a:gd name="T0" fmla="*/ 42 w 202"/>
                <a:gd name="T1" fmla="*/ 46 h 158"/>
                <a:gd name="T2" fmla="*/ 12 w 202"/>
                <a:gd name="T3" fmla="*/ 84 h 158"/>
                <a:gd name="T4" fmla="*/ 2 w 202"/>
                <a:gd name="T5" fmla="*/ 138 h 158"/>
                <a:gd name="T6" fmla="*/ 11 w 202"/>
                <a:gd name="T7" fmla="*/ 148 h 158"/>
                <a:gd name="T8" fmla="*/ 41 w 202"/>
                <a:gd name="T9" fmla="*/ 151 h 158"/>
                <a:gd name="T10" fmla="*/ 33 w 202"/>
                <a:gd name="T11" fmla="*/ 136 h 158"/>
                <a:gd name="T12" fmla="*/ 31 w 202"/>
                <a:gd name="T13" fmla="*/ 141 h 158"/>
                <a:gd name="T14" fmla="*/ 49 w 202"/>
                <a:gd name="T15" fmla="*/ 152 h 158"/>
                <a:gd name="T16" fmla="*/ 77 w 202"/>
                <a:gd name="T17" fmla="*/ 102 h 158"/>
                <a:gd name="T18" fmla="*/ 73 w 202"/>
                <a:gd name="T19" fmla="*/ 60 h 158"/>
                <a:gd name="T20" fmla="*/ 64 w 202"/>
                <a:gd name="T21" fmla="*/ 75 h 158"/>
                <a:gd name="T22" fmla="*/ 64 w 202"/>
                <a:gd name="T23" fmla="*/ 71 h 158"/>
                <a:gd name="T24" fmla="*/ 74 w 202"/>
                <a:gd name="T25" fmla="*/ 64 h 158"/>
                <a:gd name="T26" fmla="*/ 66 w 202"/>
                <a:gd name="T27" fmla="*/ 57 h 158"/>
                <a:gd name="T28" fmla="*/ 60 w 202"/>
                <a:gd name="T29" fmla="*/ 52 h 158"/>
                <a:gd name="T30" fmla="*/ 40 w 202"/>
                <a:gd name="T31" fmla="*/ 61 h 158"/>
                <a:gd name="T32" fmla="*/ 11 w 202"/>
                <a:gd name="T33" fmla="*/ 115 h 158"/>
                <a:gd name="T34" fmla="*/ 22 w 202"/>
                <a:gd name="T35" fmla="*/ 131 h 158"/>
                <a:gd name="T36" fmla="*/ 102 w 202"/>
                <a:gd name="T37" fmla="*/ 76 h 158"/>
                <a:gd name="T38" fmla="*/ 88 w 202"/>
                <a:gd name="T39" fmla="*/ 69 h 158"/>
                <a:gd name="T40" fmla="*/ 25 w 202"/>
                <a:gd name="T41" fmla="*/ 92 h 158"/>
                <a:gd name="T42" fmla="*/ 33 w 202"/>
                <a:gd name="T43" fmla="*/ 113 h 158"/>
                <a:gd name="T44" fmla="*/ 189 w 202"/>
                <a:gd name="T45" fmla="*/ 26 h 158"/>
                <a:gd name="T46" fmla="*/ 176 w 202"/>
                <a:gd name="T47" fmla="*/ 8 h 158"/>
                <a:gd name="T48" fmla="*/ 25 w 202"/>
                <a:gd name="T49" fmla="*/ 92 h 158"/>
                <a:gd name="T50" fmla="*/ 33 w 202"/>
                <a:gd name="T51" fmla="*/ 113 h 158"/>
                <a:gd name="T52" fmla="*/ 96 w 202"/>
                <a:gd name="T53" fmla="*/ 90 h 158"/>
                <a:gd name="T54" fmla="*/ 81 w 202"/>
                <a:gd name="T55" fmla="*/ 83 h 158"/>
                <a:gd name="T56" fmla="*/ 20 w 202"/>
                <a:gd name="T57" fmla="*/ 109 h 158"/>
                <a:gd name="T58" fmla="*/ 31 w 202"/>
                <a:gd name="T59" fmla="*/ 125 h 158"/>
                <a:gd name="T60" fmla="*/ 56 w 202"/>
                <a:gd name="T61" fmla="*/ 78 h 158"/>
                <a:gd name="T62" fmla="*/ 59 w 202"/>
                <a:gd name="T63" fmla="*/ 73 h 158"/>
                <a:gd name="T64" fmla="*/ 48 w 202"/>
                <a:gd name="T65" fmla="*/ 70 h 158"/>
                <a:gd name="T66" fmla="*/ 54 w 202"/>
                <a:gd name="T67" fmla="*/ 76 h 158"/>
                <a:gd name="T68" fmla="*/ 76 w 202"/>
                <a:gd name="T69" fmla="*/ 87 h 158"/>
                <a:gd name="T70" fmla="*/ 85 w 202"/>
                <a:gd name="T71" fmla="*/ 80 h 158"/>
                <a:gd name="T72" fmla="*/ 85 w 202"/>
                <a:gd name="T73" fmla="*/ 68 h 158"/>
                <a:gd name="T74" fmla="*/ 75 w 202"/>
                <a:gd name="T75" fmla="*/ 83 h 158"/>
                <a:gd name="T76" fmla="*/ 64 w 202"/>
                <a:gd name="T77" fmla="*/ 76 h 158"/>
                <a:gd name="T78" fmla="*/ 61 w 202"/>
                <a:gd name="T79" fmla="*/ 84 h 158"/>
                <a:gd name="T80" fmla="*/ 50 w 202"/>
                <a:gd name="T81" fmla="*/ 106 h 158"/>
                <a:gd name="T82" fmla="*/ 40 w 202"/>
                <a:gd name="T83" fmla="*/ 125 h 158"/>
                <a:gd name="T84" fmla="*/ 35 w 202"/>
                <a:gd name="T85" fmla="*/ 134 h 158"/>
                <a:gd name="T86" fmla="*/ 53 w 202"/>
                <a:gd name="T87" fmla="*/ 145 h 158"/>
                <a:gd name="T88" fmla="*/ 53 w 202"/>
                <a:gd name="T89" fmla="*/ 145 h 158"/>
                <a:gd name="T90" fmla="*/ 45 w 202"/>
                <a:gd name="T91" fmla="*/ 129 h 158"/>
                <a:gd name="T92" fmla="*/ 15 w 202"/>
                <a:gd name="T93" fmla="*/ 126 h 158"/>
                <a:gd name="T94" fmla="*/ 24 w 202"/>
                <a:gd name="T95" fmla="*/ 136 h 158"/>
                <a:gd name="T96" fmla="*/ 37 w 202"/>
                <a:gd name="T97" fmla="*/ 89 h 158"/>
                <a:gd name="T98" fmla="*/ 63 w 202"/>
                <a:gd name="T99" fmla="*/ 56 h 158"/>
                <a:gd name="T100" fmla="*/ 42 w 202"/>
                <a:gd name="T101"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158">
                  <a:moveTo>
                    <a:pt x="42" y="46"/>
                  </a:moveTo>
                  <a:cubicBezTo>
                    <a:pt x="35" y="61"/>
                    <a:pt x="22" y="71"/>
                    <a:pt x="12" y="84"/>
                  </a:cubicBezTo>
                  <a:cubicBezTo>
                    <a:pt x="1" y="100"/>
                    <a:pt x="0" y="120"/>
                    <a:pt x="2" y="138"/>
                  </a:cubicBezTo>
                  <a:cubicBezTo>
                    <a:pt x="2" y="143"/>
                    <a:pt x="6" y="148"/>
                    <a:pt x="11" y="148"/>
                  </a:cubicBezTo>
                  <a:cubicBezTo>
                    <a:pt x="21" y="149"/>
                    <a:pt x="31" y="150"/>
                    <a:pt x="41" y="151"/>
                  </a:cubicBezTo>
                  <a:cubicBezTo>
                    <a:pt x="38" y="146"/>
                    <a:pt x="35" y="141"/>
                    <a:pt x="33" y="136"/>
                  </a:cubicBezTo>
                  <a:cubicBezTo>
                    <a:pt x="32" y="137"/>
                    <a:pt x="31" y="139"/>
                    <a:pt x="31" y="141"/>
                  </a:cubicBezTo>
                  <a:cubicBezTo>
                    <a:pt x="30" y="150"/>
                    <a:pt x="40" y="158"/>
                    <a:pt x="49" y="152"/>
                  </a:cubicBezTo>
                  <a:cubicBezTo>
                    <a:pt x="62" y="142"/>
                    <a:pt x="70" y="116"/>
                    <a:pt x="77" y="102"/>
                  </a:cubicBezTo>
                  <a:cubicBezTo>
                    <a:pt x="81" y="94"/>
                    <a:pt x="99" y="56"/>
                    <a:pt x="73" y="60"/>
                  </a:cubicBezTo>
                  <a:cubicBezTo>
                    <a:pt x="66" y="62"/>
                    <a:pt x="62" y="68"/>
                    <a:pt x="64" y="75"/>
                  </a:cubicBezTo>
                  <a:cubicBezTo>
                    <a:pt x="64" y="74"/>
                    <a:pt x="64" y="72"/>
                    <a:pt x="64" y="71"/>
                  </a:cubicBezTo>
                  <a:cubicBezTo>
                    <a:pt x="67" y="69"/>
                    <a:pt x="71" y="66"/>
                    <a:pt x="74" y="64"/>
                  </a:cubicBezTo>
                  <a:cubicBezTo>
                    <a:pt x="78" y="64"/>
                    <a:pt x="69" y="59"/>
                    <a:pt x="66" y="57"/>
                  </a:cubicBezTo>
                  <a:cubicBezTo>
                    <a:pt x="65" y="55"/>
                    <a:pt x="64" y="54"/>
                    <a:pt x="60" y="52"/>
                  </a:cubicBezTo>
                  <a:cubicBezTo>
                    <a:pt x="52" y="48"/>
                    <a:pt x="45" y="55"/>
                    <a:pt x="40" y="61"/>
                  </a:cubicBezTo>
                  <a:cubicBezTo>
                    <a:pt x="28" y="77"/>
                    <a:pt x="19" y="97"/>
                    <a:pt x="11" y="115"/>
                  </a:cubicBezTo>
                  <a:cubicBezTo>
                    <a:pt x="7" y="122"/>
                    <a:pt x="13" y="133"/>
                    <a:pt x="22" y="131"/>
                  </a:cubicBezTo>
                  <a:cubicBezTo>
                    <a:pt x="48" y="126"/>
                    <a:pt x="112" y="114"/>
                    <a:pt x="102" y="76"/>
                  </a:cubicBezTo>
                  <a:cubicBezTo>
                    <a:pt x="101" y="70"/>
                    <a:pt x="93" y="67"/>
                    <a:pt x="88" y="69"/>
                  </a:cubicBezTo>
                  <a:cubicBezTo>
                    <a:pt x="67" y="77"/>
                    <a:pt x="46" y="84"/>
                    <a:pt x="25" y="92"/>
                  </a:cubicBezTo>
                  <a:cubicBezTo>
                    <a:pt x="27" y="99"/>
                    <a:pt x="30" y="106"/>
                    <a:pt x="33" y="113"/>
                  </a:cubicBezTo>
                  <a:cubicBezTo>
                    <a:pt x="89" y="92"/>
                    <a:pt x="139" y="57"/>
                    <a:pt x="189" y="26"/>
                  </a:cubicBezTo>
                  <a:cubicBezTo>
                    <a:pt x="202" y="18"/>
                    <a:pt x="188" y="0"/>
                    <a:pt x="176" y="8"/>
                  </a:cubicBezTo>
                  <a:cubicBezTo>
                    <a:pt x="127" y="38"/>
                    <a:pt x="79" y="71"/>
                    <a:pt x="25" y="92"/>
                  </a:cubicBezTo>
                  <a:cubicBezTo>
                    <a:pt x="11" y="97"/>
                    <a:pt x="19" y="118"/>
                    <a:pt x="33" y="113"/>
                  </a:cubicBezTo>
                  <a:cubicBezTo>
                    <a:pt x="54" y="105"/>
                    <a:pt x="75" y="98"/>
                    <a:pt x="96" y="90"/>
                  </a:cubicBezTo>
                  <a:cubicBezTo>
                    <a:pt x="91" y="88"/>
                    <a:pt x="86" y="85"/>
                    <a:pt x="81" y="83"/>
                  </a:cubicBezTo>
                  <a:cubicBezTo>
                    <a:pt x="84" y="94"/>
                    <a:pt x="28" y="107"/>
                    <a:pt x="20" y="109"/>
                  </a:cubicBezTo>
                  <a:cubicBezTo>
                    <a:pt x="24" y="114"/>
                    <a:pt x="27" y="119"/>
                    <a:pt x="31" y="125"/>
                  </a:cubicBezTo>
                  <a:cubicBezTo>
                    <a:pt x="38" y="109"/>
                    <a:pt x="46" y="93"/>
                    <a:pt x="56" y="78"/>
                  </a:cubicBezTo>
                  <a:cubicBezTo>
                    <a:pt x="57" y="76"/>
                    <a:pt x="58" y="75"/>
                    <a:pt x="59" y="73"/>
                  </a:cubicBezTo>
                  <a:cubicBezTo>
                    <a:pt x="62" y="69"/>
                    <a:pt x="59" y="68"/>
                    <a:pt x="48" y="70"/>
                  </a:cubicBezTo>
                  <a:cubicBezTo>
                    <a:pt x="49" y="72"/>
                    <a:pt x="52" y="74"/>
                    <a:pt x="54" y="76"/>
                  </a:cubicBezTo>
                  <a:cubicBezTo>
                    <a:pt x="60" y="81"/>
                    <a:pt x="67" y="87"/>
                    <a:pt x="76" y="87"/>
                  </a:cubicBezTo>
                  <a:cubicBezTo>
                    <a:pt x="79" y="86"/>
                    <a:pt x="83" y="84"/>
                    <a:pt x="85" y="80"/>
                  </a:cubicBezTo>
                  <a:cubicBezTo>
                    <a:pt x="86" y="75"/>
                    <a:pt x="86" y="72"/>
                    <a:pt x="85" y="68"/>
                  </a:cubicBezTo>
                  <a:cubicBezTo>
                    <a:pt x="82" y="73"/>
                    <a:pt x="79" y="78"/>
                    <a:pt x="75" y="83"/>
                  </a:cubicBezTo>
                  <a:cubicBezTo>
                    <a:pt x="58" y="86"/>
                    <a:pt x="68" y="66"/>
                    <a:pt x="64" y="76"/>
                  </a:cubicBezTo>
                  <a:cubicBezTo>
                    <a:pt x="63" y="78"/>
                    <a:pt x="62" y="81"/>
                    <a:pt x="61" y="84"/>
                  </a:cubicBezTo>
                  <a:cubicBezTo>
                    <a:pt x="58" y="91"/>
                    <a:pt x="54" y="99"/>
                    <a:pt x="50" y="106"/>
                  </a:cubicBezTo>
                  <a:cubicBezTo>
                    <a:pt x="47" y="112"/>
                    <a:pt x="44" y="118"/>
                    <a:pt x="40" y="125"/>
                  </a:cubicBezTo>
                  <a:cubicBezTo>
                    <a:pt x="39" y="127"/>
                    <a:pt x="32" y="136"/>
                    <a:pt x="35" y="134"/>
                  </a:cubicBezTo>
                  <a:cubicBezTo>
                    <a:pt x="41" y="137"/>
                    <a:pt x="47" y="141"/>
                    <a:pt x="53" y="145"/>
                  </a:cubicBezTo>
                  <a:cubicBezTo>
                    <a:pt x="52" y="147"/>
                    <a:pt x="52" y="147"/>
                    <a:pt x="53" y="145"/>
                  </a:cubicBezTo>
                  <a:cubicBezTo>
                    <a:pt x="56" y="139"/>
                    <a:pt x="52" y="130"/>
                    <a:pt x="45" y="129"/>
                  </a:cubicBezTo>
                  <a:cubicBezTo>
                    <a:pt x="35" y="128"/>
                    <a:pt x="25" y="127"/>
                    <a:pt x="15" y="126"/>
                  </a:cubicBezTo>
                  <a:cubicBezTo>
                    <a:pt x="18" y="130"/>
                    <a:pt x="21" y="133"/>
                    <a:pt x="24" y="136"/>
                  </a:cubicBezTo>
                  <a:cubicBezTo>
                    <a:pt x="23" y="118"/>
                    <a:pt x="24" y="103"/>
                    <a:pt x="37" y="89"/>
                  </a:cubicBezTo>
                  <a:cubicBezTo>
                    <a:pt x="47" y="78"/>
                    <a:pt x="56" y="69"/>
                    <a:pt x="63" y="56"/>
                  </a:cubicBezTo>
                  <a:cubicBezTo>
                    <a:pt x="69" y="43"/>
                    <a:pt x="49" y="34"/>
                    <a:pt x="42" y="4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2">
              <a:extLst>
                <a:ext uri="{FF2B5EF4-FFF2-40B4-BE49-F238E27FC236}">
                  <a16:creationId xmlns:a16="http://schemas.microsoft.com/office/drawing/2014/main" xmlns="" id="{E6DB8B36-60F2-4827-AA9F-690EE64BDC45}"/>
                </a:ext>
              </a:extLst>
            </p:cNvPr>
            <p:cNvSpPr>
              <a:spLocks/>
            </p:cNvSpPr>
            <p:nvPr/>
          </p:nvSpPr>
          <p:spPr bwMode="auto">
            <a:xfrm>
              <a:off x="5048" y="1278"/>
              <a:ext cx="334" cy="271"/>
            </a:xfrm>
            <a:custGeom>
              <a:avLst/>
              <a:gdLst>
                <a:gd name="T0" fmla="*/ 91 w 159"/>
                <a:gd name="T1" fmla="*/ 26 h 129"/>
                <a:gd name="T2" fmla="*/ 22 w 159"/>
                <a:gd name="T3" fmla="*/ 39 h 129"/>
                <a:gd name="T4" fmla="*/ 25 w 159"/>
                <a:gd name="T5" fmla="*/ 120 h 129"/>
                <a:gd name="T6" fmla="*/ 42 w 159"/>
                <a:gd name="T7" fmla="*/ 125 h 129"/>
                <a:gd name="T8" fmla="*/ 100 w 159"/>
                <a:gd name="T9" fmla="*/ 93 h 129"/>
                <a:gd name="T10" fmla="*/ 123 w 159"/>
                <a:gd name="T11" fmla="*/ 18 h 129"/>
                <a:gd name="T12" fmla="*/ 102 w 159"/>
                <a:gd name="T13" fmla="*/ 11 h 129"/>
                <a:gd name="T14" fmla="*/ 41 w 159"/>
                <a:gd name="T15" fmla="*/ 77 h 129"/>
                <a:gd name="T16" fmla="*/ 55 w 159"/>
                <a:gd name="T17" fmla="*/ 92 h 129"/>
                <a:gd name="T18" fmla="*/ 96 w 159"/>
                <a:gd name="T19" fmla="*/ 66 h 129"/>
                <a:gd name="T20" fmla="*/ 139 w 159"/>
                <a:gd name="T21" fmla="*/ 30 h 129"/>
                <a:gd name="T22" fmla="*/ 138 w 159"/>
                <a:gd name="T23" fmla="*/ 14 h 129"/>
                <a:gd name="T24" fmla="*/ 104 w 159"/>
                <a:gd name="T25" fmla="*/ 13 h 129"/>
                <a:gd name="T26" fmla="*/ 64 w 159"/>
                <a:gd name="T27" fmla="*/ 26 h 129"/>
                <a:gd name="T28" fmla="*/ 82 w 159"/>
                <a:gd name="T29" fmla="*/ 55 h 129"/>
                <a:gd name="T30" fmla="*/ 146 w 159"/>
                <a:gd name="T31" fmla="*/ 29 h 129"/>
                <a:gd name="T32" fmla="*/ 138 w 159"/>
                <a:gd name="T33" fmla="*/ 8 h 129"/>
                <a:gd name="T34" fmla="*/ 110 w 159"/>
                <a:gd name="T35" fmla="*/ 29 h 129"/>
                <a:gd name="T36" fmla="*/ 82 w 159"/>
                <a:gd name="T37" fmla="*/ 31 h 129"/>
                <a:gd name="T38" fmla="*/ 86 w 159"/>
                <a:gd name="T39" fmla="*/ 39 h 129"/>
                <a:gd name="T40" fmla="*/ 112 w 159"/>
                <a:gd name="T41" fmla="*/ 34 h 129"/>
                <a:gd name="T42" fmla="*/ 124 w 159"/>
                <a:gd name="T43" fmla="*/ 33 h 129"/>
                <a:gd name="T44" fmla="*/ 124 w 159"/>
                <a:gd name="T45" fmla="*/ 32 h 129"/>
                <a:gd name="T46" fmla="*/ 122 w 159"/>
                <a:gd name="T47" fmla="*/ 16 h 129"/>
                <a:gd name="T48" fmla="*/ 110 w 159"/>
                <a:gd name="T49" fmla="*/ 25 h 129"/>
                <a:gd name="T50" fmla="*/ 88 w 159"/>
                <a:gd name="T51" fmla="*/ 44 h 129"/>
                <a:gd name="T52" fmla="*/ 47 w 159"/>
                <a:gd name="T53" fmla="*/ 71 h 129"/>
                <a:gd name="T54" fmla="*/ 61 w 159"/>
                <a:gd name="T55" fmla="*/ 86 h 129"/>
                <a:gd name="T56" fmla="*/ 122 w 159"/>
                <a:gd name="T57" fmla="*/ 20 h 129"/>
                <a:gd name="T58" fmla="*/ 101 w 159"/>
                <a:gd name="T59" fmla="*/ 14 h 129"/>
                <a:gd name="T60" fmla="*/ 84 w 159"/>
                <a:gd name="T61" fmla="*/ 78 h 129"/>
                <a:gd name="T62" fmla="*/ 29 w 159"/>
                <a:gd name="T63" fmla="*/ 107 h 129"/>
                <a:gd name="T64" fmla="*/ 46 w 159"/>
                <a:gd name="T65" fmla="*/ 112 h 129"/>
                <a:gd name="T66" fmla="*/ 40 w 159"/>
                <a:gd name="T67" fmla="*/ 54 h 129"/>
                <a:gd name="T68" fmla="*/ 93 w 159"/>
                <a:gd name="T69" fmla="*/ 49 h 129"/>
                <a:gd name="T70" fmla="*/ 91 w 159"/>
                <a:gd name="T71" fmla="*/ 2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9">
                  <a:moveTo>
                    <a:pt x="91" y="26"/>
                  </a:moveTo>
                  <a:cubicBezTo>
                    <a:pt x="70" y="29"/>
                    <a:pt x="39" y="24"/>
                    <a:pt x="22" y="39"/>
                  </a:cubicBezTo>
                  <a:cubicBezTo>
                    <a:pt x="0" y="58"/>
                    <a:pt x="17" y="98"/>
                    <a:pt x="25" y="120"/>
                  </a:cubicBezTo>
                  <a:cubicBezTo>
                    <a:pt x="27" y="127"/>
                    <a:pt x="36" y="129"/>
                    <a:pt x="42" y="125"/>
                  </a:cubicBezTo>
                  <a:cubicBezTo>
                    <a:pt x="60" y="114"/>
                    <a:pt x="84" y="108"/>
                    <a:pt x="100" y="93"/>
                  </a:cubicBezTo>
                  <a:cubicBezTo>
                    <a:pt x="120" y="75"/>
                    <a:pt x="121" y="42"/>
                    <a:pt x="123" y="18"/>
                  </a:cubicBezTo>
                  <a:cubicBezTo>
                    <a:pt x="125" y="5"/>
                    <a:pt x="108" y="0"/>
                    <a:pt x="102" y="11"/>
                  </a:cubicBezTo>
                  <a:cubicBezTo>
                    <a:pt x="88" y="37"/>
                    <a:pt x="55" y="50"/>
                    <a:pt x="41" y="77"/>
                  </a:cubicBezTo>
                  <a:cubicBezTo>
                    <a:pt x="36" y="85"/>
                    <a:pt x="46" y="95"/>
                    <a:pt x="55" y="92"/>
                  </a:cubicBezTo>
                  <a:cubicBezTo>
                    <a:pt x="70" y="86"/>
                    <a:pt x="83" y="76"/>
                    <a:pt x="96" y="66"/>
                  </a:cubicBezTo>
                  <a:cubicBezTo>
                    <a:pt x="110" y="55"/>
                    <a:pt x="128" y="43"/>
                    <a:pt x="139" y="30"/>
                  </a:cubicBezTo>
                  <a:cubicBezTo>
                    <a:pt x="144" y="25"/>
                    <a:pt x="142" y="19"/>
                    <a:pt x="138" y="14"/>
                  </a:cubicBezTo>
                  <a:cubicBezTo>
                    <a:pt x="131" y="7"/>
                    <a:pt x="112" y="12"/>
                    <a:pt x="104" y="13"/>
                  </a:cubicBezTo>
                  <a:cubicBezTo>
                    <a:pt x="93" y="14"/>
                    <a:pt x="71" y="16"/>
                    <a:pt x="64" y="26"/>
                  </a:cubicBezTo>
                  <a:cubicBezTo>
                    <a:pt x="54" y="42"/>
                    <a:pt x="69" y="50"/>
                    <a:pt x="82" y="55"/>
                  </a:cubicBezTo>
                  <a:cubicBezTo>
                    <a:pt x="112" y="67"/>
                    <a:pt x="123" y="40"/>
                    <a:pt x="146" y="29"/>
                  </a:cubicBezTo>
                  <a:cubicBezTo>
                    <a:pt x="159" y="23"/>
                    <a:pt x="151" y="2"/>
                    <a:pt x="138" y="8"/>
                  </a:cubicBezTo>
                  <a:cubicBezTo>
                    <a:pt x="127" y="14"/>
                    <a:pt x="119" y="21"/>
                    <a:pt x="110" y="29"/>
                  </a:cubicBezTo>
                  <a:cubicBezTo>
                    <a:pt x="101" y="37"/>
                    <a:pt x="91" y="37"/>
                    <a:pt x="82" y="31"/>
                  </a:cubicBezTo>
                  <a:cubicBezTo>
                    <a:pt x="93" y="38"/>
                    <a:pt x="73" y="44"/>
                    <a:pt x="86" y="39"/>
                  </a:cubicBezTo>
                  <a:cubicBezTo>
                    <a:pt x="95" y="36"/>
                    <a:pt x="104" y="35"/>
                    <a:pt x="112" y="34"/>
                  </a:cubicBezTo>
                  <a:cubicBezTo>
                    <a:pt x="116" y="34"/>
                    <a:pt x="120" y="34"/>
                    <a:pt x="124" y="33"/>
                  </a:cubicBezTo>
                  <a:cubicBezTo>
                    <a:pt x="130" y="33"/>
                    <a:pt x="127" y="35"/>
                    <a:pt x="124" y="32"/>
                  </a:cubicBezTo>
                  <a:cubicBezTo>
                    <a:pt x="123" y="26"/>
                    <a:pt x="123" y="21"/>
                    <a:pt x="122" y="16"/>
                  </a:cubicBezTo>
                  <a:cubicBezTo>
                    <a:pt x="130" y="7"/>
                    <a:pt x="113" y="23"/>
                    <a:pt x="110" y="25"/>
                  </a:cubicBezTo>
                  <a:cubicBezTo>
                    <a:pt x="103" y="31"/>
                    <a:pt x="96" y="37"/>
                    <a:pt x="88" y="44"/>
                  </a:cubicBezTo>
                  <a:cubicBezTo>
                    <a:pt x="76" y="54"/>
                    <a:pt x="63" y="65"/>
                    <a:pt x="47" y="71"/>
                  </a:cubicBezTo>
                  <a:cubicBezTo>
                    <a:pt x="52" y="76"/>
                    <a:pt x="56" y="81"/>
                    <a:pt x="61" y="86"/>
                  </a:cubicBezTo>
                  <a:cubicBezTo>
                    <a:pt x="76" y="60"/>
                    <a:pt x="108" y="47"/>
                    <a:pt x="122" y="20"/>
                  </a:cubicBezTo>
                  <a:cubicBezTo>
                    <a:pt x="115" y="18"/>
                    <a:pt x="108" y="16"/>
                    <a:pt x="101" y="14"/>
                  </a:cubicBezTo>
                  <a:cubicBezTo>
                    <a:pt x="99" y="32"/>
                    <a:pt x="100" y="65"/>
                    <a:pt x="84" y="78"/>
                  </a:cubicBezTo>
                  <a:cubicBezTo>
                    <a:pt x="68" y="91"/>
                    <a:pt x="46" y="97"/>
                    <a:pt x="29" y="107"/>
                  </a:cubicBezTo>
                  <a:cubicBezTo>
                    <a:pt x="34" y="109"/>
                    <a:pt x="40" y="110"/>
                    <a:pt x="46" y="112"/>
                  </a:cubicBezTo>
                  <a:cubicBezTo>
                    <a:pt x="42" y="101"/>
                    <a:pt x="23" y="61"/>
                    <a:pt x="40" y="54"/>
                  </a:cubicBezTo>
                  <a:cubicBezTo>
                    <a:pt x="55" y="47"/>
                    <a:pt x="77" y="50"/>
                    <a:pt x="93" y="49"/>
                  </a:cubicBezTo>
                  <a:cubicBezTo>
                    <a:pt x="107" y="47"/>
                    <a:pt x="105" y="25"/>
                    <a:pt x="91" y="2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3">
              <a:extLst>
                <a:ext uri="{FF2B5EF4-FFF2-40B4-BE49-F238E27FC236}">
                  <a16:creationId xmlns:a16="http://schemas.microsoft.com/office/drawing/2014/main" xmlns="" id="{567B29EE-7684-4440-A266-4B033290D696}"/>
                </a:ext>
              </a:extLst>
            </p:cNvPr>
            <p:cNvSpPr>
              <a:spLocks/>
            </p:cNvSpPr>
            <p:nvPr/>
          </p:nvSpPr>
          <p:spPr bwMode="auto">
            <a:xfrm>
              <a:off x="4579" y="1719"/>
              <a:ext cx="339" cy="306"/>
            </a:xfrm>
            <a:custGeom>
              <a:avLst/>
              <a:gdLst>
                <a:gd name="T0" fmla="*/ 18 w 162"/>
                <a:gd name="T1" fmla="*/ 135 h 146"/>
                <a:gd name="T2" fmla="*/ 119 w 162"/>
                <a:gd name="T3" fmla="*/ 91 h 146"/>
                <a:gd name="T4" fmla="*/ 26 w 162"/>
                <a:gd name="T5" fmla="*/ 72 h 146"/>
                <a:gd name="T6" fmla="*/ 87 w 162"/>
                <a:gd name="T7" fmla="*/ 105 h 146"/>
                <a:gd name="T8" fmla="*/ 123 w 162"/>
                <a:gd name="T9" fmla="*/ 68 h 146"/>
                <a:gd name="T10" fmla="*/ 40 w 162"/>
                <a:gd name="T11" fmla="*/ 41 h 146"/>
                <a:gd name="T12" fmla="*/ 41 w 162"/>
                <a:gd name="T13" fmla="*/ 98 h 146"/>
                <a:gd name="T14" fmla="*/ 24 w 162"/>
                <a:gd name="T15" fmla="*/ 88 h 146"/>
                <a:gd name="T16" fmla="*/ 84 w 162"/>
                <a:gd name="T17" fmla="*/ 114 h 146"/>
                <a:gd name="T18" fmla="*/ 116 w 162"/>
                <a:gd name="T19" fmla="*/ 101 h 146"/>
                <a:gd name="T20" fmla="*/ 115 w 162"/>
                <a:gd name="T21" fmla="*/ 111 h 146"/>
                <a:gd name="T22" fmla="*/ 111 w 162"/>
                <a:gd name="T23" fmla="*/ 69 h 146"/>
                <a:gd name="T24" fmla="*/ 96 w 162"/>
                <a:gd name="T25" fmla="*/ 58 h 146"/>
                <a:gd name="T26" fmla="*/ 48 w 162"/>
                <a:gd name="T27" fmla="*/ 65 h 146"/>
                <a:gd name="T28" fmla="*/ 41 w 162"/>
                <a:gd name="T29" fmla="*/ 70 h 146"/>
                <a:gd name="T30" fmla="*/ 49 w 162"/>
                <a:gd name="T31" fmla="*/ 89 h 146"/>
                <a:gd name="T32" fmla="*/ 94 w 162"/>
                <a:gd name="T33" fmla="*/ 82 h 146"/>
                <a:gd name="T34" fmla="*/ 138 w 162"/>
                <a:gd name="T35" fmla="*/ 11 h 146"/>
                <a:gd name="T36" fmla="*/ 35 w 162"/>
                <a:gd name="T37" fmla="*/ 63 h 146"/>
                <a:gd name="T38" fmla="*/ 23 w 162"/>
                <a:gd name="T39" fmla="*/ 83 h 146"/>
                <a:gd name="T40" fmla="*/ 120 w 162"/>
                <a:gd name="T41" fmla="*/ 49 h 146"/>
                <a:gd name="T42" fmla="*/ 95 w 162"/>
                <a:gd name="T43" fmla="*/ 102 h 146"/>
                <a:gd name="T44" fmla="*/ 97 w 162"/>
                <a:gd name="T45" fmla="*/ 114 h 146"/>
                <a:gd name="T46" fmla="*/ 97 w 162"/>
                <a:gd name="T47" fmla="*/ 94 h 146"/>
                <a:gd name="T48" fmla="*/ 42 w 162"/>
                <a:gd name="T49" fmla="*/ 79 h 146"/>
                <a:gd name="T50" fmla="*/ 46 w 162"/>
                <a:gd name="T51" fmla="*/ 89 h 146"/>
                <a:gd name="T52" fmla="*/ 39 w 162"/>
                <a:gd name="T53" fmla="*/ 98 h 146"/>
                <a:gd name="T54" fmla="*/ 48 w 162"/>
                <a:gd name="T55" fmla="*/ 75 h 146"/>
                <a:gd name="T56" fmla="*/ 54 w 162"/>
                <a:gd name="T57" fmla="*/ 53 h 146"/>
                <a:gd name="T58" fmla="*/ 63 w 162"/>
                <a:gd name="T59" fmla="*/ 39 h 146"/>
                <a:gd name="T60" fmla="*/ 75 w 162"/>
                <a:gd name="T61" fmla="*/ 51 h 146"/>
                <a:gd name="T62" fmla="*/ 108 w 162"/>
                <a:gd name="T63" fmla="*/ 64 h 146"/>
                <a:gd name="T64" fmla="*/ 95 w 162"/>
                <a:gd name="T65" fmla="*/ 59 h 146"/>
                <a:gd name="T66" fmla="*/ 71 w 162"/>
                <a:gd name="T67" fmla="*/ 89 h 146"/>
                <a:gd name="T68" fmla="*/ 36 w 162"/>
                <a:gd name="T69" fmla="*/ 52 h 146"/>
                <a:gd name="T70" fmla="*/ 97 w 162"/>
                <a:gd name="T71" fmla="*/ 91 h 146"/>
                <a:gd name="T72" fmla="*/ 40 w 162"/>
                <a:gd name="T73" fmla="*/ 133 h 146"/>
                <a:gd name="T74" fmla="*/ 105 w 162"/>
                <a:gd name="T75"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146">
                  <a:moveTo>
                    <a:pt x="105" y="38"/>
                  </a:moveTo>
                  <a:cubicBezTo>
                    <a:pt x="64" y="65"/>
                    <a:pt x="13" y="76"/>
                    <a:pt x="18" y="135"/>
                  </a:cubicBezTo>
                  <a:cubicBezTo>
                    <a:pt x="19" y="143"/>
                    <a:pt x="26" y="146"/>
                    <a:pt x="33" y="145"/>
                  </a:cubicBezTo>
                  <a:cubicBezTo>
                    <a:pt x="57" y="139"/>
                    <a:pt x="119" y="126"/>
                    <a:pt x="119" y="91"/>
                  </a:cubicBezTo>
                  <a:cubicBezTo>
                    <a:pt x="119" y="55"/>
                    <a:pt x="56" y="52"/>
                    <a:pt x="33" y="51"/>
                  </a:cubicBezTo>
                  <a:cubicBezTo>
                    <a:pt x="20" y="50"/>
                    <a:pt x="15" y="66"/>
                    <a:pt x="26" y="72"/>
                  </a:cubicBezTo>
                  <a:cubicBezTo>
                    <a:pt x="41" y="81"/>
                    <a:pt x="56" y="90"/>
                    <a:pt x="69" y="101"/>
                  </a:cubicBezTo>
                  <a:cubicBezTo>
                    <a:pt x="75" y="105"/>
                    <a:pt x="81" y="109"/>
                    <a:pt x="87" y="105"/>
                  </a:cubicBezTo>
                  <a:cubicBezTo>
                    <a:pt x="92" y="102"/>
                    <a:pt x="92" y="97"/>
                    <a:pt x="93" y="93"/>
                  </a:cubicBezTo>
                  <a:cubicBezTo>
                    <a:pt x="98" y="81"/>
                    <a:pt x="113" y="73"/>
                    <a:pt x="123" y="68"/>
                  </a:cubicBezTo>
                  <a:cubicBezTo>
                    <a:pt x="148" y="53"/>
                    <a:pt x="96" y="34"/>
                    <a:pt x="89" y="32"/>
                  </a:cubicBezTo>
                  <a:cubicBezTo>
                    <a:pt x="79" y="29"/>
                    <a:pt x="36" y="16"/>
                    <a:pt x="40" y="41"/>
                  </a:cubicBezTo>
                  <a:cubicBezTo>
                    <a:pt x="47" y="39"/>
                    <a:pt x="54" y="36"/>
                    <a:pt x="61" y="34"/>
                  </a:cubicBezTo>
                  <a:cubicBezTo>
                    <a:pt x="42" y="0"/>
                    <a:pt x="0" y="105"/>
                    <a:pt x="41" y="98"/>
                  </a:cubicBezTo>
                  <a:cubicBezTo>
                    <a:pt x="53" y="96"/>
                    <a:pt x="56" y="77"/>
                    <a:pt x="42" y="76"/>
                  </a:cubicBezTo>
                  <a:cubicBezTo>
                    <a:pt x="34" y="75"/>
                    <a:pt x="23" y="77"/>
                    <a:pt x="24" y="88"/>
                  </a:cubicBezTo>
                  <a:cubicBezTo>
                    <a:pt x="25" y="99"/>
                    <a:pt x="38" y="101"/>
                    <a:pt x="46" y="103"/>
                  </a:cubicBezTo>
                  <a:cubicBezTo>
                    <a:pt x="58" y="107"/>
                    <a:pt x="71" y="111"/>
                    <a:pt x="84" y="114"/>
                  </a:cubicBezTo>
                  <a:cubicBezTo>
                    <a:pt x="91" y="116"/>
                    <a:pt x="103" y="121"/>
                    <a:pt x="110" y="118"/>
                  </a:cubicBezTo>
                  <a:cubicBezTo>
                    <a:pt x="118" y="115"/>
                    <a:pt x="119" y="107"/>
                    <a:pt x="116" y="101"/>
                  </a:cubicBezTo>
                  <a:cubicBezTo>
                    <a:pt x="114" y="99"/>
                    <a:pt x="112" y="97"/>
                    <a:pt x="109" y="96"/>
                  </a:cubicBezTo>
                  <a:cubicBezTo>
                    <a:pt x="111" y="101"/>
                    <a:pt x="113" y="106"/>
                    <a:pt x="115" y="111"/>
                  </a:cubicBezTo>
                  <a:cubicBezTo>
                    <a:pt x="125" y="90"/>
                    <a:pt x="134" y="79"/>
                    <a:pt x="126" y="55"/>
                  </a:cubicBezTo>
                  <a:cubicBezTo>
                    <a:pt x="121" y="60"/>
                    <a:pt x="116" y="65"/>
                    <a:pt x="111" y="69"/>
                  </a:cubicBezTo>
                  <a:cubicBezTo>
                    <a:pt x="94" y="59"/>
                    <a:pt x="118" y="50"/>
                    <a:pt x="107" y="55"/>
                  </a:cubicBezTo>
                  <a:cubicBezTo>
                    <a:pt x="103" y="56"/>
                    <a:pt x="100" y="57"/>
                    <a:pt x="96" y="58"/>
                  </a:cubicBezTo>
                  <a:cubicBezTo>
                    <a:pt x="88" y="60"/>
                    <a:pt x="80" y="61"/>
                    <a:pt x="72" y="62"/>
                  </a:cubicBezTo>
                  <a:cubicBezTo>
                    <a:pt x="64" y="64"/>
                    <a:pt x="56" y="65"/>
                    <a:pt x="48" y="65"/>
                  </a:cubicBezTo>
                  <a:cubicBezTo>
                    <a:pt x="46" y="66"/>
                    <a:pt x="43" y="66"/>
                    <a:pt x="40" y="66"/>
                  </a:cubicBezTo>
                  <a:cubicBezTo>
                    <a:pt x="33" y="67"/>
                    <a:pt x="37" y="65"/>
                    <a:pt x="41" y="70"/>
                  </a:cubicBezTo>
                  <a:cubicBezTo>
                    <a:pt x="42" y="74"/>
                    <a:pt x="42" y="78"/>
                    <a:pt x="43" y="81"/>
                  </a:cubicBezTo>
                  <a:cubicBezTo>
                    <a:pt x="39" y="89"/>
                    <a:pt x="38" y="87"/>
                    <a:pt x="49" y="89"/>
                  </a:cubicBezTo>
                  <a:cubicBezTo>
                    <a:pt x="54" y="90"/>
                    <a:pt x="60" y="90"/>
                    <a:pt x="65" y="90"/>
                  </a:cubicBezTo>
                  <a:cubicBezTo>
                    <a:pt x="75" y="91"/>
                    <a:pt x="86" y="88"/>
                    <a:pt x="94" y="82"/>
                  </a:cubicBezTo>
                  <a:cubicBezTo>
                    <a:pt x="116" y="68"/>
                    <a:pt x="130" y="44"/>
                    <a:pt x="151" y="29"/>
                  </a:cubicBezTo>
                  <a:cubicBezTo>
                    <a:pt x="162" y="21"/>
                    <a:pt x="149" y="2"/>
                    <a:pt x="138" y="11"/>
                  </a:cubicBezTo>
                  <a:cubicBezTo>
                    <a:pt x="117" y="26"/>
                    <a:pt x="102" y="53"/>
                    <a:pt x="80" y="65"/>
                  </a:cubicBezTo>
                  <a:cubicBezTo>
                    <a:pt x="64" y="73"/>
                    <a:pt x="50" y="62"/>
                    <a:pt x="35" y="63"/>
                  </a:cubicBezTo>
                  <a:cubicBezTo>
                    <a:pt x="30" y="64"/>
                    <a:pt x="24" y="67"/>
                    <a:pt x="22" y="72"/>
                  </a:cubicBezTo>
                  <a:cubicBezTo>
                    <a:pt x="21" y="75"/>
                    <a:pt x="21" y="80"/>
                    <a:pt x="23" y="83"/>
                  </a:cubicBezTo>
                  <a:cubicBezTo>
                    <a:pt x="35" y="98"/>
                    <a:pt x="77" y="84"/>
                    <a:pt x="92" y="81"/>
                  </a:cubicBezTo>
                  <a:cubicBezTo>
                    <a:pt x="103" y="79"/>
                    <a:pt x="149" y="66"/>
                    <a:pt x="120" y="49"/>
                  </a:cubicBezTo>
                  <a:cubicBezTo>
                    <a:pt x="111" y="44"/>
                    <a:pt x="103" y="55"/>
                    <a:pt x="105" y="63"/>
                  </a:cubicBezTo>
                  <a:cubicBezTo>
                    <a:pt x="111" y="80"/>
                    <a:pt x="102" y="88"/>
                    <a:pt x="95" y="102"/>
                  </a:cubicBezTo>
                  <a:cubicBezTo>
                    <a:pt x="92" y="107"/>
                    <a:pt x="95" y="114"/>
                    <a:pt x="100" y="116"/>
                  </a:cubicBezTo>
                  <a:cubicBezTo>
                    <a:pt x="99" y="116"/>
                    <a:pt x="98" y="115"/>
                    <a:pt x="97" y="114"/>
                  </a:cubicBezTo>
                  <a:cubicBezTo>
                    <a:pt x="99" y="108"/>
                    <a:pt x="101" y="103"/>
                    <a:pt x="103" y="97"/>
                  </a:cubicBezTo>
                  <a:cubicBezTo>
                    <a:pt x="108" y="94"/>
                    <a:pt x="102" y="96"/>
                    <a:pt x="97" y="94"/>
                  </a:cubicBezTo>
                  <a:cubicBezTo>
                    <a:pt x="89" y="93"/>
                    <a:pt x="82" y="91"/>
                    <a:pt x="75" y="89"/>
                  </a:cubicBezTo>
                  <a:cubicBezTo>
                    <a:pt x="67" y="87"/>
                    <a:pt x="45" y="81"/>
                    <a:pt x="42" y="79"/>
                  </a:cubicBezTo>
                  <a:cubicBezTo>
                    <a:pt x="44" y="82"/>
                    <a:pt x="45" y="86"/>
                    <a:pt x="46" y="89"/>
                  </a:cubicBezTo>
                  <a:cubicBezTo>
                    <a:pt x="46" y="89"/>
                    <a:pt x="46" y="89"/>
                    <a:pt x="46" y="89"/>
                  </a:cubicBezTo>
                  <a:cubicBezTo>
                    <a:pt x="44" y="92"/>
                    <a:pt x="42" y="95"/>
                    <a:pt x="39" y="98"/>
                  </a:cubicBezTo>
                  <a:cubicBezTo>
                    <a:pt x="38" y="98"/>
                    <a:pt x="37" y="98"/>
                    <a:pt x="39" y="98"/>
                  </a:cubicBezTo>
                  <a:cubicBezTo>
                    <a:pt x="39" y="91"/>
                    <a:pt x="39" y="83"/>
                    <a:pt x="39" y="76"/>
                  </a:cubicBezTo>
                  <a:cubicBezTo>
                    <a:pt x="50" y="74"/>
                    <a:pt x="46" y="86"/>
                    <a:pt x="48" y="75"/>
                  </a:cubicBezTo>
                  <a:cubicBezTo>
                    <a:pt x="48" y="72"/>
                    <a:pt x="49" y="68"/>
                    <a:pt x="50" y="64"/>
                  </a:cubicBezTo>
                  <a:cubicBezTo>
                    <a:pt x="51" y="61"/>
                    <a:pt x="52" y="57"/>
                    <a:pt x="54" y="53"/>
                  </a:cubicBezTo>
                  <a:cubicBezTo>
                    <a:pt x="59" y="39"/>
                    <a:pt x="52" y="63"/>
                    <a:pt x="43" y="47"/>
                  </a:cubicBezTo>
                  <a:cubicBezTo>
                    <a:pt x="48" y="56"/>
                    <a:pt x="64" y="50"/>
                    <a:pt x="63" y="39"/>
                  </a:cubicBezTo>
                  <a:cubicBezTo>
                    <a:pt x="64" y="50"/>
                    <a:pt x="51" y="47"/>
                    <a:pt x="62" y="48"/>
                  </a:cubicBezTo>
                  <a:cubicBezTo>
                    <a:pt x="66" y="49"/>
                    <a:pt x="71" y="50"/>
                    <a:pt x="75" y="51"/>
                  </a:cubicBezTo>
                  <a:cubicBezTo>
                    <a:pt x="84" y="54"/>
                    <a:pt x="93" y="57"/>
                    <a:pt x="101" y="60"/>
                  </a:cubicBezTo>
                  <a:cubicBezTo>
                    <a:pt x="103" y="61"/>
                    <a:pt x="106" y="62"/>
                    <a:pt x="108" y="64"/>
                  </a:cubicBezTo>
                  <a:cubicBezTo>
                    <a:pt x="113" y="50"/>
                    <a:pt x="112" y="47"/>
                    <a:pt x="104" y="53"/>
                  </a:cubicBezTo>
                  <a:cubicBezTo>
                    <a:pt x="101" y="55"/>
                    <a:pt x="98" y="57"/>
                    <a:pt x="95" y="59"/>
                  </a:cubicBezTo>
                  <a:cubicBezTo>
                    <a:pt x="89" y="64"/>
                    <a:pt x="83" y="69"/>
                    <a:pt x="78" y="76"/>
                  </a:cubicBezTo>
                  <a:cubicBezTo>
                    <a:pt x="75" y="80"/>
                    <a:pt x="73" y="84"/>
                    <a:pt x="71" y="89"/>
                  </a:cubicBezTo>
                  <a:cubicBezTo>
                    <a:pt x="68" y="100"/>
                    <a:pt x="91" y="90"/>
                    <a:pt x="85" y="85"/>
                  </a:cubicBezTo>
                  <a:cubicBezTo>
                    <a:pt x="70" y="72"/>
                    <a:pt x="53" y="62"/>
                    <a:pt x="36" y="52"/>
                  </a:cubicBezTo>
                  <a:cubicBezTo>
                    <a:pt x="34" y="59"/>
                    <a:pt x="31" y="66"/>
                    <a:pt x="29" y="73"/>
                  </a:cubicBezTo>
                  <a:cubicBezTo>
                    <a:pt x="40" y="74"/>
                    <a:pt x="94" y="74"/>
                    <a:pt x="97" y="91"/>
                  </a:cubicBezTo>
                  <a:cubicBezTo>
                    <a:pt x="100" y="107"/>
                    <a:pt x="35" y="122"/>
                    <a:pt x="25" y="124"/>
                  </a:cubicBezTo>
                  <a:cubicBezTo>
                    <a:pt x="30" y="127"/>
                    <a:pt x="35" y="130"/>
                    <a:pt x="40" y="133"/>
                  </a:cubicBezTo>
                  <a:cubicBezTo>
                    <a:pt x="37" y="87"/>
                    <a:pt x="86" y="77"/>
                    <a:pt x="118" y="56"/>
                  </a:cubicBezTo>
                  <a:cubicBezTo>
                    <a:pt x="130" y="48"/>
                    <a:pt x="117" y="30"/>
                    <a:pt x="105" y="3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4">
              <a:extLst>
                <a:ext uri="{FF2B5EF4-FFF2-40B4-BE49-F238E27FC236}">
                  <a16:creationId xmlns:a16="http://schemas.microsoft.com/office/drawing/2014/main" xmlns="" id="{73455589-7FF6-447F-B65F-5BCB60293FB1}"/>
                </a:ext>
              </a:extLst>
            </p:cNvPr>
            <p:cNvSpPr>
              <a:spLocks noEditPoints="1"/>
            </p:cNvSpPr>
            <p:nvPr/>
          </p:nvSpPr>
          <p:spPr bwMode="auto">
            <a:xfrm>
              <a:off x="4426" y="1194"/>
              <a:ext cx="2114" cy="2865"/>
            </a:xfrm>
            <a:custGeom>
              <a:avLst/>
              <a:gdLst>
                <a:gd name="T0" fmla="*/ 981 w 1008"/>
                <a:gd name="T1" fmla="*/ 630 h 1366"/>
                <a:gd name="T2" fmla="*/ 881 w 1008"/>
                <a:gd name="T3" fmla="*/ 890 h 1366"/>
                <a:gd name="T4" fmla="*/ 330 w 1008"/>
                <a:gd name="T5" fmla="*/ 1345 h 1366"/>
                <a:gd name="T6" fmla="*/ 86 w 1008"/>
                <a:gd name="T7" fmla="*/ 829 h 1366"/>
                <a:gd name="T8" fmla="*/ 63 w 1008"/>
                <a:gd name="T9" fmla="*/ 708 h 1366"/>
                <a:gd name="T10" fmla="*/ 2 w 1008"/>
                <a:gd name="T11" fmla="*/ 524 h 1366"/>
                <a:gd name="T12" fmla="*/ 102 w 1008"/>
                <a:gd name="T13" fmla="*/ 374 h 1366"/>
                <a:gd name="T14" fmla="*/ 181 w 1008"/>
                <a:gd name="T15" fmla="*/ 396 h 1366"/>
                <a:gd name="T16" fmla="*/ 314 w 1008"/>
                <a:gd name="T17" fmla="*/ 132 h 1366"/>
                <a:gd name="T18" fmla="*/ 461 w 1008"/>
                <a:gd name="T19" fmla="*/ 29 h 1366"/>
                <a:gd name="T20" fmla="*/ 540 w 1008"/>
                <a:gd name="T21" fmla="*/ 270 h 1366"/>
                <a:gd name="T22" fmla="*/ 686 w 1008"/>
                <a:gd name="T23" fmla="*/ 447 h 1366"/>
                <a:gd name="T24" fmla="*/ 773 w 1008"/>
                <a:gd name="T25" fmla="*/ 299 h 1366"/>
                <a:gd name="T26" fmla="*/ 931 w 1008"/>
                <a:gd name="T27" fmla="*/ 139 h 1366"/>
                <a:gd name="T28" fmla="*/ 1003 w 1008"/>
                <a:gd name="T29" fmla="*/ 450 h 1366"/>
                <a:gd name="T30" fmla="*/ 949 w 1008"/>
                <a:gd name="T31" fmla="*/ 993 h 1366"/>
                <a:gd name="T32" fmla="*/ 275 w 1008"/>
                <a:gd name="T33" fmla="*/ 1304 h 1366"/>
                <a:gd name="T34" fmla="*/ 812 w 1008"/>
                <a:gd name="T35" fmla="*/ 1163 h 1366"/>
                <a:gd name="T36" fmla="*/ 80 w 1008"/>
                <a:gd name="T37" fmla="*/ 934 h 1366"/>
                <a:gd name="T38" fmla="*/ 409 w 1008"/>
                <a:gd name="T39" fmla="*/ 457 h 1366"/>
                <a:gd name="T40" fmla="*/ 293 w 1008"/>
                <a:gd name="T41" fmla="*/ 239 h 1366"/>
                <a:gd name="T42" fmla="*/ 418 w 1008"/>
                <a:gd name="T43" fmla="*/ 799 h 1366"/>
                <a:gd name="T44" fmla="*/ 379 w 1008"/>
                <a:gd name="T45" fmla="*/ 629 h 1366"/>
                <a:gd name="T46" fmla="*/ 458 w 1008"/>
                <a:gd name="T47" fmla="*/ 409 h 1366"/>
                <a:gd name="T48" fmla="*/ 475 w 1008"/>
                <a:gd name="T49" fmla="*/ 586 h 1366"/>
                <a:gd name="T50" fmla="*/ 472 w 1008"/>
                <a:gd name="T51" fmla="*/ 753 h 1366"/>
                <a:gd name="T52" fmla="*/ 498 w 1008"/>
                <a:gd name="T53" fmla="*/ 781 h 1366"/>
                <a:gd name="T54" fmla="*/ 519 w 1008"/>
                <a:gd name="T55" fmla="*/ 555 h 1366"/>
                <a:gd name="T56" fmla="*/ 418 w 1008"/>
                <a:gd name="T57" fmla="*/ 278 h 1366"/>
                <a:gd name="T58" fmla="*/ 211 w 1008"/>
                <a:gd name="T59" fmla="*/ 789 h 1366"/>
                <a:gd name="T60" fmla="*/ 181 w 1008"/>
                <a:gd name="T61" fmla="*/ 547 h 1366"/>
                <a:gd name="T62" fmla="*/ 90 w 1008"/>
                <a:gd name="T63" fmla="*/ 445 h 1366"/>
                <a:gd name="T64" fmla="*/ 193 w 1008"/>
                <a:gd name="T65" fmla="*/ 825 h 1366"/>
                <a:gd name="T66" fmla="*/ 833 w 1008"/>
                <a:gd name="T67" fmla="*/ 721 h 1366"/>
                <a:gd name="T68" fmla="*/ 928 w 1008"/>
                <a:gd name="T69" fmla="*/ 281 h 1366"/>
                <a:gd name="T70" fmla="*/ 867 w 1008"/>
                <a:gd name="T71" fmla="*/ 463 h 1366"/>
                <a:gd name="T72" fmla="*/ 816 w 1008"/>
                <a:gd name="T73" fmla="*/ 672 h 1366"/>
                <a:gd name="T74" fmla="*/ 195 w 1008"/>
                <a:gd name="T75" fmla="*/ 416 h 1366"/>
                <a:gd name="T76" fmla="*/ 248 w 1008"/>
                <a:gd name="T77" fmla="*/ 607 h 1366"/>
                <a:gd name="T78" fmla="*/ 265 w 1008"/>
                <a:gd name="T79" fmla="*/ 828 h 1366"/>
                <a:gd name="T80" fmla="*/ 741 w 1008"/>
                <a:gd name="T81" fmla="*/ 753 h 1366"/>
                <a:gd name="T82" fmla="*/ 772 w 1008"/>
                <a:gd name="T83" fmla="*/ 734 h 1366"/>
                <a:gd name="T84" fmla="*/ 810 w 1008"/>
                <a:gd name="T85" fmla="*/ 472 h 1366"/>
                <a:gd name="T86" fmla="*/ 865 w 1008"/>
                <a:gd name="T87" fmla="*/ 336 h 1366"/>
                <a:gd name="T88" fmla="*/ 633 w 1008"/>
                <a:gd name="T89" fmla="*/ 874 h 1366"/>
                <a:gd name="T90" fmla="*/ 621 w 1008"/>
                <a:gd name="T91" fmla="*/ 569 h 1366"/>
                <a:gd name="T92" fmla="*/ 568 w 1008"/>
                <a:gd name="T93" fmla="*/ 873 h 1366"/>
                <a:gd name="T94" fmla="*/ 730 w 1008"/>
                <a:gd name="T95" fmla="*/ 554 h 1366"/>
                <a:gd name="T96" fmla="*/ 671 w 1008"/>
                <a:gd name="T97" fmla="*/ 556 h 1366"/>
                <a:gd name="T98" fmla="*/ 442 w 1008"/>
                <a:gd name="T99" fmla="*/ 35 h 1366"/>
                <a:gd name="T100" fmla="*/ 351 w 1008"/>
                <a:gd name="T101" fmla="*/ 95 h 1366"/>
                <a:gd name="T102" fmla="*/ 139 w 1008"/>
                <a:gd name="T103" fmla="*/ 316 h 1366"/>
                <a:gd name="T104" fmla="*/ 194 w 1008"/>
                <a:gd name="T105" fmla="*/ 266 h 1366"/>
                <a:gd name="T106" fmla="*/ 674 w 1008"/>
                <a:gd name="T107" fmla="*/ 373 h 1366"/>
                <a:gd name="T108" fmla="*/ 602 w 1008"/>
                <a:gd name="T109" fmla="*/ 361 h 1366"/>
                <a:gd name="T110" fmla="*/ 877 w 1008"/>
                <a:gd name="T111" fmla="*/ 238 h 1366"/>
                <a:gd name="T112" fmla="*/ 897 w 1008"/>
                <a:gd name="T113" fmla="*/ 177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8" h="1366">
                  <a:moveTo>
                    <a:pt x="999" y="454"/>
                  </a:moveTo>
                  <a:cubicBezTo>
                    <a:pt x="993" y="447"/>
                    <a:pt x="987" y="440"/>
                    <a:pt x="980" y="433"/>
                  </a:cubicBezTo>
                  <a:cubicBezTo>
                    <a:pt x="973" y="481"/>
                    <a:pt x="967" y="530"/>
                    <a:pt x="960" y="581"/>
                  </a:cubicBezTo>
                  <a:cubicBezTo>
                    <a:pt x="967" y="577"/>
                    <a:pt x="973" y="574"/>
                    <a:pt x="980" y="571"/>
                  </a:cubicBezTo>
                  <a:cubicBezTo>
                    <a:pt x="983" y="569"/>
                    <a:pt x="987" y="569"/>
                    <a:pt x="991" y="569"/>
                  </a:cubicBezTo>
                  <a:cubicBezTo>
                    <a:pt x="990" y="573"/>
                    <a:pt x="991" y="579"/>
                    <a:pt x="988" y="580"/>
                  </a:cubicBezTo>
                  <a:cubicBezTo>
                    <a:pt x="980" y="587"/>
                    <a:pt x="970" y="592"/>
                    <a:pt x="959" y="599"/>
                  </a:cubicBezTo>
                  <a:cubicBezTo>
                    <a:pt x="963" y="603"/>
                    <a:pt x="969" y="607"/>
                    <a:pt x="973" y="611"/>
                  </a:cubicBezTo>
                  <a:cubicBezTo>
                    <a:pt x="978" y="615"/>
                    <a:pt x="981" y="620"/>
                    <a:pt x="985" y="625"/>
                  </a:cubicBezTo>
                  <a:cubicBezTo>
                    <a:pt x="984" y="626"/>
                    <a:pt x="982" y="628"/>
                    <a:pt x="981" y="630"/>
                  </a:cubicBezTo>
                  <a:cubicBezTo>
                    <a:pt x="971" y="625"/>
                    <a:pt x="960" y="621"/>
                    <a:pt x="950" y="616"/>
                  </a:cubicBezTo>
                  <a:cubicBezTo>
                    <a:pt x="937" y="671"/>
                    <a:pt x="923" y="726"/>
                    <a:pt x="909" y="783"/>
                  </a:cubicBezTo>
                  <a:cubicBezTo>
                    <a:pt x="914" y="781"/>
                    <a:pt x="917" y="778"/>
                    <a:pt x="921" y="778"/>
                  </a:cubicBezTo>
                  <a:cubicBezTo>
                    <a:pt x="924" y="777"/>
                    <a:pt x="928" y="778"/>
                    <a:pt x="931" y="779"/>
                  </a:cubicBezTo>
                  <a:cubicBezTo>
                    <a:pt x="930" y="782"/>
                    <a:pt x="930" y="786"/>
                    <a:pt x="927" y="788"/>
                  </a:cubicBezTo>
                  <a:cubicBezTo>
                    <a:pt x="920" y="794"/>
                    <a:pt x="913" y="798"/>
                    <a:pt x="906" y="803"/>
                  </a:cubicBezTo>
                  <a:cubicBezTo>
                    <a:pt x="913" y="816"/>
                    <a:pt x="921" y="829"/>
                    <a:pt x="928" y="842"/>
                  </a:cubicBezTo>
                  <a:cubicBezTo>
                    <a:pt x="927" y="843"/>
                    <a:pt x="926" y="844"/>
                    <a:pt x="925" y="845"/>
                  </a:cubicBezTo>
                  <a:cubicBezTo>
                    <a:pt x="911" y="843"/>
                    <a:pt x="907" y="830"/>
                    <a:pt x="896" y="820"/>
                  </a:cubicBezTo>
                  <a:cubicBezTo>
                    <a:pt x="891" y="844"/>
                    <a:pt x="886" y="866"/>
                    <a:pt x="881" y="890"/>
                  </a:cubicBezTo>
                  <a:cubicBezTo>
                    <a:pt x="902" y="890"/>
                    <a:pt x="921" y="891"/>
                    <a:pt x="940" y="891"/>
                  </a:cubicBezTo>
                  <a:cubicBezTo>
                    <a:pt x="944" y="891"/>
                    <a:pt x="948" y="891"/>
                    <a:pt x="952" y="891"/>
                  </a:cubicBezTo>
                  <a:cubicBezTo>
                    <a:pt x="972" y="892"/>
                    <a:pt x="976" y="896"/>
                    <a:pt x="979" y="915"/>
                  </a:cubicBezTo>
                  <a:cubicBezTo>
                    <a:pt x="982" y="947"/>
                    <a:pt x="978" y="979"/>
                    <a:pt x="971" y="1011"/>
                  </a:cubicBezTo>
                  <a:cubicBezTo>
                    <a:pt x="953" y="1085"/>
                    <a:pt x="924" y="1155"/>
                    <a:pt x="882" y="1219"/>
                  </a:cubicBezTo>
                  <a:cubicBezTo>
                    <a:pt x="867" y="1242"/>
                    <a:pt x="854" y="1267"/>
                    <a:pt x="840" y="1290"/>
                  </a:cubicBezTo>
                  <a:cubicBezTo>
                    <a:pt x="829" y="1308"/>
                    <a:pt x="817" y="1326"/>
                    <a:pt x="797" y="1335"/>
                  </a:cubicBezTo>
                  <a:cubicBezTo>
                    <a:pt x="778" y="1343"/>
                    <a:pt x="758" y="1351"/>
                    <a:pt x="737" y="1354"/>
                  </a:cubicBezTo>
                  <a:cubicBezTo>
                    <a:pt x="666" y="1366"/>
                    <a:pt x="594" y="1355"/>
                    <a:pt x="522" y="1357"/>
                  </a:cubicBezTo>
                  <a:cubicBezTo>
                    <a:pt x="458" y="1358"/>
                    <a:pt x="394" y="1350"/>
                    <a:pt x="330" y="1345"/>
                  </a:cubicBezTo>
                  <a:cubicBezTo>
                    <a:pt x="282" y="1341"/>
                    <a:pt x="247" y="1316"/>
                    <a:pt x="215" y="1284"/>
                  </a:cubicBezTo>
                  <a:cubicBezTo>
                    <a:pt x="157" y="1227"/>
                    <a:pt x="120" y="1158"/>
                    <a:pt x="94" y="1082"/>
                  </a:cubicBezTo>
                  <a:cubicBezTo>
                    <a:pt x="82" y="1046"/>
                    <a:pt x="72" y="1009"/>
                    <a:pt x="62" y="972"/>
                  </a:cubicBezTo>
                  <a:cubicBezTo>
                    <a:pt x="55" y="948"/>
                    <a:pt x="56" y="925"/>
                    <a:pt x="66" y="901"/>
                  </a:cubicBezTo>
                  <a:cubicBezTo>
                    <a:pt x="70" y="890"/>
                    <a:pt x="79" y="886"/>
                    <a:pt x="99" y="887"/>
                  </a:cubicBezTo>
                  <a:cubicBezTo>
                    <a:pt x="110" y="887"/>
                    <a:pt x="120" y="886"/>
                    <a:pt x="131" y="886"/>
                  </a:cubicBezTo>
                  <a:cubicBezTo>
                    <a:pt x="122" y="867"/>
                    <a:pt x="114" y="849"/>
                    <a:pt x="105" y="831"/>
                  </a:cubicBezTo>
                  <a:cubicBezTo>
                    <a:pt x="95" y="846"/>
                    <a:pt x="98" y="866"/>
                    <a:pt x="83" y="880"/>
                  </a:cubicBezTo>
                  <a:cubicBezTo>
                    <a:pt x="77" y="861"/>
                    <a:pt x="86" y="845"/>
                    <a:pt x="88" y="830"/>
                  </a:cubicBezTo>
                  <a:cubicBezTo>
                    <a:pt x="87" y="829"/>
                    <a:pt x="87" y="829"/>
                    <a:pt x="86" y="829"/>
                  </a:cubicBezTo>
                  <a:cubicBezTo>
                    <a:pt x="81" y="828"/>
                    <a:pt x="75" y="828"/>
                    <a:pt x="70" y="828"/>
                  </a:cubicBezTo>
                  <a:cubicBezTo>
                    <a:pt x="74" y="824"/>
                    <a:pt x="78" y="820"/>
                    <a:pt x="82" y="817"/>
                  </a:cubicBezTo>
                  <a:cubicBezTo>
                    <a:pt x="86" y="814"/>
                    <a:pt x="91" y="812"/>
                    <a:pt x="96" y="809"/>
                  </a:cubicBezTo>
                  <a:cubicBezTo>
                    <a:pt x="95" y="808"/>
                    <a:pt x="95" y="807"/>
                    <a:pt x="95" y="806"/>
                  </a:cubicBezTo>
                  <a:cubicBezTo>
                    <a:pt x="87" y="805"/>
                    <a:pt x="79" y="804"/>
                    <a:pt x="71" y="803"/>
                  </a:cubicBezTo>
                  <a:cubicBezTo>
                    <a:pt x="68" y="803"/>
                    <a:pt x="64" y="802"/>
                    <a:pt x="61" y="801"/>
                  </a:cubicBezTo>
                  <a:cubicBezTo>
                    <a:pt x="59" y="800"/>
                    <a:pt x="58" y="797"/>
                    <a:pt x="56" y="794"/>
                  </a:cubicBezTo>
                  <a:cubicBezTo>
                    <a:pt x="58" y="793"/>
                    <a:pt x="61" y="791"/>
                    <a:pt x="63" y="791"/>
                  </a:cubicBezTo>
                  <a:cubicBezTo>
                    <a:pt x="72" y="791"/>
                    <a:pt x="81" y="792"/>
                    <a:pt x="92" y="794"/>
                  </a:cubicBezTo>
                  <a:cubicBezTo>
                    <a:pt x="82" y="764"/>
                    <a:pt x="73" y="736"/>
                    <a:pt x="63" y="708"/>
                  </a:cubicBezTo>
                  <a:cubicBezTo>
                    <a:pt x="54" y="720"/>
                    <a:pt x="45" y="731"/>
                    <a:pt x="36" y="742"/>
                  </a:cubicBezTo>
                  <a:cubicBezTo>
                    <a:pt x="34" y="741"/>
                    <a:pt x="33" y="740"/>
                    <a:pt x="31" y="740"/>
                  </a:cubicBezTo>
                  <a:cubicBezTo>
                    <a:pt x="35" y="720"/>
                    <a:pt x="50" y="704"/>
                    <a:pt x="57" y="684"/>
                  </a:cubicBezTo>
                  <a:cubicBezTo>
                    <a:pt x="42" y="687"/>
                    <a:pt x="29" y="689"/>
                    <a:pt x="15" y="692"/>
                  </a:cubicBezTo>
                  <a:cubicBezTo>
                    <a:pt x="13" y="680"/>
                    <a:pt x="22" y="680"/>
                    <a:pt x="28" y="679"/>
                  </a:cubicBezTo>
                  <a:cubicBezTo>
                    <a:pt x="35" y="677"/>
                    <a:pt x="41" y="675"/>
                    <a:pt x="50" y="673"/>
                  </a:cubicBezTo>
                  <a:cubicBezTo>
                    <a:pt x="38" y="664"/>
                    <a:pt x="22" y="665"/>
                    <a:pt x="13" y="650"/>
                  </a:cubicBezTo>
                  <a:cubicBezTo>
                    <a:pt x="26" y="652"/>
                    <a:pt x="37" y="654"/>
                    <a:pt x="50" y="657"/>
                  </a:cubicBezTo>
                  <a:cubicBezTo>
                    <a:pt x="37" y="607"/>
                    <a:pt x="33" y="558"/>
                    <a:pt x="46" y="507"/>
                  </a:cubicBezTo>
                  <a:cubicBezTo>
                    <a:pt x="30" y="513"/>
                    <a:pt x="16" y="518"/>
                    <a:pt x="2" y="524"/>
                  </a:cubicBezTo>
                  <a:cubicBezTo>
                    <a:pt x="1" y="523"/>
                    <a:pt x="1" y="521"/>
                    <a:pt x="0" y="520"/>
                  </a:cubicBezTo>
                  <a:cubicBezTo>
                    <a:pt x="9" y="505"/>
                    <a:pt x="26" y="500"/>
                    <a:pt x="41" y="491"/>
                  </a:cubicBezTo>
                  <a:cubicBezTo>
                    <a:pt x="31" y="482"/>
                    <a:pt x="15" y="481"/>
                    <a:pt x="11" y="462"/>
                  </a:cubicBezTo>
                  <a:cubicBezTo>
                    <a:pt x="24" y="469"/>
                    <a:pt x="35" y="475"/>
                    <a:pt x="47" y="480"/>
                  </a:cubicBezTo>
                  <a:cubicBezTo>
                    <a:pt x="47" y="480"/>
                    <a:pt x="48" y="479"/>
                    <a:pt x="48" y="478"/>
                  </a:cubicBezTo>
                  <a:cubicBezTo>
                    <a:pt x="37" y="466"/>
                    <a:pt x="26" y="453"/>
                    <a:pt x="15" y="441"/>
                  </a:cubicBezTo>
                  <a:cubicBezTo>
                    <a:pt x="17" y="440"/>
                    <a:pt x="18" y="438"/>
                    <a:pt x="19" y="437"/>
                  </a:cubicBezTo>
                  <a:cubicBezTo>
                    <a:pt x="37" y="439"/>
                    <a:pt x="45" y="457"/>
                    <a:pt x="59" y="467"/>
                  </a:cubicBezTo>
                  <a:cubicBezTo>
                    <a:pt x="73" y="436"/>
                    <a:pt x="76" y="399"/>
                    <a:pt x="113" y="381"/>
                  </a:cubicBezTo>
                  <a:cubicBezTo>
                    <a:pt x="108" y="378"/>
                    <a:pt x="105" y="376"/>
                    <a:pt x="102" y="374"/>
                  </a:cubicBezTo>
                  <a:cubicBezTo>
                    <a:pt x="76" y="357"/>
                    <a:pt x="58" y="334"/>
                    <a:pt x="58" y="302"/>
                  </a:cubicBezTo>
                  <a:cubicBezTo>
                    <a:pt x="58" y="280"/>
                    <a:pt x="73" y="270"/>
                    <a:pt x="94" y="278"/>
                  </a:cubicBezTo>
                  <a:cubicBezTo>
                    <a:pt x="101" y="280"/>
                    <a:pt x="108" y="285"/>
                    <a:pt x="115" y="289"/>
                  </a:cubicBezTo>
                  <a:cubicBezTo>
                    <a:pt x="117" y="281"/>
                    <a:pt x="117" y="274"/>
                    <a:pt x="119" y="267"/>
                  </a:cubicBezTo>
                  <a:cubicBezTo>
                    <a:pt x="124" y="245"/>
                    <a:pt x="137" y="239"/>
                    <a:pt x="156" y="252"/>
                  </a:cubicBezTo>
                  <a:cubicBezTo>
                    <a:pt x="157" y="253"/>
                    <a:pt x="158" y="253"/>
                    <a:pt x="160" y="255"/>
                  </a:cubicBezTo>
                  <a:cubicBezTo>
                    <a:pt x="166" y="243"/>
                    <a:pt x="174" y="237"/>
                    <a:pt x="187" y="239"/>
                  </a:cubicBezTo>
                  <a:cubicBezTo>
                    <a:pt x="201" y="241"/>
                    <a:pt x="210" y="250"/>
                    <a:pt x="214" y="264"/>
                  </a:cubicBezTo>
                  <a:cubicBezTo>
                    <a:pt x="225" y="297"/>
                    <a:pt x="218" y="329"/>
                    <a:pt x="204" y="360"/>
                  </a:cubicBezTo>
                  <a:cubicBezTo>
                    <a:pt x="198" y="372"/>
                    <a:pt x="190" y="383"/>
                    <a:pt x="181" y="396"/>
                  </a:cubicBezTo>
                  <a:cubicBezTo>
                    <a:pt x="209" y="368"/>
                    <a:pt x="234" y="378"/>
                    <a:pt x="261" y="402"/>
                  </a:cubicBezTo>
                  <a:cubicBezTo>
                    <a:pt x="250" y="352"/>
                    <a:pt x="254" y="306"/>
                    <a:pt x="268" y="258"/>
                  </a:cubicBezTo>
                  <a:cubicBezTo>
                    <a:pt x="254" y="265"/>
                    <a:pt x="243" y="270"/>
                    <a:pt x="233" y="275"/>
                  </a:cubicBezTo>
                  <a:cubicBezTo>
                    <a:pt x="232" y="274"/>
                    <a:pt x="231" y="273"/>
                    <a:pt x="231" y="272"/>
                  </a:cubicBezTo>
                  <a:cubicBezTo>
                    <a:pt x="236" y="253"/>
                    <a:pt x="255" y="248"/>
                    <a:pt x="270" y="238"/>
                  </a:cubicBezTo>
                  <a:cubicBezTo>
                    <a:pt x="265" y="222"/>
                    <a:pt x="249" y="212"/>
                    <a:pt x="247" y="195"/>
                  </a:cubicBezTo>
                  <a:cubicBezTo>
                    <a:pt x="248" y="194"/>
                    <a:pt x="250" y="193"/>
                    <a:pt x="251" y="192"/>
                  </a:cubicBezTo>
                  <a:cubicBezTo>
                    <a:pt x="259" y="202"/>
                    <a:pt x="268" y="211"/>
                    <a:pt x="277" y="221"/>
                  </a:cubicBezTo>
                  <a:cubicBezTo>
                    <a:pt x="294" y="194"/>
                    <a:pt x="312" y="167"/>
                    <a:pt x="343" y="152"/>
                  </a:cubicBezTo>
                  <a:cubicBezTo>
                    <a:pt x="333" y="145"/>
                    <a:pt x="323" y="139"/>
                    <a:pt x="314" y="132"/>
                  </a:cubicBezTo>
                  <a:cubicBezTo>
                    <a:pt x="293" y="116"/>
                    <a:pt x="280" y="94"/>
                    <a:pt x="281" y="66"/>
                  </a:cubicBezTo>
                  <a:cubicBezTo>
                    <a:pt x="281" y="49"/>
                    <a:pt x="292" y="39"/>
                    <a:pt x="309" y="43"/>
                  </a:cubicBezTo>
                  <a:cubicBezTo>
                    <a:pt x="321" y="46"/>
                    <a:pt x="332" y="52"/>
                    <a:pt x="345" y="57"/>
                  </a:cubicBezTo>
                  <a:cubicBezTo>
                    <a:pt x="345" y="54"/>
                    <a:pt x="345" y="50"/>
                    <a:pt x="346" y="46"/>
                  </a:cubicBezTo>
                  <a:cubicBezTo>
                    <a:pt x="347" y="40"/>
                    <a:pt x="347" y="35"/>
                    <a:pt x="349" y="30"/>
                  </a:cubicBezTo>
                  <a:cubicBezTo>
                    <a:pt x="358" y="4"/>
                    <a:pt x="380" y="0"/>
                    <a:pt x="398" y="21"/>
                  </a:cubicBezTo>
                  <a:cubicBezTo>
                    <a:pt x="399" y="22"/>
                    <a:pt x="400" y="24"/>
                    <a:pt x="401" y="27"/>
                  </a:cubicBezTo>
                  <a:cubicBezTo>
                    <a:pt x="404" y="24"/>
                    <a:pt x="406" y="22"/>
                    <a:pt x="408" y="20"/>
                  </a:cubicBezTo>
                  <a:cubicBezTo>
                    <a:pt x="415" y="10"/>
                    <a:pt x="424" y="5"/>
                    <a:pt x="436" y="7"/>
                  </a:cubicBezTo>
                  <a:cubicBezTo>
                    <a:pt x="448" y="9"/>
                    <a:pt x="457" y="17"/>
                    <a:pt x="461" y="29"/>
                  </a:cubicBezTo>
                  <a:cubicBezTo>
                    <a:pt x="468" y="53"/>
                    <a:pt x="464" y="76"/>
                    <a:pt x="454" y="98"/>
                  </a:cubicBezTo>
                  <a:cubicBezTo>
                    <a:pt x="447" y="115"/>
                    <a:pt x="436" y="131"/>
                    <a:pt x="426" y="149"/>
                  </a:cubicBezTo>
                  <a:cubicBezTo>
                    <a:pt x="467" y="163"/>
                    <a:pt x="497" y="194"/>
                    <a:pt x="523" y="231"/>
                  </a:cubicBezTo>
                  <a:cubicBezTo>
                    <a:pt x="529" y="224"/>
                    <a:pt x="534" y="218"/>
                    <a:pt x="540" y="212"/>
                  </a:cubicBezTo>
                  <a:cubicBezTo>
                    <a:pt x="542" y="210"/>
                    <a:pt x="546" y="209"/>
                    <a:pt x="549" y="208"/>
                  </a:cubicBezTo>
                  <a:cubicBezTo>
                    <a:pt x="549" y="212"/>
                    <a:pt x="551" y="216"/>
                    <a:pt x="549" y="219"/>
                  </a:cubicBezTo>
                  <a:cubicBezTo>
                    <a:pt x="544" y="227"/>
                    <a:pt x="537" y="235"/>
                    <a:pt x="531" y="244"/>
                  </a:cubicBezTo>
                  <a:cubicBezTo>
                    <a:pt x="546" y="254"/>
                    <a:pt x="561" y="267"/>
                    <a:pt x="569" y="285"/>
                  </a:cubicBezTo>
                  <a:cubicBezTo>
                    <a:pt x="568" y="286"/>
                    <a:pt x="567" y="287"/>
                    <a:pt x="566" y="288"/>
                  </a:cubicBezTo>
                  <a:cubicBezTo>
                    <a:pt x="558" y="282"/>
                    <a:pt x="550" y="277"/>
                    <a:pt x="540" y="270"/>
                  </a:cubicBezTo>
                  <a:cubicBezTo>
                    <a:pt x="560" y="334"/>
                    <a:pt x="572" y="396"/>
                    <a:pt x="570" y="461"/>
                  </a:cubicBezTo>
                  <a:cubicBezTo>
                    <a:pt x="583" y="455"/>
                    <a:pt x="594" y="450"/>
                    <a:pt x="606" y="445"/>
                  </a:cubicBezTo>
                  <a:cubicBezTo>
                    <a:pt x="599" y="435"/>
                    <a:pt x="593" y="425"/>
                    <a:pt x="587" y="414"/>
                  </a:cubicBezTo>
                  <a:cubicBezTo>
                    <a:pt x="578" y="400"/>
                    <a:pt x="576" y="385"/>
                    <a:pt x="577" y="369"/>
                  </a:cubicBezTo>
                  <a:cubicBezTo>
                    <a:pt x="578" y="345"/>
                    <a:pt x="596" y="335"/>
                    <a:pt x="617" y="346"/>
                  </a:cubicBezTo>
                  <a:cubicBezTo>
                    <a:pt x="619" y="347"/>
                    <a:pt x="621" y="348"/>
                    <a:pt x="622" y="349"/>
                  </a:cubicBezTo>
                  <a:cubicBezTo>
                    <a:pt x="630" y="342"/>
                    <a:pt x="637" y="333"/>
                    <a:pt x="645" y="331"/>
                  </a:cubicBezTo>
                  <a:cubicBezTo>
                    <a:pt x="653" y="329"/>
                    <a:pt x="663" y="335"/>
                    <a:pt x="676" y="339"/>
                  </a:cubicBezTo>
                  <a:cubicBezTo>
                    <a:pt x="693" y="333"/>
                    <a:pt x="709" y="344"/>
                    <a:pt x="711" y="368"/>
                  </a:cubicBezTo>
                  <a:cubicBezTo>
                    <a:pt x="713" y="397"/>
                    <a:pt x="708" y="425"/>
                    <a:pt x="686" y="447"/>
                  </a:cubicBezTo>
                  <a:cubicBezTo>
                    <a:pt x="698" y="456"/>
                    <a:pt x="708" y="464"/>
                    <a:pt x="722" y="475"/>
                  </a:cubicBezTo>
                  <a:cubicBezTo>
                    <a:pt x="724" y="449"/>
                    <a:pt x="724" y="425"/>
                    <a:pt x="729" y="403"/>
                  </a:cubicBezTo>
                  <a:cubicBezTo>
                    <a:pt x="733" y="380"/>
                    <a:pt x="742" y="358"/>
                    <a:pt x="749" y="335"/>
                  </a:cubicBezTo>
                  <a:cubicBezTo>
                    <a:pt x="745" y="335"/>
                    <a:pt x="740" y="334"/>
                    <a:pt x="734" y="333"/>
                  </a:cubicBezTo>
                  <a:cubicBezTo>
                    <a:pt x="739" y="319"/>
                    <a:pt x="752" y="319"/>
                    <a:pt x="764" y="313"/>
                  </a:cubicBezTo>
                  <a:cubicBezTo>
                    <a:pt x="758" y="303"/>
                    <a:pt x="753" y="293"/>
                    <a:pt x="748" y="284"/>
                  </a:cubicBezTo>
                  <a:cubicBezTo>
                    <a:pt x="746" y="281"/>
                    <a:pt x="743" y="278"/>
                    <a:pt x="741" y="274"/>
                  </a:cubicBezTo>
                  <a:cubicBezTo>
                    <a:pt x="741" y="272"/>
                    <a:pt x="741" y="269"/>
                    <a:pt x="741" y="267"/>
                  </a:cubicBezTo>
                  <a:cubicBezTo>
                    <a:pt x="744" y="267"/>
                    <a:pt x="748" y="267"/>
                    <a:pt x="749" y="268"/>
                  </a:cubicBezTo>
                  <a:cubicBezTo>
                    <a:pt x="757" y="278"/>
                    <a:pt x="765" y="288"/>
                    <a:pt x="773" y="299"/>
                  </a:cubicBezTo>
                  <a:cubicBezTo>
                    <a:pt x="790" y="279"/>
                    <a:pt x="808" y="258"/>
                    <a:pt x="836" y="250"/>
                  </a:cubicBezTo>
                  <a:cubicBezTo>
                    <a:pt x="833" y="247"/>
                    <a:pt x="832" y="245"/>
                    <a:pt x="830" y="244"/>
                  </a:cubicBezTo>
                  <a:cubicBezTo>
                    <a:pt x="796" y="221"/>
                    <a:pt x="798" y="183"/>
                    <a:pt x="809" y="157"/>
                  </a:cubicBezTo>
                  <a:cubicBezTo>
                    <a:pt x="816" y="140"/>
                    <a:pt x="830" y="137"/>
                    <a:pt x="844" y="148"/>
                  </a:cubicBezTo>
                  <a:cubicBezTo>
                    <a:pt x="850" y="153"/>
                    <a:pt x="855" y="159"/>
                    <a:pt x="861" y="165"/>
                  </a:cubicBezTo>
                  <a:cubicBezTo>
                    <a:pt x="864" y="161"/>
                    <a:pt x="866" y="156"/>
                    <a:pt x="868" y="152"/>
                  </a:cubicBezTo>
                  <a:cubicBezTo>
                    <a:pt x="871" y="147"/>
                    <a:pt x="874" y="142"/>
                    <a:pt x="877" y="138"/>
                  </a:cubicBezTo>
                  <a:cubicBezTo>
                    <a:pt x="889" y="124"/>
                    <a:pt x="902" y="125"/>
                    <a:pt x="911" y="141"/>
                  </a:cubicBezTo>
                  <a:cubicBezTo>
                    <a:pt x="913" y="143"/>
                    <a:pt x="914" y="145"/>
                    <a:pt x="915" y="147"/>
                  </a:cubicBezTo>
                  <a:cubicBezTo>
                    <a:pt x="920" y="144"/>
                    <a:pt x="925" y="140"/>
                    <a:pt x="931" y="139"/>
                  </a:cubicBezTo>
                  <a:cubicBezTo>
                    <a:pt x="946" y="135"/>
                    <a:pt x="961" y="148"/>
                    <a:pt x="962" y="165"/>
                  </a:cubicBezTo>
                  <a:cubicBezTo>
                    <a:pt x="963" y="182"/>
                    <a:pt x="957" y="196"/>
                    <a:pt x="948" y="210"/>
                  </a:cubicBezTo>
                  <a:cubicBezTo>
                    <a:pt x="943" y="217"/>
                    <a:pt x="937" y="224"/>
                    <a:pt x="931" y="230"/>
                  </a:cubicBezTo>
                  <a:cubicBezTo>
                    <a:pt x="926" y="237"/>
                    <a:pt x="919" y="242"/>
                    <a:pt x="912" y="249"/>
                  </a:cubicBezTo>
                  <a:cubicBezTo>
                    <a:pt x="968" y="271"/>
                    <a:pt x="977" y="319"/>
                    <a:pt x="980" y="372"/>
                  </a:cubicBezTo>
                  <a:cubicBezTo>
                    <a:pt x="986" y="367"/>
                    <a:pt x="991" y="363"/>
                    <a:pt x="996" y="361"/>
                  </a:cubicBezTo>
                  <a:cubicBezTo>
                    <a:pt x="999" y="359"/>
                    <a:pt x="1004" y="361"/>
                    <a:pt x="1008" y="361"/>
                  </a:cubicBezTo>
                  <a:cubicBezTo>
                    <a:pt x="1006" y="365"/>
                    <a:pt x="1006" y="369"/>
                    <a:pt x="1003" y="371"/>
                  </a:cubicBezTo>
                  <a:cubicBezTo>
                    <a:pt x="982" y="389"/>
                    <a:pt x="982" y="389"/>
                    <a:pt x="991" y="415"/>
                  </a:cubicBezTo>
                  <a:cubicBezTo>
                    <a:pt x="995" y="427"/>
                    <a:pt x="999" y="439"/>
                    <a:pt x="1003" y="450"/>
                  </a:cubicBezTo>
                  <a:cubicBezTo>
                    <a:pt x="1002" y="452"/>
                    <a:pt x="1000" y="453"/>
                    <a:pt x="999" y="454"/>
                  </a:cubicBezTo>
                  <a:close/>
                  <a:moveTo>
                    <a:pt x="191" y="1225"/>
                  </a:moveTo>
                  <a:cubicBezTo>
                    <a:pt x="203" y="1217"/>
                    <a:pt x="212" y="1210"/>
                    <a:pt x="222" y="1204"/>
                  </a:cubicBezTo>
                  <a:cubicBezTo>
                    <a:pt x="265" y="1181"/>
                    <a:pt x="311" y="1167"/>
                    <a:pt x="359" y="1155"/>
                  </a:cubicBezTo>
                  <a:cubicBezTo>
                    <a:pt x="453" y="1131"/>
                    <a:pt x="549" y="1123"/>
                    <a:pt x="646" y="1128"/>
                  </a:cubicBezTo>
                  <a:cubicBezTo>
                    <a:pt x="726" y="1132"/>
                    <a:pt x="807" y="1139"/>
                    <a:pt x="884" y="1163"/>
                  </a:cubicBezTo>
                  <a:cubicBezTo>
                    <a:pt x="892" y="1166"/>
                    <a:pt x="894" y="1161"/>
                    <a:pt x="897" y="1156"/>
                  </a:cubicBezTo>
                  <a:cubicBezTo>
                    <a:pt x="911" y="1121"/>
                    <a:pt x="926" y="1085"/>
                    <a:pt x="940" y="1050"/>
                  </a:cubicBezTo>
                  <a:cubicBezTo>
                    <a:pt x="946" y="1035"/>
                    <a:pt x="949" y="1019"/>
                    <a:pt x="952" y="1003"/>
                  </a:cubicBezTo>
                  <a:cubicBezTo>
                    <a:pt x="953" y="1000"/>
                    <a:pt x="951" y="994"/>
                    <a:pt x="949" y="993"/>
                  </a:cubicBezTo>
                  <a:cubicBezTo>
                    <a:pt x="931" y="987"/>
                    <a:pt x="913" y="978"/>
                    <a:pt x="894" y="976"/>
                  </a:cubicBezTo>
                  <a:cubicBezTo>
                    <a:pt x="850" y="970"/>
                    <a:pt x="807" y="964"/>
                    <a:pt x="763" y="964"/>
                  </a:cubicBezTo>
                  <a:cubicBezTo>
                    <a:pt x="703" y="965"/>
                    <a:pt x="642" y="970"/>
                    <a:pt x="582" y="976"/>
                  </a:cubicBezTo>
                  <a:cubicBezTo>
                    <a:pt x="477" y="987"/>
                    <a:pt x="378" y="1016"/>
                    <a:pt x="284" y="1064"/>
                  </a:cubicBezTo>
                  <a:cubicBezTo>
                    <a:pt x="237" y="1087"/>
                    <a:pt x="195" y="1116"/>
                    <a:pt x="158" y="1154"/>
                  </a:cubicBezTo>
                  <a:cubicBezTo>
                    <a:pt x="154" y="1158"/>
                    <a:pt x="152" y="1162"/>
                    <a:pt x="155" y="1168"/>
                  </a:cubicBezTo>
                  <a:cubicBezTo>
                    <a:pt x="167" y="1187"/>
                    <a:pt x="179" y="1206"/>
                    <a:pt x="191" y="1225"/>
                  </a:cubicBezTo>
                  <a:close/>
                  <a:moveTo>
                    <a:pt x="197" y="1229"/>
                  </a:moveTo>
                  <a:cubicBezTo>
                    <a:pt x="199" y="1233"/>
                    <a:pt x="200" y="1235"/>
                    <a:pt x="201" y="1236"/>
                  </a:cubicBezTo>
                  <a:cubicBezTo>
                    <a:pt x="225" y="1259"/>
                    <a:pt x="249" y="1282"/>
                    <a:pt x="275" y="1304"/>
                  </a:cubicBezTo>
                  <a:cubicBezTo>
                    <a:pt x="282" y="1311"/>
                    <a:pt x="293" y="1315"/>
                    <a:pt x="304" y="1317"/>
                  </a:cubicBezTo>
                  <a:cubicBezTo>
                    <a:pt x="370" y="1329"/>
                    <a:pt x="437" y="1334"/>
                    <a:pt x="504" y="1335"/>
                  </a:cubicBezTo>
                  <a:cubicBezTo>
                    <a:pt x="549" y="1335"/>
                    <a:pt x="595" y="1336"/>
                    <a:pt x="641" y="1337"/>
                  </a:cubicBezTo>
                  <a:cubicBezTo>
                    <a:pt x="684" y="1338"/>
                    <a:pt x="727" y="1339"/>
                    <a:pt x="768" y="1323"/>
                  </a:cubicBezTo>
                  <a:cubicBezTo>
                    <a:pt x="770" y="1322"/>
                    <a:pt x="772" y="1322"/>
                    <a:pt x="774" y="1322"/>
                  </a:cubicBezTo>
                  <a:cubicBezTo>
                    <a:pt x="783" y="1317"/>
                    <a:pt x="794" y="1314"/>
                    <a:pt x="802" y="1307"/>
                  </a:cubicBezTo>
                  <a:cubicBezTo>
                    <a:pt x="810" y="1300"/>
                    <a:pt x="817" y="1290"/>
                    <a:pt x="823" y="1280"/>
                  </a:cubicBezTo>
                  <a:cubicBezTo>
                    <a:pt x="842" y="1250"/>
                    <a:pt x="860" y="1219"/>
                    <a:pt x="878" y="1189"/>
                  </a:cubicBezTo>
                  <a:cubicBezTo>
                    <a:pt x="879" y="1187"/>
                    <a:pt x="880" y="1184"/>
                    <a:pt x="882" y="1180"/>
                  </a:cubicBezTo>
                  <a:cubicBezTo>
                    <a:pt x="858" y="1174"/>
                    <a:pt x="835" y="1168"/>
                    <a:pt x="812" y="1163"/>
                  </a:cubicBezTo>
                  <a:cubicBezTo>
                    <a:pt x="751" y="1150"/>
                    <a:pt x="689" y="1146"/>
                    <a:pt x="628" y="1144"/>
                  </a:cubicBezTo>
                  <a:cubicBezTo>
                    <a:pt x="502" y="1138"/>
                    <a:pt x="380" y="1155"/>
                    <a:pt x="262" y="1198"/>
                  </a:cubicBezTo>
                  <a:cubicBezTo>
                    <a:pt x="239" y="1206"/>
                    <a:pt x="219" y="1218"/>
                    <a:pt x="197" y="1229"/>
                  </a:cubicBezTo>
                  <a:close/>
                  <a:moveTo>
                    <a:pt x="961" y="912"/>
                  </a:moveTo>
                  <a:cubicBezTo>
                    <a:pt x="955" y="912"/>
                    <a:pt x="952" y="912"/>
                    <a:pt x="948" y="912"/>
                  </a:cubicBezTo>
                  <a:cubicBezTo>
                    <a:pt x="874" y="908"/>
                    <a:pt x="799" y="905"/>
                    <a:pt x="724" y="901"/>
                  </a:cubicBezTo>
                  <a:cubicBezTo>
                    <a:pt x="672" y="898"/>
                    <a:pt x="619" y="893"/>
                    <a:pt x="567" y="893"/>
                  </a:cubicBezTo>
                  <a:cubicBezTo>
                    <a:pt x="453" y="893"/>
                    <a:pt x="339" y="897"/>
                    <a:pt x="225" y="898"/>
                  </a:cubicBezTo>
                  <a:cubicBezTo>
                    <a:pt x="182" y="899"/>
                    <a:pt x="140" y="903"/>
                    <a:pt x="98" y="912"/>
                  </a:cubicBezTo>
                  <a:cubicBezTo>
                    <a:pt x="85" y="914"/>
                    <a:pt x="80" y="920"/>
                    <a:pt x="80" y="934"/>
                  </a:cubicBezTo>
                  <a:cubicBezTo>
                    <a:pt x="80" y="947"/>
                    <a:pt x="81" y="960"/>
                    <a:pt x="84" y="972"/>
                  </a:cubicBezTo>
                  <a:cubicBezTo>
                    <a:pt x="96" y="1013"/>
                    <a:pt x="108" y="1054"/>
                    <a:pt x="122" y="1095"/>
                  </a:cubicBezTo>
                  <a:cubicBezTo>
                    <a:pt x="128" y="1113"/>
                    <a:pt x="138" y="1131"/>
                    <a:pt x="146" y="1150"/>
                  </a:cubicBezTo>
                  <a:cubicBezTo>
                    <a:pt x="172" y="1120"/>
                    <a:pt x="202" y="1098"/>
                    <a:pt x="233" y="1078"/>
                  </a:cubicBezTo>
                  <a:cubicBezTo>
                    <a:pt x="307" y="1027"/>
                    <a:pt x="391" y="999"/>
                    <a:pt x="478" y="979"/>
                  </a:cubicBezTo>
                  <a:cubicBezTo>
                    <a:pt x="599" y="951"/>
                    <a:pt x="723" y="940"/>
                    <a:pt x="847" y="953"/>
                  </a:cubicBezTo>
                  <a:cubicBezTo>
                    <a:pt x="880" y="957"/>
                    <a:pt x="913" y="958"/>
                    <a:pt x="943" y="973"/>
                  </a:cubicBezTo>
                  <a:cubicBezTo>
                    <a:pt x="947" y="975"/>
                    <a:pt x="951" y="975"/>
                    <a:pt x="959" y="977"/>
                  </a:cubicBezTo>
                  <a:cubicBezTo>
                    <a:pt x="960" y="955"/>
                    <a:pt x="960" y="934"/>
                    <a:pt x="961" y="912"/>
                  </a:cubicBezTo>
                  <a:close/>
                  <a:moveTo>
                    <a:pt x="409" y="457"/>
                  </a:moveTo>
                  <a:cubicBezTo>
                    <a:pt x="407" y="410"/>
                    <a:pt x="406" y="365"/>
                    <a:pt x="405" y="319"/>
                  </a:cubicBezTo>
                  <a:cubicBezTo>
                    <a:pt x="397" y="323"/>
                    <a:pt x="392" y="326"/>
                    <a:pt x="386" y="328"/>
                  </a:cubicBezTo>
                  <a:cubicBezTo>
                    <a:pt x="385" y="327"/>
                    <a:pt x="384" y="326"/>
                    <a:pt x="383" y="325"/>
                  </a:cubicBezTo>
                  <a:cubicBezTo>
                    <a:pt x="389" y="316"/>
                    <a:pt x="395" y="307"/>
                    <a:pt x="401" y="298"/>
                  </a:cubicBezTo>
                  <a:cubicBezTo>
                    <a:pt x="387" y="285"/>
                    <a:pt x="369" y="280"/>
                    <a:pt x="360" y="264"/>
                  </a:cubicBezTo>
                  <a:cubicBezTo>
                    <a:pt x="360" y="263"/>
                    <a:pt x="361" y="262"/>
                    <a:pt x="362" y="260"/>
                  </a:cubicBezTo>
                  <a:cubicBezTo>
                    <a:pt x="374" y="266"/>
                    <a:pt x="386" y="271"/>
                    <a:pt x="402" y="278"/>
                  </a:cubicBezTo>
                  <a:cubicBezTo>
                    <a:pt x="396" y="240"/>
                    <a:pt x="391" y="206"/>
                    <a:pt x="386" y="171"/>
                  </a:cubicBezTo>
                  <a:cubicBezTo>
                    <a:pt x="385" y="164"/>
                    <a:pt x="381" y="163"/>
                    <a:pt x="374" y="164"/>
                  </a:cubicBezTo>
                  <a:cubicBezTo>
                    <a:pt x="331" y="172"/>
                    <a:pt x="306" y="201"/>
                    <a:pt x="293" y="239"/>
                  </a:cubicBezTo>
                  <a:cubicBezTo>
                    <a:pt x="272" y="298"/>
                    <a:pt x="266" y="358"/>
                    <a:pt x="281" y="420"/>
                  </a:cubicBezTo>
                  <a:cubicBezTo>
                    <a:pt x="281" y="423"/>
                    <a:pt x="283" y="426"/>
                    <a:pt x="284" y="428"/>
                  </a:cubicBezTo>
                  <a:cubicBezTo>
                    <a:pt x="327" y="488"/>
                    <a:pt x="344" y="555"/>
                    <a:pt x="343" y="627"/>
                  </a:cubicBezTo>
                  <a:cubicBezTo>
                    <a:pt x="343" y="706"/>
                    <a:pt x="340" y="786"/>
                    <a:pt x="338" y="866"/>
                  </a:cubicBezTo>
                  <a:cubicBezTo>
                    <a:pt x="338" y="869"/>
                    <a:pt x="338" y="871"/>
                    <a:pt x="338" y="874"/>
                  </a:cubicBezTo>
                  <a:cubicBezTo>
                    <a:pt x="369" y="874"/>
                    <a:pt x="398" y="873"/>
                    <a:pt x="429" y="873"/>
                  </a:cubicBezTo>
                  <a:cubicBezTo>
                    <a:pt x="428" y="861"/>
                    <a:pt x="428" y="850"/>
                    <a:pt x="427" y="839"/>
                  </a:cubicBezTo>
                  <a:cubicBezTo>
                    <a:pt x="416" y="841"/>
                    <a:pt x="414" y="839"/>
                    <a:pt x="415" y="829"/>
                  </a:cubicBezTo>
                  <a:cubicBezTo>
                    <a:pt x="416" y="824"/>
                    <a:pt x="418" y="819"/>
                    <a:pt x="420" y="815"/>
                  </a:cubicBezTo>
                  <a:cubicBezTo>
                    <a:pt x="424" y="809"/>
                    <a:pt x="424" y="804"/>
                    <a:pt x="418" y="799"/>
                  </a:cubicBezTo>
                  <a:cubicBezTo>
                    <a:pt x="412" y="795"/>
                    <a:pt x="408" y="791"/>
                    <a:pt x="404" y="786"/>
                  </a:cubicBezTo>
                  <a:cubicBezTo>
                    <a:pt x="402" y="783"/>
                    <a:pt x="402" y="779"/>
                    <a:pt x="402" y="775"/>
                  </a:cubicBezTo>
                  <a:cubicBezTo>
                    <a:pt x="405" y="775"/>
                    <a:pt x="409" y="775"/>
                    <a:pt x="412" y="777"/>
                  </a:cubicBezTo>
                  <a:cubicBezTo>
                    <a:pt x="415" y="778"/>
                    <a:pt x="418" y="782"/>
                    <a:pt x="424" y="786"/>
                  </a:cubicBezTo>
                  <a:cubicBezTo>
                    <a:pt x="424" y="746"/>
                    <a:pt x="424" y="708"/>
                    <a:pt x="425" y="671"/>
                  </a:cubicBezTo>
                  <a:cubicBezTo>
                    <a:pt x="423" y="671"/>
                    <a:pt x="422" y="671"/>
                    <a:pt x="421" y="670"/>
                  </a:cubicBezTo>
                  <a:cubicBezTo>
                    <a:pt x="416" y="680"/>
                    <a:pt x="411" y="689"/>
                    <a:pt x="406" y="699"/>
                  </a:cubicBezTo>
                  <a:cubicBezTo>
                    <a:pt x="396" y="680"/>
                    <a:pt x="411" y="668"/>
                    <a:pt x="416" y="653"/>
                  </a:cubicBezTo>
                  <a:cubicBezTo>
                    <a:pt x="405" y="647"/>
                    <a:pt x="394" y="642"/>
                    <a:pt x="383" y="636"/>
                  </a:cubicBezTo>
                  <a:cubicBezTo>
                    <a:pt x="381" y="634"/>
                    <a:pt x="381" y="631"/>
                    <a:pt x="379" y="629"/>
                  </a:cubicBezTo>
                  <a:cubicBezTo>
                    <a:pt x="382" y="628"/>
                    <a:pt x="384" y="625"/>
                    <a:pt x="387" y="626"/>
                  </a:cubicBezTo>
                  <a:cubicBezTo>
                    <a:pt x="391" y="626"/>
                    <a:pt x="394" y="628"/>
                    <a:pt x="398" y="629"/>
                  </a:cubicBezTo>
                  <a:cubicBezTo>
                    <a:pt x="405" y="633"/>
                    <a:pt x="413" y="636"/>
                    <a:pt x="423" y="641"/>
                  </a:cubicBezTo>
                  <a:cubicBezTo>
                    <a:pt x="419" y="589"/>
                    <a:pt x="415" y="539"/>
                    <a:pt x="411" y="486"/>
                  </a:cubicBezTo>
                  <a:cubicBezTo>
                    <a:pt x="404" y="496"/>
                    <a:pt x="400" y="502"/>
                    <a:pt x="395" y="508"/>
                  </a:cubicBezTo>
                  <a:cubicBezTo>
                    <a:pt x="388" y="493"/>
                    <a:pt x="400" y="484"/>
                    <a:pt x="403" y="471"/>
                  </a:cubicBezTo>
                  <a:cubicBezTo>
                    <a:pt x="388" y="465"/>
                    <a:pt x="373" y="459"/>
                    <a:pt x="359" y="453"/>
                  </a:cubicBezTo>
                  <a:cubicBezTo>
                    <a:pt x="359" y="451"/>
                    <a:pt x="360" y="450"/>
                    <a:pt x="360" y="448"/>
                  </a:cubicBezTo>
                  <a:cubicBezTo>
                    <a:pt x="377" y="443"/>
                    <a:pt x="392" y="453"/>
                    <a:pt x="409" y="457"/>
                  </a:cubicBezTo>
                  <a:close/>
                  <a:moveTo>
                    <a:pt x="458" y="409"/>
                  </a:moveTo>
                  <a:cubicBezTo>
                    <a:pt x="460" y="410"/>
                    <a:pt x="461" y="412"/>
                    <a:pt x="463" y="413"/>
                  </a:cubicBezTo>
                  <a:cubicBezTo>
                    <a:pt x="460" y="417"/>
                    <a:pt x="458" y="422"/>
                    <a:pt x="456" y="425"/>
                  </a:cubicBezTo>
                  <a:cubicBezTo>
                    <a:pt x="448" y="435"/>
                    <a:pt x="439" y="445"/>
                    <a:pt x="432" y="455"/>
                  </a:cubicBezTo>
                  <a:cubicBezTo>
                    <a:pt x="426" y="461"/>
                    <a:pt x="427" y="467"/>
                    <a:pt x="435" y="471"/>
                  </a:cubicBezTo>
                  <a:cubicBezTo>
                    <a:pt x="443" y="475"/>
                    <a:pt x="451" y="479"/>
                    <a:pt x="458" y="484"/>
                  </a:cubicBezTo>
                  <a:cubicBezTo>
                    <a:pt x="462" y="487"/>
                    <a:pt x="465" y="492"/>
                    <a:pt x="468" y="496"/>
                  </a:cubicBezTo>
                  <a:cubicBezTo>
                    <a:pt x="467" y="498"/>
                    <a:pt x="466" y="499"/>
                    <a:pt x="465" y="500"/>
                  </a:cubicBezTo>
                  <a:cubicBezTo>
                    <a:pt x="453" y="495"/>
                    <a:pt x="442" y="491"/>
                    <a:pt x="429" y="486"/>
                  </a:cubicBezTo>
                  <a:cubicBezTo>
                    <a:pt x="433" y="530"/>
                    <a:pt x="436" y="573"/>
                    <a:pt x="440" y="618"/>
                  </a:cubicBezTo>
                  <a:cubicBezTo>
                    <a:pt x="453" y="606"/>
                    <a:pt x="458" y="589"/>
                    <a:pt x="475" y="586"/>
                  </a:cubicBezTo>
                  <a:cubicBezTo>
                    <a:pt x="474" y="592"/>
                    <a:pt x="473" y="598"/>
                    <a:pt x="469" y="603"/>
                  </a:cubicBezTo>
                  <a:cubicBezTo>
                    <a:pt x="463" y="613"/>
                    <a:pt x="455" y="623"/>
                    <a:pt x="448" y="633"/>
                  </a:cubicBezTo>
                  <a:cubicBezTo>
                    <a:pt x="439" y="645"/>
                    <a:pt x="439" y="646"/>
                    <a:pt x="453" y="652"/>
                  </a:cubicBezTo>
                  <a:cubicBezTo>
                    <a:pt x="459" y="655"/>
                    <a:pt x="466" y="658"/>
                    <a:pt x="471" y="663"/>
                  </a:cubicBezTo>
                  <a:cubicBezTo>
                    <a:pt x="475" y="666"/>
                    <a:pt x="477" y="670"/>
                    <a:pt x="480" y="674"/>
                  </a:cubicBezTo>
                  <a:cubicBezTo>
                    <a:pt x="479" y="676"/>
                    <a:pt x="478" y="677"/>
                    <a:pt x="477" y="679"/>
                  </a:cubicBezTo>
                  <a:cubicBezTo>
                    <a:pt x="466" y="674"/>
                    <a:pt x="455" y="669"/>
                    <a:pt x="443" y="664"/>
                  </a:cubicBezTo>
                  <a:cubicBezTo>
                    <a:pt x="443" y="701"/>
                    <a:pt x="443" y="736"/>
                    <a:pt x="444" y="773"/>
                  </a:cubicBezTo>
                  <a:cubicBezTo>
                    <a:pt x="453" y="764"/>
                    <a:pt x="457" y="752"/>
                    <a:pt x="468" y="750"/>
                  </a:cubicBezTo>
                  <a:cubicBezTo>
                    <a:pt x="469" y="751"/>
                    <a:pt x="471" y="752"/>
                    <a:pt x="472" y="753"/>
                  </a:cubicBezTo>
                  <a:cubicBezTo>
                    <a:pt x="463" y="769"/>
                    <a:pt x="454" y="784"/>
                    <a:pt x="445" y="800"/>
                  </a:cubicBezTo>
                  <a:cubicBezTo>
                    <a:pt x="454" y="810"/>
                    <a:pt x="471" y="811"/>
                    <a:pt x="474" y="831"/>
                  </a:cubicBezTo>
                  <a:cubicBezTo>
                    <a:pt x="463" y="827"/>
                    <a:pt x="454" y="823"/>
                    <a:pt x="445" y="820"/>
                  </a:cubicBezTo>
                  <a:cubicBezTo>
                    <a:pt x="446" y="836"/>
                    <a:pt x="447" y="852"/>
                    <a:pt x="448" y="867"/>
                  </a:cubicBezTo>
                  <a:cubicBezTo>
                    <a:pt x="449" y="869"/>
                    <a:pt x="454" y="873"/>
                    <a:pt x="457" y="873"/>
                  </a:cubicBezTo>
                  <a:cubicBezTo>
                    <a:pt x="475" y="873"/>
                    <a:pt x="493" y="873"/>
                    <a:pt x="510" y="873"/>
                  </a:cubicBezTo>
                  <a:cubicBezTo>
                    <a:pt x="522" y="872"/>
                    <a:pt x="534" y="872"/>
                    <a:pt x="550" y="872"/>
                  </a:cubicBezTo>
                  <a:cubicBezTo>
                    <a:pt x="543" y="834"/>
                    <a:pt x="538" y="797"/>
                    <a:pt x="531" y="761"/>
                  </a:cubicBezTo>
                  <a:cubicBezTo>
                    <a:pt x="521" y="769"/>
                    <a:pt x="511" y="777"/>
                    <a:pt x="502" y="785"/>
                  </a:cubicBezTo>
                  <a:cubicBezTo>
                    <a:pt x="501" y="784"/>
                    <a:pt x="499" y="782"/>
                    <a:pt x="498" y="781"/>
                  </a:cubicBezTo>
                  <a:cubicBezTo>
                    <a:pt x="502" y="774"/>
                    <a:pt x="506" y="767"/>
                    <a:pt x="511" y="761"/>
                  </a:cubicBezTo>
                  <a:cubicBezTo>
                    <a:pt x="531" y="733"/>
                    <a:pt x="531" y="733"/>
                    <a:pt x="502" y="714"/>
                  </a:cubicBezTo>
                  <a:cubicBezTo>
                    <a:pt x="500" y="713"/>
                    <a:pt x="499" y="709"/>
                    <a:pt x="497" y="706"/>
                  </a:cubicBezTo>
                  <a:cubicBezTo>
                    <a:pt x="500" y="705"/>
                    <a:pt x="504" y="703"/>
                    <a:pt x="506" y="704"/>
                  </a:cubicBezTo>
                  <a:cubicBezTo>
                    <a:pt x="512" y="706"/>
                    <a:pt x="517" y="709"/>
                    <a:pt x="521" y="711"/>
                  </a:cubicBezTo>
                  <a:cubicBezTo>
                    <a:pt x="521" y="665"/>
                    <a:pt x="521" y="619"/>
                    <a:pt x="521" y="574"/>
                  </a:cubicBezTo>
                  <a:cubicBezTo>
                    <a:pt x="513" y="578"/>
                    <a:pt x="504" y="583"/>
                    <a:pt x="494" y="587"/>
                  </a:cubicBezTo>
                  <a:cubicBezTo>
                    <a:pt x="493" y="586"/>
                    <a:pt x="493" y="585"/>
                    <a:pt x="492" y="584"/>
                  </a:cubicBezTo>
                  <a:cubicBezTo>
                    <a:pt x="494" y="580"/>
                    <a:pt x="495" y="577"/>
                    <a:pt x="498" y="574"/>
                  </a:cubicBezTo>
                  <a:cubicBezTo>
                    <a:pt x="505" y="567"/>
                    <a:pt x="512" y="561"/>
                    <a:pt x="519" y="555"/>
                  </a:cubicBezTo>
                  <a:cubicBezTo>
                    <a:pt x="525" y="550"/>
                    <a:pt x="526" y="545"/>
                    <a:pt x="520" y="539"/>
                  </a:cubicBezTo>
                  <a:cubicBezTo>
                    <a:pt x="514" y="533"/>
                    <a:pt x="508" y="527"/>
                    <a:pt x="502" y="520"/>
                  </a:cubicBezTo>
                  <a:cubicBezTo>
                    <a:pt x="499" y="517"/>
                    <a:pt x="497" y="514"/>
                    <a:pt x="495" y="510"/>
                  </a:cubicBezTo>
                  <a:cubicBezTo>
                    <a:pt x="496" y="509"/>
                    <a:pt x="498" y="508"/>
                    <a:pt x="499" y="507"/>
                  </a:cubicBezTo>
                  <a:cubicBezTo>
                    <a:pt x="509" y="514"/>
                    <a:pt x="519" y="521"/>
                    <a:pt x="530" y="529"/>
                  </a:cubicBezTo>
                  <a:cubicBezTo>
                    <a:pt x="536" y="503"/>
                    <a:pt x="552" y="482"/>
                    <a:pt x="551" y="452"/>
                  </a:cubicBezTo>
                  <a:cubicBezTo>
                    <a:pt x="548" y="390"/>
                    <a:pt x="539" y="331"/>
                    <a:pt x="519" y="273"/>
                  </a:cubicBezTo>
                  <a:cubicBezTo>
                    <a:pt x="503" y="228"/>
                    <a:pt x="474" y="195"/>
                    <a:pt x="432" y="173"/>
                  </a:cubicBezTo>
                  <a:cubicBezTo>
                    <a:pt x="422" y="168"/>
                    <a:pt x="410" y="165"/>
                    <a:pt x="399" y="161"/>
                  </a:cubicBezTo>
                  <a:cubicBezTo>
                    <a:pt x="405" y="202"/>
                    <a:pt x="411" y="239"/>
                    <a:pt x="418" y="278"/>
                  </a:cubicBezTo>
                  <a:cubicBezTo>
                    <a:pt x="423" y="273"/>
                    <a:pt x="426" y="268"/>
                    <a:pt x="431" y="264"/>
                  </a:cubicBezTo>
                  <a:cubicBezTo>
                    <a:pt x="434" y="262"/>
                    <a:pt x="439" y="261"/>
                    <a:pt x="443" y="260"/>
                  </a:cubicBezTo>
                  <a:cubicBezTo>
                    <a:pt x="442" y="264"/>
                    <a:pt x="442" y="269"/>
                    <a:pt x="440" y="272"/>
                  </a:cubicBezTo>
                  <a:cubicBezTo>
                    <a:pt x="435" y="279"/>
                    <a:pt x="430" y="286"/>
                    <a:pt x="424" y="293"/>
                  </a:cubicBezTo>
                  <a:cubicBezTo>
                    <a:pt x="435" y="302"/>
                    <a:pt x="450" y="305"/>
                    <a:pt x="454" y="319"/>
                  </a:cubicBezTo>
                  <a:cubicBezTo>
                    <a:pt x="453" y="320"/>
                    <a:pt x="452" y="322"/>
                    <a:pt x="452" y="323"/>
                  </a:cubicBezTo>
                  <a:cubicBezTo>
                    <a:pt x="442" y="319"/>
                    <a:pt x="431" y="315"/>
                    <a:pt x="421" y="311"/>
                  </a:cubicBezTo>
                  <a:cubicBezTo>
                    <a:pt x="423" y="352"/>
                    <a:pt x="424" y="393"/>
                    <a:pt x="426" y="435"/>
                  </a:cubicBezTo>
                  <a:cubicBezTo>
                    <a:pt x="438" y="425"/>
                    <a:pt x="448" y="417"/>
                    <a:pt x="458" y="409"/>
                  </a:cubicBezTo>
                  <a:close/>
                  <a:moveTo>
                    <a:pt x="211" y="789"/>
                  </a:moveTo>
                  <a:cubicBezTo>
                    <a:pt x="212" y="749"/>
                    <a:pt x="210" y="712"/>
                    <a:pt x="207" y="673"/>
                  </a:cubicBezTo>
                  <a:cubicBezTo>
                    <a:pt x="202" y="677"/>
                    <a:pt x="198" y="680"/>
                    <a:pt x="194" y="683"/>
                  </a:cubicBezTo>
                  <a:cubicBezTo>
                    <a:pt x="192" y="682"/>
                    <a:pt x="191" y="681"/>
                    <a:pt x="190" y="680"/>
                  </a:cubicBezTo>
                  <a:cubicBezTo>
                    <a:pt x="193" y="673"/>
                    <a:pt x="197" y="665"/>
                    <a:pt x="201" y="656"/>
                  </a:cubicBezTo>
                  <a:cubicBezTo>
                    <a:pt x="194" y="653"/>
                    <a:pt x="187" y="651"/>
                    <a:pt x="180" y="648"/>
                  </a:cubicBezTo>
                  <a:cubicBezTo>
                    <a:pt x="177" y="646"/>
                    <a:pt x="175" y="642"/>
                    <a:pt x="173" y="639"/>
                  </a:cubicBezTo>
                  <a:cubicBezTo>
                    <a:pt x="176" y="638"/>
                    <a:pt x="180" y="635"/>
                    <a:pt x="183" y="635"/>
                  </a:cubicBezTo>
                  <a:cubicBezTo>
                    <a:pt x="189" y="636"/>
                    <a:pt x="195" y="638"/>
                    <a:pt x="202" y="639"/>
                  </a:cubicBezTo>
                  <a:cubicBezTo>
                    <a:pt x="199" y="604"/>
                    <a:pt x="195" y="570"/>
                    <a:pt x="192" y="535"/>
                  </a:cubicBezTo>
                  <a:cubicBezTo>
                    <a:pt x="188" y="539"/>
                    <a:pt x="185" y="543"/>
                    <a:pt x="181" y="547"/>
                  </a:cubicBezTo>
                  <a:cubicBezTo>
                    <a:pt x="176" y="534"/>
                    <a:pt x="182" y="525"/>
                    <a:pt x="186" y="516"/>
                  </a:cubicBezTo>
                  <a:cubicBezTo>
                    <a:pt x="191" y="506"/>
                    <a:pt x="189" y="502"/>
                    <a:pt x="180" y="497"/>
                  </a:cubicBezTo>
                  <a:cubicBezTo>
                    <a:pt x="175" y="495"/>
                    <a:pt x="170" y="492"/>
                    <a:pt x="166" y="489"/>
                  </a:cubicBezTo>
                  <a:cubicBezTo>
                    <a:pt x="164" y="488"/>
                    <a:pt x="164" y="485"/>
                    <a:pt x="163" y="483"/>
                  </a:cubicBezTo>
                  <a:cubicBezTo>
                    <a:pt x="165" y="482"/>
                    <a:pt x="168" y="479"/>
                    <a:pt x="170" y="480"/>
                  </a:cubicBezTo>
                  <a:cubicBezTo>
                    <a:pt x="176" y="481"/>
                    <a:pt x="181" y="483"/>
                    <a:pt x="188" y="485"/>
                  </a:cubicBezTo>
                  <a:cubicBezTo>
                    <a:pt x="184" y="462"/>
                    <a:pt x="180" y="441"/>
                    <a:pt x="176" y="420"/>
                  </a:cubicBezTo>
                  <a:cubicBezTo>
                    <a:pt x="176" y="417"/>
                    <a:pt x="173" y="415"/>
                    <a:pt x="170" y="413"/>
                  </a:cubicBezTo>
                  <a:cubicBezTo>
                    <a:pt x="145" y="397"/>
                    <a:pt x="107" y="391"/>
                    <a:pt x="94" y="432"/>
                  </a:cubicBezTo>
                  <a:cubicBezTo>
                    <a:pt x="93" y="436"/>
                    <a:pt x="91" y="440"/>
                    <a:pt x="90" y="445"/>
                  </a:cubicBezTo>
                  <a:cubicBezTo>
                    <a:pt x="84" y="463"/>
                    <a:pt x="79" y="481"/>
                    <a:pt x="72" y="498"/>
                  </a:cubicBezTo>
                  <a:cubicBezTo>
                    <a:pt x="60" y="527"/>
                    <a:pt x="58" y="556"/>
                    <a:pt x="60" y="586"/>
                  </a:cubicBezTo>
                  <a:cubicBezTo>
                    <a:pt x="62" y="630"/>
                    <a:pt x="75" y="672"/>
                    <a:pt x="88" y="713"/>
                  </a:cubicBezTo>
                  <a:cubicBezTo>
                    <a:pt x="105" y="765"/>
                    <a:pt x="124" y="816"/>
                    <a:pt x="142" y="867"/>
                  </a:cubicBezTo>
                  <a:cubicBezTo>
                    <a:pt x="146" y="878"/>
                    <a:pt x="152" y="882"/>
                    <a:pt x="165" y="881"/>
                  </a:cubicBezTo>
                  <a:cubicBezTo>
                    <a:pt x="184" y="879"/>
                    <a:pt x="203" y="879"/>
                    <a:pt x="224" y="878"/>
                  </a:cubicBezTo>
                  <a:cubicBezTo>
                    <a:pt x="220" y="857"/>
                    <a:pt x="217" y="837"/>
                    <a:pt x="213" y="814"/>
                  </a:cubicBezTo>
                  <a:cubicBezTo>
                    <a:pt x="209" y="821"/>
                    <a:pt x="207" y="826"/>
                    <a:pt x="204" y="830"/>
                  </a:cubicBezTo>
                  <a:cubicBezTo>
                    <a:pt x="202" y="833"/>
                    <a:pt x="198" y="835"/>
                    <a:pt x="195" y="837"/>
                  </a:cubicBezTo>
                  <a:cubicBezTo>
                    <a:pt x="194" y="833"/>
                    <a:pt x="192" y="829"/>
                    <a:pt x="193" y="825"/>
                  </a:cubicBezTo>
                  <a:cubicBezTo>
                    <a:pt x="195" y="817"/>
                    <a:pt x="198" y="810"/>
                    <a:pt x="202" y="801"/>
                  </a:cubicBezTo>
                  <a:cubicBezTo>
                    <a:pt x="195" y="798"/>
                    <a:pt x="188" y="795"/>
                    <a:pt x="183" y="792"/>
                  </a:cubicBezTo>
                  <a:cubicBezTo>
                    <a:pt x="179" y="790"/>
                    <a:pt x="177" y="786"/>
                    <a:pt x="175" y="782"/>
                  </a:cubicBezTo>
                  <a:cubicBezTo>
                    <a:pt x="179" y="782"/>
                    <a:pt x="183" y="780"/>
                    <a:pt x="187" y="781"/>
                  </a:cubicBezTo>
                  <a:cubicBezTo>
                    <a:pt x="194" y="782"/>
                    <a:pt x="200" y="785"/>
                    <a:pt x="211" y="789"/>
                  </a:cubicBezTo>
                  <a:close/>
                  <a:moveTo>
                    <a:pt x="839" y="668"/>
                  </a:moveTo>
                  <a:cubicBezTo>
                    <a:pt x="839" y="669"/>
                    <a:pt x="839" y="671"/>
                    <a:pt x="840" y="672"/>
                  </a:cubicBezTo>
                  <a:cubicBezTo>
                    <a:pt x="833" y="677"/>
                    <a:pt x="825" y="682"/>
                    <a:pt x="818" y="687"/>
                  </a:cubicBezTo>
                  <a:cubicBezTo>
                    <a:pt x="811" y="692"/>
                    <a:pt x="809" y="696"/>
                    <a:pt x="816" y="703"/>
                  </a:cubicBezTo>
                  <a:cubicBezTo>
                    <a:pt x="822" y="708"/>
                    <a:pt x="828" y="715"/>
                    <a:pt x="833" y="721"/>
                  </a:cubicBezTo>
                  <a:cubicBezTo>
                    <a:pt x="835" y="724"/>
                    <a:pt x="835" y="729"/>
                    <a:pt x="836" y="733"/>
                  </a:cubicBezTo>
                  <a:cubicBezTo>
                    <a:pt x="832" y="732"/>
                    <a:pt x="827" y="732"/>
                    <a:pt x="824" y="730"/>
                  </a:cubicBezTo>
                  <a:cubicBezTo>
                    <a:pt x="818" y="726"/>
                    <a:pt x="814" y="721"/>
                    <a:pt x="807" y="716"/>
                  </a:cubicBezTo>
                  <a:cubicBezTo>
                    <a:pt x="800" y="773"/>
                    <a:pt x="793" y="829"/>
                    <a:pt x="786" y="883"/>
                  </a:cubicBezTo>
                  <a:cubicBezTo>
                    <a:pt x="807" y="885"/>
                    <a:pt x="828" y="887"/>
                    <a:pt x="849" y="889"/>
                  </a:cubicBezTo>
                  <a:cubicBezTo>
                    <a:pt x="859" y="890"/>
                    <a:pt x="862" y="887"/>
                    <a:pt x="864" y="877"/>
                  </a:cubicBezTo>
                  <a:cubicBezTo>
                    <a:pt x="869" y="852"/>
                    <a:pt x="874" y="826"/>
                    <a:pt x="882" y="801"/>
                  </a:cubicBezTo>
                  <a:cubicBezTo>
                    <a:pt x="910" y="705"/>
                    <a:pt x="934" y="608"/>
                    <a:pt x="950" y="509"/>
                  </a:cubicBezTo>
                  <a:cubicBezTo>
                    <a:pt x="959" y="449"/>
                    <a:pt x="966" y="389"/>
                    <a:pt x="954" y="328"/>
                  </a:cubicBezTo>
                  <a:cubicBezTo>
                    <a:pt x="951" y="309"/>
                    <a:pt x="942" y="293"/>
                    <a:pt x="928" y="281"/>
                  </a:cubicBezTo>
                  <a:cubicBezTo>
                    <a:pt x="918" y="272"/>
                    <a:pt x="906" y="267"/>
                    <a:pt x="893" y="266"/>
                  </a:cubicBezTo>
                  <a:cubicBezTo>
                    <a:pt x="891" y="284"/>
                    <a:pt x="890" y="301"/>
                    <a:pt x="888" y="319"/>
                  </a:cubicBezTo>
                  <a:cubicBezTo>
                    <a:pt x="899" y="316"/>
                    <a:pt x="908" y="313"/>
                    <a:pt x="917" y="310"/>
                  </a:cubicBezTo>
                  <a:cubicBezTo>
                    <a:pt x="918" y="312"/>
                    <a:pt x="919" y="314"/>
                    <a:pt x="920" y="316"/>
                  </a:cubicBezTo>
                  <a:cubicBezTo>
                    <a:pt x="910" y="322"/>
                    <a:pt x="901" y="328"/>
                    <a:pt x="891" y="335"/>
                  </a:cubicBezTo>
                  <a:cubicBezTo>
                    <a:pt x="898" y="340"/>
                    <a:pt x="904" y="345"/>
                    <a:pt x="910" y="350"/>
                  </a:cubicBezTo>
                  <a:cubicBezTo>
                    <a:pt x="914" y="355"/>
                    <a:pt x="920" y="364"/>
                    <a:pt x="919" y="365"/>
                  </a:cubicBezTo>
                  <a:cubicBezTo>
                    <a:pt x="913" y="372"/>
                    <a:pt x="907" y="365"/>
                    <a:pt x="901" y="362"/>
                  </a:cubicBezTo>
                  <a:cubicBezTo>
                    <a:pt x="896" y="359"/>
                    <a:pt x="891" y="355"/>
                    <a:pt x="886" y="351"/>
                  </a:cubicBezTo>
                  <a:cubicBezTo>
                    <a:pt x="879" y="389"/>
                    <a:pt x="873" y="426"/>
                    <a:pt x="867" y="463"/>
                  </a:cubicBezTo>
                  <a:cubicBezTo>
                    <a:pt x="879" y="461"/>
                    <a:pt x="889" y="460"/>
                    <a:pt x="900" y="458"/>
                  </a:cubicBezTo>
                  <a:cubicBezTo>
                    <a:pt x="901" y="460"/>
                    <a:pt x="901" y="462"/>
                    <a:pt x="902" y="464"/>
                  </a:cubicBezTo>
                  <a:cubicBezTo>
                    <a:pt x="892" y="469"/>
                    <a:pt x="882" y="473"/>
                    <a:pt x="871" y="477"/>
                  </a:cubicBezTo>
                  <a:cubicBezTo>
                    <a:pt x="858" y="482"/>
                    <a:pt x="857" y="488"/>
                    <a:pt x="867" y="498"/>
                  </a:cubicBezTo>
                  <a:cubicBezTo>
                    <a:pt x="876" y="507"/>
                    <a:pt x="884" y="517"/>
                    <a:pt x="892" y="526"/>
                  </a:cubicBezTo>
                  <a:cubicBezTo>
                    <a:pt x="893" y="528"/>
                    <a:pt x="892" y="532"/>
                    <a:pt x="892" y="535"/>
                  </a:cubicBezTo>
                  <a:cubicBezTo>
                    <a:pt x="890" y="534"/>
                    <a:pt x="886" y="535"/>
                    <a:pt x="884" y="533"/>
                  </a:cubicBezTo>
                  <a:cubicBezTo>
                    <a:pt x="879" y="530"/>
                    <a:pt x="875" y="526"/>
                    <a:pt x="870" y="522"/>
                  </a:cubicBezTo>
                  <a:cubicBezTo>
                    <a:pt x="866" y="518"/>
                    <a:pt x="861" y="514"/>
                    <a:pt x="856" y="508"/>
                  </a:cubicBezTo>
                  <a:cubicBezTo>
                    <a:pt x="842" y="564"/>
                    <a:pt x="829" y="618"/>
                    <a:pt x="816" y="672"/>
                  </a:cubicBezTo>
                  <a:cubicBezTo>
                    <a:pt x="825" y="670"/>
                    <a:pt x="832" y="669"/>
                    <a:pt x="839" y="668"/>
                  </a:cubicBezTo>
                  <a:close/>
                  <a:moveTo>
                    <a:pt x="234" y="816"/>
                  </a:moveTo>
                  <a:cubicBezTo>
                    <a:pt x="237" y="836"/>
                    <a:pt x="240" y="855"/>
                    <a:pt x="244" y="873"/>
                  </a:cubicBezTo>
                  <a:cubicBezTo>
                    <a:pt x="244" y="875"/>
                    <a:pt x="248" y="877"/>
                    <a:pt x="251" y="877"/>
                  </a:cubicBezTo>
                  <a:cubicBezTo>
                    <a:pt x="268" y="877"/>
                    <a:pt x="286" y="877"/>
                    <a:pt x="304" y="878"/>
                  </a:cubicBezTo>
                  <a:cubicBezTo>
                    <a:pt x="315" y="878"/>
                    <a:pt x="318" y="874"/>
                    <a:pt x="318" y="863"/>
                  </a:cubicBezTo>
                  <a:cubicBezTo>
                    <a:pt x="319" y="790"/>
                    <a:pt x="322" y="717"/>
                    <a:pt x="323" y="644"/>
                  </a:cubicBezTo>
                  <a:cubicBezTo>
                    <a:pt x="325" y="573"/>
                    <a:pt x="314" y="505"/>
                    <a:pt x="270" y="446"/>
                  </a:cubicBezTo>
                  <a:cubicBezTo>
                    <a:pt x="260" y="432"/>
                    <a:pt x="247" y="418"/>
                    <a:pt x="233" y="406"/>
                  </a:cubicBezTo>
                  <a:cubicBezTo>
                    <a:pt x="217" y="393"/>
                    <a:pt x="204" y="398"/>
                    <a:pt x="195" y="416"/>
                  </a:cubicBezTo>
                  <a:cubicBezTo>
                    <a:pt x="194" y="417"/>
                    <a:pt x="193" y="419"/>
                    <a:pt x="193" y="421"/>
                  </a:cubicBezTo>
                  <a:cubicBezTo>
                    <a:pt x="197" y="440"/>
                    <a:pt x="201" y="458"/>
                    <a:pt x="206" y="479"/>
                  </a:cubicBezTo>
                  <a:cubicBezTo>
                    <a:pt x="216" y="467"/>
                    <a:pt x="221" y="451"/>
                    <a:pt x="237" y="449"/>
                  </a:cubicBezTo>
                  <a:cubicBezTo>
                    <a:pt x="238" y="450"/>
                    <a:pt x="240" y="451"/>
                    <a:pt x="241" y="452"/>
                  </a:cubicBezTo>
                  <a:cubicBezTo>
                    <a:pt x="231" y="467"/>
                    <a:pt x="221" y="483"/>
                    <a:pt x="211" y="499"/>
                  </a:cubicBezTo>
                  <a:cubicBezTo>
                    <a:pt x="223" y="511"/>
                    <a:pt x="241" y="516"/>
                    <a:pt x="249" y="533"/>
                  </a:cubicBezTo>
                  <a:cubicBezTo>
                    <a:pt x="232" y="537"/>
                    <a:pt x="224" y="523"/>
                    <a:pt x="210" y="518"/>
                  </a:cubicBezTo>
                  <a:cubicBezTo>
                    <a:pt x="213" y="556"/>
                    <a:pt x="217" y="591"/>
                    <a:pt x="220" y="629"/>
                  </a:cubicBezTo>
                  <a:cubicBezTo>
                    <a:pt x="229" y="619"/>
                    <a:pt x="237" y="612"/>
                    <a:pt x="244" y="604"/>
                  </a:cubicBezTo>
                  <a:cubicBezTo>
                    <a:pt x="245" y="605"/>
                    <a:pt x="247" y="606"/>
                    <a:pt x="248" y="607"/>
                  </a:cubicBezTo>
                  <a:cubicBezTo>
                    <a:pt x="246" y="625"/>
                    <a:pt x="231" y="636"/>
                    <a:pt x="225" y="651"/>
                  </a:cubicBezTo>
                  <a:cubicBezTo>
                    <a:pt x="238" y="664"/>
                    <a:pt x="259" y="666"/>
                    <a:pt x="267" y="687"/>
                  </a:cubicBezTo>
                  <a:cubicBezTo>
                    <a:pt x="251" y="689"/>
                    <a:pt x="242" y="676"/>
                    <a:pt x="227" y="673"/>
                  </a:cubicBezTo>
                  <a:cubicBezTo>
                    <a:pt x="229" y="700"/>
                    <a:pt x="230" y="727"/>
                    <a:pt x="231" y="753"/>
                  </a:cubicBezTo>
                  <a:cubicBezTo>
                    <a:pt x="238" y="751"/>
                    <a:pt x="244" y="749"/>
                    <a:pt x="249" y="748"/>
                  </a:cubicBezTo>
                  <a:cubicBezTo>
                    <a:pt x="250" y="749"/>
                    <a:pt x="251" y="750"/>
                    <a:pt x="252" y="751"/>
                  </a:cubicBezTo>
                  <a:cubicBezTo>
                    <a:pt x="247" y="758"/>
                    <a:pt x="243" y="765"/>
                    <a:pt x="237" y="771"/>
                  </a:cubicBezTo>
                  <a:cubicBezTo>
                    <a:pt x="227" y="784"/>
                    <a:pt x="230" y="798"/>
                    <a:pt x="244" y="804"/>
                  </a:cubicBezTo>
                  <a:cubicBezTo>
                    <a:pt x="248" y="806"/>
                    <a:pt x="251" y="807"/>
                    <a:pt x="254" y="809"/>
                  </a:cubicBezTo>
                  <a:cubicBezTo>
                    <a:pt x="259" y="813"/>
                    <a:pt x="267" y="816"/>
                    <a:pt x="265" y="828"/>
                  </a:cubicBezTo>
                  <a:cubicBezTo>
                    <a:pt x="255" y="824"/>
                    <a:pt x="245" y="821"/>
                    <a:pt x="234" y="816"/>
                  </a:cubicBezTo>
                  <a:close/>
                  <a:moveTo>
                    <a:pt x="748" y="530"/>
                  </a:moveTo>
                  <a:cubicBezTo>
                    <a:pt x="751" y="528"/>
                    <a:pt x="754" y="526"/>
                    <a:pt x="756" y="525"/>
                  </a:cubicBezTo>
                  <a:cubicBezTo>
                    <a:pt x="760" y="523"/>
                    <a:pt x="764" y="523"/>
                    <a:pt x="768" y="523"/>
                  </a:cubicBezTo>
                  <a:cubicBezTo>
                    <a:pt x="767" y="527"/>
                    <a:pt x="767" y="531"/>
                    <a:pt x="765" y="534"/>
                  </a:cubicBezTo>
                  <a:cubicBezTo>
                    <a:pt x="761" y="539"/>
                    <a:pt x="756" y="543"/>
                    <a:pt x="752" y="548"/>
                  </a:cubicBezTo>
                  <a:cubicBezTo>
                    <a:pt x="767" y="565"/>
                    <a:pt x="790" y="576"/>
                    <a:pt x="792" y="601"/>
                  </a:cubicBezTo>
                  <a:cubicBezTo>
                    <a:pt x="791" y="602"/>
                    <a:pt x="790" y="603"/>
                    <a:pt x="789" y="603"/>
                  </a:cubicBezTo>
                  <a:cubicBezTo>
                    <a:pt x="778" y="593"/>
                    <a:pt x="767" y="583"/>
                    <a:pt x="757" y="573"/>
                  </a:cubicBezTo>
                  <a:cubicBezTo>
                    <a:pt x="752" y="635"/>
                    <a:pt x="746" y="696"/>
                    <a:pt x="741" y="753"/>
                  </a:cubicBezTo>
                  <a:cubicBezTo>
                    <a:pt x="749" y="759"/>
                    <a:pt x="754" y="763"/>
                    <a:pt x="760" y="767"/>
                  </a:cubicBezTo>
                  <a:cubicBezTo>
                    <a:pt x="754" y="770"/>
                    <a:pt x="748" y="773"/>
                    <a:pt x="741" y="777"/>
                  </a:cubicBezTo>
                  <a:cubicBezTo>
                    <a:pt x="745" y="796"/>
                    <a:pt x="757" y="817"/>
                    <a:pt x="756" y="840"/>
                  </a:cubicBezTo>
                  <a:cubicBezTo>
                    <a:pt x="754" y="840"/>
                    <a:pt x="753" y="841"/>
                    <a:pt x="752" y="841"/>
                  </a:cubicBezTo>
                  <a:cubicBezTo>
                    <a:pt x="745" y="829"/>
                    <a:pt x="739" y="817"/>
                    <a:pt x="732" y="804"/>
                  </a:cubicBezTo>
                  <a:cubicBezTo>
                    <a:pt x="726" y="829"/>
                    <a:pt x="719" y="854"/>
                    <a:pt x="713" y="879"/>
                  </a:cubicBezTo>
                  <a:cubicBezTo>
                    <a:pt x="729" y="880"/>
                    <a:pt x="746" y="882"/>
                    <a:pt x="766" y="884"/>
                  </a:cubicBezTo>
                  <a:cubicBezTo>
                    <a:pt x="773" y="829"/>
                    <a:pt x="780" y="776"/>
                    <a:pt x="787" y="722"/>
                  </a:cubicBezTo>
                  <a:cubicBezTo>
                    <a:pt x="786" y="722"/>
                    <a:pt x="785" y="722"/>
                    <a:pt x="784" y="721"/>
                  </a:cubicBezTo>
                  <a:cubicBezTo>
                    <a:pt x="780" y="726"/>
                    <a:pt x="776" y="730"/>
                    <a:pt x="772" y="734"/>
                  </a:cubicBezTo>
                  <a:cubicBezTo>
                    <a:pt x="769" y="718"/>
                    <a:pt x="781" y="708"/>
                    <a:pt x="789" y="696"/>
                  </a:cubicBezTo>
                  <a:cubicBezTo>
                    <a:pt x="782" y="691"/>
                    <a:pt x="776" y="685"/>
                    <a:pt x="769" y="683"/>
                  </a:cubicBezTo>
                  <a:cubicBezTo>
                    <a:pt x="762" y="682"/>
                    <a:pt x="759" y="678"/>
                    <a:pt x="761" y="674"/>
                  </a:cubicBezTo>
                  <a:cubicBezTo>
                    <a:pt x="762" y="671"/>
                    <a:pt x="769" y="668"/>
                    <a:pt x="773" y="669"/>
                  </a:cubicBezTo>
                  <a:cubicBezTo>
                    <a:pt x="780" y="671"/>
                    <a:pt x="786" y="676"/>
                    <a:pt x="794" y="681"/>
                  </a:cubicBezTo>
                  <a:cubicBezTo>
                    <a:pt x="809" y="619"/>
                    <a:pt x="824" y="558"/>
                    <a:pt x="839" y="497"/>
                  </a:cubicBezTo>
                  <a:cubicBezTo>
                    <a:pt x="838" y="497"/>
                    <a:pt x="837" y="497"/>
                    <a:pt x="836" y="496"/>
                  </a:cubicBezTo>
                  <a:cubicBezTo>
                    <a:pt x="829" y="503"/>
                    <a:pt x="821" y="510"/>
                    <a:pt x="813" y="517"/>
                  </a:cubicBezTo>
                  <a:cubicBezTo>
                    <a:pt x="810" y="501"/>
                    <a:pt x="822" y="494"/>
                    <a:pt x="830" y="483"/>
                  </a:cubicBezTo>
                  <a:cubicBezTo>
                    <a:pt x="823" y="479"/>
                    <a:pt x="816" y="476"/>
                    <a:pt x="810" y="472"/>
                  </a:cubicBezTo>
                  <a:cubicBezTo>
                    <a:pt x="807" y="470"/>
                    <a:pt x="806" y="467"/>
                    <a:pt x="804" y="465"/>
                  </a:cubicBezTo>
                  <a:cubicBezTo>
                    <a:pt x="807" y="463"/>
                    <a:pt x="810" y="460"/>
                    <a:pt x="812" y="460"/>
                  </a:cubicBezTo>
                  <a:cubicBezTo>
                    <a:pt x="817" y="460"/>
                    <a:pt x="821" y="462"/>
                    <a:pt x="825" y="464"/>
                  </a:cubicBezTo>
                  <a:cubicBezTo>
                    <a:pt x="831" y="467"/>
                    <a:pt x="837" y="471"/>
                    <a:pt x="845" y="475"/>
                  </a:cubicBezTo>
                  <a:cubicBezTo>
                    <a:pt x="853" y="435"/>
                    <a:pt x="860" y="397"/>
                    <a:pt x="867" y="358"/>
                  </a:cubicBezTo>
                  <a:cubicBezTo>
                    <a:pt x="866" y="358"/>
                    <a:pt x="865" y="358"/>
                    <a:pt x="864" y="357"/>
                  </a:cubicBezTo>
                  <a:cubicBezTo>
                    <a:pt x="861" y="361"/>
                    <a:pt x="858" y="364"/>
                    <a:pt x="855" y="368"/>
                  </a:cubicBezTo>
                  <a:cubicBezTo>
                    <a:pt x="853" y="367"/>
                    <a:pt x="852" y="367"/>
                    <a:pt x="851" y="366"/>
                  </a:cubicBezTo>
                  <a:cubicBezTo>
                    <a:pt x="852" y="361"/>
                    <a:pt x="852" y="355"/>
                    <a:pt x="854" y="350"/>
                  </a:cubicBezTo>
                  <a:cubicBezTo>
                    <a:pt x="857" y="345"/>
                    <a:pt x="861" y="341"/>
                    <a:pt x="865" y="336"/>
                  </a:cubicBezTo>
                  <a:cubicBezTo>
                    <a:pt x="856" y="332"/>
                    <a:pt x="848" y="329"/>
                    <a:pt x="839" y="326"/>
                  </a:cubicBezTo>
                  <a:cubicBezTo>
                    <a:pt x="840" y="324"/>
                    <a:pt x="840" y="323"/>
                    <a:pt x="840" y="321"/>
                  </a:cubicBezTo>
                  <a:cubicBezTo>
                    <a:pt x="850" y="320"/>
                    <a:pt x="859" y="320"/>
                    <a:pt x="870" y="320"/>
                  </a:cubicBezTo>
                  <a:cubicBezTo>
                    <a:pt x="872" y="302"/>
                    <a:pt x="874" y="284"/>
                    <a:pt x="875" y="264"/>
                  </a:cubicBezTo>
                  <a:cubicBezTo>
                    <a:pt x="853" y="265"/>
                    <a:pt x="832" y="268"/>
                    <a:pt x="815" y="284"/>
                  </a:cubicBezTo>
                  <a:cubicBezTo>
                    <a:pt x="778" y="317"/>
                    <a:pt x="757" y="360"/>
                    <a:pt x="747" y="408"/>
                  </a:cubicBezTo>
                  <a:cubicBezTo>
                    <a:pt x="741" y="431"/>
                    <a:pt x="740" y="455"/>
                    <a:pt x="737" y="479"/>
                  </a:cubicBezTo>
                  <a:cubicBezTo>
                    <a:pt x="736" y="485"/>
                    <a:pt x="733" y="491"/>
                    <a:pt x="735" y="496"/>
                  </a:cubicBezTo>
                  <a:cubicBezTo>
                    <a:pt x="738" y="508"/>
                    <a:pt x="743" y="518"/>
                    <a:pt x="748" y="530"/>
                  </a:cubicBezTo>
                  <a:close/>
                  <a:moveTo>
                    <a:pt x="633" y="874"/>
                  </a:moveTo>
                  <a:cubicBezTo>
                    <a:pt x="633" y="822"/>
                    <a:pt x="634" y="772"/>
                    <a:pt x="634" y="719"/>
                  </a:cubicBezTo>
                  <a:cubicBezTo>
                    <a:pt x="630" y="723"/>
                    <a:pt x="627" y="725"/>
                    <a:pt x="624" y="729"/>
                  </a:cubicBezTo>
                  <a:cubicBezTo>
                    <a:pt x="619" y="713"/>
                    <a:pt x="631" y="704"/>
                    <a:pt x="634" y="692"/>
                  </a:cubicBezTo>
                  <a:cubicBezTo>
                    <a:pt x="626" y="687"/>
                    <a:pt x="618" y="683"/>
                    <a:pt x="611" y="677"/>
                  </a:cubicBezTo>
                  <a:cubicBezTo>
                    <a:pt x="609" y="676"/>
                    <a:pt x="609" y="671"/>
                    <a:pt x="608" y="668"/>
                  </a:cubicBezTo>
                  <a:cubicBezTo>
                    <a:pt x="611" y="668"/>
                    <a:pt x="615" y="667"/>
                    <a:pt x="617" y="668"/>
                  </a:cubicBezTo>
                  <a:cubicBezTo>
                    <a:pt x="623" y="670"/>
                    <a:pt x="629" y="674"/>
                    <a:pt x="637" y="678"/>
                  </a:cubicBezTo>
                  <a:cubicBezTo>
                    <a:pt x="636" y="632"/>
                    <a:pt x="635" y="589"/>
                    <a:pt x="634" y="547"/>
                  </a:cubicBezTo>
                  <a:cubicBezTo>
                    <a:pt x="634" y="546"/>
                    <a:pt x="633" y="546"/>
                    <a:pt x="632" y="546"/>
                  </a:cubicBezTo>
                  <a:cubicBezTo>
                    <a:pt x="629" y="553"/>
                    <a:pt x="625" y="560"/>
                    <a:pt x="621" y="569"/>
                  </a:cubicBezTo>
                  <a:cubicBezTo>
                    <a:pt x="611" y="554"/>
                    <a:pt x="620" y="543"/>
                    <a:pt x="624" y="532"/>
                  </a:cubicBezTo>
                  <a:cubicBezTo>
                    <a:pt x="621" y="530"/>
                    <a:pt x="618" y="529"/>
                    <a:pt x="616" y="527"/>
                  </a:cubicBezTo>
                  <a:cubicBezTo>
                    <a:pt x="614" y="524"/>
                    <a:pt x="613" y="521"/>
                    <a:pt x="611" y="518"/>
                  </a:cubicBezTo>
                  <a:cubicBezTo>
                    <a:pt x="614" y="517"/>
                    <a:pt x="618" y="516"/>
                    <a:pt x="622" y="517"/>
                  </a:cubicBezTo>
                  <a:cubicBezTo>
                    <a:pt x="626" y="518"/>
                    <a:pt x="630" y="520"/>
                    <a:pt x="635" y="522"/>
                  </a:cubicBezTo>
                  <a:cubicBezTo>
                    <a:pt x="635" y="501"/>
                    <a:pt x="635" y="483"/>
                    <a:pt x="636" y="464"/>
                  </a:cubicBezTo>
                  <a:cubicBezTo>
                    <a:pt x="612" y="465"/>
                    <a:pt x="590" y="469"/>
                    <a:pt x="575" y="487"/>
                  </a:cubicBezTo>
                  <a:cubicBezTo>
                    <a:pt x="563" y="501"/>
                    <a:pt x="554" y="517"/>
                    <a:pt x="550" y="536"/>
                  </a:cubicBezTo>
                  <a:cubicBezTo>
                    <a:pt x="541" y="583"/>
                    <a:pt x="536" y="630"/>
                    <a:pt x="541" y="677"/>
                  </a:cubicBezTo>
                  <a:cubicBezTo>
                    <a:pt x="549" y="742"/>
                    <a:pt x="559" y="807"/>
                    <a:pt x="568" y="873"/>
                  </a:cubicBezTo>
                  <a:cubicBezTo>
                    <a:pt x="589" y="873"/>
                    <a:pt x="610" y="874"/>
                    <a:pt x="633" y="874"/>
                  </a:cubicBezTo>
                  <a:close/>
                  <a:moveTo>
                    <a:pt x="653" y="703"/>
                  </a:moveTo>
                  <a:cubicBezTo>
                    <a:pt x="653" y="705"/>
                    <a:pt x="652" y="707"/>
                    <a:pt x="652" y="708"/>
                  </a:cubicBezTo>
                  <a:cubicBezTo>
                    <a:pt x="652" y="761"/>
                    <a:pt x="652" y="814"/>
                    <a:pt x="652" y="867"/>
                  </a:cubicBezTo>
                  <a:cubicBezTo>
                    <a:pt x="652" y="874"/>
                    <a:pt x="655" y="877"/>
                    <a:pt x="662" y="877"/>
                  </a:cubicBezTo>
                  <a:cubicBezTo>
                    <a:pt x="670" y="877"/>
                    <a:pt x="678" y="877"/>
                    <a:pt x="685" y="878"/>
                  </a:cubicBezTo>
                  <a:cubicBezTo>
                    <a:pt x="695" y="880"/>
                    <a:pt x="699" y="876"/>
                    <a:pt x="700" y="867"/>
                  </a:cubicBezTo>
                  <a:cubicBezTo>
                    <a:pt x="701" y="863"/>
                    <a:pt x="702" y="859"/>
                    <a:pt x="703" y="855"/>
                  </a:cubicBezTo>
                  <a:cubicBezTo>
                    <a:pt x="716" y="786"/>
                    <a:pt x="730" y="717"/>
                    <a:pt x="731" y="647"/>
                  </a:cubicBezTo>
                  <a:cubicBezTo>
                    <a:pt x="732" y="616"/>
                    <a:pt x="732" y="585"/>
                    <a:pt x="730" y="554"/>
                  </a:cubicBezTo>
                  <a:cubicBezTo>
                    <a:pt x="728" y="526"/>
                    <a:pt x="717" y="500"/>
                    <a:pt x="695" y="480"/>
                  </a:cubicBezTo>
                  <a:cubicBezTo>
                    <a:pt x="682" y="468"/>
                    <a:pt x="668" y="461"/>
                    <a:pt x="649" y="463"/>
                  </a:cubicBezTo>
                  <a:cubicBezTo>
                    <a:pt x="649" y="477"/>
                    <a:pt x="649" y="491"/>
                    <a:pt x="650" y="506"/>
                  </a:cubicBezTo>
                  <a:cubicBezTo>
                    <a:pt x="654" y="505"/>
                    <a:pt x="658" y="503"/>
                    <a:pt x="661" y="503"/>
                  </a:cubicBezTo>
                  <a:cubicBezTo>
                    <a:pt x="664" y="502"/>
                    <a:pt x="667" y="503"/>
                    <a:pt x="669" y="503"/>
                  </a:cubicBezTo>
                  <a:cubicBezTo>
                    <a:pt x="669" y="506"/>
                    <a:pt x="669" y="510"/>
                    <a:pt x="667" y="512"/>
                  </a:cubicBezTo>
                  <a:cubicBezTo>
                    <a:pt x="663" y="516"/>
                    <a:pt x="659" y="519"/>
                    <a:pt x="655" y="521"/>
                  </a:cubicBezTo>
                  <a:cubicBezTo>
                    <a:pt x="649" y="526"/>
                    <a:pt x="648" y="530"/>
                    <a:pt x="655" y="535"/>
                  </a:cubicBezTo>
                  <a:cubicBezTo>
                    <a:pt x="660" y="539"/>
                    <a:pt x="665" y="542"/>
                    <a:pt x="669" y="546"/>
                  </a:cubicBezTo>
                  <a:cubicBezTo>
                    <a:pt x="671" y="548"/>
                    <a:pt x="670" y="553"/>
                    <a:pt x="671" y="556"/>
                  </a:cubicBezTo>
                  <a:cubicBezTo>
                    <a:pt x="668" y="556"/>
                    <a:pt x="664" y="557"/>
                    <a:pt x="661" y="556"/>
                  </a:cubicBezTo>
                  <a:cubicBezTo>
                    <a:pt x="658" y="555"/>
                    <a:pt x="655" y="553"/>
                    <a:pt x="650" y="550"/>
                  </a:cubicBezTo>
                  <a:cubicBezTo>
                    <a:pt x="651" y="591"/>
                    <a:pt x="652" y="630"/>
                    <a:pt x="654" y="670"/>
                  </a:cubicBezTo>
                  <a:cubicBezTo>
                    <a:pt x="664" y="665"/>
                    <a:pt x="669" y="654"/>
                    <a:pt x="684" y="658"/>
                  </a:cubicBezTo>
                  <a:cubicBezTo>
                    <a:pt x="674" y="668"/>
                    <a:pt x="666" y="678"/>
                    <a:pt x="657" y="687"/>
                  </a:cubicBezTo>
                  <a:cubicBezTo>
                    <a:pt x="664" y="694"/>
                    <a:pt x="677" y="695"/>
                    <a:pt x="678" y="709"/>
                  </a:cubicBezTo>
                  <a:cubicBezTo>
                    <a:pt x="676" y="709"/>
                    <a:pt x="674" y="709"/>
                    <a:pt x="673" y="709"/>
                  </a:cubicBezTo>
                  <a:cubicBezTo>
                    <a:pt x="667" y="707"/>
                    <a:pt x="660" y="705"/>
                    <a:pt x="653" y="703"/>
                  </a:cubicBezTo>
                  <a:close/>
                  <a:moveTo>
                    <a:pt x="445" y="61"/>
                  </a:moveTo>
                  <a:cubicBezTo>
                    <a:pt x="444" y="52"/>
                    <a:pt x="445" y="43"/>
                    <a:pt x="442" y="35"/>
                  </a:cubicBezTo>
                  <a:cubicBezTo>
                    <a:pt x="439" y="24"/>
                    <a:pt x="428" y="23"/>
                    <a:pt x="423" y="32"/>
                  </a:cubicBezTo>
                  <a:cubicBezTo>
                    <a:pt x="418" y="40"/>
                    <a:pt x="415" y="50"/>
                    <a:pt x="412" y="59"/>
                  </a:cubicBezTo>
                  <a:cubicBezTo>
                    <a:pt x="410" y="65"/>
                    <a:pt x="408" y="72"/>
                    <a:pt x="401" y="70"/>
                  </a:cubicBezTo>
                  <a:cubicBezTo>
                    <a:pt x="397" y="69"/>
                    <a:pt x="394" y="63"/>
                    <a:pt x="392" y="58"/>
                  </a:cubicBezTo>
                  <a:cubicBezTo>
                    <a:pt x="389" y="51"/>
                    <a:pt x="389" y="44"/>
                    <a:pt x="386" y="37"/>
                  </a:cubicBezTo>
                  <a:cubicBezTo>
                    <a:pt x="384" y="33"/>
                    <a:pt x="378" y="30"/>
                    <a:pt x="375" y="27"/>
                  </a:cubicBezTo>
                  <a:cubicBezTo>
                    <a:pt x="372" y="31"/>
                    <a:pt x="366" y="35"/>
                    <a:pt x="366" y="39"/>
                  </a:cubicBezTo>
                  <a:cubicBezTo>
                    <a:pt x="366" y="54"/>
                    <a:pt x="368" y="70"/>
                    <a:pt x="368" y="85"/>
                  </a:cubicBezTo>
                  <a:cubicBezTo>
                    <a:pt x="368" y="89"/>
                    <a:pt x="368" y="97"/>
                    <a:pt x="365" y="98"/>
                  </a:cubicBezTo>
                  <a:cubicBezTo>
                    <a:pt x="361" y="99"/>
                    <a:pt x="355" y="98"/>
                    <a:pt x="351" y="95"/>
                  </a:cubicBezTo>
                  <a:cubicBezTo>
                    <a:pt x="343" y="88"/>
                    <a:pt x="337" y="79"/>
                    <a:pt x="329" y="72"/>
                  </a:cubicBezTo>
                  <a:cubicBezTo>
                    <a:pt x="323" y="68"/>
                    <a:pt x="316" y="64"/>
                    <a:pt x="309" y="61"/>
                  </a:cubicBezTo>
                  <a:cubicBezTo>
                    <a:pt x="303" y="59"/>
                    <a:pt x="299" y="62"/>
                    <a:pt x="299" y="69"/>
                  </a:cubicBezTo>
                  <a:cubicBezTo>
                    <a:pt x="300" y="86"/>
                    <a:pt x="305" y="101"/>
                    <a:pt x="318" y="111"/>
                  </a:cubicBezTo>
                  <a:cubicBezTo>
                    <a:pt x="331" y="121"/>
                    <a:pt x="344" y="131"/>
                    <a:pt x="358" y="139"/>
                  </a:cubicBezTo>
                  <a:cubicBezTo>
                    <a:pt x="377" y="150"/>
                    <a:pt x="402" y="144"/>
                    <a:pt x="416" y="126"/>
                  </a:cubicBezTo>
                  <a:cubicBezTo>
                    <a:pt x="431" y="107"/>
                    <a:pt x="442" y="86"/>
                    <a:pt x="445" y="61"/>
                  </a:cubicBezTo>
                  <a:close/>
                  <a:moveTo>
                    <a:pt x="143" y="265"/>
                  </a:moveTo>
                  <a:cubicBezTo>
                    <a:pt x="141" y="266"/>
                    <a:pt x="140" y="267"/>
                    <a:pt x="139" y="268"/>
                  </a:cubicBezTo>
                  <a:cubicBezTo>
                    <a:pt x="134" y="284"/>
                    <a:pt x="137" y="300"/>
                    <a:pt x="139" y="316"/>
                  </a:cubicBezTo>
                  <a:cubicBezTo>
                    <a:pt x="140" y="321"/>
                    <a:pt x="138" y="330"/>
                    <a:pt x="134" y="332"/>
                  </a:cubicBezTo>
                  <a:cubicBezTo>
                    <a:pt x="128" y="336"/>
                    <a:pt x="124" y="329"/>
                    <a:pt x="119" y="324"/>
                  </a:cubicBezTo>
                  <a:cubicBezTo>
                    <a:pt x="111" y="315"/>
                    <a:pt x="102" y="306"/>
                    <a:pt x="92" y="298"/>
                  </a:cubicBezTo>
                  <a:cubicBezTo>
                    <a:pt x="89" y="296"/>
                    <a:pt x="83" y="295"/>
                    <a:pt x="80" y="296"/>
                  </a:cubicBezTo>
                  <a:cubicBezTo>
                    <a:pt x="78" y="297"/>
                    <a:pt x="77" y="304"/>
                    <a:pt x="77" y="307"/>
                  </a:cubicBezTo>
                  <a:cubicBezTo>
                    <a:pt x="80" y="326"/>
                    <a:pt x="89" y="342"/>
                    <a:pt x="104" y="352"/>
                  </a:cubicBezTo>
                  <a:cubicBezTo>
                    <a:pt x="118" y="362"/>
                    <a:pt x="132" y="370"/>
                    <a:pt x="147" y="376"/>
                  </a:cubicBezTo>
                  <a:cubicBezTo>
                    <a:pt x="163" y="384"/>
                    <a:pt x="168" y="382"/>
                    <a:pt x="177" y="367"/>
                  </a:cubicBezTo>
                  <a:cubicBezTo>
                    <a:pt x="193" y="344"/>
                    <a:pt x="200" y="317"/>
                    <a:pt x="200" y="289"/>
                  </a:cubicBezTo>
                  <a:cubicBezTo>
                    <a:pt x="199" y="281"/>
                    <a:pt x="197" y="273"/>
                    <a:pt x="194" y="266"/>
                  </a:cubicBezTo>
                  <a:cubicBezTo>
                    <a:pt x="193" y="263"/>
                    <a:pt x="188" y="259"/>
                    <a:pt x="184" y="259"/>
                  </a:cubicBezTo>
                  <a:cubicBezTo>
                    <a:pt x="182" y="259"/>
                    <a:pt x="178" y="265"/>
                    <a:pt x="178" y="268"/>
                  </a:cubicBezTo>
                  <a:cubicBezTo>
                    <a:pt x="177" y="277"/>
                    <a:pt x="176" y="286"/>
                    <a:pt x="177" y="294"/>
                  </a:cubicBezTo>
                  <a:cubicBezTo>
                    <a:pt x="177" y="302"/>
                    <a:pt x="178" y="310"/>
                    <a:pt x="168" y="312"/>
                  </a:cubicBezTo>
                  <a:cubicBezTo>
                    <a:pt x="158" y="313"/>
                    <a:pt x="157" y="305"/>
                    <a:pt x="156" y="297"/>
                  </a:cubicBezTo>
                  <a:cubicBezTo>
                    <a:pt x="155" y="293"/>
                    <a:pt x="155" y="288"/>
                    <a:pt x="153" y="284"/>
                  </a:cubicBezTo>
                  <a:cubicBezTo>
                    <a:pt x="151" y="277"/>
                    <a:pt x="146" y="271"/>
                    <a:pt x="143" y="265"/>
                  </a:cubicBezTo>
                  <a:close/>
                  <a:moveTo>
                    <a:pt x="687" y="356"/>
                  </a:moveTo>
                  <a:cubicBezTo>
                    <a:pt x="686" y="356"/>
                    <a:pt x="685" y="356"/>
                    <a:pt x="683" y="356"/>
                  </a:cubicBezTo>
                  <a:cubicBezTo>
                    <a:pt x="680" y="362"/>
                    <a:pt x="677" y="367"/>
                    <a:pt x="674" y="373"/>
                  </a:cubicBezTo>
                  <a:cubicBezTo>
                    <a:pt x="671" y="379"/>
                    <a:pt x="669" y="385"/>
                    <a:pt x="660" y="383"/>
                  </a:cubicBezTo>
                  <a:cubicBezTo>
                    <a:pt x="652" y="381"/>
                    <a:pt x="653" y="374"/>
                    <a:pt x="654" y="367"/>
                  </a:cubicBezTo>
                  <a:cubicBezTo>
                    <a:pt x="655" y="364"/>
                    <a:pt x="656" y="361"/>
                    <a:pt x="655" y="358"/>
                  </a:cubicBezTo>
                  <a:cubicBezTo>
                    <a:pt x="654" y="355"/>
                    <a:pt x="652" y="352"/>
                    <a:pt x="650" y="349"/>
                  </a:cubicBezTo>
                  <a:cubicBezTo>
                    <a:pt x="648" y="351"/>
                    <a:pt x="644" y="353"/>
                    <a:pt x="643" y="355"/>
                  </a:cubicBezTo>
                  <a:cubicBezTo>
                    <a:pt x="640" y="365"/>
                    <a:pt x="639" y="375"/>
                    <a:pt x="636" y="384"/>
                  </a:cubicBezTo>
                  <a:cubicBezTo>
                    <a:pt x="634" y="388"/>
                    <a:pt x="629" y="391"/>
                    <a:pt x="625" y="395"/>
                  </a:cubicBezTo>
                  <a:cubicBezTo>
                    <a:pt x="622" y="391"/>
                    <a:pt x="619" y="388"/>
                    <a:pt x="617" y="383"/>
                  </a:cubicBezTo>
                  <a:cubicBezTo>
                    <a:pt x="615" y="380"/>
                    <a:pt x="617" y="375"/>
                    <a:pt x="615" y="372"/>
                  </a:cubicBezTo>
                  <a:cubicBezTo>
                    <a:pt x="612" y="367"/>
                    <a:pt x="607" y="362"/>
                    <a:pt x="602" y="361"/>
                  </a:cubicBezTo>
                  <a:cubicBezTo>
                    <a:pt x="594" y="359"/>
                    <a:pt x="595" y="368"/>
                    <a:pt x="595" y="373"/>
                  </a:cubicBezTo>
                  <a:cubicBezTo>
                    <a:pt x="593" y="401"/>
                    <a:pt x="610" y="420"/>
                    <a:pt x="624" y="441"/>
                  </a:cubicBezTo>
                  <a:cubicBezTo>
                    <a:pt x="625" y="441"/>
                    <a:pt x="626" y="442"/>
                    <a:pt x="627" y="442"/>
                  </a:cubicBezTo>
                  <a:cubicBezTo>
                    <a:pt x="641" y="440"/>
                    <a:pt x="656" y="441"/>
                    <a:pt x="668" y="435"/>
                  </a:cubicBezTo>
                  <a:cubicBezTo>
                    <a:pt x="689" y="425"/>
                    <a:pt x="700" y="382"/>
                    <a:pt x="690" y="361"/>
                  </a:cubicBezTo>
                  <a:cubicBezTo>
                    <a:pt x="689" y="359"/>
                    <a:pt x="688" y="358"/>
                    <a:pt x="687" y="356"/>
                  </a:cubicBezTo>
                  <a:close/>
                  <a:moveTo>
                    <a:pt x="829" y="162"/>
                  </a:moveTo>
                  <a:cubicBezTo>
                    <a:pt x="817" y="180"/>
                    <a:pt x="816" y="214"/>
                    <a:pt x="842" y="230"/>
                  </a:cubicBezTo>
                  <a:cubicBezTo>
                    <a:pt x="849" y="234"/>
                    <a:pt x="856" y="239"/>
                    <a:pt x="863" y="243"/>
                  </a:cubicBezTo>
                  <a:cubicBezTo>
                    <a:pt x="869" y="245"/>
                    <a:pt x="874" y="246"/>
                    <a:pt x="877" y="238"/>
                  </a:cubicBezTo>
                  <a:cubicBezTo>
                    <a:pt x="878" y="237"/>
                    <a:pt x="883" y="236"/>
                    <a:pt x="886" y="235"/>
                  </a:cubicBezTo>
                  <a:cubicBezTo>
                    <a:pt x="890" y="234"/>
                    <a:pt x="897" y="235"/>
                    <a:pt x="900" y="232"/>
                  </a:cubicBezTo>
                  <a:cubicBezTo>
                    <a:pt x="911" y="221"/>
                    <a:pt x="923" y="210"/>
                    <a:pt x="933" y="197"/>
                  </a:cubicBezTo>
                  <a:cubicBezTo>
                    <a:pt x="938" y="190"/>
                    <a:pt x="940" y="179"/>
                    <a:pt x="943" y="170"/>
                  </a:cubicBezTo>
                  <a:cubicBezTo>
                    <a:pt x="943" y="167"/>
                    <a:pt x="940" y="162"/>
                    <a:pt x="938" y="159"/>
                  </a:cubicBezTo>
                  <a:cubicBezTo>
                    <a:pt x="935" y="161"/>
                    <a:pt x="930" y="162"/>
                    <a:pt x="928" y="164"/>
                  </a:cubicBezTo>
                  <a:cubicBezTo>
                    <a:pt x="923" y="173"/>
                    <a:pt x="920" y="183"/>
                    <a:pt x="915" y="191"/>
                  </a:cubicBezTo>
                  <a:cubicBezTo>
                    <a:pt x="913" y="195"/>
                    <a:pt x="907" y="197"/>
                    <a:pt x="902" y="199"/>
                  </a:cubicBezTo>
                  <a:cubicBezTo>
                    <a:pt x="900" y="195"/>
                    <a:pt x="897" y="191"/>
                    <a:pt x="896" y="186"/>
                  </a:cubicBezTo>
                  <a:cubicBezTo>
                    <a:pt x="895" y="184"/>
                    <a:pt x="897" y="180"/>
                    <a:pt x="897" y="177"/>
                  </a:cubicBezTo>
                  <a:cubicBezTo>
                    <a:pt x="897" y="169"/>
                    <a:pt x="896" y="160"/>
                    <a:pt x="896" y="151"/>
                  </a:cubicBezTo>
                  <a:cubicBezTo>
                    <a:pt x="895" y="151"/>
                    <a:pt x="894" y="151"/>
                    <a:pt x="892" y="150"/>
                  </a:cubicBezTo>
                  <a:cubicBezTo>
                    <a:pt x="890" y="153"/>
                    <a:pt x="887" y="156"/>
                    <a:pt x="886" y="159"/>
                  </a:cubicBezTo>
                  <a:cubicBezTo>
                    <a:pt x="881" y="173"/>
                    <a:pt x="876" y="187"/>
                    <a:pt x="870" y="201"/>
                  </a:cubicBezTo>
                  <a:cubicBezTo>
                    <a:pt x="868" y="206"/>
                    <a:pt x="863" y="209"/>
                    <a:pt x="860" y="212"/>
                  </a:cubicBezTo>
                  <a:cubicBezTo>
                    <a:pt x="856" y="209"/>
                    <a:pt x="853" y="205"/>
                    <a:pt x="850" y="201"/>
                  </a:cubicBezTo>
                  <a:cubicBezTo>
                    <a:pt x="849" y="199"/>
                    <a:pt x="850" y="195"/>
                    <a:pt x="849" y="192"/>
                  </a:cubicBezTo>
                  <a:cubicBezTo>
                    <a:pt x="846" y="180"/>
                    <a:pt x="842" y="169"/>
                    <a:pt x="829" y="16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11647499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7">
            <a:extLst>
              <a:ext uri="{FF2B5EF4-FFF2-40B4-BE49-F238E27FC236}">
                <a16:creationId xmlns:a16="http://schemas.microsoft.com/office/drawing/2014/main" xmlns="" id="{011E142B-80C7-449C-AFAA-4F95D255C22A}"/>
              </a:ext>
            </a:extLst>
          </p:cNvPr>
          <p:cNvSpPr>
            <a:spLocks/>
          </p:cNvSpPr>
          <p:nvPr/>
        </p:nvSpPr>
        <p:spPr bwMode="auto">
          <a:xfrm>
            <a:off x="7981519" y="1506554"/>
            <a:ext cx="125719" cy="314296"/>
          </a:xfrm>
          <a:custGeom>
            <a:avLst/>
            <a:gdLst>
              <a:gd name="T0" fmla="*/ 1 w 12"/>
              <a:gd name="T1" fmla="*/ 6 h 30"/>
              <a:gd name="T2" fmla="*/ 0 w 12"/>
              <a:gd name="T3" fmla="*/ 24 h 30"/>
              <a:gd name="T4" fmla="*/ 10 w 12"/>
              <a:gd name="T5" fmla="*/ 24 h 30"/>
              <a:gd name="T6" fmla="*/ 11 w 12"/>
              <a:gd name="T7" fmla="*/ 6 h 30"/>
              <a:gd name="T8" fmla="*/ 1 w 12"/>
              <a:gd name="T9" fmla="*/ 6 h 30"/>
            </a:gdLst>
            <a:ahLst/>
            <a:cxnLst>
              <a:cxn ang="0">
                <a:pos x="T0" y="T1"/>
              </a:cxn>
              <a:cxn ang="0">
                <a:pos x="T2" y="T3"/>
              </a:cxn>
              <a:cxn ang="0">
                <a:pos x="T4" y="T5"/>
              </a:cxn>
              <a:cxn ang="0">
                <a:pos x="T6" y="T7"/>
              </a:cxn>
              <a:cxn ang="0">
                <a:pos x="T8" y="T9"/>
              </a:cxn>
            </a:cxnLst>
            <a:rect l="0" t="0" r="r" b="b"/>
            <a:pathLst>
              <a:path w="12" h="30">
                <a:moveTo>
                  <a:pt x="1" y="6"/>
                </a:moveTo>
                <a:cubicBezTo>
                  <a:pt x="1" y="12"/>
                  <a:pt x="1" y="18"/>
                  <a:pt x="0" y="24"/>
                </a:cubicBezTo>
                <a:cubicBezTo>
                  <a:pt x="0" y="30"/>
                  <a:pt x="10" y="30"/>
                  <a:pt x="10" y="24"/>
                </a:cubicBezTo>
                <a:cubicBezTo>
                  <a:pt x="11" y="18"/>
                  <a:pt x="11" y="12"/>
                  <a:pt x="11" y="6"/>
                </a:cubicBezTo>
                <a:cubicBezTo>
                  <a:pt x="12" y="0"/>
                  <a:pt x="2" y="0"/>
                  <a:pt x="1" y="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8">
            <a:extLst>
              <a:ext uri="{FF2B5EF4-FFF2-40B4-BE49-F238E27FC236}">
                <a16:creationId xmlns:a16="http://schemas.microsoft.com/office/drawing/2014/main" xmlns="" id="{CA388F4F-7862-495C-A8DD-00452A8119EF}"/>
              </a:ext>
            </a:extLst>
          </p:cNvPr>
          <p:cNvSpPr>
            <a:spLocks/>
          </p:cNvSpPr>
          <p:nvPr/>
        </p:nvSpPr>
        <p:spPr bwMode="auto">
          <a:xfrm>
            <a:off x="8147398" y="1590366"/>
            <a:ext cx="398109" cy="398109"/>
          </a:xfrm>
          <a:custGeom>
            <a:avLst/>
            <a:gdLst>
              <a:gd name="T0" fmla="*/ 12 w 38"/>
              <a:gd name="T1" fmla="*/ 33 h 38"/>
              <a:gd name="T2" fmla="*/ 33 w 38"/>
              <a:gd name="T3" fmla="*/ 11 h 38"/>
              <a:gd name="T4" fmla="*/ 26 w 38"/>
              <a:gd name="T5" fmla="*/ 4 h 38"/>
              <a:gd name="T6" fmla="*/ 3 w 38"/>
              <a:gd name="T7" fmla="*/ 28 h 38"/>
              <a:gd name="T8" fmla="*/ 12 w 38"/>
              <a:gd name="T9" fmla="*/ 33 h 38"/>
            </a:gdLst>
            <a:ahLst/>
            <a:cxnLst>
              <a:cxn ang="0">
                <a:pos x="T0" y="T1"/>
              </a:cxn>
              <a:cxn ang="0">
                <a:pos x="T2" y="T3"/>
              </a:cxn>
              <a:cxn ang="0">
                <a:pos x="T4" y="T5"/>
              </a:cxn>
              <a:cxn ang="0">
                <a:pos x="T6" y="T7"/>
              </a:cxn>
              <a:cxn ang="0">
                <a:pos x="T8" y="T9"/>
              </a:cxn>
            </a:cxnLst>
            <a:rect l="0" t="0" r="r" b="b"/>
            <a:pathLst>
              <a:path w="38" h="38">
                <a:moveTo>
                  <a:pt x="12" y="33"/>
                </a:moveTo>
                <a:cubicBezTo>
                  <a:pt x="18" y="25"/>
                  <a:pt x="25" y="18"/>
                  <a:pt x="33" y="11"/>
                </a:cubicBezTo>
                <a:cubicBezTo>
                  <a:pt x="38" y="7"/>
                  <a:pt x="31" y="0"/>
                  <a:pt x="26" y="4"/>
                </a:cubicBezTo>
                <a:cubicBezTo>
                  <a:pt x="17" y="11"/>
                  <a:pt x="10" y="19"/>
                  <a:pt x="3" y="28"/>
                </a:cubicBezTo>
                <a:cubicBezTo>
                  <a:pt x="0" y="33"/>
                  <a:pt x="8" y="38"/>
                  <a:pt x="12" y="33"/>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9">
            <a:extLst>
              <a:ext uri="{FF2B5EF4-FFF2-40B4-BE49-F238E27FC236}">
                <a16:creationId xmlns:a16="http://schemas.microsoft.com/office/drawing/2014/main" xmlns="" id="{C407F580-E6DE-4746-8541-EF9C10DE5D1E}"/>
              </a:ext>
            </a:extLst>
          </p:cNvPr>
          <p:cNvSpPr>
            <a:spLocks/>
          </p:cNvSpPr>
          <p:nvPr/>
        </p:nvSpPr>
        <p:spPr bwMode="auto">
          <a:xfrm>
            <a:off x="8335976" y="1988475"/>
            <a:ext cx="293343" cy="136195"/>
          </a:xfrm>
          <a:custGeom>
            <a:avLst/>
            <a:gdLst>
              <a:gd name="T0" fmla="*/ 6 w 28"/>
              <a:gd name="T1" fmla="*/ 13 h 13"/>
              <a:gd name="T2" fmla="*/ 22 w 28"/>
              <a:gd name="T3" fmla="*/ 11 h 13"/>
              <a:gd name="T4" fmla="*/ 19 w 28"/>
              <a:gd name="T5" fmla="*/ 1 h 13"/>
              <a:gd name="T6" fmla="*/ 6 w 28"/>
              <a:gd name="T7" fmla="*/ 3 h 13"/>
              <a:gd name="T8" fmla="*/ 6 w 28"/>
              <a:gd name="T9" fmla="*/ 13 h 13"/>
            </a:gdLst>
            <a:ahLst/>
            <a:cxnLst>
              <a:cxn ang="0">
                <a:pos x="T0" y="T1"/>
              </a:cxn>
              <a:cxn ang="0">
                <a:pos x="T2" y="T3"/>
              </a:cxn>
              <a:cxn ang="0">
                <a:pos x="T4" y="T5"/>
              </a:cxn>
              <a:cxn ang="0">
                <a:pos x="T6" y="T7"/>
              </a:cxn>
              <a:cxn ang="0">
                <a:pos x="T8" y="T9"/>
              </a:cxn>
            </a:cxnLst>
            <a:rect l="0" t="0" r="r" b="b"/>
            <a:pathLst>
              <a:path w="28" h="13">
                <a:moveTo>
                  <a:pt x="6" y="13"/>
                </a:moveTo>
                <a:cubicBezTo>
                  <a:pt x="11" y="13"/>
                  <a:pt x="17" y="12"/>
                  <a:pt x="22" y="11"/>
                </a:cubicBezTo>
                <a:cubicBezTo>
                  <a:pt x="28" y="9"/>
                  <a:pt x="25" y="0"/>
                  <a:pt x="19" y="1"/>
                </a:cubicBezTo>
                <a:cubicBezTo>
                  <a:pt x="15" y="2"/>
                  <a:pt x="11" y="3"/>
                  <a:pt x="6" y="3"/>
                </a:cubicBezTo>
                <a:cubicBezTo>
                  <a:pt x="0" y="3"/>
                  <a:pt x="0" y="13"/>
                  <a:pt x="6" y="13"/>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Freeform 10">
            <a:extLst>
              <a:ext uri="{FF2B5EF4-FFF2-40B4-BE49-F238E27FC236}">
                <a16:creationId xmlns:a16="http://schemas.microsoft.com/office/drawing/2014/main" xmlns="" id="{57C99264-20ED-451B-8CAC-20A891421D76}"/>
              </a:ext>
            </a:extLst>
          </p:cNvPr>
          <p:cNvSpPr>
            <a:spLocks/>
          </p:cNvSpPr>
          <p:nvPr/>
        </p:nvSpPr>
        <p:spPr bwMode="auto">
          <a:xfrm>
            <a:off x="4126149" y="5037150"/>
            <a:ext cx="104765" cy="272390"/>
          </a:xfrm>
          <a:custGeom>
            <a:avLst/>
            <a:gdLst>
              <a:gd name="T0" fmla="*/ 10 w 10"/>
              <a:gd name="T1" fmla="*/ 20 h 26"/>
              <a:gd name="T2" fmla="*/ 10 w 10"/>
              <a:gd name="T3" fmla="*/ 6 h 26"/>
              <a:gd name="T4" fmla="*/ 0 w 10"/>
              <a:gd name="T5" fmla="*/ 6 h 26"/>
              <a:gd name="T6" fmla="*/ 0 w 10"/>
              <a:gd name="T7" fmla="*/ 20 h 26"/>
              <a:gd name="T8" fmla="*/ 10 w 10"/>
              <a:gd name="T9" fmla="*/ 20 h 26"/>
            </a:gdLst>
            <a:ahLst/>
            <a:cxnLst>
              <a:cxn ang="0">
                <a:pos x="T0" y="T1"/>
              </a:cxn>
              <a:cxn ang="0">
                <a:pos x="T2" y="T3"/>
              </a:cxn>
              <a:cxn ang="0">
                <a:pos x="T4" y="T5"/>
              </a:cxn>
              <a:cxn ang="0">
                <a:pos x="T6" y="T7"/>
              </a:cxn>
              <a:cxn ang="0">
                <a:pos x="T8" y="T9"/>
              </a:cxn>
            </a:cxnLst>
            <a:rect l="0" t="0" r="r" b="b"/>
            <a:pathLst>
              <a:path w="10" h="26">
                <a:moveTo>
                  <a:pt x="10" y="20"/>
                </a:moveTo>
                <a:cubicBezTo>
                  <a:pt x="10" y="15"/>
                  <a:pt x="10" y="11"/>
                  <a:pt x="10" y="6"/>
                </a:cubicBezTo>
                <a:cubicBezTo>
                  <a:pt x="10" y="0"/>
                  <a:pt x="0" y="0"/>
                  <a:pt x="0" y="6"/>
                </a:cubicBezTo>
                <a:cubicBezTo>
                  <a:pt x="0" y="11"/>
                  <a:pt x="0" y="15"/>
                  <a:pt x="0" y="20"/>
                </a:cubicBezTo>
                <a:cubicBezTo>
                  <a:pt x="0" y="26"/>
                  <a:pt x="10" y="26"/>
                  <a:pt x="10" y="2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Freeform 11">
            <a:extLst>
              <a:ext uri="{FF2B5EF4-FFF2-40B4-BE49-F238E27FC236}">
                <a16:creationId xmlns:a16="http://schemas.microsoft.com/office/drawing/2014/main" xmlns="" id="{30BF9E7F-EF75-4615-8F46-709BA07C347C}"/>
              </a:ext>
            </a:extLst>
          </p:cNvPr>
          <p:cNvSpPr>
            <a:spLocks/>
          </p:cNvSpPr>
          <p:nvPr/>
        </p:nvSpPr>
        <p:spPr bwMode="auto">
          <a:xfrm>
            <a:off x="3750740" y="4911432"/>
            <a:ext cx="333503" cy="366679"/>
          </a:xfrm>
          <a:custGeom>
            <a:avLst/>
            <a:gdLst>
              <a:gd name="T0" fmla="*/ 19 w 32"/>
              <a:gd name="T1" fmla="*/ 5 h 35"/>
              <a:gd name="T2" fmla="*/ 5 w 32"/>
              <a:gd name="T3" fmla="*/ 23 h 35"/>
              <a:gd name="T4" fmla="*/ 12 w 32"/>
              <a:gd name="T5" fmla="*/ 30 h 35"/>
              <a:gd name="T6" fmla="*/ 28 w 32"/>
              <a:gd name="T7" fmla="*/ 11 h 35"/>
              <a:gd name="T8" fmla="*/ 19 w 32"/>
              <a:gd name="T9" fmla="*/ 5 h 35"/>
            </a:gdLst>
            <a:ahLst/>
            <a:cxnLst>
              <a:cxn ang="0">
                <a:pos x="T0" y="T1"/>
              </a:cxn>
              <a:cxn ang="0">
                <a:pos x="T2" y="T3"/>
              </a:cxn>
              <a:cxn ang="0">
                <a:pos x="T4" y="T5"/>
              </a:cxn>
              <a:cxn ang="0">
                <a:pos x="T6" y="T7"/>
              </a:cxn>
              <a:cxn ang="0">
                <a:pos x="T8" y="T9"/>
              </a:cxn>
            </a:cxnLst>
            <a:rect l="0" t="0" r="r" b="b"/>
            <a:pathLst>
              <a:path w="32" h="35">
                <a:moveTo>
                  <a:pt x="19" y="5"/>
                </a:moveTo>
                <a:cubicBezTo>
                  <a:pt x="15" y="12"/>
                  <a:pt x="10" y="18"/>
                  <a:pt x="5" y="23"/>
                </a:cubicBezTo>
                <a:cubicBezTo>
                  <a:pt x="0" y="28"/>
                  <a:pt x="7" y="35"/>
                  <a:pt x="12" y="30"/>
                </a:cubicBezTo>
                <a:cubicBezTo>
                  <a:pt x="18" y="24"/>
                  <a:pt x="23" y="18"/>
                  <a:pt x="28" y="11"/>
                </a:cubicBezTo>
                <a:cubicBezTo>
                  <a:pt x="32" y="5"/>
                  <a:pt x="23" y="0"/>
                  <a:pt x="19" y="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Freeform 12">
            <a:extLst>
              <a:ext uri="{FF2B5EF4-FFF2-40B4-BE49-F238E27FC236}">
                <a16:creationId xmlns:a16="http://schemas.microsoft.com/office/drawing/2014/main" xmlns="" id="{97C569F0-6E0E-4502-929A-0DD00AA86007}"/>
              </a:ext>
            </a:extLst>
          </p:cNvPr>
          <p:cNvSpPr>
            <a:spLocks/>
          </p:cNvSpPr>
          <p:nvPr/>
        </p:nvSpPr>
        <p:spPr bwMode="auto">
          <a:xfrm>
            <a:off x="3656451" y="4796190"/>
            <a:ext cx="220008" cy="125719"/>
          </a:xfrm>
          <a:custGeom>
            <a:avLst/>
            <a:gdLst>
              <a:gd name="T0" fmla="*/ 16 w 21"/>
              <a:gd name="T1" fmla="*/ 0 h 12"/>
              <a:gd name="T2" fmla="*/ 4 w 21"/>
              <a:gd name="T3" fmla="*/ 2 h 12"/>
              <a:gd name="T4" fmla="*/ 1 w 21"/>
              <a:gd name="T5" fmla="*/ 8 h 12"/>
              <a:gd name="T6" fmla="*/ 7 w 21"/>
              <a:gd name="T7" fmla="*/ 11 h 12"/>
              <a:gd name="T8" fmla="*/ 16 w 21"/>
              <a:gd name="T9" fmla="*/ 10 h 12"/>
              <a:gd name="T10" fmla="*/ 21 w 21"/>
              <a:gd name="T11" fmla="*/ 5 h 12"/>
              <a:gd name="T12" fmla="*/ 16 w 2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16" y="0"/>
                </a:moveTo>
                <a:cubicBezTo>
                  <a:pt x="12" y="0"/>
                  <a:pt x="8" y="1"/>
                  <a:pt x="4" y="2"/>
                </a:cubicBezTo>
                <a:cubicBezTo>
                  <a:pt x="2" y="3"/>
                  <a:pt x="0" y="5"/>
                  <a:pt x="1" y="8"/>
                </a:cubicBezTo>
                <a:cubicBezTo>
                  <a:pt x="1" y="10"/>
                  <a:pt x="4" y="12"/>
                  <a:pt x="7" y="11"/>
                </a:cubicBezTo>
                <a:cubicBezTo>
                  <a:pt x="10" y="10"/>
                  <a:pt x="13" y="10"/>
                  <a:pt x="16" y="10"/>
                </a:cubicBezTo>
                <a:cubicBezTo>
                  <a:pt x="19" y="10"/>
                  <a:pt x="21" y="7"/>
                  <a:pt x="21" y="5"/>
                </a:cubicBezTo>
                <a:cubicBezTo>
                  <a:pt x="21" y="2"/>
                  <a:pt x="19" y="0"/>
                  <a:pt x="16" y="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pic>
        <p:nvPicPr>
          <p:cNvPr id="5" name="图片 4" descr="图片包含 植物&#10;&#10;已生成高可信度的说明">
            <a:extLst>
              <a:ext uri="{FF2B5EF4-FFF2-40B4-BE49-F238E27FC236}">
                <a16:creationId xmlns:a16="http://schemas.microsoft.com/office/drawing/2014/main" xmlns="" id="{95BC0B0E-6CA0-4603-A40A-801B1D8BC780}"/>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3150575" y="1140643"/>
            <a:ext cx="1826303" cy="1416185"/>
          </a:xfrm>
          <a:prstGeom prst="rect">
            <a:avLst/>
          </a:prstGeom>
        </p:spPr>
      </p:pic>
      <p:pic>
        <p:nvPicPr>
          <p:cNvPr id="17" name="图片 16" descr="图片包含 植物&#10;&#10;已生成高可信度的说明">
            <a:extLst>
              <a:ext uri="{FF2B5EF4-FFF2-40B4-BE49-F238E27FC236}">
                <a16:creationId xmlns:a16="http://schemas.microsoft.com/office/drawing/2014/main" xmlns="" id="{2C19C151-733F-4057-9F32-FB5FDB7BE76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flipV="1">
            <a:off x="7214603" y="4301172"/>
            <a:ext cx="1826303" cy="1416185"/>
          </a:xfrm>
          <a:prstGeom prst="rect">
            <a:avLst/>
          </a:prstGeom>
        </p:spPr>
      </p:pic>
      <p:sp>
        <p:nvSpPr>
          <p:cNvPr id="9" name="Freeform 5">
            <a:extLst>
              <a:ext uri="{FF2B5EF4-FFF2-40B4-BE49-F238E27FC236}">
                <a16:creationId xmlns:a16="http://schemas.microsoft.com/office/drawing/2014/main" xmlns="" id="{BD31F819-649F-4F2A-9B61-BBCDD74B65E1}"/>
              </a:ext>
            </a:extLst>
          </p:cNvPr>
          <p:cNvSpPr>
            <a:spLocks/>
          </p:cNvSpPr>
          <p:nvPr/>
        </p:nvSpPr>
        <p:spPr bwMode="auto">
          <a:xfrm>
            <a:off x="5055907" y="1127615"/>
            <a:ext cx="4031725" cy="2870574"/>
          </a:xfrm>
          <a:custGeom>
            <a:avLst/>
            <a:gdLst>
              <a:gd name="T0" fmla="*/ 6 w 386"/>
              <a:gd name="T1" fmla="*/ 27 h 274"/>
              <a:gd name="T2" fmla="*/ 149 w 386"/>
              <a:gd name="T3" fmla="*/ 38 h 274"/>
              <a:gd name="T4" fmla="*/ 308 w 386"/>
              <a:gd name="T5" fmla="*/ 14 h 274"/>
              <a:gd name="T6" fmla="*/ 342 w 386"/>
              <a:gd name="T7" fmla="*/ 16 h 274"/>
              <a:gd name="T8" fmla="*/ 364 w 386"/>
              <a:gd name="T9" fmla="*/ 52 h 274"/>
              <a:gd name="T10" fmla="*/ 365 w 386"/>
              <a:gd name="T11" fmla="*/ 119 h 274"/>
              <a:gd name="T12" fmla="*/ 367 w 386"/>
              <a:gd name="T13" fmla="*/ 265 h 274"/>
              <a:gd name="T14" fmla="*/ 377 w 386"/>
              <a:gd name="T15" fmla="*/ 267 h 274"/>
              <a:gd name="T16" fmla="*/ 375 w 386"/>
              <a:gd name="T17" fmla="*/ 119 h 274"/>
              <a:gd name="T18" fmla="*/ 375 w 386"/>
              <a:gd name="T19" fmla="*/ 36 h 274"/>
              <a:gd name="T20" fmla="*/ 345 w 386"/>
              <a:gd name="T21" fmla="*/ 6 h 274"/>
              <a:gd name="T22" fmla="*/ 275 w 386"/>
              <a:gd name="T23" fmla="*/ 8 h 274"/>
              <a:gd name="T24" fmla="*/ 173 w 386"/>
              <a:gd name="T25" fmla="*/ 28 h 274"/>
              <a:gd name="T26" fmla="*/ 6 w 386"/>
              <a:gd name="T27" fmla="*/ 17 h 274"/>
              <a:gd name="T28" fmla="*/ 6 w 386"/>
              <a:gd name="T29" fmla="*/ 2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74">
                <a:moveTo>
                  <a:pt x="6" y="27"/>
                </a:moveTo>
                <a:cubicBezTo>
                  <a:pt x="53" y="32"/>
                  <a:pt x="101" y="38"/>
                  <a:pt x="149" y="38"/>
                </a:cubicBezTo>
                <a:cubicBezTo>
                  <a:pt x="204" y="39"/>
                  <a:pt x="254" y="18"/>
                  <a:pt x="308" y="14"/>
                </a:cubicBezTo>
                <a:cubicBezTo>
                  <a:pt x="320" y="12"/>
                  <a:pt x="331" y="14"/>
                  <a:pt x="342" y="16"/>
                </a:cubicBezTo>
                <a:cubicBezTo>
                  <a:pt x="361" y="20"/>
                  <a:pt x="365" y="35"/>
                  <a:pt x="364" y="52"/>
                </a:cubicBezTo>
                <a:cubicBezTo>
                  <a:pt x="362" y="74"/>
                  <a:pt x="363" y="96"/>
                  <a:pt x="365" y="119"/>
                </a:cubicBezTo>
                <a:cubicBezTo>
                  <a:pt x="368" y="167"/>
                  <a:pt x="376" y="216"/>
                  <a:pt x="367" y="265"/>
                </a:cubicBezTo>
                <a:cubicBezTo>
                  <a:pt x="366" y="271"/>
                  <a:pt x="376" y="274"/>
                  <a:pt x="377" y="267"/>
                </a:cubicBezTo>
                <a:cubicBezTo>
                  <a:pt x="386" y="218"/>
                  <a:pt x="378" y="168"/>
                  <a:pt x="375" y="119"/>
                </a:cubicBezTo>
                <a:cubicBezTo>
                  <a:pt x="373" y="91"/>
                  <a:pt x="371" y="64"/>
                  <a:pt x="375" y="36"/>
                </a:cubicBezTo>
                <a:cubicBezTo>
                  <a:pt x="379" y="15"/>
                  <a:pt x="362" y="11"/>
                  <a:pt x="345" y="6"/>
                </a:cubicBezTo>
                <a:cubicBezTo>
                  <a:pt x="322" y="0"/>
                  <a:pt x="298" y="4"/>
                  <a:pt x="275" y="8"/>
                </a:cubicBezTo>
                <a:cubicBezTo>
                  <a:pt x="241" y="15"/>
                  <a:pt x="208" y="25"/>
                  <a:pt x="173" y="28"/>
                </a:cubicBezTo>
                <a:cubicBezTo>
                  <a:pt x="118" y="31"/>
                  <a:pt x="61" y="23"/>
                  <a:pt x="6" y="17"/>
                </a:cubicBezTo>
                <a:cubicBezTo>
                  <a:pt x="0" y="16"/>
                  <a:pt x="0" y="26"/>
                  <a:pt x="6" y="2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5" name="Freeform 5">
            <a:extLst>
              <a:ext uri="{FF2B5EF4-FFF2-40B4-BE49-F238E27FC236}">
                <a16:creationId xmlns:a16="http://schemas.microsoft.com/office/drawing/2014/main" xmlns="" id="{BB34889B-AB88-484A-980B-FA86F022ECC3}"/>
              </a:ext>
            </a:extLst>
          </p:cNvPr>
          <p:cNvSpPr>
            <a:spLocks/>
          </p:cNvSpPr>
          <p:nvPr/>
        </p:nvSpPr>
        <p:spPr bwMode="auto">
          <a:xfrm flipH="1" flipV="1">
            <a:off x="3104368" y="2859812"/>
            <a:ext cx="4031725" cy="2870574"/>
          </a:xfrm>
          <a:custGeom>
            <a:avLst/>
            <a:gdLst>
              <a:gd name="T0" fmla="*/ 6 w 386"/>
              <a:gd name="T1" fmla="*/ 27 h 274"/>
              <a:gd name="T2" fmla="*/ 149 w 386"/>
              <a:gd name="T3" fmla="*/ 38 h 274"/>
              <a:gd name="T4" fmla="*/ 308 w 386"/>
              <a:gd name="T5" fmla="*/ 14 h 274"/>
              <a:gd name="T6" fmla="*/ 342 w 386"/>
              <a:gd name="T7" fmla="*/ 16 h 274"/>
              <a:gd name="T8" fmla="*/ 364 w 386"/>
              <a:gd name="T9" fmla="*/ 52 h 274"/>
              <a:gd name="T10" fmla="*/ 365 w 386"/>
              <a:gd name="T11" fmla="*/ 119 h 274"/>
              <a:gd name="T12" fmla="*/ 367 w 386"/>
              <a:gd name="T13" fmla="*/ 265 h 274"/>
              <a:gd name="T14" fmla="*/ 377 w 386"/>
              <a:gd name="T15" fmla="*/ 267 h 274"/>
              <a:gd name="T16" fmla="*/ 375 w 386"/>
              <a:gd name="T17" fmla="*/ 119 h 274"/>
              <a:gd name="T18" fmla="*/ 375 w 386"/>
              <a:gd name="T19" fmla="*/ 36 h 274"/>
              <a:gd name="T20" fmla="*/ 345 w 386"/>
              <a:gd name="T21" fmla="*/ 6 h 274"/>
              <a:gd name="T22" fmla="*/ 275 w 386"/>
              <a:gd name="T23" fmla="*/ 8 h 274"/>
              <a:gd name="T24" fmla="*/ 173 w 386"/>
              <a:gd name="T25" fmla="*/ 28 h 274"/>
              <a:gd name="T26" fmla="*/ 6 w 386"/>
              <a:gd name="T27" fmla="*/ 17 h 274"/>
              <a:gd name="T28" fmla="*/ 6 w 386"/>
              <a:gd name="T29" fmla="*/ 2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6" h="274">
                <a:moveTo>
                  <a:pt x="6" y="27"/>
                </a:moveTo>
                <a:cubicBezTo>
                  <a:pt x="53" y="32"/>
                  <a:pt x="101" y="38"/>
                  <a:pt x="149" y="38"/>
                </a:cubicBezTo>
                <a:cubicBezTo>
                  <a:pt x="204" y="39"/>
                  <a:pt x="254" y="18"/>
                  <a:pt x="308" y="14"/>
                </a:cubicBezTo>
                <a:cubicBezTo>
                  <a:pt x="320" y="12"/>
                  <a:pt x="331" y="14"/>
                  <a:pt x="342" y="16"/>
                </a:cubicBezTo>
                <a:cubicBezTo>
                  <a:pt x="361" y="20"/>
                  <a:pt x="365" y="35"/>
                  <a:pt x="364" y="52"/>
                </a:cubicBezTo>
                <a:cubicBezTo>
                  <a:pt x="362" y="74"/>
                  <a:pt x="363" y="96"/>
                  <a:pt x="365" y="119"/>
                </a:cubicBezTo>
                <a:cubicBezTo>
                  <a:pt x="368" y="167"/>
                  <a:pt x="376" y="216"/>
                  <a:pt x="367" y="265"/>
                </a:cubicBezTo>
                <a:cubicBezTo>
                  <a:pt x="366" y="271"/>
                  <a:pt x="376" y="274"/>
                  <a:pt x="377" y="267"/>
                </a:cubicBezTo>
                <a:cubicBezTo>
                  <a:pt x="386" y="218"/>
                  <a:pt x="378" y="168"/>
                  <a:pt x="375" y="119"/>
                </a:cubicBezTo>
                <a:cubicBezTo>
                  <a:pt x="373" y="91"/>
                  <a:pt x="371" y="64"/>
                  <a:pt x="375" y="36"/>
                </a:cubicBezTo>
                <a:cubicBezTo>
                  <a:pt x="379" y="15"/>
                  <a:pt x="362" y="11"/>
                  <a:pt x="345" y="6"/>
                </a:cubicBezTo>
                <a:cubicBezTo>
                  <a:pt x="322" y="0"/>
                  <a:pt x="298" y="4"/>
                  <a:pt x="275" y="8"/>
                </a:cubicBezTo>
                <a:cubicBezTo>
                  <a:pt x="241" y="15"/>
                  <a:pt x="208" y="25"/>
                  <a:pt x="173" y="28"/>
                </a:cubicBezTo>
                <a:cubicBezTo>
                  <a:pt x="118" y="31"/>
                  <a:pt x="61" y="23"/>
                  <a:pt x="6" y="17"/>
                </a:cubicBezTo>
                <a:cubicBezTo>
                  <a:pt x="0" y="16"/>
                  <a:pt x="0" y="26"/>
                  <a:pt x="6" y="2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6" name="TextBox 76">
            <a:extLst>
              <a:ext uri="{FF2B5EF4-FFF2-40B4-BE49-F238E27FC236}">
                <a16:creationId xmlns:a16="http://schemas.microsoft.com/office/drawing/2014/main" xmlns="" id="{B175A636-FAE3-4631-9606-56083E6EF7B9}"/>
              </a:ext>
            </a:extLst>
          </p:cNvPr>
          <p:cNvSpPr txBox="1"/>
          <p:nvPr/>
        </p:nvSpPr>
        <p:spPr>
          <a:xfrm>
            <a:off x="4794038" y="2679012"/>
            <a:ext cx="2603923" cy="769441"/>
          </a:xfrm>
          <a:prstGeom prst="rect">
            <a:avLst/>
          </a:prstGeom>
          <a:noFill/>
        </p:spPr>
        <p:txBody>
          <a:bodyPr wrap="square" rtlCol="0">
            <a:spAutoFit/>
          </a:bodyPr>
          <a:lstStyle/>
          <a:p>
            <a:pPr algn="ctr"/>
            <a:r>
              <a:rPr lang="zh-CN" altLang="en-US" sz="4400" dirty="0">
                <a:solidFill>
                  <a:srgbClr val="1BA271"/>
                </a:solidFill>
                <a:latin typeface="方正卡通简体" panose="03000509000000000000" pitchFamily="65" charset="-122"/>
                <a:ea typeface="方正卡通简体" panose="03000509000000000000" pitchFamily="65" charset="-122"/>
              </a:rPr>
              <a:t>感谢观看</a:t>
            </a:r>
          </a:p>
        </p:txBody>
      </p:sp>
    </p:spTree>
    <p:extLst>
      <p:ext uri="{BB962C8B-B14F-4D97-AF65-F5344CB8AC3E}">
        <p14:creationId xmlns:p14="http://schemas.microsoft.com/office/powerpoint/2010/main" val="366930408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3499372" y="627017"/>
            <a:ext cx="5334272" cy="5421818"/>
            <a:chOff x="1285" y="236"/>
            <a:chExt cx="4387" cy="4459"/>
          </a:xfrm>
          <a:solidFill>
            <a:srgbClr val="1BA271"/>
          </a:solidFill>
        </p:grpSpPr>
        <p:grpSp>
          <p:nvGrpSpPr>
            <p:cNvPr id="5" name="Group 205"/>
            <p:cNvGrpSpPr>
              <a:grpSpLocks/>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1" name="Freeform 6"/>
              <p:cNvSpPr>
                <a:spLocks/>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2" name="Freeform 7"/>
              <p:cNvSpPr>
                <a:spLocks/>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3" name="Freeform 8"/>
              <p:cNvSpPr>
                <a:spLocks/>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6" name="Freeform 11"/>
              <p:cNvSpPr>
                <a:spLocks/>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7" name="Freeform 12"/>
              <p:cNvSpPr>
                <a:spLocks/>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8" name="Freeform 13"/>
              <p:cNvSpPr>
                <a:spLocks/>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9" name="Freeform 14"/>
              <p:cNvSpPr>
                <a:spLocks/>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0" name="Freeform 15"/>
              <p:cNvSpPr>
                <a:spLocks/>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2" name="Freeform 17"/>
              <p:cNvSpPr>
                <a:spLocks/>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3" name="Freeform 18"/>
              <p:cNvSpPr>
                <a:spLocks/>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4" name="Freeform 19"/>
              <p:cNvSpPr>
                <a:spLocks/>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5" name="Freeform 20"/>
              <p:cNvSpPr>
                <a:spLocks/>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6" name="Freeform 21"/>
              <p:cNvSpPr>
                <a:spLocks/>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7" name="Freeform 22"/>
              <p:cNvSpPr>
                <a:spLocks/>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8" name="Freeform 23"/>
              <p:cNvSpPr>
                <a:spLocks/>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9" name="Freeform 24"/>
              <p:cNvSpPr>
                <a:spLocks/>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0" name="Freeform 25"/>
              <p:cNvSpPr>
                <a:spLocks/>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1" name="Freeform 26"/>
              <p:cNvSpPr>
                <a:spLocks/>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2" name="Freeform 27"/>
              <p:cNvSpPr>
                <a:spLocks/>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7" name="Freeform 32"/>
              <p:cNvSpPr>
                <a:spLocks/>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1" name="Freeform 36"/>
              <p:cNvSpPr>
                <a:spLocks/>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2" name="Freeform 37"/>
              <p:cNvSpPr>
                <a:spLocks/>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5" name="Freeform 40"/>
              <p:cNvSpPr>
                <a:spLocks/>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6" name="Freeform 41"/>
              <p:cNvSpPr>
                <a:spLocks/>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7" name="Freeform 42"/>
              <p:cNvSpPr>
                <a:spLocks/>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8" name="Freeform 43"/>
              <p:cNvSpPr>
                <a:spLocks/>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9" name="Freeform 44"/>
              <p:cNvSpPr>
                <a:spLocks/>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0" name="Freeform 45"/>
              <p:cNvSpPr>
                <a:spLocks/>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1" name="Freeform 46"/>
              <p:cNvSpPr>
                <a:spLocks/>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2" name="Freeform 47"/>
              <p:cNvSpPr>
                <a:spLocks/>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3" name="Freeform 48"/>
              <p:cNvSpPr>
                <a:spLocks/>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4" name="Freeform 49"/>
              <p:cNvSpPr>
                <a:spLocks/>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5" name="Freeform 50"/>
              <p:cNvSpPr>
                <a:spLocks/>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6" name="Freeform 51"/>
              <p:cNvSpPr>
                <a:spLocks/>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7" name="Freeform 52"/>
              <p:cNvSpPr>
                <a:spLocks/>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8" name="Freeform 53"/>
              <p:cNvSpPr>
                <a:spLocks/>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9" name="Freeform 54"/>
              <p:cNvSpPr>
                <a:spLocks/>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0" name="Freeform 55"/>
              <p:cNvSpPr>
                <a:spLocks/>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1" name="Freeform 56"/>
              <p:cNvSpPr>
                <a:spLocks/>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2" name="Freeform 57"/>
              <p:cNvSpPr>
                <a:spLocks/>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3" name="Freeform 58"/>
              <p:cNvSpPr>
                <a:spLocks/>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4" name="Freeform 59"/>
              <p:cNvSpPr>
                <a:spLocks/>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5" name="Freeform 60"/>
              <p:cNvSpPr>
                <a:spLocks/>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6" name="Freeform 61"/>
              <p:cNvSpPr>
                <a:spLocks/>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7" name="Freeform 62"/>
              <p:cNvSpPr>
                <a:spLocks/>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9" name="Freeform 64"/>
              <p:cNvSpPr>
                <a:spLocks/>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1" name="Freeform 66"/>
              <p:cNvSpPr>
                <a:spLocks/>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2" name="Freeform 67"/>
              <p:cNvSpPr>
                <a:spLocks/>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3" name="Freeform 68"/>
              <p:cNvSpPr>
                <a:spLocks/>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4" name="Freeform 69"/>
              <p:cNvSpPr>
                <a:spLocks/>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5" name="Freeform 70"/>
              <p:cNvSpPr>
                <a:spLocks/>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6" name="Freeform 71"/>
              <p:cNvSpPr>
                <a:spLocks/>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7" name="Freeform 72"/>
              <p:cNvSpPr>
                <a:spLocks/>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8" name="Freeform 73"/>
              <p:cNvSpPr>
                <a:spLocks/>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0" name="Freeform 75"/>
              <p:cNvSpPr>
                <a:spLocks/>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1" name="Freeform 76"/>
              <p:cNvSpPr>
                <a:spLocks/>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2" name="Freeform 77"/>
              <p:cNvSpPr>
                <a:spLocks/>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3" name="Freeform 78"/>
              <p:cNvSpPr>
                <a:spLocks/>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4" name="Freeform 79"/>
              <p:cNvSpPr>
                <a:spLocks/>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5" name="Freeform 80"/>
              <p:cNvSpPr>
                <a:spLocks/>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6" name="Freeform 81"/>
              <p:cNvSpPr>
                <a:spLocks/>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7" name="Freeform 82"/>
              <p:cNvSpPr>
                <a:spLocks/>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8" name="Freeform 83"/>
              <p:cNvSpPr>
                <a:spLocks/>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9" name="Freeform 84"/>
              <p:cNvSpPr>
                <a:spLocks/>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0" name="Freeform 85"/>
              <p:cNvSpPr>
                <a:spLocks/>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1" name="Freeform 86"/>
              <p:cNvSpPr>
                <a:spLocks/>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2" name="Freeform 87"/>
              <p:cNvSpPr>
                <a:spLocks/>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3" name="Freeform 88"/>
              <p:cNvSpPr>
                <a:spLocks/>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4" name="Freeform 89"/>
              <p:cNvSpPr>
                <a:spLocks/>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5" name="Freeform 100"/>
              <p:cNvSpPr>
                <a:spLocks/>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8" name="Freeform 103"/>
              <p:cNvSpPr>
                <a:spLocks/>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9" name="Freeform 104"/>
              <p:cNvSpPr>
                <a:spLocks/>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0" name="Freeform 105"/>
              <p:cNvSpPr>
                <a:spLocks/>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1" name="Freeform 106"/>
              <p:cNvSpPr>
                <a:spLocks/>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2" name="Freeform 107"/>
              <p:cNvSpPr>
                <a:spLocks/>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3" name="Freeform 108"/>
              <p:cNvSpPr>
                <a:spLocks/>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5" name="Freeform 110"/>
              <p:cNvSpPr>
                <a:spLocks/>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7" name="Freeform 112"/>
              <p:cNvSpPr>
                <a:spLocks/>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1" name="Freeform 116"/>
              <p:cNvSpPr>
                <a:spLocks/>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2" name="Freeform 117"/>
              <p:cNvSpPr>
                <a:spLocks/>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3" name="Freeform 118"/>
              <p:cNvSpPr>
                <a:spLocks/>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8" name="Freeform 123"/>
              <p:cNvSpPr>
                <a:spLocks/>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9" name="Freeform 124"/>
              <p:cNvSpPr>
                <a:spLocks/>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1" name="Freeform 126"/>
              <p:cNvSpPr>
                <a:spLocks/>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2" name="Freeform 127"/>
              <p:cNvSpPr>
                <a:spLocks/>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3" name="Freeform 128"/>
              <p:cNvSpPr>
                <a:spLocks/>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4" name="Freeform 129"/>
              <p:cNvSpPr>
                <a:spLocks/>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5" name="Freeform 130"/>
              <p:cNvSpPr>
                <a:spLocks/>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6" name="Freeform 131"/>
              <p:cNvSpPr>
                <a:spLocks/>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7" name="Freeform 132"/>
              <p:cNvSpPr>
                <a:spLocks/>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8" name="Freeform 133"/>
              <p:cNvSpPr>
                <a:spLocks/>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9" name="Freeform 134"/>
              <p:cNvSpPr>
                <a:spLocks/>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0" name="Freeform 135"/>
              <p:cNvSpPr>
                <a:spLocks/>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1" name="Freeform 136"/>
              <p:cNvSpPr>
                <a:spLocks/>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2" name="Freeform 137"/>
              <p:cNvSpPr>
                <a:spLocks/>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2" name="Freeform 147"/>
              <p:cNvSpPr>
                <a:spLocks/>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3" name="Freeform 148"/>
              <p:cNvSpPr>
                <a:spLocks/>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5" name="Freeform 150"/>
              <p:cNvSpPr>
                <a:spLocks/>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6" name="Freeform 151"/>
              <p:cNvSpPr>
                <a:spLocks/>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7" name="Freeform 152"/>
              <p:cNvSpPr>
                <a:spLocks/>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8" name="Freeform 153"/>
              <p:cNvSpPr>
                <a:spLocks/>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9" name="Freeform 154"/>
              <p:cNvSpPr>
                <a:spLocks/>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0" name="Freeform 155"/>
              <p:cNvSpPr>
                <a:spLocks/>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1" name="Freeform 156"/>
              <p:cNvSpPr>
                <a:spLocks/>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2" name="Freeform 157"/>
              <p:cNvSpPr>
                <a:spLocks/>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3" name="Freeform 158"/>
              <p:cNvSpPr>
                <a:spLocks/>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4" name="Freeform 159"/>
              <p:cNvSpPr>
                <a:spLocks/>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5" name="Freeform 160"/>
              <p:cNvSpPr>
                <a:spLocks/>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6" name="Freeform 161"/>
              <p:cNvSpPr>
                <a:spLocks/>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7" name="Freeform 162"/>
              <p:cNvSpPr>
                <a:spLocks/>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8" name="Freeform 163"/>
              <p:cNvSpPr>
                <a:spLocks/>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9" name="Freeform 164"/>
              <p:cNvSpPr>
                <a:spLocks/>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0" name="Freeform 165"/>
              <p:cNvSpPr>
                <a:spLocks/>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1" name="Freeform 166"/>
              <p:cNvSpPr>
                <a:spLocks/>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2" name="Freeform 167"/>
              <p:cNvSpPr>
                <a:spLocks/>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3" name="Freeform 168"/>
              <p:cNvSpPr>
                <a:spLocks/>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4" name="Freeform 169"/>
              <p:cNvSpPr>
                <a:spLocks/>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5" name="Freeform 170"/>
              <p:cNvSpPr>
                <a:spLocks/>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6" name="Freeform 171"/>
              <p:cNvSpPr>
                <a:spLocks/>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7" name="Freeform 172"/>
              <p:cNvSpPr>
                <a:spLocks/>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8" name="Freeform 173"/>
              <p:cNvSpPr>
                <a:spLocks/>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9" name="Freeform 174"/>
              <p:cNvSpPr>
                <a:spLocks/>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0" name="Freeform 175"/>
              <p:cNvSpPr>
                <a:spLocks/>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1" name="Freeform 176"/>
              <p:cNvSpPr>
                <a:spLocks/>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2" name="Freeform 177"/>
              <p:cNvSpPr>
                <a:spLocks/>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4" name="Freeform 179"/>
              <p:cNvSpPr>
                <a:spLocks/>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5" name="Freeform 180"/>
              <p:cNvSpPr>
                <a:spLocks/>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6" name="Freeform 181"/>
              <p:cNvSpPr>
                <a:spLocks/>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7" name="Freeform 182"/>
              <p:cNvSpPr>
                <a:spLocks/>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8" name="Freeform 183"/>
              <p:cNvSpPr>
                <a:spLocks/>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9" name="Freeform 184"/>
              <p:cNvSpPr>
                <a:spLocks/>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0" name="Freeform 185"/>
              <p:cNvSpPr>
                <a:spLocks/>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1" name="Freeform 186"/>
              <p:cNvSpPr>
                <a:spLocks/>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2" name="Freeform 187"/>
              <p:cNvSpPr>
                <a:spLocks/>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3" name="Freeform 188"/>
              <p:cNvSpPr>
                <a:spLocks/>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4" name="Freeform 189"/>
              <p:cNvSpPr>
                <a:spLocks/>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5" name="Freeform 190"/>
              <p:cNvSpPr>
                <a:spLocks/>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6" name="Freeform 191"/>
              <p:cNvSpPr>
                <a:spLocks/>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7" name="Freeform 192"/>
              <p:cNvSpPr>
                <a:spLocks/>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8" name="Freeform 193"/>
              <p:cNvSpPr>
                <a:spLocks/>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9" name="Freeform 194"/>
              <p:cNvSpPr>
                <a:spLocks/>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0" name="Freeform 195"/>
              <p:cNvSpPr>
                <a:spLocks/>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1" name="Freeform 196"/>
              <p:cNvSpPr>
                <a:spLocks/>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2" name="Freeform 197"/>
              <p:cNvSpPr>
                <a:spLocks/>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3" name="Freeform 198"/>
              <p:cNvSpPr>
                <a:spLocks/>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4" name="Freeform 199"/>
              <p:cNvSpPr>
                <a:spLocks/>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5" name="Freeform 200"/>
              <p:cNvSpPr>
                <a:spLocks/>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6" name="Freeform 201"/>
              <p:cNvSpPr>
                <a:spLocks/>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7" name="Freeform 202"/>
              <p:cNvSpPr>
                <a:spLocks/>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8" name="Freeform 203"/>
              <p:cNvSpPr>
                <a:spLocks/>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9" name="Freeform 204"/>
              <p:cNvSpPr>
                <a:spLocks/>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6" name="Group 406"/>
            <p:cNvGrpSpPr>
              <a:grpSpLocks/>
            </p:cNvGrpSpPr>
            <p:nvPr/>
          </p:nvGrpSpPr>
          <p:grpSpPr bwMode="auto">
            <a:xfrm>
              <a:off x="2781" y="1888"/>
              <a:ext cx="2708" cy="2150"/>
              <a:chOff x="2781" y="1888"/>
              <a:chExt cx="2708" cy="2150"/>
            </a:xfrm>
            <a:grpFill/>
          </p:grpSpPr>
          <p:sp>
            <p:nvSpPr>
              <p:cNvPr id="1070" name="Freeform 206"/>
              <p:cNvSpPr>
                <a:spLocks/>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1" name="Freeform 207"/>
              <p:cNvSpPr>
                <a:spLocks/>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2" name="Freeform 208"/>
              <p:cNvSpPr>
                <a:spLocks/>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3" name="Freeform 209"/>
              <p:cNvSpPr>
                <a:spLocks/>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8" name="Freeform 214"/>
              <p:cNvSpPr>
                <a:spLocks/>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9" name="Freeform 215"/>
              <p:cNvSpPr>
                <a:spLocks/>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0" name="Freeform 216"/>
              <p:cNvSpPr>
                <a:spLocks/>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1" name="Freeform 217"/>
              <p:cNvSpPr>
                <a:spLocks/>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2" name="Freeform 218"/>
              <p:cNvSpPr>
                <a:spLocks/>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3" name="Freeform 219"/>
              <p:cNvSpPr>
                <a:spLocks/>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4" name="Freeform 220"/>
              <p:cNvSpPr>
                <a:spLocks/>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5" name="Freeform 221"/>
              <p:cNvSpPr>
                <a:spLocks/>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6" name="Freeform 222"/>
              <p:cNvSpPr>
                <a:spLocks/>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7" name="Freeform 223"/>
              <p:cNvSpPr>
                <a:spLocks/>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8" name="Freeform 224"/>
              <p:cNvSpPr>
                <a:spLocks/>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9" name="Freeform 225"/>
              <p:cNvSpPr>
                <a:spLocks/>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0" name="Freeform 226"/>
              <p:cNvSpPr>
                <a:spLocks/>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1" name="Freeform 227"/>
              <p:cNvSpPr>
                <a:spLocks/>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2" name="Freeform 228"/>
              <p:cNvSpPr>
                <a:spLocks/>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3" name="Freeform 229"/>
              <p:cNvSpPr>
                <a:spLocks/>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4" name="Freeform 230"/>
              <p:cNvSpPr>
                <a:spLocks/>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5" name="Freeform 231"/>
              <p:cNvSpPr>
                <a:spLocks/>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6" name="Freeform 232"/>
              <p:cNvSpPr>
                <a:spLocks/>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7" name="Freeform 233"/>
              <p:cNvSpPr>
                <a:spLocks/>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8" name="Freeform 234"/>
              <p:cNvSpPr>
                <a:spLocks/>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9" name="Freeform 235"/>
              <p:cNvSpPr>
                <a:spLocks/>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0" name="Freeform 236"/>
              <p:cNvSpPr>
                <a:spLocks/>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1" name="Freeform 237"/>
              <p:cNvSpPr>
                <a:spLocks/>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2" name="Freeform 238"/>
              <p:cNvSpPr>
                <a:spLocks/>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3" name="Freeform 239"/>
              <p:cNvSpPr>
                <a:spLocks/>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4" name="Freeform 240"/>
              <p:cNvSpPr>
                <a:spLocks/>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5" name="Freeform 241"/>
              <p:cNvSpPr>
                <a:spLocks/>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6" name="Freeform 242"/>
              <p:cNvSpPr>
                <a:spLocks/>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7" name="Freeform 243"/>
              <p:cNvSpPr>
                <a:spLocks/>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8" name="Freeform 244"/>
              <p:cNvSpPr>
                <a:spLocks/>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9" name="Freeform 245"/>
              <p:cNvSpPr>
                <a:spLocks/>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0" name="Freeform 246"/>
              <p:cNvSpPr>
                <a:spLocks/>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1" name="Freeform 247"/>
              <p:cNvSpPr>
                <a:spLocks/>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2" name="Freeform 248"/>
              <p:cNvSpPr>
                <a:spLocks/>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3" name="Freeform 249"/>
              <p:cNvSpPr>
                <a:spLocks/>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4" name="Freeform 250"/>
              <p:cNvSpPr>
                <a:spLocks/>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5" name="Freeform 251"/>
              <p:cNvSpPr>
                <a:spLocks/>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6" name="Freeform 252"/>
              <p:cNvSpPr>
                <a:spLocks/>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7" name="Freeform 253"/>
              <p:cNvSpPr>
                <a:spLocks/>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8" name="Freeform 254"/>
              <p:cNvSpPr>
                <a:spLocks/>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5" name="Freeform 261"/>
              <p:cNvSpPr>
                <a:spLocks/>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6" name="Freeform 262"/>
              <p:cNvSpPr>
                <a:spLocks/>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7" name="Freeform 263"/>
              <p:cNvSpPr>
                <a:spLocks/>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8" name="Freeform 264"/>
              <p:cNvSpPr>
                <a:spLocks/>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9" name="Freeform 265"/>
              <p:cNvSpPr>
                <a:spLocks/>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0" name="Freeform 266"/>
              <p:cNvSpPr>
                <a:spLocks/>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1" name="Freeform 267"/>
              <p:cNvSpPr>
                <a:spLocks/>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2" name="Freeform 268"/>
              <p:cNvSpPr>
                <a:spLocks/>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3" name="Freeform 269"/>
              <p:cNvSpPr>
                <a:spLocks/>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4" name="Freeform 270"/>
              <p:cNvSpPr>
                <a:spLocks/>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5" name="Freeform 271"/>
              <p:cNvSpPr>
                <a:spLocks/>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6" name="Freeform 272"/>
              <p:cNvSpPr>
                <a:spLocks/>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7" name="Freeform 273"/>
              <p:cNvSpPr>
                <a:spLocks/>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8" name="Freeform 274"/>
              <p:cNvSpPr>
                <a:spLocks/>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9" name="Freeform 275"/>
              <p:cNvSpPr>
                <a:spLocks/>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0" name="Freeform 276"/>
              <p:cNvSpPr>
                <a:spLocks/>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1" name="Freeform 277"/>
              <p:cNvSpPr>
                <a:spLocks/>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2" name="Freeform 278"/>
              <p:cNvSpPr>
                <a:spLocks/>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3" name="Freeform 279"/>
              <p:cNvSpPr>
                <a:spLocks/>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4" name="Freeform 280"/>
              <p:cNvSpPr>
                <a:spLocks/>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5" name="Freeform 281"/>
              <p:cNvSpPr>
                <a:spLocks/>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6" name="Freeform 282"/>
              <p:cNvSpPr>
                <a:spLocks/>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7" name="Freeform 283"/>
              <p:cNvSpPr>
                <a:spLocks/>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8" name="Freeform 284"/>
              <p:cNvSpPr>
                <a:spLocks/>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9" name="Freeform 285"/>
              <p:cNvSpPr>
                <a:spLocks/>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0" name="Freeform 286"/>
              <p:cNvSpPr>
                <a:spLocks/>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1" name="Freeform 287"/>
              <p:cNvSpPr>
                <a:spLocks/>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2" name="Freeform 288"/>
              <p:cNvSpPr>
                <a:spLocks/>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3" name="Freeform 289"/>
              <p:cNvSpPr>
                <a:spLocks/>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4" name="Freeform 290"/>
              <p:cNvSpPr>
                <a:spLocks/>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5" name="Freeform 291"/>
              <p:cNvSpPr>
                <a:spLocks/>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6" name="Freeform 292"/>
              <p:cNvSpPr>
                <a:spLocks/>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7" name="Freeform 293"/>
              <p:cNvSpPr>
                <a:spLocks/>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8" name="Freeform 294"/>
              <p:cNvSpPr>
                <a:spLocks/>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9" name="Freeform 295"/>
              <p:cNvSpPr>
                <a:spLocks/>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0" name="Freeform 296"/>
              <p:cNvSpPr>
                <a:spLocks/>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1" name="Freeform 297"/>
              <p:cNvSpPr>
                <a:spLocks/>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2" name="Freeform 298"/>
              <p:cNvSpPr>
                <a:spLocks/>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3" name="Freeform 299"/>
              <p:cNvSpPr>
                <a:spLocks/>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4" name="Freeform 300"/>
              <p:cNvSpPr>
                <a:spLocks/>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5" name="Freeform 301"/>
              <p:cNvSpPr>
                <a:spLocks/>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6" name="Freeform 302"/>
              <p:cNvSpPr>
                <a:spLocks/>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7" name="Freeform 303"/>
              <p:cNvSpPr>
                <a:spLocks/>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8" name="Freeform 304"/>
              <p:cNvSpPr>
                <a:spLocks/>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9" name="Freeform 305"/>
              <p:cNvSpPr>
                <a:spLocks/>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0" name="Freeform 306"/>
              <p:cNvSpPr>
                <a:spLocks/>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1" name="Freeform 307"/>
              <p:cNvSpPr>
                <a:spLocks/>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2" name="Freeform 308"/>
              <p:cNvSpPr>
                <a:spLocks/>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5" name="Freeform 311"/>
              <p:cNvSpPr>
                <a:spLocks/>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6" name="Freeform 312"/>
              <p:cNvSpPr>
                <a:spLocks/>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1" name="Freeform 317"/>
              <p:cNvSpPr>
                <a:spLocks/>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2" name="Freeform 318"/>
              <p:cNvSpPr>
                <a:spLocks/>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3" name="Freeform 319"/>
              <p:cNvSpPr>
                <a:spLocks/>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4" name="Freeform 320"/>
              <p:cNvSpPr>
                <a:spLocks/>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0" name="Freeform 326"/>
              <p:cNvSpPr>
                <a:spLocks/>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1" name="Freeform 327"/>
              <p:cNvSpPr>
                <a:spLocks/>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2" name="Freeform 328"/>
              <p:cNvSpPr>
                <a:spLocks/>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3" name="Freeform 329"/>
              <p:cNvSpPr>
                <a:spLocks/>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4" name="Freeform 330"/>
              <p:cNvSpPr>
                <a:spLocks/>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5" name="Freeform 331"/>
              <p:cNvSpPr>
                <a:spLocks/>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6" name="Freeform 332"/>
              <p:cNvSpPr>
                <a:spLocks/>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7" name="Freeform 333"/>
              <p:cNvSpPr>
                <a:spLocks/>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8" name="Freeform 334"/>
              <p:cNvSpPr>
                <a:spLocks/>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9" name="Freeform 335"/>
              <p:cNvSpPr>
                <a:spLocks/>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0" name="Freeform 336"/>
              <p:cNvSpPr>
                <a:spLocks/>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1" name="Freeform 337"/>
              <p:cNvSpPr>
                <a:spLocks/>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2" name="Freeform 338"/>
              <p:cNvSpPr>
                <a:spLocks/>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3" name="Freeform 339"/>
              <p:cNvSpPr>
                <a:spLocks/>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4" name="Freeform 340"/>
              <p:cNvSpPr>
                <a:spLocks/>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5" name="Freeform 341"/>
              <p:cNvSpPr>
                <a:spLocks/>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6" name="Freeform 342"/>
              <p:cNvSpPr>
                <a:spLocks/>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7" name="Freeform 343"/>
              <p:cNvSpPr>
                <a:spLocks/>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8" name="Freeform 344"/>
              <p:cNvSpPr>
                <a:spLocks/>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9" name="Freeform 345"/>
              <p:cNvSpPr>
                <a:spLocks/>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0" name="Freeform 346"/>
              <p:cNvSpPr>
                <a:spLocks/>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1" name="Freeform 347"/>
              <p:cNvSpPr>
                <a:spLocks/>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2" name="Freeform 348"/>
              <p:cNvSpPr>
                <a:spLocks/>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3" name="Freeform 349"/>
              <p:cNvSpPr>
                <a:spLocks/>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4" name="Freeform 350"/>
              <p:cNvSpPr>
                <a:spLocks/>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5" name="Freeform 351"/>
              <p:cNvSpPr>
                <a:spLocks/>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6" name="Freeform 352"/>
              <p:cNvSpPr>
                <a:spLocks/>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7" name="Freeform 353"/>
              <p:cNvSpPr>
                <a:spLocks/>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8" name="Freeform 354"/>
              <p:cNvSpPr>
                <a:spLocks/>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9" name="Freeform 355"/>
              <p:cNvSpPr>
                <a:spLocks/>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0" name="Freeform 356"/>
              <p:cNvSpPr>
                <a:spLocks/>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1" name="Freeform 357"/>
              <p:cNvSpPr>
                <a:spLocks/>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4" name="Freeform 360"/>
              <p:cNvSpPr>
                <a:spLocks/>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6" name="Freeform 362"/>
              <p:cNvSpPr>
                <a:spLocks/>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7" name="Freeform 363"/>
              <p:cNvSpPr>
                <a:spLocks/>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8" name="Freeform 364"/>
              <p:cNvSpPr>
                <a:spLocks/>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9" name="Freeform 365"/>
              <p:cNvSpPr>
                <a:spLocks/>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0" name="Freeform 366"/>
              <p:cNvSpPr>
                <a:spLocks/>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1" name="Freeform 367"/>
              <p:cNvSpPr>
                <a:spLocks/>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2" name="Freeform 368"/>
              <p:cNvSpPr>
                <a:spLocks/>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3" name="Freeform 369"/>
              <p:cNvSpPr>
                <a:spLocks/>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4" name="Freeform 370"/>
              <p:cNvSpPr>
                <a:spLocks/>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5" name="Freeform 371"/>
              <p:cNvSpPr>
                <a:spLocks/>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6" name="Freeform 372"/>
              <p:cNvSpPr>
                <a:spLocks/>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7" name="Freeform 373"/>
              <p:cNvSpPr>
                <a:spLocks/>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8" name="Freeform 374"/>
              <p:cNvSpPr>
                <a:spLocks/>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0" name="Freeform 376"/>
              <p:cNvSpPr>
                <a:spLocks/>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4" name="Freeform 380"/>
              <p:cNvSpPr>
                <a:spLocks/>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5" name="Freeform 381"/>
              <p:cNvSpPr>
                <a:spLocks/>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6" name="Freeform 382"/>
              <p:cNvSpPr>
                <a:spLocks/>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7" name="Freeform 383"/>
              <p:cNvSpPr>
                <a:spLocks/>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1" name="Freeform 387"/>
              <p:cNvSpPr>
                <a:spLocks/>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2" name="Freeform 388"/>
              <p:cNvSpPr>
                <a:spLocks/>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3" name="Freeform 389"/>
              <p:cNvSpPr>
                <a:spLocks/>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4" name="Freeform 390"/>
              <p:cNvSpPr>
                <a:spLocks/>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5" name="Freeform 391"/>
              <p:cNvSpPr>
                <a:spLocks/>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6" name="Freeform 392"/>
              <p:cNvSpPr>
                <a:spLocks/>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7" name="Freeform 393"/>
              <p:cNvSpPr>
                <a:spLocks/>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8" name="Freeform 394"/>
              <p:cNvSpPr>
                <a:spLocks/>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9" name="Freeform 395"/>
              <p:cNvSpPr>
                <a:spLocks/>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0" name="Freeform 396"/>
              <p:cNvSpPr>
                <a:spLocks/>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1" name="Freeform 397"/>
              <p:cNvSpPr>
                <a:spLocks/>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2" name="Freeform 398"/>
              <p:cNvSpPr>
                <a:spLocks/>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3" name="Freeform 399"/>
              <p:cNvSpPr>
                <a:spLocks/>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4" name="Freeform 400"/>
              <p:cNvSpPr>
                <a:spLocks/>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5" name="Freeform 401"/>
              <p:cNvSpPr>
                <a:spLocks/>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6" name="Freeform 402"/>
              <p:cNvSpPr>
                <a:spLocks/>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7" name="Freeform 403"/>
              <p:cNvSpPr>
                <a:spLocks/>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8" name="Freeform 404"/>
              <p:cNvSpPr>
                <a:spLocks/>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9" name="Freeform 405"/>
              <p:cNvSpPr>
                <a:spLocks/>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 name="Group 607"/>
            <p:cNvGrpSpPr>
              <a:grpSpLocks/>
            </p:cNvGrpSpPr>
            <p:nvPr/>
          </p:nvGrpSpPr>
          <p:grpSpPr bwMode="auto">
            <a:xfrm>
              <a:off x="2434" y="1993"/>
              <a:ext cx="3238" cy="2655"/>
              <a:chOff x="2434" y="1993"/>
              <a:chExt cx="3238" cy="2655"/>
            </a:xfrm>
            <a:grpFill/>
          </p:grpSpPr>
          <p:sp>
            <p:nvSpPr>
              <p:cNvPr id="870" name="Freeform 407"/>
              <p:cNvSpPr>
                <a:spLocks/>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1" name="Freeform 408"/>
              <p:cNvSpPr>
                <a:spLocks/>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2" name="Freeform 409"/>
              <p:cNvSpPr>
                <a:spLocks/>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3" name="Freeform 410"/>
              <p:cNvSpPr>
                <a:spLocks/>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4" name="Freeform 411"/>
              <p:cNvSpPr>
                <a:spLocks/>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5" name="Freeform 412"/>
              <p:cNvSpPr>
                <a:spLocks/>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8" name="Freeform 415"/>
              <p:cNvSpPr>
                <a:spLocks/>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0" name="Freeform 417"/>
              <p:cNvSpPr>
                <a:spLocks/>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1" name="Freeform 418"/>
              <p:cNvSpPr>
                <a:spLocks/>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2" name="Freeform 419"/>
              <p:cNvSpPr>
                <a:spLocks/>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3" name="Freeform 420"/>
              <p:cNvSpPr>
                <a:spLocks/>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4" name="Freeform 421"/>
              <p:cNvSpPr>
                <a:spLocks/>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7" name="Freeform 424"/>
              <p:cNvSpPr>
                <a:spLocks/>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0" name="Freeform 427"/>
              <p:cNvSpPr>
                <a:spLocks/>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1" name="Freeform 428"/>
              <p:cNvSpPr>
                <a:spLocks/>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3" name="Freeform 430"/>
              <p:cNvSpPr>
                <a:spLocks/>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4" name="Freeform 431"/>
              <p:cNvSpPr>
                <a:spLocks/>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5" name="Freeform 432"/>
              <p:cNvSpPr>
                <a:spLocks/>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6" name="Freeform 433"/>
              <p:cNvSpPr>
                <a:spLocks/>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7" name="Freeform 434"/>
              <p:cNvSpPr>
                <a:spLocks/>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8" name="Freeform 435"/>
              <p:cNvSpPr>
                <a:spLocks/>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9" name="Freeform 436"/>
              <p:cNvSpPr>
                <a:spLocks/>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0" name="Freeform 437"/>
              <p:cNvSpPr>
                <a:spLocks/>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1" name="Freeform 438"/>
              <p:cNvSpPr>
                <a:spLocks/>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2" name="Freeform 439"/>
              <p:cNvSpPr>
                <a:spLocks/>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3" name="Freeform 440"/>
              <p:cNvSpPr>
                <a:spLocks/>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4" name="Freeform 441"/>
              <p:cNvSpPr>
                <a:spLocks/>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5" name="Freeform 442"/>
              <p:cNvSpPr>
                <a:spLocks/>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6" name="Freeform 443"/>
              <p:cNvSpPr>
                <a:spLocks/>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7" name="Freeform 444"/>
              <p:cNvSpPr>
                <a:spLocks/>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8" name="Freeform 445"/>
              <p:cNvSpPr>
                <a:spLocks/>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9" name="Freeform 446"/>
              <p:cNvSpPr>
                <a:spLocks/>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4" name="Freeform 461"/>
              <p:cNvSpPr>
                <a:spLocks/>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5" name="Freeform 462"/>
              <p:cNvSpPr>
                <a:spLocks/>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6" name="Freeform 463"/>
              <p:cNvSpPr>
                <a:spLocks/>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7" name="Freeform 464"/>
              <p:cNvSpPr>
                <a:spLocks/>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9" name="Freeform 466"/>
              <p:cNvSpPr>
                <a:spLocks/>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0" name="Freeform 467"/>
              <p:cNvSpPr>
                <a:spLocks/>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1" name="Freeform 468"/>
              <p:cNvSpPr>
                <a:spLocks/>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2" name="Freeform 469"/>
              <p:cNvSpPr>
                <a:spLocks/>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3" name="Freeform 470"/>
              <p:cNvSpPr>
                <a:spLocks/>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4" name="Freeform 471"/>
              <p:cNvSpPr>
                <a:spLocks/>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5" name="Freeform 472"/>
              <p:cNvSpPr>
                <a:spLocks/>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6" name="Freeform 473"/>
              <p:cNvSpPr>
                <a:spLocks/>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7" name="Freeform 474"/>
              <p:cNvSpPr>
                <a:spLocks/>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8" name="Freeform 475"/>
              <p:cNvSpPr>
                <a:spLocks/>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9" name="Freeform 476"/>
              <p:cNvSpPr>
                <a:spLocks/>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0" name="Freeform 477"/>
              <p:cNvSpPr>
                <a:spLocks/>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1" name="Freeform 478"/>
              <p:cNvSpPr>
                <a:spLocks/>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2" name="Freeform 479"/>
              <p:cNvSpPr>
                <a:spLocks/>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3" name="Freeform 480"/>
              <p:cNvSpPr>
                <a:spLocks/>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4" name="Freeform 481"/>
              <p:cNvSpPr>
                <a:spLocks/>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6" name="Freeform 483"/>
              <p:cNvSpPr>
                <a:spLocks/>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7" name="Freeform 484"/>
              <p:cNvSpPr>
                <a:spLocks/>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1" name="Freeform 498"/>
              <p:cNvSpPr>
                <a:spLocks/>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2" name="Freeform 499"/>
              <p:cNvSpPr>
                <a:spLocks/>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3" name="Freeform 500"/>
              <p:cNvSpPr>
                <a:spLocks/>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4" name="Freeform 501"/>
              <p:cNvSpPr>
                <a:spLocks/>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5" name="Freeform 502"/>
              <p:cNvSpPr>
                <a:spLocks/>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6" name="Freeform 503"/>
              <p:cNvSpPr>
                <a:spLocks/>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7" name="Freeform 504"/>
              <p:cNvSpPr>
                <a:spLocks/>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8" name="Freeform 505"/>
              <p:cNvSpPr>
                <a:spLocks/>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9" name="Freeform 506"/>
              <p:cNvSpPr>
                <a:spLocks/>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0" name="Freeform 507"/>
              <p:cNvSpPr>
                <a:spLocks/>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1" name="Freeform 508"/>
              <p:cNvSpPr>
                <a:spLocks/>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2" name="Freeform 509"/>
              <p:cNvSpPr>
                <a:spLocks/>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4" name="Freeform 511"/>
              <p:cNvSpPr>
                <a:spLocks/>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5" name="Freeform 512"/>
              <p:cNvSpPr>
                <a:spLocks/>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6" name="Freeform 513"/>
              <p:cNvSpPr>
                <a:spLocks/>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7" name="Freeform 514"/>
              <p:cNvSpPr>
                <a:spLocks/>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8" name="Freeform 515"/>
              <p:cNvSpPr>
                <a:spLocks/>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2" name="Freeform 519"/>
              <p:cNvSpPr>
                <a:spLocks/>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3" name="Freeform 520"/>
              <p:cNvSpPr>
                <a:spLocks/>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4" name="Freeform 521"/>
              <p:cNvSpPr>
                <a:spLocks/>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6" name="Freeform 523"/>
              <p:cNvSpPr>
                <a:spLocks/>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9" name="Freeform 526"/>
              <p:cNvSpPr>
                <a:spLocks/>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0" name="Freeform 527"/>
              <p:cNvSpPr>
                <a:spLocks/>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1" name="Freeform 528"/>
              <p:cNvSpPr>
                <a:spLocks/>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2" name="Freeform 529"/>
              <p:cNvSpPr>
                <a:spLocks/>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3" name="Freeform 530"/>
              <p:cNvSpPr>
                <a:spLocks/>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4" name="Freeform 531"/>
              <p:cNvSpPr>
                <a:spLocks/>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5" name="Freeform 532"/>
              <p:cNvSpPr>
                <a:spLocks/>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6" name="Freeform 533"/>
              <p:cNvSpPr>
                <a:spLocks/>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0" name="Freeform 537"/>
              <p:cNvSpPr>
                <a:spLocks/>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1" name="Freeform 538"/>
              <p:cNvSpPr>
                <a:spLocks/>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2" name="Freeform 539"/>
              <p:cNvSpPr>
                <a:spLocks/>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3" name="Freeform 540"/>
              <p:cNvSpPr>
                <a:spLocks/>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4" name="Freeform 541"/>
              <p:cNvSpPr>
                <a:spLocks/>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5" name="Freeform 542"/>
              <p:cNvSpPr>
                <a:spLocks/>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6" name="Freeform 543"/>
              <p:cNvSpPr>
                <a:spLocks/>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7" name="Freeform 544"/>
              <p:cNvSpPr>
                <a:spLocks/>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9" name="Freeform 546"/>
              <p:cNvSpPr>
                <a:spLocks/>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0" name="Freeform 547"/>
              <p:cNvSpPr>
                <a:spLocks/>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1" name="Freeform 548"/>
              <p:cNvSpPr>
                <a:spLocks/>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3" name="Freeform 550"/>
              <p:cNvSpPr>
                <a:spLocks/>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4" name="Freeform 551"/>
              <p:cNvSpPr>
                <a:spLocks/>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6" name="Freeform 553"/>
              <p:cNvSpPr>
                <a:spLocks/>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9" name="Freeform 556"/>
              <p:cNvSpPr>
                <a:spLocks/>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0" name="Freeform 557"/>
              <p:cNvSpPr>
                <a:spLocks/>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1" name="Freeform 558"/>
              <p:cNvSpPr>
                <a:spLocks/>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2" name="Freeform 559"/>
              <p:cNvSpPr>
                <a:spLocks/>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3" name="Freeform 560"/>
              <p:cNvSpPr>
                <a:spLocks/>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4" name="Freeform 561"/>
              <p:cNvSpPr>
                <a:spLocks/>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5" name="Freeform 562"/>
              <p:cNvSpPr>
                <a:spLocks/>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6" name="Freeform 563"/>
              <p:cNvSpPr>
                <a:spLocks/>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7" name="Freeform 564"/>
              <p:cNvSpPr>
                <a:spLocks/>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8" name="Freeform 565"/>
              <p:cNvSpPr>
                <a:spLocks/>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9" name="Freeform 566"/>
              <p:cNvSpPr>
                <a:spLocks/>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0" name="Freeform 567"/>
              <p:cNvSpPr>
                <a:spLocks/>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1" name="Freeform 568"/>
              <p:cNvSpPr>
                <a:spLocks/>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2" name="Freeform 569"/>
              <p:cNvSpPr>
                <a:spLocks/>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3" name="Freeform 570"/>
              <p:cNvSpPr>
                <a:spLocks/>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8" name="Freeform 575"/>
              <p:cNvSpPr>
                <a:spLocks/>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0" name="Freeform 577"/>
              <p:cNvSpPr>
                <a:spLocks/>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1" name="Freeform 578"/>
              <p:cNvSpPr>
                <a:spLocks/>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2" name="Freeform 579"/>
              <p:cNvSpPr>
                <a:spLocks/>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4" name="Freeform 581"/>
              <p:cNvSpPr>
                <a:spLocks/>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5" name="Freeform 582"/>
              <p:cNvSpPr>
                <a:spLocks/>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6" name="Freeform 583"/>
              <p:cNvSpPr>
                <a:spLocks/>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7" name="Freeform 584"/>
              <p:cNvSpPr>
                <a:spLocks/>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0" name="Freeform 587"/>
              <p:cNvSpPr>
                <a:spLocks/>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1" name="Freeform 588"/>
              <p:cNvSpPr>
                <a:spLocks/>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2" name="Freeform 589"/>
              <p:cNvSpPr>
                <a:spLocks/>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4" name="Freeform 591"/>
              <p:cNvSpPr>
                <a:spLocks/>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5" name="Freeform 592"/>
              <p:cNvSpPr>
                <a:spLocks/>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6" name="Freeform 593"/>
              <p:cNvSpPr>
                <a:spLocks/>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7" name="Freeform 594"/>
              <p:cNvSpPr>
                <a:spLocks/>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8" name="Freeform 595"/>
              <p:cNvSpPr>
                <a:spLocks/>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9" name="Freeform 596"/>
              <p:cNvSpPr>
                <a:spLocks/>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0" name="Freeform 597"/>
              <p:cNvSpPr>
                <a:spLocks/>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1" name="Freeform 598"/>
              <p:cNvSpPr>
                <a:spLocks/>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2" name="Freeform 599"/>
              <p:cNvSpPr>
                <a:spLocks/>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3" name="Freeform 600"/>
              <p:cNvSpPr>
                <a:spLocks/>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5" name="Freeform 602"/>
              <p:cNvSpPr>
                <a:spLocks/>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6" name="Freeform 603"/>
              <p:cNvSpPr>
                <a:spLocks/>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7" name="Freeform 604"/>
              <p:cNvSpPr>
                <a:spLocks/>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8" name="Freeform 605"/>
              <p:cNvSpPr>
                <a:spLocks/>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9" name="Freeform 606"/>
              <p:cNvSpPr>
                <a:spLocks/>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8" name="Group 808"/>
            <p:cNvGrpSpPr>
              <a:grpSpLocks/>
            </p:cNvGrpSpPr>
            <p:nvPr/>
          </p:nvGrpSpPr>
          <p:grpSpPr bwMode="auto">
            <a:xfrm>
              <a:off x="2511" y="2805"/>
              <a:ext cx="3156" cy="1890"/>
              <a:chOff x="2511" y="2805"/>
              <a:chExt cx="3156" cy="1890"/>
            </a:xfrm>
            <a:grpFill/>
          </p:grpSpPr>
          <p:sp>
            <p:nvSpPr>
              <p:cNvPr id="670" name="Freeform 608"/>
              <p:cNvSpPr>
                <a:spLocks/>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1" name="Freeform 609"/>
              <p:cNvSpPr>
                <a:spLocks/>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2" name="Freeform 610"/>
              <p:cNvSpPr>
                <a:spLocks/>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3" name="Freeform 611"/>
              <p:cNvSpPr>
                <a:spLocks/>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4" name="Freeform 612"/>
              <p:cNvSpPr>
                <a:spLocks/>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5" name="Freeform 613"/>
              <p:cNvSpPr>
                <a:spLocks/>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6" name="Freeform 614"/>
              <p:cNvSpPr>
                <a:spLocks/>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7" name="Freeform 615"/>
              <p:cNvSpPr>
                <a:spLocks/>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2" name="Freeform 620"/>
              <p:cNvSpPr>
                <a:spLocks/>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5" name="Freeform 623"/>
              <p:cNvSpPr>
                <a:spLocks/>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6" name="Freeform 624"/>
              <p:cNvSpPr>
                <a:spLocks/>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8" name="Freeform 626"/>
              <p:cNvSpPr>
                <a:spLocks/>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9" name="Freeform 627"/>
              <p:cNvSpPr>
                <a:spLocks/>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1" name="Freeform 629"/>
              <p:cNvSpPr>
                <a:spLocks/>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2" name="Freeform 630"/>
              <p:cNvSpPr>
                <a:spLocks/>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3" name="Freeform 631"/>
              <p:cNvSpPr>
                <a:spLocks/>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4" name="Freeform 632"/>
              <p:cNvSpPr>
                <a:spLocks/>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5" name="Freeform 633"/>
              <p:cNvSpPr>
                <a:spLocks/>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6" name="Freeform 634"/>
              <p:cNvSpPr>
                <a:spLocks/>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7" name="Freeform 635"/>
              <p:cNvSpPr>
                <a:spLocks/>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9" name="Freeform 637"/>
              <p:cNvSpPr>
                <a:spLocks/>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0" name="Freeform 638"/>
              <p:cNvSpPr>
                <a:spLocks/>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1" name="Freeform 639"/>
              <p:cNvSpPr>
                <a:spLocks/>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2" name="Freeform 640"/>
              <p:cNvSpPr>
                <a:spLocks/>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3" name="Freeform 641"/>
              <p:cNvSpPr>
                <a:spLocks/>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4" name="Freeform 642"/>
              <p:cNvSpPr>
                <a:spLocks/>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5" name="Freeform 643"/>
              <p:cNvSpPr>
                <a:spLocks/>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6" name="Freeform 644"/>
              <p:cNvSpPr>
                <a:spLocks/>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7" name="Freeform 645"/>
              <p:cNvSpPr>
                <a:spLocks/>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8" name="Freeform 646"/>
              <p:cNvSpPr>
                <a:spLocks/>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9" name="Freeform 647"/>
              <p:cNvSpPr>
                <a:spLocks/>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0" name="Freeform 648"/>
              <p:cNvSpPr>
                <a:spLocks/>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1" name="Freeform 649"/>
              <p:cNvSpPr>
                <a:spLocks/>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2" name="Freeform 650"/>
              <p:cNvSpPr>
                <a:spLocks/>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3" name="Freeform 651"/>
              <p:cNvSpPr>
                <a:spLocks/>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4" name="Freeform 652"/>
              <p:cNvSpPr>
                <a:spLocks/>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6" name="Freeform 654"/>
              <p:cNvSpPr>
                <a:spLocks/>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7" name="Freeform 655"/>
              <p:cNvSpPr>
                <a:spLocks/>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8" name="Freeform 656"/>
              <p:cNvSpPr>
                <a:spLocks/>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9" name="Freeform 657"/>
              <p:cNvSpPr>
                <a:spLocks/>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0" name="Freeform 658"/>
              <p:cNvSpPr>
                <a:spLocks/>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1" name="Freeform 659"/>
              <p:cNvSpPr>
                <a:spLocks/>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2" name="Freeform 660"/>
              <p:cNvSpPr>
                <a:spLocks/>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3" name="Freeform 661"/>
              <p:cNvSpPr>
                <a:spLocks/>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4" name="Freeform 662"/>
              <p:cNvSpPr>
                <a:spLocks/>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5" name="Freeform 663"/>
              <p:cNvSpPr>
                <a:spLocks/>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6" name="Freeform 664"/>
              <p:cNvSpPr>
                <a:spLocks/>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7" name="Freeform 665"/>
              <p:cNvSpPr>
                <a:spLocks/>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8" name="Freeform 666"/>
              <p:cNvSpPr>
                <a:spLocks/>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9" name="Freeform 667"/>
              <p:cNvSpPr>
                <a:spLocks/>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0" name="Freeform 668"/>
              <p:cNvSpPr>
                <a:spLocks/>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1" name="Freeform 669"/>
              <p:cNvSpPr>
                <a:spLocks/>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2" name="Freeform 670"/>
              <p:cNvSpPr>
                <a:spLocks/>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3" name="Freeform 671"/>
              <p:cNvSpPr>
                <a:spLocks/>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4" name="Freeform 672"/>
              <p:cNvSpPr>
                <a:spLocks/>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5" name="Freeform 673"/>
              <p:cNvSpPr>
                <a:spLocks/>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6" name="Freeform 674"/>
              <p:cNvSpPr>
                <a:spLocks/>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7" name="Freeform 675"/>
              <p:cNvSpPr>
                <a:spLocks/>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8" name="Freeform 676"/>
              <p:cNvSpPr>
                <a:spLocks/>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9" name="Freeform 677"/>
              <p:cNvSpPr>
                <a:spLocks/>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0" name="Freeform 678"/>
              <p:cNvSpPr>
                <a:spLocks/>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1" name="Freeform 679"/>
              <p:cNvSpPr>
                <a:spLocks/>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2" name="Freeform 680"/>
              <p:cNvSpPr>
                <a:spLocks/>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4" name="Freeform 682"/>
              <p:cNvSpPr>
                <a:spLocks/>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5" name="Freeform 683"/>
              <p:cNvSpPr>
                <a:spLocks/>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6" name="Freeform 684"/>
              <p:cNvSpPr>
                <a:spLocks/>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7" name="Freeform 685"/>
              <p:cNvSpPr>
                <a:spLocks/>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8" name="Freeform 686"/>
              <p:cNvSpPr>
                <a:spLocks/>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9" name="Freeform 687"/>
              <p:cNvSpPr>
                <a:spLocks/>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0" name="Freeform 688"/>
              <p:cNvSpPr>
                <a:spLocks/>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1" name="Freeform 689"/>
              <p:cNvSpPr>
                <a:spLocks/>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2" name="Freeform 690"/>
              <p:cNvSpPr>
                <a:spLocks/>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3" name="Freeform 691"/>
              <p:cNvSpPr>
                <a:spLocks/>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5" name="Freeform 693"/>
              <p:cNvSpPr>
                <a:spLocks/>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6" name="Freeform 694"/>
              <p:cNvSpPr>
                <a:spLocks/>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7" name="Freeform 695"/>
              <p:cNvSpPr>
                <a:spLocks/>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8" name="Freeform 696"/>
              <p:cNvSpPr>
                <a:spLocks/>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9" name="Freeform 697"/>
              <p:cNvSpPr>
                <a:spLocks/>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0" name="Freeform 698"/>
              <p:cNvSpPr>
                <a:spLocks/>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2" name="Freeform 700"/>
              <p:cNvSpPr>
                <a:spLocks/>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3" name="Freeform 701"/>
              <p:cNvSpPr>
                <a:spLocks/>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4" name="Freeform 702"/>
              <p:cNvSpPr>
                <a:spLocks/>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8" name="Freeform 706"/>
              <p:cNvSpPr>
                <a:spLocks/>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9" name="Freeform 707"/>
              <p:cNvSpPr>
                <a:spLocks/>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0" name="Freeform 708"/>
              <p:cNvSpPr>
                <a:spLocks/>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1" name="Freeform 709"/>
              <p:cNvSpPr>
                <a:spLocks/>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2" name="Freeform 710"/>
              <p:cNvSpPr>
                <a:spLocks/>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3" name="Freeform 711"/>
              <p:cNvSpPr>
                <a:spLocks/>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4" name="Freeform 712"/>
              <p:cNvSpPr>
                <a:spLocks/>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5" name="Freeform 713"/>
              <p:cNvSpPr>
                <a:spLocks/>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6" name="Freeform 714"/>
              <p:cNvSpPr>
                <a:spLocks/>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7" name="Freeform 715"/>
              <p:cNvSpPr>
                <a:spLocks/>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8" name="Freeform 716"/>
              <p:cNvSpPr>
                <a:spLocks/>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9" name="Freeform 717"/>
              <p:cNvSpPr>
                <a:spLocks/>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0" name="Freeform 718"/>
              <p:cNvSpPr>
                <a:spLocks/>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1" name="Freeform 719"/>
              <p:cNvSpPr>
                <a:spLocks/>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2" name="Freeform 720"/>
              <p:cNvSpPr>
                <a:spLocks/>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3" name="Freeform 721"/>
              <p:cNvSpPr>
                <a:spLocks/>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4" name="Freeform 722"/>
              <p:cNvSpPr>
                <a:spLocks/>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6" name="Freeform 724"/>
              <p:cNvSpPr>
                <a:spLocks/>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7" name="Freeform 725"/>
              <p:cNvSpPr>
                <a:spLocks/>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8" name="Freeform 726"/>
              <p:cNvSpPr>
                <a:spLocks/>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2" name="Freeform 730"/>
              <p:cNvSpPr>
                <a:spLocks/>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5" name="Freeform 733"/>
              <p:cNvSpPr>
                <a:spLocks/>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7" name="Freeform 735"/>
              <p:cNvSpPr>
                <a:spLocks/>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9" name="Freeform 737"/>
              <p:cNvSpPr>
                <a:spLocks/>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0" name="Freeform 738"/>
              <p:cNvSpPr>
                <a:spLocks/>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4" name="Freeform 742"/>
              <p:cNvSpPr>
                <a:spLocks/>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7" name="Freeform 745"/>
              <p:cNvSpPr>
                <a:spLocks/>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8" name="Freeform 746"/>
              <p:cNvSpPr>
                <a:spLocks/>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9" name="Freeform 747"/>
              <p:cNvSpPr>
                <a:spLocks/>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0" name="Freeform 748"/>
              <p:cNvSpPr>
                <a:spLocks/>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1" name="Freeform 749"/>
              <p:cNvSpPr>
                <a:spLocks/>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2" name="Freeform 750"/>
              <p:cNvSpPr>
                <a:spLocks/>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3" name="Freeform 751"/>
              <p:cNvSpPr>
                <a:spLocks/>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4" name="Freeform 752"/>
              <p:cNvSpPr>
                <a:spLocks/>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5" name="Freeform 753"/>
              <p:cNvSpPr>
                <a:spLocks/>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6" name="Freeform 754"/>
              <p:cNvSpPr>
                <a:spLocks/>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7" name="Freeform 755"/>
              <p:cNvSpPr>
                <a:spLocks/>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8" name="Freeform 756"/>
              <p:cNvSpPr>
                <a:spLocks/>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0" name="Freeform 758"/>
              <p:cNvSpPr>
                <a:spLocks/>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1" name="Freeform 759"/>
              <p:cNvSpPr>
                <a:spLocks/>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2" name="Freeform 760"/>
              <p:cNvSpPr>
                <a:spLocks/>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3" name="Freeform 761"/>
              <p:cNvSpPr>
                <a:spLocks/>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4" name="Freeform 762"/>
              <p:cNvSpPr>
                <a:spLocks/>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5" name="Freeform 763"/>
              <p:cNvSpPr>
                <a:spLocks/>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6" name="Freeform 764"/>
              <p:cNvSpPr>
                <a:spLocks/>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7" name="Freeform 765"/>
              <p:cNvSpPr>
                <a:spLocks/>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8" name="Freeform 766"/>
              <p:cNvSpPr>
                <a:spLocks/>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9" name="Freeform 767"/>
              <p:cNvSpPr>
                <a:spLocks/>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0" name="Freeform 768"/>
              <p:cNvSpPr>
                <a:spLocks/>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1" name="Freeform 769"/>
              <p:cNvSpPr>
                <a:spLocks/>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2" name="Freeform 770"/>
              <p:cNvSpPr>
                <a:spLocks/>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3" name="Freeform 771"/>
              <p:cNvSpPr>
                <a:spLocks/>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4" name="Freeform 772"/>
              <p:cNvSpPr>
                <a:spLocks/>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5" name="Freeform 773"/>
              <p:cNvSpPr>
                <a:spLocks/>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0" name="Freeform 778"/>
              <p:cNvSpPr>
                <a:spLocks/>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2" name="Freeform 780"/>
              <p:cNvSpPr>
                <a:spLocks/>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4" name="Freeform 782"/>
              <p:cNvSpPr>
                <a:spLocks/>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7" name="Freeform 785"/>
              <p:cNvSpPr>
                <a:spLocks/>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8" name="Freeform 786"/>
              <p:cNvSpPr>
                <a:spLocks/>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9" name="Freeform 787"/>
              <p:cNvSpPr>
                <a:spLocks/>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0" name="Freeform 788"/>
              <p:cNvSpPr>
                <a:spLocks/>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1" name="Freeform 789"/>
              <p:cNvSpPr>
                <a:spLocks/>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2" name="Freeform 790"/>
              <p:cNvSpPr>
                <a:spLocks/>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3" name="Freeform 791"/>
              <p:cNvSpPr>
                <a:spLocks/>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4" name="Freeform 792"/>
              <p:cNvSpPr>
                <a:spLocks/>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5" name="Freeform 793"/>
              <p:cNvSpPr>
                <a:spLocks/>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6" name="Freeform 794"/>
              <p:cNvSpPr>
                <a:spLocks/>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7" name="Freeform 795"/>
              <p:cNvSpPr>
                <a:spLocks/>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8" name="Freeform 796"/>
              <p:cNvSpPr>
                <a:spLocks/>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9" name="Freeform 797"/>
              <p:cNvSpPr>
                <a:spLocks/>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0" name="Freeform 798"/>
              <p:cNvSpPr>
                <a:spLocks/>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1" name="Freeform 799"/>
              <p:cNvSpPr>
                <a:spLocks/>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2" name="Freeform 800"/>
              <p:cNvSpPr>
                <a:spLocks/>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3" name="Freeform 801"/>
              <p:cNvSpPr>
                <a:spLocks/>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4" name="Freeform 802"/>
              <p:cNvSpPr>
                <a:spLocks/>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5" name="Freeform 803"/>
              <p:cNvSpPr>
                <a:spLocks/>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6" name="Freeform 804"/>
              <p:cNvSpPr>
                <a:spLocks/>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7" name="Freeform 805"/>
              <p:cNvSpPr>
                <a:spLocks/>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8" name="Freeform 806"/>
              <p:cNvSpPr>
                <a:spLocks/>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9" name="Freeform 807"/>
              <p:cNvSpPr>
                <a:spLocks/>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9" name="Group 1009"/>
            <p:cNvGrpSpPr>
              <a:grpSpLocks/>
            </p:cNvGrpSpPr>
            <p:nvPr/>
          </p:nvGrpSpPr>
          <p:grpSpPr bwMode="auto">
            <a:xfrm>
              <a:off x="1682" y="314"/>
              <a:ext cx="3984" cy="4330"/>
              <a:chOff x="1682" y="314"/>
              <a:chExt cx="3984" cy="4330"/>
            </a:xfrm>
            <a:grpFill/>
          </p:grpSpPr>
          <p:sp>
            <p:nvSpPr>
              <p:cNvPr id="470" name="Freeform 809"/>
              <p:cNvSpPr>
                <a:spLocks/>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1" name="Freeform 810"/>
              <p:cNvSpPr>
                <a:spLocks/>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2" name="Freeform 811"/>
              <p:cNvSpPr>
                <a:spLocks/>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3" name="Freeform 812"/>
              <p:cNvSpPr>
                <a:spLocks/>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4" name="Freeform 813"/>
              <p:cNvSpPr>
                <a:spLocks/>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5" name="Freeform 814"/>
              <p:cNvSpPr>
                <a:spLocks/>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6" name="Freeform 815"/>
              <p:cNvSpPr>
                <a:spLocks/>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7" name="Freeform 816"/>
              <p:cNvSpPr>
                <a:spLocks/>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8" name="Freeform 817"/>
              <p:cNvSpPr>
                <a:spLocks/>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9" name="Freeform 818"/>
              <p:cNvSpPr>
                <a:spLocks/>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0" name="Freeform 819"/>
              <p:cNvSpPr>
                <a:spLocks/>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1" name="Freeform 820"/>
              <p:cNvSpPr>
                <a:spLocks/>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2" name="Freeform 821"/>
              <p:cNvSpPr>
                <a:spLocks/>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3" name="Freeform 822"/>
              <p:cNvSpPr>
                <a:spLocks/>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4" name="Freeform 823"/>
              <p:cNvSpPr>
                <a:spLocks/>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5" name="Freeform 824"/>
              <p:cNvSpPr>
                <a:spLocks/>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6" name="Freeform 825"/>
              <p:cNvSpPr>
                <a:spLocks/>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7" name="Freeform 826"/>
              <p:cNvSpPr>
                <a:spLocks/>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8" name="Freeform 827"/>
              <p:cNvSpPr>
                <a:spLocks/>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9" name="Freeform 828"/>
              <p:cNvSpPr>
                <a:spLocks/>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0" name="Freeform 829"/>
              <p:cNvSpPr>
                <a:spLocks/>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1" name="Freeform 830"/>
              <p:cNvSpPr>
                <a:spLocks/>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2" name="Freeform 831"/>
              <p:cNvSpPr>
                <a:spLocks/>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3" name="Freeform 832"/>
              <p:cNvSpPr>
                <a:spLocks/>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4" name="Freeform 833"/>
              <p:cNvSpPr>
                <a:spLocks/>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5" name="Freeform 834"/>
              <p:cNvSpPr>
                <a:spLocks/>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6" name="Freeform 835"/>
              <p:cNvSpPr>
                <a:spLocks/>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7" name="Freeform 836"/>
              <p:cNvSpPr>
                <a:spLocks/>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9" name="Freeform 838"/>
              <p:cNvSpPr>
                <a:spLocks/>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0" name="Freeform 839"/>
              <p:cNvSpPr>
                <a:spLocks/>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1" name="Freeform 840"/>
              <p:cNvSpPr>
                <a:spLocks/>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2" name="Freeform 841"/>
              <p:cNvSpPr>
                <a:spLocks/>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3" name="Freeform 842"/>
              <p:cNvSpPr>
                <a:spLocks/>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6" name="Freeform 845"/>
              <p:cNvSpPr>
                <a:spLocks/>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7" name="Freeform 846"/>
              <p:cNvSpPr>
                <a:spLocks/>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8" name="Freeform 847"/>
              <p:cNvSpPr>
                <a:spLocks/>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9" name="Freeform 848"/>
              <p:cNvSpPr>
                <a:spLocks/>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0" name="Freeform 849"/>
              <p:cNvSpPr>
                <a:spLocks/>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1" name="Freeform 850"/>
              <p:cNvSpPr>
                <a:spLocks/>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2" name="Freeform 851"/>
              <p:cNvSpPr>
                <a:spLocks/>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3" name="Freeform 852"/>
              <p:cNvSpPr>
                <a:spLocks/>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4" name="Freeform 853"/>
              <p:cNvSpPr>
                <a:spLocks/>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5" name="Freeform 854"/>
              <p:cNvSpPr>
                <a:spLocks/>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6" name="Freeform 855"/>
              <p:cNvSpPr>
                <a:spLocks/>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7" name="Freeform 856"/>
              <p:cNvSpPr>
                <a:spLocks/>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8" name="Freeform 857"/>
              <p:cNvSpPr>
                <a:spLocks/>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9" name="Freeform 858"/>
              <p:cNvSpPr>
                <a:spLocks/>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0" name="Freeform 859"/>
              <p:cNvSpPr>
                <a:spLocks/>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1" name="Freeform 860"/>
              <p:cNvSpPr>
                <a:spLocks/>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2" name="Freeform 861"/>
              <p:cNvSpPr>
                <a:spLocks/>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4" name="Freeform 863"/>
              <p:cNvSpPr>
                <a:spLocks/>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5" name="Freeform 864"/>
              <p:cNvSpPr>
                <a:spLocks/>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9" name="Freeform 868"/>
              <p:cNvSpPr>
                <a:spLocks/>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1" name="Freeform 870"/>
              <p:cNvSpPr>
                <a:spLocks/>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4" name="Freeform 873"/>
              <p:cNvSpPr>
                <a:spLocks/>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5" name="Freeform 874"/>
              <p:cNvSpPr>
                <a:spLocks/>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6" name="Freeform 875"/>
              <p:cNvSpPr>
                <a:spLocks/>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7" name="Freeform 876"/>
              <p:cNvSpPr>
                <a:spLocks/>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8" name="Freeform 877"/>
              <p:cNvSpPr>
                <a:spLocks/>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9" name="Freeform 878"/>
              <p:cNvSpPr>
                <a:spLocks/>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0" name="Freeform 879"/>
              <p:cNvSpPr>
                <a:spLocks/>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1" name="Freeform 880"/>
              <p:cNvSpPr>
                <a:spLocks/>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3" name="Freeform 882"/>
              <p:cNvSpPr>
                <a:spLocks/>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4" name="Freeform 883"/>
              <p:cNvSpPr>
                <a:spLocks/>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6" name="Freeform 885"/>
              <p:cNvSpPr>
                <a:spLocks/>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7" name="Freeform 886"/>
              <p:cNvSpPr>
                <a:spLocks/>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8" name="Freeform 887"/>
              <p:cNvSpPr>
                <a:spLocks/>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9" name="Freeform 888"/>
              <p:cNvSpPr>
                <a:spLocks/>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0" name="Freeform 889"/>
              <p:cNvSpPr>
                <a:spLocks/>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1" name="Freeform 890"/>
              <p:cNvSpPr>
                <a:spLocks/>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2" name="Freeform 891"/>
              <p:cNvSpPr>
                <a:spLocks/>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3" name="Freeform 892"/>
              <p:cNvSpPr>
                <a:spLocks/>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4" name="Freeform 893"/>
              <p:cNvSpPr>
                <a:spLocks/>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5" name="Freeform 894"/>
              <p:cNvSpPr>
                <a:spLocks/>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6" name="Freeform 895"/>
              <p:cNvSpPr>
                <a:spLocks/>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8" name="Freeform 897"/>
              <p:cNvSpPr>
                <a:spLocks/>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9" name="Freeform 898"/>
              <p:cNvSpPr>
                <a:spLocks/>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0" name="Freeform 899"/>
              <p:cNvSpPr>
                <a:spLocks/>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1" name="Freeform 900"/>
              <p:cNvSpPr>
                <a:spLocks/>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6" name="Freeform 905"/>
              <p:cNvSpPr>
                <a:spLocks/>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7" name="Freeform 906"/>
              <p:cNvSpPr>
                <a:spLocks/>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8" name="Freeform 907"/>
              <p:cNvSpPr>
                <a:spLocks/>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0" name="Freeform 909"/>
              <p:cNvSpPr>
                <a:spLocks/>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1" name="Freeform 910"/>
              <p:cNvSpPr>
                <a:spLocks/>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2" name="Freeform 911"/>
              <p:cNvSpPr>
                <a:spLocks/>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3" name="Freeform 912"/>
              <p:cNvSpPr>
                <a:spLocks/>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4" name="Freeform 913"/>
              <p:cNvSpPr>
                <a:spLocks/>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5" name="Freeform 914"/>
              <p:cNvSpPr>
                <a:spLocks/>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6" name="Freeform 915"/>
              <p:cNvSpPr>
                <a:spLocks/>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7" name="Freeform 916"/>
              <p:cNvSpPr>
                <a:spLocks/>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8" name="Freeform 917"/>
              <p:cNvSpPr>
                <a:spLocks/>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9" name="Freeform 918"/>
              <p:cNvSpPr>
                <a:spLocks/>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0" name="Freeform 919"/>
              <p:cNvSpPr>
                <a:spLocks/>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1" name="Freeform 920"/>
              <p:cNvSpPr>
                <a:spLocks/>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2" name="Freeform 921"/>
              <p:cNvSpPr>
                <a:spLocks/>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4" name="Freeform 923"/>
              <p:cNvSpPr>
                <a:spLocks/>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5" name="Freeform 924"/>
              <p:cNvSpPr>
                <a:spLocks/>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8" name="Freeform 927"/>
              <p:cNvSpPr>
                <a:spLocks/>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9" name="Freeform 928"/>
              <p:cNvSpPr>
                <a:spLocks/>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0" name="Freeform 929"/>
              <p:cNvSpPr>
                <a:spLocks/>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1" name="Freeform 930"/>
              <p:cNvSpPr>
                <a:spLocks/>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2" name="Freeform 931"/>
              <p:cNvSpPr>
                <a:spLocks/>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5" name="Freeform 934"/>
              <p:cNvSpPr>
                <a:spLocks/>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6" name="Freeform 935"/>
              <p:cNvSpPr>
                <a:spLocks/>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7" name="Freeform 936"/>
              <p:cNvSpPr>
                <a:spLocks/>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8" name="Freeform 937"/>
              <p:cNvSpPr>
                <a:spLocks/>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9" name="Freeform 938"/>
              <p:cNvSpPr>
                <a:spLocks/>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0" name="Freeform 939"/>
              <p:cNvSpPr>
                <a:spLocks/>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2" name="Freeform 941"/>
              <p:cNvSpPr>
                <a:spLocks/>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3" name="Freeform 942"/>
              <p:cNvSpPr>
                <a:spLocks/>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4" name="Freeform 943"/>
              <p:cNvSpPr>
                <a:spLocks/>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5" name="Freeform 944"/>
              <p:cNvSpPr>
                <a:spLocks/>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6" name="Freeform 945"/>
              <p:cNvSpPr>
                <a:spLocks/>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8" name="Freeform 947"/>
              <p:cNvSpPr>
                <a:spLocks/>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9" name="Freeform 948"/>
              <p:cNvSpPr>
                <a:spLocks/>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0" name="Freeform 949"/>
              <p:cNvSpPr>
                <a:spLocks/>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1" name="Freeform 950"/>
              <p:cNvSpPr>
                <a:spLocks/>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4" name="Freeform 953"/>
              <p:cNvSpPr>
                <a:spLocks/>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5" name="Freeform 954"/>
              <p:cNvSpPr>
                <a:spLocks/>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7" name="Freeform 956"/>
              <p:cNvSpPr>
                <a:spLocks/>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8" name="Freeform 957"/>
              <p:cNvSpPr>
                <a:spLocks/>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9" name="Freeform 958"/>
              <p:cNvSpPr>
                <a:spLocks/>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1" name="Freeform 960"/>
              <p:cNvSpPr>
                <a:spLocks/>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2" name="Freeform 961"/>
              <p:cNvSpPr>
                <a:spLocks/>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3" name="Freeform 962"/>
              <p:cNvSpPr>
                <a:spLocks/>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4" name="Freeform 963"/>
              <p:cNvSpPr>
                <a:spLocks/>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5" name="Freeform 964"/>
              <p:cNvSpPr>
                <a:spLocks/>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7" name="Freeform 966"/>
              <p:cNvSpPr>
                <a:spLocks/>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8" name="Freeform 967"/>
              <p:cNvSpPr>
                <a:spLocks/>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9" name="Freeform 968"/>
              <p:cNvSpPr>
                <a:spLocks/>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0" name="Freeform 969"/>
              <p:cNvSpPr>
                <a:spLocks/>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1" name="Freeform 970"/>
              <p:cNvSpPr>
                <a:spLocks/>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2" name="Freeform 971"/>
              <p:cNvSpPr>
                <a:spLocks/>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3" name="Freeform 972"/>
              <p:cNvSpPr>
                <a:spLocks/>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4" name="Freeform 973"/>
              <p:cNvSpPr>
                <a:spLocks/>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5" name="Freeform 974"/>
              <p:cNvSpPr>
                <a:spLocks/>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6" name="Freeform 975"/>
              <p:cNvSpPr>
                <a:spLocks/>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7" name="Freeform 976"/>
              <p:cNvSpPr>
                <a:spLocks/>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8" name="Freeform 977"/>
              <p:cNvSpPr>
                <a:spLocks/>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9" name="Freeform 978"/>
              <p:cNvSpPr>
                <a:spLocks/>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0" name="Freeform 979"/>
              <p:cNvSpPr>
                <a:spLocks/>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1" name="Freeform 980"/>
              <p:cNvSpPr>
                <a:spLocks/>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2" name="Freeform 981"/>
              <p:cNvSpPr>
                <a:spLocks/>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3" name="Freeform 982"/>
              <p:cNvSpPr>
                <a:spLocks/>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4" name="Freeform 983"/>
              <p:cNvSpPr>
                <a:spLocks/>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5" name="Freeform 984"/>
              <p:cNvSpPr>
                <a:spLocks/>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6" name="Freeform 985"/>
              <p:cNvSpPr>
                <a:spLocks/>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7" name="Freeform 986"/>
              <p:cNvSpPr>
                <a:spLocks/>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8" name="Freeform 987"/>
              <p:cNvSpPr>
                <a:spLocks/>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0" name="Freeform 989"/>
              <p:cNvSpPr>
                <a:spLocks/>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1" name="Freeform 990"/>
              <p:cNvSpPr>
                <a:spLocks/>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2" name="Freeform 991"/>
              <p:cNvSpPr>
                <a:spLocks/>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3" name="Freeform 992"/>
              <p:cNvSpPr>
                <a:spLocks/>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4" name="Freeform 993"/>
              <p:cNvSpPr>
                <a:spLocks/>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5" name="Freeform 994"/>
              <p:cNvSpPr>
                <a:spLocks/>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6" name="Freeform 995"/>
              <p:cNvSpPr>
                <a:spLocks/>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7" name="Freeform 996"/>
              <p:cNvSpPr>
                <a:spLocks/>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8" name="Freeform 997"/>
              <p:cNvSpPr>
                <a:spLocks/>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9" name="Freeform 998"/>
              <p:cNvSpPr>
                <a:spLocks/>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0" name="Freeform 999"/>
              <p:cNvSpPr>
                <a:spLocks/>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1" name="Freeform 1000"/>
              <p:cNvSpPr>
                <a:spLocks/>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2" name="Freeform 1001"/>
              <p:cNvSpPr>
                <a:spLocks/>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3" name="Freeform 1002"/>
              <p:cNvSpPr>
                <a:spLocks/>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4" name="Freeform 1003"/>
              <p:cNvSpPr>
                <a:spLocks/>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6" name="Freeform 1005"/>
              <p:cNvSpPr>
                <a:spLocks/>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7" name="Freeform 1006"/>
              <p:cNvSpPr>
                <a:spLocks/>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8" name="Freeform 1007"/>
              <p:cNvSpPr>
                <a:spLocks/>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9" name="Freeform 1008"/>
              <p:cNvSpPr>
                <a:spLocks/>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0" name="Group 1210"/>
            <p:cNvGrpSpPr>
              <a:grpSpLocks/>
            </p:cNvGrpSpPr>
            <p:nvPr/>
          </p:nvGrpSpPr>
          <p:grpSpPr bwMode="auto">
            <a:xfrm>
              <a:off x="1363" y="344"/>
              <a:ext cx="4003" cy="3545"/>
              <a:chOff x="1363" y="344"/>
              <a:chExt cx="4003" cy="3545"/>
            </a:xfrm>
            <a:grpFill/>
          </p:grpSpPr>
          <p:sp>
            <p:nvSpPr>
              <p:cNvPr id="270" name="Freeform 1010"/>
              <p:cNvSpPr>
                <a:spLocks/>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1" name="Freeform 1011"/>
              <p:cNvSpPr>
                <a:spLocks/>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2" name="Freeform 1012"/>
              <p:cNvSpPr>
                <a:spLocks/>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3" name="Freeform 1013"/>
              <p:cNvSpPr>
                <a:spLocks/>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5" name="Freeform 1015"/>
              <p:cNvSpPr>
                <a:spLocks/>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6" name="Freeform 1016"/>
              <p:cNvSpPr>
                <a:spLocks/>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7" name="Freeform 1017"/>
              <p:cNvSpPr>
                <a:spLocks/>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8" name="Freeform 1018"/>
              <p:cNvSpPr>
                <a:spLocks/>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9" name="Freeform 1019"/>
              <p:cNvSpPr>
                <a:spLocks/>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0" name="Freeform 1020"/>
              <p:cNvSpPr>
                <a:spLocks/>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1" name="Freeform 1021"/>
              <p:cNvSpPr>
                <a:spLocks/>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3" name="Freeform 1023"/>
              <p:cNvSpPr>
                <a:spLocks/>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4" name="Freeform 1024"/>
              <p:cNvSpPr>
                <a:spLocks/>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5" name="Freeform 1025"/>
              <p:cNvSpPr>
                <a:spLocks/>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6" name="Freeform 1026"/>
              <p:cNvSpPr>
                <a:spLocks/>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7" name="Freeform 1027"/>
              <p:cNvSpPr>
                <a:spLocks/>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8" name="Freeform 1028"/>
              <p:cNvSpPr>
                <a:spLocks/>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9" name="Freeform 1029"/>
              <p:cNvSpPr>
                <a:spLocks/>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1" name="Freeform 1031"/>
              <p:cNvSpPr>
                <a:spLocks/>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2" name="Freeform 1032"/>
              <p:cNvSpPr>
                <a:spLocks/>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4" name="Freeform 1034"/>
              <p:cNvSpPr>
                <a:spLocks/>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5" name="Freeform 1035"/>
              <p:cNvSpPr>
                <a:spLocks/>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6" name="Freeform 1036"/>
              <p:cNvSpPr>
                <a:spLocks/>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7" name="Freeform 1037"/>
              <p:cNvSpPr>
                <a:spLocks/>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9" name="Freeform 1039"/>
              <p:cNvSpPr>
                <a:spLocks/>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0" name="Freeform 1040"/>
              <p:cNvSpPr>
                <a:spLocks/>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1" name="Freeform 1041"/>
              <p:cNvSpPr>
                <a:spLocks/>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2" name="Freeform 1042"/>
              <p:cNvSpPr>
                <a:spLocks/>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3" name="Freeform 1043"/>
              <p:cNvSpPr>
                <a:spLocks/>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4" name="Freeform 1044"/>
              <p:cNvSpPr>
                <a:spLocks/>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5" name="Freeform 1045"/>
              <p:cNvSpPr>
                <a:spLocks/>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6" name="Freeform 1046"/>
              <p:cNvSpPr>
                <a:spLocks/>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2" name="Freeform 1052"/>
              <p:cNvSpPr>
                <a:spLocks/>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3" name="Freeform 1053"/>
              <p:cNvSpPr>
                <a:spLocks/>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4" name="Freeform 1054"/>
              <p:cNvSpPr>
                <a:spLocks/>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6" name="Freeform 1056"/>
              <p:cNvSpPr>
                <a:spLocks/>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7" name="Freeform 1057"/>
              <p:cNvSpPr>
                <a:spLocks/>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9" name="Freeform 1059"/>
              <p:cNvSpPr>
                <a:spLocks/>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0" name="Freeform 1060"/>
              <p:cNvSpPr>
                <a:spLocks/>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1" name="Freeform 1061"/>
              <p:cNvSpPr>
                <a:spLocks/>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2" name="Freeform 1062"/>
              <p:cNvSpPr>
                <a:spLocks/>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3" name="Freeform 1063"/>
              <p:cNvSpPr>
                <a:spLocks/>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4" name="Freeform 1064"/>
              <p:cNvSpPr>
                <a:spLocks/>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5" name="Freeform 1065"/>
              <p:cNvSpPr>
                <a:spLocks/>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6" name="Freeform 1066"/>
              <p:cNvSpPr>
                <a:spLocks/>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7" name="Freeform 1067"/>
              <p:cNvSpPr>
                <a:spLocks/>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8" name="Freeform 1068"/>
              <p:cNvSpPr>
                <a:spLocks/>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9" name="Freeform 1069"/>
              <p:cNvSpPr>
                <a:spLocks/>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0" name="Freeform 1070"/>
              <p:cNvSpPr>
                <a:spLocks/>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2" name="Freeform 1072"/>
              <p:cNvSpPr>
                <a:spLocks/>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6" name="Freeform 1076"/>
              <p:cNvSpPr>
                <a:spLocks/>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7" name="Freeform 1077"/>
              <p:cNvSpPr>
                <a:spLocks/>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8" name="Freeform 1078"/>
              <p:cNvSpPr>
                <a:spLocks/>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9" name="Freeform 1079"/>
              <p:cNvSpPr>
                <a:spLocks/>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0" name="Freeform 1080"/>
              <p:cNvSpPr>
                <a:spLocks/>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4" name="Freeform 1084"/>
              <p:cNvSpPr>
                <a:spLocks/>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5" name="Freeform 1085"/>
              <p:cNvSpPr>
                <a:spLocks/>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6" name="Freeform 1086"/>
              <p:cNvSpPr>
                <a:spLocks/>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8" name="Freeform 1088"/>
              <p:cNvSpPr>
                <a:spLocks/>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9" name="Freeform 1089"/>
              <p:cNvSpPr>
                <a:spLocks/>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0" name="Freeform 1090"/>
              <p:cNvSpPr>
                <a:spLocks/>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1" name="Freeform 1091"/>
              <p:cNvSpPr>
                <a:spLocks/>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2" name="Freeform 1092"/>
              <p:cNvSpPr>
                <a:spLocks/>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3" name="Freeform 1093"/>
              <p:cNvSpPr>
                <a:spLocks/>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4" name="Freeform 1094"/>
              <p:cNvSpPr>
                <a:spLocks/>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5" name="Freeform 1095"/>
              <p:cNvSpPr>
                <a:spLocks/>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6" name="Freeform 1096"/>
              <p:cNvSpPr>
                <a:spLocks/>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7" name="Freeform 1097"/>
              <p:cNvSpPr>
                <a:spLocks/>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8" name="Freeform 1098"/>
              <p:cNvSpPr>
                <a:spLocks/>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9" name="Freeform 1099"/>
              <p:cNvSpPr>
                <a:spLocks/>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0" name="Freeform 1100"/>
              <p:cNvSpPr>
                <a:spLocks/>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1" name="Freeform 1101"/>
              <p:cNvSpPr>
                <a:spLocks/>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2" name="Freeform 1102"/>
              <p:cNvSpPr>
                <a:spLocks/>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3" name="Freeform 1103"/>
              <p:cNvSpPr>
                <a:spLocks/>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4" name="Freeform 1104"/>
              <p:cNvSpPr>
                <a:spLocks/>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5" name="Freeform 1105"/>
              <p:cNvSpPr>
                <a:spLocks/>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6" name="Freeform 1106"/>
              <p:cNvSpPr>
                <a:spLocks/>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7" name="Freeform 1107"/>
              <p:cNvSpPr>
                <a:spLocks/>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8" name="Freeform 1108"/>
              <p:cNvSpPr>
                <a:spLocks/>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9" name="Freeform 1109"/>
              <p:cNvSpPr>
                <a:spLocks/>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0" name="Freeform 1110"/>
              <p:cNvSpPr>
                <a:spLocks/>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1" name="Freeform 1111"/>
              <p:cNvSpPr>
                <a:spLocks/>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2" name="Freeform 1112"/>
              <p:cNvSpPr>
                <a:spLocks/>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3" name="Freeform 1113"/>
              <p:cNvSpPr>
                <a:spLocks/>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4" name="Freeform 1114"/>
              <p:cNvSpPr>
                <a:spLocks/>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5" name="Freeform 1115"/>
              <p:cNvSpPr>
                <a:spLocks/>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6" name="Freeform 1116"/>
              <p:cNvSpPr>
                <a:spLocks/>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8" name="Freeform 1118"/>
              <p:cNvSpPr>
                <a:spLocks/>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9" name="Freeform 1119"/>
              <p:cNvSpPr>
                <a:spLocks/>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0" name="Freeform 1120"/>
              <p:cNvSpPr>
                <a:spLocks/>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1" name="Freeform 1121"/>
              <p:cNvSpPr>
                <a:spLocks/>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2" name="Freeform 1122"/>
              <p:cNvSpPr>
                <a:spLocks/>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3" name="Freeform 1123"/>
              <p:cNvSpPr>
                <a:spLocks/>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4" name="Freeform 1124"/>
              <p:cNvSpPr>
                <a:spLocks/>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5" name="Freeform 1125"/>
              <p:cNvSpPr>
                <a:spLocks/>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6" name="Freeform 1126"/>
              <p:cNvSpPr>
                <a:spLocks/>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7" name="Freeform 1127"/>
              <p:cNvSpPr>
                <a:spLocks/>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8" name="Freeform 1128"/>
              <p:cNvSpPr>
                <a:spLocks/>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9" name="Freeform 1129"/>
              <p:cNvSpPr>
                <a:spLocks/>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0" name="Freeform 1130"/>
              <p:cNvSpPr>
                <a:spLocks/>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1" name="Freeform 1131"/>
              <p:cNvSpPr>
                <a:spLocks/>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3" name="Freeform 1133"/>
              <p:cNvSpPr>
                <a:spLocks/>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8" name="Freeform 1138"/>
              <p:cNvSpPr>
                <a:spLocks/>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9" name="Freeform 1139"/>
              <p:cNvSpPr>
                <a:spLocks/>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0" name="Freeform 1140"/>
              <p:cNvSpPr>
                <a:spLocks/>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1" name="Freeform 1141"/>
              <p:cNvSpPr>
                <a:spLocks/>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2" name="Freeform 1142"/>
              <p:cNvSpPr>
                <a:spLocks/>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3" name="Freeform 1143"/>
              <p:cNvSpPr>
                <a:spLocks/>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4" name="Freeform 1144"/>
              <p:cNvSpPr>
                <a:spLocks/>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5" name="Freeform 1145"/>
              <p:cNvSpPr>
                <a:spLocks/>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6" name="Freeform 1146"/>
              <p:cNvSpPr>
                <a:spLocks/>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7" name="Freeform 1147"/>
              <p:cNvSpPr>
                <a:spLocks/>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8" name="Freeform 1148"/>
              <p:cNvSpPr>
                <a:spLocks/>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9" name="Freeform 1149"/>
              <p:cNvSpPr>
                <a:spLocks/>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0" name="Freeform 1150"/>
              <p:cNvSpPr>
                <a:spLocks/>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1" name="Freeform 1151"/>
              <p:cNvSpPr>
                <a:spLocks/>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2" name="Freeform 1152"/>
              <p:cNvSpPr>
                <a:spLocks/>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4" name="Freeform 1154"/>
              <p:cNvSpPr>
                <a:spLocks/>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5" name="Freeform 1155"/>
              <p:cNvSpPr>
                <a:spLocks/>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6" name="Freeform 1156"/>
              <p:cNvSpPr>
                <a:spLocks/>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7" name="Freeform 1157"/>
              <p:cNvSpPr>
                <a:spLocks/>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8" name="Freeform 1158"/>
              <p:cNvSpPr>
                <a:spLocks/>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0" name="Freeform 1160"/>
              <p:cNvSpPr>
                <a:spLocks/>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1" name="Freeform 1161"/>
              <p:cNvSpPr>
                <a:spLocks/>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2" name="Freeform 1162"/>
              <p:cNvSpPr>
                <a:spLocks/>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3" name="Freeform 1163"/>
              <p:cNvSpPr>
                <a:spLocks/>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6" name="Freeform 1166"/>
              <p:cNvSpPr>
                <a:spLocks/>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7" name="Freeform 1167"/>
              <p:cNvSpPr>
                <a:spLocks/>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8" name="Freeform 1168"/>
              <p:cNvSpPr>
                <a:spLocks/>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9" name="Freeform 1169"/>
              <p:cNvSpPr>
                <a:spLocks/>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2" name="Freeform 1172"/>
              <p:cNvSpPr>
                <a:spLocks/>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3" name="Freeform 1173"/>
              <p:cNvSpPr>
                <a:spLocks/>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5" name="Freeform 1175"/>
              <p:cNvSpPr>
                <a:spLocks/>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6" name="Freeform 1176"/>
              <p:cNvSpPr>
                <a:spLocks/>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7" name="Freeform 1177"/>
              <p:cNvSpPr>
                <a:spLocks/>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8" name="Freeform 1178"/>
              <p:cNvSpPr>
                <a:spLocks/>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9" name="Freeform 1179"/>
              <p:cNvSpPr>
                <a:spLocks/>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0" name="Freeform 1180"/>
              <p:cNvSpPr>
                <a:spLocks/>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1" name="Freeform 1181"/>
              <p:cNvSpPr>
                <a:spLocks/>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3" name="Freeform 1183"/>
              <p:cNvSpPr>
                <a:spLocks/>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4" name="Freeform 1184"/>
              <p:cNvSpPr>
                <a:spLocks/>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5" name="Freeform 1185"/>
              <p:cNvSpPr>
                <a:spLocks/>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6" name="Freeform 1186"/>
              <p:cNvSpPr>
                <a:spLocks/>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7" name="Freeform 1187"/>
              <p:cNvSpPr>
                <a:spLocks/>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8" name="Freeform 1188"/>
              <p:cNvSpPr>
                <a:spLocks/>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9" name="Freeform 1189"/>
              <p:cNvSpPr>
                <a:spLocks/>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0" name="Freeform 1190"/>
              <p:cNvSpPr>
                <a:spLocks/>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1" name="Freeform 1191"/>
              <p:cNvSpPr>
                <a:spLocks/>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2" name="Freeform 1192"/>
              <p:cNvSpPr>
                <a:spLocks/>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3" name="Freeform 1193"/>
              <p:cNvSpPr>
                <a:spLocks/>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4" name="Freeform 1194"/>
              <p:cNvSpPr>
                <a:spLocks/>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5" name="Freeform 1195"/>
              <p:cNvSpPr>
                <a:spLocks/>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6" name="Freeform 1196"/>
              <p:cNvSpPr>
                <a:spLocks/>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7" name="Freeform 1197"/>
              <p:cNvSpPr>
                <a:spLocks/>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8" name="Freeform 1198"/>
              <p:cNvSpPr>
                <a:spLocks/>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0" name="Freeform 1200"/>
              <p:cNvSpPr>
                <a:spLocks/>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1" name="Freeform 1201"/>
              <p:cNvSpPr>
                <a:spLocks/>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2" name="Freeform 1202"/>
              <p:cNvSpPr>
                <a:spLocks/>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4" name="Freeform 1204"/>
              <p:cNvSpPr>
                <a:spLocks/>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5" name="Freeform 1205"/>
              <p:cNvSpPr>
                <a:spLocks/>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6" name="Freeform 1206"/>
              <p:cNvSpPr>
                <a:spLocks/>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7" name="Freeform 1207"/>
              <p:cNvSpPr>
                <a:spLocks/>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8" name="Freeform 1208"/>
              <p:cNvSpPr>
                <a:spLocks/>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9" name="Freeform 1209"/>
              <p:cNvSpPr>
                <a:spLocks/>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1" name="Group 1411"/>
            <p:cNvGrpSpPr>
              <a:grpSpLocks/>
            </p:cNvGrpSpPr>
            <p:nvPr/>
          </p:nvGrpSpPr>
          <p:grpSpPr bwMode="auto">
            <a:xfrm>
              <a:off x="1298" y="260"/>
              <a:ext cx="4364" cy="4379"/>
              <a:chOff x="1298" y="260"/>
              <a:chExt cx="4364" cy="4379"/>
            </a:xfrm>
            <a:grpFill/>
          </p:grpSpPr>
          <p:sp>
            <p:nvSpPr>
              <p:cNvPr id="70" name="Freeform 1211"/>
              <p:cNvSpPr>
                <a:spLocks/>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1213"/>
              <p:cNvSpPr>
                <a:spLocks/>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1217"/>
              <p:cNvSpPr>
                <a:spLocks/>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1219"/>
              <p:cNvSpPr>
                <a:spLocks/>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1220"/>
              <p:cNvSpPr>
                <a:spLocks/>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1221"/>
              <p:cNvSpPr>
                <a:spLocks/>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1222"/>
              <p:cNvSpPr>
                <a:spLocks/>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Freeform 1224"/>
              <p:cNvSpPr>
                <a:spLocks/>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1225"/>
              <p:cNvSpPr>
                <a:spLocks/>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1226"/>
              <p:cNvSpPr>
                <a:spLocks/>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1227"/>
              <p:cNvSpPr>
                <a:spLocks/>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1228"/>
              <p:cNvSpPr>
                <a:spLocks/>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1229"/>
              <p:cNvSpPr>
                <a:spLocks/>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1230"/>
              <p:cNvSpPr>
                <a:spLocks/>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1231"/>
              <p:cNvSpPr>
                <a:spLocks/>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1232"/>
              <p:cNvSpPr>
                <a:spLocks/>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1233"/>
              <p:cNvSpPr>
                <a:spLocks/>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1234"/>
              <p:cNvSpPr>
                <a:spLocks/>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1235"/>
              <p:cNvSpPr>
                <a:spLocks/>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1237"/>
              <p:cNvSpPr>
                <a:spLocks/>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Freeform 1238"/>
              <p:cNvSpPr>
                <a:spLocks/>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1239"/>
              <p:cNvSpPr>
                <a:spLocks/>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1240"/>
              <p:cNvSpPr>
                <a:spLocks/>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241"/>
              <p:cNvSpPr>
                <a:spLocks/>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 name="Freeform 1242"/>
              <p:cNvSpPr>
                <a:spLocks/>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243"/>
              <p:cNvSpPr>
                <a:spLocks/>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244"/>
              <p:cNvSpPr>
                <a:spLocks/>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245"/>
              <p:cNvSpPr>
                <a:spLocks/>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247"/>
              <p:cNvSpPr>
                <a:spLocks/>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248"/>
              <p:cNvSpPr>
                <a:spLocks/>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249"/>
              <p:cNvSpPr>
                <a:spLocks/>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250"/>
              <p:cNvSpPr>
                <a:spLocks/>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Freeform 1252"/>
              <p:cNvSpPr>
                <a:spLocks/>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253"/>
              <p:cNvSpPr>
                <a:spLocks/>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Freeform 1254"/>
              <p:cNvSpPr>
                <a:spLocks/>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255"/>
              <p:cNvSpPr>
                <a:spLocks/>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256"/>
              <p:cNvSpPr>
                <a:spLocks/>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 name="Freeform 1257"/>
              <p:cNvSpPr>
                <a:spLocks/>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 name="Freeform 1258"/>
              <p:cNvSpPr>
                <a:spLocks/>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 name="Freeform 1262"/>
              <p:cNvSpPr>
                <a:spLocks/>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263"/>
              <p:cNvSpPr>
                <a:spLocks/>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264"/>
              <p:cNvSpPr>
                <a:spLocks/>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265"/>
              <p:cNvSpPr>
                <a:spLocks/>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266"/>
              <p:cNvSpPr>
                <a:spLocks/>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Freeform 1268"/>
              <p:cNvSpPr>
                <a:spLocks/>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 name="Freeform 1269"/>
              <p:cNvSpPr>
                <a:spLocks/>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271"/>
              <p:cNvSpPr>
                <a:spLocks/>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272"/>
              <p:cNvSpPr>
                <a:spLocks/>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273"/>
              <p:cNvSpPr>
                <a:spLocks/>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Freeform 1274"/>
              <p:cNvSpPr>
                <a:spLocks/>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275"/>
              <p:cNvSpPr>
                <a:spLocks/>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276"/>
              <p:cNvSpPr>
                <a:spLocks/>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277"/>
              <p:cNvSpPr>
                <a:spLocks/>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 name="Freeform 1278"/>
              <p:cNvSpPr>
                <a:spLocks/>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279"/>
              <p:cNvSpPr>
                <a:spLocks/>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280"/>
              <p:cNvSpPr>
                <a:spLocks/>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 name="Freeform 1281"/>
              <p:cNvSpPr>
                <a:spLocks/>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282"/>
              <p:cNvSpPr>
                <a:spLocks/>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283"/>
              <p:cNvSpPr>
                <a:spLocks/>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Freeform 1284"/>
              <p:cNvSpPr>
                <a:spLocks/>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1285"/>
              <p:cNvSpPr>
                <a:spLocks/>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Freeform 1286"/>
              <p:cNvSpPr>
                <a:spLocks/>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1287"/>
              <p:cNvSpPr>
                <a:spLocks/>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288"/>
              <p:cNvSpPr>
                <a:spLocks/>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Freeform 1289"/>
              <p:cNvSpPr>
                <a:spLocks/>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290"/>
              <p:cNvSpPr>
                <a:spLocks/>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291"/>
              <p:cNvSpPr>
                <a:spLocks/>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 name="Freeform 1292"/>
              <p:cNvSpPr>
                <a:spLocks/>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293"/>
              <p:cNvSpPr>
                <a:spLocks/>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294"/>
              <p:cNvSpPr>
                <a:spLocks/>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295"/>
              <p:cNvSpPr>
                <a:spLocks/>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1296"/>
              <p:cNvSpPr>
                <a:spLocks/>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1297"/>
              <p:cNvSpPr>
                <a:spLocks/>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1298"/>
              <p:cNvSpPr>
                <a:spLocks/>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Freeform 1302"/>
              <p:cNvSpPr>
                <a:spLocks/>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1304"/>
              <p:cNvSpPr>
                <a:spLocks/>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1305"/>
              <p:cNvSpPr>
                <a:spLocks/>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1306"/>
              <p:cNvSpPr>
                <a:spLocks/>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1307"/>
              <p:cNvSpPr>
                <a:spLocks/>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1309"/>
              <p:cNvSpPr>
                <a:spLocks/>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310"/>
              <p:cNvSpPr>
                <a:spLocks/>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311"/>
              <p:cNvSpPr>
                <a:spLocks/>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313"/>
              <p:cNvSpPr>
                <a:spLocks/>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315"/>
              <p:cNvSpPr>
                <a:spLocks/>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5" name="Freeform 1316"/>
              <p:cNvSpPr>
                <a:spLocks/>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317"/>
              <p:cNvSpPr>
                <a:spLocks/>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318"/>
              <p:cNvSpPr>
                <a:spLocks/>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319"/>
              <p:cNvSpPr>
                <a:spLocks/>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320"/>
              <p:cNvSpPr>
                <a:spLocks/>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321"/>
              <p:cNvSpPr>
                <a:spLocks/>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1" name="Freeform 1322"/>
              <p:cNvSpPr>
                <a:spLocks/>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323"/>
              <p:cNvSpPr>
                <a:spLocks/>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Freeform 1324"/>
              <p:cNvSpPr>
                <a:spLocks/>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325"/>
              <p:cNvSpPr>
                <a:spLocks/>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5" name="Freeform 1326"/>
              <p:cNvSpPr>
                <a:spLocks/>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1327"/>
              <p:cNvSpPr>
                <a:spLocks/>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Freeform 1330"/>
              <p:cNvSpPr>
                <a:spLocks/>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333"/>
              <p:cNvSpPr>
                <a:spLocks/>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334"/>
              <p:cNvSpPr>
                <a:spLocks/>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4" name="Freeform 1335"/>
              <p:cNvSpPr>
                <a:spLocks/>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5" name="Freeform 1336"/>
              <p:cNvSpPr>
                <a:spLocks/>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1337"/>
              <p:cNvSpPr>
                <a:spLocks/>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1338"/>
              <p:cNvSpPr>
                <a:spLocks/>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1339"/>
              <p:cNvSpPr>
                <a:spLocks/>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1340"/>
              <p:cNvSpPr>
                <a:spLocks/>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1341"/>
              <p:cNvSpPr>
                <a:spLocks/>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1342"/>
              <p:cNvSpPr>
                <a:spLocks/>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1343"/>
              <p:cNvSpPr>
                <a:spLocks/>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1344"/>
              <p:cNvSpPr>
                <a:spLocks/>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1345"/>
              <p:cNvSpPr>
                <a:spLocks/>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5" name="Freeform 1346"/>
              <p:cNvSpPr>
                <a:spLocks/>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6" name="Freeform 1347"/>
              <p:cNvSpPr>
                <a:spLocks/>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7" name="Freeform 1348"/>
              <p:cNvSpPr>
                <a:spLocks/>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8" name="Freeform 1349"/>
              <p:cNvSpPr>
                <a:spLocks/>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0" name="Freeform 1351"/>
              <p:cNvSpPr>
                <a:spLocks/>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1" name="Freeform 1352"/>
              <p:cNvSpPr>
                <a:spLocks/>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2" name="Freeform 1353"/>
              <p:cNvSpPr>
                <a:spLocks/>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3" name="Freeform 1354"/>
              <p:cNvSpPr>
                <a:spLocks/>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4" name="Freeform 1355"/>
              <p:cNvSpPr>
                <a:spLocks/>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5" name="Freeform 1356"/>
              <p:cNvSpPr>
                <a:spLocks/>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6" name="Freeform 1357"/>
              <p:cNvSpPr>
                <a:spLocks/>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Freeform 1358"/>
              <p:cNvSpPr>
                <a:spLocks/>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8" name="Freeform 1359"/>
              <p:cNvSpPr>
                <a:spLocks/>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9" name="Freeform 1360"/>
              <p:cNvSpPr>
                <a:spLocks/>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0" name="Freeform 1361"/>
              <p:cNvSpPr>
                <a:spLocks/>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1" name="Freeform 1362"/>
              <p:cNvSpPr>
                <a:spLocks/>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2" name="Freeform 1363"/>
              <p:cNvSpPr>
                <a:spLocks/>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3" name="Freeform 1364"/>
              <p:cNvSpPr>
                <a:spLocks/>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4" name="Freeform 1365"/>
              <p:cNvSpPr>
                <a:spLocks/>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5" name="Freeform 1366"/>
              <p:cNvSpPr>
                <a:spLocks/>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6" name="Freeform 1367"/>
              <p:cNvSpPr>
                <a:spLocks/>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7" name="Freeform 1368"/>
              <p:cNvSpPr>
                <a:spLocks/>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8" name="Freeform 1369"/>
              <p:cNvSpPr>
                <a:spLocks/>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9" name="Freeform 1370"/>
              <p:cNvSpPr>
                <a:spLocks/>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0" name="Freeform 1371"/>
              <p:cNvSpPr>
                <a:spLocks/>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1" name="Freeform 1372"/>
              <p:cNvSpPr>
                <a:spLocks/>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2" name="Freeform 1373"/>
              <p:cNvSpPr>
                <a:spLocks/>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3" name="Freeform 1374"/>
              <p:cNvSpPr>
                <a:spLocks/>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5" name="Freeform 1376"/>
              <p:cNvSpPr>
                <a:spLocks/>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6" name="Freeform 1377"/>
              <p:cNvSpPr>
                <a:spLocks/>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7" name="Freeform 1378"/>
              <p:cNvSpPr>
                <a:spLocks/>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8" name="Freeform 1379"/>
              <p:cNvSpPr>
                <a:spLocks/>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0" name="Freeform 1381"/>
              <p:cNvSpPr>
                <a:spLocks/>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6" name="Freeform 1387"/>
              <p:cNvSpPr>
                <a:spLocks/>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7" name="Freeform 1388"/>
              <p:cNvSpPr>
                <a:spLocks/>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8" name="Freeform 1389"/>
              <p:cNvSpPr>
                <a:spLocks/>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9" name="Freeform 1390"/>
              <p:cNvSpPr>
                <a:spLocks/>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0" name="Freeform 1391"/>
              <p:cNvSpPr>
                <a:spLocks/>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1" name="Freeform 1392"/>
              <p:cNvSpPr>
                <a:spLocks/>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2" name="Freeform 1393"/>
              <p:cNvSpPr>
                <a:spLocks/>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3" name="Freeform 1394"/>
              <p:cNvSpPr>
                <a:spLocks/>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4" name="Freeform 1395"/>
              <p:cNvSpPr>
                <a:spLocks/>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5" name="Freeform 1396"/>
              <p:cNvSpPr>
                <a:spLocks/>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6" name="Freeform 1397"/>
              <p:cNvSpPr>
                <a:spLocks/>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7" name="Freeform 1398"/>
              <p:cNvSpPr>
                <a:spLocks/>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8" name="Freeform 1399"/>
              <p:cNvSpPr>
                <a:spLocks/>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9" name="Freeform 1400"/>
              <p:cNvSpPr>
                <a:spLocks/>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0" name="Freeform 1401"/>
              <p:cNvSpPr>
                <a:spLocks/>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2" name="Freeform 1403"/>
              <p:cNvSpPr>
                <a:spLocks/>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3" name="Freeform 1404"/>
              <p:cNvSpPr>
                <a:spLocks/>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4" name="Freeform 1405"/>
              <p:cNvSpPr>
                <a:spLocks/>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5" name="Freeform 1406"/>
              <p:cNvSpPr>
                <a:spLocks/>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6" name="Freeform 1407"/>
              <p:cNvSpPr>
                <a:spLocks/>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7" name="Freeform 1408"/>
              <p:cNvSpPr>
                <a:spLocks/>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8" name="Freeform 1409"/>
              <p:cNvSpPr>
                <a:spLocks/>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9" name="Freeform 1410"/>
              <p:cNvSpPr>
                <a:spLocks/>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2" name="Freeform 1412"/>
            <p:cNvSpPr>
              <a:spLocks/>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413"/>
            <p:cNvSpPr>
              <a:spLocks/>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414"/>
            <p:cNvSpPr>
              <a:spLocks/>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415"/>
            <p:cNvSpPr>
              <a:spLocks/>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416"/>
            <p:cNvSpPr>
              <a:spLocks/>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417"/>
            <p:cNvSpPr>
              <a:spLocks/>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418"/>
            <p:cNvSpPr>
              <a:spLocks/>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419"/>
            <p:cNvSpPr>
              <a:spLocks/>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1420"/>
            <p:cNvSpPr>
              <a:spLocks/>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1421"/>
            <p:cNvSpPr>
              <a:spLocks/>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422"/>
            <p:cNvSpPr>
              <a:spLocks/>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1424"/>
            <p:cNvSpPr>
              <a:spLocks/>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1426"/>
            <p:cNvSpPr>
              <a:spLocks/>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1428"/>
            <p:cNvSpPr>
              <a:spLocks/>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1429"/>
            <p:cNvSpPr>
              <a:spLocks/>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1430"/>
            <p:cNvSpPr>
              <a:spLocks/>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Freeform 1431"/>
            <p:cNvSpPr>
              <a:spLocks/>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1432"/>
            <p:cNvSpPr>
              <a:spLocks/>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1433"/>
            <p:cNvSpPr>
              <a:spLocks/>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1436"/>
            <p:cNvSpPr>
              <a:spLocks/>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1437"/>
            <p:cNvSpPr>
              <a:spLocks/>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1439"/>
            <p:cNvSpPr>
              <a:spLocks/>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1440"/>
            <p:cNvSpPr>
              <a:spLocks/>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1441"/>
            <p:cNvSpPr>
              <a:spLocks/>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1442"/>
            <p:cNvSpPr>
              <a:spLocks/>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1444"/>
            <p:cNvSpPr>
              <a:spLocks/>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1446"/>
            <p:cNvSpPr>
              <a:spLocks/>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1447"/>
            <p:cNvSpPr>
              <a:spLocks/>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1448"/>
            <p:cNvSpPr>
              <a:spLocks/>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1449"/>
            <p:cNvSpPr>
              <a:spLocks/>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1452"/>
            <p:cNvSpPr>
              <a:spLocks/>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1454"/>
            <p:cNvSpPr>
              <a:spLocks/>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1456"/>
            <p:cNvSpPr>
              <a:spLocks/>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1458"/>
            <p:cNvSpPr>
              <a:spLocks/>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1459"/>
            <p:cNvSpPr>
              <a:spLocks/>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1460"/>
            <p:cNvSpPr>
              <a:spLocks/>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1461"/>
            <p:cNvSpPr>
              <a:spLocks/>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1462"/>
            <p:cNvSpPr>
              <a:spLocks/>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1463"/>
            <p:cNvSpPr>
              <a:spLocks/>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1464"/>
            <p:cNvSpPr>
              <a:spLocks/>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1465"/>
            <p:cNvSpPr>
              <a:spLocks/>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1466"/>
            <p:cNvSpPr>
              <a:spLocks/>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1467"/>
            <p:cNvSpPr>
              <a:spLocks/>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1468"/>
            <p:cNvSpPr>
              <a:spLocks/>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1469"/>
            <p:cNvSpPr>
              <a:spLocks/>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245532837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1BA271"/>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 name="Freeform 6"/>
            <p:cNvSpPr>
              <a:spLocks/>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 name="Freeform 7"/>
            <p:cNvSpPr>
              <a:spLocks/>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8"/>
            <p:cNvSpPr>
              <a:spLocks/>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7"/>
            <p:cNvSpPr>
              <a:spLocks/>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8"/>
            <p:cNvSpPr>
              <a:spLocks/>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9"/>
            <p:cNvSpPr>
              <a:spLocks/>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20"/>
            <p:cNvSpPr>
              <a:spLocks/>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21"/>
            <p:cNvSpPr>
              <a:spLocks/>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2"/>
            <p:cNvSpPr>
              <a:spLocks/>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3"/>
            <p:cNvSpPr>
              <a:spLocks/>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4"/>
            <p:cNvSpPr>
              <a:spLocks/>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5"/>
            <p:cNvSpPr>
              <a:spLocks/>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6"/>
            <p:cNvSpPr>
              <a:spLocks/>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7"/>
            <p:cNvSpPr>
              <a:spLocks/>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8"/>
            <p:cNvSpPr>
              <a:spLocks/>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9"/>
            <p:cNvSpPr>
              <a:spLocks/>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30"/>
            <p:cNvSpPr>
              <a:spLocks/>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37"/>
            <p:cNvSpPr>
              <a:spLocks/>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8"/>
            <p:cNvSpPr>
              <a:spLocks/>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9"/>
            <p:cNvSpPr>
              <a:spLocks/>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42"/>
            <p:cNvSpPr>
              <a:spLocks/>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43"/>
            <p:cNvSpPr>
              <a:spLocks/>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44"/>
            <p:cNvSpPr>
              <a:spLocks/>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45"/>
            <p:cNvSpPr>
              <a:spLocks/>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46"/>
            <p:cNvSpPr>
              <a:spLocks/>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47"/>
            <p:cNvSpPr>
              <a:spLocks/>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48"/>
            <p:cNvSpPr>
              <a:spLocks/>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61"/>
            <p:cNvSpPr>
              <a:spLocks/>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62"/>
            <p:cNvSpPr>
              <a:spLocks/>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63"/>
            <p:cNvSpPr>
              <a:spLocks/>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64"/>
            <p:cNvSpPr>
              <a:spLocks/>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65"/>
            <p:cNvSpPr>
              <a:spLocks/>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66"/>
            <p:cNvSpPr>
              <a:spLocks/>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71"/>
            <p:cNvSpPr>
              <a:spLocks/>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72"/>
            <p:cNvSpPr>
              <a:spLocks/>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76"/>
            <p:cNvSpPr>
              <a:spLocks/>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77"/>
            <p:cNvSpPr>
              <a:spLocks/>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78"/>
            <p:cNvSpPr>
              <a:spLocks/>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79"/>
            <p:cNvSpPr>
              <a:spLocks/>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81"/>
            <p:cNvSpPr>
              <a:spLocks/>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82"/>
            <p:cNvSpPr>
              <a:spLocks/>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203927951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1BA271"/>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8"/>
            <p:cNvSpPr>
              <a:spLocks/>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2"/>
            <p:cNvSpPr>
              <a:spLocks/>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3"/>
            <p:cNvSpPr>
              <a:spLocks/>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6"/>
            <p:cNvSpPr>
              <a:spLocks/>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9"/>
            <p:cNvSpPr>
              <a:spLocks/>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4"/>
            <p:cNvSpPr>
              <a:spLocks/>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5"/>
            <p:cNvSpPr>
              <a:spLocks/>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8"/>
            <p:cNvSpPr>
              <a:spLocks/>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30"/>
            <p:cNvSpPr>
              <a:spLocks/>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31"/>
            <p:cNvSpPr>
              <a:spLocks/>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16319686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组合 30">
            <a:extLst>
              <a:ext uri="{FF2B5EF4-FFF2-40B4-BE49-F238E27FC236}">
                <a16:creationId xmlns:a16="http://schemas.microsoft.com/office/drawing/2014/main" xmlns="" id="{6E598D04-921E-4C96-A1AF-8579B84419FB}"/>
              </a:ext>
            </a:extLst>
          </p:cNvPr>
          <p:cNvGrpSpPr/>
          <p:nvPr/>
        </p:nvGrpSpPr>
        <p:grpSpPr>
          <a:xfrm>
            <a:off x="1323519" y="2104045"/>
            <a:ext cx="3559566" cy="2649910"/>
            <a:chOff x="1327386" y="1450235"/>
            <a:chExt cx="6172482" cy="4595089"/>
          </a:xfrm>
        </p:grpSpPr>
        <p:sp>
          <p:nvSpPr>
            <p:cNvPr id="6" name="Freeform 5">
              <a:extLst>
                <a:ext uri="{FF2B5EF4-FFF2-40B4-BE49-F238E27FC236}">
                  <a16:creationId xmlns:a16="http://schemas.microsoft.com/office/drawing/2014/main" xmlns="" id="{E34DF31D-7A5E-4B6E-857A-13B6244A2D0B}"/>
                </a:ext>
              </a:extLst>
            </p:cNvPr>
            <p:cNvSpPr>
              <a:spLocks/>
            </p:cNvSpPr>
            <p:nvPr/>
          </p:nvSpPr>
          <p:spPr bwMode="auto">
            <a:xfrm>
              <a:off x="2760532" y="5919842"/>
              <a:ext cx="3647493" cy="125482"/>
            </a:xfrm>
            <a:custGeom>
              <a:avLst/>
              <a:gdLst>
                <a:gd name="T0" fmla="*/ 376 w 382"/>
                <a:gd name="T1" fmla="*/ 0 h 13"/>
                <a:gd name="T2" fmla="*/ 6 w 382"/>
                <a:gd name="T3" fmla="*/ 3 h 13"/>
                <a:gd name="T4" fmla="*/ 6 w 382"/>
                <a:gd name="T5" fmla="*/ 13 h 13"/>
                <a:gd name="T6" fmla="*/ 376 w 382"/>
                <a:gd name="T7" fmla="*/ 10 h 13"/>
                <a:gd name="T8" fmla="*/ 376 w 382"/>
                <a:gd name="T9" fmla="*/ 0 h 13"/>
              </a:gdLst>
              <a:ahLst/>
              <a:cxnLst>
                <a:cxn ang="0">
                  <a:pos x="T0" y="T1"/>
                </a:cxn>
                <a:cxn ang="0">
                  <a:pos x="T2" y="T3"/>
                </a:cxn>
                <a:cxn ang="0">
                  <a:pos x="T4" y="T5"/>
                </a:cxn>
                <a:cxn ang="0">
                  <a:pos x="T6" y="T7"/>
                </a:cxn>
                <a:cxn ang="0">
                  <a:pos x="T8" y="T9"/>
                </a:cxn>
              </a:cxnLst>
              <a:rect l="0" t="0" r="r" b="b"/>
              <a:pathLst>
                <a:path w="382" h="13">
                  <a:moveTo>
                    <a:pt x="376" y="0"/>
                  </a:moveTo>
                  <a:cubicBezTo>
                    <a:pt x="253" y="0"/>
                    <a:pt x="130" y="2"/>
                    <a:pt x="6" y="3"/>
                  </a:cubicBezTo>
                  <a:cubicBezTo>
                    <a:pt x="0" y="3"/>
                    <a:pt x="0" y="13"/>
                    <a:pt x="6" y="13"/>
                  </a:cubicBezTo>
                  <a:cubicBezTo>
                    <a:pt x="130" y="12"/>
                    <a:pt x="253" y="10"/>
                    <a:pt x="376" y="10"/>
                  </a:cubicBezTo>
                  <a:cubicBezTo>
                    <a:pt x="382" y="10"/>
                    <a:pt x="382" y="0"/>
                    <a:pt x="376" y="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a:extLst>
                <a:ext uri="{FF2B5EF4-FFF2-40B4-BE49-F238E27FC236}">
                  <a16:creationId xmlns:a16="http://schemas.microsoft.com/office/drawing/2014/main" xmlns="" id="{BF121898-5888-40C5-A4DF-1A6601B11DD2}"/>
                </a:ext>
              </a:extLst>
            </p:cNvPr>
            <p:cNvSpPr>
              <a:spLocks/>
            </p:cNvSpPr>
            <p:nvPr/>
          </p:nvSpPr>
          <p:spPr bwMode="auto">
            <a:xfrm>
              <a:off x="7190694" y="2599880"/>
              <a:ext cx="151004" cy="2564941"/>
            </a:xfrm>
            <a:custGeom>
              <a:avLst/>
              <a:gdLst>
                <a:gd name="T0" fmla="*/ 0 w 16"/>
                <a:gd name="T1" fmla="*/ 6 h 268"/>
                <a:gd name="T2" fmla="*/ 6 w 16"/>
                <a:gd name="T3" fmla="*/ 261 h 268"/>
                <a:gd name="T4" fmla="*/ 16 w 16"/>
                <a:gd name="T5" fmla="*/ 261 h 268"/>
                <a:gd name="T6" fmla="*/ 10 w 16"/>
                <a:gd name="T7" fmla="*/ 6 h 268"/>
                <a:gd name="T8" fmla="*/ 0 w 16"/>
                <a:gd name="T9" fmla="*/ 6 h 268"/>
              </a:gdLst>
              <a:ahLst/>
              <a:cxnLst>
                <a:cxn ang="0">
                  <a:pos x="T0" y="T1"/>
                </a:cxn>
                <a:cxn ang="0">
                  <a:pos x="T2" y="T3"/>
                </a:cxn>
                <a:cxn ang="0">
                  <a:pos x="T4" y="T5"/>
                </a:cxn>
                <a:cxn ang="0">
                  <a:pos x="T6" y="T7"/>
                </a:cxn>
                <a:cxn ang="0">
                  <a:pos x="T8" y="T9"/>
                </a:cxn>
              </a:cxnLst>
              <a:rect l="0" t="0" r="r" b="b"/>
              <a:pathLst>
                <a:path w="16" h="268">
                  <a:moveTo>
                    <a:pt x="0" y="6"/>
                  </a:moveTo>
                  <a:cubicBezTo>
                    <a:pt x="4" y="91"/>
                    <a:pt x="6" y="176"/>
                    <a:pt x="6" y="261"/>
                  </a:cubicBezTo>
                  <a:cubicBezTo>
                    <a:pt x="6" y="268"/>
                    <a:pt x="16" y="268"/>
                    <a:pt x="16" y="261"/>
                  </a:cubicBezTo>
                  <a:cubicBezTo>
                    <a:pt x="16" y="176"/>
                    <a:pt x="14" y="91"/>
                    <a:pt x="10" y="6"/>
                  </a:cubicBezTo>
                  <a:cubicBezTo>
                    <a:pt x="10" y="0"/>
                    <a:pt x="0" y="0"/>
                    <a:pt x="0" y="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a:extLst>
                <a:ext uri="{FF2B5EF4-FFF2-40B4-BE49-F238E27FC236}">
                  <a16:creationId xmlns:a16="http://schemas.microsoft.com/office/drawing/2014/main" xmlns="" id="{46CAA308-25FD-4483-A290-8CBBC4FDEA1E}"/>
                </a:ext>
              </a:extLst>
            </p:cNvPr>
            <p:cNvSpPr>
              <a:spLocks/>
            </p:cNvSpPr>
            <p:nvPr/>
          </p:nvSpPr>
          <p:spPr bwMode="auto">
            <a:xfrm>
              <a:off x="1931073" y="1604530"/>
              <a:ext cx="4657732" cy="1216539"/>
            </a:xfrm>
            <a:custGeom>
              <a:avLst/>
              <a:gdLst>
                <a:gd name="T0" fmla="*/ 12 w 488"/>
                <a:gd name="T1" fmla="*/ 121 h 127"/>
                <a:gd name="T2" fmla="*/ 12 w 488"/>
                <a:gd name="T3" fmla="*/ 31 h 127"/>
                <a:gd name="T4" fmla="*/ 30 w 488"/>
                <a:gd name="T5" fmla="*/ 15 h 127"/>
                <a:gd name="T6" fmla="*/ 70 w 488"/>
                <a:gd name="T7" fmla="*/ 13 h 127"/>
                <a:gd name="T8" fmla="*/ 155 w 488"/>
                <a:gd name="T9" fmla="*/ 11 h 127"/>
                <a:gd name="T10" fmla="*/ 482 w 488"/>
                <a:gd name="T11" fmla="*/ 10 h 127"/>
                <a:gd name="T12" fmla="*/ 482 w 488"/>
                <a:gd name="T13" fmla="*/ 0 h 127"/>
                <a:gd name="T14" fmla="*/ 124 w 488"/>
                <a:gd name="T15" fmla="*/ 2 h 127"/>
                <a:gd name="T16" fmla="*/ 30 w 488"/>
                <a:gd name="T17" fmla="*/ 5 h 127"/>
                <a:gd name="T18" fmla="*/ 2 w 488"/>
                <a:gd name="T19" fmla="*/ 22 h 127"/>
                <a:gd name="T20" fmla="*/ 2 w 488"/>
                <a:gd name="T21" fmla="*/ 121 h 127"/>
                <a:gd name="T22" fmla="*/ 12 w 488"/>
                <a:gd name="T23"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127">
                  <a:moveTo>
                    <a:pt x="12" y="121"/>
                  </a:moveTo>
                  <a:cubicBezTo>
                    <a:pt x="12" y="91"/>
                    <a:pt x="12" y="61"/>
                    <a:pt x="12" y="31"/>
                  </a:cubicBezTo>
                  <a:cubicBezTo>
                    <a:pt x="12" y="19"/>
                    <a:pt x="18" y="15"/>
                    <a:pt x="30" y="15"/>
                  </a:cubicBezTo>
                  <a:cubicBezTo>
                    <a:pt x="43" y="14"/>
                    <a:pt x="57" y="14"/>
                    <a:pt x="70" y="13"/>
                  </a:cubicBezTo>
                  <a:cubicBezTo>
                    <a:pt x="98" y="12"/>
                    <a:pt x="127" y="12"/>
                    <a:pt x="155" y="11"/>
                  </a:cubicBezTo>
                  <a:cubicBezTo>
                    <a:pt x="264" y="10"/>
                    <a:pt x="373" y="12"/>
                    <a:pt x="482" y="10"/>
                  </a:cubicBezTo>
                  <a:cubicBezTo>
                    <a:pt x="488" y="10"/>
                    <a:pt x="488" y="0"/>
                    <a:pt x="482" y="0"/>
                  </a:cubicBezTo>
                  <a:cubicBezTo>
                    <a:pt x="363" y="2"/>
                    <a:pt x="243" y="0"/>
                    <a:pt x="124" y="2"/>
                  </a:cubicBezTo>
                  <a:cubicBezTo>
                    <a:pt x="93" y="2"/>
                    <a:pt x="62" y="3"/>
                    <a:pt x="30" y="5"/>
                  </a:cubicBezTo>
                  <a:cubicBezTo>
                    <a:pt x="16" y="5"/>
                    <a:pt x="4" y="5"/>
                    <a:pt x="2" y="22"/>
                  </a:cubicBezTo>
                  <a:cubicBezTo>
                    <a:pt x="0" y="55"/>
                    <a:pt x="2" y="88"/>
                    <a:pt x="2" y="121"/>
                  </a:cubicBezTo>
                  <a:cubicBezTo>
                    <a:pt x="2" y="127"/>
                    <a:pt x="12" y="127"/>
                    <a:pt x="12" y="12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a:extLst>
                <a:ext uri="{FF2B5EF4-FFF2-40B4-BE49-F238E27FC236}">
                  <a16:creationId xmlns:a16="http://schemas.microsoft.com/office/drawing/2014/main" xmlns="" id="{8C7D2F7E-0EA7-488C-B40E-5AD51D4C2D89}"/>
                </a:ext>
              </a:extLst>
            </p:cNvPr>
            <p:cNvSpPr>
              <a:spLocks/>
            </p:cNvSpPr>
            <p:nvPr/>
          </p:nvSpPr>
          <p:spPr bwMode="auto">
            <a:xfrm>
              <a:off x="7226850" y="5326460"/>
              <a:ext cx="125482" cy="114848"/>
            </a:xfrm>
            <a:custGeom>
              <a:avLst/>
              <a:gdLst>
                <a:gd name="T0" fmla="*/ 4 w 13"/>
                <a:gd name="T1" fmla="*/ 3 h 12"/>
                <a:gd name="T2" fmla="*/ 6 w 13"/>
                <a:gd name="T3" fmla="*/ 2 h 12"/>
                <a:gd name="T4" fmla="*/ 8 w 13"/>
                <a:gd name="T5" fmla="*/ 3 h 12"/>
                <a:gd name="T6" fmla="*/ 8 w 13"/>
                <a:gd name="T7" fmla="*/ 2 h 12"/>
                <a:gd name="T8" fmla="*/ 10 w 13"/>
                <a:gd name="T9" fmla="*/ 8 h 12"/>
                <a:gd name="T10" fmla="*/ 10 w 13"/>
                <a:gd name="T11" fmla="*/ 8 h 12"/>
                <a:gd name="T12" fmla="*/ 9 w 13"/>
                <a:gd name="T13" fmla="*/ 10 h 12"/>
                <a:gd name="T14" fmla="*/ 9 w 13"/>
                <a:gd name="T15" fmla="*/ 10 h 12"/>
                <a:gd name="T16" fmla="*/ 6 w 13"/>
                <a:gd name="T17" fmla="*/ 11 h 12"/>
                <a:gd name="T18" fmla="*/ 5 w 13"/>
                <a:gd name="T19" fmla="*/ 11 h 12"/>
                <a:gd name="T20" fmla="*/ 3 w 13"/>
                <a:gd name="T21" fmla="*/ 9 h 12"/>
                <a:gd name="T22" fmla="*/ 3 w 13"/>
                <a:gd name="T23" fmla="*/ 9 h 12"/>
                <a:gd name="T24" fmla="*/ 10 w 13"/>
                <a:gd name="T25" fmla="*/ 11 h 12"/>
                <a:gd name="T26" fmla="*/ 12 w 13"/>
                <a:gd name="T27" fmla="*/ 4 h 12"/>
                <a:gd name="T28" fmla="*/ 1 w 13"/>
                <a:gd name="T29" fmla="*/ 5 h 12"/>
                <a:gd name="T30" fmla="*/ 3 w 13"/>
                <a:gd name="T31" fmla="*/ 11 h 12"/>
                <a:gd name="T32" fmla="*/ 11 w 13"/>
                <a:gd name="T33" fmla="*/ 10 h 12"/>
                <a:gd name="T34" fmla="*/ 11 w 13"/>
                <a:gd name="T35" fmla="*/ 3 h 12"/>
                <a:gd name="T36" fmla="*/ 4 w 13"/>
                <a:gd name="T3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2">
                  <a:moveTo>
                    <a:pt x="4" y="3"/>
                  </a:moveTo>
                  <a:cubicBezTo>
                    <a:pt x="5" y="3"/>
                    <a:pt x="5" y="2"/>
                    <a:pt x="6" y="2"/>
                  </a:cubicBezTo>
                  <a:cubicBezTo>
                    <a:pt x="7" y="2"/>
                    <a:pt x="8" y="2"/>
                    <a:pt x="8" y="3"/>
                  </a:cubicBezTo>
                  <a:cubicBezTo>
                    <a:pt x="8" y="3"/>
                    <a:pt x="8" y="3"/>
                    <a:pt x="8" y="2"/>
                  </a:cubicBezTo>
                  <a:cubicBezTo>
                    <a:pt x="9" y="4"/>
                    <a:pt x="9" y="6"/>
                    <a:pt x="10" y="8"/>
                  </a:cubicBezTo>
                  <a:cubicBezTo>
                    <a:pt x="10" y="8"/>
                    <a:pt x="10" y="8"/>
                    <a:pt x="10" y="8"/>
                  </a:cubicBezTo>
                  <a:cubicBezTo>
                    <a:pt x="10" y="9"/>
                    <a:pt x="10" y="9"/>
                    <a:pt x="9" y="10"/>
                  </a:cubicBezTo>
                  <a:cubicBezTo>
                    <a:pt x="9" y="10"/>
                    <a:pt x="9" y="10"/>
                    <a:pt x="9" y="10"/>
                  </a:cubicBezTo>
                  <a:cubicBezTo>
                    <a:pt x="8" y="11"/>
                    <a:pt x="7" y="11"/>
                    <a:pt x="6" y="11"/>
                  </a:cubicBezTo>
                  <a:cubicBezTo>
                    <a:pt x="6" y="11"/>
                    <a:pt x="5" y="11"/>
                    <a:pt x="5" y="11"/>
                  </a:cubicBezTo>
                  <a:cubicBezTo>
                    <a:pt x="4" y="10"/>
                    <a:pt x="3" y="9"/>
                    <a:pt x="3" y="9"/>
                  </a:cubicBezTo>
                  <a:cubicBezTo>
                    <a:pt x="3" y="9"/>
                    <a:pt x="3" y="9"/>
                    <a:pt x="3" y="9"/>
                  </a:cubicBezTo>
                  <a:cubicBezTo>
                    <a:pt x="5" y="11"/>
                    <a:pt x="7" y="12"/>
                    <a:pt x="10" y="11"/>
                  </a:cubicBezTo>
                  <a:cubicBezTo>
                    <a:pt x="12" y="10"/>
                    <a:pt x="13" y="6"/>
                    <a:pt x="12" y="4"/>
                  </a:cubicBezTo>
                  <a:cubicBezTo>
                    <a:pt x="9" y="0"/>
                    <a:pt x="2" y="0"/>
                    <a:pt x="1" y="5"/>
                  </a:cubicBezTo>
                  <a:cubicBezTo>
                    <a:pt x="0" y="7"/>
                    <a:pt x="1" y="10"/>
                    <a:pt x="3" y="11"/>
                  </a:cubicBezTo>
                  <a:cubicBezTo>
                    <a:pt x="6" y="12"/>
                    <a:pt x="9" y="12"/>
                    <a:pt x="11" y="10"/>
                  </a:cubicBezTo>
                  <a:cubicBezTo>
                    <a:pt x="13" y="8"/>
                    <a:pt x="13" y="5"/>
                    <a:pt x="11" y="3"/>
                  </a:cubicBezTo>
                  <a:cubicBezTo>
                    <a:pt x="9" y="1"/>
                    <a:pt x="6" y="1"/>
                    <a:pt x="4" y="3"/>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
              <a:extLst>
                <a:ext uri="{FF2B5EF4-FFF2-40B4-BE49-F238E27FC236}">
                  <a16:creationId xmlns:a16="http://schemas.microsoft.com/office/drawing/2014/main" xmlns="" id="{79CD355F-DC4D-49E7-9FDA-1C424CDADB8B}"/>
                </a:ext>
              </a:extLst>
            </p:cNvPr>
            <p:cNvSpPr>
              <a:spLocks/>
            </p:cNvSpPr>
            <p:nvPr/>
          </p:nvSpPr>
          <p:spPr bwMode="auto">
            <a:xfrm>
              <a:off x="7218343" y="5566790"/>
              <a:ext cx="172272" cy="142497"/>
            </a:xfrm>
            <a:custGeom>
              <a:avLst/>
              <a:gdLst>
                <a:gd name="T0" fmla="*/ 11 w 18"/>
                <a:gd name="T1" fmla="*/ 5 h 15"/>
                <a:gd name="T2" fmla="*/ 7 w 18"/>
                <a:gd name="T3" fmla="*/ 4 h 15"/>
                <a:gd name="T4" fmla="*/ 5 w 18"/>
                <a:gd name="T5" fmla="*/ 11 h 15"/>
                <a:gd name="T6" fmla="*/ 12 w 18"/>
                <a:gd name="T7" fmla="*/ 13 h 15"/>
                <a:gd name="T8" fmla="*/ 9 w 18"/>
                <a:gd name="T9" fmla="*/ 0 h 15"/>
                <a:gd name="T10" fmla="*/ 6 w 18"/>
                <a:gd name="T11" fmla="*/ 13 h 15"/>
                <a:gd name="T12" fmla="*/ 13 w 18"/>
                <a:gd name="T13" fmla="*/ 12 h 15"/>
                <a:gd name="T14" fmla="*/ 11 w 18"/>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1" y="5"/>
                  </a:moveTo>
                  <a:cubicBezTo>
                    <a:pt x="10" y="4"/>
                    <a:pt x="8" y="4"/>
                    <a:pt x="7" y="4"/>
                  </a:cubicBezTo>
                  <a:cubicBezTo>
                    <a:pt x="4" y="5"/>
                    <a:pt x="4" y="9"/>
                    <a:pt x="5" y="11"/>
                  </a:cubicBezTo>
                  <a:cubicBezTo>
                    <a:pt x="7" y="13"/>
                    <a:pt x="9" y="14"/>
                    <a:pt x="12" y="13"/>
                  </a:cubicBezTo>
                  <a:cubicBezTo>
                    <a:pt x="18" y="10"/>
                    <a:pt x="16" y="0"/>
                    <a:pt x="9" y="0"/>
                  </a:cubicBezTo>
                  <a:cubicBezTo>
                    <a:pt x="2" y="1"/>
                    <a:pt x="0" y="10"/>
                    <a:pt x="6" y="13"/>
                  </a:cubicBezTo>
                  <a:cubicBezTo>
                    <a:pt x="8" y="15"/>
                    <a:pt x="11" y="14"/>
                    <a:pt x="13" y="12"/>
                  </a:cubicBezTo>
                  <a:cubicBezTo>
                    <a:pt x="14" y="9"/>
                    <a:pt x="13" y="6"/>
                    <a:pt x="11" y="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0">
              <a:extLst>
                <a:ext uri="{FF2B5EF4-FFF2-40B4-BE49-F238E27FC236}">
                  <a16:creationId xmlns:a16="http://schemas.microsoft.com/office/drawing/2014/main" xmlns="" id="{B6B5282E-6C99-44F0-AA59-086263ACE481}"/>
                </a:ext>
              </a:extLst>
            </p:cNvPr>
            <p:cNvSpPr>
              <a:spLocks/>
            </p:cNvSpPr>
            <p:nvPr/>
          </p:nvSpPr>
          <p:spPr bwMode="auto">
            <a:xfrm>
              <a:off x="6607946" y="5892193"/>
              <a:ext cx="133990" cy="133989"/>
            </a:xfrm>
            <a:custGeom>
              <a:avLst/>
              <a:gdLst>
                <a:gd name="T0" fmla="*/ 11 w 14"/>
                <a:gd name="T1" fmla="*/ 7 h 14"/>
                <a:gd name="T2" fmla="*/ 10 w 14"/>
                <a:gd name="T3" fmla="*/ 10 h 14"/>
                <a:gd name="T4" fmla="*/ 8 w 14"/>
                <a:gd name="T5" fmla="*/ 12 h 14"/>
                <a:gd name="T6" fmla="*/ 7 w 14"/>
                <a:gd name="T7" fmla="*/ 12 h 14"/>
                <a:gd name="T8" fmla="*/ 4 w 14"/>
                <a:gd name="T9" fmla="*/ 4 h 14"/>
                <a:gd name="T10" fmla="*/ 3 w 14"/>
                <a:gd name="T11" fmla="*/ 5 h 14"/>
                <a:gd name="T12" fmla="*/ 5 w 14"/>
                <a:gd name="T13" fmla="*/ 3 h 14"/>
                <a:gd name="T14" fmla="*/ 5 w 14"/>
                <a:gd name="T15" fmla="*/ 3 h 14"/>
                <a:gd name="T16" fmla="*/ 7 w 14"/>
                <a:gd name="T17" fmla="*/ 2 h 14"/>
                <a:gd name="T18" fmla="*/ 10 w 14"/>
                <a:gd name="T19" fmla="*/ 4 h 14"/>
                <a:gd name="T20" fmla="*/ 11 w 14"/>
                <a:gd name="T21" fmla="*/ 7 h 14"/>
                <a:gd name="T22" fmla="*/ 11 w 14"/>
                <a:gd name="T23" fmla="*/ 6 h 14"/>
                <a:gd name="T24" fmla="*/ 1 w 14"/>
                <a:gd name="T25" fmla="*/ 6 h 14"/>
                <a:gd name="T26" fmla="*/ 5 w 14"/>
                <a:gd name="T27" fmla="*/ 12 h 14"/>
                <a:gd name="T28" fmla="*/ 12 w 14"/>
                <a:gd name="T29" fmla="*/ 9 h 14"/>
                <a:gd name="T30" fmla="*/ 9 w 14"/>
                <a:gd name="T31" fmla="*/ 2 h 14"/>
                <a:gd name="T32" fmla="*/ 1 w 14"/>
                <a:gd name="T33" fmla="*/ 10 h 14"/>
                <a:gd name="T34" fmla="*/ 7 w 14"/>
                <a:gd name="T35" fmla="*/ 14 h 14"/>
                <a:gd name="T36" fmla="*/ 11 w 14"/>
                <a:gd name="T3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11" y="7"/>
                  </a:moveTo>
                  <a:cubicBezTo>
                    <a:pt x="11" y="8"/>
                    <a:pt x="10" y="9"/>
                    <a:pt x="10" y="10"/>
                  </a:cubicBezTo>
                  <a:cubicBezTo>
                    <a:pt x="10" y="11"/>
                    <a:pt x="9" y="11"/>
                    <a:pt x="8" y="12"/>
                  </a:cubicBezTo>
                  <a:cubicBezTo>
                    <a:pt x="8" y="12"/>
                    <a:pt x="7" y="12"/>
                    <a:pt x="7" y="12"/>
                  </a:cubicBezTo>
                  <a:cubicBezTo>
                    <a:pt x="6" y="9"/>
                    <a:pt x="5" y="7"/>
                    <a:pt x="4" y="4"/>
                  </a:cubicBezTo>
                  <a:cubicBezTo>
                    <a:pt x="3" y="4"/>
                    <a:pt x="3" y="5"/>
                    <a:pt x="3" y="5"/>
                  </a:cubicBezTo>
                  <a:cubicBezTo>
                    <a:pt x="4" y="4"/>
                    <a:pt x="5" y="3"/>
                    <a:pt x="5" y="3"/>
                  </a:cubicBezTo>
                  <a:cubicBezTo>
                    <a:pt x="5" y="3"/>
                    <a:pt x="5" y="3"/>
                    <a:pt x="5" y="3"/>
                  </a:cubicBezTo>
                  <a:cubicBezTo>
                    <a:pt x="6" y="3"/>
                    <a:pt x="7" y="3"/>
                    <a:pt x="7" y="2"/>
                  </a:cubicBezTo>
                  <a:cubicBezTo>
                    <a:pt x="8" y="3"/>
                    <a:pt x="9" y="3"/>
                    <a:pt x="10" y="4"/>
                  </a:cubicBezTo>
                  <a:cubicBezTo>
                    <a:pt x="10" y="5"/>
                    <a:pt x="11" y="6"/>
                    <a:pt x="11" y="7"/>
                  </a:cubicBezTo>
                  <a:cubicBezTo>
                    <a:pt x="11" y="6"/>
                    <a:pt x="11" y="6"/>
                    <a:pt x="11" y="6"/>
                  </a:cubicBezTo>
                  <a:cubicBezTo>
                    <a:pt x="11" y="0"/>
                    <a:pt x="1" y="0"/>
                    <a:pt x="1" y="6"/>
                  </a:cubicBezTo>
                  <a:cubicBezTo>
                    <a:pt x="1" y="9"/>
                    <a:pt x="3" y="12"/>
                    <a:pt x="5" y="12"/>
                  </a:cubicBezTo>
                  <a:cubicBezTo>
                    <a:pt x="8" y="13"/>
                    <a:pt x="10" y="12"/>
                    <a:pt x="12" y="9"/>
                  </a:cubicBezTo>
                  <a:cubicBezTo>
                    <a:pt x="14" y="7"/>
                    <a:pt x="12" y="3"/>
                    <a:pt x="9" y="2"/>
                  </a:cubicBezTo>
                  <a:cubicBezTo>
                    <a:pt x="5" y="0"/>
                    <a:pt x="0" y="5"/>
                    <a:pt x="1" y="10"/>
                  </a:cubicBezTo>
                  <a:cubicBezTo>
                    <a:pt x="2" y="13"/>
                    <a:pt x="5" y="14"/>
                    <a:pt x="7" y="14"/>
                  </a:cubicBezTo>
                  <a:cubicBezTo>
                    <a:pt x="10" y="13"/>
                    <a:pt x="12" y="10"/>
                    <a:pt x="11" y="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1">
              <a:extLst>
                <a:ext uri="{FF2B5EF4-FFF2-40B4-BE49-F238E27FC236}">
                  <a16:creationId xmlns:a16="http://schemas.microsoft.com/office/drawing/2014/main" xmlns="" id="{AC7F4BF8-E4E8-4830-A429-0C49709C3452}"/>
                </a:ext>
              </a:extLst>
            </p:cNvPr>
            <p:cNvSpPr>
              <a:spLocks/>
            </p:cNvSpPr>
            <p:nvPr/>
          </p:nvSpPr>
          <p:spPr bwMode="auto">
            <a:xfrm>
              <a:off x="6922715" y="5862418"/>
              <a:ext cx="142497" cy="172272"/>
            </a:xfrm>
            <a:custGeom>
              <a:avLst/>
              <a:gdLst>
                <a:gd name="T0" fmla="*/ 10 w 15"/>
                <a:gd name="T1" fmla="*/ 6 h 18"/>
                <a:gd name="T2" fmla="*/ 9 w 15"/>
                <a:gd name="T3" fmla="*/ 10 h 18"/>
                <a:gd name="T4" fmla="*/ 7 w 15"/>
                <a:gd name="T5" fmla="*/ 11 h 18"/>
                <a:gd name="T6" fmla="*/ 8 w 15"/>
                <a:gd name="T7" fmla="*/ 11 h 18"/>
                <a:gd name="T8" fmla="*/ 2 w 15"/>
                <a:gd name="T9" fmla="*/ 4 h 18"/>
                <a:gd name="T10" fmla="*/ 1 w 15"/>
                <a:gd name="T11" fmla="*/ 6 h 18"/>
                <a:gd name="T12" fmla="*/ 2 w 15"/>
                <a:gd name="T13" fmla="*/ 13 h 18"/>
                <a:gd name="T14" fmla="*/ 9 w 15"/>
                <a:gd name="T15" fmla="*/ 12 h 18"/>
                <a:gd name="T16" fmla="*/ 11 w 15"/>
                <a:gd name="T17" fmla="*/ 9 h 18"/>
                <a:gd name="T18" fmla="*/ 5 w 15"/>
                <a:gd name="T19" fmla="*/ 1 h 18"/>
                <a:gd name="T20" fmla="*/ 0 w 15"/>
                <a:gd name="T21" fmla="*/ 6 h 18"/>
                <a:gd name="T22" fmla="*/ 3 w 15"/>
                <a:gd name="T23" fmla="*/ 13 h 18"/>
                <a:gd name="T24" fmla="*/ 10 w 15"/>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8">
                  <a:moveTo>
                    <a:pt x="10" y="6"/>
                  </a:moveTo>
                  <a:cubicBezTo>
                    <a:pt x="9" y="5"/>
                    <a:pt x="9" y="6"/>
                    <a:pt x="9" y="10"/>
                  </a:cubicBezTo>
                  <a:cubicBezTo>
                    <a:pt x="9" y="10"/>
                    <a:pt x="8" y="11"/>
                    <a:pt x="7" y="11"/>
                  </a:cubicBezTo>
                  <a:cubicBezTo>
                    <a:pt x="7" y="11"/>
                    <a:pt x="7" y="11"/>
                    <a:pt x="8" y="11"/>
                  </a:cubicBezTo>
                  <a:cubicBezTo>
                    <a:pt x="6" y="8"/>
                    <a:pt x="4" y="6"/>
                    <a:pt x="2" y="4"/>
                  </a:cubicBezTo>
                  <a:cubicBezTo>
                    <a:pt x="2" y="5"/>
                    <a:pt x="1" y="6"/>
                    <a:pt x="1" y="6"/>
                  </a:cubicBezTo>
                  <a:cubicBezTo>
                    <a:pt x="0" y="9"/>
                    <a:pt x="0" y="12"/>
                    <a:pt x="2" y="13"/>
                  </a:cubicBezTo>
                  <a:cubicBezTo>
                    <a:pt x="5" y="15"/>
                    <a:pt x="8" y="14"/>
                    <a:pt x="9" y="12"/>
                  </a:cubicBezTo>
                  <a:cubicBezTo>
                    <a:pt x="10" y="11"/>
                    <a:pt x="10" y="10"/>
                    <a:pt x="11" y="9"/>
                  </a:cubicBezTo>
                  <a:cubicBezTo>
                    <a:pt x="12" y="5"/>
                    <a:pt x="10" y="0"/>
                    <a:pt x="5" y="1"/>
                  </a:cubicBezTo>
                  <a:cubicBezTo>
                    <a:pt x="3" y="2"/>
                    <a:pt x="1" y="4"/>
                    <a:pt x="0" y="6"/>
                  </a:cubicBezTo>
                  <a:cubicBezTo>
                    <a:pt x="0" y="9"/>
                    <a:pt x="1" y="11"/>
                    <a:pt x="3" y="13"/>
                  </a:cubicBezTo>
                  <a:cubicBezTo>
                    <a:pt x="8" y="18"/>
                    <a:pt x="15" y="11"/>
                    <a:pt x="10" y="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7" name="图片 26" descr="图片包含 植物, 仙人掌&#10;&#10;已生成极高可信度的说明">
              <a:extLst>
                <a:ext uri="{FF2B5EF4-FFF2-40B4-BE49-F238E27FC236}">
                  <a16:creationId xmlns:a16="http://schemas.microsoft.com/office/drawing/2014/main" xmlns="" id="{C93ECEEE-6B6D-4E7A-A082-CDACA819564F}"/>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327386" y="3007350"/>
              <a:ext cx="1816904" cy="2884843"/>
            </a:xfrm>
            <a:prstGeom prst="rect">
              <a:avLst/>
            </a:prstGeom>
          </p:spPr>
        </p:pic>
        <p:pic>
          <p:nvPicPr>
            <p:cNvPr id="30" name="图片 29">
              <a:extLst>
                <a:ext uri="{FF2B5EF4-FFF2-40B4-BE49-F238E27FC236}">
                  <a16:creationId xmlns:a16="http://schemas.microsoft.com/office/drawing/2014/main" xmlns="" id="{CA3D2F7F-2871-439A-B935-E1A762EC9EB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630555" y="1450235"/>
              <a:ext cx="869313" cy="1068826"/>
            </a:xfrm>
            <a:prstGeom prst="rect">
              <a:avLst/>
            </a:prstGeom>
          </p:spPr>
        </p:pic>
      </p:grpSp>
      <p:sp>
        <p:nvSpPr>
          <p:cNvPr id="32" name="Text Box 3">
            <a:extLst>
              <a:ext uri="{FF2B5EF4-FFF2-40B4-BE49-F238E27FC236}">
                <a16:creationId xmlns:a16="http://schemas.microsoft.com/office/drawing/2014/main" xmlns="" id="{6E752604-8D5B-439C-A3BB-BB4D90E4FF38}"/>
              </a:ext>
            </a:extLst>
          </p:cNvPr>
          <p:cNvSpPr>
            <a:spLocks noChangeArrowheads="1"/>
          </p:cNvSpPr>
          <p:nvPr/>
        </p:nvSpPr>
        <p:spPr bwMode="auto">
          <a:xfrm>
            <a:off x="2514806" y="2909627"/>
            <a:ext cx="1544013" cy="1038746"/>
          </a:xfrm>
          <a:prstGeom prst="rect">
            <a:avLst/>
          </a:prstGeom>
          <a:noFill/>
        </p:spPr>
        <p:txBody>
          <a:bodyPr wrap="none">
            <a:spAutoFit/>
          </a:bodyPr>
          <a:lstStyle/>
          <a:p>
            <a:pPr algn="ctr">
              <a:spcBef>
                <a:spcPct val="0"/>
              </a:spcBef>
            </a:pPr>
            <a:r>
              <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itchFamily="34" charset="0"/>
              </a:rPr>
              <a:t>目  录</a:t>
            </a:r>
            <a:endParaRPr lang="en-US" altLang="zh-CN" sz="44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itchFamily="34" charset="0"/>
            </a:endParaRPr>
          </a:p>
          <a:p>
            <a:pPr algn="ctr">
              <a:spcBef>
                <a:spcPct val="0"/>
              </a:spcBef>
            </a:pPr>
            <a:r>
              <a:rPr lang="en-US" altLang="zh-CN" dirty="0">
                <a:solidFill>
                  <a:schemeClr val="tx1">
                    <a:lumMod val="75000"/>
                    <a:lumOff val="25000"/>
                  </a:schemeClr>
                </a:solidFill>
                <a:latin typeface="微软雅黑" pitchFamily="34" charset="-122"/>
                <a:ea typeface="微软雅黑" pitchFamily="34" charset="-122"/>
              </a:rPr>
              <a:t>COMPANY</a:t>
            </a:r>
            <a:endParaRPr lang="zh-CN" altLang="en-US" dirty="0">
              <a:solidFill>
                <a:schemeClr val="tx1">
                  <a:lumMod val="75000"/>
                  <a:lumOff val="25000"/>
                </a:schemeClr>
              </a:solidFill>
              <a:latin typeface="微软雅黑" pitchFamily="34" charset="-122"/>
              <a:ea typeface="微软雅黑" pitchFamily="34" charset="-122"/>
            </a:endParaRPr>
          </a:p>
        </p:txBody>
      </p:sp>
      <p:grpSp>
        <p:nvGrpSpPr>
          <p:cNvPr id="33" name="组合 32">
            <a:extLst>
              <a:ext uri="{FF2B5EF4-FFF2-40B4-BE49-F238E27FC236}">
                <a16:creationId xmlns:a16="http://schemas.microsoft.com/office/drawing/2014/main" xmlns="" id="{2FFDEBFD-8DB1-4D01-A6C9-DCF6D8D7DBA5}"/>
              </a:ext>
            </a:extLst>
          </p:cNvPr>
          <p:cNvGrpSpPr/>
          <p:nvPr/>
        </p:nvGrpSpPr>
        <p:grpSpPr>
          <a:xfrm>
            <a:off x="6692728" y="1003651"/>
            <a:ext cx="3894641" cy="1189038"/>
            <a:chOff x="6446360" y="1354143"/>
            <a:chExt cx="3894641" cy="1189038"/>
          </a:xfrm>
        </p:grpSpPr>
        <p:sp>
          <p:nvSpPr>
            <p:cNvPr id="34" name="Freeform 9">
              <a:extLst>
                <a:ext uri="{FF2B5EF4-FFF2-40B4-BE49-F238E27FC236}">
                  <a16:creationId xmlns:a16="http://schemas.microsoft.com/office/drawing/2014/main" xmlns="" id="{E9A25ECE-16AA-42AD-937E-634588F8F377}"/>
                </a:ext>
              </a:extLst>
            </p:cNvPr>
            <p:cNvSpPr>
              <a:spLocks/>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solidFill>
                  <a:srgbClr val="515161"/>
                </a:solidFill>
              </a:endParaRPr>
            </a:p>
          </p:txBody>
        </p:sp>
        <p:sp>
          <p:nvSpPr>
            <p:cNvPr id="35" name="TextBox 32">
              <a:extLst>
                <a:ext uri="{FF2B5EF4-FFF2-40B4-BE49-F238E27FC236}">
                  <a16:creationId xmlns:a16="http://schemas.microsoft.com/office/drawing/2014/main" xmlns="" id="{DCF0FC82-549A-47BC-A17F-AB55B8042346}"/>
                </a:ext>
              </a:extLst>
            </p:cNvPr>
            <p:cNvSpPr txBox="1">
              <a:spLocks noChangeArrowheads="1"/>
            </p:cNvSpPr>
            <p:nvPr/>
          </p:nvSpPr>
          <p:spPr bwMode="auto">
            <a:xfrm>
              <a:off x="6651636" y="1523248"/>
              <a:ext cx="6030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a:solidFill>
                    <a:srgbClr val="1BA271"/>
                  </a:solidFill>
                  <a:latin typeface="方正卡通简体" panose="03000509000000000000" pitchFamily="65" charset="-122"/>
                  <a:ea typeface="方正卡通简体" panose="03000509000000000000" pitchFamily="65" charset="-122"/>
                </a:rPr>
                <a:t>01</a:t>
              </a:r>
              <a:endParaRPr lang="zh-CN" altLang="en-US" sz="3600" dirty="0">
                <a:solidFill>
                  <a:srgbClr val="1BA271"/>
                </a:solidFill>
                <a:latin typeface="方正卡通简体" panose="03000509000000000000" pitchFamily="65" charset="-122"/>
                <a:ea typeface="方正卡通简体" panose="03000509000000000000" pitchFamily="65" charset="-122"/>
              </a:endParaRPr>
            </a:p>
          </p:txBody>
        </p:sp>
        <p:sp>
          <p:nvSpPr>
            <p:cNvPr id="36" name="矩形 35">
              <a:extLst>
                <a:ext uri="{FF2B5EF4-FFF2-40B4-BE49-F238E27FC236}">
                  <a16:creationId xmlns:a16="http://schemas.microsoft.com/office/drawing/2014/main" xmlns="" id="{4B29C76D-2254-455E-965F-1BEF82965A98}"/>
                </a:ext>
              </a:extLst>
            </p:cNvPr>
            <p:cNvSpPr/>
            <p:nvPr/>
          </p:nvSpPr>
          <p:spPr>
            <a:xfrm>
              <a:off x="7448417" y="1948662"/>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itchFamily="34" charset="-122"/>
                  <a:ea typeface="微软雅黑" pitchFamily="34" charset="-122"/>
                </a:rPr>
                <a:t>Please add the title here</a:t>
              </a:r>
            </a:p>
          </p:txBody>
        </p:sp>
        <p:sp>
          <p:nvSpPr>
            <p:cNvPr id="37" name="TextBox 76">
              <a:extLst>
                <a:ext uri="{FF2B5EF4-FFF2-40B4-BE49-F238E27FC236}">
                  <a16:creationId xmlns:a16="http://schemas.microsoft.com/office/drawing/2014/main" xmlns="" id="{D2EC5CFC-B250-4266-A37B-E320DA654684}"/>
                </a:ext>
              </a:extLst>
            </p:cNvPr>
            <p:cNvSpPr txBox="1"/>
            <p:nvPr/>
          </p:nvSpPr>
          <p:spPr>
            <a:xfrm>
              <a:off x="7448416" y="1486034"/>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grpSp>
        <p:nvGrpSpPr>
          <p:cNvPr id="38" name="组合 37">
            <a:extLst>
              <a:ext uri="{FF2B5EF4-FFF2-40B4-BE49-F238E27FC236}">
                <a16:creationId xmlns:a16="http://schemas.microsoft.com/office/drawing/2014/main" xmlns="" id="{9E62781A-DEA9-4059-849C-97DC90CA4F3C}"/>
              </a:ext>
            </a:extLst>
          </p:cNvPr>
          <p:cNvGrpSpPr/>
          <p:nvPr/>
        </p:nvGrpSpPr>
        <p:grpSpPr>
          <a:xfrm>
            <a:off x="6692728" y="2224205"/>
            <a:ext cx="3894641" cy="1189038"/>
            <a:chOff x="6446360" y="1354143"/>
            <a:chExt cx="3894641" cy="1189038"/>
          </a:xfrm>
        </p:grpSpPr>
        <p:sp>
          <p:nvSpPr>
            <p:cNvPr id="39" name="Freeform 9">
              <a:extLst>
                <a:ext uri="{FF2B5EF4-FFF2-40B4-BE49-F238E27FC236}">
                  <a16:creationId xmlns:a16="http://schemas.microsoft.com/office/drawing/2014/main" xmlns="" id="{E1C09C5F-240B-474D-B7E0-DE7C8DFE5FDE}"/>
                </a:ext>
              </a:extLst>
            </p:cNvPr>
            <p:cNvSpPr>
              <a:spLocks/>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solidFill>
                  <a:srgbClr val="515161"/>
                </a:solidFill>
              </a:endParaRPr>
            </a:p>
          </p:txBody>
        </p:sp>
        <p:sp>
          <p:nvSpPr>
            <p:cNvPr id="40" name="TextBox 32">
              <a:extLst>
                <a:ext uri="{FF2B5EF4-FFF2-40B4-BE49-F238E27FC236}">
                  <a16:creationId xmlns:a16="http://schemas.microsoft.com/office/drawing/2014/main" xmlns="" id="{52F152CF-6355-4F64-89B6-C814A572FBDE}"/>
                </a:ext>
              </a:extLst>
            </p:cNvPr>
            <p:cNvSpPr txBox="1">
              <a:spLocks noChangeArrowheads="1"/>
            </p:cNvSpPr>
            <p:nvPr/>
          </p:nvSpPr>
          <p:spPr bwMode="auto">
            <a:xfrm>
              <a:off x="6651636" y="1523248"/>
              <a:ext cx="6110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a:solidFill>
                    <a:srgbClr val="1BA271"/>
                  </a:solidFill>
                  <a:latin typeface="方正卡通简体" panose="03000509000000000000" pitchFamily="65" charset="-122"/>
                  <a:ea typeface="方正卡通简体" panose="03000509000000000000" pitchFamily="65" charset="-122"/>
                </a:rPr>
                <a:t>02</a:t>
              </a:r>
              <a:endParaRPr lang="zh-CN" altLang="en-US" sz="3600" dirty="0">
                <a:solidFill>
                  <a:srgbClr val="1BA271"/>
                </a:solidFill>
                <a:latin typeface="方正卡通简体" panose="03000509000000000000" pitchFamily="65" charset="-122"/>
                <a:ea typeface="方正卡通简体" panose="03000509000000000000" pitchFamily="65" charset="-122"/>
              </a:endParaRPr>
            </a:p>
          </p:txBody>
        </p:sp>
        <p:sp>
          <p:nvSpPr>
            <p:cNvPr id="41" name="矩形 40">
              <a:extLst>
                <a:ext uri="{FF2B5EF4-FFF2-40B4-BE49-F238E27FC236}">
                  <a16:creationId xmlns:a16="http://schemas.microsoft.com/office/drawing/2014/main" xmlns="" id="{4DFB5C50-32F9-4691-92C5-7BBFC2907BF8}"/>
                </a:ext>
              </a:extLst>
            </p:cNvPr>
            <p:cNvSpPr/>
            <p:nvPr/>
          </p:nvSpPr>
          <p:spPr>
            <a:xfrm>
              <a:off x="7448417" y="1948662"/>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itchFamily="34" charset="-122"/>
                  <a:ea typeface="微软雅黑" pitchFamily="34" charset="-122"/>
                </a:rPr>
                <a:t>Please add the title here</a:t>
              </a:r>
            </a:p>
          </p:txBody>
        </p:sp>
        <p:sp>
          <p:nvSpPr>
            <p:cNvPr id="42" name="TextBox 76">
              <a:extLst>
                <a:ext uri="{FF2B5EF4-FFF2-40B4-BE49-F238E27FC236}">
                  <a16:creationId xmlns:a16="http://schemas.microsoft.com/office/drawing/2014/main" xmlns="" id="{5E3EB832-8F09-4CC9-BA83-F4385E3618B7}"/>
                </a:ext>
              </a:extLst>
            </p:cNvPr>
            <p:cNvSpPr txBox="1"/>
            <p:nvPr/>
          </p:nvSpPr>
          <p:spPr>
            <a:xfrm>
              <a:off x="7448416" y="1486034"/>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grpSp>
        <p:nvGrpSpPr>
          <p:cNvPr id="43" name="组合 42">
            <a:extLst>
              <a:ext uri="{FF2B5EF4-FFF2-40B4-BE49-F238E27FC236}">
                <a16:creationId xmlns:a16="http://schemas.microsoft.com/office/drawing/2014/main" xmlns="" id="{E6CEF9B6-2616-4C77-A4A9-31ED9FD9D8D8}"/>
              </a:ext>
            </a:extLst>
          </p:cNvPr>
          <p:cNvGrpSpPr/>
          <p:nvPr/>
        </p:nvGrpSpPr>
        <p:grpSpPr>
          <a:xfrm>
            <a:off x="6692728" y="3444759"/>
            <a:ext cx="3894641" cy="1189038"/>
            <a:chOff x="6446360" y="1354143"/>
            <a:chExt cx="3894641" cy="1189038"/>
          </a:xfrm>
        </p:grpSpPr>
        <p:sp>
          <p:nvSpPr>
            <p:cNvPr id="44" name="Freeform 9">
              <a:extLst>
                <a:ext uri="{FF2B5EF4-FFF2-40B4-BE49-F238E27FC236}">
                  <a16:creationId xmlns:a16="http://schemas.microsoft.com/office/drawing/2014/main" xmlns="" id="{B269943C-A6E6-4B9D-A65E-3E396797A01D}"/>
                </a:ext>
              </a:extLst>
            </p:cNvPr>
            <p:cNvSpPr>
              <a:spLocks/>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solidFill>
                  <a:srgbClr val="515161"/>
                </a:solidFill>
              </a:endParaRPr>
            </a:p>
          </p:txBody>
        </p:sp>
        <p:sp>
          <p:nvSpPr>
            <p:cNvPr id="45" name="TextBox 32">
              <a:extLst>
                <a:ext uri="{FF2B5EF4-FFF2-40B4-BE49-F238E27FC236}">
                  <a16:creationId xmlns:a16="http://schemas.microsoft.com/office/drawing/2014/main" xmlns="" id="{6AAEAB06-0E5E-460D-8B7E-AFB39D5CC4F3}"/>
                </a:ext>
              </a:extLst>
            </p:cNvPr>
            <p:cNvSpPr txBox="1">
              <a:spLocks noChangeArrowheads="1"/>
            </p:cNvSpPr>
            <p:nvPr/>
          </p:nvSpPr>
          <p:spPr bwMode="auto">
            <a:xfrm>
              <a:off x="6651636" y="1523248"/>
              <a:ext cx="6078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a:solidFill>
                    <a:srgbClr val="1BA271"/>
                  </a:solidFill>
                  <a:latin typeface="方正卡通简体" panose="03000509000000000000" pitchFamily="65" charset="-122"/>
                  <a:ea typeface="方正卡通简体" panose="03000509000000000000" pitchFamily="65" charset="-122"/>
                </a:rPr>
                <a:t>03</a:t>
              </a:r>
              <a:endParaRPr lang="zh-CN" altLang="en-US" sz="3600" dirty="0">
                <a:solidFill>
                  <a:srgbClr val="1BA271"/>
                </a:solidFill>
                <a:latin typeface="方正卡通简体" panose="03000509000000000000" pitchFamily="65" charset="-122"/>
                <a:ea typeface="方正卡通简体" panose="03000509000000000000" pitchFamily="65" charset="-122"/>
              </a:endParaRPr>
            </a:p>
          </p:txBody>
        </p:sp>
        <p:sp>
          <p:nvSpPr>
            <p:cNvPr id="46" name="矩形 45">
              <a:extLst>
                <a:ext uri="{FF2B5EF4-FFF2-40B4-BE49-F238E27FC236}">
                  <a16:creationId xmlns:a16="http://schemas.microsoft.com/office/drawing/2014/main" xmlns="" id="{882AF86E-613D-447A-890D-FFEBD16C5889}"/>
                </a:ext>
              </a:extLst>
            </p:cNvPr>
            <p:cNvSpPr/>
            <p:nvPr/>
          </p:nvSpPr>
          <p:spPr>
            <a:xfrm>
              <a:off x="7448417" y="1948662"/>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itchFamily="34" charset="-122"/>
                  <a:ea typeface="微软雅黑" pitchFamily="34" charset="-122"/>
                </a:rPr>
                <a:t>Please add the title here</a:t>
              </a:r>
            </a:p>
          </p:txBody>
        </p:sp>
        <p:sp>
          <p:nvSpPr>
            <p:cNvPr id="47" name="TextBox 76">
              <a:extLst>
                <a:ext uri="{FF2B5EF4-FFF2-40B4-BE49-F238E27FC236}">
                  <a16:creationId xmlns:a16="http://schemas.microsoft.com/office/drawing/2014/main" xmlns="" id="{9C45830B-358B-4D35-AD9A-68A8557D6ECB}"/>
                </a:ext>
              </a:extLst>
            </p:cNvPr>
            <p:cNvSpPr txBox="1"/>
            <p:nvPr/>
          </p:nvSpPr>
          <p:spPr>
            <a:xfrm>
              <a:off x="7448416" y="1486034"/>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grpSp>
        <p:nvGrpSpPr>
          <p:cNvPr id="48" name="组合 47">
            <a:extLst>
              <a:ext uri="{FF2B5EF4-FFF2-40B4-BE49-F238E27FC236}">
                <a16:creationId xmlns:a16="http://schemas.microsoft.com/office/drawing/2014/main" xmlns="" id="{F787CA87-C34B-40CD-AB0D-A5116B33C367}"/>
              </a:ext>
            </a:extLst>
          </p:cNvPr>
          <p:cNvGrpSpPr/>
          <p:nvPr/>
        </p:nvGrpSpPr>
        <p:grpSpPr>
          <a:xfrm>
            <a:off x="6692728" y="4665312"/>
            <a:ext cx="3894641" cy="1189038"/>
            <a:chOff x="6446360" y="1354143"/>
            <a:chExt cx="3894641" cy="1189038"/>
          </a:xfrm>
        </p:grpSpPr>
        <p:sp>
          <p:nvSpPr>
            <p:cNvPr id="49" name="Freeform 9">
              <a:extLst>
                <a:ext uri="{FF2B5EF4-FFF2-40B4-BE49-F238E27FC236}">
                  <a16:creationId xmlns:a16="http://schemas.microsoft.com/office/drawing/2014/main" xmlns="" id="{06356126-4D98-4A96-9CFB-5DB1FE223EB8}"/>
                </a:ext>
              </a:extLst>
            </p:cNvPr>
            <p:cNvSpPr>
              <a:spLocks/>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solidFill>
                  <a:srgbClr val="515161"/>
                </a:solidFill>
              </a:endParaRPr>
            </a:p>
          </p:txBody>
        </p:sp>
        <p:sp>
          <p:nvSpPr>
            <p:cNvPr id="50" name="TextBox 32">
              <a:extLst>
                <a:ext uri="{FF2B5EF4-FFF2-40B4-BE49-F238E27FC236}">
                  <a16:creationId xmlns:a16="http://schemas.microsoft.com/office/drawing/2014/main" xmlns="" id="{326B7298-1FE7-488E-8FE4-1E6BD79D7D2D}"/>
                </a:ext>
              </a:extLst>
            </p:cNvPr>
            <p:cNvSpPr txBox="1">
              <a:spLocks noChangeArrowheads="1"/>
            </p:cNvSpPr>
            <p:nvPr/>
          </p:nvSpPr>
          <p:spPr bwMode="auto">
            <a:xfrm>
              <a:off x="6651636" y="1523248"/>
              <a:ext cx="6110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a:solidFill>
                    <a:srgbClr val="1BA271"/>
                  </a:solidFill>
                  <a:latin typeface="方正卡通简体" panose="03000509000000000000" pitchFamily="65" charset="-122"/>
                  <a:ea typeface="方正卡通简体" panose="03000509000000000000" pitchFamily="65" charset="-122"/>
                </a:rPr>
                <a:t>04</a:t>
              </a:r>
              <a:endParaRPr lang="zh-CN" altLang="en-US" sz="3600" dirty="0">
                <a:solidFill>
                  <a:srgbClr val="1BA271"/>
                </a:solidFill>
                <a:latin typeface="方正卡通简体" panose="03000509000000000000" pitchFamily="65" charset="-122"/>
                <a:ea typeface="方正卡通简体" panose="03000509000000000000" pitchFamily="65" charset="-122"/>
              </a:endParaRPr>
            </a:p>
          </p:txBody>
        </p:sp>
        <p:sp>
          <p:nvSpPr>
            <p:cNvPr id="51" name="矩形 50">
              <a:extLst>
                <a:ext uri="{FF2B5EF4-FFF2-40B4-BE49-F238E27FC236}">
                  <a16:creationId xmlns:a16="http://schemas.microsoft.com/office/drawing/2014/main" xmlns="" id="{88769E8E-21E2-4A40-935D-B10D15175453}"/>
                </a:ext>
              </a:extLst>
            </p:cNvPr>
            <p:cNvSpPr/>
            <p:nvPr/>
          </p:nvSpPr>
          <p:spPr>
            <a:xfrm>
              <a:off x="7448417" y="1948662"/>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itchFamily="34" charset="-122"/>
                  <a:ea typeface="微软雅黑" pitchFamily="34" charset="-122"/>
                </a:rPr>
                <a:t>Please add the title here</a:t>
              </a:r>
            </a:p>
          </p:txBody>
        </p:sp>
        <p:sp>
          <p:nvSpPr>
            <p:cNvPr id="52" name="TextBox 76">
              <a:extLst>
                <a:ext uri="{FF2B5EF4-FFF2-40B4-BE49-F238E27FC236}">
                  <a16:creationId xmlns:a16="http://schemas.microsoft.com/office/drawing/2014/main" xmlns="" id="{219C8A31-35FB-429F-9789-C11577276B95}"/>
                </a:ext>
              </a:extLst>
            </p:cNvPr>
            <p:cNvSpPr txBox="1"/>
            <p:nvPr/>
          </p:nvSpPr>
          <p:spPr>
            <a:xfrm>
              <a:off x="7448416" y="1486034"/>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spTree>
    <p:extLst>
      <p:ext uri="{BB962C8B-B14F-4D97-AF65-F5344CB8AC3E}">
        <p14:creationId xmlns:p14="http://schemas.microsoft.com/office/powerpoint/2010/main" val="127258978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39" name="Group 83"/>
          <p:cNvGrpSpPr/>
          <p:nvPr/>
        </p:nvGrpSpPr>
        <p:grpSpPr>
          <a:xfrm>
            <a:off x="2616303" y="5465180"/>
            <a:ext cx="429624" cy="429624"/>
            <a:chOff x="1787872" y="3796481"/>
            <a:chExt cx="296916" cy="296916"/>
          </a:xfrm>
          <a:solidFill>
            <a:srgbClr val="1BA271"/>
          </a:solidFill>
        </p:grpSpPr>
        <p:sp>
          <p:nvSpPr>
            <p:cNvPr id="40"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41" name="Freeform 13"/>
            <p:cNvSpPr>
              <a:spLocks/>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42" name="Group 84"/>
          <p:cNvGrpSpPr/>
          <p:nvPr/>
        </p:nvGrpSpPr>
        <p:grpSpPr>
          <a:xfrm>
            <a:off x="3854561" y="5477198"/>
            <a:ext cx="429624" cy="405589"/>
            <a:chOff x="2578955" y="3804786"/>
            <a:chExt cx="296915" cy="280306"/>
          </a:xfrm>
          <a:solidFill>
            <a:srgbClr val="1BA271"/>
          </a:solidFill>
        </p:grpSpPr>
        <p:sp>
          <p:nvSpPr>
            <p:cNvPr id="43"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44" name="Rectangle 15"/>
            <p:cNvSpPr>
              <a:spLocks noChangeArrowheads="1"/>
            </p:cNvSpPr>
            <p:nvPr/>
          </p:nvSpPr>
          <p:spPr bwMode="auto">
            <a:xfrm>
              <a:off x="2599718" y="3935595"/>
              <a:ext cx="43604" cy="53985"/>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45" name="Freeform 16"/>
            <p:cNvSpPr>
              <a:spLocks/>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46"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47" name="Rectangle 18"/>
            <p:cNvSpPr>
              <a:spLocks noChangeArrowheads="1"/>
            </p:cNvSpPr>
            <p:nvPr/>
          </p:nvSpPr>
          <p:spPr bwMode="auto">
            <a:xfrm>
              <a:off x="2703534" y="3894068"/>
              <a:ext cx="45679" cy="105894"/>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48" name="Freeform 19"/>
            <p:cNvSpPr>
              <a:spLocks/>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49"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0" name="Rectangle 21"/>
            <p:cNvSpPr>
              <a:spLocks noChangeArrowheads="1"/>
            </p:cNvSpPr>
            <p:nvPr/>
          </p:nvSpPr>
          <p:spPr bwMode="auto">
            <a:xfrm>
              <a:off x="2811504" y="3825550"/>
              <a:ext cx="45679" cy="128733"/>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51" name="Freeform 22"/>
            <p:cNvSpPr>
              <a:spLocks/>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52"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3"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4" name="Freeform 30"/>
          <p:cNvSpPr>
            <a:spLocks/>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5" name="Freeform 31"/>
          <p:cNvSpPr>
            <a:spLocks/>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6"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57" name="Group 82"/>
          <p:cNvGrpSpPr/>
          <p:nvPr/>
        </p:nvGrpSpPr>
        <p:grpSpPr>
          <a:xfrm>
            <a:off x="6292020" y="4458465"/>
            <a:ext cx="507739" cy="474691"/>
            <a:chOff x="4067683" y="3042772"/>
            <a:chExt cx="350901" cy="328061"/>
          </a:xfrm>
          <a:solidFill>
            <a:srgbClr val="1BA271"/>
          </a:solidFill>
        </p:grpSpPr>
        <p:sp>
          <p:nvSpPr>
            <p:cNvPr id="58"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59" name="Freeform 34"/>
            <p:cNvSpPr>
              <a:spLocks/>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0" name="Freeform 35"/>
            <p:cNvSpPr>
              <a:spLocks/>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61" name="Group 79"/>
          <p:cNvGrpSpPr/>
          <p:nvPr/>
        </p:nvGrpSpPr>
        <p:grpSpPr>
          <a:xfrm>
            <a:off x="1441893" y="3438972"/>
            <a:ext cx="369536" cy="492715"/>
            <a:chOff x="1092301" y="2278682"/>
            <a:chExt cx="255389" cy="340519"/>
          </a:xfrm>
          <a:solidFill>
            <a:srgbClr val="1BA271"/>
          </a:solidFill>
        </p:grpSpPr>
        <p:sp>
          <p:nvSpPr>
            <p:cNvPr id="62"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3" name="Freeform 42"/>
            <p:cNvSpPr>
              <a:spLocks/>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4" name="Freeform 43"/>
            <p:cNvSpPr>
              <a:spLocks/>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5" name="Freeform 44"/>
            <p:cNvSpPr>
              <a:spLocks/>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6" name="Freeform 45"/>
            <p:cNvSpPr>
              <a:spLocks/>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7" name="Freeform 46"/>
            <p:cNvSpPr>
              <a:spLocks/>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68" name="Rectangle 47"/>
            <p:cNvSpPr>
              <a:spLocks noChangeArrowheads="1"/>
            </p:cNvSpPr>
            <p:nvPr/>
          </p:nvSpPr>
          <p:spPr bwMode="auto">
            <a:xfrm>
              <a:off x="1198194" y="2426102"/>
              <a:ext cx="41527" cy="149496"/>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69" name="Freeform 48"/>
            <p:cNvSpPr>
              <a:spLocks/>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70" name="Group 80"/>
          <p:cNvGrpSpPr/>
          <p:nvPr/>
        </p:nvGrpSpPr>
        <p:grpSpPr>
          <a:xfrm>
            <a:off x="3836536" y="3517202"/>
            <a:ext cx="465675" cy="333485"/>
            <a:chOff x="2566497" y="2332666"/>
            <a:chExt cx="321832" cy="230473"/>
          </a:xfrm>
          <a:solidFill>
            <a:srgbClr val="1BA271"/>
          </a:solidFill>
        </p:grpSpPr>
        <p:sp>
          <p:nvSpPr>
            <p:cNvPr id="71" name="Freeform 49"/>
            <p:cNvSpPr>
              <a:spLocks/>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72" name="Freeform 50"/>
            <p:cNvSpPr>
              <a:spLocks/>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73" name="Freeform 51"/>
            <p:cNvSpPr>
              <a:spLocks/>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74"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75"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76"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77"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78" name="Group 78"/>
          <p:cNvGrpSpPr/>
          <p:nvPr/>
        </p:nvGrpSpPr>
        <p:grpSpPr>
          <a:xfrm>
            <a:off x="5183979" y="2448811"/>
            <a:ext cx="198288" cy="468685"/>
            <a:chOff x="3405334" y="1535355"/>
            <a:chExt cx="137038" cy="323909"/>
          </a:xfrm>
          <a:solidFill>
            <a:srgbClr val="1BA271"/>
          </a:solidFill>
        </p:grpSpPr>
        <p:sp>
          <p:nvSpPr>
            <p:cNvPr id="79" name="Freeform 61"/>
            <p:cNvSpPr>
              <a:spLocks/>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0" name="Freeform 62"/>
            <p:cNvSpPr>
              <a:spLocks/>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81"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2"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3"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84" name="Group 74"/>
          <p:cNvGrpSpPr/>
          <p:nvPr/>
        </p:nvGrpSpPr>
        <p:grpSpPr>
          <a:xfrm>
            <a:off x="5157057" y="1472262"/>
            <a:ext cx="249363" cy="450653"/>
            <a:chOff x="3386647" y="802411"/>
            <a:chExt cx="172336" cy="311450"/>
          </a:xfrm>
          <a:solidFill>
            <a:srgbClr val="1BA271"/>
          </a:solidFill>
        </p:grpSpPr>
        <p:sp>
          <p:nvSpPr>
            <p:cNvPr id="85" name="Freeform 71"/>
            <p:cNvSpPr>
              <a:spLocks/>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6"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7" name="Freeform 73"/>
            <p:cNvSpPr>
              <a:spLocks/>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8" name="Freeform 74"/>
            <p:cNvSpPr>
              <a:spLocks/>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89" name="Line 75"/>
            <p:cNvSpPr>
              <a:spLocks noChangeShapeType="1"/>
            </p:cNvSpPr>
            <p:nvPr/>
          </p:nvSpPr>
          <p:spPr bwMode="auto">
            <a:xfrm>
              <a:off x="3534067" y="924914"/>
              <a:ext cx="2077" cy="2077"/>
            </a:xfrm>
            <a:prstGeom prst="line">
              <a:avLst/>
            </a:pr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90" name="Group 75"/>
          <p:cNvGrpSpPr/>
          <p:nvPr/>
        </p:nvGrpSpPr>
        <p:grpSpPr>
          <a:xfrm>
            <a:off x="6309928" y="1466252"/>
            <a:ext cx="474691" cy="462672"/>
            <a:chOff x="4080141" y="798258"/>
            <a:chExt cx="328062" cy="319755"/>
          </a:xfrm>
          <a:solidFill>
            <a:srgbClr val="1BA271"/>
          </a:solidFill>
        </p:grpSpPr>
        <p:sp>
          <p:nvSpPr>
            <p:cNvPr id="91" name="Freeform 76"/>
            <p:cNvSpPr>
              <a:spLocks/>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92" name="Freeform 77"/>
            <p:cNvSpPr>
              <a:spLocks/>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93" name="Group 73"/>
          <p:cNvGrpSpPr/>
          <p:nvPr/>
        </p:nvGrpSpPr>
        <p:grpSpPr>
          <a:xfrm>
            <a:off x="3812500" y="1469375"/>
            <a:ext cx="513747" cy="453656"/>
            <a:chOff x="2549886" y="800334"/>
            <a:chExt cx="355053" cy="313526"/>
          </a:xfrm>
          <a:solidFill>
            <a:srgbClr val="1BA271"/>
          </a:solidFill>
        </p:grpSpPr>
        <p:sp>
          <p:nvSpPr>
            <p:cNvPr id="94" name="Freeform 88"/>
            <p:cNvSpPr>
              <a:spLocks/>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95" name="Freeform 89"/>
            <p:cNvSpPr>
              <a:spLocks/>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96" name="Freeform 90"/>
            <p:cNvSpPr>
              <a:spLocks/>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97" name="Group 81"/>
          <p:cNvGrpSpPr/>
          <p:nvPr/>
        </p:nvGrpSpPr>
        <p:grpSpPr>
          <a:xfrm>
            <a:off x="7503651" y="3472136"/>
            <a:ext cx="465677" cy="423619"/>
            <a:chOff x="4821392" y="2301522"/>
            <a:chExt cx="321831" cy="292764"/>
          </a:xfrm>
          <a:solidFill>
            <a:srgbClr val="1BA271"/>
          </a:solidFill>
        </p:grpSpPr>
        <p:sp>
          <p:nvSpPr>
            <p:cNvPr id="98" name="Freeform 91"/>
            <p:cNvSpPr>
              <a:spLocks/>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99" name="Freeform 92"/>
            <p:cNvSpPr>
              <a:spLocks/>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00" name="Freeform 93"/>
            <p:cNvSpPr>
              <a:spLocks/>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01" name="Freeform 94"/>
            <p:cNvSpPr>
              <a:spLocks/>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102"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103" name="Group 77"/>
          <p:cNvGrpSpPr/>
          <p:nvPr/>
        </p:nvGrpSpPr>
        <p:grpSpPr>
          <a:xfrm>
            <a:off x="8722321" y="2476325"/>
            <a:ext cx="525763" cy="402584"/>
            <a:chOff x="5552261" y="1554043"/>
            <a:chExt cx="363359" cy="278229"/>
          </a:xfrm>
          <a:solidFill>
            <a:srgbClr val="1BA271"/>
          </a:solidFill>
        </p:grpSpPr>
        <p:sp>
          <p:nvSpPr>
            <p:cNvPr id="104" name="Freeform 96"/>
            <p:cNvSpPr>
              <a:spLocks/>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05"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06" name="Rectangle 98"/>
            <p:cNvSpPr>
              <a:spLocks noChangeArrowheads="1"/>
            </p:cNvSpPr>
            <p:nvPr/>
          </p:nvSpPr>
          <p:spPr bwMode="auto">
            <a:xfrm>
              <a:off x="5710062" y="1715997"/>
              <a:ext cx="45679" cy="18688"/>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grpSp>
      <p:sp>
        <p:nvSpPr>
          <p:cNvPr id="107"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08" name="Freeform 100"/>
          <p:cNvSpPr>
            <a:spLocks/>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109" name="Group 76"/>
          <p:cNvGrpSpPr/>
          <p:nvPr/>
        </p:nvGrpSpPr>
        <p:grpSpPr>
          <a:xfrm>
            <a:off x="8695280" y="1487989"/>
            <a:ext cx="579843" cy="402587"/>
            <a:chOff x="5533573" y="812792"/>
            <a:chExt cx="400733" cy="278229"/>
          </a:xfrm>
          <a:solidFill>
            <a:srgbClr val="1BA271"/>
          </a:solidFill>
        </p:grpSpPr>
        <p:sp>
          <p:nvSpPr>
            <p:cNvPr id="110" name="Freeform 101"/>
            <p:cNvSpPr>
              <a:spLocks/>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1" name="Freeform 102"/>
            <p:cNvSpPr>
              <a:spLocks/>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2" name="Freeform 103"/>
            <p:cNvSpPr>
              <a:spLocks/>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113"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4" name="Freeform 105"/>
          <p:cNvSpPr>
            <a:spLocks/>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5"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6"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117" name="Group 85"/>
          <p:cNvGrpSpPr/>
          <p:nvPr/>
        </p:nvGrpSpPr>
        <p:grpSpPr>
          <a:xfrm>
            <a:off x="8755486" y="5375167"/>
            <a:ext cx="456661" cy="606883"/>
            <a:chOff x="5575100" y="3734191"/>
            <a:chExt cx="315602" cy="419419"/>
          </a:xfrm>
          <a:solidFill>
            <a:srgbClr val="1BA271"/>
          </a:solidFill>
        </p:grpSpPr>
        <p:sp>
          <p:nvSpPr>
            <p:cNvPr id="118"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19" name="Freeform 109"/>
            <p:cNvSpPr>
              <a:spLocks/>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120"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21"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1BA271"/>
          </a:solidFill>
          <a:ln w="9525">
            <a:noFill/>
            <a:round/>
            <a:headEnd/>
            <a:tailEnd/>
          </a:ln>
        </p:spPr>
        <p:txBody>
          <a:bodyPr lIns="121920" tIns="60960" rIns="121920" bIns="60960"/>
          <a:lstStyle/>
          <a:p>
            <a:pPr>
              <a:defRPr/>
            </a:pPr>
            <a:endParaRPr lang="en-US" sz="3200">
              <a:solidFill>
                <a:prstClr val="black"/>
              </a:solidFill>
              <a:latin typeface=""/>
            </a:endParaRPr>
          </a:p>
        </p:txBody>
      </p:sp>
      <p:grpSp>
        <p:nvGrpSpPr>
          <p:cNvPr id="122" name="Group 115"/>
          <p:cNvGrpSpPr/>
          <p:nvPr/>
        </p:nvGrpSpPr>
        <p:grpSpPr>
          <a:xfrm>
            <a:off x="9973111" y="2381231"/>
            <a:ext cx="646533" cy="541333"/>
            <a:chOff x="2951142" y="2589225"/>
            <a:chExt cx="468313" cy="392113"/>
          </a:xfrm>
          <a:solidFill>
            <a:srgbClr val="1BA271"/>
          </a:solidFill>
        </p:grpSpPr>
        <p:sp>
          <p:nvSpPr>
            <p:cNvPr id="123"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24"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25"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126" name="Group 119"/>
          <p:cNvGrpSpPr/>
          <p:nvPr/>
        </p:nvGrpSpPr>
        <p:grpSpPr>
          <a:xfrm>
            <a:off x="10055853" y="3425123"/>
            <a:ext cx="525995" cy="504077"/>
            <a:chOff x="1168380" y="3486162"/>
            <a:chExt cx="381000" cy="365126"/>
          </a:xfrm>
          <a:solidFill>
            <a:srgbClr val="1BA271"/>
          </a:solidFill>
        </p:grpSpPr>
        <p:sp>
          <p:nvSpPr>
            <p:cNvPr id="127" name="Freeform 16"/>
            <p:cNvSpPr>
              <a:spLocks/>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28" name="Freeform 17"/>
            <p:cNvSpPr>
              <a:spLocks/>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29" name="Freeform 18"/>
            <p:cNvSpPr>
              <a:spLocks/>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130" name="Group 123"/>
          <p:cNvGrpSpPr/>
          <p:nvPr/>
        </p:nvGrpSpPr>
        <p:grpSpPr>
          <a:xfrm>
            <a:off x="9978115" y="1588527"/>
            <a:ext cx="694744" cy="245461"/>
            <a:chOff x="1441430" y="4357700"/>
            <a:chExt cx="503238" cy="177800"/>
          </a:xfrm>
          <a:solidFill>
            <a:srgbClr val="1BA271"/>
          </a:solidFill>
        </p:grpSpPr>
        <p:sp>
          <p:nvSpPr>
            <p:cNvPr id="131" name="Freeform 19"/>
            <p:cNvSpPr>
              <a:spLocks/>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32" name="Freeform 20"/>
            <p:cNvSpPr>
              <a:spLocks/>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33" name="Freeform 21"/>
            <p:cNvSpPr>
              <a:spLocks/>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134" name="Group 127"/>
          <p:cNvGrpSpPr/>
          <p:nvPr/>
        </p:nvGrpSpPr>
        <p:grpSpPr>
          <a:xfrm>
            <a:off x="9974247" y="4465603"/>
            <a:ext cx="657499" cy="433947"/>
            <a:chOff x="2141517" y="2373325"/>
            <a:chExt cx="476251" cy="314325"/>
          </a:xfrm>
          <a:solidFill>
            <a:srgbClr val="1BA271"/>
          </a:solidFill>
        </p:grpSpPr>
        <p:sp>
          <p:nvSpPr>
            <p:cNvPr id="135" name="Rectangle 22"/>
            <p:cNvSpPr>
              <a:spLocks noChangeArrowheads="1"/>
            </p:cNvSpPr>
            <p:nvPr/>
          </p:nvSpPr>
          <p:spPr bwMode="auto">
            <a:xfrm>
              <a:off x="2200255" y="2678125"/>
              <a:ext cx="387350" cy="9525"/>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36" name="Rectangle 23"/>
            <p:cNvSpPr>
              <a:spLocks noChangeArrowheads="1"/>
            </p:cNvSpPr>
            <p:nvPr/>
          </p:nvSpPr>
          <p:spPr bwMode="auto">
            <a:xfrm>
              <a:off x="2517755" y="2468575"/>
              <a:ext cx="69850" cy="209550"/>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37" name="Rectangle 24"/>
            <p:cNvSpPr>
              <a:spLocks noChangeArrowheads="1"/>
            </p:cNvSpPr>
            <p:nvPr/>
          </p:nvSpPr>
          <p:spPr bwMode="auto">
            <a:xfrm>
              <a:off x="2438380" y="2547950"/>
              <a:ext cx="69850" cy="130175"/>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38" name="Rectangle 25"/>
            <p:cNvSpPr>
              <a:spLocks noChangeArrowheads="1"/>
            </p:cNvSpPr>
            <p:nvPr/>
          </p:nvSpPr>
          <p:spPr bwMode="auto">
            <a:xfrm>
              <a:off x="2359005" y="2592400"/>
              <a:ext cx="69850" cy="85725"/>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39" name="Rectangle 26"/>
            <p:cNvSpPr>
              <a:spLocks noChangeArrowheads="1"/>
            </p:cNvSpPr>
            <p:nvPr/>
          </p:nvSpPr>
          <p:spPr bwMode="auto">
            <a:xfrm>
              <a:off x="2279630" y="2551125"/>
              <a:ext cx="69850" cy="127000"/>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40" name="Rectangle 27"/>
            <p:cNvSpPr>
              <a:spLocks noChangeArrowheads="1"/>
            </p:cNvSpPr>
            <p:nvPr/>
          </p:nvSpPr>
          <p:spPr bwMode="auto">
            <a:xfrm>
              <a:off x="2200255" y="2587637"/>
              <a:ext cx="68263" cy="90488"/>
            </a:xfrm>
            <a:prstGeom prst="rect">
              <a:avLst/>
            </a:prstGeom>
            <a:grpFill/>
            <a:ln w="9525">
              <a:noFill/>
              <a:miter lim="800000"/>
              <a:headEnd/>
              <a:tailEnd/>
            </a:ln>
          </p:spPr>
          <p:txBody>
            <a:bodyPr lIns="121920" tIns="60960" rIns="121920" bIns="60960"/>
            <a:lstStyle/>
            <a:p>
              <a:pPr>
                <a:defRPr/>
              </a:pPr>
              <a:endParaRPr lang="en-US" sz="3200">
                <a:solidFill>
                  <a:prstClr val="black"/>
                </a:solidFill>
                <a:latin typeface=""/>
              </a:endParaRPr>
            </a:p>
          </p:txBody>
        </p:sp>
        <p:sp>
          <p:nvSpPr>
            <p:cNvPr id="141" name="Freeform 28"/>
            <p:cNvSpPr>
              <a:spLocks/>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2" name="Freeform 29"/>
            <p:cNvSpPr>
              <a:spLocks/>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3" name="Freeform 30"/>
            <p:cNvSpPr>
              <a:spLocks/>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grpSp>
        <p:nvGrpSpPr>
          <p:cNvPr id="144" name="Group 137"/>
          <p:cNvGrpSpPr/>
          <p:nvPr/>
        </p:nvGrpSpPr>
        <p:grpSpPr>
          <a:xfrm>
            <a:off x="6123051" y="4427023"/>
            <a:ext cx="289296" cy="624619"/>
            <a:chOff x="3328967" y="3373450"/>
            <a:chExt cx="209550" cy="452438"/>
          </a:xfrm>
          <a:solidFill>
            <a:srgbClr val="1BA271"/>
          </a:solidFill>
        </p:grpSpPr>
        <p:sp>
          <p:nvSpPr>
            <p:cNvPr id="145" name="Freeform 31"/>
            <p:cNvSpPr>
              <a:spLocks/>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6" name="Freeform 32"/>
            <p:cNvSpPr>
              <a:spLocks/>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7" name="Freeform 33"/>
            <p:cNvSpPr>
              <a:spLocks/>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8" name="Freeform 34"/>
            <p:cNvSpPr>
              <a:spLocks/>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sp>
          <p:nvSpPr>
            <p:cNvPr id="149" name="Freeform 35"/>
            <p:cNvSpPr>
              <a:spLocks/>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headEnd/>
              <a:tailEnd/>
            </a:ln>
          </p:spPr>
          <p:txBody>
            <a:bodyPr lIns="121920" tIns="60960" rIns="121920" bIns="60960"/>
            <a:lstStyle/>
            <a:p>
              <a:pPr>
                <a:defRPr/>
              </a:pPr>
              <a:endParaRPr lang="en-US" sz="3200">
                <a:solidFill>
                  <a:prstClr val="black"/>
                </a:solidFill>
                <a:latin typeface=""/>
              </a:endParaRPr>
            </a:p>
          </p:txBody>
        </p:sp>
      </p:grpSp>
      <p:sp>
        <p:nvSpPr>
          <p:cNvPr id="150"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1BA271"/>
          </a:solidFill>
          <a:ln>
            <a:noFill/>
          </a:ln>
        </p:spPr>
        <p:txBody>
          <a:bodyPr lIns="121920" tIns="60960" rIns="121920" bIns="60960"/>
          <a:lstStyle/>
          <a:p>
            <a:pPr>
              <a:defRPr/>
            </a:pPr>
            <a:endParaRPr lang="en-US" sz="3200" dirty="0">
              <a:solidFill>
                <a:prstClr val="black"/>
              </a:solidFill>
              <a:latin typeface=""/>
            </a:endParaRPr>
          </a:p>
        </p:txBody>
      </p:sp>
    </p:spTree>
    <p:extLst>
      <p:ext uri="{BB962C8B-B14F-4D97-AF65-F5344CB8AC3E}">
        <p14:creationId xmlns:p14="http://schemas.microsoft.com/office/powerpoint/2010/main" val="371429638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组合 150"/>
          <p:cNvGrpSpPr/>
          <p:nvPr/>
        </p:nvGrpSpPr>
        <p:grpSpPr>
          <a:xfrm>
            <a:off x="1071154" y="1824914"/>
            <a:ext cx="10096884" cy="3817774"/>
            <a:chOff x="422275" y="1579563"/>
            <a:chExt cx="11394642" cy="4308475"/>
          </a:xfrm>
          <a:solidFill>
            <a:srgbClr val="1BA271"/>
          </a:solidFill>
        </p:grpSpPr>
        <p:sp>
          <p:nvSpPr>
            <p:cNvPr id="152" name="AutoShape 4"/>
            <p:cNvSpPr>
              <a:spLocks/>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3" name="AutoShape 5"/>
            <p:cNvSpPr>
              <a:spLocks/>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4" name="AutoShape 6"/>
            <p:cNvSpPr>
              <a:spLocks/>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5" name="AutoShape 7"/>
            <p:cNvSpPr>
              <a:spLocks/>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6" name="AutoShape 8"/>
            <p:cNvSpPr>
              <a:spLocks/>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7" name="AutoShape 9"/>
            <p:cNvSpPr>
              <a:spLocks/>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8" name="AutoShape 10"/>
            <p:cNvSpPr>
              <a:spLocks/>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59" name="AutoShape 11"/>
            <p:cNvSpPr>
              <a:spLocks/>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0" name="AutoShape 12"/>
            <p:cNvSpPr>
              <a:spLocks/>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1" name="AutoShape 13"/>
            <p:cNvSpPr>
              <a:spLocks/>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2" name="AutoShape 14"/>
            <p:cNvSpPr>
              <a:spLocks/>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3" name="AutoShape 15"/>
            <p:cNvSpPr>
              <a:spLocks/>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4" name="AutoShape 16"/>
            <p:cNvSpPr>
              <a:spLocks/>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5" name="AutoShape 17"/>
            <p:cNvSpPr>
              <a:spLocks/>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6" name="AutoShape 18"/>
            <p:cNvSpPr>
              <a:spLocks/>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7" name="AutoShape 19"/>
            <p:cNvSpPr>
              <a:spLocks/>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8" name="AutoShape 20"/>
            <p:cNvSpPr>
              <a:spLocks/>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69" name="AutoShape 21"/>
            <p:cNvSpPr>
              <a:spLocks/>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0" name="AutoShape 22"/>
            <p:cNvSpPr>
              <a:spLocks/>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1" name="AutoShape 23"/>
            <p:cNvSpPr>
              <a:spLocks/>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2" name="AutoShape 24"/>
            <p:cNvSpPr>
              <a:spLocks/>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3" name="AutoShape 25"/>
            <p:cNvSpPr>
              <a:spLocks/>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4" name="AutoShape 26"/>
            <p:cNvSpPr>
              <a:spLocks/>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5" name="AutoShape 27"/>
            <p:cNvSpPr>
              <a:spLocks/>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6" name="AutoShape 28"/>
            <p:cNvSpPr>
              <a:spLocks/>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7" name="AutoShape 29"/>
            <p:cNvSpPr>
              <a:spLocks/>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8" name="AutoShape 30"/>
            <p:cNvSpPr>
              <a:spLocks/>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79" name="AutoShape 31"/>
            <p:cNvSpPr>
              <a:spLocks/>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0" name="AutoShape 32"/>
            <p:cNvSpPr>
              <a:spLocks/>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1" name="AutoShape 33"/>
            <p:cNvSpPr>
              <a:spLocks/>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2" name="AutoShape 34"/>
            <p:cNvSpPr>
              <a:spLocks/>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3" name="AutoShape 35"/>
            <p:cNvSpPr>
              <a:spLocks/>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4" name="AutoShape 36"/>
            <p:cNvSpPr>
              <a:spLocks/>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5" name="AutoShape 37"/>
            <p:cNvSpPr>
              <a:spLocks/>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6" name="AutoShape 38"/>
            <p:cNvSpPr>
              <a:spLocks/>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7" name="AutoShape 39"/>
            <p:cNvSpPr>
              <a:spLocks/>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8" name="AutoShape 40"/>
            <p:cNvSpPr>
              <a:spLocks/>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89" name="AutoShape 41"/>
            <p:cNvSpPr>
              <a:spLocks/>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0" name="AutoShape 42"/>
            <p:cNvSpPr>
              <a:spLocks/>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1" name="AutoShape 43"/>
            <p:cNvSpPr>
              <a:spLocks/>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2" name="AutoShape 44"/>
            <p:cNvSpPr>
              <a:spLocks/>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3" name="AutoShape 45"/>
            <p:cNvSpPr>
              <a:spLocks/>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4" name="AutoShape 46"/>
            <p:cNvSpPr>
              <a:spLocks/>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5" name="AutoShape 47"/>
            <p:cNvSpPr>
              <a:spLocks/>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6" name="AutoShape 48"/>
            <p:cNvSpPr>
              <a:spLocks/>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7" name="AutoShape 49"/>
            <p:cNvSpPr>
              <a:spLocks/>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8" name="AutoShape 50"/>
            <p:cNvSpPr>
              <a:spLocks/>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199" name="AutoShape 51"/>
            <p:cNvSpPr>
              <a:spLocks/>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0" name="AutoShape 52"/>
            <p:cNvSpPr>
              <a:spLocks/>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1" name="AutoShape 53"/>
            <p:cNvSpPr>
              <a:spLocks/>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2" name="AutoShape 54"/>
            <p:cNvSpPr>
              <a:spLocks/>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3" name="AutoShape 55"/>
            <p:cNvSpPr>
              <a:spLocks/>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4" name="AutoShape 56"/>
            <p:cNvSpPr>
              <a:spLocks/>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5" name="AutoShape 57"/>
            <p:cNvSpPr>
              <a:spLocks/>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6" name="AutoShape 58"/>
            <p:cNvSpPr>
              <a:spLocks/>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7" name="AutoShape 59"/>
            <p:cNvSpPr>
              <a:spLocks/>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8" name="AutoShape 60"/>
            <p:cNvSpPr>
              <a:spLocks/>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09" name="AutoShape 61"/>
            <p:cNvSpPr>
              <a:spLocks/>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0" name="AutoShape 62"/>
            <p:cNvSpPr>
              <a:spLocks/>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1" name="AutoShape 63"/>
            <p:cNvSpPr>
              <a:spLocks/>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2" name="AutoShape 64"/>
            <p:cNvSpPr>
              <a:spLocks/>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3" name="AutoShape 65"/>
            <p:cNvSpPr>
              <a:spLocks/>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4" name="AutoShape 66"/>
            <p:cNvSpPr>
              <a:spLocks/>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5" name="AutoShape 67"/>
            <p:cNvSpPr>
              <a:spLocks/>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6" name="AutoShape 68"/>
            <p:cNvSpPr>
              <a:spLocks/>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7" name="AutoShape 69"/>
            <p:cNvSpPr>
              <a:spLocks/>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8" name="AutoShape 70"/>
            <p:cNvSpPr>
              <a:spLocks/>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19" name="AutoShape 71"/>
            <p:cNvSpPr>
              <a:spLocks/>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0" name="AutoShape 72"/>
            <p:cNvSpPr>
              <a:spLocks/>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1" name="AutoShape 73"/>
            <p:cNvSpPr>
              <a:spLocks/>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2" name="AutoShape 74"/>
            <p:cNvSpPr>
              <a:spLocks/>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3" name="AutoShape 75"/>
            <p:cNvSpPr>
              <a:spLocks/>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4" name="AutoShape 76"/>
            <p:cNvSpPr>
              <a:spLocks/>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5" name="AutoShape 77"/>
            <p:cNvSpPr>
              <a:spLocks/>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6" name="AutoShape 78"/>
            <p:cNvSpPr>
              <a:spLocks/>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7" name="AutoShape 79"/>
            <p:cNvSpPr>
              <a:spLocks/>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8" name="AutoShape 80"/>
            <p:cNvSpPr>
              <a:spLocks/>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29" name="AutoShape 81"/>
            <p:cNvSpPr>
              <a:spLocks/>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0" name="AutoShape 82"/>
            <p:cNvSpPr>
              <a:spLocks/>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1" name="AutoShape 83"/>
            <p:cNvSpPr>
              <a:spLocks/>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2" name="AutoShape 84"/>
            <p:cNvSpPr>
              <a:spLocks/>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3" name="AutoShape 85"/>
            <p:cNvSpPr>
              <a:spLocks/>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4" name="AutoShape 86"/>
            <p:cNvSpPr>
              <a:spLocks/>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5" name="AutoShape 87"/>
            <p:cNvSpPr>
              <a:spLocks/>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6" name="AutoShape 88"/>
            <p:cNvSpPr>
              <a:spLocks/>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7" name="AutoShape 89"/>
            <p:cNvSpPr>
              <a:spLocks/>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8" name="AutoShape 90"/>
            <p:cNvSpPr>
              <a:spLocks/>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39" name="AutoShape 91"/>
            <p:cNvSpPr>
              <a:spLocks/>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0" name="AutoShape 92"/>
            <p:cNvSpPr>
              <a:spLocks/>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1" name="AutoShape 93"/>
            <p:cNvSpPr>
              <a:spLocks/>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2" name="AutoShape 94"/>
            <p:cNvSpPr>
              <a:spLocks/>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3" name="AutoShape 95"/>
            <p:cNvSpPr>
              <a:spLocks/>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4" name="AutoShape 96"/>
            <p:cNvSpPr>
              <a:spLocks/>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5" name="AutoShape 97"/>
            <p:cNvSpPr>
              <a:spLocks/>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6" name="AutoShape 98"/>
            <p:cNvSpPr>
              <a:spLocks/>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7" name="AutoShape 99"/>
            <p:cNvSpPr>
              <a:spLocks/>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8" name="AutoShape 100"/>
            <p:cNvSpPr>
              <a:spLocks/>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49" name="AutoShape 101"/>
            <p:cNvSpPr>
              <a:spLocks/>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0" name="AutoShape 102"/>
            <p:cNvSpPr>
              <a:spLocks/>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1" name="AutoShape 103"/>
            <p:cNvSpPr>
              <a:spLocks/>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2" name="AutoShape 104"/>
            <p:cNvSpPr>
              <a:spLocks/>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3" name="AutoShape 105"/>
            <p:cNvSpPr>
              <a:spLocks/>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4" name="AutoShape 106"/>
            <p:cNvSpPr>
              <a:spLocks/>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5" name="AutoShape 107"/>
            <p:cNvSpPr>
              <a:spLocks/>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6" name="AutoShape 108"/>
            <p:cNvSpPr>
              <a:spLocks/>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7" name="AutoShape 109"/>
            <p:cNvSpPr>
              <a:spLocks/>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8" name="AutoShape 110"/>
            <p:cNvSpPr>
              <a:spLocks/>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59" name="AutoShape 111"/>
            <p:cNvSpPr>
              <a:spLocks/>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0" name="AutoShape 112"/>
            <p:cNvSpPr>
              <a:spLocks/>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1" name="AutoShape 113"/>
            <p:cNvSpPr>
              <a:spLocks/>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2" name="AutoShape 114"/>
            <p:cNvSpPr>
              <a:spLocks/>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3" name="AutoShape 115"/>
            <p:cNvSpPr>
              <a:spLocks/>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4" name="AutoShape 116"/>
            <p:cNvSpPr>
              <a:spLocks/>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5" name="AutoShape 117"/>
            <p:cNvSpPr>
              <a:spLocks/>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6" name="AutoShape 118"/>
            <p:cNvSpPr>
              <a:spLocks/>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7" name="AutoShape 119"/>
            <p:cNvSpPr>
              <a:spLocks/>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8" name="AutoShape 120"/>
            <p:cNvSpPr>
              <a:spLocks/>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69" name="AutoShape 121"/>
            <p:cNvSpPr>
              <a:spLocks/>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0" name="AutoShape 122"/>
            <p:cNvSpPr>
              <a:spLocks/>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1" name="AutoShape 123"/>
            <p:cNvSpPr>
              <a:spLocks/>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2" name="AutoShape 124"/>
            <p:cNvSpPr>
              <a:spLocks/>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3" name="AutoShape 125"/>
            <p:cNvSpPr>
              <a:spLocks/>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4" name="AutoShape 126"/>
            <p:cNvSpPr>
              <a:spLocks/>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5" name="AutoShape 127"/>
            <p:cNvSpPr>
              <a:spLocks/>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6" name="AutoShape 128"/>
            <p:cNvSpPr>
              <a:spLocks/>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7" name="AutoShape 129"/>
            <p:cNvSpPr>
              <a:spLocks/>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8" name="AutoShape 130"/>
            <p:cNvSpPr>
              <a:spLocks/>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79" name="AutoShape 131"/>
            <p:cNvSpPr>
              <a:spLocks/>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0" name="AutoShape 132"/>
            <p:cNvSpPr>
              <a:spLocks/>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1" name="AutoShape 133"/>
            <p:cNvSpPr>
              <a:spLocks/>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2" name="AutoShape 134"/>
            <p:cNvSpPr>
              <a:spLocks/>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3" name="AutoShape 135"/>
            <p:cNvSpPr>
              <a:spLocks/>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4" name="AutoShape 136"/>
            <p:cNvSpPr>
              <a:spLocks/>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5" name="AutoShape 137"/>
            <p:cNvSpPr>
              <a:spLocks/>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6" name="AutoShape 138"/>
            <p:cNvSpPr>
              <a:spLocks/>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7" name="AutoShape 139"/>
            <p:cNvSpPr>
              <a:spLocks/>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8" name="AutoShape 140"/>
            <p:cNvSpPr>
              <a:spLocks/>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89" name="AutoShape 141"/>
            <p:cNvSpPr>
              <a:spLocks/>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0" name="AutoShape 142"/>
            <p:cNvSpPr>
              <a:spLocks/>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1" name="AutoShape 143"/>
            <p:cNvSpPr>
              <a:spLocks/>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2" name="AutoShape 144"/>
            <p:cNvSpPr>
              <a:spLocks/>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3" name="AutoShape 145"/>
            <p:cNvSpPr>
              <a:spLocks/>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4" name="AutoShape 146"/>
            <p:cNvSpPr>
              <a:spLocks/>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5" name="AutoShape 147"/>
            <p:cNvSpPr>
              <a:spLocks/>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6" name="AutoShape 148"/>
            <p:cNvSpPr>
              <a:spLocks/>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7" name="AutoShape 149"/>
            <p:cNvSpPr>
              <a:spLocks/>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a:extLst/>
          </p:spPr>
          <p:txBody>
            <a:bodyPr lIns="50800" tIns="50800" rIns="50800" bIns="50800" anchor="ctr"/>
            <a:lstStyle/>
            <a:p>
              <a:pPr defTabSz="609585">
                <a:defRPr/>
              </a:pPr>
              <a:endParaRPr lang="en-US" sz="4000">
                <a:solidFill>
                  <a:srgbClr val="FFFFFF"/>
                </a:solidFill>
                <a:effectLst>
                  <a:outerShdw blurRad="38100" dist="38100" dir="2700000" algn="tl">
                    <a:srgbClr val="000000"/>
                  </a:outerShdw>
                </a:effectLst>
                <a:latin typeface=""/>
              </a:endParaRPr>
            </a:p>
          </p:txBody>
        </p:sp>
        <p:sp>
          <p:nvSpPr>
            <p:cNvPr id="298"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latin typeface=""/>
              </a:endParaRPr>
            </a:p>
          </p:txBody>
        </p:sp>
        <p:grpSp>
          <p:nvGrpSpPr>
            <p:cNvPr id="299" name="Group 299"/>
            <p:cNvGrpSpPr/>
            <p:nvPr/>
          </p:nvGrpSpPr>
          <p:grpSpPr>
            <a:xfrm>
              <a:off x="1619362" y="5410059"/>
              <a:ext cx="182485" cy="464152"/>
              <a:chOff x="6141009" y="3540977"/>
              <a:chExt cx="85046" cy="216315"/>
            </a:xfrm>
            <a:grpFill/>
          </p:grpSpPr>
          <p:sp>
            <p:nvSpPr>
              <p:cNvPr id="330"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grpSp>
          <p:nvGrpSpPr>
            <p:cNvPr id="300" name="Group 302"/>
            <p:cNvGrpSpPr/>
            <p:nvPr/>
          </p:nvGrpSpPr>
          <p:grpSpPr>
            <a:xfrm>
              <a:off x="2637310" y="5410149"/>
              <a:ext cx="215525" cy="464813"/>
              <a:chOff x="6138760" y="4271257"/>
              <a:chExt cx="97227" cy="209688"/>
            </a:xfrm>
            <a:grpFill/>
          </p:grpSpPr>
          <p:sp>
            <p:nvSpPr>
              <p:cNvPr id="328"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9"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sp>
          <p:nvSpPr>
            <p:cNvPr id="301"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latin typeface=""/>
              </a:endParaRPr>
            </a:p>
          </p:txBody>
        </p:sp>
        <p:sp>
          <p:nvSpPr>
            <p:cNvPr id="302"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latin typeface=""/>
              </a:endParaRPr>
            </a:p>
          </p:txBody>
        </p:sp>
        <p:sp>
          <p:nvSpPr>
            <p:cNvPr id="303"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latin typeface=""/>
              </a:endParaRPr>
            </a:p>
          </p:txBody>
        </p:sp>
        <p:sp>
          <p:nvSpPr>
            <p:cNvPr id="304"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latin typeface=""/>
              </a:endParaRPr>
            </a:p>
          </p:txBody>
        </p:sp>
        <p:sp>
          <p:nvSpPr>
            <p:cNvPr id="305" name="Freeform 26"/>
            <p:cNvSpPr>
              <a:spLocks/>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latin typeface=""/>
              </a:endParaRPr>
            </a:p>
          </p:txBody>
        </p:sp>
        <p:grpSp>
          <p:nvGrpSpPr>
            <p:cNvPr id="306" name="Group 159"/>
            <p:cNvGrpSpPr/>
            <p:nvPr/>
          </p:nvGrpSpPr>
          <p:grpSpPr>
            <a:xfrm>
              <a:off x="8324962" y="5409406"/>
              <a:ext cx="584219" cy="460272"/>
              <a:chOff x="1058564" y="1781841"/>
              <a:chExt cx="649993" cy="512092"/>
            </a:xfrm>
            <a:grpFill/>
          </p:grpSpPr>
          <p:sp>
            <p:nvSpPr>
              <p:cNvPr id="326"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7"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grpSp>
          <p:nvGrpSpPr>
            <p:cNvPr id="307" name="Group 162"/>
            <p:cNvGrpSpPr/>
            <p:nvPr/>
          </p:nvGrpSpPr>
          <p:grpSpPr>
            <a:xfrm>
              <a:off x="9341951" y="5409406"/>
              <a:ext cx="467115" cy="355675"/>
              <a:chOff x="2070649" y="1631036"/>
              <a:chExt cx="723379" cy="550800"/>
            </a:xfrm>
            <a:grpFill/>
          </p:grpSpPr>
          <p:sp>
            <p:nvSpPr>
              <p:cNvPr id="322"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3"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4"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5"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grpSp>
          <p:nvGrpSpPr>
            <p:cNvPr id="308" name="Group 167"/>
            <p:cNvGrpSpPr/>
            <p:nvPr/>
          </p:nvGrpSpPr>
          <p:grpSpPr>
            <a:xfrm>
              <a:off x="10356962" y="5409406"/>
              <a:ext cx="466891" cy="361155"/>
              <a:chOff x="3727889" y="-113301"/>
              <a:chExt cx="548381" cy="424189"/>
            </a:xfrm>
            <a:grpFill/>
          </p:grpSpPr>
          <p:sp>
            <p:nvSpPr>
              <p:cNvPr id="314"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5"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6"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7"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8"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9"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0"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21"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grpSp>
          <p:nvGrpSpPr>
            <p:cNvPr id="309" name="Group 2"/>
            <p:cNvGrpSpPr/>
            <p:nvPr/>
          </p:nvGrpSpPr>
          <p:grpSpPr>
            <a:xfrm>
              <a:off x="11271362" y="5409406"/>
              <a:ext cx="545555" cy="452989"/>
              <a:chOff x="3965790" y="1735873"/>
              <a:chExt cx="537091" cy="445963"/>
            </a:xfrm>
            <a:grpFill/>
          </p:grpSpPr>
          <p:sp>
            <p:nvSpPr>
              <p:cNvPr id="310"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1"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2"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sp>
            <p:nvSpPr>
              <p:cNvPr id="313"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a:defRPr/>
                </a:pPr>
                <a:endParaRPr lang="en-US" sz="3200" dirty="0">
                  <a:solidFill>
                    <a:prstClr val="black"/>
                  </a:solidFill>
                  <a:latin typeface=""/>
                </a:endParaRPr>
              </a:p>
            </p:txBody>
          </p:sp>
        </p:grpSp>
      </p:grpSp>
    </p:spTree>
    <p:extLst>
      <p:ext uri="{BB962C8B-B14F-4D97-AF65-F5344CB8AC3E}">
        <p14:creationId xmlns:p14="http://schemas.microsoft.com/office/powerpoint/2010/main" val="167270838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FFBCF6DD-6170-4079-92FF-E8789BBF07F3}"/>
              </a:ext>
            </a:extLst>
          </p:cNvPr>
          <p:cNvGrpSpPr>
            <a:grpSpLocks noChangeAspect="1"/>
          </p:cNvGrpSpPr>
          <p:nvPr/>
        </p:nvGrpSpPr>
        <p:grpSpPr bwMode="auto">
          <a:xfrm>
            <a:off x="2884456" y="1790635"/>
            <a:ext cx="6394513" cy="4591312"/>
            <a:chOff x="2110" y="932"/>
            <a:chExt cx="3454" cy="2480"/>
          </a:xfrm>
        </p:grpSpPr>
        <p:sp>
          <p:nvSpPr>
            <p:cNvPr id="7" name="Freeform 5">
              <a:extLst>
                <a:ext uri="{FF2B5EF4-FFF2-40B4-BE49-F238E27FC236}">
                  <a16:creationId xmlns:a16="http://schemas.microsoft.com/office/drawing/2014/main" xmlns="" id="{A7D839C2-0AA8-4827-8475-C4DC4121CDD1}"/>
                </a:ext>
              </a:extLst>
            </p:cNvPr>
            <p:cNvSpPr>
              <a:spLocks/>
            </p:cNvSpPr>
            <p:nvPr/>
          </p:nvSpPr>
          <p:spPr bwMode="auto">
            <a:xfrm>
              <a:off x="4179" y="932"/>
              <a:ext cx="1385" cy="361"/>
            </a:xfrm>
            <a:custGeom>
              <a:avLst/>
              <a:gdLst>
                <a:gd name="T0" fmla="*/ 0 w 227"/>
                <a:gd name="T1" fmla="*/ 40 h 59"/>
                <a:gd name="T2" fmla="*/ 57 w 227"/>
                <a:gd name="T3" fmla="*/ 6 h 59"/>
                <a:gd name="T4" fmla="*/ 93 w 227"/>
                <a:gd name="T5" fmla="*/ 25 h 59"/>
                <a:gd name="T6" fmla="*/ 173 w 227"/>
                <a:gd name="T7" fmla="*/ 54 h 59"/>
                <a:gd name="T8" fmla="*/ 215 w 227"/>
                <a:gd name="T9" fmla="*/ 51 h 59"/>
                <a:gd name="T10" fmla="*/ 222 w 227"/>
                <a:gd name="T11" fmla="*/ 28 h 59"/>
                <a:gd name="T12" fmla="*/ 209 w 227"/>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7" h="59">
                  <a:moveTo>
                    <a:pt x="0" y="40"/>
                  </a:moveTo>
                  <a:cubicBezTo>
                    <a:pt x="6" y="16"/>
                    <a:pt x="33" y="0"/>
                    <a:pt x="57" y="6"/>
                  </a:cubicBezTo>
                  <a:cubicBezTo>
                    <a:pt x="71" y="9"/>
                    <a:pt x="82" y="18"/>
                    <a:pt x="93" y="25"/>
                  </a:cubicBezTo>
                  <a:cubicBezTo>
                    <a:pt x="120" y="41"/>
                    <a:pt x="141" y="49"/>
                    <a:pt x="173" y="54"/>
                  </a:cubicBezTo>
                  <a:cubicBezTo>
                    <a:pt x="182" y="55"/>
                    <a:pt x="201" y="59"/>
                    <a:pt x="215" y="51"/>
                  </a:cubicBezTo>
                  <a:cubicBezTo>
                    <a:pt x="223" y="47"/>
                    <a:pt x="227" y="37"/>
                    <a:pt x="222" y="28"/>
                  </a:cubicBezTo>
                  <a:cubicBezTo>
                    <a:pt x="220" y="23"/>
                    <a:pt x="211" y="20"/>
                    <a:pt x="209"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BE8C238-9A07-4FC3-A39F-A72925E2A9AA}"/>
                </a:ext>
              </a:extLst>
            </p:cNvPr>
            <p:cNvSpPr>
              <a:spLocks/>
            </p:cNvSpPr>
            <p:nvPr/>
          </p:nvSpPr>
          <p:spPr bwMode="auto">
            <a:xfrm>
              <a:off x="2110" y="938"/>
              <a:ext cx="1379" cy="361"/>
            </a:xfrm>
            <a:custGeom>
              <a:avLst/>
              <a:gdLst>
                <a:gd name="T0" fmla="*/ 226 w 226"/>
                <a:gd name="T1" fmla="*/ 40 h 59"/>
                <a:gd name="T2" fmla="*/ 169 w 226"/>
                <a:gd name="T3" fmla="*/ 6 h 59"/>
                <a:gd name="T4" fmla="*/ 133 w 226"/>
                <a:gd name="T5" fmla="*/ 25 h 59"/>
                <a:gd name="T6" fmla="*/ 54 w 226"/>
                <a:gd name="T7" fmla="*/ 54 h 59"/>
                <a:gd name="T8" fmla="*/ 12 w 226"/>
                <a:gd name="T9" fmla="*/ 51 h 59"/>
                <a:gd name="T10" fmla="*/ 4 w 226"/>
                <a:gd name="T11" fmla="*/ 28 h 59"/>
                <a:gd name="T12" fmla="*/ 18 w 226"/>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6" h="59">
                  <a:moveTo>
                    <a:pt x="226" y="40"/>
                  </a:moveTo>
                  <a:cubicBezTo>
                    <a:pt x="221" y="16"/>
                    <a:pt x="193" y="0"/>
                    <a:pt x="169" y="6"/>
                  </a:cubicBezTo>
                  <a:cubicBezTo>
                    <a:pt x="156" y="9"/>
                    <a:pt x="145" y="18"/>
                    <a:pt x="133" y="25"/>
                  </a:cubicBezTo>
                  <a:cubicBezTo>
                    <a:pt x="106" y="41"/>
                    <a:pt x="85" y="49"/>
                    <a:pt x="54" y="54"/>
                  </a:cubicBezTo>
                  <a:cubicBezTo>
                    <a:pt x="44" y="55"/>
                    <a:pt x="25" y="59"/>
                    <a:pt x="12" y="51"/>
                  </a:cubicBezTo>
                  <a:cubicBezTo>
                    <a:pt x="3" y="47"/>
                    <a:pt x="0" y="37"/>
                    <a:pt x="4" y="28"/>
                  </a:cubicBezTo>
                  <a:cubicBezTo>
                    <a:pt x="7" y="23"/>
                    <a:pt x="15" y="20"/>
                    <a:pt x="18"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566A411D-740C-4C93-80DE-648F6F43FD9F}"/>
                </a:ext>
              </a:extLst>
            </p:cNvPr>
            <p:cNvSpPr>
              <a:spLocks/>
            </p:cNvSpPr>
            <p:nvPr/>
          </p:nvSpPr>
          <p:spPr bwMode="auto">
            <a:xfrm>
              <a:off x="4380" y="1140"/>
              <a:ext cx="116" cy="117"/>
            </a:xfrm>
            <a:custGeom>
              <a:avLst/>
              <a:gdLst>
                <a:gd name="T0" fmla="*/ 14 w 19"/>
                <a:gd name="T1" fmla="*/ 4 h 19"/>
                <a:gd name="T2" fmla="*/ 16 w 19"/>
                <a:gd name="T3" fmla="*/ 6 h 19"/>
                <a:gd name="T4" fmla="*/ 17 w 19"/>
                <a:gd name="T5" fmla="*/ 9 h 19"/>
                <a:gd name="T6" fmla="*/ 17 w 19"/>
                <a:gd name="T7" fmla="*/ 11 h 19"/>
                <a:gd name="T8" fmla="*/ 12 w 19"/>
                <a:gd name="T9" fmla="*/ 16 h 19"/>
                <a:gd name="T10" fmla="*/ 12 w 19"/>
                <a:gd name="T11" fmla="*/ 16 h 19"/>
                <a:gd name="T12" fmla="*/ 8 w 19"/>
                <a:gd name="T13" fmla="*/ 16 h 19"/>
                <a:gd name="T14" fmla="*/ 9 w 19"/>
                <a:gd name="T15" fmla="*/ 16 h 19"/>
                <a:gd name="T16" fmla="*/ 5 w 19"/>
                <a:gd name="T17" fmla="*/ 14 h 19"/>
                <a:gd name="T18" fmla="*/ 6 w 19"/>
                <a:gd name="T19" fmla="*/ 14 h 19"/>
                <a:gd name="T20" fmla="*/ 5 w 19"/>
                <a:gd name="T21" fmla="*/ 5 h 19"/>
                <a:gd name="T22" fmla="*/ 7 w 19"/>
                <a:gd name="T23" fmla="*/ 3 h 19"/>
                <a:gd name="T24" fmla="*/ 1 w 19"/>
                <a:gd name="T25" fmla="*/ 12 h 19"/>
                <a:gd name="T26" fmla="*/ 11 w 19"/>
                <a:gd name="T27" fmla="*/ 18 h 19"/>
                <a:gd name="T28" fmla="*/ 17 w 19"/>
                <a:gd name="T29" fmla="*/ 13 h 19"/>
                <a:gd name="T30" fmla="*/ 16 w 19"/>
                <a:gd name="T31" fmla="*/ 4 h 19"/>
                <a:gd name="T32" fmla="*/ 3 w 19"/>
                <a:gd name="T33" fmla="*/ 5 h 19"/>
                <a:gd name="T34" fmla="*/ 7 w 19"/>
                <a:gd name="T35" fmla="*/ 17 h 19"/>
                <a:gd name="T36" fmla="*/ 17 w 19"/>
                <a:gd name="T37" fmla="*/ 14 h 19"/>
                <a:gd name="T38" fmla="*/ 14 w 19"/>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9">
                  <a:moveTo>
                    <a:pt x="14" y="4"/>
                  </a:moveTo>
                  <a:cubicBezTo>
                    <a:pt x="15" y="5"/>
                    <a:pt x="16" y="5"/>
                    <a:pt x="16" y="6"/>
                  </a:cubicBezTo>
                  <a:cubicBezTo>
                    <a:pt x="17" y="7"/>
                    <a:pt x="17" y="8"/>
                    <a:pt x="17" y="9"/>
                  </a:cubicBezTo>
                  <a:cubicBezTo>
                    <a:pt x="17" y="10"/>
                    <a:pt x="17" y="10"/>
                    <a:pt x="17" y="11"/>
                  </a:cubicBezTo>
                  <a:cubicBezTo>
                    <a:pt x="15" y="12"/>
                    <a:pt x="14" y="14"/>
                    <a:pt x="12" y="16"/>
                  </a:cubicBezTo>
                  <a:cubicBezTo>
                    <a:pt x="12" y="16"/>
                    <a:pt x="12" y="16"/>
                    <a:pt x="12" y="16"/>
                  </a:cubicBezTo>
                  <a:cubicBezTo>
                    <a:pt x="11" y="16"/>
                    <a:pt x="10" y="16"/>
                    <a:pt x="8" y="16"/>
                  </a:cubicBezTo>
                  <a:cubicBezTo>
                    <a:pt x="8" y="16"/>
                    <a:pt x="9" y="16"/>
                    <a:pt x="9" y="16"/>
                  </a:cubicBezTo>
                  <a:cubicBezTo>
                    <a:pt x="8" y="15"/>
                    <a:pt x="6" y="14"/>
                    <a:pt x="5" y="14"/>
                  </a:cubicBezTo>
                  <a:cubicBezTo>
                    <a:pt x="5" y="14"/>
                    <a:pt x="6" y="14"/>
                    <a:pt x="6" y="14"/>
                  </a:cubicBezTo>
                  <a:cubicBezTo>
                    <a:pt x="5" y="11"/>
                    <a:pt x="5" y="8"/>
                    <a:pt x="5" y="5"/>
                  </a:cubicBezTo>
                  <a:cubicBezTo>
                    <a:pt x="8" y="3"/>
                    <a:pt x="8" y="3"/>
                    <a:pt x="7" y="3"/>
                  </a:cubicBezTo>
                  <a:cubicBezTo>
                    <a:pt x="3" y="4"/>
                    <a:pt x="0" y="9"/>
                    <a:pt x="1" y="12"/>
                  </a:cubicBezTo>
                  <a:cubicBezTo>
                    <a:pt x="3" y="17"/>
                    <a:pt x="7" y="18"/>
                    <a:pt x="11" y="18"/>
                  </a:cubicBezTo>
                  <a:cubicBezTo>
                    <a:pt x="14" y="17"/>
                    <a:pt x="16" y="15"/>
                    <a:pt x="17" y="13"/>
                  </a:cubicBezTo>
                  <a:cubicBezTo>
                    <a:pt x="19" y="10"/>
                    <a:pt x="19" y="6"/>
                    <a:pt x="16" y="4"/>
                  </a:cubicBezTo>
                  <a:cubicBezTo>
                    <a:pt x="13" y="0"/>
                    <a:pt x="6" y="0"/>
                    <a:pt x="3" y="5"/>
                  </a:cubicBezTo>
                  <a:cubicBezTo>
                    <a:pt x="1" y="9"/>
                    <a:pt x="3" y="15"/>
                    <a:pt x="7" y="17"/>
                  </a:cubicBezTo>
                  <a:cubicBezTo>
                    <a:pt x="10" y="19"/>
                    <a:pt x="15" y="18"/>
                    <a:pt x="17" y="14"/>
                  </a:cubicBezTo>
                  <a:cubicBezTo>
                    <a:pt x="19" y="11"/>
                    <a:pt x="18" y="6"/>
                    <a:pt x="14"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a:extLst>
                <a:ext uri="{FF2B5EF4-FFF2-40B4-BE49-F238E27FC236}">
                  <a16:creationId xmlns:a16="http://schemas.microsoft.com/office/drawing/2014/main" xmlns="" id="{08ECEDB6-1A34-4899-B0AF-37A10F357F56}"/>
                </a:ext>
              </a:extLst>
            </p:cNvPr>
            <p:cNvSpPr>
              <a:spLocks/>
            </p:cNvSpPr>
            <p:nvPr/>
          </p:nvSpPr>
          <p:spPr bwMode="auto">
            <a:xfrm>
              <a:off x="3166" y="1165"/>
              <a:ext cx="116" cy="122"/>
            </a:xfrm>
            <a:custGeom>
              <a:avLst/>
              <a:gdLst>
                <a:gd name="T0" fmla="*/ 15 w 19"/>
                <a:gd name="T1" fmla="*/ 10 h 20"/>
                <a:gd name="T2" fmla="*/ 15 w 19"/>
                <a:gd name="T3" fmla="*/ 8 h 20"/>
                <a:gd name="T4" fmla="*/ 7 w 19"/>
                <a:gd name="T5" fmla="*/ 15 h 20"/>
                <a:gd name="T6" fmla="*/ 7 w 19"/>
                <a:gd name="T7" fmla="*/ 15 h 20"/>
                <a:gd name="T8" fmla="*/ 9 w 19"/>
                <a:gd name="T9" fmla="*/ 5 h 20"/>
                <a:gd name="T10" fmla="*/ 13 w 19"/>
                <a:gd name="T11" fmla="*/ 6 h 20"/>
                <a:gd name="T12" fmla="*/ 12 w 19"/>
                <a:gd name="T13" fmla="*/ 5 h 20"/>
                <a:gd name="T14" fmla="*/ 2 w 19"/>
                <a:gd name="T15" fmla="*/ 8 h 20"/>
                <a:gd name="T16" fmla="*/ 5 w 19"/>
                <a:gd name="T17" fmla="*/ 18 h 20"/>
                <a:gd name="T18" fmla="*/ 14 w 19"/>
                <a:gd name="T19" fmla="*/ 18 h 20"/>
                <a:gd name="T20" fmla="*/ 18 w 19"/>
                <a:gd name="T21" fmla="*/ 11 h 20"/>
                <a:gd name="T22" fmla="*/ 7 w 19"/>
                <a:gd name="T23" fmla="*/ 0 h 20"/>
                <a:gd name="T24" fmla="*/ 0 w 19"/>
                <a:gd name="T25" fmla="*/ 8 h 20"/>
                <a:gd name="T26" fmla="*/ 0 w 19"/>
                <a:gd name="T27" fmla="*/ 10 h 20"/>
                <a:gd name="T28" fmla="*/ 7 w 19"/>
                <a:gd name="T29" fmla="*/ 18 h 20"/>
                <a:gd name="T30" fmla="*/ 15 w 1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15" y="10"/>
                  </a:moveTo>
                  <a:cubicBezTo>
                    <a:pt x="15" y="10"/>
                    <a:pt x="15" y="9"/>
                    <a:pt x="15" y="8"/>
                  </a:cubicBezTo>
                  <a:cubicBezTo>
                    <a:pt x="12" y="10"/>
                    <a:pt x="10" y="13"/>
                    <a:pt x="7" y="15"/>
                  </a:cubicBezTo>
                  <a:cubicBezTo>
                    <a:pt x="6" y="15"/>
                    <a:pt x="6" y="15"/>
                    <a:pt x="7" y="15"/>
                  </a:cubicBezTo>
                  <a:cubicBezTo>
                    <a:pt x="3" y="14"/>
                    <a:pt x="4" y="10"/>
                    <a:pt x="9" y="5"/>
                  </a:cubicBezTo>
                  <a:cubicBezTo>
                    <a:pt x="10" y="5"/>
                    <a:pt x="11" y="5"/>
                    <a:pt x="13" y="6"/>
                  </a:cubicBezTo>
                  <a:cubicBezTo>
                    <a:pt x="13" y="6"/>
                    <a:pt x="12" y="6"/>
                    <a:pt x="12" y="5"/>
                  </a:cubicBezTo>
                  <a:cubicBezTo>
                    <a:pt x="9" y="4"/>
                    <a:pt x="4" y="4"/>
                    <a:pt x="2" y="8"/>
                  </a:cubicBezTo>
                  <a:cubicBezTo>
                    <a:pt x="0" y="11"/>
                    <a:pt x="1" y="17"/>
                    <a:pt x="5" y="18"/>
                  </a:cubicBezTo>
                  <a:cubicBezTo>
                    <a:pt x="7" y="20"/>
                    <a:pt x="11" y="20"/>
                    <a:pt x="14" y="18"/>
                  </a:cubicBezTo>
                  <a:cubicBezTo>
                    <a:pt x="16" y="17"/>
                    <a:pt x="18" y="14"/>
                    <a:pt x="18" y="11"/>
                  </a:cubicBezTo>
                  <a:cubicBezTo>
                    <a:pt x="19" y="4"/>
                    <a:pt x="13" y="1"/>
                    <a:pt x="7" y="0"/>
                  </a:cubicBezTo>
                  <a:cubicBezTo>
                    <a:pt x="3" y="0"/>
                    <a:pt x="0" y="4"/>
                    <a:pt x="0" y="8"/>
                  </a:cubicBezTo>
                  <a:cubicBezTo>
                    <a:pt x="0" y="9"/>
                    <a:pt x="0" y="10"/>
                    <a:pt x="0" y="10"/>
                  </a:cubicBezTo>
                  <a:cubicBezTo>
                    <a:pt x="0" y="14"/>
                    <a:pt x="3" y="18"/>
                    <a:pt x="7" y="18"/>
                  </a:cubicBezTo>
                  <a:cubicBezTo>
                    <a:pt x="11" y="18"/>
                    <a:pt x="15" y="14"/>
                    <a:pt x="15"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a:extLst>
                <a:ext uri="{FF2B5EF4-FFF2-40B4-BE49-F238E27FC236}">
                  <a16:creationId xmlns:a16="http://schemas.microsoft.com/office/drawing/2014/main" xmlns="" id="{F583CCE3-D063-47DB-A1AB-7DBF6C32A8F2}"/>
                </a:ext>
              </a:extLst>
            </p:cNvPr>
            <p:cNvSpPr>
              <a:spLocks/>
            </p:cNvSpPr>
            <p:nvPr/>
          </p:nvSpPr>
          <p:spPr bwMode="auto">
            <a:xfrm>
              <a:off x="3508" y="1373"/>
              <a:ext cx="116" cy="104"/>
            </a:xfrm>
            <a:custGeom>
              <a:avLst/>
              <a:gdLst>
                <a:gd name="T0" fmla="*/ 19 w 19"/>
                <a:gd name="T1" fmla="*/ 0 h 17"/>
                <a:gd name="T2" fmla="*/ 0 w 19"/>
                <a:gd name="T3" fmla="*/ 17 h 17"/>
              </a:gdLst>
              <a:ahLst/>
              <a:cxnLst>
                <a:cxn ang="0">
                  <a:pos x="T0" y="T1"/>
                </a:cxn>
                <a:cxn ang="0">
                  <a:pos x="T2" y="T3"/>
                </a:cxn>
              </a:cxnLst>
              <a:rect l="0" t="0" r="r" b="b"/>
              <a:pathLst>
                <a:path w="19" h="17">
                  <a:moveTo>
                    <a:pt x="19" y="0"/>
                  </a:moveTo>
                  <a:cubicBezTo>
                    <a:pt x="13" y="6"/>
                    <a:pt x="7" y="11"/>
                    <a:pt x="0" y="17"/>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a:extLst>
                <a:ext uri="{FF2B5EF4-FFF2-40B4-BE49-F238E27FC236}">
                  <a16:creationId xmlns:a16="http://schemas.microsoft.com/office/drawing/2014/main" xmlns="" id="{B04E20E5-6A9E-4AEF-B8E7-4A5B15927BBA}"/>
                </a:ext>
              </a:extLst>
            </p:cNvPr>
            <p:cNvSpPr>
              <a:spLocks/>
            </p:cNvSpPr>
            <p:nvPr/>
          </p:nvSpPr>
          <p:spPr bwMode="auto">
            <a:xfrm>
              <a:off x="3825" y="1422"/>
              <a:ext cx="12" cy="220"/>
            </a:xfrm>
            <a:custGeom>
              <a:avLst/>
              <a:gdLst>
                <a:gd name="T0" fmla="*/ 2 w 2"/>
                <a:gd name="T1" fmla="*/ 0 h 36"/>
                <a:gd name="T2" fmla="*/ 0 w 2"/>
                <a:gd name="T3" fmla="*/ 36 h 36"/>
              </a:gdLst>
              <a:ahLst/>
              <a:cxnLst>
                <a:cxn ang="0">
                  <a:pos x="T0" y="T1"/>
                </a:cxn>
                <a:cxn ang="0">
                  <a:pos x="T2" y="T3"/>
                </a:cxn>
              </a:cxnLst>
              <a:rect l="0" t="0" r="r" b="b"/>
              <a:pathLst>
                <a:path w="2" h="36">
                  <a:moveTo>
                    <a:pt x="2" y="0"/>
                  </a:moveTo>
                  <a:cubicBezTo>
                    <a:pt x="1" y="12"/>
                    <a:pt x="0" y="24"/>
                    <a:pt x="0" y="36"/>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a:extLst>
                <a:ext uri="{FF2B5EF4-FFF2-40B4-BE49-F238E27FC236}">
                  <a16:creationId xmlns:a16="http://schemas.microsoft.com/office/drawing/2014/main" xmlns="" id="{1615D413-FE68-4A72-A270-AEE133579D36}"/>
                </a:ext>
              </a:extLst>
            </p:cNvPr>
            <p:cNvSpPr>
              <a:spLocks/>
            </p:cNvSpPr>
            <p:nvPr/>
          </p:nvSpPr>
          <p:spPr bwMode="auto">
            <a:xfrm>
              <a:off x="4026" y="1361"/>
              <a:ext cx="92" cy="122"/>
            </a:xfrm>
            <a:custGeom>
              <a:avLst/>
              <a:gdLst>
                <a:gd name="T0" fmla="*/ 0 w 15"/>
                <a:gd name="T1" fmla="*/ 0 h 20"/>
                <a:gd name="T2" fmla="*/ 15 w 15"/>
                <a:gd name="T3" fmla="*/ 20 h 20"/>
              </a:gdLst>
              <a:ahLst/>
              <a:cxnLst>
                <a:cxn ang="0">
                  <a:pos x="T0" y="T1"/>
                </a:cxn>
                <a:cxn ang="0">
                  <a:pos x="T2" y="T3"/>
                </a:cxn>
              </a:cxnLst>
              <a:rect l="0" t="0" r="r" b="b"/>
              <a:pathLst>
                <a:path w="15" h="20">
                  <a:moveTo>
                    <a:pt x="0" y="0"/>
                  </a:moveTo>
                  <a:cubicBezTo>
                    <a:pt x="4" y="7"/>
                    <a:pt x="9" y="13"/>
                    <a:pt x="15" y="20"/>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a:extLst>
                <a:ext uri="{FF2B5EF4-FFF2-40B4-BE49-F238E27FC236}">
                  <a16:creationId xmlns:a16="http://schemas.microsoft.com/office/drawing/2014/main" xmlns="" id="{6F3DC419-F2C9-4DA7-91B1-95045E9E6F75}"/>
                </a:ext>
              </a:extLst>
            </p:cNvPr>
            <p:cNvSpPr>
              <a:spLocks/>
            </p:cNvSpPr>
            <p:nvPr/>
          </p:nvSpPr>
          <p:spPr bwMode="auto">
            <a:xfrm>
              <a:off x="4295" y="1477"/>
              <a:ext cx="1000" cy="1910"/>
            </a:xfrm>
            <a:custGeom>
              <a:avLst/>
              <a:gdLst>
                <a:gd name="T0" fmla="*/ 6 w 164"/>
                <a:gd name="T1" fmla="*/ 312 h 312"/>
                <a:gd name="T2" fmla="*/ 112 w 164"/>
                <a:gd name="T3" fmla="*/ 312 h 312"/>
                <a:gd name="T4" fmla="*/ 155 w 164"/>
                <a:gd name="T5" fmla="*/ 289 h 312"/>
                <a:gd name="T6" fmla="*/ 158 w 164"/>
                <a:gd name="T7" fmla="*/ 233 h 312"/>
                <a:gd name="T8" fmla="*/ 159 w 164"/>
                <a:gd name="T9" fmla="*/ 161 h 312"/>
                <a:gd name="T10" fmla="*/ 162 w 164"/>
                <a:gd name="T11" fmla="*/ 7 h 312"/>
                <a:gd name="T12" fmla="*/ 152 w 164"/>
                <a:gd name="T13" fmla="*/ 7 h 312"/>
                <a:gd name="T14" fmla="*/ 149 w 164"/>
                <a:gd name="T15" fmla="*/ 269 h 312"/>
                <a:gd name="T16" fmla="*/ 110 w 164"/>
                <a:gd name="T17" fmla="*/ 302 h 312"/>
                <a:gd name="T18" fmla="*/ 6 w 164"/>
                <a:gd name="T19" fmla="*/ 302 h 312"/>
                <a:gd name="T20" fmla="*/ 6 w 164"/>
                <a:gd name="T2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12">
                  <a:moveTo>
                    <a:pt x="6" y="312"/>
                  </a:moveTo>
                  <a:cubicBezTo>
                    <a:pt x="42" y="312"/>
                    <a:pt x="77" y="312"/>
                    <a:pt x="112" y="312"/>
                  </a:cubicBezTo>
                  <a:cubicBezTo>
                    <a:pt x="130" y="312"/>
                    <a:pt x="147" y="305"/>
                    <a:pt x="155" y="289"/>
                  </a:cubicBezTo>
                  <a:cubicBezTo>
                    <a:pt x="164" y="274"/>
                    <a:pt x="159" y="250"/>
                    <a:pt x="158" y="233"/>
                  </a:cubicBezTo>
                  <a:cubicBezTo>
                    <a:pt x="158" y="209"/>
                    <a:pt x="158" y="185"/>
                    <a:pt x="159" y="161"/>
                  </a:cubicBezTo>
                  <a:cubicBezTo>
                    <a:pt x="160" y="110"/>
                    <a:pt x="162" y="58"/>
                    <a:pt x="162" y="7"/>
                  </a:cubicBezTo>
                  <a:cubicBezTo>
                    <a:pt x="162" y="0"/>
                    <a:pt x="152" y="0"/>
                    <a:pt x="152" y="7"/>
                  </a:cubicBezTo>
                  <a:cubicBezTo>
                    <a:pt x="151" y="94"/>
                    <a:pt x="147" y="182"/>
                    <a:pt x="149" y="269"/>
                  </a:cubicBezTo>
                  <a:cubicBezTo>
                    <a:pt x="150" y="293"/>
                    <a:pt x="130" y="302"/>
                    <a:pt x="110" y="302"/>
                  </a:cubicBezTo>
                  <a:cubicBezTo>
                    <a:pt x="76" y="302"/>
                    <a:pt x="41" y="302"/>
                    <a:pt x="6" y="302"/>
                  </a:cubicBezTo>
                  <a:cubicBezTo>
                    <a:pt x="0" y="302"/>
                    <a:pt x="0" y="312"/>
                    <a:pt x="6" y="31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a:extLst>
                <a:ext uri="{FF2B5EF4-FFF2-40B4-BE49-F238E27FC236}">
                  <a16:creationId xmlns:a16="http://schemas.microsoft.com/office/drawing/2014/main" xmlns="" id="{AF697C19-A3F4-4916-A591-2FA30FCB68D8}"/>
                </a:ext>
              </a:extLst>
            </p:cNvPr>
            <p:cNvSpPr>
              <a:spLocks/>
            </p:cNvSpPr>
            <p:nvPr/>
          </p:nvSpPr>
          <p:spPr bwMode="auto">
            <a:xfrm>
              <a:off x="2391" y="1465"/>
              <a:ext cx="1019" cy="1916"/>
            </a:xfrm>
            <a:custGeom>
              <a:avLst/>
              <a:gdLst>
                <a:gd name="T0" fmla="*/ 3 w 167"/>
                <a:gd name="T1" fmla="*/ 7 h 313"/>
                <a:gd name="T2" fmla="*/ 3 w 167"/>
                <a:gd name="T3" fmla="*/ 162 h 313"/>
                <a:gd name="T4" fmla="*/ 3 w 167"/>
                <a:gd name="T5" fmla="*/ 239 h 313"/>
                <a:gd name="T6" fmla="*/ 2 w 167"/>
                <a:gd name="T7" fmla="*/ 287 h 313"/>
                <a:gd name="T8" fmla="*/ 40 w 167"/>
                <a:gd name="T9" fmla="*/ 313 h 313"/>
                <a:gd name="T10" fmla="*/ 160 w 167"/>
                <a:gd name="T11" fmla="*/ 313 h 313"/>
                <a:gd name="T12" fmla="*/ 160 w 167"/>
                <a:gd name="T13" fmla="*/ 303 h 313"/>
                <a:gd name="T14" fmla="*/ 54 w 167"/>
                <a:gd name="T15" fmla="*/ 303 h 313"/>
                <a:gd name="T16" fmla="*/ 12 w 167"/>
                <a:gd name="T17" fmla="*/ 277 h 313"/>
                <a:gd name="T18" fmla="*/ 13 w 167"/>
                <a:gd name="T19" fmla="*/ 146 h 313"/>
                <a:gd name="T20" fmla="*/ 13 w 167"/>
                <a:gd name="T21" fmla="*/ 7 h 313"/>
                <a:gd name="T22" fmla="*/ 3 w 167"/>
                <a:gd name="T23" fmla="*/ 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313">
                  <a:moveTo>
                    <a:pt x="3" y="7"/>
                  </a:moveTo>
                  <a:cubicBezTo>
                    <a:pt x="3" y="58"/>
                    <a:pt x="3" y="110"/>
                    <a:pt x="3" y="162"/>
                  </a:cubicBezTo>
                  <a:cubicBezTo>
                    <a:pt x="3" y="187"/>
                    <a:pt x="3" y="213"/>
                    <a:pt x="3" y="239"/>
                  </a:cubicBezTo>
                  <a:cubicBezTo>
                    <a:pt x="2" y="255"/>
                    <a:pt x="0" y="271"/>
                    <a:pt x="2" y="287"/>
                  </a:cubicBezTo>
                  <a:cubicBezTo>
                    <a:pt x="5" y="308"/>
                    <a:pt x="22" y="313"/>
                    <a:pt x="40" y="313"/>
                  </a:cubicBezTo>
                  <a:cubicBezTo>
                    <a:pt x="80" y="313"/>
                    <a:pt x="120" y="313"/>
                    <a:pt x="160" y="313"/>
                  </a:cubicBezTo>
                  <a:cubicBezTo>
                    <a:pt x="167" y="313"/>
                    <a:pt x="167" y="303"/>
                    <a:pt x="160" y="303"/>
                  </a:cubicBezTo>
                  <a:cubicBezTo>
                    <a:pt x="125" y="303"/>
                    <a:pt x="90" y="303"/>
                    <a:pt x="54" y="303"/>
                  </a:cubicBezTo>
                  <a:cubicBezTo>
                    <a:pt x="35" y="303"/>
                    <a:pt x="9" y="304"/>
                    <a:pt x="12" y="277"/>
                  </a:cubicBezTo>
                  <a:cubicBezTo>
                    <a:pt x="17" y="235"/>
                    <a:pt x="13" y="189"/>
                    <a:pt x="13" y="146"/>
                  </a:cubicBezTo>
                  <a:cubicBezTo>
                    <a:pt x="13" y="100"/>
                    <a:pt x="13" y="53"/>
                    <a:pt x="13" y="7"/>
                  </a:cubicBezTo>
                  <a:cubicBezTo>
                    <a:pt x="13" y="0"/>
                    <a:pt x="3" y="0"/>
                    <a:pt x="3" y="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a:extLst>
                <a:ext uri="{FF2B5EF4-FFF2-40B4-BE49-F238E27FC236}">
                  <a16:creationId xmlns:a16="http://schemas.microsoft.com/office/drawing/2014/main" xmlns="" id="{D60BBC9F-6F22-4E84-8428-8F14177F3F3D}"/>
                </a:ext>
              </a:extLst>
            </p:cNvPr>
            <p:cNvSpPr>
              <a:spLocks/>
            </p:cNvSpPr>
            <p:nvPr/>
          </p:nvSpPr>
          <p:spPr bwMode="auto">
            <a:xfrm>
              <a:off x="3550" y="3302"/>
              <a:ext cx="116" cy="104"/>
            </a:xfrm>
            <a:custGeom>
              <a:avLst/>
              <a:gdLst>
                <a:gd name="T0" fmla="*/ 12 w 19"/>
                <a:gd name="T1" fmla="*/ 2 h 17"/>
                <a:gd name="T2" fmla="*/ 12 w 19"/>
                <a:gd name="T3" fmla="*/ 2 h 17"/>
                <a:gd name="T4" fmla="*/ 15 w 19"/>
                <a:gd name="T5" fmla="*/ 4 h 17"/>
                <a:gd name="T6" fmla="*/ 16 w 19"/>
                <a:gd name="T7" fmla="*/ 5 h 17"/>
                <a:gd name="T8" fmla="*/ 17 w 19"/>
                <a:gd name="T9" fmla="*/ 8 h 17"/>
                <a:gd name="T10" fmla="*/ 17 w 19"/>
                <a:gd name="T11" fmla="*/ 8 h 17"/>
                <a:gd name="T12" fmla="*/ 2 w 19"/>
                <a:gd name="T13" fmla="*/ 8 h 17"/>
                <a:gd name="T14" fmla="*/ 2 w 19"/>
                <a:gd name="T15" fmla="*/ 7 h 17"/>
                <a:gd name="T16" fmla="*/ 4 w 19"/>
                <a:gd name="T17" fmla="*/ 4 h 17"/>
                <a:gd name="T18" fmla="*/ 6 w 19"/>
                <a:gd name="T19" fmla="*/ 2 h 17"/>
                <a:gd name="T20" fmla="*/ 1 w 19"/>
                <a:gd name="T21" fmla="*/ 12 h 17"/>
                <a:gd name="T22" fmla="*/ 10 w 19"/>
                <a:gd name="T23" fmla="*/ 17 h 17"/>
                <a:gd name="T24" fmla="*/ 17 w 19"/>
                <a:gd name="T25" fmla="*/ 8 h 17"/>
                <a:gd name="T26" fmla="*/ 10 w 19"/>
                <a:gd name="T27" fmla="*/ 0 h 17"/>
                <a:gd name="T28" fmla="*/ 2 w 19"/>
                <a:gd name="T29" fmla="*/ 8 h 17"/>
                <a:gd name="T30" fmla="*/ 8 w 19"/>
                <a:gd name="T31" fmla="*/ 16 h 17"/>
                <a:gd name="T32" fmla="*/ 18 w 19"/>
                <a:gd name="T33" fmla="*/ 11 h 17"/>
                <a:gd name="T34" fmla="*/ 12 w 19"/>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7">
                  <a:moveTo>
                    <a:pt x="12" y="2"/>
                  </a:moveTo>
                  <a:cubicBezTo>
                    <a:pt x="12" y="2"/>
                    <a:pt x="12" y="2"/>
                    <a:pt x="12" y="2"/>
                  </a:cubicBezTo>
                  <a:cubicBezTo>
                    <a:pt x="13" y="2"/>
                    <a:pt x="14" y="3"/>
                    <a:pt x="15" y="4"/>
                  </a:cubicBezTo>
                  <a:cubicBezTo>
                    <a:pt x="16" y="4"/>
                    <a:pt x="16" y="4"/>
                    <a:pt x="16" y="5"/>
                  </a:cubicBezTo>
                  <a:cubicBezTo>
                    <a:pt x="16" y="6"/>
                    <a:pt x="17" y="7"/>
                    <a:pt x="17" y="8"/>
                  </a:cubicBezTo>
                  <a:cubicBezTo>
                    <a:pt x="17" y="8"/>
                    <a:pt x="17" y="8"/>
                    <a:pt x="17" y="8"/>
                  </a:cubicBezTo>
                  <a:cubicBezTo>
                    <a:pt x="12" y="8"/>
                    <a:pt x="7" y="8"/>
                    <a:pt x="2" y="8"/>
                  </a:cubicBezTo>
                  <a:cubicBezTo>
                    <a:pt x="2" y="8"/>
                    <a:pt x="2" y="7"/>
                    <a:pt x="2" y="7"/>
                  </a:cubicBezTo>
                  <a:cubicBezTo>
                    <a:pt x="3" y="6"/>
                    <a:pt x="3" y="5"/>
                    <a:pt x="4" y="4"/>
                  </a:cubicBezTo>
                  <a:cubicBezTo>
                    <a:pt x="5" y="3"/>
                    <a:pt x="5" y="3"/>
                    <a:pt x="6" y="2"/>
                  </a:cubicBezTo>
                  <a:cubicBezTo>
                    <a:pt x="2" y="3"/>
                    <a:pt x="0" y="8"/>
                    <a:pt x="1" y="12"/>
                  </a:cubicBezTo>
                  <a:cubicBezTo>
                    <a:pt x="2" y="16"/>
                    <a:pt x="6" y="17"/>
                    <a:pt x="10" y="17"/>
                  </a:cubicBezTo>
                  <a:cubicBezTo>
                    <a:pt x="14" y="16"/>
                    <a:pt x="17" y="12"/>
                    <a:pt x="17" y="8"/>
                  </a:cubicBezTo>
                  <a:cubicBezTo>
                    <a:pt x="17" y="4"/>
                    <a:pt x="14" y="0"/>
                    <a:pt x="10" y="0"/>
                  </a:cubicBezTo>
                  <a:cubicBezTo>
                    <a:pt x="5" y="0"/>
                    <a:pt x="2" y="4"/>
                    <a:pt x="2" y="8"/>
                  </a:cubicBezTo>
                  <a:cubicBezTo>
                    <a:pt x="2" y="12"/>
                    <a:pt x="5" y="16"/>
                    <a:pt x="8" y="16"/>
                  </a:cubicBezTo>
                  <a:cubicBezTo>
                    <a:pt x="12" y="17"/>
                    <a:pt x="17" y="15"/>
                    <a:pt x="18" y="11"/>
                  </a:cubicBezTo>
                  <a:cubicBezTo>
                    <a:pt x="19" y="7"/>
                    <a:pt x="16" y="3"/>
                    <a:pt x="12" y="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a:extLst>
                <a:ext uri="{FF2B5EF4-FFF2-40B4-BE49-F238E27FC236}">
                  <a16:creationId xmlns:a16="http://schemas.microsoft.com/office/drawing/2014/main" xmlns="" id="{1F00CE24-A70C-437C-AB60-2C41B5BC8DBD}"/>
                </a:ext>
              </a:extLst>
            </p:cNvPr>
            <p:cNvSpPr>
              <a:spLocks/>
            </p:cNvSpPr>
            <p:nvPr/>
          </p:nvSpPr>
          <p:spPr bwMode="auto">
            <a:xfrm>
              <a:off x="3807" y="3302"/>
              <a:ext cx="115" cy="110"/>
            </a:xfrm>
            <a:custGeom>
              <a:avLst/>
              <a:gdLst>
                <a:gd name="T0" fmla="*/ 15 w 19"/>
                <a:gd name="T1" fmla="*/ 14 h 18"/>
                <a:gd name="T2" fmla="*/ 16 w 19"/>
                <a:gd name="T3" fmla="*/ 14 h 18"/>
                <a:gd name="T4" fmla="*/ 16 w 19"/>
                <a:gd name="T5" fmla="*/ 3 h 18"/>
                <a:gd name="T6" fmla="*/ 15 w 19"/>
                <a:gd name="T7" fmla="*/ 3 h 18"/>
                <a:gd name="T8" fmla="*/ 5 w 19"/>
                <a:gd name="T9" fmla="*/ 3 h 18"/>
                <a:gd name="T10" fmla="*/ 3 w 19"/>
                <a:gd name="T11" fmla="*/ 5 h 18"/>
                <a:gd name="T12" fmla="*/ 6 w 19"/>
                <a:gd name="T13" fmla="*/ 2 h 18"/>
                <a:gd name="T14" fmla="*/ 7 w 19"/>
                <a:gd name="T15" fmla="*/ 2 h 18"/>
                <a:gd name="T16" fmla="*/ 11 w 19"/>
                <a:gd name="T17" fmla="*/ 2 h 18"/>
                <a:gd name="T18" fmla="*/ 11 w 19"/>
                <a:gd name="T19" fmla="*/ 2 h 18"/>
                <a:gd name="T20" fmla="*/ 1 w 19"/>
                <a:gd name="T21" fmla="*/ 7 h 18"/>
                <a:gd name="T22" fmla="*/ 7 w 19"/>
                <a:gd name="T23" fmla="*/ 16 h 18"/>
                <a:gd name="T24" fmla="*/ 17 w 19"/>
                <a:gd name="T25" fmla="*/ 10 h 18"/>
                <a:gd name="T26" fmla="*/ 15 w 19"/>
                <a:gd name="T27" fmla="*/ 14 h 18"/>
                <a:gd name="T28" fmla="*/ 15 w 19"/>
                <a:gd name="T29" fmla="*/ 13 h 18"/>
                <a:gd name="T30" fmla="*/ 5 w 19"/>
                <a:gd name="T31" fmla="*/ 13 h 18"/>
                <a:gd name="T32" fmla="*/ 5 w 19"/>
                <a:gd name="T33" fmla="*/ 14 h 18"/>
                <a:gd name="T34" fmla="*/ 5 w 19"/>
                <a:gd name="T35" fmla="*/ 3 h 18"/>
                <a:gd name="T36" fmla="*/ 5 w 19"/>
                <a:gd name="T37" fmla="*/ 3 h 18"/>
                <a:gd name="T38" fmla="*/ 5 w 19"/>
                <a:gd name="T39" fmla="*/ 14 h 18"/>
                <a:gd name="T40" fmla="*/ 15 w 19"/>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14"/>
                  </a:moveTo>
                  <a:cubicBezTo>
                    <a:pt x="15" y="14"/>
                    <a:pt x="15" y="14"/>
                    <a:pt x="16" y="14"/>
                  </a:cubicBezTo>
                  <a:cubicBezTo>
                    <a:pt x="19" y="11"/>
                    <a:pt x="18" y="6"/>
                    <a:pt x="16" y="3"/>
                  </a:cubicBezTo>
                  <a:cubicBezTo>
                    <a:pt x="15" y="3"/>
                    <a:pt x="15" y="3"/>
                    <a:pt x="15" y="3"/>
                  </a:cubicBezTo>
                  <a:cubicBezTo>
                    <a:pt x="13" y="0"/>
                    <a:pt x="8" y="0"/>
                    <a:pt x="5" y="3"/>
                  </a:cubicBezTo>
                  <a:cubicBezTo>
                    <a:pt x="5" y="3"/>
                    <a:pt x="1" y="8"/>
                    <a:pt x="3" y="5"/>
                  </a:cubicBezTo>
                  <a:cubicBezTo>
                    <a:pt x="4" y="4"/>
                    <a:pt x="5" y="3"/>
                    <a:pt x="6" y="2"/>
                  </a:cubicBezTo>
                  <a:cubicBezTo>
                    <a:pt x="6" y="2"/>
                    <a:pt x="7" y="2"/>
                    <a:pt x="7" y="2"/>
                  </a:cubicBezTo>
                  <a:cubicBezTo>
                    <a:pt x="8" y="2"/>
                    <a:pt x="10" y="2"/>
                    <a:pt x="11" y="2"/>
                  </a:cubicBezTo>
                  <a:cubicBezTo>
                    <a:pt x="11" y="2"/>
                    <a:pt x="11" y="2"/>
                    <a:pt x="11" y="2"/>
                  </a:cubicBezTo>
                  <a:cubicBezTo>
                    <a:pt x="7" y="1"/>
                    <a:pt x="2" y="3"/>
                    <a:pt x="1" y="7"/>
                  </a:cubicBezTo>
                  <a:cubicBezTo>
                    <a:pt x="0" y="11"/>
                    <a:pt x="3" y="15"/>
                    <a:pt x="7" y="16"/>
                  </a:cubicBezTo>
                  <a:cubicBezTo>
                    <a:pt x="11" y="18"/>
                    <a:pt x="16" y="15"/>
                    <a:pt x="17" y="10"/>
                  </a:cubicBezTo>
                  <a:cubicBezTo>
                    <a:pt x="17" y="11"/>
                    <a:pt x="16" y="12"/>
                    <a:pt x="15" y="14"/>
                  </a:cubicBezTo>
                  <a:cubicBezTo>
                    <a:pt x="15" y="13"/>
                    <a:pt x="15" y="13"/>
                    <a:pt x="15" y="13"/>
                  </a:cubicBezTo>
                  <a:cubicBezTo>
                    <a:pt x="12" y="13"/>
                    <a:pt x="8" y="13"/>
                    <a:pt x="5" y="13"/>
                  </a:cubicBezTo>
                  <a:cubicBezTo>
                    <a:pt x="5" y="13"/>
                    <a:pt x="5" y="13"/>
                    <a:pt x="5" y="14"/>
                  </a:cubicBezTo>
                  <a:cubicBezTo>
                    <a:pt x="5" y="10"/>
                    <a:pt x="5" y="6"/>
                    <a:pt x="5" y="3"/>
                  </a:cubicBezTo>
                  <a:cubicBezTo>
                    <a:pt x="5" y="3"/>
                    <a:pt x="5" y="3"/>
                    <a:pt x="5" y="3"/>
                  </a:cubicBezTo>
                  <a:cubicBezTo>
                    <a:pt x="2" y="6"/>
                    <a:pt x="2" y="11"/>
                    <a:pt x="5" y="14"/>
                  </a:cubicBezTo>
                  <a:cubicBezTo>
                    <a:pt x="8" y="17"/>
                    <a:pt x="12" y="16"/>
                    <a:pt x="15" y="1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a:extLst>
                <a:ext uri="{FF2B5EF4-FFF2-40B4-BE49-F238E27FC236}">
                  <a16:creationId xmlns:a16="http://schemas.microsoft.com/office/drawing/2014/main" xmlns="" id="{4BAF4AF2-4FA2-45E3-93AC-2963C6F034D3}"/>
                </a:ext>
              </a:extLst>
            </p:cNvPr>
            <p:cNvSpPr>
              <a:spLocks/>
            </p:cNvSpPr>
            <p:nvPr/>
          </p:nvSpPr>
          <p:spPr bwMode="auto">
            <a:xfrm>
              <a:off x="4038" y="3296"/>
              <a:ext cx="110" cy="110"/>
            </a:xfrm>
            <a:custGeom>
              <a:avLst/>
              <a:gdLst>
                <a:gd name="T0" fmla="*/ 16 w 18"/>
                <a:gd name="T1" fmla="*/ 10 h 18"/>
                <a:gd name="T2" fmla="*/ 16 w 18"/>
                <a:gd name="T3" fmla="*/ 11 h 18"/>
                <a:gd name="T4" fmla="*/ 9 w 18"/>
                <a:gd name="T5" fmla="*/ 16 h 18"/>
                <a:gd name="T6" fmla="*/ 9 w 18"/>
                <a:gd name="T7" fmla="*/ 16 h 18"/>
                <a:gd name="T8" fmla="*/ 5 w 18"/>
                <a:gd name="T9" fmla="*/ 15 h 18"/>
                <a:gd name="T10" fmla="*/ 6 w 18"/>
                <a:gd name="T11" fmla="*/ 15 h 18"/>
                <a:gd name="T12" fmla="*/ 3 w 18"/>
                <a:gd name="T13" fmla="*/ 13 h 18"/>
                <a:gd name="T14" fmla="*/ 3 w 18"/>
                <a:gd name="T15" fmla="*/ 13 h 18"/>
                <a:gd name="T16" fmla="*/ 2 w 18"/>
                <a:gd name="T17" fmla="*/ 9 h 18"/>
                <a:gd name="T18" fmla="*/ 2 w 18"/>
                <a:gd name="T19" fmla="*/ 10 h 18"/>
                <a:gd name="T20" fmla="*/ 12 w 18"/>
                <a:gd name="T21" fmla="*/ 3 h 18"/>
                <a:gd name="T22" fmla="*/ 11 w 18"/>
                <a:gd name="T23" fmla="*/ 3 h 18"/>
                <a:gd name="T24" fmla="*/ 15 w 18"/>
                <a:gd name="T25" fmla="*/ 4 h 18"/>
                <a:gd name="T26" fmla="*/ 15 w 18"/>
                <a:gd name="T27" fmla="*/ 5 h 18"/>
                <a:gd name="T28" fmla="*/ 16 w 18"/>
                <a:gd name="T29" fmla="*/ 9 h 18"/>
                <a:gd name="T30" fmla="*/ 16 w 18"/>
                <a:gd name="T31" fmla="*/ 12 h 18"/>
                <a:gd name="T32" fmla="*/ 13 w 18"/>
                <a:gd name="T33" fmla="*/ 15 h 18"/>
                <a:gd name="T34" fmla="*/ 13 w 18"/>
                <a:gd name="T35" fmla="*/ 15 h 18"/>
                <a:gd name="T36" fmla="*/ 6 w 18"/>
                <a:gd name="T37" fmla="*/ 15 h 18"/>
                <a:gd name="T38" fmla="*/ 6 w 18"/>
                <a:gd name="T39" fmla="*/ 15 h 18"/>
                <a:gd name="T40" fmla="*/ 2 w 18"/>
                <a:gd name="T41" fmla="*/ 10 h 18"/>
                <a:gd name="T42" fmla="*/ 2 w 18"/>
                <a:gd name="T43" fmla="*/ 11 h 18"/>
                <a:gd name="T44" fmla="*/ 2 w 18"/>
                <a:gd name="T45" fmla="*/ 7 h 18"/>
                <a:gd name="T46" fmla="*/ 2 w 18"/>
                <a:gd name="T47" fmla="*/ 7 h 18"/>
                <a:gd name="T48" fmla="*/ 4 w 18"/>
                <a:gd name="T49" fmla="*/ 4 h 18"/>
                <a:gd name="T50" fmla="*/ 4 w 18"/>
                <a:gd name="T51" fmla="*/ 4 h 18"/>
                <a:gd name="T52" fmla="*/ 9 w 18"/>
                <a:gd name="T53" fmla="*/ 2 h 18"/>
                <a:gd name="T54" fmla="*/ 10 w 18"/>
                <a:gd name="T55" fmla="*/ 2 h 18"/>
                <a:gd name="T56" fmla="*/ 1 w 18"/>
                <a:gd name="T57" fmla="*/ 7 h 18"/>
                <a:gd name="T58" fmla="*/ 6 w 18"/>
                <a:gd name="T59" fmla="*/ 16 h 18"/>
                <a:gd name="T60" fmla="*/ 17 w 18"/>
                <a:gd name="T61" fmla="*/ 11 h 18"/>
                <a:gd name="T62" fmla="*/ 11 w 18"/>
                <a:gd name="T63" fmla="*/ 1 h 18"/>
                <a:gd name="T64" fmla="*/ 2 w 18"/>
                <a:gd name="T65" fmla="*/ 7 h 18"/>
                <a:gd name="T66" fmla="*/ 8 w 18"/>
                <a:gd name="T67" fmla="*/ 17 h 18"/>
                <a:gd name="T68" fmla="*/ 17 w 18"/>
                <a:gd name="T69" fmla="*/ 10 h 18"/>
                <a:gd name="T70" fmla="*/ 15 w 18"/>
                <a:gd name="T71" fmla="*/ 4 h 18"/>
                <a:gd name="T72" fmla="*/ 9 w 18"/>
                <a:gd name="T73" fmla="*/ 1 h 18"/>
                <a:gd name="T74" fmla="*/ 1 w 18"/>
                <a:gd name="T75" fmla="*/ 7 h 18"/>
                <a:gd name="T76" fmla="*/ 1 w 18"/>
                <a:gd name="T77" fmla="*/ 10 h 18"/>
                <a:gd name="T78" fmla="*/ 8 w 18"/>
                <a:gd name="T79" fmla="*/ 17 h 18"/>
                <a:gd name="T80" fmla="*/ 16 w 18"/>
                <a:gd name="T8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8">
                  <a:moveTo>
                    <a:pt x="16" y="10"/>
                  </a:moveTo>
                  <a:cubicBezTo>
                    <a:pt x="16" y="10"/>
                    <a:pt x="16" y="10"/>
                    <a:pt x="16" y="11"/>
                  </a:cubicBezTo>
                  <a:cubicBezTo>
                    <a:pt x="13" y="13"/>
                    <a:pt x="11" y="14"/>
                    <a:pt x="9" y="16"/>
                  </a:cubicBezTo>
                  <a:cubicBezTo>
                    <a:pt x="9" y="16"/>
                    <a:pt x="9" y="16"/>
                    <a:pt x="9" y="16"/>
                  </a:cubicBezTo>
                  <a:cubicBezTo>
                    <a:pt x="8" y="16"/>
                    <a:pt x="6" y="16"/>
                    <a:pt x="5" y="15"/>
                  </a:cubicBezTo>
                  <a:cubicBezTo>
                    <a:pt x="5" y="15"/>
                    <a:pt x="5" y="15"/>
                    <a:pt x="6" y="15"/>
                  </a:cubicBezTo>
                  <a:cubicBezTo>
                    <a:pt x="5" y="15"/>
                    <a:pt x="4" y="14"/>
                    <a:pt x="3" y="13"/>
                  </a:cubicBezTo>
                  <a:cubicBezTo>
                    <a:pt x="3" y="13"/>
                    <a:pt x="3" y="13"/>
                    <a:pt x="3" y="13"/>
                  </a:cubicBezTo>
                  <a:cubicBezTo>
                    <a:pt x="3" y="12"/>
                    <a:pt x="2" y="11"/>
                    <a:pt x="2" y="9"/>
                  </a:cubicBezTo>
                  <a:cubicBezTo>
                    <a:pt x="2" y="10"/>
                    <a:pt x="2" y="10"/>
                    <a:pt x="2" y="10"/>
                  </a:cubicBezTo>
                  <a:cubicBezTo>
                    <a:pt x="5" y="7"/>
                    <a:pt x="8" y="5"/>
                    <a:pt x="12" y="3"/>
                  </a:cubicBezTo>
                  <a:cubicBezTo>
                    <a:pt x="11" y="3"/>
                    <a:pt x="11" y="3"/>
                    <a:pt x="11" y="3"/>
                  </a:cubicBezTo>
                  <a:cubicBezTo>
                    <a:pt x="12" y="3"/>
                    <a:pt x="13" y="4"/>
                    <a:pt x="15" y="4"/>
                  </a:cubicBezTo>
                  <a:cubicBezTo>
                    <a:pt x="15" y="5"/>
                    <a:pt x="15" y="5"/>
                    <a:pt x="15" y="5"/>
                  </a:cubicBezTo>
                  <a:cubicBezTo>
                    <a:pt x="16" y="7"/>
                    <a:pt x="16" y="8"/>
                    <a:pt x="16" y="9"/>
                  </a:cubicBezTo>
                  <a:cubicBezTo>
                    <a:pt x="16" y="10"/>
                    <a:pt x="16" y="11"/>
                    <a:pt x="16" y="12"/>
                  </a:cubicBezTo>
                  <a:cubicBezTo>
                    <a:pt x="15" y="13"/>
                    <a:pt x="14" y="14"/>
                    <a:pt x="13" y="15"/>
                  </a:cubicBezTo>
                  <a:cubicBezTo>
                    <a:pt x="13" y="15"/>
                    <a:pt x="13" y="15"/>
                    <a:pt x="13" y="15"/>
                  </a:cubicBezTo>
                  <a:cubicBezTo>
                    <a:pt x="11" y="15"/>
                    <a:pt x="8" y="15"/>
                    <a:pt x="6" y="15"/>
                  </a:cubicBezTo>
                  <a:cubicBezTo>
                    <a:pt x="6" y="15"/>
                    <a:pt x="6" y="15"/>
                    <a:pt x="6" y="15"/>
                  </a:cubicBezTo>
                  <a:cubicBezTo>
                    <a:pt x="5" y="13"/>
                    <a:pt x="4" y="12"/>
                    <a:pt x="2" y="10"/>
                  </a:cubicBezTo>
                  <a:cubicBezTo>
                    <a:pt x="2" y="10"/>
                    <a:pt x="2" y="10"/>
                    <a:pt x="2" y="11"/>
                  </a:cubicBezTo>
                  <a:cubicBezTo>
                    <a:pt x="2" y="9"/>
                    <a:pt x="2" y="8"/>
                    <a:pt x="2" y="7"/>
                  </a:cubicBezTo>
                  <a:cubicBezTo>
                    <a:pt x="2" y="7"/>
                    <a:pt x="2" y="7"/>
                    <a:pt x="2" y="7"/>
                  </a:cubicBezTo>
                  <a:cubicBezTo>
                    <a:pt x="3" y="6"/>
                    <a:pt x="4" y="5"/>
                    <a:pt x="4" y="4"/>
                  </a:cubicBezTo>
                  <a:cubicBezTo>
                    <a:pt x="4" y="4"/>
                    <a:pt x="4" y="4"/>
                    <a:pt x="4" y="4"/>
                  </a:cubicBezTo>
                  <a:cubicBezTo>
                    <a:pt x="6" y="3"/>
                    <a:pt x="8" y="2"/>
                    <a:pt x="9" y="2"/>
                  </a:cubicBezTo>
                  <a:cubicBezTo>
                    <a:pt x="10" y="2"/>
                    <a:pt x="10" y="2"/>
                    <a:pt x="10" y="2"/>
                  </a:cubicBezTo>
                  <a:cubicBezTo>
                    <a:pt x="6" y="1"/>
                    <a:pt x="2" y="3"/>
                    <a:pt x="1" y="7"/>
                  </a:cubicBezTo>
                  <a:cubicBezTo>
                    <a:pt x="0" y="11"/>
                    <a:pt x="2" y="15"/>
                    <a:pt x="6" y="16"/>
                  </a:cubicBezTo>
                  <a:cubicBezTo>
                    <a:pt x="10" y="18"/>
                    <a:pt x="16" y="16"/>
                    <a:pt x="17" y="11"/>
                  </a:cubicBezTo>
                  <a:cubicBezTo>
                    <a:pt x="18" y="7"/>
                    <a:pt x="16" y="2"/>
                    <a:pt x="11" y="1"/>
                  </a:cubicBezTo>
                  <a:cubicBezTo>
                    <a:pt x="7" y="0"/>
                    <a:pt x="2" y="3"/>
                    <a:pt x="2" y="7"/>
                  </a:cubicBezTo>
                  <a:cubicBezTo>
                    <a:pt x="1" y="11"/>
                    <a:pt x="3" y="16"/>
                    <a:pt x="8" y="17"/>
                  </a:cubicBezTo>
                  <a:cubicBezTo>
                    <a:pt x="12" y="18"/>
                    <a:pt x="17" y="15"/>
                    <a:pt x="17" y="10"/>
                  </a:cubicBezTo>
                  <a:cubicBezTo>
                    <a:pt x="17" y="8"/>
                    <a:pt x="16" y="5"/>
                    <a:pt x="15" y="4"/>
                  </a:cubicBezTo>
                  <a:cubicBezTo>
                    <a:pt x="13" y="2"/>
                    <a:pt x="11" y="2"/>
                    <a:pt x="9" y="1"/>
                  </a:cubicBezTo>
                  <a:cubicBezTo>
                    <a:pt x="5" y="1"/>
                    <a:pt x="2" y="4"/>
                    <a:pt x="1" y="7"/>
                  </a:cubicBezTo>
                  <a:cubicBezTo>
                    <a:pt x="1" y="8"/>
                    <a:pt x="1" y="9"/>
                    <a:pt x="1" y="10"/>
                  </a:cubicBezTo>
                  <a:cubicBezTo>
                    <a:pt x="1" y="14"/>
                    <a:pt x="4" y="17"/>
                    <a:pt x="8" y="17"/>
                  </a:cubicBezTo>
                  <a:cubicBezTo>
                    <a:pt x="12" y="17"/>
                    <a:pt x="16" y="14"/>
                    <a:pt x="16"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9" name="图片 18">
            <a:extLst>
              <a:ext uri="{FF2B5EF4-FFF2-40B4-BE49-F238E27FC236}">
                <a16:creationId xmlns:a16="http://schemas.microsoft.com/office/drawing/2014/main" xmlns="" id="{BB9C927B-B72D-4CFD-B784-66CF336EB4FB}"/>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V="1">
            <a:off x="5246821" y="430658"/>
            <a:ext cx="1669784" cy="2053011"/>
          </a:xfrm>
          <a:prstGeom prst="rect">
            <a:avLst/>
          </a:prstGeom>
        </p:spPr>
      </p:pic>
      <p:sp>
        <p:nvSpPr>
          <p:cNvPr id="20" name="文本框 19">
            <a:extLst>
              <a:ext uri="{FF2B5EF4-FFF2-40B4-BE49-F238E27FC236}">
                <a16:creationId xmlns:a16="http://schemas.microsoft.com/office/drawing/2014/main" xmlns="" id="{2847948B-5271-4936-A251-BC133AE9E45C}"/>
              </a:ext>
            </a:extLst>
          </p:cNvPr>
          <p:cNvSpPr txBox="1"/>
          <p:nvPr/>
        </p:nvSpPr>
        <p:spPr>
          <a:xfrm>
            <a:off x="3693864" y="5051816"/>
            <a:ext cx="4804271" cy="70205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1050" dirty="0">
                <a:solidFill>
                  <a:srgbClr val="515161"/>
                </a:solidFill>
                <a:latin typeface="微软雅黑" pitchFamily="34" charset="-122"/>
                <a:ea typeface="微软雅黑" pitchFamily="34" charset="-122"/>
              </a:rPr>
              <a:t>Fresh business general template</a:t>
            </a:r>
          </a:p>
          <a:p>
            <a:pPr algn="ctr">
              <a:lnSpc>
                <a:spcPct val="130000"/>
              </a:lnSpc>
            </a:pPr>
            <a:r>
              <a:rPr lang="en-US" altLang="zh-CN" sz="1050" dirty="0">
                <a:solidFill>
                  <a:srgbClr val="515161"/>
                </a:solidFill>
                <a:latin typeface="微软雅黑" pitchFamily="34" charset="-122"/>
                <a:ea typeface="微软雅黑" pitchFamily="34" charset="-122"/>
              </a:rPr>
              <a:t>Applicable to enterprise introduction, summary report, sales marketing, chart </a:t>
            </a:r>
            <a:r>
              <a:rPr lang="en-US" altLang="zh-CN" sz="1050" dirty="0" err="1">
                <a:solidFill>
                  <a:srgbClr val="515161"/>
                </a:solidFill>
                <a:latin typeface="微软雅黑" pitchFamily="34" charset="-122"/>
                <a:ea typeface="微软雅黑" pitchFamily="34" charset="-122"/>
              </a:rPr>
              <a:t>dataa</a:t>
            </a:r>
            <a:endParaRPr lang="zh-CN" altLang="en-US" sz="1050" dirty="0">
              <a:solidFill>
                <a:srgbClr val="515161"/>
              </a:solidFill>
              <a:latin typeface="微软雅黑" pitchFamily="34" charset="-122"/>
              <a:ea typeface="微软雅黑" pitchFamily="34" charset="-122"/>
            </a:endParaRPr>
          </a:p>
        </p:txBody>
      </p:sp>
      <p:sp>
        <p:nvSpPr>
          <p:cNvPr id="21" name="矩形 20">
            <a:extLst>
              <a:ext uri="{FF2B5EF4-FFF2-40B4-BE49-F238E27FC236}">
                <a16:creationId xmlns:a16="http://schemas.microsoft.com/office/drawing/2014/main" xmlns="" id="{B7E9B0A7-37CF-4BB6-A58B-37BB00EB1540}"/>
              </a:ext>
            </a:extLst>
          </p:cNvPr>
          <p:cNvSpPr/>
          <p:nvPr/>
        </p:nvSpPr>
        <p:spPr>
          <a:xfrm>
            <a:off x="4519510" y="4641344"/>
            <a:ext cx="3152979" cy="400110"/>
          </a:xfrm>
          <a:prstGeom prst="rect">
            <a:avLst/>
          </a:prstGeom>
        </p:spPr>
        <p:txBody>
          <a:bodyPr wrap="none">
            <a:spAutoFit/>
          </a:bodyPr>
          <a:lstStyle/>
          <a:p>
            <a:pPr algn="ctr">
              <a:spcBef>
                <a:spcPct val="0"/>
              </a:spcBef>
            </a:pPr>
            <a:r>
              <a:rPr lang="en-US" altLang="zh-CN" sz="2000" dirty="0">
                <a:solidFill>
                  <a:srgbClr val="515161"/>
                </a:solidFill>
                <a:latin typeface="微软雅黑" pitchFamily="34" charset="-122"/>
                <a:ea typeface="微软雅黑" pitchFamily="34" charset="-122"/>
              </a:rPr>
              <a:t>Please add the title here</a:t>
            </a:r>
          </a:p>
        </p:txBody>
      </p:sp>
      <p:sp>
        <p:nvSpPr>
          <p:cNvPr id="22" name="TextBox 76">
            <a:extLst>
              <a:ext uri="{FF2B5EF4-FFF2-40B4-BE49-F238E27FC236}">
                <a16:creationId xmlns:a16="http://schemas.microsoft.com/office/drawing/2014/main" xmlns="" id="{2A4426B6-440B-4980-80C4-E0BF27642D7D}"/>
              </a:ext>
            </a:extLst>
          </p:cNvPr>
          <p:cNvSpPr txBox="1"/>
          <p:nvPr/>
        </p:nvSpPr>
        <p:spPr>
          <a:xfrm>
            <a:off x="4323048" y="4107762"/>
            <a:ext cx="3545903" cy="523220"/>
          </a:xfrm>
          <a:prstGeom prst="rect">
            <a:avLst/>
          </a:prstGeom>
          <a:noFill/>
        </p:spPr>
        <p:txBody>
          <a:bodyPr wrap="square" rtlCol="0">
            <a:spAutoFit/>
          </a:bodyPr>
          <a:lstStyle/>
          <a:p>
            <a:pPr algn="ctr"/>
            <a:r>
              <a:rPr lang="zh-CN" altLang="en-US" sz="2800" dirty="0">
                <a:solidFill>
                  <a:srgbClr val="1BA271"/>
                </a:solidFill>
                <a:latin typeface="方正卡通简体" panose="03000509000000000000" pitchFamily="65" charset="-122"/>
                <a:ea typeface="方正卡通简体" panose="03000509000000000000" pitchFamily="65" charset="-122"/>
              </a:rPr>
              <a:t>请在此添加标题</a:t>
            </a:r>
          </a:p>
        </p:txBody>
      </p:sp>
      <p:sp>
        <p:nvSpPr>
          <p:cNvPr id="23" name="TextBox 76">
            <a:extLst>
              <a:ext uri="{FF2B5EF4-FFF2-40B4-BE49-F238E27FC236}">
                <a16:creationId xmlns:a16="http://schemas.microsoft.com/office/drawing/2014/main" xmlns="" id="{B2938346-6BA9-4C07-BBB4-44BF67439868}"/>
              </a:ext>
            </a:extLst>
          </p:cNvPr>
          <p:cNvSpPr txBox="1"/>
          <p:nvPr/>
        </p:nvSpPr>
        <p:spPr>
          <a:xfrm>
            <a:off x="4625084" y="3266403"/>
            <a:ext cx="2941831" cy="830997"/>
          </a:xfrm>
          <a:prstGeom prst="rect">
            <a:avLst/>
          </a:prstGeom>
          <a:noFill/>
        </p:spPr>
        <p:txBody>
          <a:bodyPr wrap="none" rtlCol="0">
            <a:spAutoFit/>
          </a:bodyPr>
          <a:lstStyle/>
          <a:p>
            <a:pPr algn="ctr"/>
            <a:r>
              <a:rPr lang="en-US" altLang="zh-CN" sz="4800" dirty="0">
                <a:solidFill>
                  <a:srgbClr val="1BA271"/>
                </a:solidFill>
                <a:latin typeface="方正卡通简体" panose="03000509000000000000" pitchFamily="65" charset="-122"/>
                <a:ea typeface="方正卡通简体" panose="03000509000000000000" pitchFamily="65" charset="-122"/>
              </a:rPr>
              <a:t>Part   .01</a:t>
            </a:r>
            <a:endParaRPr lang="zh-CN" altLang="en-US" sz="4800" dirty="0">
              <a:solidFill>
                <a:srgbClr val="1BA271"/>
              </a:solidFill>
              <a:latin typeface="方正卡通简体" panose="03000509000000000000" pitchFamily="65" charset="-122"/>
              <a:ea typeface="方正卡通简体" panose="03000509000000000000" pitchFamily="65" charset="-122"/>
            </a:endParaRPr>
          </a:p>
        </p:txBody>
      </p:sp>
    </p:spTree>
    <p:extLst>
      <p:ext uri="{BB962C8B-B14F-4D97-AF65-F5344CB8AC3E}">
        <p14:creationId xmlns:p14="http://schemas.microsoft.com/office/powerpoint/2010/main" val="385326346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grpSp>
        <p:nvGrpSpPr>
          <p:cNvPr id="20" name="Group 10">
            <a:extLst>
              <a:ext uri="{FF2B5EF4-FFF2-40B4-BE49-F238E27FC236}">
                <a16:creationId xmlns:a16="http://schemas.microsoft.com/office/drawing/2014/main" xmlns="" id="{E534DD6F-D157-4230-9951-23B8E39C5CAB}"/>
              </a:ext>
            </a:extLst>
          </p:cNvPr>
          <p:cNvGrpSpPr>
            <a:grpSpLocks noChangeAspect="1"/>
          </p:cNvGrpSpPr>
          <p:nvPr/>
        </p:nvGrpSpPr>
        <p:grpSpPr bwMode="auto">
          <a:xfrm>
            <a:off x="1527337" y="2422688"/>
            <a:ext cx="3121338" cy="3542661"/>
            <a:chOff x="1407" y="833"/>
            <a:chExt cx="2467" cy="2800"/>
          </a:xfrm>
          <a:solidFill>
            <a:srgbClr val="494949"/>
          </a:solidFill>
        </p:grpSpPr>
        <p:sp>
          <p:nvSpPr>
            <p:cNvPr id="22" name="Freeform 11">
              <a:extLst>
                <a:ext uri="{FF2B5EF4-FFF2-40B4-BE49-F238E27FC236}">
                  <a16:creationId xmlns:a16="http://schemas.microsoft.com/office/drawing/2014/main" xmlns="" id="{1FAE11BE-E992-44A0-A222-CB0A3D806AF4}"/>
                </a:ext>
              </a:extLst>
            </p:cNvPr>
            <p:cNvSpPr>
              <a:spLocks/>
            </p:cNvSpPr>
            <p:nvPr/>
          </p:nvSpPr>
          <p:spPr bwMode="auto">
            <a:xfrm>
              <a:off x="1534" y="1624"/>
              <a:ext cx="250" cy="253"/>
            </a:xfrm>
            <a:custGeom>
              <a:avLst/>
              <a:gdLst>
                <a:gd name="T0" fmla="*/ 33 w 119"/>
                <a:gd name="T1" fmla="*/ 61 h 121"/>
                <a:gd name="T2" fmla="*/ 42 w 119"/>
                <a:gd name="T3" fmla="*/ 44 h 121"/>
                <a:gd name="T4" fmla="*/ 43 w 119"/>
                <a:gd name="T5" fmla="*/ 24 h 121"/>
                <a:gd name="T6" fmla="*/ 11 w 119"/>
                <a:gd name="T7" fmla="*/ 3 h 121"/>
                <a:gd name="T8" fmla="*/ 1 w 119"/>
                <a:gd name="T9" fmla="*/ 13 h 121"/>
                <a:gd name="T10" fmla="*/ 13 w 119"/>
                <a:gd name="T11" fmla="*/ 109 h 121"/>
                <a:gd name="T12" fmla="*/ 29 w 119"/>
                <a:gd name="T13" fmla="*/ 118 h 121"/>
                <a:gd name="T14" fmla="*/ 76 w 119"/>
                <a:gd name="T15" fmla="*/ 92 h 121"/>
                <a:gd name="T16" fmla="*/ 105 w 119"/>
                <a:gd name="T17" fmla="*/ 28 h 121"/>
                <a:gd name="T18" fmla="*/ 93 w 119"/>
                <a:gd name="T19" fmla="*/ 15 h 121"/>
                <a:gd name="T20" fmla="*/ 51 w 119"/>
                <a:gd name="T21" fmla="*/ 24 h 121"/>
                <a:gd name="T22" fmla="*/ 6 w 119"/>
                <a:gd name="T23" fmla="*/ 52 h 121"/>
                <a:gd name="T24" fmla="*/ 21 w 119"/>
                <a:gd name="T25" fmla="*/ 64 h 121"/>
                <a:gd name="T26" fmla="*/ 11 w 119"/>
                <a:gd name="T27" fmla="*/ 70 h 121"/>
                <a:gd name="T28" fmla="*/ 16 w 119"/>
                <a:gd name="T29" fmla="*/ 74 h 121"/>
                <a:gd name="T30" fmla="*/ 26 w 119"/>
                <a:gd name="T31" fmla="*/ 85 h 121"/>
                <a:gd name="T32" fmla="*/ 35 w 119"/>
                <a:gd name="T33" fmla="*/ 96 h 121"/>
                <a:gd name="T34" fmla="*/ 39 w 119"/>
                <a:gd name="T35" fmla="*/ 99 h 121"/>
                <a:gd name="T36" fmla="*/ 54 w 119"/>
                <a:gd name="T37" fmla="*/ 90 h 121"/>
                <a:gd name="T38" fmla="*/ 55 w 119"/>
                <a:gd name="T39" fmla="*/ 90 h 121"/>
                <a:gd name="T40" fmla="*/ 53 w 119"/>
                <a:gd name="T41" fmla="*/ 106 h 121"/>
                <a:gd name="T42" fmla="*/ 98 w 119"/>
                <a:gd name="T43" fmla="*/ 63 h 121"/>
                <a:gd name="T44" fmla="*/ 117 w 119"/>
                <a:gd name="T45" fmla="*/ 16 h 121"/>
                <a:gd name="T46" fmla="*/ 107 w 119"/>
                <a:gd name="T47" fmla="*/ 3 h 121"/>
                <a:gd name="T48" fmla="*/ 42 w 119"/>
                <a:gd name="T49" fmla="*/ 11 h 121"/>
                <a:gd name="T50" fmla="*/ 3 w 119"/>
                <a:gd name="T51" fmla="*/ 68 h 121"/>
                <a:gd name="T52" fmla="*/ 9 w 119"/>
                <a:gd name="T53" fmla="*/ 83 h 121"/>
                <a:gd name="T54" fmla="*/ 64 w 119"/>
                <a:gd name="T55" fmla="*/ 74 h 121"/>
                <a:gd name="T56" fmla="*/ 80 w 119"/>
                <a:gd name="T57" fmla="*/ 30 h 121"/>
                <a:gd name="T58" fmla="*/ 63 w 119"/>
                <a:gd name="T59" fmla="*/ 20 h 121"/>
                <a:gd name="T60" fmla="*/ 54 w 119"/>
                <a:gd name="T61" fmla="*/ 50 h 121"/>
                <a:gd name="T62" fmla="*/ 14 w 119"/>
                <a:gd name="T63" fmla="*/ 63 h 121"/>
                <a:gd name="T64" fmla="*/ 20 w 119"/>
                <a:gd name="T65" fmla="*/ 78 h 121"/>
                <a:gd name="T66" fmla="*/ 51 w 119"/>
                <a:gd name="T67" fmla="*/ 30 h 121"/>
                <a:gd name="T68" fmla="*/ 107 w 119"/>
                <a:gd name="T69" fmla="*/ 23 h 121"/>
                <a:gd name="T70" fmla="*/ 98 w 119"/>
                <a:gd name="T71" fmla="*/ 10 h 121"/>
                <a:gd name="T72" fmla="*/ 84 w 119"/>
                <a:gd name="T73" fmla="*/ 47 h 121"/>
                <a:gd name="T74" fmla="*/ 42 w 119"/>
                <a:gd name="T75" fmla="*/ 88 h 121"/>
                <a:gd name="T76" fmla="*/ 40 w 119"/>
                <a:gd name="T77" fmla="*/ 104 h 121"/>
                <a:gd name="T78" fmla="*/ 44 w 119"/>
                <a:gd name="T79" fmla="*/ 107 h 121"/>
                <a:gd name="T80" fmla="*/ 59 w 119"/>
                <a:gd name="T81" fmla="*/ 99 h 121"/>
                <a:gd name="T82" fmla="*/ 34 w 119"/>
                <a:gd name="T83" fmla="*/ 64 h 121"/>
                <a:gd name="T84" fmla="*/ 2 w 119"/>
                <a:gd name="T85" fmla="*/ 58 h 121"/>
                <a:gd name="T86" fmla="*/ 17 w 119"/>
                <a:gd name="T87" fmla="*/ 70 h 121"/>
                <a:gd name="T88" fmla="*/ 56 w 119"/>
                <a:gd name="T89" fmla="*/ 44 h 121"/>
                <a:gd name="T90" fmla="*/ 98 w 119"/>
                <a:gd name="T91" fmla="*/ 35 h 121"/>
                <a:gd name="T92" fmla="*/ 86 w 119"/>
                <a:gd name="T93" fmla="*/ 22 h 121"/>
                <a:gd name="T94" fmla="*/ 61 w 119"/>
                <a:gd name="T95" fmla="*/ 78 h 121"/>
                <a:gd name="T96" fmla="*/ 18 w 119"/>
                <a:gd name="T97" fmla="*/ 100 h 121"/>
                <a:gd name="T98" fmla="*/ 33 w 119"/>
                <a:gd name="T99" fmla="*/ 109 h 121"/>
                <a:gd name="T100" fmla="*/ 21 w 119"/>
                <a:gd name="T101" fmla="*/ 13 h 121"/>
                <a:gd name="T102" fmla="*/ 11 w 119"/>
                <a:gd name="T103" fmla="*/ 23 h 121"/>
                <a:gd name="T104" fmla="*/ 19 w 119"/>
                <a:gd name="T105" fmla="*/ 23 h 121"/>
                <a:gd name="T106" fmla="*/ 22 w 119"/>
                <a:gd name="T107" fmla="*/ 40 h 121"/>
                <a:gd name="T108" fmla="*/ 13 w 119"/>
                <a:gd name="T109" fmla="*/ 61 h 121"/>
                <a:gd name="T110" fmla="*/ 33 w 119"/>
                <a:gd name="T111"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121">
                  <a:moveTo>
                    <a:pt x="33" y="61"/>
                  </a:moveTo>
                  <a:cubicBezTo>
                    <a:pt x="34" y="55"/>
                    <a:pt x="40" y="50"/>
                    <a:pt x="42" y="44"/>
                  </a:cubicBezTo>
                  <a:cubicBezTo>
                    <a:pt x="44" y="37"/>
                    <a:pt x="44" y="31"/>
                    <a:pt x="43" y="24"/>
                  </a:cubicBezTo>
                  <a:cubicBezTo>
                    <a:pt x="38" y="7"/>
                    <a:pt x="27" y="3"/>
                    <a:pt x="11" y="3"/>
                  </a:cubicBezTo>
                  <a:cubicBezTo>
                    <a:pt x="6" y="3"/>
                    <a:pt x="1" y="8"/>
                    <a:pt x="1" y="13"/>
                  </a:cubicBezTo>
                  <a:cubicBezTo>
                    <a:pt x="2" y="45"/>
                    <a:pt x="13" y="77"/>
                    <a:pt x="13" y="109"/>
                  </a:cubicBezTo>
                  <a:cubicBezTo>
                    <a:pt x="14" y="117"/>
                    <a:pt x="22" y="121"/>
                    <a:pt x="29" y="118"/>
                  </a:cubicBezTo>
                  <a:cubicBezTo>
                    <a:pt x="44" y="110"/>
                    <a:pt x="63" y="104"/>
                    <a:pt x="76" y="92"/>
                  </a:cubicBezTo>
                  <a:cubicBezTo>
                    <a:pt x="92" y="76"/>
                    <a:pt x="98" y="48"/>
                    <a:pt x="105" y="28"/>
                  </a:cubicBezTo>
                  <a:cubicBezTo>
                    <a:pt x="108" y="20"/>
                    <a:pt x="100" y="14"/>
                    <a:pt x="93" y="15"/>
                  </a:cubicBezTo>
                  <a:cubicBezTo>
                    <a:pt x="79" y="19"/>
                    <a:pt x="64" y="20"/>
                    <a:pt x="51" y="24"/>
                  </a:cubicBezTo>
                  <a:cubicBezTo>
                    <a:pt x="34" y="29"/>
                    <a:pt x="20" y="42"/>
                    <a:pt x="6" y="52"/>
                  </a:cubicBezTo>
                  <a:cubicBezTo>
                    <a:pt x="11" y="56"/>
                    <a:pt x="16" y="60"/>
                    <a:pt x="21" y="64"/>
                  </a:cubicBezTo>
                  <a:cubicBezTo>
                    <a:pt x="10" y="65"/>
                    <a:pt x="6" y="67"/>
                    <a:pt x="11" y="70"/>
                  </a:cubicBezTo>
                  <a:cubicBezTo>
                    <a:pt x="13" y="71"/>
                    <a:pt x="14" y="73"/>
                    <a:pt x="16" y="74"/>
                  </a:cubicBezTo>
                  <a:cubicBezTo>
                    <a:pt x="19" y="78"/>
                    <a:pt x="23" y="81"/>
                    <a:pt x="26" y="85"/>
                  </a:cubicBezTo>
                  <a:cubicBezTo>
                    <a:pt x="29" y="89"/>
                    <a:pt x="32" y="92"/>
                    <a:pt x="35" y="96"/>
                  </a:cubicBezTo>
                  <a:cubicBezTo>
                    <a:pt x="39" y="100"/>
                    <a:pt x="40" y="106"/>
                    <a:pt x="39" y="99"/>
                  </a:cubicBezTo>
                  <a:cubicBezTo>
                    <a:pt x="44" y="96"/>
                    <a:pt x="49" y="93"/>
                    <a:pt x="54" y="90"/>
                  </a:cubicBezTo>
                  <a:cubicBezTo>
                    <a:pt x="56" y="91"/>
                    <a:pt x="56" y="91"/>
                    <a:pt x="55" y="90"/>
                  </a:cubicBezTo>
                  <a:cubicBezTo>
                    <a:pt x="54" y="95"/>
                    <a:pt x="53" y="100"/>
                    <a:pt x="53" y="106"/>
                  </a:cubicBezTo>
                  <a:cubicBezTo>
                    <a:pt x="69" y="93"/>
                    <a:pt x="85" y="80"/>
                    <a:pt x="98" y="63"/>
                  </a:cubicBezTo>
                  <a:cubicBezTo>
                    <a:pt x="108" y="49"/>
                    <a:pt x="112" y="32"/>
                    <a:pt x="117" y="16"/>
                  </a:cubicBezTo>
                  <a:cubicBezTo>
                    <a:pt x="119" y="9"/>
                    <a:pt x="114" y="3"/>
                    <a:pt x="107" y="3"/>
                  </a:cubicBezTo>
                  <a:cubicBezTo>
                    <a:pt x="87" y="3"/>
                    <a:pt x="61" y="0"/>
                    <a:pt x="42" y="11"/>
                  </a:cubicBezTo>
                  <a:cubicBezTo>
                    <a:pt x="23" y="23"/>
                    <a:pt x="13" y="50"/>
                    <a:pt x="3" y="68"/>
                  </a:cubicBezTo>
                  <a:cubicBezTo>
                    <a:pt x="0" y="73"/>
                    <a:pt x="2" y="81"/>
                    <a:pt x="9" y="83"/>
                  </a:cubicBezTo>
                  <a:cubicBezTo>
                    <a:pt x="28" y="86"/>
                    <a:pt x="49" y="89"/>
                    <a:pt x="64" y="74"/>
                  </a:cubicBezTo>
                  <a:cubicBezTo>
                    <a:pt x="75" y="62"/>
                    <a:pt x="74" y="44"/>
                    <a:pt x="80" y="30"/>
                  </a:cubicBezTo>
                  <a:cubicBezTo>
                    <a:pt x="85" y="18"/>
                    <a:pt x="68" y="8"/>
                    <a:pt x="63" y="20"/>
                  </a:cubicBezTo>
                  <a:cubicBezTo>
                    <a:pt x="58" y="30"/>
                    <a:pt x="57" y="40"/>
                    <a:pt x="54" y="50"/>
                  </a:cubicBezTo>
                  <a:cubicBezTo>
                    <a:pt x="49" y="69"/>
                    <a:pt x="30" y="66"/>
                    <a:pt x="14" y="63"/>
                  </a:cubicBezTo>
                  <a:cubicBezTo>
                    <a:pt x="16" y="68"/>
                    <a:pt x="18" y="73"/>
                    <a:pt x="20" y="78"/>
                  </a:cubicBezTo>
                  <a:cubicBezTo>
                    <a:pt x="29" y="62"/>
                    <a:pt x="37" y="42"/>
                    <a:pt x="51" y="30"/>
                  </a:cubicBezTo>
                  <a:cubicBezTo>
                    <a:pt x="63" y="18"/>
                    <a:pt x="93" y="23"/>
                    <a:pt x="107" y="23"/>
                  </a:cubicBezTo>
                  <a:cubicBezTo>
                    <a:pt x="104" y="19"/>
                    <a:pt x="101" y="15"/>
                    <a:pt x="98" y="10"/>
                  </a:cubicBezTo>
                  <a:cubicBezTo>
                    <a:pt x="94" y="23"/>
                    <a:pt x="90" y="35"/>
                    <a:pt x="84" y="47"/>
                  </a:cubicBezTo>
                  <a:cubicBezTo>
                    <a:pt x="75" y="64"/>
                    <a:pt x="58" y="77"/>
                    <a:pt x="42" y="88"/>
                  </a:cubicBezTo>
                  <a:cubicBezTo>
                    <a:pt x="37" y="92"/>
                    <a:pt x="35" y="99"/>
                    <a:pt x="40" y="104"/>
                  </a:cubicBezTo>
                  <a:cubicBezTo>
                    <a:pt x="42" y="105"/>
                    <a:pt x="43" y="107"/>
                    <a:pt x="44" y="107"/>
                  </a:cubicBezTo>
                  <a:cubicBezTo>
                    <a:pt x="51" y="110"/>
                    <a:pt x="60" y="107"/>
                    <a:pt x="59" y="99"/>
                  </a:cubicBezTo>
                  <a:cubicBezTo>
                    <a:pt x="59" y="86"/>
                    <a:pt x="42" y="72"/>
                    <a:pt x="34" y="64"/>
                  </a:cubicBezTo>
                  <a:cubicBezTo>
                    <a:pt x="28" y="58"/>
                    <a:pt x="5" y="38"/>
                    <a:pt x="2" y="58"/>
                  </a:cubicBezTo>
                  <a:cubicBezTo>
                    <a:pt x="1" y="66"/>
                    <a:pt x="9" y="76"/>
                    <a:pt x="17" y="70"/>
                  </a:cubicBezTo>
                  <a:cubicBezTo>
                    <a:pt x="29" y="60"/>
                    <a:pt x="42" y="49"/>
                    <a:pt x="56" y="44"/>
                  </a:cubicBezTo>
                  <a:cubicBezTo>
                    <a:pt x="69" y="39"/>
                    <a:pt x="85" y="38"/>
                    <a:pt x="98" y="35"/>
                  </a:cubicBezTo>
                  <a:cubicBezTo>
                    <a:pt x="94" y="31"/>
                    <a:pt x="90" y="26"/>
                    <a:pt x="86" y="22"/>
                  </a:cubicBezTo>
                  <a:cubicBezTo>
                    <a:pt x="80" y="40"/>
                    <a:pt x="75" y="64"/>
                    <a:pt x="61" y="78"/>
                  </a:cubicBezTo>
                  <a:cubicBezTo>
                    <a:pt x="51" y="89"/>
                    <a:pt x="32" y="94"/>
                    <a:pt x="18" y="100"/>
                  </a:cubicBezTo>
                  <a:cubicBezTo>
                    <a:pt x="23" y="103"/>
                    <a:pt x="28" y="106"/>
                    <a:pt x="33" y="109"/>
                  </a:cubicBezTo>
                  <a:cubicBezTo>
                    <a:pt x="33" y="76"/>
                    <a:pt x="22" y="45"/>
                    <a:pt x="21" y="13"/>
                  </a:cubicBezTo>
                  <a:cubicBezTo>
                    <a:pt x="18" y="16"/>
                    <a:pt x="15" y="20"/>
                    <a:pt x="11" y="23"/>
                  </a:cubicBezTo>
                  <a:cubicBezTo>
                    <a:pt x="14" y="23"/>
                    <a:pt x="17" y="23"/>
                    <a:pt x="19" y="23"/>
                  </a:cubicBezTo>
                  <a:cubicBezTo>
                    <a:pt x="25" y="23"/>
                    <a:pt x="25" y="35"/>
                    <a:pt x="22" y="40"/>
                  </a:cubicBezTo>
                  <a:cubicBezTo>
                    <a:pt x="19" y="47"/>
                    <a:pt x="15" y="52"/>
                    <a:pt x="13" y="61"/>
                  </a:cubicBezTo>
                  <a:cubicBezTo>
                    <a:pt x="12" y="74"/>
                    <a:pt x="32" y="74"/>
                    <a:pt x="33" y="61"/>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3" name="Freeform 12">
              <a:extLst>
                <a:ext uri="{FF2B5EF4-FFF2-40B4-BE49-F238E27FC236}">
                  <a16:creationId xmlns:a16="http://schemas.microsoft.com/office/drawing/2014/main" xmlns="" id="{48C5A060-055E-405C-9BF1-A6A1BC8B29B0}"/>
                </a:ext>
              </a:extLst>
            </p:cNvPr>
            <p:cNvSpPr>
              <a:spLocks/>
            </p:cNvSpPr>
            <p:nvPr/>
          </p:nvSpPr>
          <p:spPr bwMode="auto">
            <a:xfrm>
              <a:off x="1685" y="1231"/>
              <a:ext cx="451" cy="359"/>
            </a:xfrm>
            <a:custGeom>
              <a:avLst/>
              <a:gdLst>
                <a:gd name="T0" fmla="*/ 122 w 215"/>
                <a:gd name="T1" fmla="*/ 43 h 171"/>
                <a:gd name="T2" fmla="*/ 51 w 215"/>
                <a:gd name="T3" fmla="*/ 80 h 171"/>
                <a:gd name="T4" fmla="*/ 86 w 215"/>
                <a:gd name="T5" fmla="*/ 149 h 171"/>
                <a:gd name="T6" fmla="*/ 136 w 215"/>
                <a:gd name="T7" fmla="*/ 148 h 171"/>
                <a:gd name="T8" fmla="*/ 202 w 215"/>
                <a:gd name="T9" fmla="*/ 83 h 171"/>
                <a:gd name="T10" fmla="*/ 162 w 215"/>
                <a:gd name="T11" fmla="*/ 38 h 171"/>
                <a:gd name="T12" fmla="*/ 69 w 215"/>
                <a:gd name="T13" fmla="*/ 90 h 171"/>
                <a:gd name="T14" fmla="*/ 211 w 215"/>
                <a:gd name="T15" fmla="*/ 51 h 171"/>
                <a:gd name="T16" fmla="*/ 123 w 215"/>
                <a:gd name="T17" fmla="*/ 15 h 171"/>
                <a:gd name="T18" fmla="*/ 57 w 215"/>
                <a:gd name="T19" fmla="*/ 90 h 171"/>
                <a:gd name="T20" fmla="*/ 188 w 215"/>
                <a:gd name="T21" fmla="*/ 37 h 171"/>
                <a:gd name="T22" fmla="*/ 77 w 215"/>
                <a:gd name="T23" fmla="*/ 23 h 171"/>
                <a:gd name="T24" fmla="*/ 6 w 215"/>
                <a:gd name="T25" fmla="*/ 113 h 171"/>
                <a:gd name="T26" fmla="*/ 176 w 215"/>
                <a:gd name="T27" fmla="*/ 49 h 171"/>
                <a:gd name="T28" fmla="*/ 114 w 215"/>
                <a:gd name="T29" fmla="*/ 22 h 171"/>
                <a:gd name="T30" fmla="*/ 63 w 215"/>
                <a:gd name="T31" fmla="*/ 61 h 171"/>
                <a:gd name="T32" fmla="*/ 129 w 215"/>
                <a:gd name="T33" fmla="*/ 90 h 171"/>
                <a:gd name="T34" fmla="*/ 108 w 215"/>
                <a:gd name="T35" fmla="*/ 69 h 171"/>
                <a:gd name="T36" fmla="*/ 77 w 215"/>
                <a:gd name="T37" fmla="*/ 65 h 171"/>
                <a:gd name="T38" fmla="*/ 130 w 215"/>
                <a:gd name="T39" fmla="*/ 46 h 171"/>
                <a:gd name="T40" fmla="*/ 159 w 215"/>
                <a:gd name="T41" fmla="*/ 39 h 171"/>
                <a:gd name="T42" fmla="*/ 20 w 215"/>
                <a:gd name="T43" fmla="*/ 109 h 171"/>
                <a:gd name="T44" fmla="*/ 177 w 215"/>
                <a:gd name="T45" fmla="*/ 42 h 171"/>
                <a:gd name="T46" fmla="*/ 129 w 215"/>
                <a:gd name="T47" fmla="*/ 83 h 171"/>
                <a:gd name="T48" fmla="*/ 67 w 215"/>
                <a:gd name="T49" fmla="*/ 87 h 171"/>
                <a:gd name="T50" fmla="*/ 198 w 215"/>
                <a:gd name="T51" fmla="*/ 53 h 171"/>
                <a:gd name="T52" fmla="*/ 139 w 215"/>
                <a:gd name="T53" fmla="*/ 84 h 171"/>
                <a:gd name="T54" fmla="*/ 79 w 215"/>
                <a:gd name="T55" fmla="*/ 87 h 171"/>
                <a:gd name="T56" fmla="*/ 185 w 215"/>
                <a:gd name="T57" fmla="*/ 91 h 171"/>
                <a:gd name="T58" fmla="*/ 177 w 215"/>
                <a:gd name="T59" fmla="*/ 85 h 171"/>
                <a:gd name="T60" fmla="*/ 114 w 215"/>
                <a:gd name="T61" fmla="*/ 140 h 171"/>
                <a:gd name="T62" fmla="*/ 105 w 215"/>
                <a:gd name="T63" fmla="*/ 155 h 171"/>
                <a:gd name="T64" fmla="*/ 67 w 215"/>
                <a:gd name="T65" fmla="*/ 93 h 171"/>
                <a:gd name="T66" fmla="*/ 124 w 215"/>
                <a:gd name="T67" fmla="*/ 63 h 171"/>
                <a:gd name="T68" fmla="*/ 173 w 215"/>
                <a:gd name="T69" fmla="*/ 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171">
                  <a:moveTo>
                    <a:pt x="173" y="59"/>
                  </a:moveTo>
                  <a:cubicBezTo>
                    <a:pt x="157" y="49"/>
                    <a:pt x="142" y="38"/>
                    <a:pt x="122" y="43"/>
                  </a:cubicBezTo>
                  <a:cubicBezTo>
                    <a:pt x="110" y="45"/>
                    <a:pt x="99" y="52"/>
                    <a:pt x="89" y="58"/>
                  </a:cubicBezTo>
                  <a:cubicBezTo>
                    <a:pt x="77" y="65"/>
                    <a:pt x="61" y="70"/>
                    <a:pt x="51" y="80"/>
                  </a:cubicBezTo>
                  <a:cubicBezTo>
                    <a:pt x="28" y="105"/>
                    <a:pt x="71" y="145"/>
                    <a:pt x="88" y="159"/>
                  </a:cubicBezTo>
                  <a:cubicBezTo>
                    <a:pt x="88" y="156"/>
                    <a:pt x="87" y="153"/>
                    <a:pt x="86" y="149"/>
                  </a:cubicBezTo>
                  <a:cubicBezTo>
                    <a:pt x="83" y="159"/>
                    <a:pt x="87" y="171"/>
                    <a:pt x="99" y="169"/>
                  </a:cubicBezTo>
                  <a:cubicBezTo>
                    <a:pt x="113" y="168"/>
                    <a:pt x="126" y="156"/>
                    <a:pt x="136" y="148"/>
                  </a:cubicBezTo>
                  <a:cubicBezTo>
                    <a:pt x="151" y="136"/>
                    <a:pt x="166" y="124"/>
                    <a:pt x="179" y="111"/>
                  </a:cubicBezTo>
                  <a:cubicBezTo>
                    <a:pt x="186" y="104"/>
                    <a:pt x="200" y="94"/>
                    <a:pt x="202" y="83"/>
                  </a:cubicBezTo>
                  <a:cubicBezTo>
                    <a:pt x="205" y="67"/>
                    <a:pt x="190" y="75"/>
                    <a:pt x="183" y="69"/>
                  </a:cubicBezTo>
                  <a:cubicBezTo>
                    <a:pt x="174" y="61"/>
                    <a:pt x="170" y="48"/>
                    <a:pt x="162" y="38"/>
                  </a:cubicBezTo>
                  <a:cubicBezTo>
                    <a:pt x="132" y="0"/>
                    <a:pt x="85" y="50"/>
                    <a:pt x="64" y="73"/>
                  </a:cubicBezTo>
                  <a:cubicBezTo>
                    <a:pt x="59" y="79"/>
                    <a:pt x="62" y="87"/>
                    <a:pt x="69" y="90"/>
                  </a:cubicBezTo>
                  <a:cubicBezTo>
                    <a:pt x="93" y="98"/>
                    <a:pt x="119" y="109"/>
                    <a:pt x="145" y="103"/>
                  </a:cubicBezTo>
                  <a:cubicBezTo>
                    <a:pt x="171" y="97"/>
                    <a:pt x="193" y="69"/>
                    <a:pt x="211" y="51"/>
                  </a:cubicBezTo>
                  <a:cubicBezTo>
                    <a:pt x="215" y="47"/>
                    <a:pt x="214" y="38"/>
                    <a:pt x="209" y="35"/>
                  </a:cubicBezTo>
                  <a:cubicBezTo>
                    <a:pt x="182" y="22"/>
                    <a:pt x="154" y="10"/>
                    <a:pt x="123" y="15"/>
                  </a:cubicBezTo>
                  <a:cubicBezTo>
                    <a:pt x="93" y="21"/>
                    <a:pt x="70" y="51"/>
                    <a:pt x="52" y="73"/>
                  </a:cubicBezTo>
                  <a:cubicBezTo>
                    <a:pt x="48" y="79"/>
                    <a:pt x="49" y="87"/>
                    <a:pt x="57" y="90"/>
                  </a:cubicBezTo>
                  <a:cubicBezTo>
                    <a:pt x="81" y="98"/>
                    <a:pt x="111" y="110"/>
                    <a:pt x="137" y="101"/>
                  </a:cubicBezTo>
                  <a:cubicBezTo>
                    <a:pt x="163" y="92"/>
                    <a:pt x="177" y="60"/>
                    <a:pt x="188" y="37"/>
                  </a:cubicBezTo>
                  <a:cubicBezTo>
                    <a:pt x="191" y="31"/>
                    <a:pt x="189" y="24"/>
                    <a:pt x="182" y="22"/>
                  </a:cubicBezTo>
                  <a:cubicBezTo>
                    <a:pt x="148" y="11"/>
                    <a:pt x="111" y="9"/>
                    <a:pt x="77" y="23"/>
                  </a:cubicBezTo>
                  <a:cubicBezTo>
                    <a:pt x="43" y="38"/>
                    <a:pt x="19" y="67"/>
                    <a:pt x="3" y="99"/>
                  </a:cubicBezTo>
                  <a:cubicBezTo>
                    <a:pt x="0" y="104"/>
                    <a:pt x="2" y="110"/>
                    <a:pt x="6" y="113"/>
                  </a:cubicBezTo>
                  <a:cubicBezTo>
                    <a:pt x="36" y="129"/>
                    <a:pt x="69" y="136"/>
                    <a:pt x="101" y="124"/>
                  </a:cubicBezTo>
                  <a:cubicBezTo>
                    <a:pt x="136" y="112"/>
                    <a:pt x="160" y="80"/>
                    <a:pt x="176" y="49"/>
                  </a:cubicBezTo>
                  <a:cubicBezTo>
                    <a:pt x="179" y="44"/>
                    <a:pt x="177" y="35"/>
                    <a:pt x="170" y="34"/>
                  </a:cubicBezTo>
                  <a:cubicBezTo>
                    <a:pt x="152" y="31"/>
                    <a:pt x="132" y="22"/>
                    <a:pt x="114" y="22"/>
                  </a:cubicBezTo>
                  <a:cubicBezTo>
                    <a:pt x="98" y="22"/>
                    <a:pt x="79" y="40"/>
                    <a:pt x="66" y="47"/>
                  </a:cubicBezTo>
                  <a:cubicBezTo>
                    <a:pt x="62" y="50"/>
                    <a:pt x="60" y="56"/>
                    <a:pt x="63" y="61"/>
                  </a:cubicBezTo>
                  <a:cubicBezTo>
                    <a:pt x="70" y="74"/>
                    <a:pt x="79" y="90"/>
                    <a:pt x="95" y="92"/>
                  </a:cubicBezTo>
                  <a:cubicBezTo>
                    <a:pt x="107" y="93"/>
                    <a:pt x="117" y="85"/>
                    <a:pt x="129" y="90"/>
                  </a:cubicBezTo>
                  <a:cubicBezTo>
                    <a:pt x="141" y="95"/>
                    <a:pt x="146" y="75"/>
                    <a:pt x="134" y="70"/>
                  </a:cubicBezTo>
                  <a:cubicBezTo>
                    <a:pt x="125" y="67"/>
                    <a:pt x="117" y="67"/>
                    <a:pt x="108" y="69"/>
                  </a:cubicBezTo>
                  <a:cubicBezTo>
                    <a:pt x="92" y="74"/>
                    <a:pt x="88" y="65"/>
                    <a:pt x="80" y="51"/>
                  </a:cubicBezTo>
                  <a:cubicBezTo>
                    <a:pt x="79" y="55"/>
                    <a:pt x="78" y="60"/>
                    <a:pt x="77" y="65"/>
                  </a:cubicBezTo>
                  <a:cubicBezTo>
                    <a:pt x="86" y="59"/>
                    <a:pt x="104" y="42"/>
                    <a:pt x="116" y="42"/>
                  </a:cubicBezTo>
                  <a:cubicBezTo>
                    <a:pt x="120" y="42"/>
                    <a:pt x="126" y="45"/>
                    <a:pt x="130" y="46"/>
                  </a:cubicBezTo>
                  <a:cubicBezTo>
                    <a:pt x="142" y="49"/>
                    <a:pt x="153" y="52"/>
                    <a:pt x="165" y="54"/>
                  </a:cubicBezTo>
                  <a:cubicBezTo>
                    <a:pt x="163" y="49"/>
                    <a:pt x="161" y="44"/>
                    <a:pt x="159" y="39"/>
                  </a:cubicBezTo>
                  <a:cubicBezTo>
                    <a:pt x="130" y="95"/>
                    <a:pt x="77" y="130"/>
                    <a:pt x="17" y="95"/>
                  </a:cubicBezTo>
                  <a:cubicBezTo>
                    <a:pt x="18" y="100"/>
                    <a:pt x="19" y="104"/>
                    <a:pt x="20" y="109"/>
                  </a:cubicBezTo>
                  <a:cubicBezTo>
                    <a:pt x="35" y="80"/>
                    <a:pt x="56" y="54"/>
                    <a:pt x="87" y="41"/>
                  </a:cubicBezTo>
                  <a:cubicBezTo>
                    <a:pt x="116" y="29"/>
                    <a:pt x="148" y="32"/>
                    <a:pt x="177" y="42"/>
                  </a:cubicBezTo>
                  <a:cubicBezTo>
                    <a:pt x="175" y="37"/>
                    <a:pt x="173" y="32"/>
                    <a:pt x="171" y="27"/>
                  </a:cubicBezTo>
                  <a:cubicBezTo>
                    <a:pt x="162" y="45"/>
                    <a:pt x="150" y="75"/>
                    <a:pt x="129" y="83"/>
                  </a:cubicBezTo>
                  <a:cubicBezTo>
                    <a:pt x="109" y="90"/>
                    <a:pt x="81" y="77"/>
                    <a:pt x="62" y="70"/>
                  </a:cubicBezTo>
                  <a:cubicBezTo>
                    <a:pt x="64" y="76"/>
                    <a:pt x="65" y="81"/>
                    <a:pt x="67" y="87"/>
                  </a:cubicBezTo>
                  <a:cubicBezTo>
                    <a:pt x="82" y="68"/>
                    <a:pt x="98" y="46"/>
                    <a:pt x="122" y="37"/>
                  </a:cubicBezTo>
                  <a:cubicBezTo>
                    <a:pt x="147" y="27"/>
                    <a:pt x="176" y="42"/>
                    <a:pt x="198" y="53"/>
                  </a:cubicBezTo>
                  <a:cubicBezTo>
                    <a:pt x="198" y="47"/>
                    <a:pt x="197" y="42"/>
                    <a:pt x="196" y="37"/>
                  </a:cubicBezTo>
                  <a:cubicBezTo>
                    <a:pt x="180" y="53"/>
                    <a:pt x="162" y="77"/>
                    <a:pt x="139" y="84"/>
                  </a:cubicBezTo>
                  <a:cubicBezTo>
                    <a:pt x="119" y="90"/>
                    <a:pt x="93" y="76"/>
                    <a:pt x="74" y="70"/>
                  </a:cubicBezTo>
                  <a:cubicBezTo>
                    <a:pt x="76" y="76"/>
                    <a:pt x="77" y="81"/>
                    <a:pt x="79" y="87"/>
                  </a:cubicBezTo>
                  <a:cubicBezTo>
                    <a:pt x="92" y="72"/>
                    <a:pt x="129" y="26"/>
                    <a:pt x="149" y="54"/>
                  </a:cubicBezTo>
                  <a:cubicBezTo>
                    <a:pt x="159" y="67"/>
                    <a:pt x="166" y="89"/>
                    <a:pt x="185" y="91"/>
                  </a:cubicBezTo>
                  <a:cubicBezTo>
                    <a:pt x="201" y="92"/>
                    <a:pt x="179" y="85"/>
                    <a:pt x="183" y="78"/>
                  </a:cubicBezTo>
                  <a:cubicBezTo>
                    <a:pt x="181" y="81"/>
                    <a:pt x="179" y="83"/>
                    <a:pt x="177" y="85"/>
                  </a:cubicBezTo>
                  <a:cubicBezTo>
                    <a:pt x="168" y="95"/>
                    <a:pt x="158" y="104"/>
                    <a:pt x="148" y="112"/>
                  </a:cubicBezTo>
                  <a:cubicBezTo>
                    <a:pt x="137" y="122"/>
                    <a:pt x="126" y="131"/>
                    <a:pt x="114" y="140"/>
                  </a:cubicBezTo>
                  <a:cubicBezTo>
                    <a:pt x="110" y="142"/>
                    <a:pt x="106" y="145"/>
                    <a:pt x="102" y="148"/>
                  </a:cubicBezTo>
                  <a:cubicBezTo>
                    <a:pt x="94" y="151"/>
                    <a:pt x="104" y="157"/>
                    <a:pt x="105" y="155"/>
                  </a:cubicBezTo>
                  <a:cubicBezTo>
                    <a:pt x="106" y="151"/>
                    <a:pt x="105" y="147"/>
                    <a:pt x="103" y="145"/>
                  </a:cubicBezTo>
                  <a:cubicBezTo>
                    <a:pt x="95" y="139"/>
                    <a:pt x="54" y="102"/>
                    <a:pt x="67" y="93"/>
                  </a:cubicBezTo>
                  <a:cubicBezTo>
                    <a:pt x="74" y="87"/>
                    <a:pt x="86" y="83"/>
                    <a:pt x="94" y="78"/>
                  </a:cubicBezTo>
                  <a:cubicBezTo>
                    <a:pt x="104" y="72"/>
                    <a:pt x="114" y="66"/>
                    <a:pt x="124" y="63"/>
                  </a:cubicBezTo>
                  <a:cubicBezTo>
                    <a:pt x="138" y="58"/>
                    <a:pt x="151" y="69"/>
                    <a:pt x="162" y="77"/>
                  </a:cubicBezTo>
                  <a:cubicBezTo>
                    <a:pt x="173" y="84"/>
                    <a:pt x="183" y="66"/>
                    <a:pt x="173" y="59"/>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xmlns="" id="{F77B8CC1-16AC-448E-A234-8335D236ABD1}"/>
                </a:ext>
              </a:extLst>
            </p:cNvPr>
            <p:cNvSpPr>
              <a:spLocks/>
            </p:cNvSpPr>
            <p:nvPr/>
          </p:nvSpPr>
          <p:spPr bwMode="auto">
            <a:xfrm>
              <a:off x="3499" y="1554"/>
              <a:ext cx="232" cy="206"/>
            </a:xfrm>
            <a:custGeom>
              <a:avLst/>
              <a:gdLst>
                <a:gd name="T0" fmla="*/ 100 w 111"/>
                <a:gd name="T1" fmla="*/ 37 h 98"/>
                <a:gd name="T2" fmla="*/ 77 w 111"/>
                <a:gd name="T3" fmla="*/ 13 h 98"/>
                <a:gd name="T4" fmla="*/ 35 w 111"/>
                <a:gd name="T5" fmla="*/ 0 h 98"/>
                <a:gd name="T6" fmla="*/ 28 w 111"/>
                <a:gd name="T7" fmla="*/ 17 h 98"/>
                <a:gd name="T8" fmla="*/ 88 w 111"/>
                <a:gd name="T9" fmla="*/ 89 h 98"/>
                <a:gd name="T10" fmla="*/ 102 w 111"/>
                <a:gd name="T11" fmla="*/ 75 h 98"/>
                <a:gd name="T12" fmla="*/ 81 w 111"/>
                <a:gd name="T13" fmla="*/ 53 h 98"/>
                <a:gd name="T14" fmla="*/ 57 w 111"/>
                <a:gd name="T15" fmla="*/ 22 h 98"/>
                <a:gd name="T16" fmla="*/ 44 w 111"/>
                <a:gd name="T17" fmla="*/ 12 h 98"/>
                <a:gd name="T18" fmla="*/ 16 w 111"/>
                <a:gd name="T19" fmla="*/ 39 h 98"/>
                <a:gd name="T20" fmla="*/ 30 w 111"/>
                <a:gd name="T21" fmla="*/ 39 h 98"/>
                <a:gd name="T22" fmla="*/ 22 w 111"/>
                <a:gd name="T23" fmla="*/ 54 h 98"/>
                <a:gd name="T24" fmla="*/ 25 w 111"/>
                <a:gd name="T25" fmla="*/ 55 h 98"/>
                <a:gd name="T26" fmla="*/ 32 w 111"/>
                <a:gd name="T27" fmla="*/ 57 h 98"/>
                <a:gd name="T28" fmla="*/ 54 w 111"/>
                <a:gd name="T29" fmla="*/ 67 h 98"/>
                <a:gd name="T30" fmla="*/ 91 w 111"/>
                <a:gd name="T31" fmla="*/ 81 h 98"/>
                <a:gd name="T32" fmla="*/ 102 w 111"/>
                <a:gd name="T33" fmla="*/ 63 h 98"/>
                <a:gd name="T34" fmla="*/ 63 w 111"/>
                <a:gd name="T35" fmla="*/ 46 h 98"/>
                <a:gd name="T36" fmla="*/ 16 w 111"/>
                <a:gd name="T37" fmla="*/ 25 h 98"/>
                <a:gd name="T38" fmla="*/ 1 w 111"/>
                <a:gd name="T39" fmla="*/ 34 h 98"/>
                <a:gd name="T40" fmla="*/ 17 w 111"/>
                <a:gd name="T41" fmla="*/ 66 h 98"/>
                <a:gd name="T42" fmla="*/ 42 w 111"/>
                <a:gd name="T43" fmla="*/ 55 h 98"/>
                <a:gd name="T44" fmla="*/ 52 w 111"/>
                <a:gd name="T45" fmla="*/ 37 h 98"/>
                <a:gd name="T46" fmla="*/ 31 w 111"/>
                <a:gd name="T47" fmla="*/ 37 h 98"/>
                <a:gd name="T48" fmla="*/ 21 w 111"/>
                <a:gd name="T49" fmla="*/ 44 h 98"/>
                <a:gd name="T50" fmla="*/ 22 w 111"/>
                <a:gd name="T51" fmla="*/ 48 h 98"/>
                <a:gd name="T52" fmla="*/ 21 w 111"/>
                <a:gd name="T53" fmla="*/ 34 h 98"/>
                <a:gd name="T54" fmla="*/ 6 w 111"/>
                <a:gd name="T55" fmla="*/ 43 h 98"/>
                <a:gd name="T56" fmla="*/ 42 w 111"/>
                <a:gd name="T57" fmla="*/ 58 h 98"/>
                <a:gd name="T58" fmla="*/ 63 w 111"/>
                <a:gd name="T59" fmla="*/ 67 h 98"/>
                <a:gd name="T60" fmla="*/ 76 w 111"/>
                <a:gd name="T61" fmla="*/ 72 h 98"/>
                <a:gd name="T62" fmla="*/ 81 w 111"/>
                <a:gd name="T63" fmla="*/ 74 h 98"/>
                <a:gd name="T64" fmla="*/ 96 w 111"/>
                <a:gd name="T65" fmla="*/ 62 h 98"/>
                <a:gd name="T66" fmla="*/ 61 w 111"/>
                <a:gd name="T67" fmla="*/ 48 h 98"/>
                <a:gd name="T68" fmla="*/ 26 w 111"/>
                <a:gd name="T69" fmla="*/ 35 h 98"/>
                <a:gd name="T70" fmla="*/ 16 w 111"/>
                <a:gd name="T71" fmla="*/ 53 h 98"/>
                <a:gd name="T72" fmla="*/ 30 w 111"/>
                <a:gd name="T73" fmla="*/ 53 h 98"/>
                <a:gd name="T74" fmla="*/ 49 w 111"/>
                <a:gd name="T75" fmla="*/ 32 h 98"/>
                <a:gd name="T76" fmla="*/ 37 w 111"/>
                <a:gd name="T77" fmla="*/ 22 h 98"/>
                <a:gd name="T78" fmla="*/ 60 w 111"/>
                <a:gd name="T79" fmla="*/ 60 h 98"/>
                <a:gd name="T80" fmla="*/ 88 w 111"/>
                <a:gd name="T81" fmla="*/ 89 h 98"/>
                <a:gd name="T82" fmla="*/ 102 w 111"/>
                <a:gd name="T83" fmla="*/ 75 h 98"/>
                <a:gd name="T84" fmla="*/ 42 w 111"/>
                <a:gd name="T85" fmla="*/ 3 h 98"/>
                <a:gd name="T86" fmla="*/ 35 w 111"/>
                <a:gd name="T87" fmla="*/ 20 h 98"/>
                <a:gd name="T88" fmla="*/ 69 w 111"/>
                <a:gd name="T89" fmla="*/ 34 h 98"/>
                <a:gd name="T90" fmla="*/ 90 w 111"/>
                <a:gd name="T91" fmla="*/ 55 h 98"/>
                <a:gd name="T92" fmla="*/ 100 w 111"/>
                <a:gd name="T93" fmla="*/ 3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98">
                  <a:moveTo>
                    <a:pt x="100" y="37"/>
                  </a:moveTo>
                  <a:cubicBezTo>
                    <a:pt x="89" y="32"/>
                    <a:pt x="85" y="21"/>
                    <a:pt x="77" y="13"/>
                  </a:cubicBezTo>
                  <a:cubicBezTo>
                    <a:pt x="66" y="2"/>
                    <a:pt x="49" y="0"/>
                    <a:pt x="35" y="0"/>
                  </a:cubicBezTo>
                  <a:cubicBezTo>
                    <a:pt x="26" y="0"/>
                    <a:pt x="22" y="11"/>
                    <a:pt x="28" y="17"/>
                  </a:cubicBezTo>
                  <a:cubicBezTo>
                    <a:pt x="49" y="40"/>
                    <a:pt x="66" y="67"/>
                    <a:pt x="88" y="89"/>
                  </a:cubicBezTo>
                  <a:cubicBezTo>
                    <a:pt x="92" y="84"/>
                    <a:pt x="97" y="80"/>
                    <a:pt x="102" y="75"/>
                  </a:cubicBezTo>
                  <a:cubicBezTo>
                    <a:pt x="95" y="68"/>
                    <a:pt x="88" y="61"/>
                    <a:pt x="81" y="53"/>
                  </a:cubicBezTo>
                  <a:cubicBezTo>
                    <a:pt x="75" y="46"/>
                    <a:pt x="58" y="32"/>
                    <a:pt x="57" y="22"/>
                  </a:cubicBezTo>
                  <a:cubicBezTo>
                    <a:pt x="56" y="15"/>
                    <a:pt x="51" y="11"/>
                    <a:pt x="44" y="12"/>
                  </a:cubicBezTo>
                  <a:cubicBezTo>
                    <a:pt x="29" y="14"/>
                    <a:pt x="25" y="29"/>
                    <a:pt x="16" y="39"/>
                  </a:cubicBezTo>
                  <a:cubicBezTo>
                    <a:pt x="20" y="39"/>
                    <a:pt x="25" y="39"/>
                    <a:pt x="30" y="39"/>
                  </a:cubicBezTo>
                  <a:cubicBezTo>
                    <a:pt x="18" y="48"/>
                    <a:pt x="15" y="53"/>
                    <a:pt x="22" y="54"/>
                  </a:cubicBezTo>
                  <a:cubicBezTo>
                    <a:pt x="23" y="54"/>
                    <a:pt x="24" y="55"/>
                    <a:pt x="25" y="55"/>
                  </a:cubicBezTo>
                  <a:cubicBezTo>
                    <a:pt x="27" y="56"/>
                    <a:pt x="29" y="57"/>
                    <a:pt x="32" y="57"/>
                  </a:cubicBezTo>
                  <a:cubicBezTo>
                    <a:pt x="39" y="60"/>
                    <a:pt x="46" y="63"/>
                    <a:pt x="54" y="67"/>
                  </a:cubicBezTo>
                  <a:cubicBezTo>
                    <a:pt x="66" y="72"/>
                    <a:pt x="78" y="78"/>
                    <a:pt x="91" y="81"/>
                  </a:cubicBezTo>
                  <a:cubicBezTo>
                    <a:pt x="103" y="84"/>
                    <a:pt x="110" y="72"/>
                    <a:pt x="102" y="63"/>
                  </a:cubicBezTo>
                  <a:cubicBezTo>
                    <a:pt x="94" y="54"/>
                    <a:pt x="74" y="50"/>
                    <a:pt x="63" y="46"/>
                  </a:cubicBezTo>
                  <a:cubicBezTo>
                    <a:pt x="47" y="39"/>
                    <a:pt x="31" y="33"/>
                    <a:pt x="16" y="25"/>
                  </a:cubicBezTo>
                  <a:cubicBezTo>
                    <a:pt x="9" y="22"/>
                    <a:pt x="0" y="26"/>
                    <a:pt x="1" y="34"/>
                  </a:cubicBezTo>
                  <a:cubicBezTo>
                    <a:pt x="1" y="44"/>
                    <a:pt x="2" y="66"/>
                    <a:pt x="17" y="66"/>
                  </a:cubicBezTo>
                  <a:cubicBezTo>
                    <a:pt x="23" y="66"/>
                    <a:pt x="41" y="54"/>
                    <a:pt x="42" y="55"/>
                  </a:cubicBezTo>
                  <a:cubicBezTo>
                    <a:pt x="52" y="62"/>
                    <a:pt x="62" y="45"/>
                    <a:pt x="52" y="37"/>
                  </a:cubicBezTo>
                  <a:cubicBezTo>
                    <a:pt x="45" y="32"/>
                    <a:pt x="38" y="34"/>
                    <a:pt x="31" y="37"/>
                  </a:cubicBezTo>
                  <a:cubicBezTo>
                    <a:pt x="27" y="39"/>
                    <a:pt x="24" y="41"/>
                    <a:pt x="21" y="44"/>
                  </a:cubicBezTo>
                  <a:cubicBezTo>
                    <a:pt x="15" y="47"/>
                    <a:pt x="18" y="43"/>
                    <a:pt x="22" y="48"/>
                  </a:cubicBezTo>
                  <a:cubicBezTo>
                    <a:pt x="20" y="45"/>
                    <a:pt x="21" y="38"/>
                    <a:pt x="21" y="34"/>
                  </a:cubicBezTo>
                  <a:cubicBezTo>
                    <a:pt x="16" y="37"/>
                    <a:pt x="11" y="40"/>
                    <a:pt x="6" y="43"/>
                  </a:cubicBezTo>
                  <a:cubicBezTo>
                    <a:pt x="17" y="48"/>
                    <a:pt x="30" y="53"/>
                    <a:pt x="42" y="58"/>
                  </a:cubicBezTo>
                  <a:cubicBezTo>
                    <a:pt x="49" y="61"/>
                    <a:pt x="56" y="64"/>
                    <a:pt x="63" y="67"/>
                  </a:cubicBezTo>
                  <a:cubicBezTo>
                    <a:pt x="67" y="69"/>
                    <a:pt x="72" y="70"/>
                    <a:pt x="76" y="72"/>
                  </a:cubicBezTo>
                  <a:cubicBezTo>
                    <a:pt x="77" y="73"/>
                    <a:pt x="79" y="74"/>
                    <a:pt x="81" y="74"/>
                  </a:cubicBezTo>
                  <a:cubicBezTo>
                    <a:pt x="88" y="80"/>
                    <a:pt x="93" y="76"/>
                    <a:pt x="96" y="62"/>
                  </a:cubicBezTo>
                  <a:cubicBezTo>
                    <a:pt x="84" y="60"/>
                    <a:pt x="72" y="53"/>
                    <a:pt x="61" y="48"/>
                  </a:cubicBezTo>
                  <a:cubicBezTo>
                    <a:pt x="50" y="43"/>
                    <a:pt x="38" y="37"/>
                    <a:pt x="26" y="35"/>
                  </a:cubicBezTo>
                  <a:cubicBezTo>
                    <a:pt x="14" y="32"/>
                    <a:pt x="7" y="44"/>
                    <a:pt x="16" y="53"/>
                  </a:cubicBezTo>
                  <a:cubicBezTo>
                    <a:pt x="19" y="57"/>
                    <a:pt x="26" y="57"/>
                    <a:pt x="30" y="53"/>
                  </a:cubicBezTo>
                  <a:cubicBezTo>
                    <a:pt x="35" y="47"/>
                    <a:pt x="41" y="33"/>
                    <a:pt x="49" y="32"/>
                  </a:cubicBezTo>
                  <a:cubicBezTo>
                    <a:pt x="45" y="28"/>
                    <a:pt x="41" y="25"/>
                    <a:pt x="37" y="22"/>
                  </a:cubicBezTo>
                  <a:cubicBezTo>
                    <a:pt x="38" y="37"/>
                    <a:pt x="51" y="49"/>
                    <a:pt x="60" y="60"/>
                  </a:cubicBezTo>
                  <a:cubicBezTo>
                    <a:pt x="69" y="70"/>
                    <a:pt x="78" y="80"/>
                    <a:pt x="88" y="89"/>
                  </a:cubicBezTo>
                  <a:cubicBezTo>
                    <a:pt x="97" y="98"/>
                    <a:pt x="111" y="84"/>
                    <a:pt x="102" y="75"/>
                  </a:cubicBezTo>
                  <a:cubicBezTo>
                    <a:pt x="80" y="52"/>
                    <a:pt x="63" y="25"/>
                    <a:pt x="42" y="3"/>
                  </a:cubicBezTo>
                  <a:cubicBezTo>
                    <a:pt x="39" y="9"/>
                    <a:pt x="37" y="14"/>
                    <a:pt x="35" y="20"/>
                  </a:cubicBezTo>
                  <a:cubicBezTo>
                    <a:pt x="49" y="20"/>
                    <a:pt x="61" y="22"/>
                    <a:pt x="69" y="34"/>
                  </a:cubicBezTo>
                  <a:cubicBezTo>
                    <a:pt x="75" y="43"/>
                    <a:pt x="81" y="50"/>
                    <a:pt x="90" y="55"/>
                  </a:cubicBezTo>
                  <a:cubicBezTo>
                    <a:pt x="101" y="61"/>
                    <a:pt x="111" y="44"/>
                    <a:pt x="100" y="37"/>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5" name="Freeform 14">
              <a:extLst>
                <a:ext uri="{FF2B5EF4-FFF2-40B4-BE49-F238E27FC236}">
                  <a16:creationId xmlns:a16="http://schemas.microsoft.com/office/drawing/2014/main" xmlns="" id="{15C87F56-D0F7-4F9B-BE13-6469B562DB2A}"/>
                </a:ext>
              </a:extLst>
            </p:cNvPr>
            <p:cNvSpPr>
              <a:spLocks/>
            </p:cNvSpPr>
            <p:nvPr/>
          </p:nvSpPr>
          <p:spPr bwMode="auto">
            <a:xfrm>
              <a:off x="3362" y="833"/>
              <a:ext cx="306" cy="442"/>
            </a:xfrm>
            <a:custGeom>
              <a:avLst/>
              <a:gdLst>
                <a:gd name="T0" fmla="*/ 31 w 146"/>
                <a:gd name="T1" fmla="*/ 109 h 211"/>
                <a:gd name="T2" fmla="*/ 2 w 146"/>
                <a:gd name="T3" fmla="*/ 145 h 211"/>
                <a:gd name="T4" fmla="*/ 73 w 146"/>
                <a:gd name="T5" fmla="*/ 184 h 211"/>
                <a:gd name="T6" fmla="*/ 66 w 146"/>
                <a:gd name="T7" fmla="*/ 174 h 211"/>
                <a:gd name="T8" fmla="*/ 66 w 146"/>
                <a:gd name="T9" fmla="*/ 176 h 211"/>
                <a:gd name="T10" fmla="*/ 86 w 146"/>
                <a:gd name="T11" fmla="*/ 176 h 211"/>
                <a:gd name="T12" fmla="*/ 86 w 146"/>
                <a:gd name="T13" fmla="*/ 138 h 211"/>
                <a:gd name="T14" fmla="*/ 78 w 146"/>
                <a:gd name="T15" fmla="*/ 128 h 211"/>
                <a:gd name="T16" fmla="*/ 42 w 146"/>
                <a:gd name="T17" fmla="*/ 116 h 211"/>
                <a:gd name="T18" fmla="*/ 30 w 146"/>
                <a:gd name="T19" fmla="*/ 129 h 211"/>
                <a:gd name="T20" fmla="*/ 81 w 146"/>
                <a:gd name="T21" fmla="*/ 205 h 211"/>
                <a:gd name="T22" fmla="*/ 98 w 146"/>
                <a:gd name="T23" fmla="*/ 198 h 211"/>
                <a:gd name="T24" fmla="*/ 97 w 146"/>
                <a:gd name="T25" fmla="*/ 99 h 211"/>
                <a:gd name="T26" fmla="*/ 81 w 146"/>
                <a:gd name="T27" fmla="*/ 109 h 211"/>
                <a:gd name="T28" fmla="*/ 125 w 146"/>
                <a:gd name="T29" fmla="*/ 147 h 211"/>
                <a:gd name="T30" fmla="*/ 145 w 146"/>
                <a:gd name="T31" fmla="*/ 130 h 211"/>
                <a:gd name="T32" fmla="*/ 96 w 146"/>
                <a:gd name="T33" fmla="*/ 42 h 211"/>
                <a:gd name="T34" fmla="*/ 31 w 146"/>
                <a:gd name="T35" fmla="*/ 35 h 211"/>
                <a:gd name="T36" fmla="*/ 23 w 146"/>
                <a:gd name="T37" fmla="*/ 81 h 211"/>
                <a:gd name="T38" fmla="*/ 21 w 146"/>
                <a:gd name="T39" fmla="*/ 104 h 211"/>
                <a:gd name="T40" fmla="*/ 33 w 146"/>
                <a:gd name="T41" fmla="*/ 116 h 211"/>
                <a:gd name="T42" fmla="*/ 71 w 146"/>
                <a:gd name="T43" fmla="*/ 135 h 211"/>
                <a:gd name="T44" fmla="*/ 81 w 146"/>
                <a:gd name="T45" fmla="*/ 117 h 211"/>
                <a:gd name="T46" fmla="*/ 39 w 146"/>
                <a:gd name="T47" fmla="*/ 97 h 211"/>
                <a:gd name="T48" fmla="*/ 47 w 146"/>
                <a:gd name="T49" fmla="*/ 57 h 211"/>
                <a:gd name="T50" fmla="*/ 58 w 146"/>
                <a:gd name="T51" fmla="*/ 36 h 211"/>
                <a:gd name="T52" fmla="*/ 82 w 146"/>
                <a:gd name="T53" fmla="*/ 57 h 211"/>
                <a:gd name="T54" fmla="*/ 122 w 146"/>
                <a:gd name="T55" fmla="*/ 123 h 211"/>
                <a:gd name="T56" fmla="*/ 125 w 146"/>
                <a:gd name="T57" fmla="*/ 133 h 211"/>
                <a:gd name="T58" fmla="*/ 131 w 146"/>
                <a:gd name="T59" fmla="*/ 128 h 211"/>
                <a:gd name="T60" fmla="*/ 95 w 146"/>
                <a:gd name="T61" fmla="*/ 95 h 211"/>
                <a:gd name="T62" fmla="*/ 78 w 146"/>
                <a:gd name="T63" fmla="*/ 105 h 211"/>
                <a:gd name="T64" fmla="*/ 78 w 146"/>
                <a:gd name="T65" fmla="*/ 198 h 211"/>
                <a:gd name="T66" fmla="*/ 95 w 146"/>
                <a:gd name="T67" fmla="*/ 191 h 211"/>
                <a:gd name="T68" fmla="*/ 49 w 146"/>
                <a:gd name="T69" fmla="*/ 123 h 211"/>
                <a:gd name="T70" fmla="*/ 37 w 146"/>
                <a:gd name="T71" fmla="*/ 136 h 211"/>
                <a:gd name="T72" fmla="*/ 73 w 146"/>
                <a:gd name="T73" fmla="*/ 148 h 211"/>
                <a:gd name="T74" fmla="*/ 66 w 146"/>
                <a:gd name="T75" fmla="*/ 138 h 211"/>
                <a:gd name="T76" fmla="*/ 66 w 146"/>
                <a:gd name="T77" fmla="*/ 176 h 211"/>
                <a:gd name="T78" fmla="*/ 86 w 146"/>
                <a:gd name="T79" fmla="*/ 176 h 211"/>
                <a:gd name="T80" fmla="*/ 86 w 146"/>
                <a:gd name="T81" fmla="*/ 174 h 211"/>
                <a:gd name="T82" fmla="*/ 78 w 146"/>
                <a:gd name="T83" fmla="*/ 164 h 211"/>
                <a:gd name="T84" fmla="*/ 33 w 146"/>
                <a:gd name="T85" fmla="*/ 152 h 211"/>
                <a:gd name="T86" fmla="*/ 23 w 146"/>
                <a:gd name="T87" fmla="*/ 146 h 211"/>
                <a:gd name="T88" fmla="*/ 23 w 146"/>
                <a:gd name="T89" fmla="*/ 146 h 211"/>
                <a:gd name="T90" fmla="*/ 48 w 146"/>
                <a:gd name="T91" fmla="*/ 119 h 211"/>
                <a:gd name="T92" fmla="*/ 31 w 146"/>
                <a:gd name="T93"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211">
                  <a:moveTo>
                    <a:pt x="31" y="109"/>
                  </a:moveTo>
                  <a:cubicBezTo>
                    <a:pt x="24" y="122"/>
                    <a:pt x="4" y="129"/>
                    <a:pt x="2" y="145"/>
                  </a:cubicBezTo>
                  <a:cubicBezTo>
                    <a:pt x="0" y="173"/>
                    <a:pt x="56" y="180"/>
                    <a:pt x="73" y="184"/>
                  </a:cubicBezTo>
                  <a:cubicBezTo>
                    <a:pt x="70" y="180"/>
                    <a:pt x="68" y="177"/>
                    <a:pt x="66" y="174"/>
                  </a:cubicBezTo>
                  <a:cubicBezTo>
                    <a:pt x="66" y="175"/>
                    <a:pt x="66" y="175"/>
                    <a:pt x="66" y="176"/>
                  </a:cubicBezTo>
                  <a:cubicBezTo>
                    <a:pt x="66" y="189"/>
                    <a:pt x="86" y="189"/>
                    <a:pt x="86" y="176"/>
                  </a:cubicBezTo>
                  <a:cubicBezTo>
                    <a:pt x="86" y="163"/>
                    <a:pt x="86" y="151"/>
                    <a:pt x="86" y="138"/>
                  </a:cubicBezTo>
                  <a:cubicBezTo>
                    <a:pt x="86" y="133"/>
                    <a:pt x="82" y="130"/>
                    <a:pt x="78" y="128"/>
                  </a:cubicBezTo>
                  <a:cubicBezTo>
                    <a:pt x="66" y="124"/>
                    <a:pt x="54" y="120"/>
                    <a:pt x="42" y="116"/>
                  </a:cubicBezTo>
                  <a:cubicBezTo>
                    <a:pt x="35" y="114"/>
                    <a:pt x="27" y="122"/>
                    <a:pt x="30" y="129"/>
                  </a:cubicBezTo>
                  <a:cubicBezTo>
                    <a:pt x="41" y="158"/>
                    <a:pt x="58" y="183"/>
                    <a:pt x="81" y="205"/>
                  </a:cubicBezTo>
                  <a:cubicBezTo>
                    <a:pt x="87" y="211"/>
                    <a:pt x="98" y="207"/>
                    <a:pt x="98" y="198"/>
                  </a:cubicBezTo>
                  <a:cubicBezTo>
                    <a:pt x="98" y="163"/>
                    <a:pt x="106" y="134"/>
                    <a:pt x="97" y="99"/>
                  </a:cubicBezTo>
                  <a:cubicBezTo>
                    <a:pt x="92" y="103"/>
                    <a:pt x="86" y="106"/>
                    <a:pt x="81" y="109"/>
                  </a:cubicBezTo>
                  <a:cubicBezTo>
                    <a:pt x="93" y="123"/>
                    <a:pt x="107" y="140"/>
                    <a:pt x="125" y="147"/>
                  </a:cubicBezTo>
                  <a:cubicBezTo>
                    <a:pt x="137" y="152"/>
                    <a:pt x="146" y="141"/>
                    <a:pt x="145" y="130"/>
                  </a:cubicBezTo>
                  <a:cubicBezTo>
                    <a:pt x="141" y="99"/>
                    <a:pt x="116" y="66"/>
                    <a:pt x="96" y="42"/>
                  </a:cubicBezTo>
                  <a:cubicBezTo>
                    <a:pt x="79" y="22"/>
                    <a:pt x="46" y="0"/>
                    <a:pt x="31" y="35"/>
                  </a:cubicBezTo>
                  <a:cubicBezTo>
                    <a:pt x="26" y="49"/>
                    <a:pt x="26" y="66"/>
                    <a:pt x="23" y="81"/>
                  </a:cubicBezTo>
                  <a:cubicBezTo>
                    <a:pt x="21" y="88"/>
                    <a:pt x="18" y="97"/>
                    <a:pt x="21" y="104"/>
                  </a:cubicBezTo>
                  <a:cubicBezTo>
                    <a:pt x="23" y="110"/>
                    <a:pt x="28" y="114"/>
                    <a:pt x="33" y="116"/>
                  </a:cubicBezTo>
                  <a:cubicBezTo>
                    <a:pt x="46" y="122"/>
                    <a:pt x="59" y="128"/>
                    <a:pt x="71" y="135"/>
                  </a:cubicBezTo>
                  <a:cubicBezTo>
                    <a:pt x="82" y="141"/>
                    <a:pt x="92" y="124"/>
                    <a:pt x="81" y="117"/>
                  </a:cubicBezTo>
                  <a:cubicBezTo>
                    <a:pt x="68" y="110"/>
                    <a:pt x="50" y="105"/>
                    <a:pt x="39" y="97"/>
                  </a:cubicBezTo>
                  <a:cubicBezTo>
                    <a:pt x="38" y="96"/>
                    <a:pt x="46" y="62"/>
                    <a:pt x="47" y="57"/>
                  </a:cubicBezTo>
                  <a:cubicBezTo>
                    <a:pt x="48" y="50"/>
                    <a:pt x="49" y="34"/>
                    <a:pt x="58" y="36"/>
                  </a:cubicBezTo>
                  <a:cubicBezTo>
                    <a:pt x="68" y="39"/>
                    <a:pt x="76" y="49"/>
                    <a:pt x="82" y="57"/>
                  </a:cubicBezTo>
                  <a:cubicBezTo>
                    <a:pt x="99" y="76"/>
                    <a:pt x="114" y="99"/>
                    <a:pt x="122" y="123"/>
                  </a:cubicBezTo>
                  <a:cubicBezTo>
                    <a:pt x="123" y="126"/>
                    <a:pt x="125" y="130"/>
                    <a:pt x="125" y="133"/>
                  </a:cubicBezTo>
                  <a:cubicBezTo>
                    <a:pt x="125" y="133"/>
                    <a:pt x="131" y="128"/>
                    <a:pt x="131" y="128"/>
                  </a:cubicBezTo>
                  <a:cubicBezTo>
                    <a:pt x="117" y="121"/>
                    <a:pt x="105" y="106"/>
                    <a:pt x="95" y="95"/>
                  </a:cubicBezTo>
                  <a:cubicBezTo>
                    <a:pt x="88" y="87"/>
                    <a:pt x="76" y="95"/>
                    <a:pt x="78" y="105"/>
                  </a:cubicBezTo>
                  <a:cubicBezTo>
                    <a:pt x="86" y="137"/>
                    <a:pt x="78" y="165"/>
                    <a:pt x="78" y="198"/>
                  </a:cubicBezTo>
                  <a:cubicBezTo>
                    <a:pt x="83" y="196"/>
                    <a:pt x="89" y="193"/>
                    <a:pt x="95" y="191"/>
                  </a:cubicBezTo>
                  <a:cubicBezTo>
                    <a:pt x="75" y="171"/>
                    <a:pt x="59" y="150"/>
                    <a:pt x="49" y="123"/>
                  </a:cubicBezTo>
                  <a:cubicBezTo>
                    <a:pt x="45" y="127"/>
                    <a:pt x="41" y="131"/>
                    <a:pt x="37" y="136"/>
                  </a:cubicBezTo>
                  <a:cubicBezTo>
                    <a:pt x="49" y="140"/>
                    <a:pt x="61" y="144"/>
                    <a:pt x="73" y="148"/>
                  </a:cubicBezTo>
                  <a:cubicBezTo>
                    <a:pt x="70" y="144"/>
                    <a:pt x="68" y="141"/>
                    <a:pt x="66" y="138"/>
                  </a:cubicBezTo>
                  <a:cubicBezTo>
                    <a:pt x="66" y="151"/>
                    <a:pt x="66" y="163"/>
                    <a:pt x="66" y="176"/>
                  </a:cubicBezTo>
                  <a:cubicBezTo>
                    <a:pt x="66" y="189"/>
                    <a:pt x="86" y="189"/>
                    <a:pt x="86" y="176"/>
                  </a:cubicBezTo>
                  <a:cubicBezTo>
                    <a:pt x="86" y="175"/>
                    <a:pt x="86" y="175"/>
                    <a:pt x="86" y="174"/>
                  </a:cubicBezTo>
                  <a:cubicBezTo>
                    <a:pt x="86" y="170"/>
                    <a:pt x="83" y="165"/>
                    <a:pt x="78" y="164"/>
                  </a:cubicBezTo>
                  <a:cubicBezTo>
                    <a:pt x="63" y="161"/>
                    <a:pt x="48" y="157"/>
                    <a:pt x="33" y="152"/>
                  </a:cubicBezTo>
                  <a:cubicBezTo>
                    <a:pt x="30" y="150"/>
                    <a:pt x="26" y="149"/>
                    <a:pt x="23" y="146"/>
                  </a:cubicBezTo>
                  <a:cubicBezTo>
                    <a:pt x="22" y="145"/>
                    <a:pt x="22" y="147"/>
                    <a:pt x="23" y="146"/>
                  </a:cubicBezTo>
                  <a:cubicBezTo>
                    <a:pt x="31" y="136"/>
                    <a:pt x="42" y="130"/>
                    <a:pt x="48" y="119"/>
                  </a:cubicBezTo>
                  <a:cubicBezTo>
                    <a:pt x="54" y="108"/>
                    <a:pt x="37" y="98"/>
                    <a:pt x="31" y="109"/>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6" name="Freeform 15">
              <a:extLst>
                <a:ext uri="{FF2B5EF4-FFF2-40B4-BE49-F238E27FC236}">
                  <a16:creationId xmlns:a16="http://schemas.microsoft.com/office/drawing/2014/main" xmlns="" id="{02111E50-7BCF-47DD-AFD1-910FAAB764E1}"/>
                </a:ext>
              </a:extLst>
            </p:cNvPr>
            <p:cNvSpPr>
              <a:spLocks/>
            </p:cNvSpPr>
            <p:nvPr/>
          </p:nvSpPr>
          <p:spPr bwMode="auto">
            <a:xfrm>
              <a:off x="2413" y="868"/>
              <a:ext cx="350" cy="263"/>
            </a:xfrm>
            <a:custGeom>
              <a:avLst/>
              <a:gdLst>
                <a:gd name="T0" fmla="*/ 99 w 167"/>
                <a:gd name="T1" fmla="*/ 75 h 125"/>
                <a:gd name="T2" fmla="*/ 63 w 167"/>
                <a:gd name="T3" fmla="*/ 51 h 125"/>
                <a:gd name="T4" fmla="*/ 53 w 167"/>
                <a:gd name="T5" fmla="*/ 68 h 125"/>
                <a:gd name="T6" fmla="*/ 89 w 167"/>
                <a:gd name="T7" fmla="*/ 116 h 125"/>
                <a:gd name="T8" fmla="*/ 105 w 167"/>
                <a:gd name="T9" fmla="*/ 104 h 125"/>
                <a:gd name="T10" fmla="*/ 83 w 167"/>
                <a:gd name="T11" fmla="*/ 13 h 125"/>
                <a:gd name="T12" fmla="*/ 67 w 167"/>
                <a:gd name="T13" fmla="*/ 22 h 125"/>
                <a:gd name="T14" fmla="*/ 124 w 167"/>
                <a:gd name="T15" fmla="*/ 78 h 125"/>
                <a:gd name="T16" fmla="*/ 135 w 167"/>
                <a:gd name="T17" fmla="*/ 63 h 125"/>
                <a:gd name="T18" fmla="*/ 141 w 167"/>
                <a:gd name="T19" fmla="*/ 65 h 125"/>
                <a:gd name="T20" fmla="*/ 145 w 167"/>
                <a:gd name="T21" fmla="*/ 58 h 125"/>
                <a:gd name="T22" fmla="*/ 159 w 167"/>
                <a:gd name="T23" fmla="*/ 47 h 125"/>
                <a:gd name="T24" fmla="*/ 147 w 167"/>
                <a:gd name="T25" fmla="*/ 37 h 125"/>
                <a:gd name="T26" fmla="*/ 125 w 167"/>
                <a:gd name="T27" fmla="*/ 102 h 125"/>
                <a:gd name="T28" fmla="*/ 142 w 167"/>
                <a:gd name="T29" fmla="*/ 106 h 125"/>
                <a:gd name="T30" fmla="*/ 82 w 167"/>
                <a:gd name="T31" fmla="*/ 36 h 125"/>
                <a:gd name="T32" fmla="*/ 3 w 167"/>
                <a:gd name="T33" fmla="*/ 106 h 125"/>
                <a:gd name="T34" fmla="*/ 13 w 167"/>
                <a:gd name="T35" fmla="*/ 119 h 125"/>
                <a:gd name="T36" fmla="*/ 81 w 167"/>
                <a:gd name="T37" fmla="*/ 113 h 125"/>
                <a:gd name="T38" fmla="*/ 152 w 167"/>
                <a:gd name="T39" fmla="*/ 68 h 125"/>
                <a:gd name="T40" fmla="*/ 147 w 167"/>
                <a:gd name="T41" fmla="*/ 51 h 125"/>
                <a:gd name="T42" fmla="*/ 135 w 167"/>
                <a:gd name="T43" fmla="*/ 46 h 125"/>
                <a:gd name="T44" fmla="*/ 123 w 167"/>
                <a:gd name="T45" fmla="*/ 53 h 125"/>
                <a:gd name="T46" fmla="*/ 123 w 167"/>
                <a:gd name="T47" fmla="*/ 61 h 125"/>
                <a:gd name="T48" fmla="*/ 143 w 167"/>
                <a:gd name="T49" fmla="*/ 61 h 125"/>
                <a:gd name="T50" fmla="*/ 142 w 167"/>
                <a:gd name="T51" fmla="*/ 58 h 125"/>
                <a:gd name="T52" fmla="*/ 130 w 167"/>
                <a:gd name="T53" fmla="*/ 65 h 125"/>
                <a:gd name="T54" fmla="*/ 142 w 167"/>
                <a:gd name="T55" fmla="*/ 71 h 125"/>
                <a:gd name="T56" fmla="*/ 137 w 167"/>
                <a:gd name="T57" fmla="*/ 54 h 125"/>
                <a:gd name="T58" fmla="*/ 76 w 167"/>
                <a:gd name="T59" fmla="*/ 93 h 125"/>
                <a:gd name="T60" fmla="*/ 13 w 167"/>
                <a:gd name="T61" fmla="*/ 99 h 125"/>
                <a:gd name="T62" fmla="*/ 22 w 167"/>
                <a:gd name="T63" fmla="*/ 112 h 125"/>
                <a:gd name="T64" fmla="*/ 82 w 167"/>
                <a:gd name="T65" fmla="*/ 56 h 125"/>
                <a:gd name="T66" fmla="*/ 123 w 167"/>
                <a:gd name="T67" fmla="*/ 112 h 125"/>
                <a:gd name="T68" fmla="*/ 140 w 167"/>
                <a:gd name="T69" fmla="*/ 116 h 125"/>
                <a:gd name="T70" fmla="*/ 167 w 167"/>
                <a:gd name="T71" fmla="*/ 37 h 125"/>
                <a:gd name="T72" fmla="*/ 154 w 167"/>
                <a:gd name="T73" fmla="*/ 27 h 125"/>
                <a:gd name="T74" fmla="*/ 130 w 167"/>
                <a:gd name="T75" fmla="*/ 83 h 125"/>
                <a:gd name="T76" fmla="*/ 141 w 167"/>
                <a:gd name="T77" fmla="*/ 68 h 125"/>
                <a:gd name="T78" fmla="*/ 78 w 167"/>
                <a:gd name="T79" fmla="*/ 4 h 125"/>
                <a:gd name="T80" fmla="*/ 63 w 167"/>
                <a:gd name="T81" fmla="*/ 13 h 125"/>
                <a:gd name="T82" fmla="*/ 88 w 167"/>
                <a:gd name="T83" fmla="*/ 114 h 125"/>
                <a:gd name="T84" fmla="*/ 104 w 167"/>
                <a:gd name="T85" fmla="*/ 102 h 125"/>
                <a:gd name="T86" fmla="*/ 68 w 167"/>
                <a:gd name="T87" fmla="*/ 54 h 125"/>
                <a:gd name="T88" fmla="*/ 58 w 167"/>
                <a:gd name="T89" fmla="*/ 71 h 125"/>
                <a:gd name="T90" fmla="*/ 94 w 167"/>
                <a:gd name="T91" fmla="*/ 95 h 125"/>
                <a:gd name="T92" fmla="*/ 99 w 167"/>
                <a:gd name="T93" fmla="*/ 7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5">
                  <a:moveTo>
                    <a:pt x="99" y="75"/>
                  </a:moveTo>
                  <a:cubicBezTo>
                    <a:pt x="85" y="73"/>
                    <a:pt x="79" y="54"/>
                    <a:pt x="63" y="51"/>
                  </a:cubicBezTo>
                  <a:cubicBezTo>
                    <a:pt x="54" y="50"/>
                    <a:pt x="46" y="60"/>
                    <a:pt x="53" y="68"/>
                  </a:cubicBezTo>
                  <a:cubicBezTo>
                    <a:pt x="67" y="83"/>
                    <a:pt x="76" y="101"/>
                    <a:pt x="89" y="116"/>
                  </a:cubicBezTo>
                  <a:cubicBezTo>
                    <a:pt x="98" y="125"/>
                    <a:pt x="110" y="114"/>
                    <a:pt x="105" y="104"/>
                  </a:cubicBezTo>
                  <a:cubicBezTo>
                    <a:pt x="91" y="75"/>
                    <a:pt x="83" y="45"/>
                    <a:pt x="83" y="13"/>
                  </a:cubicBezTo>
                  <a:cubicBezTo>
                    <a:pt x="78" y="16"/>
                    <a:pt x="73" y="19"/>
                    <a:pt x="67" y="22"/>
                  </a:cubicBezTo>
                  <a:cubicBezTo>
                    <a:pt x="92" y="38"/>
                    <a:pt x="107" y="53"/>
                    <a:pt x="124" y="78"/>
                  </a:cubicBezTo>
                  <a:cubicBezTo>
                    <a:pt x="128" y="73"/>
                    <a:pt x="131" y="68"/>
                    <a:pt x="135" y="63"/>
                  </a:cubicBezTo>
                  <a:cubicBezTo>
                    <a:pt x="138" y="69"/>
                    <a:pt x="140" y="70"/>
                    <a:pt x="141" y="65"/>
                  </a:cubicBezTo>
                  <a:cubicBezTo>
                    <a:pt x="143" y="63"/>
                    <a:pt x="144" y="60"/>
                    <a:pt x="145" y="58"/>
                  </a:cubicBezTo>
                  <a:cubicBezTo>
                    <a:pt x="148" y="54"/>
                    <a:pt x="153" y="48"/>
                    <a:pt x="159" y="47"/>
                  </a:cubicBezTo>
                  <a:cubicBezTo>
                    <a:pt x="155" y="43"/>
                    <a:pt x="151" y="40"/>
                    <a:pt x="147" y="37"/>
                  </a:cubicBezTo>
                  <a:cubicBezTo>
                    <a:pt x="146" y="57"/>
                    <a:pt x="139" y="87"/>
                    <a:pt x="125" y="102"/>
                  </a:cubicBezTo>
                  <a:cubicBezTo>
                    <a:pt x="131" y="103"/>
                    <a:pt x="137" y="105"/>
                    <a:pt x="142" y="106"/>
                  </a:cubicBezTo>
                  <a:cubicBezTo>
                    <a:pt x="136" y="75"/>
                    <a:pt x="117" y="39"/>
                    <a:pt x="82" y="36"/>
                  </a:cubicBezTo>
                  <a:cubicBezTo>
                    <a:pt x="40" y="32"/>
                    <a:pt x="16" y="73"/>
                    <a:pt x="3" y="106"/>
                  </a:cubicBezTo>
                  <a:cubicBezTo>
                    <a:pt x="0" y="112"/>
                    <a:pt x="7" y="119"/>
                    <a:pt x="13" y="119"/>
                  </a:cubicBezTo>
                  <a:cubicBezTo>
                    <a:pt x="36" y="119"/>
                    <a:pt x="59" y="119"/>
                    <a:pt x="81" y="113"/>
                  </a:cubicBezTo>
                  <a:cubicBezTo>
                    <a:pt x="109" y="105"/>
                    <a:pt x="132" y="87"/>
                    <a:pt x="152" y="68"/>
                  </a:cubicBezTo>
                  <a:cubicBezTo>
                    <a:pt x="157" y="63"/>
                    <a:pt x="155" y="52"/>
                    <a:pt x="147" y="51"/>
                  </a:cubicBezTo>
                  <a:cubicBezTo>
                    <a:pt x="142" y="51"/>
                    <a:pt x="140" y="48"/>
                    <a:pt x="135" y="46"/>
                  </a:cubicBezTo>
                  <a:cubicBezTo>
                    <a:pt x="131" y="45"/>
                    <a:pt x="124" y="48"/>
                    <a:pt x="123" y="53"/>
                  </a:cubicBezTo>
                  <a:cubicBezTo>
                    <a:pt x="123" y="56"/>
                    <a:pt x="123" y="58"/>
                    <a:pt x="123" y="61"/>
                  </a:cubicBezTo>
                  <a:cubicBezTo>
                    <a:pt x="122" y="74"/>
                    <a:pt x="142" y="74"/>
                    <a:pt x="143" y="61"/>
                  </a:cubicBezTo>
                  <a:cubicBezTo>
                    <a:pt x="143" y="60"/>
                    <a:pt x="142" y="59"/>
                    <a:pt x="142" y="58"/>
                  </a:cubicBezTo>
                  <a:cubicBezTo>
                    <a:pt x="138" y="61"/>
                    <a:pt x="134" y="63"/>
                    <a:pt x="130" y="65"/>
                  </a:cubicBezTo>
                  <a:cubicBezTo>
                    <a:pt x="125" y="64"/>
                    <a:pt x="138" y="70"/>
                    <a:pt x="142" y="71"/>
                  </a:cubicBezTo>
                  <a:cubicBezTo>
                    <a:pt x="140" y="65"/>
                    <a:pt x="139" y="59"/>
                    <a:pt x="137" y="54"/>
                  </a:cubicBezTo>
                  <a:cubicBezTo>
                    <a:pt x="119" y="71"/>
                    <a:pt x="100" y="86"/>
                    <a:pt x="76" y="93"/>
                  </a:cubicBezTo>
                  <a:cubicBezTo>
                    <a:pt x="56" y="100"/>
                    <a:pt x="34" y="99"/>
                    <a:pt x="13" y="99"/>
                  </a:cubicBezTo>
                  <a:cubicBezTo>
                    <a:pt x="16" y="103"/>
                    <a:pt x="19" y="107"/>
                    <a:pt x="22" y="112"/>
                  </a:cubicBezTo>
                  <a:cubicBezTo>
                    <a:pt x="32" y="88"/>
                    <a:pt x="51" y="51"/>
                    <a:pt x="82" y="56"/>
                  </a:cubicBezTo>
                  <a:cubicBezTo>
                    <a:pt x="107" y="60"/>
                    <a:pt x="119" y="90"/>
                    <a:pt x="123" y="112"/>
                  </a:cubicBezTo>
                  <a:cubicBezTo>
                    <a:pt x="124" y="119"/>
                    <a:pt x="135" y="121"/>
                    <a:pt x="140" y="116"/>
                  </a:cubicBezTo>
                  <a:cubicBezTo>
                    <a:pt x="157" y="96"/>
                    <a:pt x="165" y="62"/>
                    <a:pt x="167" y="37"/>
                  </a:cubicBezTo>
                  <a:cubicBezTo>
                    <a:pt x="167" y="30"/>
                    <a:pt x="160" y="26"/>
                    <a:pt x="154" y="27"/>
                  </a:cubicBezTo>
                  <a:cubicBezTo>
                    <a:pt x="138" y="30"/>
                    <a:pt x="101" y="77"/>
                    <a:pt x="130" y="83"/>
                  </a:cubicBezTo>
                  <a:cubicBezTo>
                    <a:pt x="138" y="84"/>
                    <a:pt x="146" y="76"/>
                    <a:pt x="141" y="68"/>
                  </a:cubicBezTo>
                  <a:cubicBezTo>
                    <a:pt x="123" y="40"/>
                    <a:pt x="105" y="23"/>
                    <a:pt x="78" y="4"/>
                  </a:cubicBezTo>
                  <a:cubicBezTo>
                    <a:pt x="71" y="0"/>
                    <a:pt x="62" y="6"/>
                    <a:pt x="63" y="13"/>
                  </a:cubicBezTo>
                  <a:cubicBezTo>
                    <a:pt x="63" y="48"/>
                    <a:pt x="73" y="82"/>
                    <a:pt x="88" y="114"/>
                  </a:cubicBezTo>
                  <a:cubicBezTo>
                    <a:pt x="93" y="110"/>
                    <a:pt x="98" y="106"/>
                    <a:pt x="104" y="102"/>
                  </a:cubicBezTo>
                  <a:cubicBezTo>
                    <a:pt x="90" y="87"/>
                    <a:pt x="81" y="69"/>
                    <a:pt x="68" y="54"/>
                  </a:cubicBezTo>
                  <a:cubicBezTo>
                    <a:pt x="64" y="59"/>
                    <a:pt x="61" y="65"/>
                    <a:pt x="58" y="71"/>
                  </a:cubicBezTo>
                  <a:cubicBezTo>
                    <a:pt x="72" y="73"/>
                    <a:pt x="78" y="92"/>
                    <a:pt x="94" y="95"/>
                  </a:cubicBezTo>
                  <a:cubicBezTo>
                    <a:pt x="106" y="97"/>
                    <a:pt x="112" y="77"/>
                    <a:pt x="99" y="75"/>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7" name="Freeform 16">
              <a:extLst>
                <a:ext uri="{FF2B5EF4-FFF2-40B4-BE49-F238E27FC236}">
                  <a16:creationId xmlns:a16="http://schemas.microsoft.com/office/drawing/2014/main" xmlns="" id="{961AC8A3-C79D-4DBE-88F4-06BA883A217A}"/>
                </a:ext>
              </a:extLst>
            </p:cNvPr>
            <p:cNvSpPr>
              <a:spLocks noEditPoints="1"/>
            </p:cNvSpPr>
            <p:nvPr/>
          </p:nvSpPr>
          <p:spPr bwMode="auto">
            <a:xfrm>
              <a:off x="1407" y="839"/>
              <a:ext cx="2366" cy="1720"/>
            </a:xfrm>
            <a:custGeom>
              <a:avLst/>
              <a:gdLst>
                <a:gd name="T0" fmla="*/ 167 w 1129"/>
                <a:gd name="T1" fmla="*/ 357 h 820"/>
                <a:gd name="T2" fmla="*/ 190 w 1129"/>
                <a:gd name="T3" fmla="*/ 294 h 820"/>
                <a:gd name="T4" fmla="*/ 241 w 1129"/>
                <a:gd name="T5" fmla="*/ 221 h 820"/>
                <a:gd name="T6" fmla="*/ 358 w 1129"/>
                <a:gd name="T7" fmla="*/ 223 h 820"/>
                <a:gd name="T8" fmla="*/ 472 w 1129"/>
                <a:gd name="T9" fmla="*/ 483 h 820"/>
                <a:gd name="T10" fmla="*/ 523 w 1129"/>
                <a:gd name="T11" fmla="*/ 151 h 820"/>
                <a:gd name="T12" fmla="*/ 530 w 1129"/>
                <a:gd name="T13" fmla="*/ 36 h 820"/>
                <a:gd name="T14" fmla="*/ 617 w 1129"/>
                <a:gd name="T15" fmla="*/ 7 h 820"/>
                <a:gd name="T16" fmla="*/ 675 w 1129"/>
                <a:gd name="T17" fmla="*/ 40 h 820"/>
                <a:gd name="T18" fmla="*/ 670 w 1129"/>
                <a:gd name="T19" fmla="*/ 283 h 820"/>
                <a:gd name="T20" fmla="*/ 886 w 1129"/>
                <a:gd name="T21" fmla="*/ 86 h 820"/>
                <a:gd name="T22" fmla="*/ 1021 w 1129"/>
                <a:gd name="T23" fmla="*/ 67 h 820"/>
                <a:gd name="T24" fmla="*/ 1083 w 1129"/>
                <a:gd name="T25" fmla="*/ 194 h 820"/>
                <a:gd name="T26" fmla="*/ 979 w 1129"/>
                <a:gd name="T27" fmla="*/ 433 h 820"/>
                <a:gd name="T28" fmla="*/ 1052 w 1129"/>
                <a:gd name="T29" fmla="*/ 320 h 820"/>
                <a:gd name="T30" fmla="*/ 1124 w 1129"/>
                <a:gd name="T31" fmla="*/ 425 h 820"/>
                <a:gd name="T32" fmla="*/ 952 w 1129"/>
                <a:gd name="T33" fmla="*/ 676 h 820"/>
                <a:gd name="T34" fmla="*/ 213 w 1129"/>
                <a:gd name="T35" fmla="*/ 652 h 820"/>
                <a:gd name="T36" fmla="*/ 54 w 1129"/>
                <a:gd name="T37" fmla="*/ 443 h 820"/>
                <a:gd name="T38" fmla="*/ 70 w 1129"/>
                <a:gd name="T39" fmla="*/ 370 h 820"/>
                <a:gd name="T40" fmla="*/ 178 w 1129"/>
                <a:gd name="T41" fmla="*/ 391 h 820"/>
                <a:gd name="T42" fmla="*/ 179 w 1129"/>
                <a:gd name="T43" fmla="*/ 410 h 820"/>
                <a:gd name="T44" fmla="*/ 109 w 1129"/>
                <a:gd name="T45" fmla="*/ 408 h 820"/>
                <a:gd name="T46" fmla="*/ 66 w 1129"/>
                <a:gd name="T47" fmla="*/ 409 h 820"/>
                <a:gd name="T48" fmla="*/ 56 w 1129"/>
                <a:gd name="T49" fmla="*/ 464 h 820"/>
                <a:gd name="T50" fmla="*/ 109 w 1129"/>
                <a:gd name="T51" fmla="*/ 501 h 820"/>
                <a:gd name="T52" fmla="*/ 143 w 1129"/>
                <a:gd name="T53" fmla="*/ 443 h 820"/>
                <a:gd name="T54" fmla="*/ 845 w 1129"/>
                <a:gd name="T55" fmla="*/ 631 h 820"/>
                <a:gd name="T56" fmla="*/ 950 w 1129"/>
                <a:gd name="T57" fmla="*/ 552 h 820"/>
                <a:gd name="T58" fmla="*/ 853 w 1129"/>
                <a:gd name="T59" fmla="*/ 729 h 820"/>
                <a:gd name="T60" fmla="*/ 823 w 1129"/>
                <a:gd name="T61" fmla="*/ 557 h 820"/>
                <a:gd name="T62" fmla="*/ 811 w 1129"/>
                <a:gd name="T63" fmla="*/ 262 h 820"/>
                <a:gd name="T64" fmla="*/ 582 w 1129"/>
                <a:gd name="T65" fmla="*/ 119 h 820"/>
                <a:gd name="T66" fmla="*/ 487 w 1129"/>
                <a:gd name="T67" fmla="*/ 541 h 820"/>
                <a:gd name="T68" fmla="*/ 287 w 1129"/>
                <a:gd name="T69" fmla="*/ 325 h 820"/>
                <a:gd name="T70" fmla="*/ 150 w 1129"/>
                <a:gd name="T71" fmla="*/ 499 h 820"/>
                <a:gd name="T72" fmla="*/ 576 w 1129"/>
                <a:gd name="T73" fmla="*/ 789 h 820"/>
                <a:gd name="T74" fmla="*/ 234 w 1129"/>
                <a:gd name="T75" fmla="*/ 569 h 820"/>
                <a:gd name="T76" fmla="*/ 624 w 1129"/>
                <a:gd name="T77" fmla="*/ 768 h 820"/>
                <a:gd name="T78" fmla="*/ 642 w 1129"/>
                <a:gd name="T79" fmla="*/ 735 h 820"/>
                <a:gd name="T80" fmla="*/ 865 w 1129"/>
                <a:gd name="T81" fmla="*/ 315 h 820"/>
                <a:gd name="T82" fmla="*/ 149 w 1129"/>
                <a:gd name="T83" fmla="*/ 320 h 820"/>
                <a:gd name="T84" fmla="*/ 272 w 1129"/>
                <a:gd name="T85" fmla="*/ 295 h 820"/>
                <a:gd name="T86" fmla="*/ 317 w 1129"/>
                <a:gd name="T87" fmla="*/ 237 h 820"/>
                <a:gd name="T88" fmla="*/ 260 w 1129"/>
                <a:gd name="T89" fmla="*/ 235 h 820"/>
                <a:gd name="T90" fmla="*/ 188 w 1129"/>
                <a:gd name="T91" fmla="*/ 242 h 820"/>
                <a:gd name="T92" fmla="*/ 152 w 1129"/>
                <a:gd name="T93" fmla="*/ 314 h 820"/>
                <a:gd name="T94" fmla="*/ 1042 w 1129"/>
                <a:gd name="T95" fmla="*/ 148 h 820"/>
                <a:gd name="T96" fmla="*/ 1043 w 1129"/>
                <a:gd name="T97" fmla="*/ 85 h 820"/>
                <a:gd name="T98" fmla="*/ 1002 w 1129"/>
                <a:gd name="T99" fmla="*/ 74 h 820"/>
                <a:gd name="T100" fmla="*/ 945 w 1129"/>
                <a:gd name="T101" fmla="*/ 119 h 820"/>
                <a:gd name="T102" fmla="*/ 963 w 1129"/>
                <a:gd name="T103" fmla="*/ 143 h 820"/>
                <a:gd name="T104" fmla="*/ 679 w 1129"/>
                <a:gd name="T105" fmla="*/ 93 h 820"/>
                <a:gd name="T106" fmla="*/ 636 w 1129"/>
                <a:gd name="T107" fmla="*/ 62 h 820"/>
                <a:gd name="T108" fmla="*/ 572 w 1129"/>
                <a:gd name="T109" fmla="*/ 47 h 820"/>
                <a:gd name="T110" fmla="*/ 534 w 1129"/>
                <a:gd name="T111" fmla="*/ 97 h 820"/>
                <a:gd name="T112" fmla="*/ 573 w 1129"/>
                <a:gd name="T113" fmla="*/ 112 h 820"/>
                <a:gd name="T114" fmla="*/ 620 w 1129"/>
                <a:gd name="T115" fmla="*/ 153 h 820"/>
                <a:gd name="T116" fmla="*/ 1036 w 1129"/>
                <a:gd name="T117" fmla="*/ 444 h 820"/>
                <a:gd name="T118" fmla="*/ 1066 w 1129"/>
                <a:gd name="T119" fmla="*/ 415 h 820"/>
                <a:gd name="T120" fmla="*/ 1064 w 1129"/>
                <a:gd name="T121" fmla="*/ 377 h 820"/>
                <a:gd name="T122" fmla="*/ 1043 w 1129"/>
                <a:gd name="T123" fmla="*/ 337 h 820"/>
                <a:gd name="T124" fmla="*/ 993 w 1129"/>
                <a:gd name="T125" fmla="*/ 4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9" h="820">
                  <a:moveTo>
                    <a:pt x="177" y="471"/>
                  </a:moveTo>
                  <a:cubicBezTo>
                    <a:pt x="219" y="495"/>
                    <a:pt x="262" y="519"/>
                    <a:pt x="301" y="541"/>
                  </a:cubicBezTo>
                  <a:cubicBezTo>
                    <a:pt x="291" y="485"/>
                    <a:pt x="281" y="425"/>
                    <a:pt x="271" y="363"/>
                  </a:cubicBezTo>
                  <a:cubicBezTo>
                    <a:pt x="238" y="375"/>
                    <a:pt x="202" y="371"/>
                    <a:pt x="167" y="357"/>
                  </a:cubicBezTo>
                  <a:cubicBezTo>
                    <a:pt x="156" y="352"/>
                    <a:pt x="144" y="345"/>
                    <a:pt x="137" y="336"/>
                  </a:cubicBezTo>
                  <a:cubicBezTo>
                    <a:pt x="132" y="329"/>
                    <a:pt x="130" y="314"/>
                    <a:pt x="134" y="307"/>
                  </a:cubicBezTo>
                  <a:cubicBezTo>
                    <a:pt x="138" y="300"/>
                    <a:pt x="151" y="296"/>
                    <a:pt x="160" y="294"/>
                  </a:cubicBezTo>
                  <a:cubicBezTo>
                    <a:pt x="170" y="292"/>
                    <a:pt x="180" y="294"/>
                    <a:pt x="190" y="294"/>
                  </a:cubicBezTo>
                  <a:cubicBezTo>
                    <a:pt x="184" y="279"/>
                    <a:pt x="175" y="265"/>
                    <a:pt x="172" y="250"/>
                  </a:cubicBezTo>
                  <a:cubicBezTo>
                    <a:pt x="170" y="237"/>
                    <a:pt x="170" y="218"/>
                    <a:pt x="178" y="210"/>
                  </a:cubicBezTo>
                  <a:cubicBezTo>
                    <a:pt x="184" y="204"/>
                    <a:pt x="203" y="208"/>
                    <a:pt x="216" y="210"/>
                  </a:cubicBezTo>
                  <a:cubicBezTo>
                    <a:pt x="224" y="211"/>
                    <a:pt x="231" y="217"/>
                    <a:pt x="241" y="221"/>
                  </a:cubicBezTo>
                  <a:cubicBezTo>
                    <a:pt x="246" y="201"/>
                    <a:pt x="251" y="176"/>
                    <a:pt x="276" y="176"/>
                  </a:cubicBezTo>
                  <a:cubicBezTo>
                    <a:pt x="289" y="176"/>
                    <a:pt x="301" y="193"/>
                    <a:pt x="312" y="201"/>
                  </a:cubicBezTo>
                  <a:cubicBezTo>
                    <a:pt x="320" y="199"/>
                    <a:pt x="333" y="190"/>
                    <a:pt x="341" y="194"/>
                  </a:cubicBezTo>
                  <a:cubicBezTo>
                    <a:pt x="350" y="198"/>
                    <a:pt x="359" y="214"/>
                    <a:pt x="358" y="223"/>
                  </a:cubicBezTo>
                  <a:cubicBezTo>
                    <a:pt x="355" y="253"/>
                    <a:pt x="349" y="283"/>
                    <a:pt x="341" y="312"/>
                  </a:cubicBezTo>
                  <a:cubicBezTo>
                    <a:pt x="336" y="328"/>
                    <a:pt x="337" y="336"/>
                    <a:pt x="352" y="345"/>
                  </a:cubicBezTo>
                  <a:cubicBezTo>
                    <a:pt x="402" y="373"/>
                    <a:pt x="432" y="419"/>
                    <a:pt x="461" y="466"/>
                  </a:cubicBezTo>
                  <a:cubicBezTo>
                    <a:pt x="465" y="471"/>
                    <a:pt x="469" y="477"/>
                    <a:pt x="472" y="483"/>
                  </a:cubicBezTo>
                  <a:cubicBezTo>
                    <a:pt x="473" y="484"/>
                    <a:pt x="474" y="484"/>
                    <a:pt x="473" y="484"/>
                  </a:cubicBezTo>
                  <a:cubicBezTo>
                    <a:pt x="479" y="429"/>
                    <a:pt x="481" y="372"/>
                    <a:pt x="493" y="317"/>
                  </a:cubicBezTo>
                  <a:cubicBezTo>
                    <a:pt x="504" y="263"/>
                    <a:pt x="526" y="211"/>
                    <a:pt x="543" y="157"/>
                  </a:cubicBezTo>
                  <a:cubicBezTo>
                    <a:pt x="538" y="155"/>
                    <a:pt x="530" y="153"/>
                    <a:pt x="523" y="151"/>
                  </a:cubicBezTo>
                  <a:cubicBezTo>
                    <a:pt x="492" y="142"/>
                    <a:pt x="474" y="117"/>
                    <a:pt x="474" y="86"/>
                  </a:cubicBezTo>
                  <a:cubicBezTo>
                    <a:pt x="475" y="62"/>
                    <a:pt x="488" y="54"/>
                    <a:pt x="508" y="64"/>
                  </a:cubicBezTo>
                  <a:cubicBezTo>
                    <a:pt x="514" y="67"/>
                    <a:pt x="519" y="70"/>
                    <a:pt x="525" y="74"/>
                  </a:cubicBezTo>
                  <a:cubicBezTo>
                    <a:pt x="527" y="60"/>
                    <a:pt x="526" y="47"/>
                    <a:pt x="530" y="36"/>
                  </a:cubicBezTo>
                  <a:cubicBezTo>
                    <a:pt x="534" y="27"/>
                    <a:pt x="541" y="16"/>
                    <a:pt x="549" y="14"/>
                  </a:cubicBezTo>
                  <a:cubicBezTo>
                    <a:pt x="557" y="12"/>
                    <a:pt x="568" y="20"/>
                    <a:pt x="576" y="25"/>
                  </a:cubicBezTo>
                  <a:cubicBezTo>
                    <a:pt x="581" y="27"/>
                    <a:pt x="583" y="33"/>
                    <a:pt x="586" y="36"/>
                  </a:cubicBezTo>
                  <a:cubicBezTo>
                    <a:pt x="597" y="26"/>
                    <a:pt x="605" y="14"/>
                    <a:pt x="617" y="7"/>
                  </a:cubicBezTo>
                  <a:cubicBezTo>
                    <a:pt x="626" y="2"/>
                    <a:pt x="639" y="0"/>
                    <a:pt x="648" y="3"/>
                  </a:cubicBezTo>
                  <a:cubicBezTo>
                    <a:pt x="654" y="4"/>
                    <a:pt x="655" y="19"/>
                    <a:pt x="657" y="28"/>
                  </a:cubicBezTo>
                  <a:cubicBezTo>
                    <a:pt x="659" y="32"/>
                    <a:pt x="658" y="36"/>
                    <a:pt x="658" y="41"/>
                  </a:cubicBezTo>
                  <a:cubicBezTo>
                    <a:pt x="665" y="41"/>
                    <a:pt x="670" y="40"/>
                    <a:pt x="675" y="40"/>
                  </a:cubicBezTo>
                  <a:cubicBezTo>
                    <a:pt x="698" y="40"/>
                    <a:pt x="709" y="58"/>
                    <a:pt x="702" y="82"/>
                  </a:cubicBezTo>
                  <a:cubicBezTo>
                    <a:pt x="693" y="114"/>
                    <a:pt x="668" y="132"/>
                    <a:pt x="643" y="151"/>
                  </a:cubicBezTo>
                  <a:cubicBezTo>
                    <a:pt x="638" y="154"/>
                    <a:pt x="633" y="157"/>
                    <a:pt x="627" y="162"/>
                  </a:cubicBezTo>
                  <a:cubicBezTo>
                    <a:pt x="651" y="199"/>
                    <a:pt x="663" y="241"/>
                    <a:pt x="670" y="283"/>
                  </a:cubicBezTo>
                  <a:cubicBezTo>
                    <a:pt x="676" y="325"/>
                    <a:pt x="682" y="366"/>
                    <a:pt x="687" y="405"/>
                  </a:cubicBezTo>
                  <a:cubicBezTo>
                    <a:pt x="750" y="316"/>
                    <a:pt x="801" y="209"/>
                    <a:pt x="915" y="160"/>
                  </a:cubicBezTo>
                  <a:cubicBezTo>
                    <a:pt x="910" y="152"/>
                    <a:pt x="906" y="147"/>
                    <a:pt x="902" y="142"/>
                  </a:cubicBezTo>
                  <a:cubicBezTo>
                    <a:pt x="889" y="125"/>
                    <a:pt x="884" y="107"/>
                    <a:pt x="886" y="86"/>
                  </a:cubicBezTo>
                  <a:cubicBezTo>
                    <a:pt x="889" y="63"/>
                    <a:pt x="907" y="54"/>
                    <a:pt x="926" y="68"/>
                  </a:cubicBezTo>
                  <a:cubicBezTo>
                    <a:pt x="932" y="72"/>
                    <a:pt x="936" y="77"/>
                    <a:pt x="942" y="82"/>
                  </a:cubicBezTo>
                  <a:cubicBezTo>
                    <a:pt x="956" y="63"/>
                    <a:pt x="961" y="33"/>
                    <a:pt x="993" y="37"/>
                  </a:cubicBezTo>
                  <a:cubicBezTo>
                    <a:pt x="1011" y="40"/>
                    <a:pt x="1021" y="52"/>
                    <a:pt x="1021" y="67"/>
                  </a:cubicBezTo>
                  <a:cubicBezTo>
                    <a:pt x="1038" y="69"/>
                    <a:pt x="1060" y="65"/>
                    <a:pt x="1069" y="74"/>
                  </a:cubicBezTo>
                  <a:cubicBezTo>
                    <a:pt x="1086" y="91"/>
                    <a:pt x="1072" y="112"/>
                    <a:pt x="1062" y="132"/>
                  </a:cubicBezTo>
                  <a:cubicBezTo>
                    <a:pt x="1067" y="134"/>
                    <a:pt x="1071" y="135"/>
                    <a:pt x="1075" y="137"/>
                  </a:cubicBezTo>
                  <a:cubicBezTo>
                    <a:pt x="1101" y="149"/>
                    <a:pt x="1104" y="175"/>
                    <a:pt x="1083" y="194"/>
                  </a:cubicBezTo>
                  <a:cubicBezTo>
                    <a:pt x="1063" y="211"/>
                    <a:pt x="1039" y="217"/>
                    <a:pt x="1013" y="214"/>
                  </a:cubicBezTo>
                  <a:cubicBezTo>
                    <a:pt x="1001" y="213"/>
                    <a:pt x="989" y="210"/>
                    <a:pt x="973" y="208"/>
                  </a:cubicBezTo>
                  <a:cubicBezTo>
                    <a:pt x="970" y="325"/>
                    <a:pt x="922" y="426"/>
                    <a:pt x="857" y="525"/>
                  </a:cubicBezTo>
                  <a:cubicBezTo>
                    <a:pt x="905" y="500"/>
                    <a:pt x="948" y="474"/>
                    <a:pt x="979" y="433"/>
                  </a:cubicBezTo>
                  <a:cubicBezTo>
                    <a:pt x="964" y="411"/>
                    <a:pt x="952" y="388"/>
                    <a:pt x="960" y="361"/>
                  </a:cubicBezTo>
                  <a:cubicBezTo>
                    <a:pt x="964" y="350"/>
                    <a:pt x="972" y="336"/>
                    <a:pt x="982" y="332"/>
                  </a:cubicBezTo>
                  <a:cubicBezTo>
                    <a:pt x="990" y="329"/>
                    <a:pt x="1003" y="339"/>
                    <a:pt x="1017" y="344"/>
                  </a:cubicBezTo>
                  <a:cubicBezTo>
                    <a:pt x="1024" y="336"/>
                    <a:pt x="1030" y="314"/>
                    <a:pt x="1052" y="320"/>
                  </a:cubicBezTo>
                  <a:cubicBezTo>
                    <a:pt x="1060" y="322"/>
                    <a:pt x="1065" y="337"/>
                    <a:pt x="1074" y="349"/>
                  </a:cubicBezTo>
                  <a:cubicBezTo>
                    <a:pt x="1099" y="350"/>
                    <a:pt x="1108" y="360"/>
                    <a:pt x="1100" y="385"/>
                  </a:cubicBezTo>
                  <a:cubicBezTo>
                    <a:pt x="1100" y="386"/>
                    <a:pt x="1101" y="388"/>
                    <a:pt x="1102" y="388"/>
                  </a:cubicBezTo>
                  <a:cubicBezTo>
                    <a:pt x="1114" y="398"/>
                    <a:pt x="1129" y="406"/>
                    <a:pt x="1124" y="425"/>
                  </a:cubicBezTo>
                  <a:cubicBezTo>
                    <a:pt x="1120" y="443"/>
                    <a:pt x="1105" y="449"/>
                    <a:pt x="1090" y="453"/>
                  </a:cubicBezTo>
                  <a:cubicBezTo>
                    <a:pt x="1072" y="458"/>
                    <a:pt x="1054" y="460"/>
                    <a:pt x="1034" y="463"/>
                  </a:cubicBezTo>
                  <a:cubicBezTo>
                    <a:pt x="1030" y="485"/>
                    <a:pt x="1026" y="511"/>
                    <a:pt x="1021" y="536"/>
                  </a:cubicBezTo>
                  <a:cubicBezTo>
                    <a:pt x="1010" y="589"/>
                    <a:pt x="979" y="632"/>
                    <a:pt x="952" y="676"/>
                  </a:cubicBezTo>
                  <a:cubicBezTo>
                    <a:pt x="926" y="719"/>
                    <a:pt x="889" y="743"/>
                    <a:pt x="843" y="760"/>
                  </a:cubicBezTo>
                  <a:cubicBezTo>
                    <a:pt x="756" y="791"/>
                    <a:pt x="665" y="800"/>
                    <a:pt x="574" y="812"/>
                  </a:cubicBezTo>
                  <a:cubicBezTo>
                    <a:pt x="513" y="820"/>
                    <a:pt x="453" y="808"/>
                    <a:pt x="396" y="790"/>
                  </a:cubicBezTo>
                  <a:cubicBezTo>
                    <a:pt x="320" y="765"/>
                    <a:pt x="261" y="714"/>
                    <a:pt x="213" y="652"/>
                  </a:cubicBezTo>
                  <a:cubicBezTo>
                    <a:pt x="182" y="611"/>
                    <a:pt x="157" y="565"/>
                    <a:pt x="128" y="519"/>
                  </a:cubicBezTo>
                  <a:cubicBezTo>
                    <a:pt x="102" y="523"/>
                    <a:pt x="71" y="521"/>
                    <a:pt x="41" y="510"/>
                  </a:cubicBezTo>
                  <a:cubicBezTo>
                    <a:pt x="16" y="501"/>
                    <a:pt x="0" y="483"/>
                    <a:pt x="3" y="467"/>
                  </a:cubicBezTo>
                  <a:cubicBezTo>
                    <a:pt x="5" y="452"/>
                    <a:pt x="28" y="442"/>
                    <a:pt x="54" y="443"/>
                  </a:cubicBezTo>
                  <a:cubicBezTo>
                    <a:pt x="56" y="443"/>
                    <a:pt x="58" y="442"/>
                    <a:pt x="63" y="442"/>
                  </a:cubicBezTo>
                  <a:cubicBezTo>
                    <a:pt x="59" y="435"/>
                    <a:pt x="55" y="430"/>
                    <a:pt x="52" y="425"/>
                  </a:cubicBezTo>
                  <a:cubicBezTo>
                    <a:pt x="47" y="416"/>
                    <a:pt x="41" y="408"/>
                    <a:pt x="38" y="398"/>
                  </a:cubicBezTo>
                  <a:cubicBezTo>
                    <a:pt x="33" y="376"/>
                    <a:pt x="48" y="363"/>
                    <a:pt x="70" y="370"/>
                  </a:cubicBezTo>
                  <a:cubicBezTo>
                    <a:pt x="76" y="372"/>
                    <a:pt x="82" y="375"/>
                    <a:pt x="88" y="377"/>
                  </a:cubicBezTo>
                  <a:cubicBezTo>
                    <a:pt x="103" y="351"/>
                    <a:pt x="113" y="349"/>
                    <a:pt x="138" y="365"/>
                  </a:cubicBezTo>
                  <a:cubicBezTo>
                    <a:pt x="147" y="372"/>
                    <a:pt x="156" y="380"/>
                    <a:pt x="165" y="387"/>
                  </a:cubicBezTo>
                  <a:cubicBezTo>
                    <a:pt x="169" y="389"/>
                    <a:pt x="175" y="388"/>
                    <a:pt x="178" y="391"/>
                  </a:cubicBezTo>
                  <a:cubicBezTo>
                    <a:pt x="186" y="396"/>
                    <a:pt x="198" y="402"/>
                    <a:pt x="199" y="408"/>
                  </a:cubicBezTo>
                  <a:cubicBezTo>
                    <a:pt x="200" y="426"/>
                    <a:pt x="197" y="446"/>
                    <a:pt x="194" y="464"/>
                  </a:cubicBezTo>
                  <a:cubicBezTo>
                    <a:pt x="193" y="468"/>
                    <a:pt x="183" y="469"/>
                    <a:pt x="177" y="472"/>
                  </a:cubicBezTo>
                  <a:cubicBezTo>
                    <a:pt x="178" y="451"/>
                    <a:pt x="179" y="431"/>
                    <a:pt x="179" y="410"/>
                  </a:cubicBezTo>
                  <a:cubicBezTo>
                    <a:pt x="169" y="414"/>
                    <a:pt x="156" y="429"/>
                    <a:pt x="152" y="409"/>
                  </a:cubicBezTo>
                  <a:cubicBezTo>
                    <a:pt x="147" y="386"/>
                    <a:pt x="128" y="385"/>
                    <a:pt x="112" y="370"/>
                  </a:cubicBezTo>
                  <a:cubicBezTo>
                    <a:pt x="111" y="381"/>
                    <a:pt x="111" y="386"/>
                    <a:pt x="111" y="391"/>
                  </a:cubicBezTo>
                  <a:cubicBezTo>
                    <a:pt x="110" y="397"/>
                    <a:pt x="109" y="402"/>
                    <a:pt x="109" y="408"/>
                  </a:cubicBezTo>
                  <a:cubicBezTo>
                    <a:pt x="103" y="406"/>
                    <a:pt x="97" y="405"/>
                    <a:pt x="91" y="402"/>
                  </a:cubicBezTo>
                  <a:cubicBezTo>
                    <a:pt x="80" y="397"/>
                    <a:pt x="70" y="391"/>
                    <a:pt x="60" y="386"/>
                  </a:cubicBezTo>
                  <a:cubicBezTo>
                    <a:pt x="59" y="387"/>
                    <a:pt x="57" y="389"/>
                    <a:pt x="56" y="390"/>
                  </a:cubicBezTo>
                  <a:cubicBezTo>
                    <a:pt x="59" y="397"/>
                    <a:pt x="62" y="403"/>
                    <a:pt x="66" y="409"/>
                  </a:cubicBezTo>
                  <a:cubicBezTo>
                    <a:pt x="72" y="419"/>
                    <a:pt x="81" y="428"/>
                    <a:pt x="86" y="438"/>
                  </a:cubicBezTo>
                  <a:cubicBezTo>
                    <a:pt x="90" y="444"/>
                    <a:pt x="92" y="454"/>
                    <a:pt x="89" y="458"/>
                  </a:cubicBezTo>
                  <a:cubicBezTo>
                    <a:pt x="87" y="463"/>
                    <a:pt x="77" y="465"/>
                    <a:pt x="70" y="466"/>
                  </a:cubicBezTo>
                  <a:cubicBezTo>
                    <a:pt x="66" y="467"/>
                    <a:pt x="61" y="464"/>
                    <a:pt x="56" y="464"/>
                  </a:cubicBezTo>
                  <a:cubicBezTo>
                    <a:pt x="46" y="465"/>
                    <a:pt x="35" y="467"/>
                    <a:pt x="25" y="468"/>
                  </a:cubicBezTo>
                  <a:cubicBezTo>
                    <a:pt x="25" y="470"/>
                    <a:pt x="25" y="473"/>
                    <a:pt x="24" y="475"/>
                  </a:cubicBezTo>
                  <a:cubicBezTo>
                    <a:pt x="31" y="480"/>
                    <a:pt x="38" y="487"/>
                    <a:pt x="45" y="488"/>
                  </a:cubicBezTo>
                  <a:cubicBezTo>
                    <a:pt x="66" y="494"/>
                    <a:pt x="88" y="498"/>
                    <a:pt x="109" y="501"/>
                  </a:cubicBezTo>
                  <a:cubicBezTo>
                    <a:pt x="125" y="504"/>
                    <a:pt x="130" y="497"/>
                    <a:pt x="127" y="481"/>
                  </a:cubicBezTo>
                  <a:cubicBezTo>
                    <a:pt x="126" y="471"/>
                    <a:pt x="127" y="461"/>
                    <a:pt x="127" y="451"/>
                  </a:cubicBezTo>
                  <a:cubicBezTo>
                    <a:pt x="127" y="447"/>
                    <a:pt x="129" y="441"/>
                    <a:pt x="131" y="440"/>
                  </a:cubicBezTo>
                  <a:cubicBezTo>
                    <a:pt x="134" y="439"/>
                    <a:pt x="140" y="440"/>
                    <a:pt x="143" y="443"/>
                  </a:cubicBezTo>
                  <a:cubicBezTo>
                    <a:pt x="155" y="452"/>
                    <a:pt x="166" y="462"/>
                    <a:pt x="177" y="471"/>
                  </a:cubicBezTo>
                  <a:close/>
                  <a:moveTo>
                    <a:pt x="656" y="768"/>
                  </a:moveTo>
                  <a:cubicBezTo>
                    <a:pt x="663" y="765"/>
                    <a:pt x="668" y="763"/>
                    <a:pt x="671" y="761"/>
                  </a:cubicBezTo>
                  <a:cubicBezTo>
                    <a:pt x="729" y="718"/>
                    <a:pt x="789" y="677"/>
                    <a:pt x="845" y="631"/>
                  </a:cubicBezTo>
                  <a:cubicBezTo>
                    <a:pt x="882" y="600"/>
                    <a:pt x="914" y="561"/>
                    <a:pt x="948" y="526"/>
                  </a:cubicBezTo>
                  <a:cubicBezTo>
                    <a:pt x="952" y="522"/>
                    <a:pt x="957" y="520"/>
                    <a:pt x="962" y="518"/>
                  </a:cubicBezTo>
                  <a:cubicBezTo>
                    <a:pt x="962" y="523"/>
                    <a:pt x="963" y="530"/>
                    <a:pt x="961" y="535"/>
                  </a:cubicBezTo>
                  <a:cubicBezTo>
                    <a:pt x="959" y="541"/>
                    <a:pt x="954" y="546"/>
                    <a:pt x="950" y="552"/>
                  </a:cubicBezTo>
                  <a:cubicBezTo>
                    <a:pt x="907" y="611"/>
                    <a:pt x="849" y="654"/>
                    <a:pt x="789" y="696"/>
                  </a:cubicBezTo>
                  <a:cubicBezTo>
                    <a:pt x="758" y="718"/>
                    <a:pt x="727" y="742"/>
                    <a:pt x="694" y="766"/>
                  </a:cubicBezTo>
                  <a:cubicBezTo>
                    <a:pt x="700" y="768"/>
                    <a:pt x="701" y="769"/>
                    <a:pt x="703" y="769"/>
                  </a:cubicBezTo>
                  <a:cubicBezTo>
                    <a:pt x="753" y="756"/>
                    <a:pt x="803" y="745"/>
                    <a:pt x="853" y="729"/>
                  </a:cubicBezTo>
                  <a:cubicBezTo>
                    <a:pt x="874" y="723"/>
                    <a:pt x="897" y="711"/>
                    <a:pt x="911" y="694"/>
                  </a:cubicBezTo>
                  <a:cubicBezTo>
                    <a:pt x="949" y="647"/>
                    <a:pt x="983" y="596"/>
                    <a:pt x="998" y="535"/>
                  </a:cubicBezTo>
                  <a:cubicBezTo>
                    <a:pt x="1007" y="501"/>
                    <a:pt x="1013" y="468"/>
                    <a:pt x="1010" y="431"/>
                  </a:cubicBezTo>
                  <a:cubicBezTo>
                    <a:pt x="927" y="512"/>
                    <a:pt x="847" y="565"/>
                    <a:pt x="823" y="557"/>
                  </a:cubicBezTo>
                  <a:cubicBezTo>
                    <a:pt x="855" y="495"/>
                    <a:pt x="889" y="435"/>
                    <a:pt x="917" y="371"/>
                  </a:cubicBezTo>
                  <a:cubicBezTo>
                    <a:pt x="946" y="307"/>
                    <a:pt x="955" y="238"/>
                    <a:pt x="954" y="167"/>
                  </a:cubicBezTo>
                  <a:cubicBezTo>
                    <a:pt x="950" y="167"/>
                    <a:pt x="947" y="168"/>
                    <a:pt x="944" y="169"/>
                  </a:cubicBezTo>
                  <a:cubicBezTo>
                    <a:pt x="890" y="187"/>
                    <a:pt x="845" y="218"/>
                    <a:pt x="811" y="262"/>
                  </a:cubicBezTo>
                  <a:cubicBezTo>
                    <a:pt x="761" y="327"/>
                    <a:pt x="708" y="391"/>
                    <a:pt x="681" y="471"/>
                  </a:cubicBezTo>
                  <a:cubicBezTo>
                    <a:pt x="679" y="476"/>
                    <a:pt x="675" y="481"/>
                    <a:pt x="672" y="487"/>
                  </a:cubicBezTo>
                  <a:cubicBezTo>
                    <a:pt x="662" y="423"/>
                    <a:pt x="658" y="361"/>
                    <a:pt x="652" y="298"/>
                  </a:cubicBezTo>
                  <a:cubicBezTo>
                    <a:pt x="645" y="234"/>
                    <a:pt x="615" y="178"/>
                    <a:pt x="582" y="119"/>
                  </a:cubicBezTo>
                  <a:cubicBezTo>
                    <a:pt x="572" y="141"/>
                    <a:pt x="563" y="161"/>
                    <a:pt x="554" y="182"/>
                  </a:cubicBezTo>
                  <a:cubicBezTo>
                    <a:pt x="518" y="274"/>
                    <a:pt x="489" y="367"/>
                    <a:pt x="496" y="469"/>
                  </a:cubicBezTo>
                  <a:cubicBezTo>
                    <a:pt x="497" y="488"/>
                    <a:pt x="496" y="508"/>
                    <a:pt x="494" y="528"/>
                  </a:cubicBezTo>
                  <a:cubicBezTo>
                    <a:pt x="494" y="533"/>
                    <a:pt x="490" y="540"/>
                    <a:pt x="487" y="541"/>
                  </a:cubicBezTo>
                  <a:cubicBezTo>
                    <a:pt x="483" y="542"/>
                    <a:pt x="477" y="537"/>
                    <a:pt x="473" y="534"/>
                  </a:cubicBezTo>
                  <a:cubicBezTo>
                    <a:pt x="469" y="529"/>
                    <a:pt x="466" y="523"/>
                    <a:pt x="464" y="518"/>
                  </a:cubicBezTo>
                  <a:cubicBezTo>
                    <a:pt x="425" y="441"/>
                    <a:pt x="373" y="378"/>
                    <a:pt x="299" y="333"/>
                  </a:cubicBezTo>
                  <a:cubicBezTo>
                    <a:pt x="295" y="330"/>
                    <a:pt x="291" y="327"/>
                    <a:pt x="287" y="325"/>
                  </a:cubicBezTo>
                  <a:cubicBezTo>
                    <a:pt x="285" y="326"/>
                    <a:pt x="284" y="326"/>
                    <a:pt x="282" y="327"/>
                  </a:cubicBezTo>
                  <a:cubicBezTo>
                    <a:pt x="295" y="406"/>
                    <a:pt x="307" y="486"/>
                    <a:pt x="321" y="570"/>
                  </a:cubicBezTo>
                  <a:cubicBezTo>
                    <a:pt x="259" y="540"/>
                    <a:pt x="201" y="507"/>
                    <a:pt x="142" y="467"/>
                  </a:cubicBezTo>
                  <a:cubicBezTo>
                    <a:pt x="145" y="480"/>
                    <a:pt x="146" y="490"/>
                    <a:pt x="150" y="499"/>
                  </a:cubicBezTo>
                  <a:cubicBezTo>
                    <a:pt x="180" y="581"/>
                    <a:pt x="230" y="648"/>
                    <a:pt x="295" y="705"/>
                  </a:cubicBezTo>
                  <a:cubicBezTo>
                    <a:pt x="336" y="741"/>
                    <a:pt x="381" y="774"/>
                    <a:pt x="439" y="779"/>
                  </a:cubicBezTo>
                  <a:cubicBezTo>
                    <a:pt x="452" y="780"/>
                    <a:pt x="465" y="784"/>
                    <a:pt x="478" y="785"/>
                  </a:cubicBezTo>
                  <a:cubicBezTo>
                    <a:pt x="510" y="787"/>
                    <a:pt x="543" y="788"/>
                    <a:pt x="576" y="789"/>
                  </a:cubicBezTo>
                  <a:cubicBezTo>
                    <a:pt x="534" y="765"/>
                    <a:pt x="491" y="746"/>
                    <a:pt x="450" y="725"/>
                  </a:cubicBezTo>
                  <a:cubicBezTo>
                    <a:pt x="381" y="692"/>
                    <a:pt x="313" y="658"/>
                    <a:pt x="258" y="604"/>
                  </a:cubicBezTo>
                  <a:cubicBezTo>
                    <a:pt x="248" y="594"/>
                    <a:pt x="239" y="584"/>
                    <a:pt x="230" y="574"/>
                  </a:cubicBezTo>
                  <a:cubicBezTo>
                    <a:pt x="231" y="572"/>
                    <a:pt x="233" y="571"/>
                    <a:pt x="234" y="569"/>
                  </a:cubicBezTo>
                  <a:cubicBezTo>
                    <a:pt x="332" y="659"/>
                    <a:pt x="452" y="707"/>
                    <a:pt x="571" y="756"/>
                  </a:cubicBezTo>
                  <a:cubicBezTo>
                    <a:pt x="528" y="706"/>
                    <a:pt x="481" y="657"/>
                    <a:pt x="440" y="604"/>
                  </a:cubicBezTo>
                  <a:cubicBezTo>
                    <a:pt x="385" y="533"/>
                    <a:pt x="343" y="451"/>
                    <a:pt x="347" y="428"/>
                  </a:cubicBezTo>
                  <a:cubicBezTo>
                    <a:pt x="412" y="562"/>
                    <a:pt x="507" y="671"/>
                    <a:pt x="624" y="768"/>
                  </a:cubicBezTo>
                  <a:cubicBezTo>
                    <a:pt x="595" y="604"/>
                    <a:pt x="581" y="444"/>
                    <a:pt x="585" y="283"/>
                  </a:cubicBezTo>
                  <a:cubicBezTo>
                    <a:pt x="592" y="359"/>
                    <a:pt x="595" y="434"/>
                    <a:pt x="603" y="510"/>
                  </a:cubicBezTo>
                  <a:cubicBezTo>
                    <a:pt x="611" y="585"/>
                    <a:pt x="624" y="660"/>
                    <a:pt x="635" y="736"/>
                  </a:cubicBezTo>
                  <a:cubicBezTo>
                    <a:pt x="637" y="735"/>
                    <a:pt x="640" y="735"/>
                    <a:pt x="642" y="735"/>
                  </a:cubicBezTo>
                  <a:cubicBezTo>
                    <a:pt x="653" y="651"/>
                    <a:pt x="692" y="577"/>
                    <a:pt x="732" y="504"/>
                  </a:cubicBezTo>
                  <a:cubicBezTo>
                    <a:pt x="803" y="373"/>
                    <a:pt x="847" y="312"/>
                    <a:pt x="873" y="298"/>
                  </a:cubicBezTo>
                  <a:cubicBezTo>
                    <a:pt x="872" y="300"/>
                    <a:pt x="872" y="302"/>
                    <a:pt x="871" y="304"/>
                  </a:cubicBezTo>
                  <a:cubicBezTo>
                    <a:pt x="869" y="308"/>
                    <a:pt x="867" y="311"/>
                    <a:pt x="865" y="315"/>
                  </a:cubicBezTo>
                  <a:cubicBezTo>
                    <a:pt x="801" y="421"/>
                    <a:pt x="731" y="524"/>
                    <a:pt x="685" y="640"/>
                  </a:cubicBezTo>
                  <a:cubicBezTo>
                    <a:pt x="669" y="681"/>
                    <a:pt x="659" y="722"/>
                    <a:pt x="656" y="768"/>
                  </a:cubicBezTo>
                  <a:close/>
                  <a:moveTo>
                    <a:pt x="152" y="314"/>
                  </a:moveTo>
                  <a:cubicBezTo>
                    <a:pt x="151" y="316"/>
                    <a:pt x="150" y="318"/>
                    <a:pt x="149" y="320"/>
                  </a:cubicBezTo>
                  <a:cubicBezTo>
                    <a:pt x="155" y="325"/>
                    <a:pt x="159" y="332"/>
                    <a:pt x="165" y="334"/>
                  </a:cubicBezTo>
                  <a:cubicBezTo>
                    <a:pt x="186" y="341"/>
                    <a:pt x="208" y="349"/>
                    <a:pt x="230" y="350"/>
                  </a:cubicBezTo>
                  <a:cubicBezTo>
                    <a:pt x="270" y="351"/>
                    <a:pt x="270" y="349"/>
                    <a:pt x="269" y="309"/>
                  </a:cubicBezTo>
                  <a:cubicBezTo>
                    <a:pt x="269" y="305"/>
                    <a:pt x="271" y="300"/>
                    <a:pt x="272" y="295"/>
                  </a:cubicBezTo>
                  <a:cubicBezTo>
                    <a:pt x="277" y="297"/>
                    <a:pt x="283" y="297"/>
                    <a:pt x="287" y="299"/>
                  </a:cubicBezTo>
                  <a:cubicBezTo>
                    <a:pt x="298" y="306"/>
                    <a:pt x="308" y="314"/>
                    <a:pt x="320" y="323"/>
                  </a:cubicBezTo>
                  <a:cubicBezTo>
                    <a:pt x="331" y="283"/>
                    <a:pt x="349" y="249"/>
                    <a:pt x="334" y="210"/>
                  </a:cubicBezTo>
                  <a:cubicBezTo>
                    <a:pt x="327" y="218"/>
                    <a:pt x="322" y="228"/>
                    <a:pt x="317" y="237"/>
                  </a:cubicBezTo>
                  <a:cubicBezTo>
                    <a:pt x="314" y="242"/>
                    <a:pt x="309" y="247"/>
                    <a:pt x="305" y="252"/>
                  </a:cubicBezTo>
                  <a:cubicBezTo>
                    <a:pt x="302" y="246"/>
                    <a:pt x="297" y="240"/>
                    <a:pt x="297" y="234"/>
                  </a:cubicBezTo>
                  <a:cubicBezTo>
                    <a:pt x="295" y="218"/>
                    <a:pt x="291" y="203"/>
                    <a:pt x="278" y="193"/>
                  </a:cubicBezTo>
                  <a:cubicBezTo>
                    <a:pt x="260" y="203"/>
                    <a:pt x="258" y="218"/>
                    <a:pt x="260" y="235"/>
                  </a:cubicBezTo>
                  <a:cubicBezTo>
                    <a:pt x="260" y="241"/>
                    <a:pt x="256" y="248"/>
                    <a:pt x="254" y="255"/>
                  </a:cubicBezTo>
                  <a:cubicBezTo>
                    <a:pt x="248" y="252"/>
                    <a:pt x="241" y="250"/>
                    <a:pt x="237" y="245"/>
                  </a:cubicBezTo>
                  <a:cubicBezTo>
                    <a:pt x="225" y="231"/>
                    <a:pt x="209" y="223"/>
                    <a:pt x="188" y="221"/>
                  </a:cubicBezTo>
                  <a:cubicBezTo>
                    <a:pt x="188" y="229"/>
                    <a:pt x="185" y="236"/>
                    <a:pt x="188" y="242"/>
                  </a:cubicBezTo>
                  <a:cubicBezTo>
                    <a:pt x="197" y="258"/>
                    <a:pt x="207" y="274"/>
                    <a:pt x="217" y="291"/>
                  </a:cubicBezTo>
                  <a:cubicBezTo>
                    <a:pt x="220" y="297"/>
                    <a:pt x="222" y="304"/>
                    <a:pt x="224" y="310"/>
                  </a:cubicBezTo>
                  <a:cubicBezTo>
                    <a:pt x="217" y="312"/>
                    <a:pt x="210" y="315"/>
                    <a:pt x="203" y="316"/>
                  </a:cubicBezTo>
                  <a:cubicBezTo>
                    <a:pt x="186" y="316"/>
                    <a:pt x="169" y="315"/>
                    <a:pt x="152" y="314"/>
                  </a:cubicBezTo>
                  <a:close/>
                  <a:moveTo>
                    <a:pt x="976" y="190"/>
                  </a:moveTo>
                  <a:cubicBezTo>
                    <a:pt x="1001" y="197"/>
                    <a:pt x="1025" y="203"/>
                    <a:pt x="1050" y="194"/>
                  </a:cubicBezTo>
                  <a:cubicBezTo>
                    <a:pt x="1064" y="189"/>
                    <a:pt x="1083" y="183"/>
                    <a:pt x="1078" y="163"/>
                  </a:cubicBezTo>
                  <a:cubicBezTo>
                    <a:pt x="1074" y="146"/>
                    <a:pt x="1056" y="149"/>
                    <a:pt x="1042" y="148"/>
                  </a:cubicBezTo>
                  <a:cubicBezTo>
                    <a:pt x="1037" y="148"/>
                    <a:pt x="1033" y="145"/>
                    <a:pt x="1028" y="143"/>
                  </a:cubicBezTo>
                  <a:cubicBezTo>
                    <a:pt x="1031" y="139"/>
                    <a:pt x="1033" y="136"/>
                    <a:pt x="1036" y="132"/>
                  </a:cubicBezTo>
                  <a:cubicBezTo>
                    <a:pt x="1043" y="120"/>
                    <a:pt x="1053" y="109"/>
                    <a:pt x="1058" y="97"/>
                  </a:cubicBezTo>
                  <a:cubicBezTo>
                    <a:pt x="1062" y="86"/>
                    <a:pt x="1055" y="79"/>
                    <a:pt x="1043" y="85"/>
                  </a:cubicBezTo>
                  <a:cubicBezTo>
                    <a:pt x="1034" y="90"/>
                    <a:pt x="1025" y="97"/>
                    <a:pt x="1016" y="103"/>
                  </a:cubicBezTo>
                  <a:cubicBezTo>
                    <a:pt x="1011" y="106"/>
                    <a:pt x="1005" y="107"/>
                    <a:pt x="1000" y="109"/>
                  </a:cubicBezTo>
                  <a:cubicBezTo>
                    <a:pt x="999" y="104"/>
                    <a:pt x="998" y="99"/>
                    <a:pt x="998" y="94"/>
                  </a:cubicBezTo>
                  <a:cubicBezTo>
                    <a:pt x="999" y="87"/>
                    <a:pt x="1002" y="80"/>
                    <a:pt x="1002" y="74"/>
                  </a:cubicBezTo>
                  <a:cubicBezTo>
                    <a:pt x="1001" y="68"/>
                    <a:pt x="998" y="60"/>
                    <a:pt x="993" y="57"/>
                  </a:cubicBezTo>
                  <a:cubicBezTo>
                    <a:pt x="990" y="55"/>
                    <a:pt x="980" y="58"/>
                    <a:pt x="978" y="61"/>
                  </a:cubicBezTo>
                  <a:cubicBezTo>
                    <a:pt x="970" y="72"/>
                    <a:pt x="964" y="84"/>
                    <a:pt x="958" y="96"/>
                  </a:cubicBezTo>
                  <a:cubicBezTo>
                    <a:pt x="954" y="104"/>
                    <a:pt x="950" y="111"/>
                    <a:pt x="945" y="119"/>
                  </a:cubicBezTo>
                  <a:cubicBezTo>
                    <a:pt x="940" y="113"/>
                    <a:pt x="935" y="106"/>
                    <a:pt x="930" y="100"/>
                  </a:cubicBezTo>
                  <a:cubicBezTo>
                    <a:pt x="924" y="93"/>
                    <a:pt x="917" y="86"/>
                    <a:pt x="909" y="77"/>
                  </a:cubicBezTo>
                  <a:cubicBezTo>
                    <a:pt x="897" y="108"/>
                    <a:pt x="913" y="125"/>
                    <a:pt x="928" y="143"/>
                  </a:cubicBezTo>
                  <a:cubicBezTo>
                    <a:pt x="940" y="158"/>
                    <a:pt x="951" y="145"/>
                    <a:pt x="963" y="143"/>
                  </a:cubicBezTo>
                  <a:cubicBezTo>
                    <a:pt x="974" y="141"/>
                    <a:pt x="978" y="145"/>
                    <a:pt x="978" y="156"/>
                  </a:cubicBezTo>
                  <a:cubicBezTo>
                    <a:pt x="977" y="166"/>
                    <a:pt x="977" y="177"/>
                    <a:pt x="976" y="190"/>
                  </a:cubicBezTo>
                  <a:close/>
                  <a:moveTo>
                    <a:pt x="620" y="153"/>
                  </a:moveTo>
                  <a:cubicBezTo>
                    <a:pt x="642" y="131"/>
                    <a:pt x="662" y="113"/>
                    <a:pt x="679" y="93"/>
                  </a:cubicBezTo>
                  <a:cubicBezTo>
                    <a:pt x="685" y="85"/>
                    <a:pt x="687" y="65"/>
                    <a:pt x="681" y="60"/>
                  </a:cubicBezTo>
                  <a:cubicBezTo>
                    <a:pt x="670" y="49"/>
                    <a:pt x="662" y="66"/>
                    <a:pt x="653" y="72"/>
                  </a:cubicBezTo>
                  <a:cubicBezTo>
                    <a:pt x="649" y="74"/>
                    <a:pt x="643" y="76"/>
                    <a:pt x="639" y="77"/>
                  </a:cubicBezTo>
                  <a:cubicBezTo>
                    <a:pt x="638" y="72"/>
                    <a:pt x="636" y="67"/>
                    <a:pt x="636" y="62"/>
                  </a:cubicBezTo>
                  <a:cubicBezTo>
                    <a:pt x="638" y="48"/>
                    <a:pt x="640" y="33"/>
                    <a:pt x="643" y="16"/>
                  </a:cubicBezTo>
                  <a:cubicBezTo>
                    <a:pt x="619" y="18"/>
                    <a:pt x="610" y="32"/>
                    <a:pt x="602" y="47"/>
                  </a:cubicBezTo>
                  <a:cubicBezTo>
                    <a:pt x="597" y="55"/>
                    <a:pt x="592" y="63"/>
                    <a:pt x="587" y="71"/>
                  </a:cubicBezTo>
                  <a:cubicBezTo>
                    <a:pt x="582" y="63"/>
                    <a:pt x="578" y="55"/>
                    <a:pt x="572" y="47"/>
                  </a:cubicBezTo>
                  <a:cubicBezTo>
                    <a:pt x="567" y="40"/>
                    <a:pt x="562" y="33"/>
                    <a:pt x="553" y="23"/>
                  </a:cubicBezTo>
                  <a:cubicBezTo>
                    <a:pt x="549" y="33"/>
                    <a:pt x="546" y="38"/>
                    <a:pt x="545" y="44"/>
                  </a:cubicBezTo>
                  <a:cubicBezTo>
                    <a:pt x="543" y="53"/>
                    <a:pt x="543" y="64"/>
                    <a:pt x="542" y="73"/>
                  </a:cubicBezTo>
                  <a:cubicBezTo>
                    <a:pt x="540" y="81"/>
                    <a:pt x="537" y="89"/>
                    <a:pt x="534" y="97"/>
                  </a:cubicBezTo>
                  <a:cubicBezTo>
                    <a:pt x="527" y="94"/>
                    <a:pt x="520" y="92"/>
                    <a:pt x="513" y="88"/>
                  </a:cubicBezTo>
                  <a:cubicBezTo>
                    <a:pt x="507" y="85"/>
                    <a:pt x="502" y="81"/>
                    <a:pt x="495" y="77"/>
                  </a:cubicBezTo>
                  <a:cubicBezTo>
                    <a:pt x="491" y="105"/>
                    <a:pt x="503" y="125"/>
                    <a:pt x="527" y="134"/>
                  </a:cubicBezTo>
                  <a:cubicBezTo>
                    <a:pt x="553" y="144"/>
                    <a:pt x="555" y="143"/>
                    <a:pt x="573" y="112"/>
                  </a:cubicBezTo>
                  <a:cubicBezTo>
                    <a:pt x="575" y="110"/>
                    <a:pt x="576" y="106"/>
                    <a:pt x="578" y="104"/>
                  </a:cubicBezTo>
                  <a:cubicBezTo>
                    <a:pt x="581" y="101"/>
                    <a:pt x="584" y="95"/>
                    <a:pt x="587" y="95"/>
                  </a:cubicBezTo>
                  <a:cubicBezTo>
                    <a:pt x="591" y="95"/>
                    <a:pt x="595" y="100"/>
                    <a:pt x="597" y="104"/>
                  </a:cubicBezTo>
                  <a:cubicBezTo>
                    <a:pt x="604" y="118"/>
                    <a:pt x="610" y="132"/>
                    <a:pt x="620" y="153"/>
                  </a:cubicBezTo>
                  <a:close/>
                  <a:moveTo>
                    <a:pt x="993" y="416"/>
                  </a:moveTo>
                  <a:cubicBezTo>
                    <a:pt x="996" y="413"/>
                    <a:pt x="999" y="410"/>
                    <a:pt x="1002" y="407"/>
                  </a:cubicBezTo>
                  <a:cubicBezTo>
                    <a:pt x="1016" y="393"/>
                    <a:pt x="1021" y="394"/>
                    <a:pt x="1028" y="412"/>
                  </a:cubicBezTo>
                  <a:cubicBezTo>
                    <a:pt x="1031" y="421"/>
                    <a:pt x="1033" y="431"/>
                    <a:pt x="1036" y="444"/>
                  </a:cubicBezTo>
                  <a:cubicBezTo>
                    <a:pt x="1054" y="441"/>
                    <a:pt x="1073" y="439"/>
                    <a:pt x="1090" y="433"/>
                  </a:cubicBezTo>
                  <a:cubicBezTo>
                    <a:pt x="1097" y="431"/>
                    <a:pt x="1106" y="419"/>
                    <a:pt x="1105" y="415"/>
                  </a:cubicBezTo>
                  <a:cubicBezTo>
                    <a:pt x="1100" y="404"/>
                    <a:pt x="1091" y="404"/>
                    <a:pt x="1081" y="413"/>
                  </a:cubicBezTo>
                  <a:cubicBezTo>
                    <a:pt x="1078" y="416"/>
                    <a:pt x="1071" y="414"/>
                    <a:pt x="1066" y="415"/>
                  </a:cubicBezTo>
                  <a:cubicBezTo>
                    <a:pt x="1067" y="410"/>
                    <a:pt x="1066" y="403"/>
                    <a:pt x="1068" y="399"/>
                  </a:cubicBezTo>
                  <a:cubicBezTo>
                    <a:pt x="1073" y="389"/>
                    <a:pt x="1080" y="381"/>
                    <a:pt x="1086" y="372"/>
                  </a:cubicBezTo>
                  <a:cubicBezTo>
                    <a:pt x="1084" y="370"/>
                    <a:pt x="1083" y="368"/>
                    <a:pt x="1081" y="367"/>
                  </a:cubicBezTo>
                  <a:cubicBezTo>
                    <a:pt x="1075" y="370"/>
                    <a:pt x="1070" y="374"/>
                    <a:pt x="1064" y="377"/>
                  </a:cubicBezTo>
                  <a:cubicBezTo>
                    <a:pt x="1059" y="380"/>
                    <a:pt x="1053" y="382"/>
                    <a:pt x="1047" y="385"/>
                  </a:cubicBezTo>
                  <a:cubicBezTo>
                    <a:pt x="1047" y="378"/>
                    <a:pt x="1046" y="372"/>
                    <a:pt x="1046" y="366"/>
                  </a:cubicBezTo>
                  <a:cubicBezTo>
                    <a:pt x="1046" y="357"/>
                    <a:pt x="1048" y="348"/>
                    <a:pt x="1049" y="340"/>
                  </a:cubicBezTo>
                  <a:cubicBezTo>
                    <a:pt x="1047" y="339"/>
                    <a:pt x="1045" y="338"/>
                    <a:pt x="1043" y="337"/>
                  </a:cubicBezTo>
                  <a:cubicBezTo>
                    <a:pt x="1036" y="349"/>
                    <a:pt x="1030" y="361"/>
                    <a:pt x="1024" y="372"/>
                  </a:cubicBezTo>
                  <a:cubicBezTo>
                    <a:pt x="1018" y="385"/>
                    <a:pt x="1010" y="385"/>
                    <a:pt x="1003" y="374"/>
                  </a:cubicBezTo>
                  <a:cubicBezTo>
                    <a:pt x="997" y="365"/>
                    <a:pt x="993" y="357"/>
                    <a:pt x="988" y="347"/>
                  </a:cubicBezTo>
                  <a:cubicBezTo>
                    <a:pt x="971" y="372"/>
                    <a:pt x="973" y="393"/>
                    <a:pt x="993" y="4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8" name="Freeform 17">
              <a:extLst>
                <a:ext uri="{FF2B5EF4-FFF2-40B4-BE49-F238E27FC236}">
                  <a16:creationId xmlns:a16="http://schemas.microsoft.com/office/drawing/2014/main" xmlns="" id="{F74076E7-625C-420B-85AA-2ACE0A8505B2}"/>
                </a:ext>
              </a:extLst>
            </p:cNvPr>
            <p:cNvSpPr>
              <a:spLocks noEditPoints="1"/>
            </p:cNvSpPr>
            <p:nvPr/>
          </p:nvSpPr>
          <p:spPr bwMode="auto">
            <a:xfrm>
              <a:off x="1841" y="2402"/>
              <a:ext cx="2033" cy="1231"/>
            </a:xfrm>
            <a:custGeom>
              <a:avLst/>
              <a:gdLst>
                <a:gd name="T0" fmla="*/ 752 w 970"/>
                <a:gd name="T1" fmla="*/ 515 h 587"/>
                <a:gd name="T2" fmla="*/ 558 w 970"/>
                <a:gd name="T3" fmla="*/ 580 h 587"/>
                <a:gd name="T4" fmla="*/ 123 w 970"/>
                <a:gd name="T5" fmla="*/ 550 h 587"/>
                <a:gd name="T6" fmla="*/ 61 w 970"/>
                <a:gd name="T7" fmla="*/ 359 h 587"/>
                <a:gd name="T8" fmla="*/ 31 w 970"/>
                <a:gd name="T9" fmla="*/ 209 h 587"/>
                <a:gd name="T10" fmla="*/ 8 w 970"/>
                <a:gd name="T11" fmla="*/ 96 h 587"/>
                <a:gd name="T12" fmla="*/ 16 w 970"/>
                <a:gd name="T13" fmla="*/ 52 h 587"/>
                <a:gd name="T14" fmla="*/ 648 w 970"/>
                <a:gd name="T15" fmla="*/ 19 h 587"/>
                <a:gd name="T16" fmla="*/ 867 w 970"/>
                <a:gd name="T17" fmla="*/ 103 h 587"/>
                <a:gd name="T18" fmla="*/ 819 w 970"/>
                <a:gd name="T19" fmla="*/ 209 h 587"/>
                <a:gd name="T20" fmla="*/ 948 w 970"/>
                <a:gd name="T21" fmla="*/ 280 h 587"/>
                <a:gd name="T22" fmla="*/ 775 w 970"/>
                <a:gd name="T23" fmla="*/ 463 h 587"/>
                <a:gd name="T24" fmla="*/ 484 w 970"/>
                <a:gd name="T25" fmla="*/ 242 h 587"/>
                <a:gd name="T26" fmla="*/ 325 w 970"/>
                <a:gd name="T27" fmla="*/ 168 h 587"/>
                <a:gd name="T28" fmla="*/ 279 w 970"/>
                <a:gd name="T29" fmla="*/ 172 h 587"/>
                <a:gd name="T30" fmla="*/ 190 w 970"/>
                <a:gd name="T31" fmla="*/ 199 h 587"/>
                <a:gd name="T32" fmla="*/ 84 w 970"/>
                <a:gd name="T33" fmla="*/ 210 h 587"/>
                <a:gd name="T34" fmla="*/ 93 w 970"/>
                <a:gd name="T35" fmla="*/ 415 h 587"/>
                <a:gd name="T36" fmla="*/ 150 w 970"/>
                <a:gd name="T37" fmla="*/ 393 h 587"/>
                <a:gd name="T38" fmla="*/ 274 w 970"/>
                <a:gd name="T39" fmla="*/ 515 h 587"/>
                <a:gd name="T40" fmla="*/ 276 w 970"/>
                <a:gd name="T41" fmla="*/ 551 h 587"/>
                <a:gd name="T42" fmla="*/ 647 w 970"/>
                <a:gd name="T43" fmla="*/ 545 h 587"/>
                <a:gd name="T44" fmla="*/ 761 w 970"/>
                <a:gd name="T45" fmla="*/ 420 h 587"/>
                <a:gd name="T46" fmla="*/ 655 w 970"/>
                <a:gd name="T47" fmla="*/ 355 h 587"/>
                <a:gd name="T48" fmla="*/ 790 w 970"/>
                <a:gd name="T49" fmla="*/ 249 h 587"/>
                <a:gd name="T50" fmla="*/ 698 w 970"/>
                <a:gd name="T51" fmla="*/ 168 h 587"/>
                <a:gd name="T52" fmla="*/ 630 w 970"/>
                <a:gd name="T53" fmla="*/ 163 h 587"/>
                <a:gd name="T54" fmla="*/ 829 w 970"/>
                <a:gd name="T55" fmla="*/ 131 h 587"/>
                <a:gd name="T56" fmla="*/ 829 w 970"/>
                <a:gd name="T57" fmla="*/ 78 h 587"/>
                <a:gd name="T58" fmla="*/ 148 w 970"/>
                <a:gd name="T59" fmla="*/ 54 h 587"/>
                <a:gd name="T60" fmla="*/ 33 w 970"/>
                <a:gd name="T61" fmla="*/ 83 h 587"/>
                <a:gd name="T62" fmla="*/ 43 w 970"/>
                <a:gd name="T63" fmla="*/ 184 h 587"/>
                <a:gd name="T64" fmla="*/ 789 w 970"/>
                <a:gd name="T65" fmla="*/ 153 h 587"/>
                <a:gd name="T66" fmla="*/ 817 w 970"/>
                <a:gd name="T67" fmla="*/ 266 h 587"/>
                <a:gd name="T68" fmla="*/ 894 w 970"/>
                <a:gd name="T69" fmla="*/ 285 h 587"/>
                <a:gd name="T70" fmla="*/ 791 w 970"/>
                <a:gd name="T71" fmla="*/ 416 h 587"/>
                <a:gd name="T72" fmla="*/ 824 w 970"/>
                <a:gd name="T73" fmla="*/ 445 h 587"/>
                <a:gd name="T74" fmla="*/ 819 w 970"/>
                <a:gd name="T75" fmla="*/ 232 h 587"/>
                <a:gd name="T76" fmla="*/ 800 w 970"/>
                <a:gd name="T77" fmla="*/ 393 h 587"/>
                <a:gd name="T78" fmla="*/ 876 w 970"/>
                <a:gd name="T79" fmla="*/ 310 h 587"/>
                <a:gd name="T80" fmla="*/ 818 w 970"/>
                <a:gd name="T81" fmla="*/ 291 h 587"/>
                <a:gd name="T82" fmla="*/ 800 w 970"/>
                <a:gd name="T83" fmla="*/ 39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0" h="587">
                  <a:moveTo>
                    <a:pt x="775" y="463"/>
                  </a:moveTo>
                  <a:cubicBezTo>
                    <a:pt x="767" y="481"/>
                    <a:pt x="759" y="498"/>
                    <a:pt x="752" y="515"/>
                  </a:cubicBezTo>
                  <a:cubicBezTo>
                    <a:pt x="739" y="546"/>
                    <a:pt x="716" y="562"/>
                    <a:pt x="684" y="566"/>
                  </a:cubicBezTo>
                  <a:cubicBezTo>
                    <a:pt x="642" y="572"/>
                    <a:pt x="600" y="578"/>
                    <a:pt x="558" y="580"/>
                  </a:cubicBezTo>
                  <a:cubicBezTo>
                    <a:pt x="434" y="586"/>
                    <a:pt x="309" y="587"/>
                    <a:pt x="186" y="567"/>
                  </a:cubicBezTo>
                  <a:cubicBezTo>
                    <a:pt x="165" y="564"/>
                    <a:pt x="144" y="557"/>
                    <a:pt x="123" y="550"/>
                  </a:cubicBezTo>
                  <a:cubicBezTo>
                    <a:pt x="102" y="543"/>
                    <a:pt x="87" y="529"/>
                    <a:pt x="84" y="506"/>
                  </a:cubicBezTo>
                  <a:cubicBezTo>
                    <a:pt x="75" y="457"/>
                    <a:pt x="67" y="408"/>
                    <a:pt x="61" y="359"/>
                  </a:cubicBezTo>
                  <a:cubicBezTo>
                    <a:pt x="54" y="309"/>
                    <a:pt x="50" y="259"/>
                    <a:pt x="44" y="208"/>
                  </a:cubicBezTo>
                  <a:cubicBezTo>
                    <a:pt x="40" y="208"/>
                    <a:pt x="36" y="208"/>
                    <a:pt x="31" y="209"/>
                  </a:cubicBezTo>
                  <a:cubicBezTo>
                    <a:pt x="10" y="210"/>
                    <a:pt x="0" y="204"/>
                    <a:pt x="0" y="183"/>
                  </a:cubicBezTo>
                  <a:cubicBezTo>
                    <a:pt x="0" y="154"/>
                    <a:pt x="5" y="125"/>
                    <a:pt x="8" y="96"/>
                  </a:cubicBezTo>
                  <a:cubicBezTo>
                    <a:pt x="8" y="88"/>
                    <a:pt x="7" y="79"/>
                    <a:pt x="4" y="71"/>
                  </a:cubicBezTo>
                  <a:cubicBezTo>
                    <a:pt x="0" y="59"/>
                    <a:pt x="6" y="54"/>
                    <a:pt x="16" y="52"/>
                  </a:cubicBezTo>
                  <a:cubicBezTo>
                    <a:pt x="44" y="46"/>
                    <a:pt x="71" y="36"/>
                    <a:pt x="100" y="34"/>
                  </a:cubicBezTo>
                  <a:cubicBezTo>
                    <a:pt x="282" y="16"/>
                    <a:pt x="465" y="0"/>
                    <a:pt x="648" y="19"/>
                  </a:cubicBezTo>
                  <a:cubicBezTo>
                    <a:pt x="713" y="25"/>
                    <a:pt x="778" y="37"/>
                    <a:pt x="841" y="55"/>
                  </a:cubicBezTo>
                  <a:cubicBezTo>
                    <a:pt x="870" y="64"/>
                    <a:pt x="877" y="75"/>
                    <a:pt x="867" y="103"/>
                  </a:cubicBezTo>
                  <a:cubicBezTo>
                    <a:pt x="858" y="130"/>
                    <a:pt x="848" y="157"/>
                    <a:pt x="825" y="177"/>
                  </a:cubicBezTo>
                  <a:cubicBezTo>
                    <a:pt x="819" y="183"/>
                    <a:pt x="821" y="197"/>
                    <a:pt x="819" y="209"/>
                  </a:cubicBezTo>
                  <a:cubicBezTo>
                    <a:pt x="825" y="209"/>
                    <a:pt x="829" y="210"/>
                    <a:pt x="833" y="210"/>
                  </a:cubicBezTo>
                  <a:cubicBezTo>
                    <a:pt x="886" y="209"/>
                    <a:pt x="926" y="232"/>
                    <a:pt x="948" y="280"/>
                  </a:cubicBezTo>
                  <a:cubicBezTo>
                    <a:pt x="970" y="327"/>
                    <a:pt x="959" y="373"/>
                    <a:pt x="928" y="412"/>
                  </a:cubicBezTo>
                  <a:cubicBezTo>
                    <a:pt x="889" y="461"/>
                    <a:pt x="840" y="484"/>
                    <a:pt x="775" y="463"/>
                  </a:cubicBezTo>
                  <a:close/>
                  <a:moveTo>
                    <a:pt x="544" y="161"/>
                  </a:moveTo>
                  <a:cubicBezTo>
                    <a:pt x="535" y="213"/>
                    <a:pt x="519" y="238"/>
                    <a:pt x="484" y="242"/>
                  </a:cubicBezTo>
                  <a:cubicBezTo>
                    <a:pt x="427" y="248"/>
                    <a:pt x="393" y="220"/>
                    <a:pt x="382" y="164"/>
                  </a:cubicBezTo>
                  <a:cubicBezTo>
                    <a:pt x="362" y="165"/>
                    <a:pt x="343" y="167"/>
                    <a:pt x="325" y="168"/>
                  </a:cubicBezTo>
                  <a:cubicBezTo>
                    <a:pt x="326" y="192"/>
                    <a:pt x="321" y="200"/>
                    <a:pt x="306" y="202"/>
                  </a:cubicBezTo>
                  <a:cubicBezTo>
                    <a:pt x="291" y="204"/>
                    <a:pt x="285" y="197"/>
                    <a:pt x="279" y="172"/>
                  </a:cubicBezTo>
                  <a:cubicBezTo>
                    <a:pt x="257" y="175"/>
                    <a:pt x="234" y="179"/>
                    <a:pt x="212" y="181"/>
                  </a:cubicBezTo>
                  <a:cubicBezTo>
                    <a:pt x="199" y="182"/>
                    <a:pt x="194" y="186"/>
                    <a:pt x="190" y="199"/>
                  </a:cubicBezTo>
                  <a:cubicBezTo>
                    <a:pt x="183" y="223"/>
                    <a:pt x="167" y="241"/>
                    <a:pt x="140" y="244"/>
                  </a:cubicBezTo>
                  <a:cubicBezTo>
                    <a:pt x="114" y="247"/>
                    <a:pt x="94" y="236"/>
                    <a:pt x="84" y="210"/>
                  </a:cubicBezTo>
                  <a:cubicBezTo>
                    <a:pt x="83" y="206"/>
                    <a:pt x="75" y="205"/>
                    <a:pt x="68" y="200"/>
                  </a:cubicBezTo>
                  <a:cubicBezTo>
                    <a:pt x="76" y="275"/>
                    <a:pt x="84" y="344"/>
                    <a:pt x="93" y="415"/>
                  </a:cubicBezTo>
                  <a:cubicBezTo>
                    <a:pt x="102" y="410"/>
                    <a:pt x="109" y="405"/>
                    <a:pt x="117" y="402"/>
                  </a:cubicBezTo>
                  <a:cubicBezTo>
                    <a:pt x="128" y="398"/>
                    <a:pt x="139" y="393"/>
                    <a:pt x="150" y="393"/>
                  </a:cubicBezTo>
                  <a:cubicBezTo>
                    <a:pt x="180" y="394"/>
                    <a:pt x="209" y="403"/>
                    <a:pt x="234" y="419"/>
                  </a:cubicBezTo>
                  <a:cubicBezTo>
                    <a:pt x="270" y="443"/>
                    <a:pt x="285" y="477"/>
                    <a:pt x="274" y="515"/>
                  </a:cubicBezTo>
                  <a:cubicBezTo>
                    <a:pt x="271" y="526"/>
                    <a:pt x="265" y="536"/>
                    <a:pt x="259" y="549"/>
                  </a:cubicBezTo>
                  <a:cubicBezTo>
                    <a:pt x="265" y="549"/>
                    <a:pt x="271" y="551"/>
                    <a:pt x="276" y="551"/>
                  </a:cubicBezTo>
                  <a:cubicBezTo>
                    <a:pt x="300" y="553"/>
                    <a:pt x="323" y="555"/>
                    <a:pt x="346" y="555"/>
                  </a:cubicBezTo>
                  <a:cubicBezTo>
                    <a:pt x="447" y="558"/>
                    <a:pt x="547" y="559"/>
                    <a:pt x="647" y="545"/>
                  </a:cubicBezTo>
                  <a:cubicBezTo>
                    <a:pt x="717" y="535"/>
                    <a:pt x="717" y="534"/>
                    <a:pt x="743" y="468"/>
                  </a:cubicBezTo>
                  <a:cubicBezTo>
                    <a:pt x="749" y="452"/>
                    <a:pt x="755" y="436"/>
                    <a:pt x="761" y="420"/>
                  </a:cubicBezTo>
                  <a:cubicBezTo>
                    <a:pt x="744" y="418"/>
                    <a:pt x="729" y="418"/>
                    <a:pt x="716" y="415"/>
                  </a:cubicBezTo>
                  <a:cubicBezTo>
                    <a:pt x="685" y="406"/>
                    <a:pt x="661" y="388"/>
                    <a:pt x="655" y="355"/>
                  </a:cubicBezTo>
                  <a:cubicBezTo>
                    <a:pt x="648" y="321"/>
                    <a:pt x="668" y="298"/>
                    <a:pt x="694" y="281"/>
                  </a:cubicBezTo>
                  <a:cubicBezTo>
                    <a:pt x="722" y="263"/>
                    <a:pt x="753" y="247"/>
                    <a:pt x="790" y="249"/>
                  </a:cubicBezTo>
                  <a:cubicBezTo>
                    <a:pt x="791" y="224"/>
                    <a:pt x="793" y="201"/>
                    <a:pt x="795" y="176"/>
                  </a:cubicBezTo>
                  <a:cubicBezTo>
                    <a:pt x="762" y="173"/>
                    <a:pt x="730" y="171"/>
                    <a:pt x="698" y="168"/>
                  </a:cubicBezTo>
                  <a:cubicBezTo>
                    <a:pt x="690" y="195"/>
                    <a:pt x="675" y="209"/>
                    <a:pt x="656" y="207"/>
                  </a:cubicBezTo>
                  <a:cubicBezTo>
                    <a:pt x="639" y="205"/>
                    <a:pt x="631" y="192"/>
                    <a:pt x="630" y="163"/>
                  </a:cubicBezTo>
                  <a:cubicBezTo>
                    <a:pt x="602" y="162"/>
                    <a:pt x="573" y="162"/>
                    <a:pt x="544" y="161"/>
                  </a:cubicBezTo>
                  <a:close/>
                  <a:moveTo>
                    <a:pt x="829" y="131"/>
                  </a:moveTo>
                  <a:cubicBezTo>
                    <a:pt x="833" y="121"/>
                    <a:pt x="836" y="111"/>
                    <a:pt x="841" y="102"/>
                  </a:cubicBezTo>
                  <a:cubicBezTo>
                    <a:pt x="847" y="88"/>
                    <a:pt x="843" y="83"/>
                    <a:pt x="829" y="78"/>
                  </a:cubicBezTo>
                  <a:cubicBezTo>
                    <a:pt x="730" y="50"/>
                    <a:pt x="629" y="40"/>
                    <a:pt x="527" y="37"/>
                  </a:cubicBezTo>
                  <a:cubicBezTo>
                    <a:pt x="401" y="33"/>
                    <a:pt x="275" y="45"/>
                    <a:pt x="148" y="54"/>
                  </a:cubicBezTo>
                  <a:cubicBezTo>
                    <a:pt x="114" y="57"/>
                    <a:pt x="80" y="65"/>
                    <a:pt x="45" y="72"/>
                  </a:cubicBezTo>
                  <a:cubicBezTo>
                    <a:pt x="40" y="73"/>
                    <a:pt x="33" y="79"/>
                    <a:pt x="33" y="83"/>
                  </a:cubicBezTo>
                  <a:cubicBezTo>
                    <a:pt x="29" y="111"/>
                    <a:pt x="27" y="139"/>
                    <a:pt x="24" y="166"/>
                  </a:cubicBezTo>
                  <a:cubicBezTo>
                    <a:pt x="23" y="181"/>
                    <a:pt x="28" y="186"/>
                    <a:pt x="43" y="184"/>
                  </a:cubicBezTo>
                  <a:cubicBezTo>
                    <a:pt x="98" y="175"/>
                    <a:pt x="153" y="167"/>
                    <a:pt x="208" y="158"/>
                  </a:cubicBezTo>
                  <a:cubicBezTo>
                    <a:pt x="402" y="129"/>
                    <a:pt x="595" y="133"/>
                    <a:pt x="789" y="153"/>
                  </a:cubicBezTo>
                  <a:cubicBezTo>
                    <a:pt x="816" y="156"/>
                    <a:pt x="817" y="156"/>
                    <a:pt x="829" y="131"/>
                  </a:cubicBezTo>
                  <a:close/>
                  <a:moveTo>
                    <a:pt x="817" y="266"/>
                  </a:moveTo>
                  <a:cubicBezTo>
                    <a:pt x="824" y="264"/>
                    <a:pt x="830" y="263"/>
                    <a:pt x="835" y="262"/>
                  </a:cubicBezTo>
                  <a:cubicBezTo>
                    <a:pt x="861" y="257"/>
                    <a:pt x="885" y="267"/>
                    <a:pt x="894" y="285"/>
                  </a:cubicBezTo>
                  <a:cubicBezTo>
                    <a:pt x="914" y="325"/>
                    <a:pt x="902" y="375"/>
                    <a:pt x="866" y="400"/>
                  </a:cubicBezTo>
                  <a:cubicBezTo>
                    <a:pt x="843" y="416"/>
                    <a:pt x="820" y="427"/>
                    <a:pt x="791" y="416"/>
                  </a:cubicBezTo>
                  <a:cubicBezTo>
                    <a:pt x="788" y="424"/>
                    <a:pt x="786" y="431"/>
                    <a:pt x="783" y="441"/>
                  </a:cubicBezTo>
                  <a:cubicBezTo>
                    <a:pt x="799" y="442"/>
                    <a:pt x="812" y="446"/>
                    <a:pt x="824" y="445"/>
                  </a:cubicBezTo>
                  <a:cubicBezTo>
                    <a:pt x="884" y="441"/>
                    <a:pt x="936" y="380"/>
                    <a:pt x="933" y="321"/>
                  </a:cubicBezTo>
                  <a:cubicBezTo>
                    <a:pt x="930" y="266"/>
                    <a:pt x="871" y="220"/>
                    <a:pt x="819" y="232"/>
                  </a:cubicBezTo>
                  <a:cubicBezTo>
                    <a:pt x="818" y="243"/>
                    <a:pt x="817" y="254"/>
                    <a:pt x="817" y="266"/>
                  </a:cubicBezTo>
                  <a:close/>
                  <a:moveTo>
                    <a:pt x="800" y="393"/>
                  </a:moveTo>
                  <a:cubicBezTo>
                    <a:pt x="809" y="393"/>
                    <a:pt x="817" y="394"/>
                    <a:pt x="825" y="392"/>
                  </a:cubicBezTo>
                  <a:cubicBezTo>
                    <a:pt x="862" y="382"/>
                    <a:pt x="884" y="348"/>
                    <a:pt x="876" y="310"/>
                  </a:cubicBezTo>
                  <a:cubicBezTo>
                    <a:pt x="874" y="299"/>
                    <a:pt x="872" y="287"/>
                    <a:pt x="859" y="286"/>
                  </a:cubicBezTo>
                  <a:cubicBezTo>
                    <a:pt x="845" y="286"/>
                    <a:pt x="831" y="289"/>
                    <a:pt x="818" y="291"/>
                  </a:cubicBezTo>
                  <a:cubicBezTo>
                    <a:pt x="816" y="292"/>
                    <a:pt x="815" y="296"/>
                    <a:pt x="814" y="299"/>
                  </a:cubicBezTo>
                  <a:cubicBezTo>
                    <a:pt x="810" y="329"/>
                    <a:pt x="805" y="360"/>
                    <a:pt x="800" y="3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xmlns="" id="{0532C06D-A78C-4657-9E30-6537227802C5}"/>
                </a:ext>
              </a:extLst>
            </p:cNvPr>
            <p:cNvSpPr>
              <a:spLocks/>
            </p:cNvSpPr>
            <p:nvPr/>
          </p:nvSpPr>
          <p:spPr bwMode="auto">
            <a:xfrm>
              <a:off x="2583" y="3168"/>
              <a:ext cx="270" cy="312"/>
            </a:xfrm>
            <a:custGeom>
              <a:avLst/>
              <a:gdLst>
                <a:gd name="T0" fmla="*/ 8 w 129"/>
                <a:gd name="T1" fmla="*/ 50 h 149"/>
                <a:gd name="T2" fmla="*/ 67 w 129"/>
                <a:gd name="T3" fmla="*/ 7 h 149"/>
                <a:gd name="T4" fmla="*/ 123 w 129"/>
                <a:gd name="T5" fmla="*/ 78 h 149"/>
                <a:gd name="T6" fmla="*/ 75 w 129"/>
                <a:gd name="T7" fmla="*/ 135 h 149"/>
                <a:gd name="T8" fmla="*/ 2 w 129"/>
                <a:gd name="T9" fmla="*/ 81 h 149"/>
                <a:gd name="T10" fmla="*/ 8 w 129"/>
                <a:gd name="T11" fmla="*/ 50 h 149"/>
              </a:gdLst>
              <a:ahLst/>
              <a:cxnLst>
                <a:cxn ang="0">
                  <a:pos x="T0" y="T1"/>
                </a:cxn>
                <a:cxn ang="0">
                  <a:pos x="T2" y="T3"/>
                </a:cxn>
                <a:cxn ang="0">
                  <a:pos x="T4" y="T5"/>
                </a:cxn>
                <a:cxn ang="0">
                  <a:pos x="T6" y="T7"/>
                </a:cxn>
                <a:cxn ang="0">
                  <a:pos x="T8" y="T9"/>
                </a:cxn>
                <a:cxn ang="0">
                  <a:pos x="T10" y="T11"/>
                </a:cxn>
              </a:cxnLst>
              <a:rect l="0" t="0" r="r" b="b"/>
              <a:pathLst>
                <a:path w="129" h="149">
                  <a:moveTo>
                    <a:pt x="8" y="50"/>
                  </a:moveTo>
                  <a:cubicBezTo>
                    <a:pt x="23" y="23"/>
                    <a:pt x="42" y="11"/>
                    <a:pt x="67" y="7"/>
                  </a:cubicBezTo>
                  <a:cubicBezTo>
                    <a:pt x="104" y="0"/>
                    <a:pt x="129" y="50"/>
                    <a:pt x="123" y="78"/>
                  </a:cubicBezTo>
                  <a:cubicBezTo>
                    <a:pt x="117" y="106"/>
                    <a:pt x="101" y="125"/>
                    <a:pt x="75" y="135"/>
                  </a:cubicBezTo>
                  <a:cubicBezTo>
                    <a:pt x="36" y="149"/>
                    <a:pt x="0" y="122"/>
                    <a:pt x="2" y="81"/>
                  </a:cubicBezTo>
                  <a:cubicBezTo>
                    <a:pt x="3" y="69"/>
                    <a:pt x="7" y="57"/>
                    <a:pt x="8" y="50"/>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xmlns="" id="{6F48A0DD-E12D-4EBD-B6E7-D028FDCDF42C}"/>
                </a:ext>
              </a:extLst>
            </p:cNvPr>
            <p:cNvSpPr>
              <a:spLocks/>
            </p:cNvSpPr>
            <p:nvPr/>
          </p:nvSpPr>
          <p:spPr bwMode="auto">
            <a:xfrm>
              <a:off x="3040" y="3247"/>
              <a:ext cx="257" cy="216"/>
            </a:xfrm>
            <a:custGeom>
              <a:avLst/>
              <a:gdLst>
                <a:gd name="T0" fmla="*/ 14 w 123"/>
                <a:gd name="T1" fmla="*/ 38 h 103"/>
                <a:gd name="T2" fmla="*/ 106 w 123"/>
                <a:gd name="T3" fmla="*/ 32 h 103"/>
                <a:gd name="T4" fmla="*/ 80 w 123"/>
                <a:gd name="T5" fmla="*/ 100 h 103"/>
                <a:gd name="T6" fmla="*/ 35 w 123"/>
                <a:gd name="T7" fmla="*/ 97 h 103"/>
                <a:gd name="T8" fmla="*/ 14 w 123"/>
                <a:gd name="T9" fmla="*/ 38 h 103"/>
              </a:gdLst>
              <a:ahLst/>
              <a:cxnLst>
                <a:cxn ang="0">
                  <a:pos x="T0" y="T1"/>
                </a:cxn>
                <a:cxn ang="0">
                  <a:pos x="T2" y="T3"/>
                </a:cxn>
                <a:cxn ang="0">
                  <a:pos x="T4" y="T5"/>
                </a:cxn>
                <a:cxn ang="0">
                  <a:pos x="T6" y="T7"/>
                </a:cxn>
                <a:cxn ang="0">
                  <a:pos x="T8" y="T9"/>
                </a:cxn>
              </a:cxnLst>
              <a:rect l="0" t="0" r="r" b="b"/>
              <a:pathLst>
                <a:path w="123" h="103">
                  <a:moveTo>
                    <a:pt x="14" y="38"/>
                  </a:moveTo>
                  <a:cubicBezTo>
                    <a:pt x="38" y="0"/>
                    <a:pt x="77" y="1"/>
                    <a:pt x="106" y="32"/>
                  </a:cubicBezTo>
                  <a:cubicBezTo>
                    <a:pt x="123" y="51"/>
                    <a:pt x="107" y="95"/>
                    <a:pt x="80" y="100"/>
                  </a:cubicBezTo>
                  <a:cubicBezTo>
                    <a:pt x="65" y="103"/>
                    <a:pt x="49" y="101"/>
                    <a:pt x="35" y="97"/>
                  </a:cubicBezTo>
                  <a:cubicBezTo>
                    <a:pt x="8" y="89"/>
                    <a:pt x="0" y="63"/>
                    <a:pt x="14" y="3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xmlns="" id="{7F8A9096-0964-44EE-A67E-784BDD40C0F8}"/>
                </a:ext>
              </a:extLst>
            </p:cNvPr>
            <p:cNvSpPr>
              <a:spLocks/>
            </p:cNvSpPr>
            <p:nvPr/>
          </p:nvSpPr>
          <p:spPr bwMode="auto">
            <a:xfrm>
              <a:off x="2283" y="2876"/>
              <a:ext cx="226" cy="237"/>
            </a:xfrm>
            <a:custGeom>
              <a:avLst/>
              <a:gdLst>
                <a:gd name="T0" fmla="*/ 13 w 108"/>
                <a:gd name="T1" fmla="*/ 32 h 113"/>
                <a:gd name="T2" fmla="*/ 74 w 108"/>
                <a:gd name="T3" fmla="*/ 11 h 113"/>
                <a:gd name="T4" fmla="*/ 95 w 108"/>
                <a:gd name="T5" fmla="*/ 74 h 113"/>
                <a:gd name="T6" fmla="*/ 28 w 108"/>
                <a:gd name="T7" fmla="*/ 101 h 113"/>
                <a:gd name="T8" fmla="*/ 13 w 108"/>
                <a:gd name="T9" fmla="*/ 32 h 113"/>
              </a:gdLst>
              <a:ahLst/>
              <a:cxnLst>
                <a:cxn ang="0">
                  <a:pos x="T0" y="T1"/>
                </a:cxn>
                <a:cxn ang="0">
                  <a:pos x="T2" y="T3"/>
                </a:cxn>
                <a:cxn ang="0">
                  <a:pos x="T4" y="T5"/>
                </a:cxn>
                <a:cxn ang="0">
                  <a:pos x="T6" y="T7"/>
                </a:cxn>
                <a:cxn ang="0">
                  <a:pos x="T8" y="T9"/>
                </a:cxn>
              </a:cxnLst>
              <a:rect l="0" t="0" r="r" b="b"/>
              <a:pathLst>
                <a:path w="108" h="113">
                  <a:moveTo>
                    <a:pt x="13" y="32"/>
                  </a:moveTo>
                  <a:cubicBezTo>
                    <a:pt x="26" y="9"/>
                    <a:pt x="53" y="0"/>
                    <a:pt x="74" y="11"/>
                  </a:cubicBezTo>
                  <a:cubicBezTo>
                    <a:pt x="100" y="25"/>
                    <a:pt x="108" y="50"/>
                    <a:pt x="95" y="74"/>
                  </a:cubicBezTo>
                  <a:cubicBezTo>
                    <a:pt x="80" y="100"/>
                    <a:pt x="49" y="113"/>
                    <a:pt x="28" y="101"/>
                  </a:cubicBezTo>
                  <a:cubicBezTo>
                    <a:pt x="7" y="89"/>
                    <a:pt x="0" y="56"/>
                    <a:pt x="13" y="32"/>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xmlns="" id="{3222DF68-9196-481E-BD9E-0EF260C44C01}"/>
                </a:ext>
              </a:extLst>
            </p:cNvPr>
            <p:cNvSpPr>
              <a:spLocks/>
            </p:cNvSpPr>
            <p:nvPr/>
          </p:nvSpPr>
          <p:spPr bwMode="auto">
            <a:xfrm>
              <a:off x="2853" y="3006"/>
              <a:ext cx="159" cy="155"/>
            </a:xfrm>
            <a:custGeom>
              <a:avLst/>
              <a:gdLst>
                <a:gd name="T0" fmla="*/ 56 w 76"/>
                <a:gd name="T1" fmla="*/ 10 h 74"/>
                <a:gd name="T2" fmla="*/ 67 w 76"/>
                <a:gd name="T3" fmla="*/ 54 h 74"/>
                <a:gd name="T4" fmla="*/ 19 w 76"/>
                <a:gd name="T5" fmla="*/ 64 h 74"/>
                <a:gd name="T6" fmla="*/ 9 w 76"/>
                <a:gd name="T7" fmla="*/ 21 h 74"/>
                <a:gd name="T8" fmla="*/ 56 w 76"/>
                <a:gd name="T9" fmla="*/ 10 h 74"/>
              </a:gdLst>
              <a:ahLst/>
              <a:cxnLst>
                <a:cxn ang="0">
                  <a:pos x="T0" y="T1"/>
                </a:cxn>
                <a:cxn ang="0">
                  <a:pos x="T2" y="T3"/>
                </a:cxn>
                <a:cxn ang="0">
                  <a:pos x="T4" y="T5"/>
                </a:cxn>
                <a:cxn ang="0">
                  <a:pos x="T6" y="T7"/>
                </a:cxn>
                <a:cxn ang="0">
                  <a:pos x="T8" y="T9"/>
                </a:cxn>
              </a:cxnLst>
              <a:rect l="0" t="0" r="r" b="b"/>
              <a:pathLst>
                <a:path w="76" h="74">
                  <a:moveTo>
                    <a:pt x="56" y="10"/>
                  </a:moveTo>
                  <a:cubicBezTo>
                    <a:pt x="71" y="19"/>
                    <a:pt x="76" y="38"/>
                    <a:pt x="67" y="54"/>
                  </a:cubicBezTo>
                  <a:cubicBezTo>
                    <a:pt x="58" y="69"/>
                    <a:pt x="35" y="74"/>
                    <a:pt x="19" y="64"/>
                  </a:cubicBezTo>
                  <a:cubicBezTo>
                    <a:pt x="4" y="55"/>
                    <a:pt x="0" y="37"/>
                    <a:pt x="9" y="21"/>
                  </a:cubicBezTo>
                  <a:cubicBezTo>
                    <a:pt x="18" y="5"/>
                    <a:pt x="39" y="0"/>
                    <a:pt x="56" y="10"/>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xmlns="" id="{4CE3F785-CA3F-493E-9F0D-DF42C255FCF0}"/>
                </a:ext>
              </a:extLst>
            </p:cNvPr>
            <p:cNvSpPr>
              <a:spLocks/>
            </p:cNvSpPr>
            <p:nvPr/>
          </p:nvSpPr>
          <p:spPr bwMode="auto">
            <a:xfrm>
              <a:off x="2608" y="2960"/>
              <a:ext cx="115" cy="109"/>
            </a:xfrm>
            <a:custGeom>
              <a:avLst/>
              <a:gdLst>
                <a:gd name="T0" fmla="*/ 16 w 55"/>
                <a:gd name="T1" fmla="*/ 46 h 52"/>
                <a:gd name="T2" fmla="*/ 7 w 55"/>
                <a:gd name="T3" fmla="*/ 14 h 52"/>
                <a:gd name="T4" fmla="*/ 39 w 55"/>
                <a:gd name="T5" fmla="*/ 7 h 52"/>
                <a:gd name="T6" fmla="*/ 48 w 55"/>
                <a:gd name="T7" fmla="*/ 38 h 52"/>
                <a:gd name="T8" fmla="*/ 16 w 55"/>
                <a:gd name="T9" fmla="*/ 46 h 52"/>
              </a:gdLst>
              <a:ahLst/>
              <a:cxnLst>
                <a:cxn ang="0">
                  <a:pos x="T0" y="T1"/>
                </a:cxn>
                <a:cxn ang="0">
                  <a:pos x="T2" y="T3"/>
                </a:cxn>
                <a:cxn ang="0">
                  <a:pos x="T4" y="T5"/>
                </a:cxn>
                <a:cxn ang="0">
                  <a:pos x="T6" y="T7"/>
                </a:cxn>
                <a:cxn ang="0">
                  <a:pos x="T8" y="T9"/>
                </a:cxn>
              </a:cxnLst>
              <a:rect l="0" t="0" r="r" b="b"/>
              <a:pathLst>
                <a:path w="55" h="52">
                  <a:moveTo>
                    <a:pt x="16" y="46"/>
                  </a:moveTo>
                  <a:cubicBezTo>
                    <a:pt x="5" y="39"/>
                    <a:pt x="0" y="25"/>
                    <a:pt x="7" y="14"/>
                  </a:cubicBezTo>
                  <a:cubicBezTo>
                    <a:pt x="13" y="4"/>
                    <a:pt x="27" y="0"/>
                    <a:pt x="39" y="7"/>
                  </a:cubicBezTo>
                  <a:cubicBezTo>
                    <a:pt x="50" y="14"/>
                    <a:pt x="55" y="27"/>
                    <a:pt x="48" y="38"/>
                  </a:cubicBezTo>
                  <a:cubicBezTo>
                    <a:pt x="42" y="49"/>
                    <a:pt x="28" y="52"/>
                    <a:pt x="16" y="46"/>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xmlns="" id="{A1CD6F81-E9D8-4813-95F4-9DC95B6824A4}"/>
                </a:ext>
              </a:extLst>
            </p:cNvPr>
            <p:cNvSpPr>
              <a:spLocks/>
            </p:cNvSpPr>
            <p:nvPr/>
          </p:nvSpPr>
          <p:spPr bwMode="auto">
            <a:xfrm>
              <a:off x="2033" y="3019"/>
              <a:ext cx="107" cy="104"/>
            </a:xfrm>
            <a:custGeom>
              <a:avLst/>
              <a:gdLst>
                <a:gd name="T0" fmla="*/ 13 w 51"/>
                <a:gd name="T1" fmla="*/ 43 h 50"/>
                <a:gd name="T2" fmla="*/ 6 w 51"/>
                <a:gd name="T3" fmla="*/ 15 h 50"/>
                <a:gd name="T4" fmla="*/ 36 w 51"/>
                <a:gd name="T5" fmla="*/ 6 h 50"/>
                <a:gd name="T6" fmla="*/ 45 w 51"/>
                <a:gd name="T7" fmla="*/ 35 h 50"/>
                <a:gd name="T8" fmla="*/ 13 w 51"/>
                <a:gd name="T9" fmla="*/ 43 h 50"/>
              </a:gdLst>
              <a:ahLst/>
              <a:cxnLst>
                <a:cxn ang="0">
                  <a:pos x="T0" y="T1"/>
                </a:cxn>
                <a:cxn ang="0">
                  <a:pos x="T2" y="T3"/>
                </a:cxn>
                <a:cxn ang="0">
                  <a:pos x="T4" y="T5"/>
                </a:cxn>
                <a:cxn ang="0">
                  <a:pos x="T6" y="T7"/>
                </a:cxn>
                <a:cxn ang="0">
                  <a:pos x="T8" y="T9"/>
                </a:cxn>
              </a:cxnLst>
              <a:rect l="0" t="0" r="r" b="b"/>
              <a:pathLst>
                <a:path w="51" h="50">
                  <a:moveTo>
                    <a:pt x="13" y="43"/>
                  </a:moveTo>
                  <a:cubicBezTo>
                    <a:pt x="3" y="38"/>
                    <a:pt x="0" y="26"/>
                    <a:pt x="6" y="15"/>
                  </a:cubicBezTo>
                  <a:cubicBezTo>
                    <a:pt x="13" y="4"/>
                    <a:pt x="26" y="0"/>
                    <a:pt x="36" y="6"/>
                  </a:cubicBezTo>
                  <a:cubicBezTo>
                    <a:pt x="47" y="12"/>
                    <a:pt x="51" y="25"/>
                    <a:pt x="45" y="35"/>
                  </a:cubicBezTo>
                  <a:cubicBezTo>
                    <a:pt x="39" y="46"/>
                    <a:pt x="24" y="50"/>
                    <a:pt x="1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xmlns="" id="{7B7D81A1-BF24-42BF-AEF3-14CB6167BDF9}"/>
                </a:ext>
              </a:extLst>
            </p:cNvPr>
            <p:cNvSpPr>
              <a:spLocks/>
            </p:cNvSpPr>
            <p:nvPr/>
          </p:nvSpPr>
          <p:spPr bwMode="auto">
            <a:xfrm>
              <a:off x="2891" y="3428"/>
              <a:ext cx="100" cy="92"/>
            </a:xfrm>
            <a:custGeom>
              <a:avLst/>
              <a:gdLst>
                <a:gd name="T0" fmla="*/ 13 w 48"/>
                <a:gd name="T1" fmla="*/ 38 h 44"/>
                <a:gd name="T2" fmla="*/ 5 w 48"/>
                <a:gd name="T3" fmla="*/ 12 h 44"/>
                <a:gd name="T4" fmla="*/ 35 w 48"/>
                <a:gd name="T5" fmla="*/ 6 h 44"/>
                <a:gd name="T6" fmla="*/ 43 w 48"/>
                <a:gd name="T7" fmla="*/ 31 h 44"/>
                <a:gd name="T8" fmla="*/ 13 w 48"/>
                <a:gd name="T9" fmla="*/ 38 h 44"/>
              </a:gdLst>
              <a:ahLst/>
              <a:cxnLst>
                <a:cxn ang="0">
                  <a:pos x="T0" y="T1"/>
                </a:cxn>
                <a:cxn ang="0">
                  <a:pos x="T2" y="T3"/>
                </a:cxn>
                <a:cxn ang="0">
                  <a:pos x="T4" y="T5"/>
                </a:cxn>
                <a:cxn ang="0">
                  <a:pos x="T6" y="T7"/>
                </a:cxn>
                <a:cxn ang="0">
                  <a:pos x="T8" y="T9"/>
                </a:cxn>
              </a:cxnLst>
              <a:rect l="0" t="0" r="r" b="b"/>
              <a:pathLst>
                <a:path w="48" h="44">
                  <a:moveTo>
                    <a:pt x="13" y="38"/>
                  </a:moveTo>
                  <a:cubicBezTo>
                    <a:pt x="6" y="32"/>
                    <a:pt x="0" y="23"/>
                    <a:pt x="5" y="12"/>
                  </a:cubicBezTo>
                  <a:cubicBezTo>
                    <a:pt x="9" y="2"/>
                    <a:pt x="24" y="0"/>
                    <a:pt x="35" y="6"/>
                  </a:cubicBezTo>
                  <a:cubicBezTo>
                    <a:pt x="45" y="12"/>
                    <a:pt x="48" y="20"/>
                    <a:pt x="43" y="31"/>
                  </a:cubicBezTo>
                  <a:cubicBezTo>
                    <a:pt x="39" y="41"/>
                    <a:pt x="24" y="44"/>
                    <a:pt x="13" y="3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xmlns="" id="{1E90E17C-4D80-45EE-BBA2-EEC493B7FEF5}"/>
                </a:ext>
              </a:extLst>
            </p:cNvPr>
            <p:cNvSpPr>
              <a:spLocks/>
            </p:cNvSpPr>
            <p:nvPr/>
          </p:nvSpPr>
          <p:spPr bwMode="auto">
            <a:xfrm>
              <a:off x="2407" y="3184"/>
              <a:ext cx="98" cy="93"/>
            </a:xfrm>
            <a:custGeom>
              <a:avLst/>
              <a:gdLst>
                <a:gd name="T0" fmla="*/ 10 w 47"/>
                <a:gd name="T1" fmla="*/ 37 h 44"/>
                <a:gd name="T2" fmla="*/ 5 w 47"/>
                <a:gd name="T3" fmla="*/ 13 h 44"/>
                <a:gd name="T4" fmla="*/ 34 w 47"/>
                <a:gd name="T5" fmla="*/ 6 h 44"/>
                <a:gd name="T6" fmla="*/ 42 w 47"/>
                <a:gd name="T7" fmla="*/ 30 h 44"/>
                <a:gd name="T8" fmla="*/ 10 w 47"/>
                <a:gd name="T9" fmla="*/ 37 h 44"/>
              </a:gdLst>
              <a:ahLst/>
              <a:cxnLst>
                <a:cxn ang="0">
                  <a:pos x="T0" y="T1"/>
                </a:cxn>
                <a:cxn ang="0">
                  <a:pos x="T2" y="T3"/>
                </a:cxn>
                <a:cxn ang="0">
                  <a:pos x="T4" y="T5"/>
                </a:cxn>
                <a:cxn ang="0">
                  <a:pos x="T6" y="T7"/>
                </a:cxn>
                <a:cxn ang="0">
                  <a:pos x="T8" y="T9"/>
                </a:cxn>
              </a:cxnLst>
              <a:rect l="0" t="0" r="r" b="b"/>
              <a:pathLst>
                <a:path w="47" h="44">
                  <a:moveTo>
                    <a:pt x="10" y="37"/>
                  </a:moveTo>
                  <a:cubicBezTo>
                    <a:pt x="2" y="32"/>
                    <a:pt x="0" y="23"/>
                    <a:pt x="5" y="13"/>
                  </a:cubicBezTo>
                  <a:cubicBezTo>
                    <a:pt x="10" y="2"/>
                    <a:pt x="23" y="0"/>
                    <a:pt x="34" y="6"/>
                  </a:cubicBezTo>
                  <a:cubicBezTo>
                    <a:pt x="43" y="12"/>
                    <a:pt x="47" y="20"/>
                    <a:pt x="42" y="30"/>
                  </a:cubicBezTo>
                  <a:cubicBezTo>
                    <a:pt x="37" y="41"/>
                    <a:pt x="22" y="44"/>
                    <a:pt x="1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xmlns="" id="{8B43AD05-7C46-406D-9B6C-3F386E51B8FF}"/>
                </a:ext>
              </a:extLst>
            </p:cNvPr>
            <p:cNvSpPr>
              <a:spLocks/>
            </p:cNvSpPr>
            <p:nvPr/>
          </p:nvSpPr>
          <p:spPr bwMode="auto">
            <a:xfrm>
              <a:off x="2474" y="3455"/>
              <a:ext cx="71" cy="69"/>
            </a:xfrm>
            <a:custGeom>
              <a:avLst/>
              <a:gdLst>
                <a:gd name="T0" fmla="*/ 31 w 34"/>
                <a:gd name="T1" fmla="*/ 0 h 33"/>
                <a:gd name="T2" fmla="*/ 31 w 34"/>
                <a:gd name="T3" fmla="*/ 26 h 33"/>
                <a:gd name="T4" fmla="*/ 10 w 34"/>
                <a:gd name="T5" fmla="*/ 31 h 33"/>
                <a:gd name="T6" fmla="*/ 6 w 34"/>
                <a:gd name="T7" fmla="*/ 9 h 33"/>
                <a:gd name="T8" fmla="*/ 31 w 34"/>
                <a:gd name="T9" fmla="*/ 0 h 33"/>
              </a:gdLst>
              <a:ahLst/>
              <a:cxnLst>
                <a:cxn ang="0">
                  <a:pos x="T0" y="T1"/>
                </a:cxn>
                <a:cxn ang="0">
                  <a:pos x="T2" y="T3"/>
                </a:cxn>
                <a:cxn ang="0">
                  <a:pos x="T4" y="T5"/>
                </a:cxn>
                <a:cxn ang="0">
                  <a:pos x="T6" y="T7"/>
                </a:cxn>
                <a:cxn ang="0">
                  <a:pos x="T8" y="T9"/>
                </a:cxn>
              </a:cxnLst>
              <a:rect l="0" t="0" r="r" b="b"/>
              <a:pathLst>
                <a:path w="34" h="33">
                  <a:moveTo>
                    <a:pt x="31" y="0"/>
                  </a:moveTo>
                  <a:cubicBezTo>
                    <a:pt x="31" y="13"/>
                    <a:pt x="34" y="23"/>
                    <a:pt x="31" y="26"/>
                  </a:cubicBezTo>
                  <a:cubicBezTo>
                    <a:pt x="26" y="31"/>
                    <a:pt x="15" y="33"/>
                    <a:pt x="10" y="31"/>
                  </a:cubicBezTo>
                  <a:cubicBezTo>
                    <a:pt x="0" y="27"/>
                    <a:pt x="0" y="16"/>
                    <a:pt x="6" y="9"/>
                  </a:cubicBezTo>
                  <a:cubicBezTo>
                    <a:pt x="10" y="5"/>
                    <a:pt x="19" y="4"/>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xmlns="" id="{3C3DEA9E-6425-49DA-95A9-152FE3F6071B}"/>
                </a:ext>
              </a:extLst>
            </p:cNvPr>
            <p:cNvSpPr>
              <a:spLocks/>
            </p:cNvSpPr>
            <p:nvPr/>
          </p:nvSpPr>
          <p:spPr bwMode="auto">
            <a:xfrm>
              <a:off x="3065" y="2899"/>
              <a:ext cx="73" cy="67"/>
            </a:xfrm>
            <a:custGeom>
              <a:avLst/>
              <a:gdLst>
                <a:gd name="T0" fmla="*/ 6 w 35"/>
                <a:gd name="T1" fmla="*/ 32 h 32"/>
                <a:gd name="T2" fmla="*/ 3 w 35"/>
                <a:gd name="T3" fmla="*/ 7 h 32"/>
                <a:gd name="T4" fmla="*/ 24 w 35"/>
                <a:gd name="T5" fmla="*/ 1 h 32"/>
                <a:gd name="T6" fmla="*/ 29 w 35"/>
                <a:gd name="T7" fmla="*/ 22 h 32"/>
                <a:gd name="T8" fmla="*/ 6 w 35"/>
                <a:gd name="T9" fmla="*/ 32 h 32"/>
              </a:gdLst>
              <a:ahLst/>
              <a:cxnLst>
                <a:cxn ang="0">
                  <a:pos x="T0" y="T1"/>
                </a:cxn>
                <a:cxn ang="0">
                  <a:pos x="T2" y="T3"/>
                </a:cxn>
                <a:cxn ang="0">
                  <a:pos x="T4" y="T5"/>
                </a:cxn>
                <a:cxn ang="0">
                  <a:pos x="T6" y="T7"/>
                </a:cxn>
                <a:cxn ang="0">
                  <a:pos x="T8" y="T9"/>
                </a:cxn>
              </a:cxnLst>
              <a:rect l="0" t="0" r="r" b="b"/>
              <a:pathLst>
                <a:path w="35" h="32">
                  <a:moveTo>
                    <a:pt x="6" y="32"/>
                  </a:moveTo>
                  <a:cubicBezTo>
                    <a:pt x="4" y="20"/>
                    <a:pt x="0" y="10"/>
                    <a:pt x="3" y="7"/>
                  </a:cubicBezTo>
                  <a:cubicBezTo>
                    <a:pt x="7" y="2"/>
                    <a:pt x="17" y="0"/>
                    <a:pt x="24" y="1"/>
                  </a:cubicBezTo>
                  <a:cubicBezTo>
                    <a:pt x="33" y="4"/>
                    <a:pt x="35" y="14"/>
                    <a:pt x="29" y="22"/>
                  </a:cubicBezTo>
                  <a:cubicBezTo>
                    <a:pt x="25" y="26"/>
                    <a:pt x="17" y="27"/>
                    <a:pt x="6" y="32"/>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9" name="TextBox 76">
            <a:extLst>
              <a:ext uri="{FF2B5EF4-FFF2-40B4-BE49-F238E27FC236}">
                <a16:creationId xmlns:a16="http://schemas.microsoft.com/office/drawing/2014/main" xmlns="" id="{C6338643-E556-4DA7-A82D-FB0D4CA38D7D}"/>
              </a:ext>
            </a:extLst>
          </p:cNvPr>
          <p:cNvSpPr txBox="1"/>
          <p:nvPr/>
        </p:nvSpPr>
        <p:spPr>
          <a:xfrm>
            <a:off x="6549681" y="2407954"/>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40" name="文本框 39">
            <a:extLst>
              <a:ext uri="{FF2B5EF4-FFF2-40B4-BE49-F238E27FC236}">
                <a16:creationId xmlns:a16="http://schemas.microsoft.com/office/drawing/2014/main" xmlns="" id="{624B75AD-5260-425C-812C-ADD648A16553}"/>
              </a:ext>
            </a:extLst>
          </p:cNvPr>
          <p:cNvSpPr txBox="1"/>
          <p:nvPr/>
        </p:nvSpPr>
        <p:spPr>
          <a:xfrm>
            <a:off x="6549681" y="2766925"/>
            <a:ext cx="4649362" cy="572464"/>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1" name="TextBox 76">
            <a:extLst>
              <a:ext uri="{FF2B5EF4-FFF2-40B4-BE49-F238E27FC236}">
                <a16:creationId xmlns:a16="http://schemas.microsoft.com/office/drawing/2014/main" xmlns="" id="{7745BD9E-F103-40BC-B912-842827511B8D}"/>
              </a:ext>
            </a:extLst>
          </p:cNvPr>
          <p:cNvSpPr txBox="1"/>
          <p:nvPr/>
        </p:nvSpPr>
        <p:spPr>
          <a:xfrm>
            <a:off x="6549681" y="3624144"/>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42" name="文本框 41">
            <a:extLst>
              <a:ext uri="{FF2B5EF4-FFF2-40B4-BE49-F238E27FC236}">
                <a16:creationId xmlns:a16="http://schemas.microsoft.com/office/drawing/2014/main" xmlns="" id="{EED9240F-9E8D-4535-9214-1FD4F3065311}"/>
              </a:ext>
            </a:extLst>
          </p:cNvPr>
          <p:cNvSpPr txBox="1"/>
          <p:nvPr/>
        </p:nvSpPr>
        <p:spPr>
          <a:xfrm>
            <a:off x="6549681" y="3983115"/>
            <a:ext cx="4649362" cy="572464"/>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3" name="TextBox 76">
            <a:extLst>
              <a:ext uri="{FF2B5EF4-FFF2-40B4-BE49-F238E27FC236}">
                <a16:creationId xmlns:a16="http://schemas.microsoft.com/office/drawing/2014/main" xmlns="" id="{6F363E7B-7919-4201-9D92-1CF2E3E63D4F}"/>
              </a:ext>
            </a:extLst>
          </p:cNvPr>
          <p:cNvSpPr txBox="1"/>
          <p:nvPr/>
        </p:nvSpPr>
        <p:spPr>
          <a:xfrm>
            <a:off x="6549681" y="4840333"/>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44" name="文本框 43">
            <a:extLst>
              <a:ext uri="{FF2B5EF4-FFF2-40B4-BE49-F238E27FC236}">
                <a16:creationId xmlns:a16="http://schemas.microsoft.com/office/drawing/2014/main" xmlns="" id="{3117CB8D-EB01-4C95-B31C-7CE1005ACE78}"/>
              </a:ext>
            </a:extLst>
          </p:cNvPr>
          <p:cNvSpPr txBox="1"/>
          <p:nvPr/>
        </p:nvSpPr>
        <p:spPr>
          <a:xfrm>
            <a:off x="6549681" y="5199304"/>
            <a:ext cx="4649362" cy="572464"/>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extLst>
      <p:ext uri="{BB962C8B-B14F-4D97-AF65-F5344CB8AC3E}">
        <p14:creationId xmlns:p14="http://schemas.microsoft.com/office/powerpoint/2010/main" val="122864134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grpSp>
        <p:nvGrpSpPr>
          <p:cNvPr id="3" name="Group 4">
            <a:extLst>
              <a:ext uri="{FF2B5EF4-FFF2-40B4-BE49-F238E27FC236}">
                <a16:creationId xmlns:a16="http://schemas.microsoft.com/office/drawing/2014/main" xmlns="" id="{2077078E-0851-407B-AC47-FD66DEFAD39D}"/>
              </a:ext>
            </a:extLst>
          </p:cNvPr>
          <p:cNvGrpSpPr>
            <a:grpSpLocks noChangeAspect="1"/>
          </p:cNvGrpSpPr>
          <p:nvPr/>
        </p:nvGrpSpPr>
        <p:grpSpPr bwMode="auto">
          <a:xfrm>
            <a:off x="5577296" y="2756236"/>
            <a:ext cx="1079384" cy="1469630"/>
            <a:chOff x="753" y="758"/>
            <a:chExt cx="2304" cy="3137"/>
          </a:xfrm>
          <a:solidFill>
            <a:srgbClr val="494949"/>
          </a:solidFill>
        </p:grpSpPr>
        <p:sp>
          <p:nvSpPr>
            <p:cNvPr id="6" name="Freeform 5">
              <a:extLst>
                <a:ext uri="{FF2B5EF4-FFF2-40B4-BE49-F238E27FC236}">
                  <a16:creationId xmlns:a16="http://schemas.microsoft.com/office/drawing/2014/main" xmlns="" id="{81F2FB44-C215-486C-8845-71F4EFB11B30}"/>
                </a:ext>
              </a:extLst>
            </p:cNvPr>
            <p:cNvSpPr>
              <a:spLocks/>
            </p:cNvSpPr>
            <p:nvPr/>
          </p:nvSpPr>
          <p:spPr bwMode="auto">
            <a:xfrm>
              <a:off x="1424" y="758"/>
              <a:ext cx="1004" cy="1013"/>
            </a:xfrm>
            <a:custGeom>
              <a:avLst/>
              <a:gdLst>
                <a:gd name="T0" fmla="*/ 316 w 479"/>
                <a:gd name="T1" fmla="*/ 301 h 483"/>
                <a:gd name="T2" fmla="*/ 244 w 479"/>
                <a:gd name="T3" fmla="*/ 316 h 483"/>
                <a:gd name="T4" fmla="*/ 133 w 479"/>
                <a:gd name="T5" fmla="*/ 398 h 483"/>
                <a:gd name="T6" fmla="*/ 138 w 479"/>
                <a:gd name="T7" fmla="*/ 277 h 483"/>
                <a:gd name="T8" fmla="*/ 16 w 479"/>
                <a:gd name="T9" fmla="*/ 231 h 483"/>
                <a:gd name="T10" fmla="*/ 163 w 479"/>
                <a:gd name="T11" fmla="*/ 212 h 483"/>
                <a:gd name="T12" fmla="*/ 284 w 479"/>
                <a:gd name="T13" fmla="*/ 186 h 483"/>
                <a:gd name="T14" fmla="*/ 391 w 479"/>
                <a:gd name="T15" fmla="*/ 91 h 483"/>
                <a:gd name="T16" fmla="*/ 375 w 479"/>
                <a:gd name="T17" fmla="*/ 206 h 483"/>
                <a:gd name="T18" fmla="*/ 467 w 479"/>
                <a:gd name="T19" fmla="*/ 292 h 483"/>
                <a:gd name="T20" fmla="*/ 317 w 479"/>
                <a:gd name="T21" fmla="*/ 308 h 483"/>
                <a:gd name="T22" fmla="*/ 324 w 479"/>
                <a:gd name="T23" fmla="*/ 285 h 483"/>
                <a:gd name="T24" fmla="*/ 316 w 479"/>
                <a:gd name="T25" fmla="*/ 30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9" h="483">
                  <a:moveTo>
                    <a:pt x="316" y="301"/>
                  </a:moveTo>
                  <a:cubicBezTo>
                    <a:pt x="460" y="377"/>
                    <a:pt x="210" y="483"/>
                    <a:pt x="244" y="316"/>
                  </a:cubicBezTo>
                  <a:cubicBezTo>
                    <a:pt x="239" y="326"/>
                    <a:pt x="163" y="402"/>
                    <a:pt x="133" y="398"/>
                  </a:cubicBezTo>
                  <a:cubicBezTo>
                    <a:pt x="63" y="388"/>
                    <a:pt x="96" y="302"/>
                    <a:pt x="138" y="277"/>
                  </a:cubicBezTo>
                  <a:cubicBezTo>
                    <a:pt x="106" y="274"/>
                    <a:pt x="0" y="302"/>
                    <a:pt x="16" y="231"/>
                  </a:cubicBezTo>
                  <a:cubicBezTo>
                    <a:pt x="29" y="172"/>
                    <a:pt x="132" y="207"/>
                    <a:pt x="163" y="212"/>
                  </a:cubicBezTo>
                  <a:cubicBezTo>
                    <a:pt x="118" y="0"/>
                    <a:pt x="347" y="30"/>
                    <a:pt x="284" y="186"/>
                  </a:cubicBezTo>
                  <a:cubicBezTo>
                    <a:pt x="304" y="152"/>
                    <a:pt x="343" y="72"/>
                    <a:pt x="391" y="91"/>
                  </a:cubicBezTo>
                  <a:cubicBezTo>
                    <a:pt x="442" y="112"/>
                    <a:pt x="417" y="191"/>
                    <a:pt x="375" y="206"/>
                  </a:cubicBezTo>
                  <a:cubicBezTo>
                    <a:pt x="433" y="193"/>
                    <a:pt x="479" y="233"/>
                    <a:pt x="467" y="292"/>
                  </a:cubicBezTo>
                  <a:cubicBezTo>
                    <a:pt x="425" y="318"/>
                    <a:pt x="366" y="311"/>
                    <a:pt x="317" y="308"/>
                  </a:cubicBezTo>
                  <a:cubicBezTo>
                    <a:pt x="315" y="296"/>
                    <a:pt x="321" y="296"/>
                    <a:pt x="324" y="285"/>
                  </a:cubicBezTo>
                  <a:lnTo>
                    <a:pt x="316" y="301"/>
                  </a:ln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0" name="Freeform 6">
              <a:extLst>
                <a:ext uri="{FF2B5EF4-FFF2-40B4-BE49-F238E27FC236}">
                  <a16:creationId xmlns:a16="http://schemas.microsoft.com/office/drawing/2014/main" xmlns="" id="{C28550D2-0D38-4C4C-88D1-BDC6CFDAA5F3}"/>
                </a:ext>
              </a:extLst>
            </p:cNvPr>
            <p:cNvSpPr>
              <a:spLocks noEditPoints="1"/>
            </p:cNvSpPr>
            <p:nvPr/>
          </p:nvSpPr>
          <p:spPr bwMode="auto">
            <a:xfrm>
              <a:off x="889" y="758"/>
              <a:ext cx="1975" cy="2474"/>
            </a:xfrm>
            <a:custGeom>
              <a:avLst/>
              <a:gdLst>
                <a:gd name="T0" fmla="*/ 781 w 942"/>
                <a:gd name="T1" fmla="*/ 1027 h 1180"/>
                <a:gd name="T2" fmla="*/ 353 w 942"/>
                <a:gd name="T3" fmla="*/ 1137 h 1180"/>
                <a:gd name="T4" fmla="*/ 80 w 942"/>
                <a:gd name="T5" fmla="*/ 962 h 1180"/>
                <a:gd name="T6" fmla="*/ 76 w 942"/>
                <a:gd name="T7" fmla="*/ 858 h 1180"/>
                <a:gd name="T8" fmla="*/ 0 w 942"/>
                <a:gd name="T9" fmla="*/ 601 h 1180"/>
                <a:gd name="T10" fmla="*/ 65 w 942"/>
                <a:gd name="T11" fmla="*/ 421 h 1180"/>
                <a:gd name="T12" fmla="*/ 115 w 942"/>
                <a:gd name="T13" fmla="*/ 343 h 1180"/>
                <a:gd name="T14" fmla="*/ 383 w 942"/>
                <a:gd name="T15" fmla="*/ 93 h 1180"/>
                <a:gd name="T16" fmla="*/ 616 w 942"/>
                <a:gd name="T17" fmla="*/ 55 h 1180"/>
                <a:gd name="T18" fmla="*/ 737 w 942"/>
                <a:gd name="T19" fmla="*/ 257 h 1180"/>
                <a:gd name="T20" fmla="*/ 904 w 942"/>
                <a:gd name="T21" fmla="*/ 400 h 1180"/>
                <a:gd name="T22" fmla="*/ 915 w 942"/>
                <a:gd name="T23" fmla="*/ 690 h 1180"/>
                <a:gd name="T24" fmla="*/ 906 w 942"/>
                <a:gd name="T25" fmla="*/ 746 h 1180"/>
                <a:gd name="T26" fmla="*/ 467 w 942"/>
                <a:gd name="T27" fmla="*/ 1108 h 1180"/>
                <a:gd name="T28" fmla="*/ 675 w 942"/>
                <a:gd name="T29" fmla="*/ 812 h 1180"/>
                <a:gd name="T30" fmla="*/ 667 w 942"/>
                <a:gd name="T31" fmla="*/ 743 h 1180"/>
                <a:gd name="T32" fmla="*/ 693 w 942"/>
                <a:gd name="T33" fmla="*/ 533 h 1180"/>
                <a:gd name="T34" fmla="*/ 654 w 942"/>
                <a:gd name="T35" fmla="*/ 456 h 1180"/>
                <a:gd name="T36" fmla="*/ 484 w 942"/>
                <a:gd name="T37" fmla="*/ 395 h 1180"/>
                <a:gd name="T38" fmla="*/ 525 w 942"/>
                <a:gd name="T39" fmla="*/ 653 h 1180"/>
                <a:gd name="T40" fmla="*/ 470 w 942"/>
                <a:gd name="T41" fmla="*/ 901 h 1180"/>
                <a:gd name="T42" fmla="*/ 710 w 942"/>
                <a:gd name="T43" fmla="*/ 785 h 1180"/>
                <a:gd name="T44" fmla="*/ 757 w 942"/>
                <a:gd name="T45" fmla="*/ 1012 h 1180"/>
                <a:gd name="T46" fmla="*/ 757 w 942"/>
                <a:gd name="T47" fmla="*/ 962 h 1180"/>
                <a:gd name="T48" fmla="*/ 860 w 942"/>
                <a:gd name="T49" fmla="*/ 781 h 1180"/>
                <a:gd name="T50" fmla="*/ 836 w 942"/>
                <a:gd name="T51" fmla="*/ 520 h 1180"/>
                <a:gd name="T52" fmla="*/ 843 w 942"/>
                <a:gd name="T53" fmla="*/ 426 h 1180"/>
                <a:gd name="T54" fmla="*/ 717 w 942"/>
                <a:gd name="T55" fmla="*/ 492 h 1180"/>
                <a:gd name="T56" fmla="*/ 719 w 942"/>
                <a:gd name="T57" fmla="*/ 746 h 1180"/>
                <a:gd name="T58" fmla="*/ 748 w 942"/>
                <a:gd name="T59" fmla="*/ 799 h 1180"/>
                <a:gd name="T60" fmla="*/ 397 w 942"/>
                <a:gd name="T61" fmla="*/ 607 h 1180"/>
                <a:gd name="T62" fmla="*/ 381 w 942"/>
                <a:gd name="T63" fmla="*/ 424 h 1180"/>
                <a:gd name="T64" fmla="*/ 309 w 942"/>
                <a:gd name="T65" fmla="*/ 421 h 1180"/>
                <a:gd name="T66" fmla="*/ 302 w 942"/>
                <a:gd name="T67" fmla="*/ 506 h 1180"/>
                <a:gd name="T68" fmla="*/ 248 w 942"/>
                <a:gd name="T69" fmla="*/ 694 h 1180"/>
                <a:gd name="T70" fmla="*/ 248 w 942"/>
                <a:gd name="T71" fmla="*/ 753 h 1180"/>
                <a:gd name="T72" fmla="*/ 418 w 942"/>
                <a:gd name="T73" fmla="*/ 928 h 1180"/>
                <a:gd name="T74" fmla="*/ 441 w 942"/>
                <a:gd name="T75" fmla="*/ 672 h 1180"/>
                <a:gd name="T76" fmla="*/ 440 w 942"/>
                <a:gd name="T77" fmla="*/ 630 h 1180"/>
                <a:gd name="T78" fmla="*/ 247 w 942"/>
                <a:gd name="T79" fmla="*/ 436 h 1180"/>
                <a:gd name="T80" fmla="*/ 191 w 942"/>
                <a:gd name="T81" fmla="*/ 394 h 1180"/>
                <a:gd name="T82" fmla="*/ 132 w 942"/>
                <a:gd name="T83" fmla="*/ 422 h 1180"/>
                <a:gd name="T84" fmla="*/ 120 w 942"/>
                <a:gd name="T85" fmla="*/ 664 h 1180"/>
                <a:gd name="T86" fmla="*/ 151 w 942"/>
                <a:gd name="T87" fmla="*/ 840 h 1180"/>
                <a:gd name="T88" fmla="*/ 392 w 942"/>
                <a:gd name="T89" fmla="*/ 1116 h 1180"/>
                <a:gd name="T90" fmla="*/ 200 w 942"/>
                <a:gd name="T91" fmla="*/ 782 h 1180"/>
                <a:gd name="T92" fmla="*/ 195 w 942"/>
                <a:gd name="T93" fmla="*/ 689 h 1180"/>
                <a:gd name="T94" fmla="*/ 237 w 942"/>
                <a:gd name="T95" fmla="*/ 454 h 1180"/>
                <a:gd name="T96" fmla="*/ 548 w 942"/>
                <a:gd name="T97" fmla="*/ 276 h 1180"/>
                <a:gd name="T98" fmla="*/ 687 w 942"/>
                <a:gd name="T99" fmla="*/ 223 h 1180"/>
                <a:gd name="T100" fmla="*/ 686 w 942"/>
                <a:gd name="T101" fmla="*/ 104 h 1180"/>
                <a:gd name="T102" fmla="*/ 520 w 942"/>
                <a:gd name="T103" fmla="*/ 184 h 1180"/>
                <a:gd name="T104" fmla="*/ 429 w 942"/>
                <a:gd name="T105" fmla="*/ 47 h 1180"/>
                <a:gd name="T106" fmla="*/ 428 w 942"/>
                <a:gd name="T107" fmla="*/ 216 h 1180"/>
                <a:gd name="T108" fmla="*/ 435 w 942"/>
                <a:gd name="T109" fmla="*/ 262 h 1180"/>
                <a:gd name="T110" fmla="*/ 344 w 942"/>
                <a:gd name="T111" fmla="*/ 329 h 1180"/>
                <a:gd name="T112" fmla="*/ 497 w 942"/>
                <a:gd name="T113" fmla="*/ 327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2" h="1180">
                  <a:moveTo>
                    <a:pt x="815" y="989"/>
                  </a:moveTo>
                  <a:cubicBezTo>
                    <a:pt x="826" y="987"/>
                    <a:pt x="838" y="986"/>
                    <a:pt x="853" y="984"/>
                  </a:cubicBezTo>
                  <a:cubicBezTo>
                    <a:pt x="840" y="1006"/>
                    <a:pt x="820" y="1008"/>
                    <a:pt x="803" y="1014"/>
                  </a:cubicBezTo>
                  <a:cubicBezTo>
                    <a:pt x="807" y="1029"/>
                    <a:pt x="810" y="1044"/>
                    <a:pt x="814" y="1060"/>
                  </a:cubicBezTo>
                  <a:cubicBezTo>
                    <a:pt x="798" y="1056"/>
                    <a:pt x="798" y="1056"/>
                    <a:pt x="781" y="1027"/>
                  </a:cubicBezTo>
                  <a:cubicBezTo>
                    <a:pt x="770" y="1039"/>
                    <a:pt x="759" y="1050"/>
                    <a:pt x="748" y="1062"/>
                  </a:cubicBezTo>
                  <a:cubicBezTo>
                    <a:pt x="708" y="1108"/>
                    <a:pt x="657" y="1136"/>
                    <a:pt x="598" y="1150"/>
                  </a:cubicBezTo>
                  <a:cubicBezTo>
                    <a:pt x="582" y="1153"/>
                    <a:pt x="568" y="1158"/>
                    <a:pt x="553" y="1163"/>
                  </a:cubicBezTo>
                  <a:cubicBezTo>
                    <a:pt x="513" y="1177"/>
                    <a:pt x="474" y="1180"/>
                    <a:pt x="436" y="1159"/>
                  </a:cubicBezTo>
                  <a:cubicBezTo>
                    <a:pt x="410" y="1144"/>
                    <a:pt x="381" y="1143"/>
                    <a:pt x="353" y="1137"/>
                  </a:cubicBezTo>
                  <a:cubicBezTo>
                    <a:pt x="291" y="1124"/>
                    <a:pt x="239" y="1094"/>
                    <a:pt x="198" y="1047"/>
                  </a:cubicBezTo>
                  <a:cubicBezTo>
                    <a:pt x="167" y="1012"/>
                    <a:pt x="137" y="976"/>
                    <a:pt x="107" y="940"/>
                  </a:cubicBezTo>
                  <a:cubicBezTo>
                    <a:pt x="105" y="946"/>
                    <a:pt x="103" y="956"/>
                    <a:pt x="99" y="964"/>
                  </a:cubicBezTo>
                  <a:cubicBezTo>
                    <a:pt x="96" y="969"/>
                    <a:pt x="91" y="972"/>
                    <a:pt x="87" y="976"/>
                  </a:cubicBezTo>
                  <a:cubicBezTo>
                    <a:pt x="85" y="971"/>
                    <a:pt x="79" y="966"/>
                    <a:pt x="80" y="962"/>
                  </a:cubicBezTo>
                  <a:cubicBezTo>
                    <a:pt x="82" y="947"/>
                    <a:pt x="85" y="932"/>
                    <a:pt x="90" y="918"/>
                  </a:cubicBezTo>
                  <a:cubicBezTo>
                    <a:pt x="95" y="900"/>
                    <a:pt x="93" y="894"/>
                    <a:pt x="76" y="886"/>
                  </a:cubicBezTo>
                  <a:cubicBezTo>
                    <a:pt x="76" y="886"/>
                    <a:pt x="75" y="886"/>
                    <a:pt x="75" y="886"/>
                  </a:cubicBezTo>
                  <a:cubicBezTo>
                    <a:pt x="69" y="880"/>
                    <a:pt x="62" y="875"/>
                    <a:pt x="56" y="870"/>
                  </a:cubicBezTo>
                  <a:cubicBezTo>
                    <a:pt x="63" y="866"/>
                    <a:pt x="70" y="862"/>
                    <a:pt x="76" y="858"/>
                  </a:cubicBezTo>
                  <a:cubicBezTo>
                    <a:pt x="67" y="800"/>
                    <a:pt x="57" y="739"/>
                    <a:pt x="46" y="675"/>
                  </a:cubicBezTo>
                  <a:cubicBezTo>
                    <a:pt x="39" y="690"/>
                    <a:pt x="32" y="703"/>
                    <a:pt x="25" y="716"/>
                  </a:cubicBezTo>
                  <a:cubicBezTo>
                    <a:pt x="12" y="714"/>
                    <a:pt x="8" y="708"/>
                    <a:pt x="15" y="694"/>
                  </a:cubicBezTo>
                  <a:cubicBezTo>
                    <a:pt x="23" y="675"/>
                    <a:pt x="34" y="657"/>
                    <a:pt x="43" y="637"/>
                  </a:cubicBezTo>
                  <a:cubicBezTo>
                    <a:pt x="32" y="622"/>
                    <a:pt x="8" y="621"/>
                    <a:pt x="0" y="601"/>
                  </a:cubicBezTo>
                  <a:cubicBezTo>
                    <a:pt x="2" y="599"/>
                    <a:pt x="3" y="597"/>
                    <a:pt x="4" y="595"/>
                  </a:cubicBezTo>
                  <a:cubicBezTo>
                    <a:pt x="18" y="600"/>
                    <a:pt x="33" y="605"/>
                    <a:pt x="49" y="610"/>
                  </a:cubicBezTo>
                  <a:cubicBezTo>
                    <a:pt x="51" y="545"/>
                    <a:pt x="77" y="487"/>
                    <a:pt x="103" y="427"/>
                  </a:cubicBezTo>
                  <a:cubicBezTo>
                    <a:pt x="91" y="427"/>
                    <a:pt x="79" y="427"/>
                    <a:pt x="66" y="427"/>
                  </a:cubicBezTo>
                  <a:cubicBezTo>
                    <a:pt x="66" y="425"/>
                    <a:pt x="65" y="423"/>
                    <a:pt x="65" y="421"/>
                  </a:cubicBezTo>
                  <a:cubicBezTo>
                    <a:pt x="74" y="417"/>
                    <a:pt x="83" y="413"/>
                    <a:pt x="92" y="409"/>
                  </a:cubicBezTo>
                  <a:cubicBezTo>
                    <a:pt x="101" y="406"/>
                    <a:pt x="110" y="402"/>
                    <a:pt x="121" y="398"/>
                  </a:cubicBezTo>
                  <a:cubicBezTo>
                    <a:pt x="113" y="382"/>
                    <a:pt x="105" y="366"/>
                    <a:pt x="99" y="350"/>
                  </a:cubicBezTo>
                  <a:cubicBezTo>
                    <a:pt x="97" y="345"/>
                    <a:pt x="99" y="339"/>
                    <a:pt x="99" y="334"/>
                  </a:cubicBezTo>
                  <a:cubicBezTo>
                    <a:pt x="105" y="337"/>
                    <a:pt x="111" y="338"/>
                    <a:pt x="115" y="343"/>
                  </a:cubicBezTo>
                  <a:cubicBezTo>
                    <a:pt x="122" y="353"/>
                    <a:pt x="128" y="364"/>
                    <a:pt x="135" y="375"/>
                  </a:cubicBezTo>
                  <a:cubicBezTo>
                    <a:pt x="171" y="331"/>
                    <a:pt x="206" y="288"/>
                    <a:pt x="242" y="244"/>
                  </a:cubicBezTo>
                  <a:cubicBezTo>
                    <a:pt x="221" y="207"/>
                    <a:pt x="241" y="173"/>
                    <a:pt x="289" y="162"/>
                  </a:cubicBezTo>
                  <a:cubicBezTo>
                    <a:pt x="325" y="155"/>
                    <a:pt x="361" y="153"/>
                    <a:pt x="395" y="167"/>
                  </a:cubicBezTo>
                  <a:cubicBezTo>
                    <a:pt x="391" y="142"/>
                    <a:pt x="388" y="117"/>
                    <a:pt x="383" y="93"/>
                  </a:cubicBezTo>
                  <a:cubicBezTo>
                    <a:pt x="378" y="67"/>
                    <a:pt x="390" y="46"/>
                    <a:pt x="408" y="31"/>
                  </a:cubicBezTo>
                  <a:cubicBezTo>
                    <a:pt x="431" y="11"/>
                    <a:pt x="458" y="0"/>
                    <a:pt x="489" y="0"/>
                  </a:cubicBezTo>
                  <a:cubicBezTo>
                    <a:pt x="524" y="0"/>
                    <a:pt x="547" y="22"/>
                    <a:pt x="551" y="56"/>
                  </a:cubicBezTo>
                  <a:cubicBezTo>
                    <a:pt x="552" y="68"/>
                    <a:pt x="553" y="80"/>
                    <a:pt x="554" y="90"/>
                  </a:cubicBezTo>
                  <a:cubicBezTo>
                    <a:pt x="574" y="78"/>
                    <a:pt x="595" y="65"/>
                    <a:pt x="616" y="55"/>
                  </a:cubicBezTo>
                  <a:cubicBezTo>
                    <a:pt x="639" y="44"/>
                    <a:pt x="661" y="48"/>
                    <a:pt x="683" y="62"/>
                  </a:cubicBezTo>
                  <a:cubicBezTo>
                    <a:pt x="710" y="79"/>
                    <a:pt x="720" y="106"/>
                    <a:pt x="709" y="137"/>
                  </a:cubicBezTo>
                  <a:cubicBezTo>
                    <a:pt x="699" y="165"/>
                    <a:pt x="692" y="176"/>
                    <a:pt x="672" y="197"/>
                  </a:cubicBezTo>
                  <a:cubicBezTo>
                    <a:pt x="677" y="197"/>
                    <a:pt x="681" y="198"/>
                    <a:pt x="685" y="198"/>
                  </a:cubicBezTo>
                  <a:cubicBezTo>
                    <a:pt x="723" y="198"/>
                    <a:pt x="741" y="219"/>
                    <a:pt x="737" y="257"/>
                  </a:cubicBezTo>
                  <a:cubicBezTo>
                    <a:pt x="737" y="264"/>
                    <a:pt x="739" y="274"/>
                    <a:pt x="743" y="277"/>
                  </a:cubicBezTo>
                  <a:cubicBezTo>
                    <a:pt x="797" y="318"/>
                    <a:pt x="840" y="368"/>
                    <a:pt x="879" y="426"/>
                  </a:cubicBezTo>
                  <a:cubicBezTo>
                    <a:pt x="881" y="416"/>
                    <a:pt x="882" y="407"/>
                    <a:pt x="886" y="398"/>
                  </a:cubicBezTo>
                  <a:cubicBezTo>
                    <a:pt x="887" y="394"/>
                    <a:pt x="893" y="391"/>
                    <a:pt x="897" y="387"/>
                  </a:cubicBezTo>
                  <a:cubicBezTo>
                    <a:pt x="899" y="391"/>
                    <a:pt x="904" y="396"/>
                    <a:pt x="904" y="400"/>
                  </a:cubicBezTo>
                  <a:cubicBezTo>
                    <a:pt x="902" y="414"/>
                    <a:pt x="900" y="428"/>
                    <a:pt x="894" y="441"/>
                  </a:cubicBezTo>
                  <a:cubicBezTo>
                    <a:pt x="888" y="456"/>
                    <a:pt x="891" y="465"/>
                    <a:pt x="905" y="472"/>
                  </a:cubicBezTo>
                  <a:cubicBezTo>
                    <a:pt x="909" y="474"/>
                    <a:pt x="913" y="477"/>
                    <a:pt x="919" y="482"/>
                  </a:cubicBezTo>
                  <a:cubicBezTo>
                    <a:pt x="912" y="485"/>
                    <a:pt x="907" y="487"/>
                    <a:pt x="904" y="488"/>
                  </a:cubicBezTo>
                  <a:cubicBezTo>
                    <a:pt x="908" y="556"/>
                    <a:pt x="912" y="623"/>
                    <a:pt x="915" y="690"/>
                  </a:cubicBezTo>
                  <a:cubicBezTo>
                    <a:pt x="922" y="687"/>
                    <a:pt x="932" y="683"/>
                    <a:pt x="942" y="678"/>
                  </a:cubicBezTo>
                  <a:cubicBezTo>
                    <a:pt x="942" y="692"/>
                    <a:pt x="942" y="692"/>
                    <a:pt x="913" y="722"/>
                  </a:cubicBezTo>
                  <a:cubicBezTo>
                    <a:pt x="920" y="731"/>
                    <a:pt x="926" y="739"/>
                    <a:pt x="933" y="748"/>
                  </a:cubicBezTo>
                  <a:cubicBezTo>
                    <a:pt x="932" y="749"/>
                    <a:pt x="931" y="751"/>
                    <a:pt x="930" y="752"/>
                  </a:cubicBezTo>
                  <a:cubicBezTo>
                    <a:pt x="923" y="750"/>
                    <a:pt x="915" y="749"/>
                    <a:pt x="906" y="746"/>
                  </a:cubicBezTo>
                  <a:cubicBezTo>
                    <a:pt x="890" y="831"/>
                    <a:pt x="881" y="920"/>
                    <a:pt x="812" y="986"/>
                  </a:cubicBezTo>
                  <a:cubicBezTo>
                    <a:pt x="813" y="987"/>
                    <a:pt x="814" y="988"/>
                    <a:pt x="815" y="989"/>
                  </a:cubicBezTo>
                  <a:close/>
                  <a:moveTo>
                    <a:pt x="430" y="1124"/>
                  </a:moveTo>
                  <a:cubicBezTo>
                    <a:pt x="431" y="1125"/>
                    <a:pt x="432" y="1126"/>
                    <a:pt x="434" y="1128"/>
                  </a:cubicBezTo>
                  <a:cubicBezTo>
                    <a:pt x="445" y="1121"/>
                    <a:pt x="457" y="1116"/>
                    <a:pt x="467" y="1108"/>
                  </a:cubicBezTo>
                  <a:cubicBezTo>
                    <a:pt x="492" y="1087"/>
                    <a:pt x="517" y="1066"/>
                    <a:pt x="542" y="1046"/>
                  </a:cubicBezTo>
                  <a:cubicBezTo>
                    <a:pt x="552" y="1037"/>
                    <a:pt x="566" y="1032"/>
                    <a:pt x="574" y="1022"/>
                  </a:cubicBezTo>
                  <a:cubicBezTo>
                    <a:pt x="610" y="975"/>
                    <a:pt x="639" y="923"/>
                    <a:pt x="660" y="868"/>
                  </a:cubicBezTo>
                  <a:cubicBezTo>
                    <a:pt x="666" y="850"/>
                    <a:pt x="673" y="832"/>
                    <a:pt x="679" y="815"/>
                  </a:cubicBezTo>
                  <a:cubicBezTo>
                    <a:pt x="678" y="814"/>
                    <a:pt x="677" y="813"/>
                    <a:pt x="675" y="812"/>
                  </a:cubicBezTo>
                  <a:cubicBezTo>
                    <a:pt x="670" y="819"/>
                    <a:pt x="666" y="825"/>
                    <a:pt x="660" y="831"/>
                  </a:cubicBezTo>
                  <a:cubicBezTo>
                    <a:pt x="657" y="835"/>
                    <a:pt x="652" y="838"/>
                    <a:pt x="648" y="841"/>
                  </a:cubicBezTo>
                  <a:cubicBezTo>
                    <a:pt x="647" y="835"/>
                    <a:pt x="643" y="828"/>
                    <a:pt x="645" y="823"/>
                  </a:cubicBezTo>
                  <a:cubicBezTo>
                    <a:pt x="652" y="811"/>
                    <a:pt x="660" y="798"/>
                    <a:pt x="670" y="787"/>
                  </a:cubicBezTo>
                  <a:cubicBezTo>
                    <a:pt x="691" y="763"/>
                    <a:pt x="692" y="763"/>
                    <a:pt x="667" y="743"/>
                  </a:cubicBezTo>
                  <a:cubicBezTo>
                    <a:pt x="667" y="742"/>
                    <a:pt x="666" y="742"/>
                    <a:pt x="666" y="742"/>
                  </a:cubicBezTo>
                  <a:cubicBezTo>
                    <a:pt x="664" y="738"/>
                    <a:pt x="661" y="733"/>
                    <a:pt x="662" y="732"/>
                  </a:cubicBezTo>
                  <a:cubicBezTo>
                    <a:pt x="664" y="729"/>
                    <a:pt x="669" y="726"/>
                    <a:pt x="672" y="727"/>
                  </a:cubicBezTo>
                  <a:cubicBezTo>
                    <a:pt x="679" y="728"/>
                    <a:pt x="685" y="731"/>
                    <a:pt x="693" y="733"/>
                  </a:cubicBezTo>
                  <a:cubicBezTo>
                    <a:pt x="702" y="667"/>
                    <a:pt x="702" y="601"/>
                    <a:pt x="693" y="533"/>
                  </a:cubicBezTo>
                  <a:cubicBezTo>
                    <a:pt x="686" y="540"/>
                    <a:pt x="682" y="545"/>
                    <a:pt x="677" y="552"/>
                  </a:cubicBezTo>
                  <a:cubicBezTo>
                    <a:pt x="662" y="531"/>
                    <a:pt x="681" y="516"/>
                    <a:pt x="684" y="498"/>
                  </a:cubicBezTo>
                  <a:cubicBezTo>
                    <a:pt x="672" y="490"/>
                    <a:pt x="659" y="481"/>
                    <a:pt x="646" y="473"/>
                  </a:cubicBezTo>
                  <a:cubicBezTo>
                    <a:pt x="639" y="470"/>
                    <a:pt x="629" y="469"/>
                    <a:pt x="634" y="460"/>
                  </a:cubicBezTo>
                  <a:cubicBezTo>
                    <a:pt x="636" y="456"/>
                    <a:pt x="648" y="454"/>
                    <a:pt x="654" y="456"/>
                  </a:cubicBezTo>
                  <a:cubicBezTo>
                    <a:pt x="664" y="460"/>
                    <a:pt x="673" y="467"/>
                    <a:pt x="684" y="474"/>
                  </a:cubicBezTo>
                  <a:cubicBezTo>
                    <a:pt x="676" y="421"/>
                    <a:pt x="662" y="373"/>
                    <a:pt x="634" y="334"/>
                  </a:cubicBezTo>
                  <a:cubicBezTo>
                    <a:pt x="632" y="358"/>
                    <a:pt x="632" y="383"/>
                    <a:pt x="627" y="407"/>
                  </a:cubicBezTo>
                  <a:cubicBezTo>
                    <a:pt x="624" y="425"/>
                    <a:pt x="609" y="434"/>
                    <a:pt x="591" y="437"/>
                  </a:cubicBezTo>
                  <a:cubicBezTo>
                    <a:pt x="549" y="444"/>
                    <a:pt x="512" y="436"/>
                    <a:pt x="484" y="395"/>
                  </a:cubicBezTo>
                  <a:cubicBezTo>
                    <a:pt x="479" y="462"/>
                    <a:pt x="474" y="525"/>
                    <a:pt x="469" y="589"/>
                  </a:cubicBezTo>
                  <a:cubicBezTo>
                    <a:pt x="487" y="577"/>
                    <a:pt x="502" y="568"/>
                    <a:pt x="516" y="558"/>
                  </a:cubicBezTo>
                  <a:cubicBezTo>
                    <a:pt x="518" y="560"/>
                    <a:pt x="521" y="563"/>
                    <a:pt x="523" y="565"/>
                  </a:cubicBezTo>
                  <a:cubicBezTo>
                    <a:pt x="508" y="583"/>
                    <a:pt x="493" y="600"/>
                    <a:pt x="478" y="618"/>
                  </a:cubicBezTo>
                  <a:cubicBezTo>
                    <a:pt x="495" y="628"/>
                    <a:pt x="517" y="629"/>
                    <a:pt x="525" y="653"/>
                  </a:cubicBezTo>
                  <a:cubicBezTo>
                    <a:pt x="503" y="659"/>
                    <a:pt x="487" y="641"/>
                    <a:pt x="466" y="640"/>
                  </a:cubicBezTo>
                  <a:cubicBezTo>
                    <a:pt x="462" y="721"/>
                    <a:pt x="457" y="800"/>
                    <a:pt x="453" y="881"/>
                  </a:cubicBezTo>
                  <a:cubicBezTo>
                    <a:pt x="467" y="873"/>
                    <a:pt x="478" y="866"/>
                    <a:pt x="490" y="858"/>
                  </a:cubicBezTo>
                  <a:cubicBezTo>
                    <a:pt x="492" y="860"/>
                    <a:pt x="493" y="862"/>
                    <a:pt x="495" y="863"/>
                  </a:cubicBezTo>
                  <a:cubicBezTo>
                    <a:pt x="487" y="876"/>
                    <a:pt x="478" y="888"/>
                    <a:pt x="470" y="901"/>
                  </a:cubicBezTo>
                  <a:cubicBezTo>
                    <a:pt x="478" y="912"/>
                    <a:pt x="499" y="916"/>
                    <a:pt x="494" y="941"/>
                  </a:cubicBezTo>
                  <a:cubicBezTo>
                    <a:pt x="479" y="932"/>
                    <a:pt x="467" y="924"/>
                    <a:pt x="451" y="915"/>
                  </a:cubicBezTo>
                  <a:cubicBezTo>
                    <a:pt x="437" y="985"/>
                    <a:pt x="439" y="1055"/>
                    <a:pt x="430" y="1124"/>
                  </a:cubicBezTo>
                  <a:close/>
                  <a:moveTo>
                    <a:pt x="713" y="782"/>
                  </a:moveTo>
                  <a:cubicBezTo>
                    <a:pt x="712" y="783"/>
                    <a:pt x="710" y="784"/>
                    <a:pt x="710" y="785"/>
                  </a:cubicBezTo>
                  <a:cubicBezTo>
                    <a:pt x="709" y="790"/>
                    <a:pt x="707" y="796"/>
                    <a:pt x="706" y="801"/>
                  </a:cubicBezTo>
                  <a:cubicBezTo>
                    <a:pt x="684" y="889"/>
                    <a:pt x="644" y="968"/>
                    <a:pt x="590" y="1040"/>
                  </a:cubicBezTo>
                  <a:cubicBezTo>
                    <a:pt x="587" y="1045"/>
                    <a:pt x="582" y="1048"/>
                    <a:pt x="578" y="1052"/>
                  </a:cubicBezTo>
                  <a:cubicBezTo>
                    <a:pt x="540" y="1081"/>
                    <a:pt x="502" y="1111"/>
                    <a:pt x="463" y="1142"/>
                  </a:cubicBezTo>
                  <a:cubicBezTo>
                    <a:pt x="528" y="1170"/>
                    <a:pt x="714" y="1088"/>
                    <a:pt x="757" y="1012"/>
                  </a:cubicBezTo>
                  <a:cubicBezTo>
                    <a:pt x="750" y="1014"/>
                    <a:pt x="744" y="1015"/>
                    <a:pt x="738" y="1016"/>
                  </a:cubicBezTo>
                  <a:cubicBezTo>
                    <a:pt x="733" y="1016"/>
                    <a:pt x="728" y="1015"/>
                    <a:pt x="723" y="1015"/>
                  </a:cubicBezTo>
                  <a:cubicBezTo>
                    <a:pt x="726" y="1009"/>
                    <a:pt x="728" y="1001"/>
                    <a:pt x="733" y="1000"/>
                  </a:cubicBezTo>
                  <a:cubicBezTo>
                    <a:pt x="744" y="995"/>
                    <a:pt x="757" y="993"/>
                    <a:pt x="771" y="990"/>
                  </a:cubicBezTo>
                  <a:cubicBezTo>
                    <a:pt x="766" y="981"/>
                    <a:pt x="761" y="972"/>
                    <a:pt x="757" y="962"/>
                  </a:cubicBezTo>
                  <a:cubicBezTo>
                    <a:pt x="756" y="958"/>
                    <a:pt x="759" y="952"/>
                    <a:pt x="760" y="947"/>
                  </a:cubicBezTo>
                  <a:cubicBezTo>
                    <a:pt x="764" y="949"/>
                    <a:pt x="770" y="949"/>
                    <a:pt x="773" y="952"/>
                  </a:cubicBezTo>
                  <a:cubicBezTo>
                    <a:pt x="779" y="959"/>
                    <a:pt x="784" y="967"/>
                    <a:pt x="789" y="975"/>
                  </a:cubicBezTo>
                  <a:cubicBezTo>
                    <a:pt x="836" y="930"/>
                    <a:pt x="883" y="811"/>
                    <a:pt x="874" y="762"/>
                  </a:cubicBezTo>
                  <a:cubicBezTo>
                    <a:pt x="870" y="768"/>
                    <a:pt x="866" y="773"/>
                    <a:pt x="860" y="781"/>
                  </a:cubicBezTo>
                  <a:cubicBezTo>
                    <a:pt x="846" y="754"/>
                    <a:pt x="868" y="741"/>
                    <a:pt x="876" y="725"/>
                  </a:cubicBezTo>
                  <a:cubicBezTo>
                    <a:pt x="862" y="713"/>
                    <a:pt x="849" y="701"/>
                    <a:pt x="834" y="688"/>
                  </a:cubicBezTo>
                  <a:cubicBezTo>
                    <a:pt x="858" y="678"/>
                    <a:pt x="868" y="695"/>
                    <a:pt x="884" y="701"/>
                  </a:cubicBezTo>
                  <a:cubicBezTo>
                    <a:pt x="889" y="630"/>
                    <a:pt x="887" y="561"/>
                    <a:pt x="873" y="490"/>
                  </a:cubicBezTo>
                  <a:cubicBezTo>
                    <a:pt x="861" y="500"/>
                    <a:pt x="859" y="519"/>
                    <a:pt x="836" y="520"/>
                  </a:cubicBezTo>
                  <a:cubicBezTo>
                    <a:pt x="845" y="500"/>
                    <a:pt x="852" y="482"/>
                    <a:pt x="860" y="463"/>
                  </a:cubicBezTo>
                  <a:cubicBezTo>
                    <a:pt x="849" y="456"/>
                    <a:pt x="838" y="449"/>
                    <a:pt x="828" y="441"/>
                  </a:cubicBezTo>
                  <a:cubicBezTo>
                    <a:pt x="825" y="439"/>
                    <a:pt x="822" y="435"/>
                    <a:pt x="823" y="432"/>
                  </a:cubicBezTo>
                  <a:cubicBezTo>
                    <a:pt x="823" y="430"/>
                    <a:pt x="828" y="427"/>
                    <a:pt x="831" y="426"/>
                  </a:cubicBezTo>
                  <a:cubicBezTo>
                    <a:pt x="834" y="425"/>
                    <a:pt x="838" y="426"/>
                    <a:pt x="843" y="426"/>
                  </a:cubicBezTo>
                  <a:cubicBezTo>
                    <a:pt x="811" y="372"/>
                    <a:pt x="770" y="329"/>
                    <a:pt x="722" y="295"/>
                  </a:cubicBezTo>
                  <a:cubicBezTo>
                    <a:pt x="702" y="306"/>
                    <a:pt x="683" y="316"/>
                    <a:pt x="667" y="325"/>
                  </a:cubicBezTo>
                  <a:cubicBezTo>
                    <a:pt x="682" y="370"/>
                    <a:pt x="697" y="416"/>
                    <a:pt x="713" y="461"/>
                  </a:cubicBezTo>
                  <a:cubicBezTo>
                    <a:pt x="723" y="453"/>
                    <a:pt x="732" y="438"/>
                    <a:pt x="754" y="445"/>
                  </a:cubicBezTo>
                  <a:cubicBezTo>
                    <a:pt x="741" y="461"/>
                    <a:pt x="730" y="476"/>
                    <a:pt x="717" y="492"/>
                  </a:cubicBezTo>
                  <a:cubicBezTo>
                    <a:pt x="727" y="495"/>
                    <a:pt x="736" y="496"/>
                    <a:pt x="744" y="499"/>
                  </a:cubicBezTo>
                  <a:cubicBezTo>
                    <a:pt x="748" y="501"/>
                    <a:pt x="752" y="505"/>
                    <a:pt x="755" y="509"/>
                  </a:cubicBezTo>
                  <a:cubicBezTo>
                    <a:pt x="751" y="512"/>
                    <a:pt x="747" y="516"/>
                    <a:pt x="742" y="516"/>
                  </a:cubicBezTo>
                  <a:cubicBezTo>
                    <a:pt x="734" y="517"/>
                    <a:pt x="726" y="516"/>
                    <a:pt x="719" y="515"/>
                  </a:cubicBezTo>
                  <a:cubicBezTo>
                    <a:pt x="719" y="592"/>
                    <a:pt x="719" y="669"/>
                    <a:pt x="719" y="746"/>
                  </a:cubicBezTo>
                  <a:cubicBezTo>
                    <a:pt x="735" y="737"/>
                    <a:pt x="753" y="728"/>
                    <a:pt x="770" y="718"/>
                  </a:cubicBezTo>
                  <a:cubicBezTo>
                    <a:pt x="771" y="720"/>
                    <a:pt x="773" y="722"/>
                    <a:pt x="775" y="724"/>
                  </a:cubicBezTo>
                  <a:cubicBezTo>
                    <a:pt x="761" y="739"/>
                    <a:pt x="747" y="754"/>
                    <a:pt x="733" y="770"/>
                  </a:cubicBezTo>
                  <a:cubicBezTo>
                    <a:pt x="736" y="774"/>
                    <a:pt x="742" y="778"/>
                    <a:pt x="745" y="784"/>
                  </a:cubicBezTo>
                  <a:cubicBezTo>
                    <a:pt x="747" y="788"/>
                    <a:pt x="747" y="794"/>
                    <a:pt x="748" y="799"/>
                  </a:cubicBezTo>
                  <a:cubicBezTo>
                    <a:pt x="743" y="798"/>
                    <a:pt x="738" y="800"/>
                    <a:pt x="734" y="798"/>
                  </a:cubicBezTo>
                  <a:cubicBezTo>
                    <a:pt x="726" y="793"/>
                    <a:pt x="720" y="787"/>
                    <a:pt x="713" y="782"/>
                  </a:cubicBezTo>
                  <a:close/>
                  <a:moveTo>
                    <a:pt x="440" y="630"/>
                  </a:moveTo>
                  <a:cubicBezTo>
                    <a:pt x="428" y="626"/>
                    <a:pt x="417" y="623"/>
                    <a:pt x="406" y="618"/>
                  </a:cubicBezTo>
                  <a:cubicBezTo>
                    <a:pt x="402" y="616"/>
                    <a:pt x="400" y="610"/>
                    <a:pt x="397" y="607"/>
                  </a:cubicBezTo>
                  <a:cubicBezTo>
                    <a:pt x="402" y="605"/>
                    <a:pt x="407" y="602"/>
                    <a:pt x="412" y="602"/>
                  </a:cubicBezTo>
                  <a:cubicBezTo>
                    <a:pt x="423" y="604"/>
                    <a:pt x="434" y="606"/>
                    <a:pt x="448" y="609"/>
                  </a:cubicBezTo>
                  <a:cubicBezTo>
                    <a:pt x="454" y="528"/>
                    <a:pt x="460" y="449"/>
                    <a:pt x="467" y="365"/>
                  </a:cubicBezTo>
                  <a:cubicBezTo>
                    <a:pt x="458" y="376"/>
                    <a:pt x="451" y="383"/>
                    <a:pt x="445" y="390"/>
                  </a:cubicBezTo>
                  <a:cubicBezTo>
                    <a:pt x="428" y="409"/>
                    <a:pt x="407" y="422"/>
                    <a:pt x="381" y="424"/>
                  </a:cubicBezTo>
                  <a:cubicBezTo>
                    <a:pt x="347" y="427"/>
                    <a:pt x="323" y="407"/>
                    <a:pt x="320" y="373"/>
                  </a:cubicBezTo>
                  <a:cubicBezTo>
                    <a:pt x="319" y="365"/>
                    <a:pt x="319" y="356"/>
                    <a:pt x="318" y="348"/>
                  </a:cubicBezTo>
                  <a:cubicBezTo>
                    <a:pt x="317" y="347"/>
                    <a:pt x="315" y="347"/>
                    <a:pt x="313" y="347"/>
                  </a:cubicBezTo>
                  <a:cubicBezTo>
                    <a:pt x="302" y="373"/>
                    <a:pt x="290" y="399"/>
                    <a:pt x="278" y="428"/>
                  </a:cubicBezTo>
                  <a:cubicBezTo>
                    <a:pt x="291" y="425"/>
                    <a:pt x="300" y="423"/>
                    <a:pt x="309" y="421"/>
                  </a:cubicBezTo>
                  <a:cubicBezTo>
                    <a:pt x="310" y="423"/>
                    <a:pt x="311" y="425"/>
                    <a:pt x="312" y="427"/>
                  </a:cubicBezTo>
                  <a:cubicBezTo>
                    <a:pt x="301" y="437"/>
                    <a:pt x="289" y="447"/>
                    <a:pt x="277" y="458"/>
                  </a:cubicBezTo>
                  <a:cubicBezTo>
                    <a:pt x="290" y="469"/>
                    <a:pt x="303" y="479"/>
                    <a:pt x="314" y="491"/>
                  </a:cubicBezTo>
                  <a:cubicBezTo>
                    <a:pt x="318" y="495"/>
                    <a:pt x="318" y="503"/>
                    <a:pt x="319" y="509"/>
                  </a:cubicBezTo>
                  <a:cubicBezTo>
                    <a:pt x="313" y="509"/>
                    <a:pt x="306" y="509"/>
                    <a:pt x="302" y="506"/>
                  </a:cubicBezTo>
                  <a:cubicBezTo>
                    <a:pt x="289" y="497"/>
                    <a:pt x="278" y="487"/>
                    <a:pt x="266" y="477"/>
                  </a:cubicBezTo>
                  <a:cubicBezTo>
                    <a:pt x="247" y="514"/>
                    <a:pt x="233" y="626"/>
                    <a:pt x="242" y="665"/>
                  </a:cubicBezTo>
                  <a:cubicBezTo>
                    <a:pt x="250" y="663"/>
                    <a:pt x="258" y="661"/>
                    <a:pt x="266" y="660"/>
                  </a:cubicBezTo>
                  <a:cubicBezTo>
                    <a:pt x="267" y="661"/>
                    <a:pt x="268" y="663"/>
                    <a:pt x="269" y="664"/>
                  </a:cubicBezTo>
                  <a:cubicBezTo>
                    <a:pt x="262" y="674"/>
                    <a:pt x="255" y="684"/>
                    <a:pt x="248" y="694"/>
                  </a:cubicBezTo>
                  <a:cubicBezTo>
                    <a:pt x="240" y="707"/>
                    <a:pt x="237" y="718"/>
                    <a:pt x="253" y="728"/>
                  </a:cubicBezTo>
                  <a:cubicBezTo>
                    <a:pt x="262" y="733"/>
                    <a:pt x="271" y="741"/>
                    <a:pt x="279" y="748"/>
                  </a:cubicBezTo>
                  <a:cubicBezTo>
                    <a:pt x="282" y="751"/>
                    <a:pt x="283" y="756"/>
                    <a:pt x="285" y="760"/>
                  </a:cubicBezTo>
                  <a:cubicBezTo>
                    <a:pt x="281" y="762"/>
                    <a:pt x="276" y="765"/>
                    <a:pt x="272" y="764"/>
                  </a:cubicBezTo>
                  <a:cubicBezTo>
                    <a:pt x="263" y="761"/>
                    <a:pt x="255" y="756"/>
                    <a:pt x="248" y="753"/>
                  </a:cubicBezTo>
                  <a:cubicBezTo>
                    <a:pt x="256" y="888"/>
                    <a:pt x="304" y="1005"/>
                    <a:pt x="410" y="1098"/>
                  </a:cubicBezTo>
                  <a:cubicBezTo>
                    <a:pt x="413" y="1052"/>
                    <a:pt x="416" y="1008"/>
                    <a:pt x="418" y="966"/>
                  </a:cubicBezTo>
                  <a:cubicBezTo>
                    <a:pt x="412" y="967"/>
                    <a:pt x="406" y="969"/>
                    <a:pt x="399" y="971"/>
                  </a:cubicBezTo>
                  <a:cubicBezTo>
                    <a:pt x="400" y="964"/>
                    <a:pt x="401" y="957"/>
                    <a:pt x="403" y="951"/>
                  </a:cubicBezTo>
                  <a:cubicBezTo>
                    <a:pt x="407" y="943"/>
                    <a:pt x="413" y="936"/>
                    <a:pt x="418" y="928"/>
                  </a:cubicBezTo>
                  <a:cubicBezTo>
                    <a:pt x="431" y="910"/>
                    <a:pt x="429" y="900"/>
                    <a:pt x="410" y="888"/>
                  </a:cubicBezTo>
                  <a:cubicBezTo>
                    <a:pt x="403" y="883"/>
                    <a:pt x="398" y="876"/>
                    <a:pt x="391" y="870"/>
                  </a:cubicBezTo>
                  <a:cubicBezTo>
                    <a:pt x="393" y="868"/>
                    <a:pt x="394" y="866"/>
                    <a:pt x="395" y="864"/>
                  </a:cubicBezTo>
                  <a:cubicBezTo>
                    <a:pt x="406" y="867"/>
                    <a:pt x="416" y="870"/>
                    <a:pt x="428" y="874"/>
                  </a:cubicBezTo>
                  <a:cubicBezTo>
                    <a:pt x="433" y="806"/>
                    <a:pt x="437" y="739"/>
                    <a:pt x="441" y="672"/>
                  </a:cubicBezTo>
                  <a:cubicBezTo>
                    <a:pt x="435" y="676"/>
                    <a:pt x="432" y="682"/>
                    <a:pt x="429" y="687"/>
                  </a:cubicBezTo>
                  <a:cubicBezTo>
                    <a:pt x="426" y="690"/>
                    <a:pt x="422" y="691"/>
                    <a:pt x="419" y="694"/>
                  </a:cubicBezTo>
                  <a:cubicBezTo>
                    <a:pt x="417" y="690"/>
                    <a:pt x="413" y="685"/>
                    <a:pt x="414" y="681"/>
                  </a:cubicBezTo>
                  <a:cubicBezTo>
                    <a:pt x="416" y="673"/>
                    <a:pt x="419" y="665"/>
                    <a:pt x="423" y="658"/>
                  </a:cubicBezTo>
                  <a:cubicBezTo>
                    <a:pt x="428" y="649"/>
                    <a:pt x="434" y="640"/>
                    <a:pt x="440" y="630"/>
                  </a:cubicBezTo>
                  <a:close/>
                  <a:moveTo>
                    <a:pt x="237" y="454"/>
                  </a:moveTo>
                  <a:cubicBezTo>
                    <a:pt x="229" y="450"/>
                    <a:pt x="221" y="446"/>
                    <a:pt x="214" y="441"/>
                  </a:cubicBezTo>
                  <a:cubicBezTo>
                    <a:pt x="210" y="438"/>
                    <a:pt x="207" y="432"/>
                    <a:pt x="203" y="428"/>
                  </a:cubicBezTo>
                  <a:cubicBezTo>
                    <a:pt x="210" y="427"/>
                    <a:pt x="217" y="424"/>
                    <a:pt x="222" y="425"/>
                  </a:cubicBezTo>
                  <a:cubicBezTo>
                    <a:pt x="232" y="428"/>
                    <a:pt x="241" y="433"/>
                    <a:pt x="247" y="436"/>
                  </a:cubicBezTo>
                  <a:cubicBezTo>
                    <a:pt x="268" y="390"/>
                    <a:pt x="288" y="345"/>
                    <a:pt x="307" y="301"/>
                  </a:cubicBezTo>
                  <a:cubicBezTo>
                    <a:pt x="292" y="290"/>
                    <a:pt x="275" y="277"/>
                    <a:pt x="256" y="263"/>
                  </a:cubicBezTo>
                  <a:cubicBezTo>
                    <a:pt x="214" y="297"/>
                    <a:pt x="186" y="344"/>
                    <a:pt x="151" y="390"/>
                  </a:cubicBezTo>
                  <a:cubicBezTo>
                    <a:pt x="166" y="389"/>
                    <a:pt x="177" y="388"/>
                    <a:pt x="189" y="387"/>
                  </a:cubicBezTo>
                  <a:cubicBezTo>
                    <a:pt x="189" y="390"/>
                    <a:pt x="190" y="392"/>
                    <a:pt x="191" y="394"/>
                  </a:cubicBezTo>
                  <a:cubicBezTo>
                    <a:pt x="179" y="401"/>
                    <a:pt x="168" y="408"/>
                    <a:pt x="155" y="416"/>
                  </a:cubicBezTo>
                  <a:cubicBezTo>
                    <a:pt x="158" y="423"/>
                    <a:pt x="163" y="432"/>
                    <a:pt x="165" y="441"/>
                  </a:cubicBezTo>
                  <a:cubicBezTo>
                    <a:pt x="166" y="445"/>
                    <a:pt x="163" y="451"/>
                    <a:pt x="162" y="456"/>
                  </a:cubicBezTo>
                  <a:cubicBezTo>
                    <a:pt x="157" y="453"/>
                    <a:pt x="151" y="452"/>
                    <a:pt x="148" y="449"/>
                  </a:cubicBezTo>
                  <a:cubicBezTo>
                    <a:pt x="142" y="441"/>
                    <a:pt x="137" y="431"/>
                    <a:pt x="132" y="422"/>
                  </a:cubicBezTo>
                  <a:cubicBezTo>
                    <a:pt x="97" y="470"/>
                    <a:pt x="67" y="567"/>
                    <a:pt x="74" y="605"/>
                  </a:cubicBezTo>
                  <a:cubicBezTo>
                    <a:pt x="87" y="599"/>
                    <a:pt x="99" y="592"/>
                    <a:pt x="111" y="586"/>
                  </a:cubicBezTo>
                  <a:cubicBezTo>
                    <a:pt x="113" y="588"/>
                    <a:pt x="114" y="590"/>
                    <a:pt x="116" y="592"/>
                  </a:cubicBezTo>
                  <a:cubicBezTo>
                    <a:pt x="104" y="606"/>
                    <a:pt x="92" y="619"/>
                    <a:pt x="81" y="633"/>
                  </a:cubicBezTo>
                  <a:cubicBezTo>
                    <a:pt x="93" y="644"/>
                    <a:pt x="114" y="645"/>
                    <a:pt x="120" y="664"/>
                  </a:cubicBezTo>
                  <a:cubicBezTo>
                    <a:pt x="119" y="666"/>
                    <a:pt x="118" y="668"/>
                    <a:pt x="117" y="670"/>
                  </a:cubicBezTo>
                  <a:cubicBezTo>
                    <a:pt x="102" y="666"/>
                    <a:pt x="88" y="662"/>
                    <a:pt x="72" y="658"/>
                  </a:cubicBezTo>
                  <a:cubicBezTo>
                    <a:pt x="78" y="728"/>
                    <a:pt x="93" y="797"/>
                    <a:pt x="112" y="865"/>
                  </a:cubicBezTo>
                  <a:cubicBezTo>
                    <a:pt x="124" y="854"/>
                    <a:pt x="134" y="845"/>
                    <a:pt x="145" y="836"/>
                  </a:cubicBezTo>
                  <a:cubicBezTo>
                    <a:pt x="147" y="837"/>
                    <a:pt x="149" y="839"/>
                    <a:pt x="151" y="840"/>
                  </a:cubicBezTo>
                  <a:cubicBezTo>
                    <a:pt x="144" y="857"/>
                    <a:pt x="138" y="873"/>
                    <a:pt x="132" y="887"/>
                  </a:cubicBezTo>
                  <a:cubicBezTo>
                    <a:pt x="142" y="898"/>
                    <a:pt x="150" y="907"/>
                    <a:pt x="159" y="917"/>
                  </a:cubicBezTo>
                  <a:cubicBezTo>
                    <a:pt x="157" y="919"/>
                    <a:pt x="156" y="920"/>
                    <a:pt x="155" y="921"/>
                  </a:cubicBezTo>
                  <a:cubicBezTo>
                    <a:pt x="149" y="921"/>
                    <a:pt x="144" y="921"/>
                    <a:pt x="136" y="921"/>
                  </a:cubicBezTo>
                  <a:cubicBezTo>
                    <a:pt x="199" y="1019"/>
                    <a:pt x="271" y="1099"/>
                    <a:pt x="392" y="1116"/>
                  </a:cubicBezTo>
                  <a:cubicBezTo>
                    <a:pt x="370" y="1087"/>
                    <a:pt x="350" y="1057"/>
                    <a:pt x="326" y="1031"/>
                  </a:cubicBezTo>
                  <a:cubicBezTo>
                    <a:pt x="289" y="990"/>
                    <a:pt x="273" y="938"/>
                    <a:pt x="252" y="889"/>
                  </a:cubicBezTo>
                  <a:cubicBezTo>
                    <a:pt x="250" y="885"/>
                    <a:pt x="250" y="881"/>
                    <a:pt x="250" y="876"/>
                  </a:cubicBezTo>
                  <a:cubicBezTo>
                    <a:pt x="242" y="832"/>
                    <a:pt x="234" y="788"/>
                    <a:pt x="226" y="741"/>
                  </a:cubicBezTo>
                  <a:cubicBezTo>
                    <a:pt x="216" y="757"/>
                    <a:pt x="208" y="770"/>
                    <a:pt x="200" y="782"/>
                  </a:cubicBezTo>
                  <a:cubicBezTo>
                    <a:pt x="198" y="781"/>
                    <a:pt x="196" y="780"/>
                    <a:pt x="194" y="779"/>
                  </a:cubicBezTo>
                  <a:cubicBezTo>
                    <a:pt x="192" y="758"/>
                    <a:pt x="206" y="740"/>
                    <a:pt x="210" y="720"/>
                  </a:cubicBezTo>
                  <a:cubicBezTo>
                    <a:pt x="202" y="715"/>
                    <a:pt x="194" y="711"/>
                    <a:pt x="187" y="705"/>
                  </a:cubicBezTo>
                  <a:cubicBezTo>
                    <a:pt x="183" y="702"/>
                    <a:pt x="180" y="697"/>
                    <a:pt x="177" y="692"/>
                  </a:cubicBezTo>
                  <a:cubicBezTo>
                    <a:pt x="183" y="691"/>
                    <a:pt x="190" y="688"/>
                    <a:pt x="195" y="689"/>
                  </a:cubicBezTo>
                  <a:cubicBezTo>
                    <a:pt x="203" y="691"/>
                    <a:pt x="211" y="697"/>
                    <a:pt x="218" y="700"/>
                  </a:cubicBezTo>
                  <a:cubicBezTo>
                    <a:pt x="223" y="631"/>
                    <a:pt x="227" y="563"/>
                    <a:pt x="232" y="497"/>
                  </a:cubicBezTo>
                  <a:cubicBezTo>
                    <a:pt x="230" y="499"/>
                    <a:pt x="227" y="503"/>
                    <a:pt x="224" y="507"/>
                  </a:cubicBezTo>
                  <a:cubicBezTo>
                    <a:pt x="220" y="512"/>
                    <a:pt x="217" y="517"/>
                    <a:pt x="213" y="522"/>
                  </a:cubicBezTo>
                  <a:cubicBezTo>
                    <a:pt x="203" y="507"/>
                    <a:pt x="203" y="507"/>
                    <a:pt x="237" y="454"/>
                  </a:cubicBezTo>
                  <a:close/>
                  <a:moveTo>
                    <a:pt x="570" y="413"/>
                  </a:moveTo>
                  <a:cubicBezTo>
                    <a:pt x="580" y="409"/>
                    <a:pt x="593" y="408"/>
                    <a:pt x="599" y="401"/>
                  </a:cubicBezTo>
                  <a:cubicBezTo>
                    <a:pt x="615" y="380"/>
                    <a:pt x="605" y="338"/>
                    <a:pt x="583" y="323"/>
                  </a:cubicBezTo>
                  <a:cubicBezTo>
                    <a:pt x="571" y="315"/>
                    <a:pt x="560" y="305"/>
                    <a:pt x="550" y="295"/>
                  </a:cubicBezTo>
                  <a:cubicBezTo>
                    <a:pt x="546" y="291"/>
                    <a:pt x="545" y="280"/>
                    <a:pt x="548" y="276"/>
                  </a:cubicBezTo>
                  <a:cubicBezTo>
                    <a:pt x="551" y="272"/>
                    <a:pt x="560" y="273"/>
                    <a:pt x="567" y="272"/>
                  </a:cubicBezTo>
                  <a:cubicBezTo>
                    <a:pt x="569" y="272"/>
                    <a:pt x="571" y="275"/>
                    <a:pt x="574" y="277"/>
                  </a:cubicBezTo>
                  <a:cubicBezTo>
                    <a:pt x="593" y="289"/>
                    <a:pt x="608" y="306"/>
                    <a:pt x="638" y="301"/>
                  </a:cubicBezTo>
                  <a:cubicBezTo>
                    <a:pt x="667" y="295"/>
                    <a:pt x="692" y="288"/>
                    <a:pt x="708" y="263"/>
                  </a:cubicBezTo>
                  <a:cubicBezTo>
                    <a:pt x="719" y="245"/>
                    <a:pt x="708" y="224"/>
                    <a:pt x="687" y="223"/>
                  </a:cubicBezTo>
                  <a:cubicBezTo>
                    <a:pt x="664" y="222"/>
                    <a:pt x="640" y="223"/>
                    <a:pt x="617" y="222"/>
                  </a:cubicBezTo>
                  <a:cubicBezTo>
                    <a:pt x="611" y="222"/>
                    <a:pt x="601" y="219"/>
                    <a:pt x="599" y="214"/>
                  </a:cubicBezTo>
                  <a:cubicBezTo>
                    <a:pt x="594" y="205"/>
                    <a:pt x="602" y="200"/>
                    <a:pt x="611" y="196"/>
                  </a:cubicBezTo>
                  <a:cubicBezTo>
                    <a:pt x="626" y="189"/>
                    <a:pt x="642" y="182"/>
                    <a:pt x="657" y="173"/>
                  </a:cubicBezTo>
                  <a:cubicBezTo>
                    <a:pt x="675" y="162"/>
                    <a:pt x="691" y="124"/>
                    <a:pt x="686" y="104"/>
                  </a:cubicBezTo>
                  <a:cubicBezTo>
                    <a:pt x="684" y="98"/>
                    <a:pt x="681" y="92"/>
                    <a:pt x="677" y="89"/>
                  </a:cubicBezTo>
                  <a:cubicBezTo>
                    <a:pt x="661" y="76"/>
                    <a:pt x="644" y="71"/>
                    <a:pt x="624" y="79"/>
                  </a:cubicBezTo>
                  <a:cubicBezTo>
                    <a:pt x="602" y="87"/>
                    <a:pt x="583" y="100"/>
                    <a:pt x="570" y="120"/>
                  </a:cubicBezTo>
                  <a:cubicBezTo>
                    <a:pt x="559" y="138"/>
                    <a:pt x="549" y="156"/>
                    <a:pt x="537" y="174"/>
                  </a:cubicBezTo>
                  <a:cubicBezTo>
                    <a:pt x="534" y="179"/>
                    <a:pt x="526" y="181"/>
                    <a:pt x="520" y="184"/>
                  </a:cubicBezTo>
                  <a:cubicBezTo>
                    <a:pt x="517" y="178"/>
                    <a:pt x="515" y="171"/>
                    <a:pt x="513" y="164"/>
                  </a:cubicBezTo>
                  <a:cubicBezTo>
                    <a:pt x="513" y="161"/>
                    <a:pt x="516" y="158"/>
                    <a:pt x="517" y="155"/>
                  </a:cubicBezTo>
                  <a:cubicBezTo>
                    <a:pt x="524" y="123"/>
                    <a:pt x="531" y="92"/>
                    <a:pt x="525" y="59"/>
                  </a:cubicBezTo>
                  <a:cubicBezTo>
                    <a:pt x="521" y="34"/>
                    <a:pt x="504" y="20"/>
                    <a:pt x="479" y="26"/>
                  </a:cubicBezTo>
                  <a:cubicBezTo>
                    <a:pt x="461" y="30"/>
                    <a:pt x="444" y="38"/>
                    <a:pt x="429" y="47"/>
                  </a:cubicBezTo>
                  <a:cubicBezTo>
                    <a:pt x="416" y="55"/>
                    <a:pt x="407" y="69"/>
                    <a:pt x="408" y="87"/>
                  </a:cubicBezTo>
                  <a:cubicBezTo>
                    <a:pt x="410" y="126"/>
                    <a:pt x="421" y="162"/>
                    <a:pt x="445" y="194"/>
                  </a:cubicBezTo>
                  <a:cubicBezTo>
                    <a:pt x="446" y="195"/>
                    <a:pt x="447" y="196"/>
                    <a:pt x="447" y="197"/>
                  </a:cubicBezTo>
                  <a:cubicBezTo>
                    <a:pt x="447" y="203"/>
                    <a:pt x="447" y="210"/>
                    <a:pt x="448" y="217"/>
                  </a:cubicBezTo>
                  <a:cubicBezTo>
                    <a:pt x="441" y="217"/>
                    <a:pt x="434" y="218"/>
                    <a:pt x="428" y="216"/>
                  </a:cubicBezTo>
                  <a:cubicBezTo>
                    <a:pt x="420" y="213"/>
                    <a:pt x="413" y="206"/>
                    <a:pt x="406" y="201"/>
                  </a:cubicBezTo>
                  <a:cubicBezTo>
                    <a:pt x="364" y="176"/>
                    <a:pt x="320" y="177"/>
                    <a:pt x="276" y="194"/>
                  </a:cubicBezTo>
                  <a:cubicBezTo>
                    <a:pt x="263" y="199"/>
                    <a:pt x="256" y="210"/>
                    <a:pt x="262" y="224"/>
                  </a:cubicBezTo>
                  <a:cubicBezTo>
                    <a:pt x="278" y="263"/>
                    <a:pt x="322" y="284"/>
                    <a:pt x="363" y="270"/>
                  </a:cubicBezTo>
                  <a:cubicBezTo>
                    <a:pt x="387" y="262"/>
                    <a:pt x="410" y="254"/>
                    <a:pt x="435" y="262"/>
                  </a:cubicBezTo>
                  <a:cubicBezTo>
                    <a:pt x="442" y="264"/>
                    <a:pt x="447" y="271"/>
                    <a:pt x="453" y="276"/>
                  </a:cubicBezTo>
                  <a:cubicBezTo>
                    <a:pt x="446" y="280"/>
                    <a:pt x="439" y="284"/>
                    <a:pt x="432" y="288"/>
                  </a:cubicBezTo>
                  <a:cubicBezTo>
                    <a:pt x="431" y="289"/>
                    <a:pt x="429" y="288"/>
                    <a:pt x="427" y="288"/>
                  </a:cubicBezTo>
                  <a:cubicBezTo>
                    <a:pt x="395" y="283"/>
                    <a:pt x="372" y="301"/>
                    <a:pt x="349" y="319"/>
                  </a:cubicBezTo>
                  <a:cubicBezTo>
                    <a:pt x="346" y="321"/>
                    <a:pt x="344" y="326"/>
                    <a:pt x="344" y="329"/>
                  </a:cubicBezTo>
                  <a:cubicBezTo>
                    <a:pt x="343" y="346"/>
                    <a:pt x="342" y="362"/>
                    <a:pt x="344" y="379"/>
                  </a:cubicBezTo>
                  <a:cubicBezTo>
                    <a:pt x="347" y="396"/>
                    <a:pt x="362" y="404"/>
                    <a:pt x="379" y="402"/>
                  </a:cubicBezTo>
                  <a:cubicBezTo>
                    <a:pt x="399" y="399"/>
                    <a:pt x="415" y="391"/>
                    <a:pt x="427" y="376"/>
                  </a:cubicBezTo>
                  <a:cubicBezTo>
                    <a:pt x="440" y="361"/>
                    <a:pt x="453" y="344"/>
                    <a:pt x="466" y="328"/>
                  </a:cubicBezTo>
                  <a:cubicBezTo>
                    <a:pt x="474" y="318"/>
                    <a:pt x="490" y="317"/>
                    <a:pt x="497" y="327"/>
                  </a:cubicBezTo>
                  <a:cubicBezTo>
                    <a:pt x="500" y="332"/>
                    <a:pt x="501" y="340"/>
                    <a:pt x="501" y="346"/>
                  </a:cubicBezTo>
                  <a:cubicBezTo>
                    <a:pt x="504" y="390"/>
                    <a:pt x="529" y="414"/>
                    <a:pt x="570"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3" name="Freeform 7">
              <a:extLst>
                <a:ext uri="{FF2B5EF4-FFF2-40B4-BE49-F238E27FC236}">
                  <a16:creationId xmlns:a16="http://schemas.microsoft.com/office/drawing/2014/main" xmlns="" id="{E738EA8E-E873-4C09-8E03-F69C3A116056}"/>
                </a:ext>
              </a:extLst>
            </p:cNvPr>
            <p:cNvSpPr>
              <a:spLocks noEditPoints="1"/>
            </p:cNvSpPr>
            <p:nvPr/>
          </p:nvSpPr>
          <p:spPr bwMode="auto">
            <a:xfrm>
              <a:off x="1877" y="1190"/>
              <a:ext cx="148" cy="141"/>
            </a:xfrm>
            <a:custGeom>
              <a:avLst/>
              <a:gdLst>
                <a:gd name="T0" fmla="*/ 71 w 71"/>
                <a:gd name="T1" fmla="*/ 30 h 67"/>
                <a:gd name="T2" fmla="*/ 36 w 71"/>
                <a:gd name="T3" fmla="*/ 67 h 67"/>
                <a:gd name="T4" fmla="*/ 0 w 71"/>
                <a:gd name="T5" fmla="*/ 33 h 67"/>
                <a:gd name="T6" fmla="*/ 43 w 71"/>
                <a:gd name="T7" fmla="*/ 0 h 67"/>
                <a:gd name="T8" fmla="*/ 71 w 71"/>
                <a:gd name="T9" fmla="*/ 30 h 67"/>
                <a:gd name="T10" fmla="*/ 18 w 71"/>
                <a:gd name="T11" fmla="*/ 39 h 67"/>
                <a:gd name="T12" fmla="*/ 34 w 71"/>
                <a:gd name="T13" fmla="*/ 46 h 67"/>
                <a:gd name="T14" fmla="*/ 48 w 71"/>
                <a:gd name="T15" fmla="*/ 37 h 67"/>
                <a:gd name="T16" fmla="*/ 48 w 71"/>
                <a:gd name="T17" fmla="*/ 27 h 67"/>
                <a:gd name="T18" fmla="*/ 32 w 71"/>
                <a:gd name="T19" fmla="*/ 29 h 67"/>
                <a:gd name="T20" fmla="*/ 18 w 71"/>
                <a:gd name="T2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7">
                  <a:moveTo>
                    <a:pt x="71" y="30"/>
                  </a:moveTo>
                  <a:cubicBezTo>
                    <a:pt x="70" y="51"/>
                    <a:pt x="56" y="67"/>
                    <a:pt x="36" y="67"/>
                  </a:cubicBezTo>
                  <a:cubicBezTo>
                    <a:pt x="17" y="67"/>
                    <a:pt x="0" y="50"/>
                    <a:pt x="0" y="33"/>
                  </a:cubicBezTo>
                  <a:cubicBezTo>
                    <a:pt x="0" y="8"/>
                    <a:pt x="11" y="0"/>
                    <a:pt x="43" y="0"/>
                  </a:cubicBezTo>
                  <a:cubicBezTo>
                    <a:pt x="61" y="0"/>
                    <a:pt x="71" y="11"/>
                    <a:pt x="71" y="30"/>
                  </a:cubicBezTo>
                  <a:close/>
                  <a:moveTo>
                    <a:pt x="18" y="39"/>
                  </a:moveTo>
                  <a:cubicBezTo>
                    <a:pt x="25" y="42"/>
                    <a:pt x="30" y="46"/>
                    <a:pt x="34" y="46"/>
                  </a:cubicBezTo>
                  <a:cubicBezTo>
                    <a:pt x="39" y="45"/>
                    <a:pt x="45" y="41"/>
                    <a:pt x="48" y="37"/>
                  </a:cubicBezTo>
                  <a:cubicBezTo>
                    <a:pt x="50" y="35"/>
                    <a:pt x="48" y="30"/>
                    <a:pt x="48" y="27"/>
                  </a:cubicBezTo>
                  <a:cubicBezTo>
                    <a:pt x="42" y="27"/>
                    <a:pt x="37" y="27"/>
                    <a:pt x="32" y="29"/>
                  </a:cubicBezTo>
                  <a:cubicBezTo>
                    <a:pt x="28" y="31"/>
                    <a:pt x="24" y="34"/>
                    <a:pt x="1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
              <a:extLst>
                <a:ext uri="{FF2B5EF4-FFF2-40B4-BE49-F238E27FC236}">
                  <a16:creationId xmlns:a16="http://schemas.microsoft.com/office/drawing/2014/main" xmlns="" id="{C26D2BE5-8A7F-4105-9E5E-C5B54DD9BE4C}"/>
                </a:ext>
              </a:extLst>
            </p:cNvPr>
            <p:cNvSpPr>
              <a:spLocks/>
            </p:cNvSpPr>
            <p:nvPr/>
          </p:nvSpPr>
          <p:spPr bwMode="auto">
            <a:xfrm>
              <a:off x="753" y="3065"/>
              <a:ext cx="2304" cy="830"/>
            </a:xfrm>
            <a:custGeom>
              <a:avLst/>
              <a:gdLst>
                <a:gd name="T0" fmla="*/ 13 w 1099"/>
                <a:gd name="T1" fmla="*/ 29 h 396"/>
                <a:gd name="T2" fmla="*/ 405 w 1099"/>
                <a:gd name="T3" fmla="*/ 47 h 396"/>
                <a:gd name="T4" fmla="*/ 736 w 1099"/>
                <a:gd name="T5" fmla="*/ 72 h 396"/>
                <a:gd name="T6" fmla="*/ 973 w 1099"/>
                <a:gd name="T7" fmla="*/ 91 h 396"/>
                <a:gd name="T8" fmla="*/ 1046 w 1099"/>
                <a:gd name="T9" fmla="*/ 164 h 396"/>
                <a:gd name="T10" fmla="*/ 996 w 1099"/>
                <a:gd name="T11" fmla="*/ 297 h 396"/>
                <a:gd name="T12" fmla="*/ 771 w 1099"/>
                <a:gd name="T13" fmla="*/ 376 h 396"/>
                <a:gd name="T14" fmla="*/ 494 w 1099"/>
                <a:gd name="T15" fmla="*/ 333 h 396"/>
                <a:gd name="T16" fmla="*/ 256 w 1099"/>
                <a:gd name="T17" fmla="*/ 277 h 396"/>
                <a:gd name="T18" fmla="*/ 120 w 1099"/>
                <a:gd name="T19" fmla="*/ 232 h 396"/>
                <a:gd name="T20" fmla="*/ 62 w 1099"/>
                <a:gd name="T21" fmla="*/ 148 h 396"/>
                <a:gd name="T22" fmla="*/ 28 w 1099"/>
                <a:gd name="T23" fmla="*/ 35 h 396"/>
                <a:gd name="T24" fmla="*/ 9 w 1099"/>
                <a:gd name="T25" fmla="*/ 40 h 396"/>
                <a:gd name="T26" fmla="*/ 62 w 1099"/>
                <a:gd name="T27" fmla="*/ 201 h 396"/>
                <a:gd name="T28" fmla="*/ 277 w 1099"/>
                <a:gd name="T29" fmla="*/ 302 h 396"/>
                <a:gd name="T30" fmla="*/ 786 w 1099"/>
                <a:gd name="T31" fmla="*/ 396 h 396"/>
                <a:gd name="T32" fmla="*/ 999 w 1099"/>
                <a:gd name="T33" fmla="*/ 324 h 396"/>
                <a:gd name="T34" fmla="*/ 1039 w 1099"/>
                <a:gd name="T35" fmla="*/ 109 h 396"/>
                <a:gd name="T36" fmla="*/ 836 w 1099"/>
                <a:gd name="T37" fmla="*/ 52 h 396"/>
                <a:gd name="T38" fmla="*/ 719 w 1099"/>
                <a:gd name="T39" fmla="*/ 52 h 396"/>
                <a:gd name="T40" fmla="*/ 569 w 1099"/>
                <a:gd name="T41" fmla="*/ 43 h 396"/>
                <a:gd name="T42" fmla="*/ 13 w 1099"/>
                <a:gd name="T43" fmla="*/ 9 h 396"/>
                <a:gd name="T44" fmla="*/ 13 w 1099"/>
                <a:gd name="T45" fmla="*/ 2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9" h="396">
                  <a:moveTo>
                    <a:pt x="13" y="29"/>
                  </a:moveTo>
                  <a:cubicBezTo>
                    <a:pt x="144" y="23"/>
                    <a:pt x="274" y="34"/>
                    <a:pt x="405" y="47"/>
                  </a:cubicBezTo>
                  <a:cubicBezTo>
                    <a:pt x="515" y="58"/>
                    <a:pt x="625" y="73"/>
                    <a:pt x="736" y="72"/>
                  </a:cubicBezTo>
                  <a:cubicBezTo>
                    <a:pt x="814" y="71"/>
                    <a:pt x="898" y="66"/>
                    <a:pt x="973" y="91"/>
                  </a:cubicBezTo>
                  <a:cubicBezTo>
                    <a:pt x="1008" y="103"/>
                    <a:pt x="1037" y="127"/>
                    <a:pt x="1046" y="164"/>
                  </a:cubicBezTo>
                  <a:cubicBezTo>
                    <a:pt x="1058" y="211"/>
                    <a:pt x="1025" y="263"/>
                    <a:pt x="996" y="297"/>
                  </a:cubicBezTo>
                  <a:cubicBezTo>
                    <a:pt x="939" y="364"/>
                    <a:pt x="854" y="377"/>
                    <a:pt x="771" y="376"/>
                  </a:cubicBezTo>
                  <a:cubicBezTo>
                    <a:pt x="677" y="374"/>
                    <a:pt x="584" y="354"/>
                    <a:pt x="494" y="333"/>
                  </a:cubicBezTo>
                  <a:cubicBezTo>
                    <a:pt x="414" y="314"/>
                    <a:pt x="336" y="293"/>
                    <a:pt x="256" y="277"/>
                  </a:cubicBezTo>
                  <a:cubicBezTo>
                    <a:pt x="209" y="268"/>
                    <a:pt x="161" y="257"/>
                    <a:pt x="120" y="232"/>
                  </a:cubicBezTo>
                  <a:cubicBezTo>
                    <a:pt x="86" y="212"/>
                    <a:pt x="74" y="183"/>
                    <a:pt x="62" y="148"/>
                  </a:cubicBezTo>
                  <a:cubicBezTo>
                    <a:pt x="48" y="111"/>
                    <a:pt x="38" y="73"/>
                    <a:pt x="28" y="35"/>
                  </a:cubicBezTo>
                  <a:cubicBezTo>
                    <a:pt x="25" y="22"/>
                    <a:pt x="6" y="28"/>
                    <a:pt x="9" y="40"/>
                  </a:cubicBezTo>
                  <a:cubicBezTo>
                    <a:pt x="22" y="94"/>
                    <a:pt x="37" y="151"/>
                    <a:pt x="62" y="201"/>
                  </a:cubicBezTo>
                  <a:cubicBezTo>
                    <a:pt x="99" y="274"/>
                    <a:pt x="206" y="288"/>
                    <a:pt x="277" y="302"/>
                  </a:cubicBezTo>
                  <a:cubicBezTo>
                    <a:pt x="447" y="334"/>
                    <a:pt x="612" y="396"/>
                    <a:pt x="786" y="396"/>
                  </a:cubicBezTo>
                  <a:cubicBezTo>
                    <a:pt x="864" y="396"/>
                    <a:pt x="942" y="380"/>
                    <a:pt x="999" y="324"/>
                  </a:cubicBezTo>
                  <a:cubicBezTo>
                    <a:pt x="1054" y="269"/>
                    <a:pt x="1099" y="175"/>
                    <a:pt x="1039" y="109"/>
                  </a:cubicBezTo>
                  <a:cubicBezTo>
                    <a:pt x="991" y="56"/>
                    <a:pt x="901" y="53"/>
                    <a:pt x="836" y="52"/>
                  </a:cubicBezTo>
                  <a:cubicBezTo>
                    <a:pt x="797" y="51"/>
                    <a:pt x="758" y="52"/>
                    <a:pt x="719" y="52"/>
                  </a:cubicBezTo>
                  <a:cubicBezTo>
                    <a:pt x="669" y="53"/>
                    <a:pt x="619" y="48"/>
                    <a:pt x="569" y="43"/>
                  </a:cubicBezTo>
                  <a:cubicBezTo>
                    <a:pt x="384" y="27"/>
                    <a:pt x="199" y="0"/>
                    <a:pt x="13" y="9"/>
                  </a:cubicBezTo>
                  <a:cubicBezTo>
                    <a:pt x="0" y="10"/>
                    <a:pt x="0" y="30"/>
                    <a:pt x="1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
              <a:extLst>
                <a:ext uri="{FF2B5EF4-FFF2-40B4-BE49-F238E27FC236}">
                  <a16:creationId xmlns:a16="http://schemas.microsoft.com/office/drawing/2014/main" xmlns="" id="{C7F61342-3CEC-4E31-A188-05880CB3BD63}"/>
                </a:ext>
              </a:extLst>
            </p:cNvPr>
            <p:cNvSpPr>
              <a:spLocks/>
            </p:cNvSpPr>
            <p:nvPr/>
          </p:nvSpPr>
          <p:spPr bwMode="auto">
            <a:xfrm>
              <a:off x="816" y="3199"/>
              <a:ext cx="2180" cy="283"/>
            </a:xfrm>
            <a:custGeom>
              <a:avLst/>
              <a:gdLst>
                <a:gd name="T0" fmla="*/ 38 w 1040"/>
                <a:gd name="T1" fmla="*/ 74 h 135"/>
                <a:gd name="T2" fmla="*/ 41 w 1040"/>
                <a:gd name="T3" fmla="*/ 66 h 135"/>
                <a:gd name="T4" fmla="*/ 66 w 1040"/>
                <a:gd name="T5" fmla="*/ 52 h 135"/>
                <a:gd name="T6" fmla="*/ 130 w 1040"/>
                <a:gd name="T7" fmla="*/ 26 h 135"/>
                <a:gd name="T8" fmla="*/ 265 w 1040"/>
                <a:gd name="T9" fmla="*/ 43 h 135"/>
                <a:gd name="T10" fmla="*/ 385 w 1040"/>
                <a:gd name="T11" fmla="*/ 83 h 135"/>
                <a:gd name="T12" fmla="*/ 519 w 1040"/>
                <a:gd name="T13" fmla="*/ 104 h 135"/>
                <a:gd name="T14" fmla="*/ 773 w 1040"/>
                <a:gd name="T15" fmla="*/ 86 h 135"/>
                <a:gd name="T16" fmla="*/ 1027 w 1040"/>
                <a:gd name="T17" fmla="*/ 133 h 135"/>
                <a:gd name="T18" fmla="*/ 1027 w 1040"/>
                <a:gd name="T19" fmla="*/ 113 h 135"/>
                <a:gd name="T20" fmla="*/ 893 w 1040"/>
                <a:gd name="T21" fmla="*/ 81 h 135"/>
                <a:gd name="T22" fmla="*/ 752 w 1040"/>
                <a:gd name="T23" fmla="*/ 69 h 135"/>
                <a:gd name="T24" fmla="*/ 462 w 1040"/>
                <a:gd name="T25" fmla="*/ 78 h 135"/>
                <a:gd name="T26" fmla="*/ 315 w 1040"/>
                <a:gd name="T27" fmla="*/ 39 h 135"/>
                <a:gd name="T28" fmla="*/ 178 w 1040"/>
                <a:gd name="T29" fmla="*/ 5 h 135"/>
                <a:gd name="T30" fmla="*/ 50 w 1040"/>
                <a:gd name="T31" fmla="*/ 38 h 135"/>
                <a:gd name="T32" fmla="*/ 24 w 1040"/>
                <a:gd name="T33" fmla="*/ 89 h 135"/>
                <a:gd name="T34" fmla="*/ 38 w 1040"/>
                <a:gd name="T35" fmla="*/ 7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0" h="135">
                  <a:moveTo>
                    <a:pt x="38" y="74"/>
                  </a:moveTo>
                  <a:cubicBezTo>
                    <a:pt x="33" y="69"/>
                    <a:pt x="36" y="70"/>
                    <a:pt x="41" y="66"/>
                  </a:cubicBezTo>
                  <a:cubicBezTo>
                    <a:pt x="49" y="62"/>
                    <a:pt x="58" y="57"/>
                    <a:pt x="66" y="52"/>
                  </a:cubicBezTo>
                  <a:cubicBezTo>
                    <a:pt x="86" y="40"/>
                    <a:pt x="106" y="31"/>
                    <a:pt x="130" y="26"/>
                  </a:cubicBezTo>
                  <a:cubicBezTo>
                    <a:pt x="175" y="18"/>
                    <a:pt x="223" y="30"/>
                    <a:pt x="265" y="43"/>
                  </a:cubicBezTo>
                  <a:cubicBezTo>
                    <a:pt x="306" y="56"/>
                    <a:pt x="344" y="73"/>
                    <a:pt x="385" y="83"/>
                  </a:cubicBezTo>
                  <a:cubicBezTo>
                    <a:pt x="429" y="94"/>
                    <a:pt x="474" y="101"/>
                    <a:pt x="519" y="104"/>
                  </a:cubicBezTo>
                  <a:cubicBezTo>
                    <a:pt x="604" y="109"/>
                    <a:pt x="689" y="97"/>
                    <a:pt x="773" y="86"/>
                  </a:cubicBezTo>
                  <a:cubicBezTo>
                    <a:pt x="861" y="76"/>
                    <a:pt x="941" y="126"/>
                    <a:pt x="1027" y="133"/>
                  </a:cubicBezTo>
                  <a:cubicBezTo>
                    <a:pt x="1040" y="135"/>
                    <a:pt x="1040" y="115"/>
                    <a:pt x="1027" y="113"/>
                  </a:cubicBezTo>
                  <a:cubicBezTo>
                    <a:pt x="981" y="110"/>
                    <a:pt x="937" y="94"/>
                    <a:pt x="893" y="81"/>
                  </a:cubicBezTo>
                  <a:cubicBezTo>
                    <a:pt x="846" y="67"/>
                    <a:pt x="801" y="63"/>
                    <a:pt x="752" y="69"/>
                  </a:cubicBezTo>
                  <a:cubicBezTo>
                    <a:pt x="655" y="81"/>
                    <a:pt x="559" y="92"/>
                    <a:pt x="462" y="78"/>
                  </a:cubicBezTo>
                  <a:cubicBezTo>
                    <a:pt x="411" y="71"/>
                    <a:pt x="363" y="56"/>
                    <a:pt x="315" y="39"/>
                  </a:cubicBezTo>
                  <a:cubicBezTo>
                    <a:pt x="270" y="23"/>
                    <a:pt x="225" y="9"/>
                    <a:pt x="178" y="5"/>
                  </a:cubicBezTo>
                  <a:cubicBezTo>
                    <a:pt x="131" y="0"/>
                    <a:pt x="90" y="14"/>
                    <a:pt x="50" y="38"/>
                  </a:cubicBezTo>
                  <a:cubicBezTo>
                    <a:pt x="29" y="51"/>
                    <a:pt x="0" y="63"/>
                    <a:pt x="24" y="89"/>
                  </a:cubicBezTo>
                  <a:cubicBezTo>
                    <a:pt x="33" y="98"/>
                    <a:pt x="47" y="84"/>
                    <a:pt x="3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0">
              <a:extLst>
                <a:ext uri="{FF2B5EF4-FFF2-40B4-BE49-F238E27FC236}">
                  <a16:creationId xmlns:a16="http://schemas.microsoft.com/office/drawing/2014/main" xmlns="" id="{D9D83D74-87A7-4918-ABFF-12242018C840}"/>
                </a:ext>
              </a:extLst>
            </p:cNvPr>
            <p:cNvSpPr>
              <a:spLocks/>
            </p:cNvSpPr>
            <p:nvPr/>
          </p:nvSpPr>
          <p:spPr bwMode="auto">
            <a:xfrm>
              <a:off x="916" y="3371"/>
              <a:ext cx="2009" cy="367"/>
            </a:xfrm>
            <a:custGeom>
              <a:avLst/>
              <a:gdLst>
                <a:gd name="T0" fmla="*/ 34 w 958"/>
                <a:gd name="T1" fmla="*/ 62 h 175"/>
                <a:gd name="T2" fmla="*/ 21 w 958"/>
                <a:gd name="T3" fmla="*/ 60 h 175"/>
                <a:gd name="T4" fmla="*/ 25 w 958"/>
                <a:gd name="T5" fmla="*/ 62 h 175"/>
                <a:gd name="T6" fmla="*/ 43 w 958"/>
                <a:gd name="T7" fmla="*/ 49 h 175"/>
                <a:gd name="T8" fmla="*/ 93 w 958"/>
                <a:gd name="T9" fmla="*/ 27 h 175"/>
                <a:gd name="T10" fmla="*/ 206 w 958"/>
                <a:gd name="T11" fmla="*/ 30 h 175"/>
                <a:gd name="T12" fmla="*/ 419 w 958"/>
                <a:gd name="T13" fmla="*/ 109 h 175"/>
                <a:gd name="T14" fmla="*/ 940 w 958"/>
                <a:gd name="T15" fmla="*/ 135 h 175"/>
                <a:gd name="T16" fmla="*/ 945 w 958"/>
                <a:gd name="T17" fmla="*/ 116 h 175"/>
                <a:gd name="T18" fmla="*/ 659 w 958"/>
                <a:gd name="T19" fmla="*/ 108 h 175"/>
                <a:gd name="T20" fmla="*/ 511 w 958"/>
                <a:gd name="T21" fmla="*/ 110 h 175"/>
                <a:gd name="T22" fmla="*/ 369 w 958"/>
                <a:gd name="T23" fmla="*/ 67 h 175"/>
                <a:gd name="T24" fmla="*/ 134 w 958"/>
                <a:gd name="T25" fmla="*/ 2 h 175"/>
                <a:gd name="T26" fmla="*/ 27 w 958"/>
                <a:gd name="T27" fmla="*/ 35 h 175"/>
                <a:gd name="T28" fmla="*/ 4 w 958"/>
                <a:gd name="T29" fmla="*/ 70 h 175"/>
                <a:gd name="T30" fmla="*/ 28 w 958"/>
                <a:gd name="T31" fmla="*/ 81 h 175"/>
                <a:gd name="T32" fmla="*/ 34 w 958"/>
                <a:gd name="T33" fmla="*/ 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8" h="175">
                  <a:moveTo>
                    <a:pt x="34" y="62"/>
                  </a:moveTo>
                  <a:cubicBezTo>
                    <a:pt x="29" y="60"/>
                    <a:pt x="25" y="60"/>
                    <a:pt x="21" y="60"/>
                  </a:cubicBezTo>
                  <a:cubicBezTo>
                    <a:pt x="16" y="60"/>
                    <a:pt x="18" y="61"/>
                    <a:pt x="25" y="62"/>
                  </a:cubicBezTo>
                  <a:cubicBezTo>
                    <a:pt x="30" y="57"/>
                    <a:pt x="36" y="53"/>
                    <a:pt x="43" y="49"/>
                  </a:cubicBezTo>
                  <a:cubicBezTo>
                    <a:pt x="58" y="39"/>
                    <a:pt x="75" y="32"/>
                    <a:pt x="93" y="27"/>
                  </a:cubicBezTo>
                  <a:cubicBezTo>
                    <a:pt x="130" y="17"/>
                    <a:pt x="169" y="22"/>
                    <a:pt x="206" y="30"/>
                  </a:cubicBezTo>
                  <a:cubicBezTo>
                    <a:pt x="280" y="46"/>
                    <a:pt x="349" y="82"/>
                    <a:pt x="419" y="109"/>
                  </a:cubicBezTo>
                  <a:cubicBezTo>
                    <a:pt x="587" y="175"/>
                    <a:pt x="770" y="82"/>
                    <a:pt x="940" y="135"/>
                  </a:cubicBezTo>
                  <a:cubicBezTo>
                    <a:pt x="952" y="139"/>
                    <a:pt x="958" y="120"/>
                    <a:pt x="945" y="116"/>
                  </a:cubicBezTo>
                  <a:cubicBezTo>
                    <a:pt x="852" y="87"/>
                    <a:pt x="755" y="100"/>
                    <a:pt x="659" y="108"/>
                  </a:cubicBezTo>
                  <a:cubicBezTo>
                    <a:pt x="610" y="113"/>
                    <a:pt x="561" y="115"/>
                    <a:pt x="511" y="110"/>
                  </a:cubicBezTo>
                  <a:cubicBezTo>
                    <a:pt x="461" y="105"/>
                    <a:pt x="415" y="87"/>
                    <a:pt x="369" y="67"/>
                  </a:cubicBezTo>
                  <a:cubicBezTo>
                    <a:pt x="294" y="35"/>
                    <a:pt x="217" y="0"/>
                    <a:pt x="134" y="2"/>
                  </a:cubicBezTo>
                  <a:cubicBezTo>
                    <a:pt x="96" y="2"/>
                    <a:pt x="59" y="14"/>
                    <a:pt x="27" y="35"/>
                  </a:cubicBezTo>
                  <a:cubicBezTo>
                    <a:pt x="13" y="45"/>
                    <a:pt x="0" y="52"/>
                    <a:pt x="4" y="70"/>
                  </a:cubicBezTo>
                  <a:cubicBezTo>
                    <a:pt x="7" y="82"/>
                    <a:pt x="20" y="78"/>
                    <a:pt x="28" y="81"/>
                  </a:cubicBezTo>
                  <a:cubicBezTo>
                    <a:pt x="40" y="86"/>
                    <a:pt x="45" y="66"/>
                    <a:pt x="3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TextBox 76">
            <a:extLst>
              <a:ext uri="{FF2B5EF4-FFF2-40B4-BE49-F238E27FC236}">
                <a16:creationId xmlns:a16="http://schemas.microsoft.com/office/drawing/2014/main" xmlns="" id="{8C6A1CF4-1AF4-41A4-AC05-58A9D0B36E57}"/>
              </a:ext>
            </a:extLst>
          </p:cNvPr>
          <p:cNvSpPr txBox="1"/>
          <p:nvPr/>
        </p:nvSpPr>
        <p:spPr>
          <a:xfrm>
            <a:off x="1960535" y="4410532"/>
            <a:ext cx="1098541" cy="369332"/>
          </a:xfrm>
          <a:prstGeom prst="rect">
            <a:avLst/>
          </a:prstGeom>
          <a:noFill/>
        </p:spPr>
        <p:txBody>
          <a:bodyPr wrap="square" rtlCol="0">
            <a:spAutoFit/>
          </a:bodyPr>
          <a:lstStyle/>
          <a:p>
            <a:pPr algn="ct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46" name="文本框 45">
            <a:extLst>
              <a:ext uri="{FF2B5EF4-FFF2-40B4-BE49-F238E27FC236}">
                <a16:creationId xmlns:a16="http://schemas.microsoft.com/office/drawing/2014/main" xmlns="" id="{3CB87E57-BF32-4448-8068-25CF103FCD78}"/>
              </a:ext>
            </a:extLst>
          </p:cNvPr>
          <p:cNvSpPr txBox="1"/>
          <p:nvPr/>
        </p:nvSpPr>
        <p:spPr>
          <a:xfrm>
            <a:off x="1114113" y="4779864"/>
            <a:ext cx="2791385" cy="752514"/>
          </a:xfrm>
          <a:prstGeom prst="rect">
            <a:avLst/>
          </a:prstGeom>
          <a:noFill/>
        </p:spPr>
        <p:txBody>
          <a:bodyPr wrap="square" rtlCol="0">
            <a:spAutoFit/>
          </a:bodyPr>
          <a:lstStyle/>
          <a:p>
            <a:pPr algn="ct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7" name="TextBox 76">
            <a:extLst>
              <a:ext uri="{FF2B5EF4-FFF2-40B4-BE49-F238E27FC236}">
                <a16:creationId xmlns:a16="http://schemas.microsoft.com/office/drawing/2014/main" xmlns="" id="{8A2982F0-404F-45F1-84EF-7D419E51AFD5}"/>
              </a:ext>
            </a:extLst>
          </p:cNvPr>
          <p:cNvSpPr txBox="1"/>
          <p:nvPr/>
        </p:nvSpPr>
        <p:spPr>
          <a:xfrm>
            <a:off x="5562868" y="4410532"/>
            <a:ext cx="1098541" cy="369332"/>
          </a:xfrm>
          <a:prstGeom prst="rect">
            <a:avLst/>
          </a:prstGeom>
          <a:noFill/>
        </p:spPr>
        <p:txBody>
          <a:bodyPr wrap="square" rtlCol="0">
            <a:spAutoFit/>
          </a:bodyPr>
          <a:lstStyle/>
          <a:p>
            <a:pPr algn="ct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48" name="文本框 47">
            <a:extLst>
              <a:ext uri="{FF2B5EF4-FFF2-40B4-BE49-F238E27FC236}">
                <a16:creationId xmlns:a16="http://schemas.microsoft.com/office/drawing/2014/main" xmlns="" id="{4B0B5A7A-15DF-4ACE-BDE5-7CC69D7186B1}"/>
              </a:ext>
            </a:extLst>
          </p:cNvPr>
          <p:cNvSpPr txBox="1"/>
          <p:nvPr/>
        </p:nvSpPr>
        <p:spPr>
          <a:xfrm>
            <a:off x="4716446" y="4779864"/>
            <a:ext cx="2791385" cy="752514"/>
          </a:xfrm>
          <a:prstGeom prst="rect">
            <a:avLst/>
          </a:prstGeom>
          <a:noFill/>
        </p:spPr>
        <p:txBody>
          <a:bodyPr wrap="square" rtlCol="0">
            <a:spAutoFit/>
          </a:bodyPr>
          <a:lstStyle/>
          <a:p>
            <a:pPr algn="ct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9" name="TextBox 76">
            <a:extLst>
              <a:ext uri="{FF2B5EF4-FFF2-40B4-BE49-F238E27FC236}">
                <a16:creationId xmlns:a16="http://schemas.microsoft.com/office/drawing/2014/main" xmlns="" id="{AE0D06DF-2DBF-462E-BA4E-F54717769AED}"/>
              </a:ext>
            </a:extLst>
          </p:cNvPr>
          <p:cNvSpPr txBox="1"/>
          <p:nvPr/>
        </p:nvSpPr>
        <p:spPr>
          <a:xfrm>
            <a:off x="9165200" y="4410532"/>
            <a:ext cx="1098541" cy="369332"/>
          </a:xfrm>
          <a:prstGeom prst="rect">
            <a:avLst/>
          </a:prstGeom>
          <a:noFill/>
        </p:spPr>
        <p:txBody>
          <a:bodyPr wrap="square" rtlCol="0">
            <a:spAutoFit/>
          </a:bodyPr>
          <a:lstStyle/>
          <a:p>
            <a:pPr algn="ctr"/>
            <a:r>
              <a:rPr lang="zh-CN" altLang="en-US" dirty="0">
                <a:solidFill>
                  <a:srgbClr val="1BA271"/>
                </a:solidFill>
                <a:latin typeface="方正卡通简体" panose="03000509000000000000" pitchFamily="65" charset="-122"/>
                <a:ea typeface="方正卡通简体" panose="03000509000000000000" pitchFamily="65" charset="-122"/>
              </a:rPr>
              <a:t>添加标题</a:t>
            </a:r>
          </a:p>
        </p:txBody>
      </p:sp>
      <p:sp>
        <p:nvSpPr>
          <p:cNvPr id="50" name="文本框 49">
            <a:extLst>
              <a:ext uri="{FF2B5EF4-FFF2-40B4-BE49-F238E27FC236}">
                <a16:creationId xmlns:a16="http://schemas.microsoft.com/office/drawing/2014/main" xmlns="" id="{8E6CCEEC-121E-44EF-A061-6E532594118C}"/>
              </a:ext>
            </a:extLst>
          </p:cNvPr>
          <p:cNvSpPr txBox="1"/>
          <p:nvPr/>
        </p:nvSpPr>
        <p:spPr>
          <a:xfrm>
            <a:off x="8318778" y="4779864"/>
            <a:ext cx="2791385" cy="752514"/>
          </a:xfrm>
          <a:prstGeom prst="rect">
            <a:avLst/>
          </a:prstGeom>
          <a:noFill/>
        </p:spPr>
        <p:txBody>
          <a:bodyPr wrap="square" rtlCol="0">
            <a:spAutoFit/>
          </a:bodyPr>
          <a:lstStyle/>
          <a:p>
            <a:pPr algn="ct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51" name="Group 4">
            <a:extLst>
              <a:ext uri="{FF2B5EF4-FFF2-40B4-BE49-F238E27FC236}">
                <a16:creationId xmlns:a16="http://schemas.microsoft.com/office/drawing/2014/main" xmlns="" id="{1E46EB32-3083-4748-BBFA-90DC3334A6C1}"/>
              </a:ext>
            </a:extLst>
          </p:cNvPr>
          <p:cNvGrpSpPr>
            <a:grpSpLocks noChangeAspect="1"/>
          </p:cNvGrpSpPr>
          <p:nvPr/>
        </p:nvGrpSpPr>
        <p:grpSpPr bwMode="auto">
          <a:xfrm>
            <a:off x="1983261" y="2756236"/>
            <a:ext cx="1079384" cy="1469630"/>
            <a:chOff x="753" y="758"/>
            <a:chExt cx="2304" cy="3137"/>
          </a:xfrm>
          <a:solidFill>
            <a:srgbClr val="494949"/>
          </a:solidFill>
        </p:grpSpPr>
        <p:sp>
          <p:nvSpPr>
            <p:cNvPr id="52" name="Freeform 5">
              <a:extLst>
                <a:ext uri="{FF2B5EF4-FFF2-40B4-BE49-F238E27FC236}">
                  <a16:creationId xmlns:a16="http://schemas.microsoft.com/office/drawing/2014/main" xmlns="" id="{76541932-C412-4B14-9DED-5E01EBA92604}"/>
                </a:ext>
              </a:extLst>
            </p:cNvPr>
            <p:cNvSpPr>
              <a:spLocks/>
            </p:cNvSpPr>
            <p:nvPr/>
          </p:nvSpPr>
          <p:spPr bwMode="auto">
            <a:xfrm>
              <a:off x="1424" y="758"/>
              <a:ext cx="1004" cy="1013"/>
            </a:xfrm>
            <a:custGeom>
              <a:avLst/>
              <a:gdLst>
                <a:gd name="T0" fmla="*/ 316 w 479"/>
                <a:gd name="T1" fmla="*/ 301 h 483"/>
                <a:gd name="T2" fmla="*/ 244 w 479"/>
                <a:gd name="T3" fmla="*/ 316 h 483"/>
                <a:gd name="T4" fmla="*/ 133 w 479"/>
                <a:gd name="T5" fmla="*/ 398 h 483"/>
                <a:gd name="T6" fmla="*/ 138 w 479"/>
                <a:gd name="T7" fmla="*/ 277 h 483"/>
                <a:gd name="T8" fmla="*/ 16 w 479"/>
                <a:gd name="T9" fmla="*/ 231 h 483"/>
                <a:gd name="T10" fmla="*/ 163 w 479"/>
                <a:gd name="T11" fmla="*/ 212 h 483"/>
                <a:gd name="T12" fmla="*/ 284 w 479"/>
                <a:gd name="T13" fmla="*/ 186 h 483"/>
                <a:gd name="T14" fmla="*/ 391 w 479"/>
                <a:gd name="T15" fmla="*/ 91 h 483"/>
                <a:gd name="T16" fmla="*/ 375 w 479"/>
                <a:gd name="T17" fmla="*/ 206 h 483"/>
                <a:gd name="T18" fmla="*/ 467 w 479"/>
                <a:gd name="T19" fmla="*/ 292 h 483"/>
                <a:gd name="T20" fmla="*/ 317 w 479"/>
                <a:gd name="T21" fmla="*/ 308 h 483"/>
                <a:gd name="T22" fmla="*/ 324 w 479"/>
                <a:gd name="T23" fmla="*/ 285 h 483"/>
                <a:gd name="T24" fmla="*/ 316 w 479"/>
                <a:gd name="T25" fmla="*/ 30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9" h="483">
                  <a:moveTo>
                    <a:pt x="316" y="301"/>
                  </a:moveTo>
                  <a:cubicBezTo>
                    <a:pt x="460" y="377"/>
                    <a:pt x="210" y="483"/>
                    <a:pt x="244" y="316"/>
                  </a:cubicBezTo>
                  <a:cubicBezTo>
                    <a:pt x="239" y="326"/>
                    <a:pt x="163" y="402"/>
                    <a:pt x="133" y="398"/>
                  </a:cubicBezTo>
                  <a:cubicBezTo>
                    <a:pt x="63" y="388"/>
                    <a:pt x="96" y="302"/>
                    <a:pt x="138" y="277"/>
                  </a:cubicBezTo>
                  <a:cubicBezTo>
                    <a:pt x="106" y="274"/>
                    <a:pt x="0" y="302"/>
                    <a:pt x="16" y="231"/>
                  </a:cubicBezTo>
                  <a:cubicBezTo>
                    <a:pt x="29" y="172"/>
                    <a:pt x="132" y="207"/>
                    <a:pt x="163" y="212"/>
                  </a:cubicBezTo>
                  <a:cubicBezTo>
                    <a:pt x="118" y="0"/>
                    <a:pt x="347" y="30"/>
                    <a:pt x="284" y="186"/>
                  </a:cubicBezTo>
                  <a:cubicBezTo>
                    <a:pt x="304" y="152"/>
                    <a:pt x="343" y="72"/>
                    <a:pt x="391" y="91"/>
                  </a:cubicBezTo>
                  <a:cubicBezTo>
                    <a:pt x="442" y="112"/>
                    <a:pt x="417" y="191"/>
                    <a:pt x="375" y="206"/>
                  </a:cubicBezTo>
                  <a:cubicBezTo>
                    <a:pt x="433" y="193"/>
                    <a:pt x="479" y="233"/>
                    <a:pt x="467" y="292"/>
                  </a:cubicBezTo>
                  <a:cubicBezTo>
                    <a:pt x="425" y="318"/>
                    <a:pt x="366" y="311"/>
                    <a:pt x="317" y="308"/>
                  </a:cubicBezTo>
                  <a:cubicBezTo>
                    <a:pt x="315" y="296"/>
                    <a:pt x="321" y="296"/>
                    <a:pt x="324" y="285"/>
                  </a:cubicBezTo>
                  <a:lnTo>
                    <a:pt x="316" y="301"/>
                  </a:ln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3" name="Freeform 6">
              <a:extLst>
                <a:ext uri="{FF2B5EF4-FFF2-40B4-BE49-F238E27FC236}">
                  <a16:creationId xmlns:a16="http://schemas.microsoft.com/office/drawing/2014/main" xmlns="" id="{08653A8D-2496-443F-B29B-7B4FBB5777CB}"/>
                </a:ext>
              </a:extLst>
            </p:cNvPr>
            <p:cNvSpPr>
              <a:spLocks noEditPoints="1"/>
            </p:cNvSpPr>
            <p:nvPr/>
          </p:nvSpPr>
          <p:spPr bwMode="auto">
            <a:xfrm>
              <a:off x="889" y="758"/>
              <a:ext cx="1975" cy="2474"/>
            </a:xfrm>
            <a:custGeom>
              <a:avLst/>
              <a:gdLst>
                <a:gd name="T0" fmla="*/ 781 w 942"/>
                <a:gd name="T1" fmla="*/ 1027 h 1180"/>
                <a:gd name="T2" fmla="*/ 353 w 942"/>
                <a:gd name="T3" fmla="*/ 1137 h 1180"/>
                <a:gd name="T4" fmla="*/ 80 w 942"/>
                <a:gd name="T5" fmla="*/ 962 h 1180"/>
                <a:gd name="T6" fmla="*/ 76 w 942"/>
                <a:gd name="T7" fmla="*/ 858 h 1180"/>
                <a:gd name="T8" fmla="*/ 0 w 942"/>
                <a:gd name="T9" fmla="*/ 601 h 1180"/>
                <a:gd name="T10" fmla="*/ 65 w 942"/>
                <a:gd name="T11" fmla="*/ 421 h 1180"/>
                <a:gd name="T12" fmla="*/ 115 w 942"/>
                <a:gd name="T13" fmla="*/ 343 h 1180"/>
                <a:gd name="T14" fmla="*/ 383 w 942"/>
                <a:gd name="T15" fmla="*/ 93 h 1180"/>
                <a:gd name="T16" fmla="*/ 616 w 942"/>
                <a:gd name="T17" fmla="*/ 55 h 1180"/>
                <a:gd name="T18" fmla="*/ 737 w 942"/>
                <a:gd name="T19" fmla="*/ 257 h 1180"/>
                <a:gd name="T20" fmla="*/ 904 w 942"/>
                <a:gd name="T21" fmla="*/ 400 h 1180"/>
                <a:gd name="T22" fmla="*/ 915 w 942"/>
                <a:gd name="T23" fmla="*/ 690 h 1180"/>
                <a:gd name="T24" fmla="*/ 906 w 942"/>
                <a:gd name="T25" fmla="*/ 746 h 1180"/>
                <a:gd name="T26" fmla="*/ 467 w 942"/>
                <a:gd name="T27" fmla="*/ 1108 h 1180"/>
                <a:gd name="T28" fmla="*/ 675 w 942"/>
                <a:gd name="T29" fmla="*/ 812 h 1180"/>
                <a:gd name="T30" fmla="*/ 667 w 942"/>
                <a:gd name="T31" fmla="*/ 743 h 1180"/>
                <a:gd name="T32" fmla="*/ 693 w 942"/>
                <a:gd name="T33" fmla="*/ 533 h 1180"/>
                <a:gd name="T34" fmla="*/ 654 w 942"/>
                <a:gd name="T35" fmla="*/ 456 h 1180"/>
                <a:gd name="T36" fmla="*/ 484 w 942"/>
                <a:gd name="T37" fmla="*/ 395 h 1180"/>
                <a:gd name="T38" fmla="*/ 525 w 942"/>
                <a:gd name="T39" fmla="*/ 653 h 1180"/>
                <a:gd name="T40" fmla="*/ 470 w 942"/>
                <a:gd name="T41" fmla="*/ 901 h 1180"/>
                <a:gd name="T42" fmla="*/ 710 w 942"/>
                <a:gd name="T43" fmla="*/ 785 h 1180"/>
                <a:gd name="T44" fmla="*/ 757 w 942"/>
                <a:gd name="T45" fmla="*/ 1012 h 1180"/>
                <a:gd name="T46" fmla="*/ 757 w 942"/>
                <a:gd name="T47" fmla="*/ 962 h 1180"/>
                <a:gd name="T48" fmla="*/ 860 w 942"/>
                <a:gd name="T49" fmla="*/ 781 h 1180"/>
                <a:gd name="T50" fmla="*/ 836 w 942"/>
                <a:gd name="T51" fmla="*/ 520 h 1180"/>
                <a:gd name="T52" fmla="*/ 843 w 942"/>
                <a:gd name="T53" fmla="*/ 426 h 1180"/>
                <a:gd name="T54" fmla="*/ 717 w 942"/>
                <a:gd name="T55" fmla="*/ 492 h 1180"/>
                <a:gd name="T56" fmla="*/ 719 w 942"/>
                <a:gd name="T57" fmla="*/ 746 h 1180"/>
                <a:gd name="T58" fmla="*/ 748 w 942"/>
                <a:gd name="T59" fmla="*/ 799 h 1180"/>
                <a:gd name="T60" fmla="*/ 397 w 942"/>
                <a:gd name="T61" fmla="*/ 607 h 1180"/>
                <a:gd name="T62" fmla="*/ 381 w 942"/>
                <a:gd name="T63" fmla="*/ 424 h 1180"/>
                <a:gd name="T64" fmla="*/ 309 w 942"/>
                <a:gd name="T65" fmla="*/ 421 h 1180"/>
                <a:gd name="T66" fmla="*/ 302 w 942"/>
                <a:gd name="T67" fmla="*/ 506 h 1180"/>
                <a:gd name="T68" fmla="*/ 248 w 942"/>
                <a:gd name="T69" fmla="*/ 694 h 1180"/>
                <a:gd name="T70" fmla="*/ 248 w 942"/>
                <a:gd name="T71" fmla="*/ 753 h 1180"/>
                <a:gd name="T72" fmla="*/ 418 w 942"/>
                <a:gd name="T73" fmla="*/ 928 h 1180"/>
                <a:gd name="T74" fmla="*/ 441 w 942"/>
                <a:gd name="T75" fmla="*/ 672 h 1180"/>
                <a:gd name="T76" fmla="*/ 440 w 942"/>
                <a:gd name="T77" fmla="*/ 630 h 1180"/>
                <a:gd name="T78" fmla="*/ 247 w 942"/>
                <a:gd name="T79" fmla="*/ 436 h 1180"/>
                <a:gd name="T80" fmla="*/ 191 w 942"/>
                <a:gd name="T81" fmla="*/ 394 h 1180"/>
                <a:gd name="T82" fmla="*/ 132 w 942"/>
                <a:gd name="T83" fmla="*/ 422 h 1180"/>
                <a:gd name="T84" fmla="*/ 120 w 942"/>
                <a:gd name="T85" fmla="*/ 664 h 1180"/>
                <a:gd name="T86" fmla="*/ 151 w 942"/>
                <a:gd name="T87" fmla="*/ 840 h 1180"/>
                <a:gd name="T88" fmla="*/ 392 w 942"/>
                <a:gd name="T89" fmla="*/ 1116 h 1180"/>
                <a:gd name="T90" fmla="*/ 200 w 942"/>
                <a:gd name="T91" fmla="*/ 782 h 1180"/>
                <a:gd name="T92" fmla="*/ 195 w 942"/>
                <a:gd name="T93" fmla="*/ 689 h 1180"/>
                <a:gd name="T94" fmla="*/ 237 w 942"/>
                <a:gd name="T95" fmla="*/ 454 h 1180"/>
                <a:gd name="T96" fmla="*/ 548 w 942"/>
                <a:gd name="T97" fmla="*/ 276 h 1180"/>
                <a:gd name="T98" fmla="*/ 687 w 942"/>
                <a:gd name="T99" fmla="*/ 223 h 1180"/>
                <a:gd name="T100" fmla="*/ 686 w 942"/>
                <a:gd name="T101" fmla="*/ 104 h 1180"/>
                <a:gd name="T102" fmla="*/ 520 w 942"/>
                <a:gd name="T103" fmla="*/ 184 h 1180"/>
                <a:gd name="T104" fmla="*/ 429 w 942"/>
                <a:gd name="T105" fmla="*/ 47 h 1180"/>
                <a:gd name="T106" fmla="*/ 428 w 942"/>
                <a:gd name="T107" fmla="*/ 216 h 1180"/>
                <a:gd name="T108" fmla="*/ 435 w 942"/>
                <a:gd name="T109" fmla="*/ 262 h 1180"/>
                <a:gd name="T110" fmla="*/ 344 w 942"/>
                <a:gd name="T111" fmla="*/ 329 h 1180"/>
                <a:gd name="T112" fmla="*/ 497 w 942"/>
                <a:gd name="T113" fmla="*/ 327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2" h="1180">
                  <a:moveTo>
                    <a:pt x="815" y="989"/>
                  </a:moveTo>
                  <a:cubicBezTo>
                    <a:pt x="826" y="987"/>
                    <a:pt x="838" y="986"/>
                    <a:pt x="853" y="984"/>
                  </a:cubicBezTo>
                  <a:cubicBezTo>
                    <a:pt x="840" y="1006"/>
                    <a:pt x="820" y="1008"/>
                    <a:pt x="803" y="1014"/>
                  </a:cubicBezTo>
                  <a:cubicBezTo>
                    <a:pt x="807" y="1029"/>
                    <a:pt x="810" y="1044"/>
                    <a:pt x="814" y="1060"/>
                  </a:cubicBezTo>
                  <a:cubicBezTo>
                    <a:pt x="798" y="1056"/>
                    <a:pt x="798" y="1056"/>
                    <a:pt x="781" y="1027"/>
                  </a:cubicBezTo>
                  <a:cubicBezTo>
                    <a:pt x="770" y="1039"/>
                    <a:pt x="759" y="1050"/>
                    <a:pt x="748" y="1062"/>
                  </a:cubicBezTo>
                  <a:cubicBezTo>
                    <a:pt x="708" y="1108"/>
                    <a:pt x="657" y="1136"/>
                    <a:pt x="598" y="1150"/>
                  </a:cubicBezTo>
                  <a:cubicBezTo>
                    <a:pt x="582" y="1153"/>
                    <a:pt x="568" y="1158"/>
                    <a:pt x="553" y="1163"/>
                  </a:cubicBezTo>
                  <a:cubicBezTo>
                    <a:pt x="513" y="1177"/>
                    <a:pt x="474" y="1180"/>
                    <a:pt x="436" y="1159"/>
                  </a:cubicBezTo>
                  <a:cubicBezTo>
                    <a:pt x="410" y="1144"/>
                    <a:pt x="381" y="1143"/>
                    <a:pt x="353" y="1137"/>
                  </a:cubicBezTo>
                  <a:cubicBezTo>
                    <a:pt x="291" y="1124"/>
                    <a:pt x="239" y="1094"/>
                    <a:pt x="198" y="1047"/>
                  </a:cubicBezTo>
                  <a:cubicBezTo>
                    <a:pt x="167" y="1012"/>
                    <a:pt x="137" y="976"/>
                    <a:pt x="107" y="940"/>
                  </a:cubicBezTo>
                  <a:cubicBezTo>
                    <a:pt x="105" y="946"/>
                    <a:pt x="103" y="956"/>
                    <a:pt x="99" y="964"/>
                  </a:cubicBezTo>
                  <a:cubicBezTo>
                    <a:pt x="96" y="969"/>
                    <a:pt x="91" y="972"/>
                    <a:pt x="87" y="976"/>
                  </a:cubicBezTo>
                  <a:cubicBezTo>
                    <a:pt x="85" y="971"/>
                    <a:pt x="79" y="966"/>
                    <a:pt x="80" y="962"/>
                  </a:cubicBezTo>
                  <a:cubicBezTo>
                    <a:pt x="82" y="947"/>
                    <a:pt x="85" y="932"/>
                    <a:pt x="90" y="918"/>
                  </a:cubicBezTo>
                  <a:cubicBezTo>
                    <a:pt x="95" y="900"/>
                    <a:pt x="93" y="894"/>
                    <a:pt x="76" y="886"/>
                  </a:cubicBezTo>
                  <a:cubicBezTo>
                    <a:pt x="76" y="886"/>
                    <a:pt x="75" y="886"/>
                    <a:pt x="75" y="886"/>
                  </a:cubicBezTo>
                  <a:cubicBezTo>
                    <a:pt x="69" y="880"/>
                    <a:pt x="62" y="875"/>
                    <a:pt x="56" y="870"/>
                  </a:cubicBezTo>
                  <a:cubicBezTo>
                    <a:pt x="63" y="866"/>
                    <a:pt x="70" y="862"/>
                    <a:pt x="76" y="858"/>
                  </a:cubicBezTo>
                  <a:cubicBezTo>
                    <a:pt x="67" y="800"/>
                    <a:pt x="57" y="739"/>
                    <a:pt x="46" y="675"/>
                  </a:cubicBezTo>
                  <a:cubicBezTo>
                    <a:pt x="39" y="690"/>
                    <a:pt x="32" y="703"/>
                    <a:pt x="25" y="716"/>
                  </a:cubicBezTo>
                  <a:cubicBezTo>
                    <a:pt x="12" y="714"/>
                    <a:pt x="8" y="708"/>
                    <a:pt x="15" y="694"/>
                  </a:cubicBezTo>
                  <a:cubicBezTo>
                    <a:pt x="23" y="675"/>
                    <a:pt x="34" y="657"/>
                    <a:pt x="43" y="637"/>
                  </a:cubicBezTo>
                  <a:cubicBezTo>
                    <a:pt x="32" y="622"/>
                    <a:pt x="8" y="621"/>
                    <a:pt x="0" y="601"/>
                  </a:cubicBezTo>
                  <a:cubicBezTo>
                    <a:pt x="2" y="599"/>
                    <a:pt x="3" y="597"/>
                    <a:pt x="4" y="595"/>
                  </a:cubicBezTo>
                  <a:cubicBezTo>
                    <a:pt x="18" y="600"/>
                    <a:pt x="33" y="605"/>
                    <a:pt x="49" y="610"/>
                  </a:cubicBezTo>
                  <a:cubicBezTo>
                    <a:pt x="51" y="545"/>
                    <a:pt x="77" y="487"/>
                    <a:pt x="103" y="427"/>
                  </a:cubicBezTo>
                  <a:cubicBezTo>
                    <a:pt x="91" y="427"/>
                    <a:pt x="79" y="427"/>
                    <a:pt x="66" y="427"/>
                  </a:cubicBezTo>
                  <a:cubicBezTo>
                    <a:pt x="66" y="425"/>
                    <a:pt x="65" y="423"/>
                    <a:pt x="65" y="421"/>
                  </a:cubicBezTo>
                  <a:cubicBezTo>
                    <a:pt x="74" y="417"/>
                    <a:pt x="83" y="413"/>
                    <a:pt x="92" y="409"/>
                  </a:cubicBezTo>
                  <a:cubicBezTo>
                    <a:pt x="101" y="406"/>
                    <a:pt x="110" y="402"/>
                    <a:pt x="121" y="398"/>
                  </a:cubicBezTo>
                  <a:cubicBezTo>
                    <a:pt x="113" y="382"/>
                    <a:pt x="105" y="366"/>
                    <a:pt x="99" y="350"/>
                  </a:cubicBezTo>
                  <a:cubicBezTo>
                    <a:pt x="97" y="345"/>
                    <a:pt x="99" y="339"/>
                    <a:pt x="99" y="334"/>
                  </a:cubicBezTo>
                  <a:cubicBezTo>
                    <a:pt x="105" y="337"/>
                    <a:pt x="111" y="338"/>
                    <a:pt x="115" y="343"/>
                  </a:cubicBezTo>
                  <a:cubicBezTo>
                    <a:pt x="122" y="353"/>
                    <a:pt x="128" y="364"/>
                    <a:pt x="135" y="375"/>
                  </a:cubicBezTo>
                  <a:cubicBezTo>
                    <a:pt x="171" y="331"/>
                    <a:pt x="206" y="288"/>
                    <a:pt x="242" y="244"/>
                  </a:cubicBezTo>
                  <a:cubicBezTo>
                    <a:pt x="221" y="207"/>
                    <a:pt x="241" y="173"/>
                    <a:pt x="289" y="162"/>
                  </a:cubicBezTo>
                  <a:cubicBezTo>
                    <a:pt x="325" y="155"/>
                    <a:pt x="361" y="153"/>
                    <a:pt x="395" y="167"/>
                  </a:cubicBezTo>
                  <a:cubicBezTo>
                    <a:pt x="391" y="142"/>
                    <a:pt x="388" y="117"/>
                    <a:pt x="383" y="93"/>
                  </a:cubicBezTo>
                  <a:cubicBezTo>
                    <a:pt x="378" y="67"/>
                    <a:pt x="390" y="46"/>
                    <a:pt x="408" y="31"/>
                  </a:cubicBezTo>
                  <a:cubicBezTo>
                    <a:pt x="431" y="11"/>
                    <a:pt x="458" y="0"/>
                    <a:pt x="489" y="0"/>
                  </a:cubicBezTo>
                  <a:cubicBezTo>
                    <a:pt x="524" y="0"/>
                    <a:pt x="547" y="22"/>
                    <a:pt x="551" y="56"/>
                  </a:cubicBezTo>
                  <a:cubicBezTo>
                    <a:pt x="552" y="68"/>
                    <a:pt x="553" y="80"/>
                    <a:pt x="554" y="90"/>
                  </a:cubicBezTo>
                  <a:cubicBezTo>
                    <a:pt x="574" y="78"/>
                    <a:pt x="595" y="65"/>
                    <a:pt x="616" y="55"/>
                  </a:cubicBezTo>
                  <a:cubicBezTo>
                    <a:pt x="639" y="44"/>
                    <a:pt x="661" y="48"/>
                    <a:pt x="683" y="62"/>
                  </a:cubicBezTo>
                  <a:cubicBezTo>
                    <a:pt x="710" y="79"/>
                    <a:pt x="720" y="106"/>
                    <a:pt x="709" y="137"/>
                  </a:cubicBezTo>
                  <a:cubicBezTo>
                    <a:pt x="699" y="165"/>
                    <a:pt x="692" y="176"/>
                    <a:pt x="672" y="197"/>
                  </a:cubicBezTo>
                  <a:cubicBezTo>
                    <a:pt x="677" y="197"/>
                    <a:pt x="681" y="198"/>
                    <a:pt x="685" y="198"/>
                  </a:cubicBezTo>
                  <a:cubicBezTo>
                    <a:pt x="723" y="198"/>
                    <a:pt x="741" y="219"/>
                    <a:pt x="737" y="257"/>
                  </a:cubicBezTo>
                  <a:cubicBezTo>
                    <a:pt x="737" y="264"/>
                    <a:pt x="739" y="274"/>
                    <a:pt x="743" y="277"/>
                  </a:cubicBezTo>
                  <a:cubicBezTo>
                    <a:pt x="797" y="318"/>
                    <a:pt x="840" y="368"/>
                    <a:pt x="879" y="426"/>
                  </a:cubicBezTo>
                  <a:cubicBezTo>
                    <a:pt x="881" y="416"/>
                    <a:pt x="882" y="407"/>
                    <a:pt x="886" y="398"/>
                  </a:cubicBezTo>
                  <a:cubicBezTo>
                    <a:pt x="887" y="394"/>
                    <a:pt x="893" y="391"/>
                    <a:pt x="897" y="387"/>
                  </a:cubicBezTo>
                  <a:cubicBezTo>
                    <a:pt x="899" y="391"/>
                    <a:pt x="904" y="396"/>
                    <a:pt x="904" y="400"/>
                  </a:cubicBezTo>
                  <a:cubicBezTo>
                    <a:pt x="902" y="414"/>
                    <a:pt x="900" y="428"/>
                    <a:pt x="894" y="441"/>
                  </a:cubicBezTo>
                  <a:cubicBezTo>
                    <a:pt x="888" y="456"/>
                    <a:pt x="891" y="465"/>
                    <a:pt x="905" y="472"/>
                  </a:cubicBezTo>
                  <a:cubicBezTo>
                    <a:pt x="909" y="474"/>
                    <a:pt x="913" y="477"/>
                    <a:pt x="919" y="482"/>
                  </a:cubicBezTo>
                  <a:cubicBezTo>
                    <a:pt x="912" y="485"/>
                    <a:pt x="907" y="487"/>
                    <a:pt x="904" y="488"/>
                  </a:cubicBezTo>
                  <a:cubicBezTo>
                    <a:pt x="908" y="556"/>
                    <a:pt x="912" y="623"/>
                    <a:pt x="915" y="690"/>
                  </a:cubicBezTo>
                  <a:cubicBezTo>
                    <a:pt x="922" y="687"/>
                    <a:pt x="932" y="683"/>
                    <a:pt x="942" y="678"/>
                  </a:cubicBezTo>
                  <a:cubicBezTo>
                    <a:pt x="942" y="692"/>
                    <a:pt x="942" y="692"/>
                    <a:pt x="913" y="722"/>
                  </a:cubicBezTo>
                  <a:cubicBezTo>
                    <a:pt x="920" y="731"/>
                    <a:pt x="926" y="739"/>
                    <a:pt x="933" y="748"/>
                  </a:cubicBezTo>
                  <a:cubicBezTo>
                    <a:pt x="932" y="749"/>
                    <a:pt x="931" y="751"/>
                    <a:pt x="930" y="752"/>
                  </a:cubicBezTo>
                  <a:cubicBezTo>
                    <a:pt x="923" y="750"/>
                    <a:pt x="915" y="749"/>
                    <a:pt x="906" y="746"/>
                  </a:cubicBezTo>
                  <a:cubicBezTo>
                    <a:pt x="890" y="831"/>
                    <a:pt x="881" y="920"/>
                    <a:pt x="812" y="986"/>
                  </a:cubicBezTo>
                  <a:cubicBezTo>
                    <a:pt x="813" y="987"/>
                    <a:pt x="814" y="988"/>
                    <a:pt x="815" y="989"/>
                  </a:cubicBezTo>
                  <a:close/>
                  <a:moveTo>
                    <a:pt x="430" y="1124"/>
                  </a:moveTo>
                  <a:cubicBezTo>
                    <a:pt x="431" y="1125"/>
                    <a:pt x="432" y="1126"/>
                    <a:pt x="434" y="1128"/>
                  </a:cubicBezTo>
                  <a:cubicBezTo>
                    <a:pt x="445" y="1121"/>
                    <a:pt x="457" y="1116"/>
                    <a:pt x="467" y="1108"/>
                  </a:cubicBezTo>
                  <a:cubicBezTo>
                    <a:pt x="492" y="1087"/>
                    <a:pt x="517" y="1066"/>
                    <a:pt x="542" y="1046"/>
                  </a:cubicBezTo>
                  <a:cubicBezTo>
                    <a:pt x="552" y="1037"/>
                    <a:pt x="566" y="1032"/>
                    <a:pt x="574" y="1022"/>
                  </a:cubicBezTo>
                  <a:cubicBezTo>
                    <a:pt x="610" y="975"/>
                    <a:pt x="639" y="923"/>
                    <a:pt x="660" y="868"/>
                  </a:cubicBezTo>
                  <a:cubicBezTo>
                    <a:pt x="666" y="850"/>
                    <a:pt x="673" y="832"/>
                    <a:pt x="679" y="815"/>
                  </a:cubicBezTo>
                  <a:cubicBezTo>
                    <a:pt x="678" y="814"/>
                    <a:pt x="677" y="813"/>
                    <a:pt x="675" y="812"/>
                  </a:cubicBezTo>
                  <a:cubicBezTo>
                    <a:pt x="670" y="819"/>
                    <a:pt x="666" y="825"/>
                    <a:pt x="660" y="831"/>
                  </a:cubicBezTo>
                  <a:cubicBezTo>
                    <a:pt x="657" y="835"/>
                    <a:pt x="652" y="838"/>
                    <a:pt x="648" y="841"/>
                  </a:cubicBezTo>
                  <a:cubicBezTo>
                    <a:pt x="647" y="835"/>
                    <a:pt x="643" y="828"/>
                    <a:pt x="645" y="823"/>
                  </a:cubicBezTo>
                  <a:cubicBezTo>
                    <a:pt x="652" y="811"/>
                    <a:pt x="660" y="798"/>
                    <a:pt x="670" y="787"/>
                  </a:cubicBezTo>
                  <a:cubicBezTo>
                    <a:pt x="691" y="763"/>
                    <a:pt x="692" y="763"/>
                    <a:pt x="667" y="743"/>
                  </a:cubicBezTo>
                  <a:cubicBezTo>
                    <a:pt x="667" y="742"/>
                    <a:pt x="666" y="742"/>
                    <a:pt x="666" y="742"/>
                  </a:cubicBezTo>
                  <a:cubicBezTo>
                    <a:pt x="664" y="738"/>
                    <a:pt x="661" y="733"/>
                    <a:pt x="662" y="732"/>
                  </a:cubicBezTo>
                  <a:cubicBezTo>
                    <a:pt x="664" y="729"/>
                    <a:pt x="669" y="726"/>
                    <a:pt x="672" y="727"/>
                  </a:cubicBezTo>
                  <a:cubicBezTo>
                    <a:pt x="679" y="728"/>
                    <a:pt x="685" y="731"/>
                    <a:pt x="693" y="733"/>
                  </a:cubicBezTo>
                  <a:cubicBezTo>
                    <a:pt x="702" y="667"/>
                    <a:pt x="702" y="601"/>
                    <a:pt x="693" y="533"/>
                  </a:cubicBezTo>
                  <a:cubicBezTo>
                    <a:pt x="686" y="540"/>
                    <a:pt x="682" y="545"/>
                    <a:pt x="677" y="552"/>
                  </a:cubicBezTo>
                  <a:cubicBezTo>
                    <a:pt x="662" y="531"/>
                    <a:pt x="681" y="516"/>
                    <a:pt x="684" y="498"/>
                  </a:cubicBezTo>
                  <a:cubicBezTo>
                    <a:pt x="672" y="490"/>
                    <a:pt x="659" y="481"/>
                    <a:pt x="646" y="473"/>
                  </a:cubicBezTo>
                  <a:cubicBezTo>
                    <a:pt x="639" y="470"/>
                    <a:pt x="629" y="469"/>
                    <a:pt x="634" y="460"/>
                  </a:cubicBezTo>
                  <a:cubicBezTo>
                    <a:pt x="636" y="456"/>
                    <a:pt x="648" y="454"/>
                    <a:pt x="654" y="456"/>
                  </a:cubicBezTo>
                  <a:cubicBezTo>
                    <a:pt x="664" y="460"/>
                    <a:pt x="673" y="467"/>
                    <a:pt x="684" y="474"/>
                  </a:cubicBezTo>
                  <a:cubicBezTo>
                    <a:pt x="676" y="421"/>
                    <a:pt x="662" y="373"/>
                    <a:pt x="634" y="334"/>
                  </a:cubicBezTo>
                  <a:cubicBezTo>
                    <a:pt x="632" y="358"/>
                    <a:pt x="632" y="383"/>
                    <a:pt x="627" y="407"/>
                  </a:cubicBezTo>
                  <a:cubicBezTo>
                    <a:pt x="624" y="425"/>
                    <a:pt x="609" y="434"/>
                    <a:pt x="591" y="437"/>
                  </a:cubicBezTo>
                  <a:cubicBezTo>
                    <a:pt x="549" y="444"/>
                    <a:pt x="512" y="436"/>
                    <a:pt x="484" y="395"/>
                  </a:cubicBezTo>
                  <a:cubicBezTo>
                    <a:pt x="479" y="462"/>
                    <a:pt x="474" y="525"/>
                    <a:pt x="469" y="589"/>
                  </a:cubicBezTo>
                  <a:cubicBezTo>
                    <a:pt x="487" y="577"/>
                    <a:pt x="502" y="568"/>
                    <a:pt x="516" y="558"/>
                  </a:cubicBezTo>
                  <a:cubicBezTo>
                    <a:pt x="518" y="560"/>
                    <a:pt x="521" y="563"/>
                    <a:pt x="523" y="565"/>
                  </a:cubicBezTo>
                  <a:cubicBezTo>
                    <a:pt x="508" y="583"/>
                    <a:pt x="493" y="600"/>
                    <a:pt x="478" y="618"/>
                  </a:cubicBezTo>
                  <a:cubicBezTo>
                    <a:pt x="495" y="628"/>
                    <a:pt x="517" y="629"/>
                    <a:pt x="525" y="653"/>
                  </a:cubicBezTo>
                  <a:cubicBezTo>
                    <a:pt x="503" y="659"/>
                    <a:pt x="487" y="641"/>
                    <a:pt x="466" y="640"/>
                  </a:cubicBezTo>
                  <a:cubicBezTo>
                    <a:pt x="462" y="721"/>
                    <a:pt x="457" y="800"/>
                    <a:pt x="453" y="881"/>
                  </a:cubicBezTo>
                  <a:cubicBezTo>
                    <a:pt x="467" y="873"/>
                    <a:pt x="478" y="866"/>
                    <a:pt x="490" y="858"/>
                  </a:cubicBezTo>
                  <a:cubicBezTo>
                    <a:pt x="492" y="860"/>
                    <a:pt x="493" y="862"/>
                    <a:pt x="495" y="863"/>
                  </a:cubicBezTo>
                  <a:cubicBezTo>
                    <a:pt x="487" y="876"/>
                    <a:pt x="478" y="888"/>
                    <a:pt x="470" y="901"/>
                  </a:cubicBezTo>
                  <a:cubicBezTo>
                    <a:pt x="478" y="912"/>
                    <a:pt x="499" y="916"/>
                    <a:pt x="494" y="941"/>
                  </a:cubicBezTo>
                  <a:cubicBezTo>
                    <a:pt x="479" y="932"/>
                    <a:pt x="467" y="924"/>
                    <a:pt x="451" y="915"/>
                  </a:cubicBezTo>
                  <a:cubicBezTo>
                    <a:pt x="437" y="985"/>
                    <a:pt x="439" y="1055"/>
                    <a:pt x="430" y="1124"/>
                  </a:cubicBezTo>
                  <a:close/>
                  <a:moveTo>
                    <a:pt x="713" y="782"/>
                  </a:moveTo>
                  <a:cubicBezTo>
                    <a:pt x="712" y="783"/>
                    <a:pt x="710" y="784"/>
                    <a:pt x="710" y="785"/>
                  </a:cubicBezTo>
                  <a:cubicBezTo>
                    <a:pt x="709" y="790"/>
                    <a:pt x="707" y="796"/>
                    <a:pt x="706" y="801"/>
                  </a:cubicBezTo>
                  <a:cubicBezTo>
                    <a:pt x="684" y="889"/>
                    <a:pt x="644" y="968"/>
                    <a:pt x="590" y="1040"/>
                  </a:cubicBezTo>
                  <a:cubicBezTo>
                    <a:pt x="587" y="1045"/>
                    <a:pt x="582" y="1048"/>
                    <a:pt x="578" y="1052"/>
                  </a:cubicBezTo>
                  <a:cubicBezTo>
                    <a:pt x="540" y="1081"/>
                    <a:pt x="502" y="1111"/>
                    <a:pt x="463" y="1142"/>
                  </a:cubicBezTo>
                  <a:cubicBezTo>
                    <a:pt x="528" y="1170"/>
                    <a:pt x="714" y="1088"/>
                    <a:pt x="757" y="1012"/>
                  </a:cubicBezTo>
                  <a:cubicBezTo>
                    <a:pt x="750" y="1014"/>
                    <a:pt x="744" y="1015"/>
                    <a:pt x="738" y="1016"/>
                  </a:cubicBezTo>
                  <a:cubicBezTo>
                    <a:pt x="733" y="1016"/>
                    <a:pt x="728" y="1015"/>
                    <a:pt x="723" y="1015"/>
                  </a:cubicBezTo>
                  <a:cubicBezTo>
                    <a:pt x="726" y="1009"/>
                    <a:pt x="728" y="1001"/>
                    <a:pt x="733" y="1000"/>
                  </a:cubicBezTo>
                  <a:cubicBezTo>
                    <a:pt x="744" y="995"/>
                    <a:pt x="757" y="993"/>
                    <a:pt x="771" y="990"/>
                  </a:cubicBezTo>
                  <a:cubicBezTo>
                    <a:pt x="766" y="981"/>
                    <a:pt x="761" y="972"/>
                    <a:pt x="757" y="962"/>
                  </a:cubicBezTo>
                  <a:cubicBezTo>
                    <a:pt x="756" y="958"/>
                    <a:pt x="759" y="952"/>
                    <a:pt x="760" y="947"/>
                  </a:cubicBezTo>
                  <a:cubicBezTo>
                    <a:pt x="764" y="949"/>
                    <a:pt x="770" y="949"/>
                    <a:pt x="773" y="952"/>
                  </a:cubicBezTo>
                  <a:cubicBezTo>
                    <a:pt x="779" y="959"/>
                    <a:pt x="784" y="967"/>
                    <a:pt x="789" y="975"/>
                  </a:cubicBezTo>
                  <a:cubicBezTo>
                    <a:pt x="836" y="930"/>
                    <a:pt x="883" y="811"/>
                    <a:pt x="874" y="762"/>
                  </a:cubicBezTo>
                  <a:cubicBezTo>
                    <a:pt x="870" y="768"/>
                    <a:pt x="866" y="773"/>
                    <a:pt x="860" y="781"/>
                  </a:cubicBezTo>
                  <a:cubicBezTo>
                    <a:pt x="846" y="754"/>
                    <a:pt x="868" y="741"/>
                    <a:pt x="876" y="725"/>
                  </a:cubicBezTo>
                  <a:cubicBezTo>
                    <a:pt x="862" y="713"/>
                    <a:pt x="849" y="701"/>
                    <a:pt x="834" y="688"/>
                  </a:cubicBezTo>
                  <a:cubicBezTo>
                    <a:pt x="858" y="678"/>
                    <a:pt x="868" y="695"/>
                    <a:pt x="884" y="701"/>
                  </a:cubicBezTo>
                  <a:cubicBezTo>
                    <a:pt x="889" y="630"/>
                    <a:pt x="887" y="561"/>
                    <a:pt x="873" y="490"/>
                  </a:cubicBezTo>
                  <a:cubicBezTo>
                    <a:pt x="861" y="500"/>
                    <a:pt x="859" y="519"/>
                    <a:pt x="836" y="520"/>
                  </a:cubicBezTo>
                  <a:cubicBezTo>
                    <a:pt x="845" y="500"/>
                    <a:pt x="852" y="482"/>
                    <a:pt x="860" y="463"/>
                  </a:cubicBezTo>
                  <a:cubicBezTo>
                    <a:pt x="849" y="456"/>
                    <a:pt x="838" y="449"/>
                    <a:pt x="828" y="441"/>
                  </a:cubicBezTo>
                  <a:cubicBezTo>
                    <a:pt x="825" y="439"/>
                    <a:pt x="822" y="435"/>
                    <a:pt x="823" y="432"/>
                  </a:cubicBezTo>
                  <a:cubicBezTo>
                    <a:pt x="823" y="430"/>
                    <a:pt x="828" y="427"/>
                    <a:pt x="831" y="426"/>
                  </a:cubicBezTo>
                  <a:cubicBezTo>
                    <a:pt x="834" y="425"/>
                    <a:pt x="838" y="426"/>
                    <a:pt x="843" y="426"/>
                  </a:cubicBezTo>
                  <a:cubicBezTo>
                    <a:pt x="811" y="372"/>
                    <a:pt x="770" y="329"/>
                    <a:pt x="722" y="295"/>
                  </a:cubicBezTo>
                  <a:cubicBezTo>
                    <a:pt x="702" y="306"/>
                    <a:pt x="683" y="316"/>
                    <a:pt x="667" y="325"/>
                  </a:cubicBezTo>
                  <a:cubicBezTo>
                    <a:pt x="682" y="370"/>
                    <a:pt x="697" y="416"/>
                    <a:pt x="713" y="461"/>
                  </a:cubicBezTo>
                  <a:cubicBezTo>
                    <a:pt x="723" y="453"/>
                    <a:pt x="732" y="438"/>
                    <a:pt x="754" y="445"/>
                  </a:cubicBezTo>
                  <a:cubicBezTo>
                    <a:pt x="741" y="461"/>
                    <a:pt x="730" y="476"/>
                    <a:pt x="717" y="492"/>
                  </a:cubicBezTo>
                  <a:cubicBezTo>
                    <a:pt x="727" y="495"/>
                    <a:pt x="736" y="496"/>
                    <a:pt x="744" y="499"/>
                  </a:cubicBezTo>
                  <a:cubicBezTo>
                    <a:pt x="748" y="501"/>
                    <a:pt x="752" y="505"/>
                    <a:pt x="755" y="509"/>
                  </a:cubicBezTo>
                  <a:cubicBezTo>
                    <a:pt x="751" y="512"/>
                    <a:pt x="747" y="516"/>
                    <a:pt x="742" y="516"/>
                  </a:cubicBezTo>
                  <a:cubicBezTo>
                    <a:pt x="734" y="517"/>
                    <a:pt x="726" y="516"/>
                    <a:pt x="719" y="515"/>
                  </a:cubicBezTo>
                  <a:cubicBezTo>
                    <a:pt x="719" y="592"/>
                    <a:pt x="719" y="669"/>
                    <a:pt x="719" y="746"/>
                  </a:cubicBezTo>
                  <a:cubicBezTo>
                    <a:pt x="735" y="737"/>
                    <a:pt x="753" y="728"/>
                    <a:pt x="770" y="718"/>
                  </a:cubicBezTo>
                  <a:cubicBezTo>
                    <a:pt x="771" y="720"/>
                    <a:pt x="773" y="722"/>
                    <a:pt x="775" y="724"/>
                  </a:cubicBezTo>
                  <a:cubicBezTo>
                    <a:pt x="761" y="739"/>
                    <a:pt x="747" y="754"/>
                    <a:pt x="733" y="770"/>
                  </a:cubicBezTo>
                  <a:cubicBezTo>
                    <a:pt x="736" y="774"/>
                    <a:pt x="742" y="778"/>
                    <a:pt x="745" y="784"/>
                  </a:cubicBezTo>
                  <a:cubicBezTo>
                    <a:pt x="747" y="788"/>
                    <a:pt x="747" y="794"/>
                    <a:pt x="748" y="799"/>
                  </a:cubicBezTo>
                  <a:cubicBezTo>
                    <a:pt x="743" y="798"/>
                    <a:pt x="738" y="800"/>
                    <a:pt x="734" y="798"/>
                  </a:cubicBezTo>
                  <a:cubicBezTo>
                    <a:pt x="726" y="793"/>
                    <a:pt x="720" y="787"/>
                    <a:pt x="713" y="782"/>
                  </a:cubicBezTo>
                  <a:close/>
                  <a:moveTo>
                    <a:pt x="440" y="630"/>
                  </a:moveTo>
                  <a:cubicBezTo>
                    <a:pt x="428" y="626"/>
                    <a:pt x="417" y="623"/>
                    <a:pt x="406" y="618"/>
                  </a:cubicBezTo>
                  <a:cubicBezTo>
                    <a:pt x="402" y="616"/>
                    <a:pt x="400" y="610"/>
                    <a:pt x="397" y="607"/>
                  </a:cubicBezTo>
                  <a:cubicBezTo>
                    <a:pt x="402" y="605"/>
                    <a:pt x="407" y="602"/>
                    <a:pt x="412" y="602"/>
                  </a:cubicBezTo>
                  <a:cubicBezTo>
                    <a:pt x="423" y="604"/>
                    <a:pt x="434" y="606"/>
                    <a:pt x="448" y="609"/>
                  </a:cubicBezTo>
                  <a:cubicBezTo>
                    <a:pt x="454" y="528"/>
                    <a:pt x="460" y="449"/>
                    <a:pt x="467" y="365"/>
                  </a:cubicBezTo>
                  <a:cubicBezTo>
                    <a:pt x="458" y="376"/>
                    <a:pt x="451" y="383"/>
                    <a:pt x="445" y="390"/>
                  </a:cubicBezTo>
                  <a:cubicBezTo>
                    <a:pt x="428" y="409"/>
                    <a:pt x="407" y="422"/>
                    <a:pt x="381" y="424"/>
                  </a:cubicBezTo>
                  <a:cubicBezTo>
                    <a:pt x="347" y="427"/>
                    <a:pt x="323" y="407"/>
                    <a:pt x="320" y="373"/>
                  </a:cubicBezTo>
                  <a:cubicBezTo>
                    <a:pt x="319" y="365"/>
                    <a:pt x="319" y="356"/>
                    <a:pt x="318" y="348"/>
                  </a:cubicBezTo>
                  <a:cubicBezTo>
                    <a:pt x="317" y="347"/>
                    <a:pt x="315" y="347"/>
                    <a:pt x="313" y="347"/>
                  </a:cubicBezTo>
                  <a:cubicBezTo>
                    <a:pt x="302" y="373"/>
                    <a:pt x="290" y="399"/>
                    <a:pt x="278" y="428"/>
                  </a:cubicBezTo>
                  <a:cubicBezTo>
                    <a:pt x="291" y="425"/>
                    <a:pt x="300" y="423"/>
                    <a:pt x="309" y="421"/>
                  </a:cubicBezTo>
                  <a:cubicBezTo>
                    <a:pt x="310" y="423"/>
                    <a:pt x="311" y="425"/>
                    <a:pt x="312" y="427"/>
                  </a:cubicBezTo>
                  <a:cubicBezTo>
                    <a:pt x="301" y="437"/>
                    <a:pt x="289" y="447"/>
                    <a:pt x="277" y="458"/>
                  </a:cubicBezTo>
                  <a:cubicBezTo>
                    <a:pt x="290" y="469"/>
                    <a:pt x="303" y="479"/>
                    <a:pt x="314" y="491"/>
                  </a:cubicBezTo>
                  <a:cubicBezTo>
                    <a:pt x="318" y="495"/>
                    <a:pt x="318" y="503"/>
                    <a:pt x="319" y="509"/>
                  </a:cubicBezTo>
                  <a:cubicBezTo>
                    <a:pt x="313" y="509"/>
                    <a:pt x="306" y="509"/>
                    <a:pt x="302" y="506"/>
                  </a:cubicBezTo>
                  <a:cubicBezTo>
                    <a:pt x="289" y="497"/>
                    <a:pt x="278" y="487"/>
                    <a:pt x="266" y="477"/>
                  </a:cubicBezTo>
                  <a:cubicBezTo>
                    <a:pt x="247" y="514"/>
                    <a:pt x="233" y="626"/>
                    <a:pt x="242" y="665"/>
                  </a:cubicBezTo>
                  <a:cubicBezTo>
                    <a:pt x="250" y="663"/>
                    <a:pt x="258" y="661"/>
                    <a:pt x="266" y="660"/>
                  </a:cubicBezTo>
                  <a:cubicBezTo>
                    <a:pt x="267" y="661"/>
                    <a:pt x="268" y="663"/>
                    <a:pt x="269" y="664"/>
                  </a:cubicBezTo>
                  <a:cubicBezTo>
                    <a:pt x="262" y="674"/>
                    <a:pt x="255" y="684"/>
                    <a:pt x="248" y="694"/>
                  </a:cubicBezTo>
                  <a:cubicBezTo>
                    <a:pt x="240" y="707"/>
                    <a:pt x="237" y="718"/>
                    <a:pt x="253" y="728"/>
                  </a:cubicBezTo>
                  <a:cubicBezTo>
                    <a:pt x="262" y="733"/>
                    <a:pt x="271" y="741"/>
                    <a:pt x="279" y="748"/>
                  </a:cubicBezTo>
                  <a:cubicBezTo>
                    <a:pt x="282" y="751"/>
                    <a:pt x="283" y="756"/>
                    <a:pt x="285" y="760"/>
                  </a:cubicBezTo>
                  <a:cubicBezTo>
                    <a:pt x="281" y="762"/>
                    <a:pt x="276" y="765"/>
                    <a:pt x="272" y="764"/>
                  </a:cubicBezTo>
                  <a:cubicBezTo>
                    <a:pt x="263" y="761"/>
                    <a:pt x="255" y="756"/>
                    <a:pt x="248" y="753"/>
                  </a:cubicBezTo>
                  <a:cubicBezTo>
                    <a:pt x="256" y="888"/>
                    <a:pt x="304" y="1005"/>
                    <a:pt x="410" y="1098"/>
                  </a:cubicBezTo>
                  <a:cubicBezTo>
                    <a:pt x="413" y="1052"/>
                    <a:pt x="416" y="1008"/>
                    <a:pt x="418" y="966"/>
                  </a:cubicBezTo>
                  <a:cubicBezTo>
                    <a:pt x="412" y="967"/>
                    <a:pt x="406" y="969"/>
                    <a:pt x="399" y="971"/>
                  </a:cubicBezTo>
                  <a:cubicBezTo>
                    <a:pt x="400" y="964"/>
                    <a:pt x="401" y="957"/>
                    <a:pt x="403" y="951"/>
                  </a:cubicBezTo>
                  <a:cubicBezTo>
                    <a:pt x="407" y="943"/>
                    <a:pt x="413" y="936"/>
                    <a:pt x="418" y="928"/>
                  </a:cubicBezTo>
                  <a:cubicBezTo>
                    <a:pt x="431" y="910"/>
                    <a:pt x="429" y="900"/>
                    <a:pt x="410" y="888"/>
                  </a:cubicBezTo>
                  <a:cubicBezTo>
                    <a:pt x="403" y="883"/>
                    <a:pt x="398" y="876"/>
                    <a:pt x="391" y="870"/>
                  </a:cubicBezTo>
                  <a:cubicBezTo>
                    <a:pt x="393" y="868"/>
                    <a:pt x="394" y="866"/>
                    <a:pt x="395" y="864"/>
                  </a:cubicBezTo>
                  <a:cubicBezTo>
                    <a:pt x="406" y="867"/>
                    <a:pt x="416" y="870"/>
                    <a:pt x="428" y="874"/>
                  </a:cubicBezTo>
                  <a:cubicBezTo>
                    <a:pt x="433" y="806"/>
                    <a:pt x="437" y="739"/>
                    <a:pt x="441" y="672"/>
                  </a:cubicBezTo>
                  <a:cubicBezTo>
                    <a:pt x="435" y="676"/>
                    <a:pt x="432" y="682"/>
                    <a:pt x="429" y="687"/>
                  </a:cubicBezTo>
                  <a:cubicBezTo>
                    <a:pt x="426" y="690"/>
                    <a:pt x="422" y="691"/>
                    <a:pt x="419" y="694"/>
                  </a:cubicBezTo>
                  <a:cubicBezTo>
                    <a:pt x="417" y="690"/>
                    <a:pt x="413" y="685"/>
                    <a:pt x="414" y="681"/>
                  </a:cubicBezTo>
                  <a:cubicBezTo>
                    <a:pt x="416" y="673"/>
                    <a:pt x="419" y="665"/>
                    <a:pt x="423" y="658"/>
                  </a:cubicBezTo>
                  <a:cubicBezTo>
                    <a:pt x="428" y="649"/>
                    <a:pt x="434" y="640"/>
                    <a:pt x="440" y="630"/>
                  </a:cubicBezTo>
                  <a:close/>
                  <a:moveTo>
                    <a:pt x="237" y="454"/>
                  </a:moveTo>
                  <a:cubicBezTo>
                    <a:pt x="229" y="450"/>
                    <a:pt x="221" y="446"/>
                    <a:pt x="214" y="441"/>
                  </a:cubicBezTo>
                  <a:cubicBezTo>
                    <a:pt x="210" y="438"/>
                    <a:pt x="207" y="432"/>
                    <a:pt x="203" y="428"/>
                  </a:cubicBezTo>
                  <a:cubicBezTo>
                    <a:pt x="210" y="427"/>
                    <a:pt x="217" y="424"/>
                    <a:pt x="222" y="425"/>
                  </a:cubicBezTo>
                  <a:cubicBezTo>
                    <a:pt x="232" y="428"/>
                    <a:pt x="241" y="433"/>
                    <a:pt x="247" y="436"/>
                  </a:cubicBezTo>
                  <a:cubicBezTo>
                    <a:pt x="268" y="390"/>
                    <a:pt x="288" y="345"/>
                    <a:pt x="307" y="301"/>
                  </a:cubicBezTo>
                  <a:cubicBezTo>
                    <a:pt x="292" y="290"/>
                    <a:pt x="275" y="277"/>
                    <a:pt x="256" y="263"/>
                  </a:cubicBezTo>
                  <a:cubicBezTo>
                    <a:pt x="214" y="297"/>
                    <a:pt x="186" y="344"/>
                    <a:pt x="151" y="390"/>
                  </a:cubicBezTo>
                  <a:cubicBezTo>
                    <a:pt x="166" y="389"/>
                    <a:pt x="177" y="388"/>
                    <a:pt x="189" y="387"/>
                  </a:cubicBezTo>
                  <a:cubicBezTo>
                    <a:pt x="189" y="390"/>
                    <a:pt x="190" y="392"/>
                    <a:pt x="191" y="394"/>
                  </a:cubicBezTo>
                  <a:cubicBezTo>
                    <a:pt x="179" y="401"/>
                    <a:pt x="168" y="408"/>
                    <a:pt x="155" y="416"/>
                  </a:cubicBezTo>
                  <a:cubicBezTo>
                    <a:pt x="158" y="423"/>
                    <a:pt x="163" y="432"/>
                    <a:pt x="165" y="441"/>
                  </a:cubicBezTo>
                  <a:cubicBezTo>
                    <a:pt x="166" y="445"/>
                    <a:pt x="163" y="451"/>
                    <a:pt x="162" y="456"/>
                  </a:cubicBezTo>
                  <a:cubicBezTo>
                    <a:pt x="157" y="453"/>
                    <a:pt x="151" y="452"/>
                    <a:pt x="148" y="449"/>
                  </a:cubicBezTo>
                  <a:cubicBezTo>
                    <a:pt x="142" y="441"/>
                    <a:pt x="137" y="431"/>
                    <a:pt x="132" y="422"/>
                  </a:cubicBezTo>
                  <a:cubicBezTo>
                    <a:pt x="97" y="470"/>
                    <a:pt x="67" y="567"/>
                    <a:pt x="74" y="605"/>
                  </a:cubicBezTo>
                  <a:cubicBezTo>
                    <a:pt x="87" y="599"/>
                    <a:pt x="99" y="592"/>
                    <a:pt x="111" y="586"/>
                  </a:cubicBezTo>
                  <a:cubicBezTo>
                    <a:pt x="113" y="588"/>
                    <a:pt x="114" y="590"/>
                    <a:pt x="116" y="592"/>
                  </a:cubicBezTo>
                  <a:cubicBezTo>
                    <a:pt x="104" y="606"/>
                    <a:pt x="92" y="619"/>
                    <a:pt x="81" y="633"/>
                  </a:cubicBezTo>
                  <a:cubicBezTo>
                    <a:pt x="93" y="644"/>
                    <a:pt x="114" y="645"/>
                    <a:pt x="120" y="664"/>
                  </a:cubicBezTo>
                  <a:cubicBezTo>
                    <a:pt x="119" y="666"/>
                    <a:pt x="118" y="668"/>
                    <a:pt x="117" y="670"/>
                  </a:cubicBezTo>
                  <a:cubicBezTo>
                    <a:pt x="102" y="666"/>
                    <a:pt x="88" y="662"/>
                    <a:pt x="72" y="658"/>
                  </a:cubicBezTo>
                  <a:cubicBezTo>
                    <a:pt x="78" y="728"/>
                    <a:pt x="93" y="797"/>
                    <a:pt x="112" y="865"/>
                  </a:cubicBezTo>
                  <a:cubicBezTo>
                    <a:pt x="124" y="854"/>
                    <a:pt x="134" y="845"/>
                    <a:pt x="145" y="836"/>
                  </a:cubicBezTo>
                  <a:cubicBezTo>
                    <a:pt x="147" y="837"/>
                    <a:pt x="149" y="839"/>
                    <a:pt x="151" y="840"/>
                  </a:cubicBezTo>
                  <a:cubicBezTo>
                    <a:pt x="144" y="857"/>
                    <a:pt x="138" y="873"/>
                    <a:pt x="132" y="887"/>
                  </a:cubicBezTo>
                  <a:cubicBezTo>
                    <a:pt x="142" y="898"/>
                    <a:pt x="150" y="907"/>
                    <a:pt x="159" y="917"/>
                  </a:cubicBezTo>
                  <a:cubicBezTo>
                    <a:pt x="157" y="919"/>
                    <a:pt x="156" y="920"/>
                    <a:pt x="155" y="921"/>
                  </a:cubicBezTo>
                  <a:cubicBezTo>
                    <a:pt x="149" y="921"/>
                    <a:pt x="144" y="921"/>
                    <a:pt x="136" y="921"/>
                  </a:cubicBezTo>
                  <a:cubicBezTo>
                    <a:pt x="199" y="1019"/>
                    <a:pt x="271" y="1099"/>
                    <a:pt x="392" y="1116"/>
                  </a:cubicBezTo>
                  <a:cubicBezTo>
                    <a:pt x="370" y="1087"/>
                    <a:pt x="350" y="1057"/>
                    <a:pt x="326" y="1031"/>
                  </a:cubicBezTo>
                  <a:cubicBezTo>
                    <a:pt x="289" y="990"/>
                    <a:pt x="273" y="938"/>
                    <a:pt x="252" y="889"/>
                  </a:cubicBezTo>
                  <a:cubicBezTo>
                    <a:pt x="250" y="885"/>
                    <a:pt x="250" y="881"/>
                    <a:pt x="250" y="876"/>
                  </a:cubicBezTo>
                  <a:cubicBezTo>
                    <a:pt x="242" y="832"/>
                    <a:pt x="234" y="788"/>
                    <a:pt x="226" y="741"/>
                  </a:cubicBezTo>
                  <a:cubicBezTo>
                    <a:pt x="216" y="757"/>
                    <a:pt x="208" y="770"/>
                    <a:pt x="200" y="782"/>
                  </a:cubicBezTo>
                  <a:cubicBezTo>
                    <a:pt x="198" y="781"/>
                    <a:pt x="196" y="780"/>
                    <a:pt x="194" y="779"/>
                  </a:cubicBezTo>
                  <a:cubicBezTo>
                    <a:pt x="192" y="758"/>
                    <a:pt x="206" y="740"/>
                    <a:pt x="210" y="720"/>
                  </a:cubicBezTo>
                  <a:cubicBezTo>
                    <a:pt x="202" y="715"/>
                    <a:pt x="194" y="711"/>
                    <a:pt x="187" y="705"/>
                  </a:cubicBezTo>
                  <a:cubicBezTo>
                    <a:pt x="183" y="702"/>
                    <a:pt x="180" y="697"/>
                    <a:pt x="177" y="692"/>
                  </a:cubicBezTo>
                  <a:cubicBezTo>
                    <a:pt x="183" y="691"/>
                    <a:pt x="190" y="688"/>
                    <a:pt x="195" y="689"/>
                  </a:cubicBezTo>
                  <a:cubicBezTo>
                    <a:pt x="203" y="691"/>
                    <a:pt x="211" y="697"/>
                    <a:pt x="218" y="700"/>
                  </a:cubicBezTo>
                  <a:cubicBezTo>
                    <a:pt x="223" y="631"/>
                    <a:pt x="227" y="563"/>
                    <a:pt x="232" y="497"/>
                  </a:cubicBezTo>
                  <a:cubicBezTo>
                    <a:pt x="230" y="499"/>
                    <a:pt x="227" y="503"/>
                    <a:pt x="224" y="507"/>
                  </a:cubicBezTo>
                  <a:cubicBezTo>
                    <a:pt x="220" y="512"/>
                    <a:pt x="217" y="517"/>
                    <a:pt x="213" y="522"/>
                  </a:cubicBezTo>
                  <a:cubicBezTo>
                    <a:pt x="203" y="507"/>
                    <a:pt x="203" y="507"/>
                    <a:pt x="237" y="454"/>
                  </a:cubicBezTo>
                  <a:close/>
                  <a:moveTo>
                    <a:pt x="570" y="413"/>
                  </a:moveTo>
                  <a:cubicBezTo>
                    <a:pt x="580" y="409"/>
                    <a:pt x="593" y="408"/>
                    <a:pt x="599" y="401"/>
                  </a:cubicBezTo>
                  <a:cubicBezTo>
                    <a:pt x="615" y="380"/>
                    <a:pt x="605" y="338"/>
                    <a:pt x="583" y="323"/>
                  </a:cubicBezTo>
                  <a:cubicBezTo>
                    <a:pt x="571" y="315"/>
                    <a:pt x="560" y="305"/>
                    <a:pt x="550" y="295"/>
                  </a:cubicBezTo>
                  <a:cubicBezTo>
                    <a:pt x="546" y="291"/>
                    <a:pt x="545" y="280"/>
                    <a:pt x="548" y="276"/>
                  </a:cubicBezTo>
                  <a:cubicBezTo>
                    <a:pt x="551" y="272"/>
                    <a:pt x="560" y="273"/>
                    <a:pt x="567" y="272"/>
                  </a:cubicBezTo>
                  <a:cubicBezTo>
                    <a:pt x="569" y="272"/>
                    <a:pt x="571" y="275"/>
                    <a:pt x="574" y="277"/>
                  </a:cubicBezTo>
                  <a:cubicBezTo>
                    <a:pt x="593" y="289"/>
                    <a:pt x="608" y="306"/>
                    <a:pt x="638" y="301"/>
                  </a:cubicBezTo>
                  <a:cubicBezTo>
                    <a:pt x="667" y="295"/>
                    <a:pt x="692" y="288"/>
                    <a:pt x="708" y="263"/>
                  </a:cubicBezTo>
                  <a:cubicBezTo>
                    <a:pt x="719" y="245"/>
                    <a:pt x="708" y="224"/>
                    <a:pt x="687" y="223"/>
                  </a:cubicBezTo>
                  <a:cubicBezTo>
                    <a:pt x="664" y="222"/>
                    <a:pt x="640" y="223"/>
                    <a:pt x="617" y="222"/>
                  </a:cubicBezTo>
                  <a:cubicBezTo>
                    <a:pt x="611" y="222"/>
                    <a:pt x="601" y="219"/>
                    <a:pt x="599" y="214"/>
                  </a:cubicBezTo>
                  <a:cubicBezTo>
                    <a:pt x="594" y="205"/>
                    <a:pt x="602" y="200"/>
                    <a:pt x="611" y="196"/>
                  </a:cubicBezTo>
                  <a:cubicBezTo>
                    <a:pt x="626" y="189"/>
                    <a:pt x="642" y="182"/>
                    <a:pt x="657" y="173"/>
                  </a:cubicBezTo>
                  <a:cubicBezTo>
                    <a:pt x="675" y="162"/>
                    <a:pt x="691" y="124"/>
                    <a:pt x="686" y="104"/>
                  </a:cubicBezTo>
                  <a:cubicBezTo>
                    <a:pt x="684" y="98"/>
                    <a:pt x="681" y="92"/>
                    <a:pt x="677" y="89"/>
                  </a:cubicBezTo>
                  <a:cubicBezTo>
                    <a:pt x="661" y="76"/>
                    <a:pt x="644" y="71"/>
                    <a:pt x="624" y="79"/>
                  </a:cubicBezTo>
                  <a:cubicBezTo>
                    <a:pt x="602" y="87"/>
                    <a:pt x="583" y="100"/>
                    <a:pt x="570" y="120"/>
                  </a:cubicBezTo>
                  <a:cubicBezTo>
                    <a:pt x="559" y="138"/>
                    <a:pt x="549" y="156"/>
                    <a:pt x="537" y="174"/>
                  </a:cubicBezTo>
                  <a:cubicBezTo>
                    <a:pt x="534" y="179"/>
                    <a:pt x="526" y="181"/>
                    <a:pt x="520" y="184"/>
                  </a:cubicBezTo>
                  <a:cubicBezTo>
                    <a:pt x="517" y="178"/>
                    <a:pt x="515" y="171"/>
                    <a:pt x="513" y="164"/>
                  </a:cubicBezTo>
                  <a:cubicBezTo>
                    <a:pt x="513" y="161"/>
                    <a:pt x="516" y="158"/>
                    <a:pt x="517" y="155"/>
                  </a:cubicBezTo>
                  <a:cubicBezTo>
                    <a:pt x="524" y="123"/>
                    <a:pt x="531" y="92"/>
                    <a:pt x="525" y="59"/>
                  </a:cubicBezTo>
                  <a:cubicBezTo>
                    <a:pt x="521" y="34"/>
                    <a:pt x="504" y="20"/>
                    <a:pt x="479" y="26"/>
                  </a:cubicBezTo>
                  <a:cubicBezTo>
                    <a:pt x="461" y="30"/>
                    <a:pt x="444" y="38"/>
                    <a:pt x="429" y="47"/>
                  </a:cubicBezTo>
                  <a:cubicBezTo>
                    <a:pt x="416" y="55"/>
                    <a:pt x="407" y="69"/>
                    <a:pt x="408" y="87"/>
                  </a:cubicBezTo>
                  <a:cubicBezTo>
                    <a:pt x="410" y="126"/>
                    <a:pt x="421" y="162"/>
                    <a:pt x="445" y="194"/>
                  </a:cubicBezTo>
                  <a:cubicBezTo>
                    <a:pt x="446" y="195"/>
                    <a:pt x="447" y="196"/>
                    <a:pt x="447" y="197"/>
                  </a:cubicBezTo>
                  <a:cubicBezTo>
                    <a:pt x="447" y="203"/>
                    <a:pt x="447" y="210"/>
                    <a:pt x="448" y="217"/>
                  </a:cubicBezTo>
                  <a:cubicBezTo>
                    <a:pt x="441" y="217"/>
                    <a:pt x="434" y="218"/>
                    <a:pt x="428" y="216"/>
                  </a:cubicBezTo>
                  <a:cubicBezTo>
                    <a:pt x="420" y="213"/>
                    <a:pt x="413" y="206"/>
                    <a:pt x="406" y="201"/>
                  </a:cubicBezTo>
                  <a:cubicBezTo>
                    <a:pt x="364" y="176"/>
                    <a:pt x="320" y="177"/>
                    <a:pt x="276" y="194"/>
                  </a:cubicBezTo>
                  <a:cubicBezTo>
                    <a:pt x="263" y="199"/>
                    <a:pt x="256" y="210"/>
                    <a:pt x="262" y="224"/>
                  </a:cubicBezTo>
                  <a:cubicBezTo>
                    <a:pt x="278" y="263"/>
                    <a:pt x="322" y="284"/>
                    <a:pt x="363" y="270"/>
                  </a:cubicBezTo>
                  <a:cubicBezTo>
                    <a:pt x="387" y="262"/>
                    <a:pt x="410" y="254"/>
                    <a:pt x="435" y="262"/>
                  </a:cubicBezTo>
                  <a:cubicBezTo>
                    <a:pt x="442" y="264"/>
                    <a:pt x="447" y="271"/>
                    <a:pt x="453" y="276"/>
                  </a:cubicBezTo>
                  <a:cubicBezTo>
                    <a:pt x="446" y="280"/>
                    <a:pt x="439" y="284"/>
                    <a:pt x="432" y="288"/>
                  </a:cubicBezTo>
                  <a:cubicBezTo>
                    <a:pt x="431" y="289"/>
                    <a:pt x="429" y="288"/>
                    <a:pt x="427" y="288"/>
                  </a:cubicBezTo>
                  <a:cubicBezTo>
                    <a:pt x="395" y="283"/>
                    <a:pt x="372" y="301"/>
                    <a:pt x="349" y="319"/>
                  </a:cubicBezTo>
                  <a:cubicBezTo>
                    <a:pt x="346" y="321"/>
                    <a:pt x="344" y="326"/>
                    <a:pt x="344" y="329"/>
                  </a:cubicBezTo>
                  <a:cubicBezTo>
                    <a:pt x="343" y="346"/>
                    <a:pt x="342" y="362"/>
                    <a:pt x="344" y="379"/>
                  </a:cubicBezTo>
                  <a:cubicBezTo>
                    <a:pt x="347" y="396"/>
                    <a:pt x="362" y="404"/>
                    <a:pt x="379" y="402"/>
                  </a:cubicBezTo>
                  <a:cubicBezTo>
                    <a:pt x="399" y="399"/>
                    <a:pt x="415" y="391"/>
                    <a:pt x="427" y="376"/>
                  </a:cubicBezTo>
                  <a:cubicBezTo>
                    <a:pt x="440" y="361"/>
                    <a:pt x="453" y="344"/>
                    <a:pt x="466" y="328"/>
                  </a:cubicBezTo>
                  <a:cubicBezTo>
                    <a:pt x="474" y="318"/>
                    <a:pt x="490" y="317"/>
                    <a:pt x="497" y="327"/>
                  </a:cubicBezTo>
                  <a:cubicBezTo>
                    <a:pt x="500" y="332"/>
                    <a:pt x="501" y="340"/>
                    <a:pt x="501" y="346"/>
                  </a:cubicBezTo>
                  <a:cubicBezTo>
                    <a:pt x="504" y="390"/>
                    <a:pt x="529" y="414"/>
                    <a:pt x="570"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4" name="Freeform 7">
              <a:extLst>
                <a:ext uri="{FF2B5EF4-FFF2-40B4-BE49-F238E27FC236}">
                  <a16:creationId xmlns:a16="http://schemas.microsoft.com/office/drawing/2014/main" xmlns="" id="{A8D3CD9B-4808-48C9-AC7D-843D58705B92}"/>
                </a:ext>
              </a:extLst>
            </p:cNvPr>
            <p:cNvSpPr>
              <a:spLocks noEditPoints="1"/>
            </p:cNvSpPr>
            <p:nvPr/>
          </p:nvSpPr>
          <p:spPr bwMode="auto">
            <a:xfrm>
              <a:off x="1877" y="1190"/>
              <a:ext cx="148" cy="141"/>
            </a:xfrm>
            <a:custGeom>
              <a:avLst/>
              <a:gdLst>
                <a:gd name="T0" fmla="*/ 71 w 71"/>
                <a:gd name="T1" fmla="*/ 30 h 67"/>
                <a:gd name="T2" fmla="*/ 36 w 71"/>
                <a:gd name="T3" fmla="*/ 67 h 67"/>
                <a:gd name="T4" fmla="*/ 0 w 71"/>
                <a:gd name="T5" fmla="*/ 33 h 67"/>
                <a:gd name="T6" fmla="*/ 43 w 71"/>
                <a:gd name="T7" fmla="*/ 0 h 67"/>
                <a:gd name="T8" fmla="*/ 71 w 71"/>
                <a:gd name="T9" fmla="*/ 30 h 67"/>
                <a:gd name="T10" fmla="*/ 18 w 71"/>
                <a:gd name="T11" fmla="*/ 39 h 67"/>
                <a:gd name="T12" fmla="*/ 34 w 71"/>
                <a:gd name="T13" fmla="*/ 46 h 67"/>
                <a:gd name="T14" fmla="*/ 48 w 71"/>
                <a:gd name="T15" fmla="*/ 37 h 67"/>
                <a:gd name="T16" fmla="*/ 48 w 71"/>
                <a:gd name="T17" fmla="*/ 27 h 67"/>
                <a:gd name="T18" fmla="*/ 32 w 71"/>
                <a:gd name="T19" fmla="*/ 29 h 67"/>
                <a:gd name="T20" fmla="*/ 18 w 71"/>
                <a:gd name="T2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7">
                  <a:moveTo>
                    <a:pt x="71" y="30"/>
                  </a:moveTo>
                  <a:cubicBezTo>
                    <a:pt x="70" y="51"/>
                    <a:pt x="56" y="67"/>
                    <a:pt x="36" y="67"/>
                  </a:cubicBezTo>
                  <a:cubicBezTo>
                    <a:pt x="17" y="67"/>
                    <a:pt x="0" y="50"/>
                    <a:pt x="0" y="33"/>
                  </a:cubicBezTo>
                  <a:cubicBezTo>
                    <a:pt x="0" y="8"/>
                    <a:pt x="11" y="0"/>
                    <a:pt x="43" y="0"/>
                  </a:cubicBezTo>
                  <a:cubicBezTo>
                    <a:pt x="61" y="0"/>
                    <a:pt x="71" y="11"/>
                    <a:pt x="71" y="30"/>
                  </a:cubicBezTo>
                  <a:close/>
                  <a:moveTo>
                    <a:pt x="18" y="39"/>
                  </a:moveTo>
                  <a:cubicBezTo>
                    <a:pt x="25" y="42"/>
                    <a:pt x="30" y="46"/>
                    <a:pt x="34" y="46"/>
                  </a:cubicBezTo>
                  <a:cubicBezTo>
                    <a:pt x="39" y="45"/>
                    <a:pt x="45" y="41"/>
                    <a:pt x="48" y="37"/>
                  </a:cubicBezTo>
                  <a:cubicBezTo>
                    <a:pt x="50" y="35"/>
                    <a:pt x="48" y="30"/>
                    <a:pt x="48" y="27"/>
                  </a:cubicBezTo>
                  <a:cubicBezTo>
                    <a:pt x="42" y="27"/>
                    <a:pt x="37" y="27"/>
                    <a:pt x="32" y="29"/>
                  </a:cubicBezTo>
                  <a:cubicBezTo>
                    <a:pt x="28" y="31"/>
                    <a:pt x="24" y="34"/>
                    <a:pt x="1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
              <a:extLst>
                <a:ext uri="{FF2B5EF4-FFF2-40B4-BE49-F238E27FC236}">
                  <a16:creationId xmlns:a16="http://schemas.microsoft.com/office/drawing/2014/main" xmlns="" id="{249AC596-2920-43DD-85BE-3614DDC0765A}"/>
                </a:ext>
              </a:extLst>
            </p:cNvPr>
            <p:cNvSpPr>
              <a:spLocks/>
            </p:cNvSpPr>
            <p:nvPr/>
          </p:nvSpPr>
          <p:spPr bwMode="auto">
            <a:xfrm>
              <a:off x="753" y="3065"/>
              <a:ext cx="2304" cy="830"/>
            </a:xfrm>
            <a:custGeom>
              <a:avLst/>
              <a:gdLst>
                <a:gd name="T0" fmla="*/ 13 w 1099"/>
                <a:gd name="T1" fmla="*/ 29 h 396"/>
                <a:gd name="T2" fmla="*/ 405 w 1099"/>
                <a:gd name="T3" fmla="*/ 47 h 396"/>
                <a:gd name="T4" fmla="*/ 736 w 1099"/>
                <a:gd name="T5" fmla="*/ 72 h 396"/>
                <a:gd name="T6" fmla="*/ 973 w 1099"/>
                <a:gd name="T7" fmla="*/ 91 h 396"/>
                <a:gd name="T8" fmla="*/ 1046 w 1099"/>
                <a:gd name="T9" fmla="*/ 164 h 396"/>
                <a:gd name="T10" fmla="*/ 996 w 1099"/>
                <a:gd name="T11" fmla="*/ 297 h 396"/>
                <a:gd name="T12" fmla="*/ 771 w 1099"/>
                <a:gd name="T13" fmla="*/ 376 h 396"/>
                <a:gd name="T14" fmla="*/ 494 w 1099"/>
                <a:gd name="T15" fmla="*/ 333 h 396"/>
                <a:gd name="T16" fmla="*/ 256 w 1099"/>
                <a:gd name="T17" fmla="*/ 277 h 396"/>
                <a:gd name="T18" fmla="*/ 120 w 1099"/>
                <a:gd name="T19" fmla="*/ 232 h 396"/>
                <a:gd name="T20" fmla="*/ 62 w 1099"/>
                <a:gd name="T21" fmla="*/ 148 h 396"/>
                <a:gd name="T22" fmla="*/ 28 w 1099"/>
                <a:gd name="T23" fmla="*/ 35 h 396"/>
                <a:gd name="T24" fmla="*/ 9 w 1099"/>
                <a:gd name="T25" fmla="*/ 40 h 396"/>
                <a:gd name="T26" fmla="*/ 62 w 1099"/>
                <a:gd name="T27" fmla="*/ 201 h 396"/>
                <a:gd name="T28" fmla="*/ 277 w 1099"/>
                <a:gd name="T29" fmla="*/ 302 h 396"/>
                <a:gd name="T30" fmla="*/ 786 w 1099"/>
                <a:gd name="T31" fmla="*/ 396 h 396"/>
                <a:gd name="T32" fmla="*/ 999 w 1099"/>
                <a:gd name="T33" fmla="*/ 324 h 396"/>
                <a:gd name="T34" fmla="*/ 1039 w 1099"/>
                <a:gd name="T35" fmla="*/ 109 h 396"/>
                <a:gd name="T36" fmla="*/ 836 w 1099"/>
                <a:gd name="T37" fmla="*/ 52 h 396"/>
                <a:gd name="T38" fmla="*/ 719 w 1099"/>
                <a:gd name="T39" fmla="*/ 52 h 396"/>
                <a:gd name="T40" fmla="*/ 569 w 1099"/>
                <a:gd name="T41" fmla="*/ 43 h 396"/>
                <a:gd name="T42" fmla="*/ 13 w 1099"/>
                <a:gd name="T43" fmla="*/ 9 h 396"/>
                <a:gd name="T44" fmla="*/ 13 w 1099"/>
                <a:gd name="T45" fmla="*/ 2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9" h="396">
                  <a:moveTo>
                    <a:pt x="13" y="29"/>
                  </a:moveTo>
                  <a:cubicBezTo>
                    <a:pt x="144" y="23"/>
                    <a:pt x="274" y="34"/>
                    <a:pt x="405" y="47"/>
                  </a:cubicBezTo>
                  <a:cubicBezTo>
                    <a:pt x="515" y="58"/>
                    <a:pt x="625" y="73"/>
                    <a:pt x="736" y="72"/>
                  </a:cubicBezTo>
                  <a:cubicBezTo>
                    <a:pt x="814" y="71"/>
                    <a:pt x="898" y="66"/>
                    <a:pt x="973" y="91"/>
                  </a:cubicBezTo>
                  <a:cubicBezTo>
                    <a:pt x="1008" y="103"/>
                    <a:pt x="1037" y="127"/>
                    <a:pt x="1046" y="164"/>
                  </a:cubicBezTo>
                  <a:cubicBezTo>
                    <a:pt x="1058" y="211"/>
                    <a:pt x="1025" y="263"/>
                    <a:pt x="996" y="297"/>
                  </a:cubicBezTo>
                  <a:cubicBezTo>
                    <a:pt x="939" y="364"/>
                    <a:pt x="854" y="377"/>
                    <a:pt x="771" y="376"/>
                  </a:cubicBezTo>
                  <a:cubicBezTo>
                    <a:pt x="677" y="374"/>
                    <a:pt x="584" y="354"/>
                    <a:pt x="494" y="333"/>
                  </a:cubicBezTo>
                  <a:cubicBezTo>
                    <a:pt x="414" y="314"/>
                    <a:pt x="336" y="293"/>
                    <a:pt x="256" y="277"/>
                  </a:cubicBezTo>
                  <a:cubicBezTo>
                    <a:pt x="209" y="268"/>
                    <a:pt x="161" y="257"/>
                    <a:pt x="120" y="232"/>
                  </a:cubicBezTo>
                  <a:cubicBezTo>
                    <a:pt x="86" y="212"/>
                    <a:pt x="74" y="183"/>
                    <a:pt x="62" y="148"/>
                  </a:cubicBezTo>
                  <a:cubicBezTo>
                    <a:pt x="48" y="111"/>
                    <a:pt x="38" y="73"/>
                    <a:pt x="28" y="35"/>
                  </a:cubicBezTo>
                  <a:cubicBezTo>
                    <a:pt x="25" y="22"/>
                    <a:pt x="6" y="28"/>
                    <a:pt x="9" y="40"/>
                  </a:cubicBezTo>
                  <a:cubicBezTo>
                    <a:pt x="22" y="94"/>
                    <a:pt x="37" y="151"/>
                    <a:pt x="62" y="201"/>
                  </a:cubicBezTo>
                  <a:cubicBezTo>
                    <a:pt x="99" y="274"/>
                    <a:pt x="206" y="288"/>
                    <a:pt x="277" y="302"/>
                  </a:cubicBezTo>
                  <a:cubicBezTo>
                    <a:pt x="447" y="334"/>
                    <a:pt x="612" y="396"/>
                    <a:pt x="786" y="396"/>
                  </a:cubicBezTo>
                  <a:cubicBezTo>
                    <a:pt x="864" y="396"/>
                    <a:pt x="942" y="380"/>
                    <a:pt x="999" y="324"/>
                  </a:cubicBezTo>
                  <a:cubicBezTo>
                    <a:pt x="1054" y="269"/>
                    <a:pt x="1099" y="175"/>
                    <a:pt x="1039" y="109"/>
                  </a:cubicBezTo>
                  <a:cubicBezTo>
                    <a:pt x="991" y="56"/>
                    <a:pt x="901" y="53"/>
                    <a:pt x="836" y="52"/>
                  </a:cubicBezTo>
                  <a:cubicBezTo>
                    <a:pt x="797" y="51"/>
                    <a:pt x="758" y="52"/>
                    <a:pt x="719" y="52"/>
                  </a:cubicBezTo>
                  <a:cubicBezTo>
                    <a:pt x="669" y="53"/>
                    <a:pt x="619" y="48"/>
                    <a:pt x="569" y="43"/>
                  </a:cubicBezTo>
                  <a:cubicBezTo>
                    <a:pt x="384" y="27"/>
                    <a:pt x="199" y="0"/>
                    <a:pt x="13" y="9"/>
                  </a:cubicBezTo>
                  <a:cubicBezTo>
                    <a:pt x="0" y="10"/>
                    <a:pt x="0" y="30"/>
                    <a:pt x="1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
              <a:extLst>
                <a:ext uri="{FF2B5EF4-FFF2-40B4-BE49-F238E27FC236}">
                  <a16:creationId xmlns:a16="http://schemas.microsoft.com/office/drawing/2014/main" xmlns="" id="{0EE7DCEF-7BC5-48CB-93FE-C7B5419B80EA}"/>
                </a:ext>
              </a:extLst>
            </p:cNvPr>
            <p:cNvSpPr>
              <a:spLocks/>
            </p:cNvSpPr>
            <p:nvPr/>
          </p:nvSpPr>
          <p:spPr bwMode="auto">
            <a:xfrm>
              <a:off x="816" y="3199"/>
              <a:ext cx="2180" cy="283"/>
            </a:xfrm>
            <a:custGeom>
              <a:avLst/>
              <a:gdLst>
                <a:gd name="T0" fmla="*/ 38 w 1040"/>
                <a:gd name="T1" fmla="*/ 74 h 135"/>
                <a:gd name="T2" fmla="*/ 41 w 1040"/>
                <a:gd name="T3" fmla="*/ 66 h 135"/>
                <a:gd name="T4" fmla="*/ 66 w 1040"/>
                <a:gd name="T5" fmla="*/ 52 h 135"/>
                <a:gd name="T6" fmla="*/ 130 w 1040"/>
                <a:gd name="T7" fmla="*/ 26 h 135"/>
                <a:gd name="T8" fmla="*/ 265 w 1040"/>
                <a:gd name="T9" fmla="*/ 43 h 135"/>
                <a:gd name="T10" fmla="*/ 385 w 1040"/>
                <a:gd name="T11" fmla="*/ 83 h 135"/>
                <a:gd name="T12" fmla="*/ 519 w 1040"/>
                <a:gd name="T13" fmla="*/ 104 h 135"/>
                <a:gd name="T14" fmla="*/ 773 w 1040"/>
                <a:gd name="T15" fmla="*/ 86 h 135"/>
                <a:gd name="T16" fmla="*/ 1027 w 1040"/>
                <a:gd name="T17" fmla="*/ 133 h 135"/>
                <a:gd name="T18" fmla="*/ 1027 w 1040"/>
                <a:gd name="T19" fmla="*/ 113 h 135"/>
                <a:gd name="T20" fmla="*/ 893 w 1040"/>
                <a:gd name="T21" fmla="*/ 81 h 135"/>
                <a:gd name="T22" fmla="*/ 752 w 1040"/>
                <a:gd name="T23" fmla="*/ 69 h 135"/>
                <a:gd name="T24" fmla="*/ 462 w 1040"/>
                <a:gd name="T25" fmla="*/ 78 h 135"/>
                <a:gd name="T26" fmla="*/ 315 w 1040"/>
                <a:gd name="T27" fmla="*/ 39 h 135"/>
                <a:gd name="T28" fmla="*/ 178 w 1040"/>
                <a:gd name="T29" fmla="*/ 5 h 135"/>
                <a:gd name="T30" fmla="*/ 50 w 1040"/>
                <a:gd name="T31" fmla="*/ 38 h 135"/>
                <a:gd name="T32" fmla="*/ 24 w 1040"/>
                <a:gd name="T33" fmla="*/ 89 h 135"/>
                <a:gd name="T34" fmla="*/ 38 w 1040"/>
                <a:gd name="T35" fmla="*/ 7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0" h="135">
                  <a:moveTo>
                    <a:pt x="38" y="74"/>
                  </a:moveTo>
                  <a:cubicBezTo>
                    <a:pt x="33" y="69"/>
                    <a:pt x="36" y="70"/>
                    <a:pt x="41" y="66"/>
                  </a:cubicBezTo>
                  <a:cubicBezTo>
                    <a:pt x="49" y="62"/>
                    <a:pt x="58" y="57"/>
                    <a:pt x="66" y="52"/>
                  </a:cubicBezTo>
                  <a:cubicBezTo>
                    <a:pt x="86" y="40"/>
                    <a:pt x="106" y="31"/>
                    <a:pt x="130" y="26"/>
                  </a:cubicBezTo>
                  <a:cubicBezTo>
                    <a:pt x="175" y="18"/>
                    <a:pt x="223" y="30"/>
                    <a:pt x="265" y="43"/>
                  </a:cubicBezTo>
                  <a:cubicBezTo>
                    <a:pt x="306" y="56"/>
                    <a:pt x="344" y="73"/>
                    <a:pt x="385" y="83"/>
                  </a:cubicBezTo>
                  <a:cubicBezTo>
                    <a:pt x="429" y="94"/>
                    <a:pt x="474" y="101"/>
                    <a:pt x="519" y="104"/>
                  </a:cubicBezTo>
                  <a:cubicBezTo>
                    <a:pt x="604" y="109"/>
                    <a:pt x="689" y="97"/>
                    <a:pt x="773" y="86"/>
                  </a:cubicBezTo>
                  <a:cubicBezTo>
                    <a:pt x="861" y="76"/>
                    <a:pt x="941" y="126"/>
                    <a:pt x="1027" y="133"/>
                  </a:cubicBezTo>
                  <a:cubicBezTo>
                    <a:pt x="1040" y="135"/>
                    <a:pt x="1040" y="115"/>
                    <a:pt x="1027" y="113"/>
                  </a:cubicBezTo>
                  <a:cubicBezTo>
                    <a:pt x="981" y="110"/>
                    <a:pt x="937" y="94"/>
                    <a:pt x="893" y="81"/>
                  </a:cubicBezTo>
                  <a:cubicBezTo>
                    <a:pt x="846" y="67"/>
                    <a:pt x="801" y="63"/>
                    <a:pt x="752" y="69"/>
                  </a:cubicBezTo>
                  <a:cubicBezTo>
                    <a:pt x="655" y="81"/>
                    <a:pt x="559" y="92"/>
                    <a:pt x="462" y="78"/>
                  </a:cubicBezTo>
                  <a:cubicBezTo>
                    <a:pt x="411" y="71"/>
                    <a:pt x="363" y="56"/>
                    <a:pt x="315" y="39"/>
                  </a:cubicBezTo>
                  <a:cubicBezTo>
                    <a:pt x="270" y="23"/>
                    <a:pt x="225" y="9"/>
                    <a:pt x="178" y="5"/>
                  </a:cubicBezTo>
                  <a:cubicBezTo>
                    <a:pt x="131" y="0"/>
                    <a:pt x="90" y="14"/>
                    <a:pt x="50" y="38"/>
                  </a:cubicBezTo>
                  <a:cubicBezTo>
                    <a:pt x="29" y="51"/>
                    <a:pt x="0" y="63"/>
                    <a:pt x="24" y="89"/>
                  </a:cubicBezTo>
                  <a:cubicBezTo>
                    <a:pt x="33" y="98"/>
                    <a:pt x="47" y="84"/>
                    <a:pt x="3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
              <a:extLst>
                <a:ext uri="{FF2B5EF4-FFF2-40B4-BE49-F238E27FC236}">
                  <a16:creationId xmlns:a16="http://schemas.microsoft.com/office/drawing/2014/main" xmlns="" id="{DCC0D6F8-6C5B-4579-A7B2-E72A475F831E}"/>
                </a:ext>
              </a:extLst>
            </p:cNvPr>
            <p:cNvSpPr>
              <a:spLocks/>
            </p:cNvSpPr>
            <p:nvPr/>
          </p:nvSpPr>
          <p:spPr bwMode="auto">
            <a:xfrm>
              <a:off x="916" y="3371"/>
              <a:ext cx="2009" cy="367"/>
            </a:xfrm>
            <a:custGeom>
              <a:avLst/>
              <a:gdLst>
                <a:gd name="T0" fmla="*/ 34 w 958"/>
                <a:gd name="T1" fmla="*/ 62 h 175"/>
                <a:gd name="T2" fmla="*/ 21 w 958"/>
                <a:gd name="T3" fmla="*/ 60 h 175"/>
                <a:gd name="T4" fmla="*/ 25 w 958"/>
                <a:gd name="T5" fmla="*/ 62 h 175"/>
                <a:gd name="T6" fmla="*/ 43 w 958"/>
                <a:gd name="T7" fmla="*/ 49 h 175"/>
                <a:gd name="T8" fmla="*/ 93 w 958"/>
                <a:gd name="T9" fmla="*/ 27 h 175"/>
                <a:gd name="T10" fmla="*/ 206 w 958"/>
                <a:gd name="T11" fmla="*/ 30 h 175"/>
                <a:gd name="T12" fmla="*/ 419 w 958"/>
                <a:gd name="T13" fmla="*/ 109 h 175"/>
                <a:gd name="T14" fmla="*/ 940 w 958"/>
                <a:gd name="T15" fmla="*/ 135 h 175"/>
                <a:gd name="T16" fmla="*/ 945 w 958"/>
                <a:gd name="T17" fmla="*/ 116 h 175"/>
                <a:gd name="T18" fmla="*/ 659 w 958"/>
                <a:gd name="T19" fmla="*/ 108 h 175"/>
                <a:gd name="T20" fmla="*/ 511 w 958"/>
                <a:gd name="T21" fmla="*/ 110 h 175"/>
                <a:gd name="T22" fmla="*/ 369 w 958"/>
                <a:gd name="T23" fmla="*/ 67 h 175"/>
                <a:gd name="T24" fmla="*/ 134 w 958"/>
                <a:gd name="T25" fmla="*/ 2 h 175"/>
                <a:gd name="T26" fmla="*/ 27 w 958"/>
                <a:gd name="T27" fmla="*/ 35 h 175"/>
                <a:gd name="T28" fmla="*/ 4 w 958"/>
                <a:gd name="T29" fmla="*/ 70 h 175"/>
                <a:gd name="T30" fmla="*/ 28 w 958"/>
                <a:gd name="T31" fmla="*/ 81 h 175"/>
                <a:gd name="T32" fmla="*/ 34 w 958"/>
                <a:gd name="T33" fmla="*/ 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8" h="175">
                  <a:moveTo>
                    <a:pt x="34" y="62"/>
                  </a:moveTo>
                  <a:cubicBezTo>
                    <a:pt x="29" y="60"/>
                    <a:pt x="25" y="60"/>
                    <a:pt x="21" y="60"/>
                  </a:cubicBezTo>
                  <a:cubicBezTo>
                    <a:pt x="16" y="60"/>
                    <a:pt x="18" y="61"/>
                    <a:pt x="25" y="62"/>
                  </a:cubicBezTo>
                  <a:cubicBezTo>
                    <a:pt x="30" y="57"/>
                    <a:pt x="36" y="53"/>
                    <a:pt x="43" y="49"/>
                  </a:cubicBezTo>
                  <a:cubicBezTo>
                    <a:pt x="58" y="39"/>
                    <a:pt x="75" y="32"/>
                    <a:pt x="93" y="27"/>
                  </a:cubicBezTo>
                  <a:cubicBezTo>
                    <a:pt x="130" y="17"/>
                    <a:pt x="169" y="22"/>
                    <a:pt x="206" y="30"/>
                  </a:cubicBezTo>
                  <a:cubicBezTo>
                    <a:pt x="280" y="46"/>
                    <a:pt x="349" y="82"/>
                    <a:pt x="419" y="109"/>
                  </a:cubicBezTo>
                  <a:cubicBezTo>
                    <a:pt x="587" y="175"/>
                    <a:pt x="770" y="82"/>
                    <a:pt x="940" y="135"/>
                  </a:cubicBezTo>
                  <a:cubicBezTo>
                    <a:pt x="952" y="139"/>
                    <a:pt x="958" y="120"/>
                    <a:pt x="945" y="116"/>
                  </a:cubicBezTo>
                  <a:cubicBezTo>
                    <a:pt x="852" y="87"/>
                    <a:pt x="755" y="100"/>
                    <a:pt x="659" y="108"/>
                  </a:cubicBezTo>
                  <a:cubicBezTo>
                    <a:pt x="610" y="113"/>
                    <a:pt x="561" y="115"/>
                    <a:pt x="511" y="110"/>
                  </a:cubicBezTo>
                  <a:cubicBezTo>
                    <a:pt x="461" y="105"/>
                    <a:pt x="415" y="87"/>
                    <a:pt x="369" y="67"/>
                  </a:cubicBezTo>
                  <a:cubicBezTo>
                    <a:pt x="294" y="35"/>
                    <a:pt x="217" y="0"/>
                    <a:pt x="134" y="2"/>
                  </a:cubicBezTo>
                  <a:cubicBezTo>
                    <a:pt x="96" y="2"/>
                    <a:pt x="59" y="14"/>
                    <a:pt x="27" y="35"/>
                  </a:cubicBezTo>
                  <a:cubicBezTo>
                    <a:pt x="13" y="45"/>
                    <a:pt x="0" y="52"/>
                    <a:pt x="4" y="70"/>
                  </a:cubicBezTo>
                  <a:cubicBezTo>
                    <a:pt x="7" y="82"/>
                    <a:pt x="20" y="78"/>
                    <a:pt x="28" y="81"/>
                  </a:cubicBezTo>
                  <a:cubicBezTo>
                    <a:pt x="40" y="86"/>
                    <a:pt x="45" y="66"/>
                    <a:pt x="3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4">
            <a:extLst>
              <a:ext uri="{FF2B5EF4-FFF2-40B4-BE49-F238E27FC236}">
                <a16:creationId xmlns:a16="http://schemas.microsoft.com/office/drawing/2014/main" xmlns="" id="{6A8CA654-2E7B-4D1B-900A-F1256BA97450}"/>
              </a:ext>
            </a:extLst>
          </p:cNvPr>
          <p:cNvGrpSpPr>
            <a:grpSpLocks noChangeAspect="1"/>
          </p:cNvGrpSpPr>
          <p:nvPr/>
        </p:nvGrpSpPr>
        <p:grpSpPr bwMode="auto">
          <a:xfrm>
            <a:off x="9184357" y="2756236"/>
            <a:ext cx="1079384" cy="1469630"/>
            <a:chOff x="753" y="758"/>
            <a:chExt cx="2304" cy="3137"/>
          </a:xfrm>
          <a:solidFill>
            <a:srgbClr val="494949"/>
          </a:solidFill>
        </p:grpSpPr>
        <p:sp>
          <p:nvSpPr>
            <p:cNvPr id="59" name="Freeform 5">
              <a:extLst>
                <a:ext uri="{FF2B5EF4-FFF2-40B4-BE49-F238E27FC236}">
                  <a16:creationId xmlns:a16="http://schemas.microsoft.com/office/drawing/2014/main" xmlns="" id="{97EF1789-926A-48AA-947F-4A1D7C3F8D39}"/>
                </a:ext>
              </a:extLst>
            </p:cNvPr>
            <p:cNvSpPr>
              <a:spLocks/>
            </p:cNvSpPr>
            <p:nvPr/>
          </p:nvSpPr>
          <p:spPr bwMode="auto">
            <a:xfrm>
              <a:off x="1424" y="758"/>
              <a:ext cx="1004" cy="1013"/>
            </a:xfrm>
            <a:custGeom>
              <a:avLst/>
              <a:gdLst>
                <a:gd name="T0" fmla="*/ 316 w 479"/>
                <a:gd name="T1" fmla="*/ 301 h 483"/>
                <a:gd name="T2" fmla="*/ 244 w 479"/>
                <a:gd name="T3" fmla="*/ 316 h 483"/>
                <a:gd name="T4" fmla="*/ 133 w 479"/>
                <a:gd name="T5" fmla="*/ 398 h 483"/>
                <a:gd name="T6" fmla="*/ 138 w 479"/>
                <a:gd name="T7" fmla="*/ 277 h 483"/>
                <a:gd name="T8" fmla="*/ 16 w 479"/>
                <a:gd name="T9" fmla="*/ 231 h 483"/>
                <a:gd name="T10" fmla="*/ 163 w 479"/>
                <a:gd name="T11" fmla="*/ 212 h 483"/>
                <a:gd name="T12" fmla="*/ 284 w 479"/>
                <a:gd name="T13" fmla="*/ 186 h 483"/>
                <a:gd name="T14" fmla="*/ 391 w 479"/>
                <a:gd name="T15" fmla="*/ 91 h 483"/>
                <a:gd name="T16" fmla="*/ 375 w 479"/>
                <a:gd name="T17" fmla="*/ 206 h 483"/>
                <a:gd name="T18" fmla="*/ 467 w 479"/>
                <a:gd name="T19" fmla="*/ 292 h 483"/>
                <a:gd name="T20" fmla="*/ 317 w 479"/>
                <a:gd name="T21" fmla="*/ 308 h 483"/>
                <a:gd name="T22" fmla="*/ 324 w 479"/>
                <a:gd name="T23" fmla="*/ 285 h 483"/>
                <a:gd name="T24" fmla="*/ 316 w 479"/>
                <a:gd name="T25" fmla="*/ 30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9" h="483">
                  <a:moveTo>
                    <a:pt x="316" y="301"/>
                  </a:moveTo>
                  <a:cubicBezTo>
                    <a:pt x="460" y="377"/>
                    <a:pt x="210" y="483"/>
                    <a:pt x="244" y="316"/>
                  </a:cubicBezTo>
                  <a:cubicBezTo>
                    <a:pt x="239" y="326"/>
                    <a:pt x="163" y="402"/>
                    <a:pt x="133" y="398"/>
                  </a:cubicBezTo>
                  <a:cubicBezTo>
                    <a:pt x="63" y="388"/>
                    <a:pt x="96" y="302"/>
                    <a:pt x="138" y="277"/>
                  </a:cubicBezTo>
                  <a:cubicBezTo>
                    <a:pt x="106" y="274"/>
                    <a:pt x="0" y="302"/>
                    <a:pt x="16" y="231"/>
                  </a:cubicBezTo>
                  <a:cubicBezTo>
                    <a:pt x="29" y="172"/>
                    <a:pt x="132" y="207"/>
                    <a:pt x="163" y="212"/>
                  </a:cubicBezTo>
                  <a:cubicBezTo>
                    <a:pt x="118" y="0"/>
                    <a:pt x="347" y="30"/>
                    <a:pt x="284" y="186"/>
                  </a:cubicBezTo>
                  <a:cubicBezTo>
                    <a:pt x="304" y="152"/>
                    <a:pt x="343" y="72"/>
                    <a:pt x="391" y="91"/>
                  </a:cubicBezTo>
                  <a:cubicBezTo>
                    <a:pt x="442" y="112"/>
                    <a:pt x="417" y="191"/>
                    <a:pt x="375" y="206"/>
                  </a:cubicBezTo>
                  <a:cubicBezTo>
                    <a:pt x="433" y="193"/>
                    <a:pt x="479" y="233"/>
                    <a:pt x="467" y="292"/>
                  </a:cubicBezTo>
                  <a:cubicBezTo>
                    <a:pt x="425" y="318"/>
                    <a:pt x="366" y="311"/>
                    <a:pt x="317" y="308"/>
                  </a:cubicBezTo>
                  <a:cubicBezTo>
                    <a:pt x="315" y="296"/>
                    <a:pt x="321" y="296"/>
                    <a:pt x="324" y="285"/>
                  </a:cubicBezTo>
                  <a:lnTo>
                    <a:pt x="316" y="301"/>
                  </a:ln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60" name="Freeform 6">
              <a:extLst>
                <a:ext uri="{FF2B5EF4-FFF2-40B4-BE49-F238E27FC236}">
                  <a16:creationId xmlns:a16="http://schemas.microsoft.com/office/drawing/2014/main" xmlns="" id="{0EB96B6E-C952-477F-A9FF-32869D680B2C}"/>
                </a:ext>
              </a:extLst>
            </p:cNvPr>
            <p:cNvSpPr>
              <a:spLocks noEditPoints="1"/>
            </p:cNvSpPr>
            <p:nvPr/>
          </p:nvSpPr>
          <p:spPr bwMode="auto">
            <a:xfrm>
              <a:off x="889" y="758"/>
              <a:ext cx="1975" cy="2474"/>
            </a:xfrm>
            <a:custGeom>
              <a:avLst/>
              <a:gdLst>
                <a:gd name="T0" fmla="*/ 781 w 942"/>
                <a:gd name="T1" fmla="*/ 1027 h 1180"/>
                <a:gd name="T2" fmla="*/ 353 w 942"/>
                <a:gd name="T3" fmla="*/ 1137 h 1180"/>
                <a:gd name="T4" fmla="*/ 80 w 942"/>
                <a:gd name="T5" fmla="*/ 962 h 1180"/>
                <a:gd name="T6" fmla="*/ 76 w 942"/>
                <a:gd name="T7" fmla="*/ 858 h 1180"/>
                <a:gd name="T8" fmla="*/ 0 w 942"/>
                <a:gd name="T9" fmla="*/ 601 h 1180"/>
                <a:gd name="T10" fmla="*/ 65 w 942"/>
                <a:gd name="T11" fmla="*/ 421 h 1180"/>
                <a:gd name="T12" fmla="*/ 115 w 942"/>
                <a:gd name="T13" fmla="*/ 343 h 1180"/>
                <a:gd name="T14" fmla="*/ 383 w 942"/>
                <a:gd name="T15" fmla="*/ 93 h 1180"/>
                <a:gd name="T16" fmla="*/ 616 w 942"/>
                <a:gd name="T17" fmla="*/ 55 h 1180"/>
                <a:gd name="T18" fmla="*/ 737 w 942"/>
                <a:gd name="T19" fmla="*/ 257 h 1180"/>
                <a:gd name="T20" fmla="*/ 904 w 942"/>
                <a:gd name="T21" fmla="*/ 400 h 1180"/>
                <a:gd name="T22" fmla="*/ 915 w 942"/>
                <a:gd name="T23" fmla="*/ 690 h 1180"/>
                <a:gd name="T24" fmla="*/ 906 w 942"/>
                <a:gd name="T25" fmla="*/ 746 h 1180"/>
                <a:gd name="T26" fmla="*/ 467 w 942"/>
                <a:gd name="T27" fmla="*/ 1108 h 1180"/>
                <a:gd name="T28" fmla="*/ 675 w 942"/>
                <a:gd name="T29" fmla="*/ 812 h 1180"/>
                <a:gd name="T30" fmla="*/ 667 w 942"/>
                <a:gd name="T31" fmla="*/ 743 h 1180"/>
                <a:gd name="T32" fmla="*/ 693 w 942"/>
                <a:gd name="T33" fmla="*/ 533 h 1180"/>
                <a:gd name="T34" fmla="*/ 654 w 942"/>
                <a:gd name="T35" fmla="*/ 456 h 1180"/>
                <a:gd name="T36" fmla="*/ 484 w 942"/>
                <a:gd name="T37" fmla="*/ 395 h 1180"/>
                <a:gd name="T38" fmla="*/ 525 w 942"/>
                <a:gd name="T39" fmla="*/ 653 h 1180"/>
                <a:gd name="T40" fmla="*/ 470 w 942"/>
                <a:gd name="T41" fmla="*/ 901 h 1180"/>
                <a:gd name="T42" fmla="*/ 710 w 942"/>
                <a:gd name="T43" fmla="*/ 785 h 1180"/>
                <a:gd name="T44" fmla="*/ 757 w 942"/>
                <a:gd name="T45" fmla="*/ 1012 h 1180"/>
                <a:gd name="T46" fmla="*/ 757 w 942"/>
                <a:gd name="T47" fmla="*/ 962 h 1180"/>
                <a:gd name="T48" fmla="*/ 860 w 942"/>
                <a:gd name="T49" fmla="*/ 781 h 1180"/>
                <a:gd name="T50" fmla="*/ 836 w 942"/>
                <a:gd name="T51" fmla="*/ 520 h 1180"/>
                <a:gd name="T52" fmla="*/ 843 w 942"/>
                <a:gd name="T53" fmla="*/ 426 h 1180"/>
                <a:gd name="T54" fmla="*/ 717 w 942"/>
                <a:gd name="T55" fmla="*/ 492 h 1180"/>
                <a:gd name="T56" fmla="*/ 719 w 942"/>
                <a:gd name="T57" fmla="*/ 746 h 1180"/>
                <a:gd name="T58" fmla="*/ 748 w 942"/>
                <a:gd name="T59" fmla="*/ 799 h 1180"/>
                <a:gd name="T60" fmla="*/ 397 w 942"/>
                <a:gd name="T61" fmla="*/ 607 h 1180"/>
                <a:gd name="T62" fmla="*/ 381 w 942"/>
                <a:gd name="T63" fmla="*/ 424 h 1180"/>
                <a:gd name="T64" fmla="*/ 309 w 942"/>
                <a:gd name="T65" fmla="*/ 421 h 1180"/>
                <a:gd name="T66" fmla="*/ 302 w 942"/>
                <a:gd name="T67" fmla="*/ 506 h 1180"/>
                <a:gd name="T68" fmla="*/ 248 w 942"/>
                <a:gd name="T69" fmla="*/ 694 h 1180"/>
                <a:gd name="T70" fmla="*/ 248 w 942"/>
                <a:gd name="T71" fmla="*/ 753 h 1180"/>
                <a:gd name="T72" fmla="*/ 418 w 942"/>
                <a:gd name="T73" fmla="*/ 928 h 1180"/>
                <a:gd name="T74" fmla="*/ 441 w 942"/>
                <a:gd name="T75" fmla="*/ 672 h 1180"/>
                <a:gd name="T76" fmla="*/ 440 w 942"/>
                <a:gd name="T77" fmla="*/ 630 h 1180"/>
                <a:gd name="T78" fmla="*/ 247 w 942"/>
                <a:gd name="T79" fmla="*/ 436 h 1180"/>
                <a:gd name="T80" fmla="*/ 191 w 942"/>
                <a:gd name="T81" fmla="*/ 394 h 1180"/>
                <a:gd name="T82" fmla="*/ 132 w 942"/>
                <a:gd name="T83" fmla="*/ 422 h 1180"/>
                <a:gd name="T84" fmla="*/ 120 w 942"/>
                <a:gd name="T85" fmla="*/ 664 h 1180"/>
                <a:gd name="T86" fmla="*/ 151 w 942"/>
                <a:gd name="T87" fmla="*/ 840 h 1180"/>
                <a:gd name="T88" fmla="*/ 392 w 942"/>
                <a:gd name="T89" fmla="*/ 1116 h 1180"/>
                <a:gd name="T90" fmla="*/ 200 w 942"/>
                <a:gd name="T91" fmla="*/ 782 h 1180"/>
                <a:gd name="T92" fmla="*/ 195 w 942"/>
                <a:gd name="T93" fmla="*/ 689 h 1180"/>
                <a:gd name="T94" fmla="*/ 237 w 942"/>
                <a:gd name="T95" fmla="*/ 454 h 1180"/>
                <a:gd name="T96" fmla="*/ 548 w 942"/>
                <a:gd name="T97" fmla="*/ 276 h 1180"/>
                <a:gd name="T98" fmla="*/ 687 w 942"/>
                <a:gd name="T99" fmla="*/ 223 h 1180"/>
                <a:gd name="T100" fmla="*/ 686 w 942"/>
                <a:gd name="T101" fmla="*/ 104 h 1180"/>
                <a:gd name="T102" fmla="*/ 520 w 942"/>
                <a:gd name="T103" fmla="*/ 184 h 1180"/>
                <a:gd name="T104" fmla="*/ 429 w 942"/>
                <a:gd name="T105" fmla="*/ 47 h 1180"/>
                <a:gd name="T106" fmla="*/ 428 w 942"/>
                <a:gd name="T107" fmla="*/ 216 h 1180"/>
                <a:gd name="T108" fmla="*/ 435 w 942"/>
                <a:gd name="T109" fmla="*/ 262 h 1180"/>
                <a:gd name="T110" fmla="*/ 344 w 942"/>
                <a:gd name="T111" fmla="*/ 329 h 1180"/>
                <a:gd name="T112" fmla="*/ 497 w 942"/>
                <a:gd name="T113" fmla="*/ 327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2" h="1180">
                  <a:moveTo>
                    <a:pt x="815" y="989"/>
                  </a:moveTo>
                  <a:cubicBezTo>
                    <a:pt x="826" y="987"/>
                    <a:pt x="838" y="986"/>
                    <a:pt x="853" y="984"/>
                  </a:cubicBezTo>
                  <a:cubicBezTo>
                    <a:pt x="840" y="1006"/>
                    <a:pt x="820" y="1008"/>
                    <a:pt x="803" y="1014"/>
                  </a:cubicBezTo>
                  <a:cubicBezTo>
                    <a:pt x="807" y="1029"/>
                    <a:pt x="810" y="1044"/>
                    <a:pt x="814" y="1060"/>
                  </a:cubicBezTo>
                  <a:cubicBezTo>
                    <a:pt x="798" y="1056"/>
                    <a:pt x="798" y="1056"/>
                    <a:pt x="781" y="1027"/>
                  </a:cubicBezTo>
                  <a:cubicBezTo>
                    <a:pt x="770" y="1039"/>
                    <a:pt x="759" y="1050"/>
                    <a:pt x="748" y="1062"/>
                  </a:cubicBezTo>
                  <a:cubicBezTo>
                    <a:pt x="708" y="1108"/>
                    <a:pt x="657" y="1136"/>
                    <a:pt x="598" y="1150"/>
                  </a:cubicBezTo>
                  <a:cubicBezTo>
                    <a:pt x="582" y="1153"/>
                    <a:pt x="568" y="1158"/>
                    <a:pt x="553" y="1163"/>
                  </a:cubicBezTo>
                  <a:cubicBezTo>
                    <a:pt x="513" y="1177"/>
                    <a:pt x="474" y="1180"/>
                    <a:pt x="436" y="1159"/>
                  </a:cubicBezTo>
                  <a:cubicBezTo>
                    <a:pt x="410" y="1144"/>
                    <a:pt x="381" y="1143"/>
                    <a:pt x="353" y="1137"/>
                  </a:cubicBezTo>
                  <a:cubicBezTo>
                    <a:pt x="291" y="1124"/>
                    <a:pt x="239" y="1094"/>
                    <a:pt x="198" y="1047"/>
                  </a:cubicBezTo>
                  <a:cubicBezTo>
                    <a:pt x="167" y="1012"/>
                    <a:pt x="137" y="976"/>
                    <a:pt x="107" y="940"/>
                  </a:cubicBezTo>
                  <a:cubicBezTo>
                    <a:pt x="105" y="946"/>
                    <a:pt x="103" y="956"/>
                    <a:pt x="99" y="964"/>
                  </a:cubicBezTo>
                  <a:cubicBezTo>
                    <a:pt x="96" y="969"/>
                    <a:pt x="91" y="972"/>
                    <a:pt x="87" y="976"/>
                  </a:cubicBezTo>
                  <a:cubicBezTo>
                    <a:pt x="85" y="971"/>
                    <a:pt x="79" y="966"/>
                    <a:pt x="80" y="962"/>
                  </a:cubicBezTo>
                  <a:cubicBezTo>
                    <a:pt x="82" y="947"/>
                    <a:pt x="85" y="932"/>
                    <a:pt x="90" y="918"/>
                  </a:cubicBezTo>
                  <a:cubicBezTo>
                    <a:pt x="95" y="900"/>
                    <a:pt x="93" y="894"/>
                    <a:pt x="76" y="886"/>
                  </a:cubicBezTo>
                  <a:cubicBezTo>
                    <a:pt x="76" y="886"/>
                    <a:pt x="75" y="886"/>
                    <a:pt x="75" y="886"/>
                  </a:cubicBezTo>
                  <a:cubicBezTo>
                    <a:pt x="69" y="880"/>
                    <a:pt x="62" y="875"/>
                    <a:pt x="56" y="870"/>
                  </a:cubicBezTo>
                  <a:cubicBezTo>
                    <a:pt x="63" y="866"/>
                    <a:pt x="70" y="862"/>
                    <a:pt x="76" y="858"/>
                  </a:cubicBezTo>
                  <a:cubicBezTo>
                    <a:pt x="67" y="800"/>
                    <a:pt x="57" y="739"/>
                    <a:pt x="46" y="675"/>
                  </a:cubicBezTo>
                  <a:cubicBezTo>
                    <a:pt x="39" y="690"/>
                    <a:pt x="32" y="703"/>
                    <a:pt x="25" y="716"/>
                  </a:cubicBezTo>
                  <a:cubicBezTo>
                    <a:pt x="12" y="714"/>
                    <a:pt x="8" y="708"/>
                    <a:pt x="15" y="694"/>
                  </a:cubicBezTo>
                  <a:cubicBezTo>
                    <a:pt x="23" y="675"/>
                    <a:pt x="34" y="657"/>
                    <a:pt x="43" y="637"/>
                  </a:cubicBezTo>
                  <a:cubicBezTo>
                    <a:pt x="32" y="622"/>
                    <a:pt x="8" y="621"/>
                    <a:pt x="0" y="601"/>
                  </a:cubicBezTo>
                  <a:cubicBezTo>
                    <a:pt x="2" y="599"/>
                    <a:pt x="3" y="597"/>
                    <a:pt x="4" y="595"/>
                  </a:cubicBezTo>
                  <a:cubicBezTo>
                    <a:pt x="18" y="600"/>
                    <a:pt x="33" y="605"/>
                    <a:pt x="49" y="610"/>
                  </a:cubicBezTo>
                  <a:cubicBezTo>
                    <a:pt x="51" y="545"/>
                    <a:pt x="77" y="487"/>
                    <a:pt x="103" y="427"/>
                  </a:cubicBezTo>
                  <a:cubicBezTo>
                    <a:pt x="91" y="427"/>
                    <a:pt x="79" y="427"/>
                    <a:pt x="66" y="427"/>
                  </a:cubicBezTo>
                  <a:cubicBezTo>
                    <a:pt x="66" y="425"/>
                    <a:pt x="65" y="423"/>
                    <a:pt x="65" y="421"/>
                  </a:cubicBezTo>
                  <a:cubicBezTo>
                    <a:pt x="74" y="417"/>
                    <a:pt x="83" y="413"/>
                    <a:pt x="92" y="409"/>
                  </a:cubicBezTo>
                  <a:cubicBezTo>
                    <a:pt x="101" y="406"/>
                    <a:pt x="110" y="402"/>
                    <a:pt x="121" y="398"/>
                  </a:cubicBezTo>
                  <a:cubicBezTo>
                    <a:pt x="113" y="382"/>
                    <a:pt x="105" y="366"/>
                    <a:pt x="99" y="350"/>
                  </a:cubicBezTo>
                  <a:cubicBezTo>
                    <a:pt x="97" y="345"/>
                    <a:pt x="99" y="339"/>
                    <a:pt x="99" y="334"/>
                  </a:cubicBezTo>
                  <a:cubicBezTo>
                    <a:pt x="105" y="337"/>
                    <a:pt x="111" y="338"/>
                    <a:pt x="115" y="343"/>
                  </a:cubicBezTo>
                  <a:cubicBezTo>
                    <a:pt x="122" y="353"/>
                    <a:pt x="128" y="364"/>
                    <a:pt x="135" y="375"/>
                  </a:cubicBezTo>
                  <a:cubicBezTo>
                    <a:pt x="171" y="331"/>
                    <a:pt x="206" y="288"/>
                    <a:pt x="242" y="244"/>
                  </a:cubicBezTo>
                  <a:cubicBezTo>
                    <a:pt x="221" y="207"/>
                    <a:pt x="241" y="173"/>
                    <a:pt x="289" y="162"/>
                  </a:cubicBezTo>
                  <a:cubicBezTo>
                    <a:pt x="325" y="155"/>
                    <a:pt x="361" y="153"/>
                    <a:pt x="395" y="167"/>
                  </a:cubicBezTo>
                  <a:cubicBezTo>
                    <a:pt x="391" y="142"/>
                    <a:pt x="388" y="117"/>
                    <a:pt x="383" y="93"/>
                  </a:cubicBezTo>
                  <a:cubicBezTo>
                    <a:pt x="378" y="67"/>
                    <a:pt x="390" y="46"/>
                    <a:pt x="408" y="31"/>
                  </a:cubicBezTo>
                  <a:cubicBezTo>
                    <a:pt x="431" y="11"/>
                    <a:pt x="458" y="0"/>
                    <a:pt x="489" y="0"/>
                  </a:cubicBezTo>
                  <a:cubicBezTo>
                    <a:pt x="524" y="0"/>
                    <a:pt x="547" y="22"/>
                    <a:pt x="551" y="56"/>
                  </a:cubicBezTo>
                  <a:cubicBezTo>
                    <a:pt x="552" y="68"/>
                    <a:pt x="553" y="80"/>
                    <a:pt x="554" y="90"/>
                  </a:cubicBezTo>
                  <a:cubicBezTo>
                    <a:pt x="574" y="78"/>
                    <a:pt x="595" y="65"/>
                    <a:pt x="616" y="55"/>
                  </a:cubicBezTo>
                  <a:cubicBezTo>
                    <a:pt x="639" y="44"/>
                    <a:pt x="661" y="48"/>
                    <a:pt x="683" y="62"/>
                  </a:cubicBezTo>
                  <a:cubicBezTo>
                    <a:pt x="710" y="79"/>
                    <a:pt x="720" y="106"/>
                    <a:pt x="709" y="137"/>
                  </a:cubicBezTo>
                  <a:cubicBezTo>
                    <a:pt x="699" y="165"/>
                    <a:pt x="692" y="176"/>
                    <a:pt x="672" y="197"/>
                  </a:cubicBezTo>
                  <a:cubicBezTo>
                    <a:pt x="677" y="197"/>
                    <a:pt x="681" y="198"/>
                    <a:pt x="685" y="198"/>
                  </a:cubicBezTo>
                  <a:cubicBezTo>
                    <a:pt x="723" y="198"/>
                    <a:pt x="741" y="219"/>
                    <a:pt x="737" y="257"/>
                  </a:cubicBezTo>
                  <a:cubicBezTo>
                    <a:pt x="737" y="264"/>
                    <a:pt x="739" y="274"/>
                    <a:pt x="743" y="277"/>
                  </a:cubicBezTo>
                  <a:cubicBezTo>
                    <a:pt x="797" y="318"/>
                    <a:pt x="840" y="368"/>
                    <a:pt x="879" y="426"/>
                  </a:cubicBezTo>
                  <a:cubicBezTo>
                    <a:pt x="881" y="416"/>
                    <a:pt x="882" y="407"/>
                    <a:pt x="886" y="398"/>
                  </a:cubicBezTo>
                  <a:cubicBezTo>
                    <a:pt x="887" y="394"/>
                    <a:pt x="893" y="391"/>
                    <a:pt x="897" y="387"/>
                  </a:cubicBezTo>
                  <a:cubicBezTo>
                    <a:pt x="899" y="391"/>
                    <a:pt x="904" y="396"/>
                    <a:pt x="904" y="400"/>
                  </a:cubicBezTo>
                  <a:cubicBezTo>
                    <a:pt x="902" y="414"/>
                    <a:pt x="900" y="428"/>
                    <a:pt x="894" y="441"/>
                  </a:cubicBezTo>
                  <a:cubicBezTo>
                    <a:pt x="888" y="456"/>
                    <a:pt x="891" y="465"/>
                    <a:pt x="905" y="472"/>
                  </a:cubicBezTo>
                  <a:cubicBezTo>
                    <a:pt x="909" y="474"/>
                    <a:pt x="913" y="477"/>
                    <a:pt x="919" y="482"/>
                  </a:cubicBezTo>
                  <a:cubicBezTo>
                    <a:pt x="912" y="485"/>
                    <a:pt x="907" y="487"/>
                    <a:pt x="904" y="488"/>
                  </a:cubicBezTo>
                  <a:cubicBezTo>
                    <a:pt x="908" y="556"/>
                    <a:pt x="912" y="623"/>
                    <a:pt x="915" y="690"/>
                  </a:cubicBezTo>
                  <a:cubicBezTo>
                    <a:pt x="922" y="687"/>
                    <a:pt x="932" y="683"/>
                    <a:pt x="942" y="678"/>
                  </a:cubicBezTo>
                  <a:cubicBezTo>
                    <a:pt x="942" y="692"/>
                    <a:pt x="942" y="692"/>
                    <a:pt x="913" y="722"/>
                  </a:cubicBezTo>
                  <a:cubicBezTo>
                    <a:pt x="920" y="731"/>
                    <a:pt x="926" y="739"/>
                    <a:pt x="933" y="748"/>
                  </a:cubicBezTo>
                  <a:cubicBezTo>
                    <a:pt x="932" y="749"/>
                    <a:pt x="931" y="751"/>
                    <a:pt x="930" y="752"/>
                  </a:cubicBezTo>
                  <a:cubicBezTo>
                    <a:pt x="923" y="750"/>
                    <a:pt x="915" y="749"/>
                    <a:pt x="906" y="746"/>
                  </a:cubicBezTo>
                  <a:cubicBezTo>
                    <a:pt x="890" y="831"/>
                    <a:pt x="881" y="920"/>
                    <a:pt x="812" y="986"/>
                  </a:cubicBezTo>
                  <a:cubicBezTo>
                    <a:pt x="813" y="987"/>
                    <a:pt x="814" y="988"/>
                    <a:pt x="815" y="989"/>
                  </a:cubicBezTo>
                  <a:close/>
                  <a:moveTo>
                    <a:pt x="430" y="1124"/>
                  </a:moveTo>
                  <a:cubicBezTo>
                    <a:pt x="431" y="1125"/>
                    <a:pt x="432" y="1126"/>
                    <a:pt x="434" y="1128"/>
                  </a:cubicBezTo>
                  <a:cubicBezTo>
                    <a:pt x="445" y="1121"/>
                    <a:pt x="457" y="1116"/>
                    <a:pt x="467" y="1108"/>
                  </a:cubicBezTo>
                  <a:cubicBezTo>
                    <a:pt x="492" y="1087"/>
                    <a:pt x="517" y="1066"/>
                    <a:pt x="542" y="1046"/>
                  </a:cubicBezTo>
                  <a:cubicBezTo>
                    <a:pt x="552" y="1037"/>
                    <a:pt x="566" y="1032"/>
                    <a:pt x="574" y="1022"/>
                  </a:cubicBezTo>
                  <a:cubicBezTo>
                    <a:pt x="610" y="975"/>
                    <a:pt x="639" y="923"/>
                    <a:pt x="660" y="868"/>
                  </a:cubicBezTo>
                  <a:cubicBezTo>
                    <a:pt x="666" y="850"/>
                    <a:pt x="673" y="832"/>
                    <a:pt x="679" y="815"/>
                  </a:cubicBezTo>
                  <a:cubicBezTo>
                    <a:pt x="678" y="814"/>
                    <a:pt x="677" y="813"/>
                    <a:pt x="675" y="812"/>
                  </a:cubicBezTo>
                  <a:cubicBezTo>
                    <a:pt x="670" y="819"/>
                    <a:pt x="666" y="825"/>
                    <a:pt x="660" y="831"/>
                  </a:cubicBezTo>
                  <a:cubicBezTo>
                    <a:pt x="657" y="835"/>
                    <a:pt x="652" y="838"/>
                    <a:pt x="648" y="841"/>
                  </a:cubicBezTo>
                  <a:cubicBezTo>
                    <a:pt x="647" y="835"/>
                    <a:pt x="643" y="828"/>
                    <a:pt x="645" y="823"/>
                  </a:cubicBezTo>
                  <a:cubicBezTo>
                    <a:pt x="652" y="811"/>
                    <a:pt x="660" y="798"/>
                    <a:pt x="670" y="787"/>
                  </a:cubicBezTo>
                  <a:cubicBezTo>
                    <a:pt x="691" y="763"/>
                    <a:pt x="692" y="763"/>
                    <a:pt x="667" y="743"/>
                  </a:cubicBezTo>
                  <a:cubicBezTo>
                    <a:pt x="667" y="742"/>
                    <a:pt x="666" y="742"/>
                    <a:pt x="666" y="742"/>
                  </a:cubicBezTo>
                  <a:cubicBezTo>
                    <a:pt x="664" y="738"/>
                    <a:pt x="661" y="733"/>
                    <a:pt x="662" y="732"/>
                  </a:cubicBezTo>
                  <a:cubicBezTo>
                    <a:pt x="664" y="729"/>
                    <a:pt x="669" y="726"/>
                    <a:pt x="672" y="727"/>
                  </a:cubicBezTo>
                  <a:cubicBezTo>
                    <a:pt x="679" y="728"/>
                    <a:pt x="685" y="731"/>
                    <a:pt x="693" y="733"/>
                  </a:cubicBezTo>
                  <a:cubicBezTo>
                    <a:pt x="702" y="667"/>
                    <a:pt x="702" y="601"/>
                    <a:pt x="693" y="533"/>
                  </a:cubicBezTo>
                  <a:cubicBezTo>
                    <a:pt x="686" y="540"/>
                    <a:pt x="682" y="545"/>
                    <a:pt x="677" y="552"/>
                  </a:cubicBezTo>
                  <a:cubicBezTo>
                    <a:pt x="662" y="531"/>
                    <a:pt x="681" y="516"/>
                    <a:pt x="684" y="498"/>
                  </a:cubicBezTo>
                  <a:cubicBezTo>
                    <a:pt x="672" y="490"/>
                    <a:pt x="659" y="481"/>
                    <a:pt x="646" y="473"/>
                  </a:cubicBezTo>
                  <a:cubicBezTo>
                    <a:pt x="639" y="470"/>
                    <a:pt x="629" y="469"/>
                    <a:pt x="634" y="460"/>
                  </a:cubicBezTo>
                  <a:cubicBezTo>
                    <a:pt x="636" y="456"/>
                    <a:pt x="648" y="454"/>
                    <a:pt x="654" y="456"/>
                  </a:cubicBezTo>
                  <a:cubicBezTo>
                    <a:pt x="664" y="460"/>
                    <a:pt x="673" y="467"/>
                    <a:pt x="684" y="474"/>
                  </a:cubicBezTo>
                  <a:cubicBezTo>
                    <a:pt x="676" y="421"/>
                    <a:pt x="662" y="373"/>
                    <a:pt x="634" y="334"/>
                  </a:cubicBezTo>
                  <a:cubicBezTo>
                    <a:pt x="632" y="358"/>
                    <a:pt x="632" y="383"/>
                    <a:pt x="627" y="407"/>
                  </a:cubicBezTo>
                  <a:cubicBezTo>
                    <a:pt x="624" y="425"/>
                    <a:pt x="609" y="434"/>
                    <a:pt x="591" y="437"/>
                  </a:cubicBezTo>
                  <a:cubicBezTo>
                    <a:pt x="549" y="444"/>
                    <a:pt x="512" y="436"/>
                    <a:pt x="484" y="395"/>
                  </a:cubicBezTo>
                  <a:cubicBezTo>
                    <a:pt x="479" y="462"/>
                    <a:pt x="474" y="525"/>
                    <a:pt x="469" y="589"/>
                  </a:cubicBezTo>
                  <a:cubicBezTo>
                    <a:pt x="487" y="577"/>
                    <a:pt x="502" y="568"/>
                    <a:pt x="516" y="558"/>
                  </a:cubicBezTo>
                  <a:cubicBezTo>
                    <a:pt x="518" y="560"/>
                    <a:pt x="521" y="563"/>
                    <a:pt x="523" y="565"/>
                  </a:cubicBezTo>
                  <a:cubicBezTo>
                    <a:pt x="508" y="583"/>
                    <a:pt x="493" y="600"/>
                    <a:pt x="478" y="618"/>
                  </a:cubicBezTo>
                  <a:cubicBezTo>
                    <a:pt x="495" y="628"/>
                    <a:pt x="517" y="629"/>
                    <a:pt x="525" y="653"/>
                  </a:cubicBezTo>
                  <a:cubicBezTo>
                    <a:pt x="503" y="659"/>
                    <a:pt x="487" y="641"/>
                    <a:pt x="466" y="640"/>
                  </a:cubicBezTo>
                  <a:cubicBezTo>
                    <a:pt x="462" y="721"/>
                    <a:pt x="457" y="800"/>
                    <a:pt x="453" y="881"/>
                  </a:cubicBezTo>
                  <a:cubicBezTo>
                    <a:pt x="467" y="873"/>
                    <a:pt x="478" y="866"/>
                    <a:pt x="490" y="858"/>
                  </a:cubicBezTo>
                  <a:cubicBezTo>
                    <a:pt x="492" y="860"/>
                    <a:pt x="493" y="862"/>
                    <a:pt x="495" y="863"/>
                  </a:cubicBezTo>
                  <a:cubicBezTo>
                    <a:pt x="487" y="876"/>
                    <a:pt x="478" y="888"/>
                    <a:pt x="470" y="901"/>
                  </a:cubicBezTo>
                  <a:cubicBezTo>
                    <a:pt x="478" y="912"/>
                    <a:pt x="499" y="916"/>
                    <a:pt x="494" y="941"/>
                  </a:cubicBezTo>
                  <a:cubicBezTo>
                    <a:pt x="479" y="932"/>
                    <a:pt x="467" y="924"/>
                    <a:pt x="451" y="915"/>
                  </a:cubicBezTo>
                  <a:cubicBezTo>
                    <a:pt x="437" y="985"/>
                    <a:pt x="439" y="1055"/>
                    <a:pt x="430" y="1124"/>
                  </a:cubicBezTo>
                  <a:close/>
                  <a:moveTo>
                    <a:pt x="713" y="782"/>
                  </a:moveTo>
                  <a:cubicBezTo>
                    <a:pt x="712" y="783"/>
                    <a:pt x="710" y="784"/>
                    <a:pt x="710" y="785"/>
                  </a:cubicBezTo>
                  <a:cubicBezTo>
                    <a:pt x="709" y="790"/>
                    <a:pt x="707" y="796"/>
                    <a:pt x="706" y="801"/>
                  </a:cubicBezTo>
                  <a:cubicBezTo>
                    <a:pt x="684" y="889"/>
                    <a:pt x="644" y="968"/>
                    <a:pt x="590" y="1040"/>
                  </a:cubicBezTo>
                  <a:cubicBezTo>
                    <a:pt x="587" y="1045"/>
                    <a:pt x="582" y="1048"/>
                    <a:pt x="578" y="1052"/>
                  </a:cubicBezTo>
                  <a:cubicBezTo>
                    <a:pt x="540" y="1081"/>
                    <a:pt x="502" y="1111"/>
                    <a:pt x="463" y="1142"/>
                  </a:cubicBezTo>
                  <a:cubicBezTo>
                    <a:pt x="528" y="1170"/>
                    <a:pt x="714" y="1088"/>
                    <a:pt x="757" y="1012"/>
                  </a:cubicBezTo>
                  <a:cubicBezTo>
                    <a:pt x="750" y="1014"/>
                    <a:pt x="744" y="1015"/>
                    <a:pt x="738" y="1016"/>
                  </a:cubicBezTo>
                  <a:cubicBezTo>
                    <a:pt x="733" y="1016"/>
                    <a:pt x="728" y="1015"/>
                    <a:pt x="723" y="1015"/>
                  </a:cubicBezTo>
                  <a:cubicBezTo>
                    <a:pt x="726" y="1009"/>
                    <a:pt x="728" y="1001"/>
                    <a:pt x="733" y="1000"/>
                  </a:cubicBezTo>
                  <a:cubicBezTo>
                    <a:pt x="744" y="995"/>
                    <a:pt x="757" y="993"/>
                    <a:pt x="771" y="990"/>
                  </a:cubicBezTo>
                  <a:cubicBezTo>
                    <a:pt x="766" y="981"/>
                    <a:pt x="761" y="972"/>
                    <a:pt x="757" y="962"/>
                  </a:cubicBezTo>
                  <a:cubicBezTo>
                    <a:pt x="756" y="958"/>
                    <a:pt x="759" y="952"/>
                    <a:pt x="760" y="947"/>
                  </a:cubicBezTo>
                  <a:cubicBezTo>
                    <a:pt x="764" y="949"/>
                    <a:pt x="770" y="949"/>
                    <a:pt x="773" y="952"/>
                  </a:cubicBezTo>
                  <a:cubicBezTo>
                    <a:pt x="779" y="959"/>
                    <a:pt x="784" y="967"/>
                    <a:pt x="789" y="975"/>
                  </a:cubicBezTo>
                  <a:cubicBezTo>
                    <a:pt x="836" y="930"/>
                    <a:pt x="883" y="811"/>
                    <a:pt x="874" y="762"/>
                  </a:cubicBezTo>
                  <a:cubicBezTo>
                    <a:pt x="870" y="768"/>
                    <a:pt x="866" y="773"/>
                    <a:pt x="860" y="781"/>
                  </a:cubicBezTo>
                  <a:cubicBezTo>
                    <a:pt x="846" y="754"/>
                    <a:pt x="868" y="741"/>
                    <a:pt x="876" y="725"/>
                  </a:cubicBezTo>
                  <a:cubicBezTo>
                    <a:pt x="862" y="713"/>
                    <a:pt x="849" y="701"/>
                    <a:pt x="834" y="688"/>
                  </a:cubicBezTo>
                  <a:cubicBezTo>
                    <a:pt x="858" y="678"/>
                    <a:pt x="868" y="695"/>
                    <a:pt x="884" y="701"/>
                  </a:cubicBezTo>
                  <a:cubicBezTo>
                    <a:pt x="889" y="630"/>
                    <a:pt x="887" y="561"/>
                    <a:pt x="873" y="490"/>
                  </a:cubicBezTo>
                  <a:cubicBezTo>
                    <a:pt x="861" y="500"/>
                    <a:pt x="859" y="519"/>
                    <a:pt x="836" y="520"/>
                  </a:cubicBezTo>
                  <a:cubicBezTo>
                    <a:pt x="845" y="500"/>
                    <a:pt x="852" y="482"/>
                    <a:pt x="860" y="463"/>
                  </a:cubicBezTo>
                  <a:cubicBezTo>
                    <a:pt x="849" y="456"/>
                    <a:pt x="838" y="449"/>
                    <a:pt x="828" y="441"/>
                  </a:cubicBezTo>
                  <a:cubicBezTo>
                    <a:pt x="825" y="439"/>
                    <a:pt x="822" y="435"/>
                    <a:pt x="823" y="432"/>
                  </a:cubicBezTo>
                  <a:cubicBezTo>
                    <a:pt x="823" y="430"/>
                    <a:pt x="828" y="427"/>
                    <a:pt x="831" y="426"/>
                  </a:cubicBezTo>
                  <a:cubicBezTo>
                    <a:pt x="834" y="425"/>
                    <a:pt x="838" y="426"/>
                    <a:pt x="843" y="426"/>
                  </a:cubicBezTo>
                  <a:cubicBezTo>
                    <a:pt x="811" y="372"/>
                    <a:pt x="770" y="329"/>
                    <a:pt x="722" y="295"/>
                  </a:cubicBezTo>
                  <a:cubicBezTo>
                    <a:pt x="702" y="306"/>
                    <a:pt x="683" y="316"/>
                    <a:pt x="667" y="325"/>
                  </a:cubicBezTo>
                  <a:cubicBezTo>
                    <a:pt x="682" y="370"/>
                    <a:pt x="697" y="416"/>
                    <a:pt x="713" y="461"/>
                  </a:cubicBezTo>
                  <a:cubicBezTo>
                    <a:pt x="723" y="453"/>
                    <a:pt x="732" y="438"/>
                    <a:pt x="754" y="445"/>
                  </a:cubicBezTo>
                  <a:cubicBezTo>
                    <a:pt x="741" y="461"/>
                    <a:pt x="730" y="476"/>
                    <a:pt x="717" y="492"/>
                  </a:cubicBezTo>
                  <a:cubicBezTo>
                    <a:pt x="727" y="495"/>
                    <a:pt x="736" y="496"/>
                    <a:pt x="744" y="499"/>
                  </a:cubicBezTo>
                  <a:cubicBezTo>
                    <a:pt x="748" y="501"/>
                    <a:pt x="752" y="505"/>
                    <a:pt x="755" y="509"/>
                  </a:cubicBezTo>
                  <a:cubicBezTo>
                    <a:pt x="751" y="512"/>
                    <a:pt x="747" y="516"/>
                    <a:pt x="742" y="516"/>
                  </a:cubicBezTo>
                  <a:cubicBezTo>
                    <a:pt x="734" y="517"/>
                    <a:pt x="726" y="516"/>
                    <a:pt x="719" y="515"/>
                  </a:cubicBezTo>
                  <a:cubicBezTo>
                    <a:pt x="719" y="592"/>
                    <a:pt x="719" y="669"/>
                    <a:pt x="719" y="746"/>
                  </a:cubicBezTo>
                  <a:cubicBezTo>
                    <a:pt x="735" y="737"/>
                    <a:pt x="753" y="728"/>
                    <a:pt x="770" y="718"/>
                  </a:cubicBezTo>
                  <a:cubicBezTo>
                    <a:pt x="771" y="720"/>
                    <a:pt x="773" y="722"/>
                    <a:pt x="775" y="724"/>
                  </a:cubicBezTo>
                  <a:cubicBezTo>
                    <a:pt x="761" y="739"/>
                    <a:pt x="747" y="754"/>
                    <a:pt x="733" y="770"/>
                  </a:cubicBezTo>
                  <a:cubicBezTo>
                    <a:pt x="736" y="774"/>
                    <a:pt x="742" y="778"/>
                    <a:pt x="745" y="784"/>
                  </a:cubicBezTo>
                  <a:cubicBezTo>
                    <a:pt x="747" y="788"/>
                    <a:pt x="747" y="794"/>
                    <a:pt x="748" y="799"/>
                  </a:cubicBezTo>
                  <a:cubicBezTo>
                    <a:pt x="743" y="798"/>
                    <a:pt x="738" y="800"/>
                    <a:pt x="734" y="798"/>
                  </a:cubicBezTo>
                  <a:cubicBezTo>
                    <a:pt x="726" y="793"/>
                    <a:pt x="720" y="787"/>
                    <a:pt x="713" y="782"/>
                  </a:cubicBezTo>
                  <a:close/>
                  <a:moveTo>
                    <a:pt x="440" y="630"/>
                  </a:moveTo>
                  <a:cubicBezTo>
                    <a:pt x="428" y="626"/>
                    <a:pt x="417" y="623"/>
                    <a:pt x="406" y="618"/>
                  </a:cubicBezTo>
                  <a:cubicBezTo>
                    <a:pt x="402" y="616"/>
                    <a:pt x="400" y="610"/>
                    <a:pt x="397" y="607"/>
                  </a:cubicBezTo>
                  <a:cubicBezTo>
                    <a:pt x="402" y="605"/>
                    <a:pt x="407" y="602"/>
                    <a:pt x="412" y="602"/>
                  </a:cubicBezTo>
                  <a:cubicBezTo>
                    <a:pt x="423" y="604"/>
                    <a:pt x="434" y="606"/>
                    <a:pt x="448" y="609"/>
                  </a:cubicBezTo>
                  <a:cubicBezTo>
                    <a:pt x="454" y="528"/>
                    <a:pt x="460" y="449"/>
                    <a:pt x="467" y="365"/>
                  </a:cubicBezTo>
                  <a:cubicBezTo>
                    <a:pt x="458" y="376"/>
                    <a:pt x="451" y="383"/>
                    <a:pt x="445" y="390"/>
                  </a:cubicBezTo>
                  <a:cubicBezTo>
                    <a:pt x="428" y="409"/>
                    <a:pt x="407" y="422"/>
                    <a:pt x="381" y="424"/>
                  </a:cubicBezTo>
                  <a:cubicBezTo>
                    <a:pt x="347" y="427"/>
                    <a:pt x="323" y="407"/>
                    <a:pt x="320" y="373"/>
                  </a:cubicBezTo>
                  <a:cubicBezTo>
                    <a:pt x="319" y="365"/>
                    <a:pt x="319" y="356"/>
                    <a:pt x="318" y="348"/>
                  </a:cubicBezTo>
                  <a:cubicBezTo>
                    <a:pt x="317" y="347"/>
                    <a:pt x="315" y="347"/>
                    <a:pt x="313" y="347"/>
                  </a:cubicBezTo>
                  <a:cubicBezTo>
                    <a:pt x="302" y="373"/>
                    <a:pt x="290" y="399"/>
                    <a:pt x="278" y="428"/>
                  </a:cubicBezTo>
                  <a:cubicBezTo>
                    <a:pt x="291" y="425"/>
                    <a:pt x="300" y="423"/>
                    <a:pt x="309" y="421"/>
                  </a:cubicBezTo>
                  <a:cubicBezTo>
                    <a:pt x="310" y="423"/>
                    <a:pt x="311" y="425"/>
                    <a:pt x="312" y="427"/>
                  </a:cubicBezTo>
                  <a:cubicBezTo>
                    <a:pt x="301" y="437"/>
                    <a:pt x="289" y="447"/>
                    <a:pt x="277" y="458"/>
                  </a:cubicBezTo>
                  <a:cubicBezTo>
                    <a:pt x="290" y="469"/>
                    <a:pt x="303" y="479"/>
                    <a:pt x="314" y="491"/>
                  </a:cubicBezTo>
                  <a:cubicBezTo>
                    <a:pt x="318" y="495"/>
                    <a:pt x="318" y="503"/>
                    <a:pt x="319" y="509"/>
                  </a:cubicBezTo>
                  <a:cubicBezTo>
                    <a:pt x="313" y="509"/>
                    <a:pt x="306" y="509"/>
                    <a:pt x="302" y="506"/>
                  </a:cubicBezTo>
                  <a:cubicBezTo>
                    <a:pt x="289" y="497"/>
                    <a:pt x="278" y="487"/>
                    <a:pt x="266" y="477"/>
                  </a:cubicBezTo>
                  <a:cubicBezTo>
                    <a:pt x="247" y="514"/>
                    <a:pt x="233" y="626"/>
                    <a:pt x="242" y="665"/>
                  </a:cubicBezTo>
                  <a:cubicBezTo>
                    <a:pt x="250" y="663"/>
                    <a:pt x="258" y="661"/>
                    <a:pt x="266" y="660"/>
                  </a:cubicBezTo>
                  <a:cubicBezTo>
                    <a:pt x="267" y="661"/>
                    <a:pt x="268" y="663"/>
                    <a:pt x="269" y="664"/>
                  </a:cubicBezTo>
                  <a:cubicBezTo>
                    <a:pt x="262" y="674"/>
                    <a:pt x="255" y="684"/>
                    <a:pt x="248" y="694"/>
                  </a:cubicBezTo>
                  <a:cubicBezTo>
                    <a:pt x="240" y="707"/>
                    <a:pt x="237" y="718"/>
                    <a:pt x="253" y="728"/>
                  </a:cubicBezTo>
                  <a:cubicBezTo>
                    <a:pt x="262" y="733"/>
                    <a:pt x="271" y="741"/>
                    <a:pt x="279" y="748"/>
                  </a:cubicBezTo>
                  <a:cubicBezTo>
                    <a:pt x="282" y="751"/>
                    <a:pt x="283" y="756"/>
                    <a:pt x="285" y="760"/>
                  </a:cubicBezTo>
                  <a:cubicBezTo>
                    <a:pt x="281" y="762"/>
                    <a:pt x="276" y="765"/>
                    <a:pt x="272" y="764"/>
                  </a:cubicBezTo>
                  <a:cubicBezTo>
                    <a:pt x="263" y="761"/>
                    <a:pt x="255" y="756"/>
                    <a:pt x="248" y="753"/>
                  </a:cubicBezTo>
                  <a:cubicBezTo>
                    <a:pt x="256" y="888"/>
                    <a:pt x="304" y="1005"/>
                    <a:pt x="410" y="1098"/>
                  </a:cubicBezTo>
                  <a:cubicBezTo>
                    <a:pt x="413" y="1052"/>
                    <a:pt x="416" y="1008"/>
                    <a:pt x="418" y="966"/>
                  </a:cubicBezTo>
                  <a:cubicBezTo>
                    <a:pt x="412" y="967"/>
                    <a:pt x="406" y="969"/>
                    <a:pt x="399" y="971"/>
                  </a:cubicBezTo>
                  <a:cubicBezTo>
                    <a:pt x="400" y="964"/>
                    <a:pt x="401" y="957"/>
                    <a:pt x="403" y="951"/>
                  </a:cubicBezTo>
                  <a:cubicBezTo>
                    <a:pt x="407" y="943"/>
                    <a:pt x="413" y="936"/>
                    <a:pt x="418" y="928"/>
                  </a:cubicBezTo>
                  <a:cubicBezTo>
                    <a:pt x="431" y="910"/>
                    <a:pt x="429" y="900"/>
                    <a:pt x="410" y="888"/>
                  </a:cubicBezTo>
                  <a:cubicBezTo>
                    <a:pt x="403" y="883"/>
                    <a:pt x="398" y="876"/>
                    <a:pt x="391" y="870"/>
                  </a:cubicBezTo>
                  <a:cubicBezTo>
                    <a:pt x="393" y="868"/>
                    <a:pt x="394" y="866"/>
                    <a:pt x="395" y="864"/>
                  </a:cubicBezTo>
                  <a:cubicBezTo>
                    <a:pt x="406" y="867"/>
                    <a:pt x="416" y="870"/>
                    <a:pt x="428" y="874"/>
                  </a:cubicBezTo>
                  <a:cubicBezTo>
                    <a:pt x="433" y="806"/>
                    <a:pt x="437" y="739"/>
                    <a:pt x="441" y="672"/>
                  </a:cubicBezTo>
                  <a:cubicBezTo>
                    <a:pt x="435" y="676"/>
                    <a:pt x="432" y="682"/>
                    <a:pt x="429" y="687"/>
                  </a:cubicBezTo>
                  <a:cubicBezTo>
                    <a:pt x="426" y="690"/>
                    <a:pt x="422" y="691"/>
                    <a:pt x="419" y="694"/>
                  </a:cubicBezTo>
                  <a:cubicBezTo>
                    <a:pt x="417" y="690"/>
                    <a:pt x="413" y="685"/>
                    <a:pt x="414" y="681"/>
                  </a:cubicBezTo>
                  <a:cubicBezTo>
                    <a:pt x="416" y="673"/>
                    <a:pt x="419" y="665"/>
                    <a:pt x="423" y="658"/>
                  </a:cubicBezTo>
                  <a:cubicBezTo>
                    <a:pt x="428" y="649"/>
                    <a:pt x="434" y="640"/>
                    <a:pt x="440" y="630"/>
                  </a:cubicBezTo>
                  <a:close/>
                  <a:moveTo>
                    <a:pt x="237" y="454"/>
                  </a:moveTo>
                  <a:cubicBezTo>
                    <a:pt x="229" y="450"/>
                    <a:pt x="221" y="446"/>
                    <a:pt x="214" y="441"/>
                  </a:cubicBezTo>
                  <a:cubicBezTo>
                    <a:pt x="210" y="438"/>
                    <a:pt x="207" y="432"/>
                    <a:pt x="203" y="428"/>
                  </a:cubicBezTo>
                  <a:cubicBezTo>
                    <a:pt x="210" y="427"/>
                    <a:pt x="217" y="424"/>
                    <a:pt x="222" y="425"/>
                  </a:cubicBezTo>
                  <a:cubicBezTo>
                    <a:pt x="232" y="428"/>
                    <a:pt x="241" y="433"/>
                    <a:pt x="247" y="436"/>
                  </a:cubicBezTo>
                  <a:cubicBezTo>
                    <a:pt x="268" y="390"/>
                    <a:pt x="288" y="345"/>
                    <a:pt x="307" y="301"/>
                  </a:cubicBezTo>
                  <a:cubicBezTo>
                    <a:pt x="292" y="290"/>
                    <a:pt x="275" y="277"/>
                    <a:pt x="256" y="263"/>
                  </a:cubicBezTo>
                  <a:cubicBezTo>
                    <a:pt x="214" y="297"/>
                    <a:pt x="186" y="344"/>
                    <a:pt x="151" y="390"/>
                  </a:cubicBezTo>
                  <a:cubicBezTo>
                    <a:pt x="166" y="389"/>
                    <a:pt x="177" y="388"/>
                    <a:pt x="189" y="387"/>
                  </a:cubicBezTo>
                  <a:cubicBezTo>
                    <a:pt x="189" y="390"/>
                    <a:pt x="190" y="392"/>
                    <a:pt x="191" y="394"/>
                  </a:cubicBezTo>
                  <a:cubicBezTo>
                    <a:pt x="179" y="401"/>
                    <a:pt x="168" y="408"/>
                    <a:pt x="155" y="416"/>
                  </a:cubicBezTo>
                  <a:cubicBezTo>
                    <a:pt x="158" y="423"/>
                    <a:pt x="163" y="432"/>
                    <a:pt x="165" y="441"/>
                  </a:cubicBezTo>
                  <a:cubicBezTo>
                    <a:pt x="166" y="445"/>
                    <a:pt x="163" y="451"/>
                    <a:pt x="162" y="456"/>
                  </a:cubicBezTo>
                  <a:cubicBezTo>
                    <a:pt x="157" y="453"/>
                    <a:pt x="151" y="452"/>
                    <a:pt x="148" y="449"/>
                  </a:cubicBezTo>
                  <a:cubicBezTo>
                    <a:pt x="142" y="441"/>
                    <a:pt x="137" y="431"/>
                    <a:pt x="132" y="422"/>
                  </a:cubicBezTo>
                  <a:cubicBezTo>
                    <a:pt x="97" y="470"/>
                    <a:pt x="67" y="567"/>
                    <a:pt x="74" y="605"/>
                  </a:cubicBezTo>
                  <a:cubicBezTo>
                    <a:pt x="87" y="599"/>
                    <a:pt x="99" y="592"/>
                    <a:pt x="111" y="586"/>
                  </a:cubicBezTo>
                  <a:cubicBezTo>
                    <a:pt x="113" y="588"/>
                    <a:pt x="114" y="590"/>
                    <a:pt x="116" y="592"/>
                  </a:cubicBezTo>
                  <a:cubicBezTo>
                    <a:pt x="104" y="606"/>
                    <a:pt x="92" y="619"/>
                    <a:pt x="81" y="633"/>
                  </a:cubicBezTo>
                  <a:cubicBezTo>
                    <a:pt x="93" y="644"/>
                    <a:pt x="114" y="645"/>
                    <a:pt x="120" y="664"/>
                  </a:cubicBezTo>
                  <a:cubicBezTo>
                    <a:pt x="119" y="666"/>
                    <a:pt x="118" y="668"/>
                    <a:pt x="117" y="670"/>
                  </a:cubicBezTo>
                  <a:cubicBezTo>
                    <a:pt x="102" y="666"/>
                    <a:pt x="88" y="662"/>
                    <a:pt x="72" y="658"/>
                  </a:cubicBezTo>
                  <a:cubicBezTo>
                    <a:pt x="78" y="728"/>
                    <a:pt x="93" y="797"/>
                    <a:pt x="112" y="865"/>
                  </a:cubicBezTo>
                  <a:cubicBezTo>
                    <a:pt x="124" y="854"/>
                    <a:pt x="134" y="845"/>
                    <a:pt x="145" y="836"/>
                  </a:cubicBezTo>
                  <a:cubicBezTo>
                    <a:pt x="147" y="837"/>
                    <a:pt x="149" y="839"/>
                    <a:pt x="151" y="840"/>
                  </a:cubicBezTo>
                  <a:cubicBezTo>
                    <a:pt x="144" y="857"/>
                    <a:pt x="138" y="873"/>
                    <a:pt x="132" y="887"/>
                  </a:cubicBezTo>
                  <a:cubicBezTo>
                    <a:pt x="142" y="898"/>
                    <a:pt x="150" y="907"/>
                    <a:pt x="159" y="917"/>
                  </a:cubicBezTo>
                  <a:cubicBezTo>
                    <a:pt x="157" y="919"/>
                    <a:pt x="156" y="920"/>
                    <a:pt x="155" y="921"/>
                  </a:cubicBezTo>
                  <a:cubicBezTo>
                    <a:pt x="149" y="921"/>
                    <a:pt x="144" y="921"/>
                    <a:pt x="136" y="921"/>
                  </a:cubicBezTo>
                  <a:cubicBezTo>
                    <a:pt x="199" y="1019"/>
                    <a:pt x="271" y="1099"/>
                    <a:pt x="392" y="1116"/>
                  </a:cubicBezTo>
                  <a:cubicBezTo>
                    <a:pt x="370" y="1087"/>
                    <a:pt x="350" y="1057"/>
                    <a:pt x="326" y="1031"/>
                  </a:cubicBezTo>
                  <a:cubicBezTo>
                    <a:pt x="289" y="990"/>
                    <a:pt x="273" y="938"/>
                    <a:pt x="252" y="889"/>
                  </a:cubicBezTo>
                  <a:cubicBezTo>
                    <a:pt x="250" y="885"/>
                    <a:pt x="250" y="881"/>
                    <a:pt x="250" y="876"/>
                  </a:cubicBezTo>
                  <a:cubicBezTo>
                    <a:pt x="242" y="832"/>
                    <a:pt x="234" y="788"/>
                    <a:pt x="226" y="741"/>
                  </a:cubicBezTo>
                  <a:cubicBezTo>
                    <a:pt x="216" y="757"/>
                    <a:pt x="208" y="770"/>
                    <a:pt x="200" y="782"/>
                  </a:cubicBezTo>
                  <a:cubicBezTo>
                    <a:pt x="198" y="781"/>
                    <a:pt x="196" y="780"/>
                    <a:pt x="194" y="779"/>
                  </a:cubicBezTo>
                  <a:cubicBezTo>
                    <a:pt x="192" y="758"/>
                    <a:pt x="206" y="740"/>
                    <a:pt x="210" y="720"/>
                  </a:cubicBezTo>
                  <a:cubicBezTo>
                    <a:pt x="202" y="715"/>
                    <a:pt x="194" y="711"/>
                    <a:pt x="187" y="705"/>
                  </a:cubicBezTo>
                  <a:cubicBezTo>
                    <a:pt x="183" y="702"/>
                    <a:pt x="180" y="697"/>
                    <a:pt x="177" y="692"/>
                  </a:cubicBezTo>
                  <a:cubicBezTo>
                    <a:pt x="183" y="691"/>
                    <a:pt x="190" y="688"/>
                    <a:pt x="195" y="689"/>
                  </a:cubicBezTo>
                  <a:cubicBezTo>
                    <a:pt x="203" y="691"/>
                    <a:pt x="211" y="697"/>
                    <a:pt x="218" y="700"/>
                  </a:cubicBezTo>
                  <a:cubicBezTo>
                    <a:pt x="223" y="631"/>
                    <a:pt x="227" y="563"/>
                    <a:pt x="232" y="497"/>
                  </a:cubicBezTo>
                  <a:cubicBezTo>
                    <a:pt x="230" y="499"/>
                    <a:pt x="227" y="503"/>
                    <a:pt x="224" y="507"/>
                  </a:cubicBezTo>
                  <a:cubicBezTo>
                    <a:pt x="220" y="512"/>
                    <a:pt x="217" y="517"/>
                    <a:pt x="213" y="522"/>
                  </a:cubicBezTo>
                  <a:cubicBezTo>
                    <a:pt x="203" y="507"/>
                    <a:pt x="203" y="507"/>
                    <a:pt x="237" y="454"/>
                  </a:cubicBezTo>
                  <a:close/>
                  <a:moveTo>
                    <a:pt x="570" y="413"/>
                  </a:moveTo>
                  <a:cubicBezTo>
                    <a:pt x="580" y="409"/>
                    <a:pt x="593" y="408"/>
                    <a:pt x="599" y="401"/>
                  </a:cubicBezTo>
                  <a:cubicBezTo>
                    <a:pt x="615" y="380"/>
                    <a:pt x="605" y="338"/>
                    <a:pt x="583" y="323"/>
                  </a:cubicBezTo>
                  <a:cubicBezTo>
                    <a:pt x="571" y="315"/>
                    <a:pt x="560" y="305"/>
                    <a:pt x="550" y="295"/>
                  </a:cubicBezTo>
                  <a:cubicBezTo>
                    <a:pt x="546" y="291"/>
                    <a:pt x="545" y="280"/>
                    <a:pt x="548" y="276"/>
                  </a:cubicBezTo>
                  <a:cubicBezTo>
                    <a:pt x="551" y="272"/>
                    <a:pt x="560" y="273"/>
                    <a:pt x="567" y="272"/>
                  </a:cubicBezTo>
                  <a:cubicBezTo>
                    <a:pt x="569" y="272"/>
                    <a:pt x="571" y="275"/>
                    <a:pt x="574" y="277"/>
                  </a:cubicBezTo>
                  <a:cubicBezTo>
                    <a:pt x="593" y="289"/>
                    <a:pt x="608" y="306"/>
                    <a:pt x="638" y="301"/>
                  </a:cubicBezTo>
                  <a:cubicBezTo>
                    <a:pt x="667" y="295"/>
                    <a:pt x="692" y="288"/>
                    <a:pt x="708" y="263"/>
                  </a:cubicBezTo>
                  <a:cubicBezTo>
                    <a:pt x="719" y="245"/>
                    <a:pt x="708" y="224"/>
                    <a:pt x="687" y="223"/>
                  </a:cubicBezTo>
                  <a:cubicBezTo>
                    <a:pt x="664" y="222"/>
                    <a:pt x="640" y="223"/>
                    <a:pt x="617" y="222"/>
                  </a:cubicBezTo>
                  <a:cubicBezTo>
                    <a:pt x="611" y="222"/>
                    <a:pt x="601" y="219"/>
                    <a:pt x="599" y="214"/>
                  </a:cubicBezTo>
                  <a:cubicBezTo>
                    <a:pt x="594" y="205"/>
                    <a:pt x="602" y="200"/>
                    <a:pt x="611" y="196"/>
                  </a:cubicBezTo>
                  <a:cubicBezTo>
                    <a:pt x="626" y="189"/>
                    <a:pt x="642" y="182"/>
                    <a:pt x="657" y="173"/>
                  </a:cubicBezTo>
                  <a:cubicBezTo>
                    <a:pt x="675" y="162"/>
                    <a:pt x="691" y="124"/>
                    <a:pt x="686" y="104"/>
                  </a:cubicBezTo>
                  <a:cubicBezTo>
                    <a:pt x="684" y="98"/>
                    <a:pt x="681" y="92"/>
                    <a:pt x="677" y="89"/>
                  </a:cubicBezTo>
                  <a:cubicBezTo>
                    <a:pt x="661" y="76"/>
                    <a:pt x="644" y="71"/>
                    <a:pt x="624" y="79"/>
                  </a:cubicBezTo>
                  <a:cubicBezTo>
                    <a:pt x="602" y="87"/>
                    <a:pt x="583" y="100"/>
                    <a:pt x="570" y="120"/>
                  </a:cubicBezTo>
                  <a:cubicBezTo>
                    <a:pt x="559" y="138"/>
                    <a:pt x="549" y="156"/>
                    <a:pt x="537" y="174"/>
                  </a:cubicBezTo>
                  <a:cubicBezTo>
                    <a:pt x="534" y="179"/>
                    <a:pt x="526" y="181"/>
                    <a:pt x="520" y="184"/>
                  </a:cubicBezTo>
                  <a:cubicBezTo>
                    <a:pt x="517" y="178"/>
                    <a:pt x="515" y="171"/>
                    <a:pt x="513" y="164"/>
                  </a:cubicBezTo>
                  <a:cubicBezTo>
                    <a:pt x="513" y="161"/>
                    <a:pt x="516" y="158"/>
                    <a:pt x="517" y="155"/>
                  </a:cubicBezTo>
                  <a:cubicBezTo>
                    <a:pt x="524" y="123"/>
                    <a:pt x="531" y="92"/>
                    <a:pt x="525" y="59"/>
                  </a:cubicBezTo>
                  <a:cubicBezTo>
                    <a:pt x="521" y="34"/>
                    <a:pt x="504" y="20"/>
                    <a:pt x="479" y="26"/>
                  </a:cubicBezTo>
                  <a:cubicBezTo>
                    <a:pt x="461" y="30"/>
                    <a:pt x="444" y="38"/>
                    <a:pt x="429" y="47"/>
                  </a:cubicBezTo>
                  <a:cubicBezTo>
                    <a:pt x="416" y="55"/>
                    <a:pt x="407" y="69"/>
                    <a:pt x="408" y="87"/>
                  </a:cubicBezTo>
                  <a:cubicBezTo>
                    <a:pt x="410" y="126"/>
                    <a:pt x="421" y="162"/>
                    <a:pt x="445" y="194"/>
                  </a:cubicBezTo>
                  <a:cubicBezTo>
                    <a:pt x="446" y="195"/>
                    <a:pt x="447" y="196"/>
                    <a:pt x="447" y="197"/>
                  </a:cubicBezTo>
                  <a:cubicBezTo>
                    <a:pt x="447" y="203"/>
                    <a:pt x="447" y="210"/>
                    <a:pt x="448" y="217"/>
                  </a:cubicBezTo>
                  <a:cubicBezTo>
                    <a:pt x="441" y="217"/>
                    <a:pt x="434" y="218"/>
                    <a:pt x="428" y="216"/>
                  </a:cubicBezTo>
                  <a:cubicBezTo>
                    <a:pt x="420" y="213"/>
                    <a:pt x="413" y="206"/>
                    <a:pt x="406" y="201"/>
                  </a:cubicBezTo>
                  <a:cubicBezTo>
                    <a:pt x="364" y="176"/>
                    <a:pt x="320" y="177"/>
                    <a:pt x="276" y="194"/>
                  </a:cubicBezTo>
                  <a:cubicBezTo>
                    <a:pt x="263" y="199"/>
                    <a:pt x="256" y="210"/>
                    <a:pt x="262" y="224"/>
                  </a:cubicBezTo>
                  <a:cubicBezTo>
                    <a:pt x="278" y="263"/>
                    <a:pt x="322" y="284"/>
                    <a:pt x="363" y="270"/>
                  </a:cubicBezTo>
                  <a:cubicBezTo>
                    <a:pt x="387" y="262"/>
                    <a:pt x="410" y="254"/>
                    <a:pt x="435" y="262"/>
                  </a:cubicBezTo>
                  <a:cubicBezTo>
                    <a:pt x="442" y="264"/>
                    <a:pt x="447" y="271"/>
                    <a:pt x="453" y="276"/>
                  </a:cubicBezTo>
                  <a:cubicBezTo>
                    <a:pt x="446" y="280"/>
                    <a:pt x="439" y="284"/>
                    <a:pt x="432" y="288"/>
                  </a:cubicBezTo>
                  <a:cubicBezTo>
                    <a:pt x="431" y="289"/>
                    <a:pt x="429" y="288"/>
                    <a:pt x="427" y="288"/>
                  </a:cubicBezTo>
                  <a:cubicBezTo>
                    <a:pt x="395" y="283"/>
                    <a:pt x="372" y="301"/>
                    <a:pt x="349" y="319"/>
                  </a:cubicBezTo>
                  <a:cubicBezTo>
                    <a:pt x="346" y="321"/>
                    <a:pt x="344" y="326"/>
                    <a:pt x="344" y="329"/>
                  </a:cubicBezTo>
                  <a:cubicBezTo>
                    <a:pt x="343" y="346"/>
                    <a:pt x="342" y="362"/>
                    <a:pt x="344" y="379"/>
                  </a:cubicBezTo>
                  <a:cubicBezTo>
                    <a:pt x="347" y="396"/>
                    <a:pt x="362" y="404"/>
                    <a:pt x="379" y="402"/>
                  </a:cubicBezTo>
                  <a:cubicBezTo>
                    <a:pt x="399" y="399"/>
                    <a:pt x="415" y="391"/>
                    <a:pt x="427" y="376"/>
                  </a:cubicBezTo>
                  <a:cubicBezTo>
                    <a:pt x="440" y="361"/>
                    <a:pt x="453" y="344"/>
                    <a:pt x="466" y="328"/>
                  </a:cubicBezTo>
                  <a:cubicBezTo>
                    <a:pt x="474" y="318"/>
                    <a:pt x="490" y="317"/>
                    <a:pt x="497" y="327"/>
                  </a:cubicBezTo>
                  <a:cubicBezTo>
                    <a:pt x="500" y="332"/>
                    <a:pt x="501" y="340"/>
                    <a:pt x="501" y="346"/>
                  </a:cubicBezTo>
                  <a:cubicBezTo>
                    <a:pt x="504" y="390"/>
                    <a:pt x="529" y="414"/>
                    <a:pt x="570"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61" name="Freeform 7">
              <a:extLst>
                <a:ext uri="{FF2B5EF4-FFF2-40B4-BE49-F238E27FC236}">
                  <a16:creationId xmlns:a16="http://schemas.microsoft.com/office/drawing/2014/main" xmlns="" id="{5C7EFA61-C146-4C26-B492-00061CE8DE69}"/>
                </a:ext>
              </a:extLst>
            </p:cNvPr>
            <p:cNvSpPr>
              <a:spLocks noEditPoints="1"/>
            </p:cNvSpPr>
            <p:nvPr/>
          </p:nvSpPr>
          <p:spPr bwMode="auto">
            <a:xfrm>
              <a:off x="1877" y="1190"/>
              <a:ext cx="148" cy="141"/>
            </a:xfrm>
            <a:custGeom>
              <a:avLst/>
              <a:gdLst>
                <a:gd name="T0" fmla="*/ 71 w 71"/>
                <a:gd name="T1" fmla="*/ 30 h 67"/>
                <a:gd name="T2" fmla="*/ 36 w 71"/>
                <a:gd name="T3" fmla="*/ 67 h 67"/>
                <a:gd name="T4" fmla="*/ 0 w 71"/>
                <a:gd name="T5" fmla="*/ 33 h 67"/>
                <a:gd name="T6" fmla="*/ 43 w 71"/>
                <a:gd name="T7" fmla="*/ 0 h 67"/>
                <a:gd name="T8" fmla="*/ 71 w 71"/>
                <a:gd name="T9" fmla="*/ 30 h 67"/>
                <a:gd name="T10" fmla="*/ 18 w 71"/>
                <a:gd name="T11" fmla="*/ 39 h 67"/>
                <a:gd name="T12" fmla="*/ 34 w 71"/>
                <a:gd name="T13" fmla="*/ 46 h 67"/>
                <a:gd name="T14" fmla="*/ 48 w 71"/>
                <a:gd name="T15" fmla="*/ 37 h 67"/>
                <a:gd name="T16" fmla="*/ 48 w 71"/>
                <a:gd name="T17" fmla="*/ 27 h 67"/>
                <a:gd name="T18" fmla="*/ 32 w 71"/>
                <a:gd name="T19" fmla="*/ 29 h 67"/>
                <a:gd name="T20" fmla="*/ 18 w 71"/>
                <a:gd name="T2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7">
                  <a:moveTo>
                    <a:pt x="71" y="30"/>
                  </a:moveTo>
                  <a:cubicBezTo>
                    <a:pt x="70" y="51"/>
                    <a:pt x="56" y="67"/>
                    <a:pt x="36" y="67"/>
                  </a:cubicBezTo>
                  <a:cubicBezTo>
                    <a:pt x="17" y="67"/>
                    <a:pt x="0" y="50"/>
                    <a:pt x="0" y="33"/>
                  </a:cubicBezTo>
                  <a:cubicBezTo>
                    <a:pt x="0" y="8"/>
                    <a:pt x="11" y="0"/>
                    <a:pt x="43" y="0"/>
                  </a:cubicBezTo>
                  <a:cubicBezTo>
                    <a:pt x="61" y="0"/>
                    <a:pt x="71" y="11"/>
                    <a:pt x="71" y="30"/>
                  </a:cubicBezTo>
                  <a:close/>
                  <a:moveTo>
                    <a:pt x="18" y="39"/>
                  </a:moveTo>
                  <a:cubicBezTo>
                    <a:pt x="25" y="42"/>
                    <a:pt x="30" y="46"/>
                    <a:pt x="34" y="46"/>
                  </a:cubicBezTo>
                  <a:cubicBezTo>
                    <a:pt x="39" y="45"/>
                    <a:pt x="45" y="41"/>
                    <a:pt x="48" y="37"/>
                  </a:cubicBezTo>
                  <a:cubicBezTo>
                    <a:pt x="50" y="35"/>
                    <a:pt x="48" y="30"/>
                    <a:pt x="48" y="27"/>
                  </a:cubicBezTo>
                  <a:cubicBezTo>
                    <a:pt x="42" y="27"/>
                    <a:pt x="37" y="27"/>
                    <a:pt x="32" y="29"/>
                  </a:cubicBezTo>
                  <a:cubicBezTo>
                    <a:pt x="28" y="31"/>
                    <a:pt x="24" y="34"/>
                    <a:pt x="1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
              <a:extLst>
                <a:ext uri="{FF2B5EF4-FFF2-40B4-BE49-F238E27FC236}">
                  <a16:creationId xmlns:a16="http://schemas.microsoft.com/office/drawing/2014/main" xmlns="" id="{2C3988B0-4D7A-42E9-B7AC-77A52D4CAB08}"/>
                </a:ext>
              </a:extLst>
            </p:cNvPr>
            <p:cNvSpPr>
              <a:spLocks/>
            </p:cNvSpPr>
            <p:nvPr/>
          </p:nvSpPr>
          <p:spPr bwMode="auto">
            <a:xfrm>
              <a:off x="753" y="3065"/>
              <a:ext cx="2304" cy="830"/>
            </a:xfrm>
            <a:custGeom>
              <a:avLst/>
              <a:gdLst>
                <a:gd name="T0" fmla="*/ 13 w 1099"/>
                <a:gd name="T1" fmla="*/ 29 h 396"/>
                <a:gd name="T2" fmla="*/ 405 w 1099"/>
                <a:gd name="T3" fmla="*/ 47 h 396"/>
                <a:gd name="T4" fmla="*/ 736 w 1099"/>
                <a:gd name="T5" fmla="*/ 72 h 396"/>
                <a:gd name="T6" fmla="*/ 973 w 1099"/>
                <a:gd name="T7" fmla="*/ 91 h 396"/>
                <a:gd name="T8" fmla="*/ 1046 w 1099"/>
                <a:gd name="T9" fmla="*/ 164 h 396"/>
                <a:gd name="T10" fmla="*/ 996 w 1099"/>
                <a:gd name="T11" fmla="*/ 297 h 396"/>
                <a:gd name="T12" fmla="*/ 771 w 1099"/>
                <a:gd name="T13" fmla="*/ 376 h 396"/>
                <a:gd name="T14" fmla="*/ 494 w 1099"/>
                <a:gd name="T15" fmla="*/ 333 h 396"/>
                <a:gd name="T16" fmla="*/ 256 w 1099"/>
                <a:gd name="T17" fmla="*/ 277 h 396"/>
                <a:gd name="T18" fmla="*/ 120 w 1099"/>
                <a:gd name="T19" fmla="*/ 232 h 396"/>
                <a:gd name="T20" fmla="*/ 62 w 1099"/>
                <a:gd name="T21" fmla="*/ 148 h 396"/>
                <a:gd name="T22" fmla="*/ 28 w 1099"/>
                <a:gd name="T23" fmla="*/ 35 h 396"/>
                <a:gd name="T24" fmla="*/ 9 w 1099"/>
                <a:gd name="T25" fmla="*/ 40 h 396"/>
                <a:gd name="T26" fmla="*/ 62 w 1099"/>
                <a:gd name="T27" fmla="*/ 201 h 396"/>
                <a:gd name="T28" fmla="*/ 277 w 1099"/>
                <a:gd name="T29" fmla="*/ 302 h 396"/>
                <a:gd name="T30" fmla="*/ 786 w 1099"/>
                <a:gd name="T31" fmla="*/ 396 h 396"/>
                <a:gd name="T32" fmla="*/ 999 w 1099"/>
                <a:gd name="T33" fmla="*/ 324 h 396"/>
                <a:gd name="T34" fmla="*/ 1039 w 1099"/>
                <a:gd name="T35" fmla="*/ 109 h 396"/>
                <a:gd name="T36" fmla="*/ 836 w 1099"/>
                <a:gd name="T37" fmla="*/ 52 h 396"/>
                <a:gd name="T38" fmla="*/ 719 w 1099"/>
                <a:gd name="T39" fmla="*/ 52 h 396"/>
                <a:gd name="T40" fmla="*/ 569 w 1099"/>
                <a:gd name="T41" fmla="*/ 43 h 396"/>
                <a:gd name="T42" fmla="*/ 13 w 1099"/>
                <a:gd name="T43" fmla="*/ 9 h 396"/>
                <a:gd name="T44" fmla="*/ 13 w 1099"/>
                <a:gd name="T45" fmla="*/ 2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9" h="396">
                  <a:moveTo>
                    <a:pt x="13" y="29"/>
                  </a:moveTo>
                  <a:cubicBezTo>
                    <a:pt x="144" y="23"/>
                    <a:pt x="274" y="34"/>
                    <a:pt x="405" y="47"/>
                  </a:cubicBezTo>
                  <a:cubicBezTo>
                    <a:pt x="515" y="58"/>
                    <a:pt x="625" y="73"/>
                    <a:pt x="736" y="72"/>
                  </a:cubicBezTo>
                  <a:cubicBezTo>
                    <a:pt x="814" y="71"/>
                    <a:pt x="898" y="66"/>
                    <a:pt x="973" y="91"/>
                  </a:cubicBezTo>
                  <a:cubicBezTo>
                    <a:pt x="1008" y="103"/>
                    <a:pt x="1037" y="127"/>
                    <a:pt x="1046" y="164"/>
                  </a:cubicBezTo>
                  <a:cubicBezTo>
                    <a:pt x="1058" y="211"/>
                    <a:pt x="1025" y="263"/>
                    <a:pt x="996" y="297"/>
                  </a:cubicBezTo>
                  <a:cubicBezTo>
                    <a:pt x="939" y="364"/>
                    <a:pt x="854" y="377"/>
                    <a:pt x="771" y="376"/>
                  </a:cubicBezTo>
                  <a:cubicBezTo>
                    <a:pt x="677" y="374"/>
                    <a:pt x="584" y="354"/>
                    <a:pt x="494" y="333"/>
                  </a:cubicBezTo>
                  <a:cubicBezTo>
                    <a:pt x="414" y="314"/>
                    <a:pt x="336" y="293"/>
                    <a:pt x="256" y="277"/>
                  </a:cubicBezTo>
                  <a:cubicBezTo>
                    <a:pt x="209" y="268"/>
                    <a:pt x="161" y="257"/>
                    <a:pt x="120" y="232"/>
                  </a:cubicBezTo>
                  <a:cubicBezTo>
                    <a:pt x="86" y="212"/>
                    <a:pt x="74" y="183"/>
                    <a:pt x="62" y="148"/>
                  </a:cubicBezTo>
                  <a:cubicBezTo>
                    <a:pt x="48" y="111"/>
                    <a:pt x="38" y="73"/>
                    <a:pt x="28" y="35"/>
                  </a:cubicBezTo>
                  <a:cubicBezTo>
                    <a:pt x="25" y="22"/>
                    <a:pt x="6" y="28"/>
                    <a:pt x="9" y="40"/>
                  </a:cubicBezTo>
                  <a:cubicBezTo>
                    <a:pt x="22" y="94"/>
                    <a:pt x="37" y="151"/>
                    <a:pt x="62" y="201"/>
                  </a:cubicBezTo>
                  <a:cubicBezTo>
                    <a:pt x="99" y="274"/>
                    <a:pt x="206" y="288"/>
                    <a:pt x="277" y="302"/>
                  </a:cubicBezTo>
                  <a:cubicBezTo>
                    <a:pt x="447" y="334"/>
                    <a:pt x="612" y="396"/>
                    <a:pt x="786" y="396"/>
                  </a:cubicBezTo>
                  <a:cubicBezTo>
                    <a:pt x="864" y="396"/>
                    <a:pt x="942" y="380"/>
                    <a:pt x="999" y="324"/>
                  </a:cubicBezTo>
                  <a:cubicBezTo>
                    <a:pt x="1054" y="269"/>
                    <a:pt x="1099" y="175"/>
                    <a:pt x="1039" y="109"/>
                  </a:cubicBezTo>
                  <a:cubicBezTo>
                    <a:pt x="991" y="56"/>
                    <a:pt x="901" y="53"/>
                    <a:pt x="836" y="52"/>
                  </a:cubicBezTo>
                  <a:cubicBezTo>
                    <a:pt x="797" y="51"/>
                    <a:pt x="758" y="52"/>
                    <a:pt x="719" y="52"/>
                  </a:cubicBezTo>
                  <a:cubicBezTo>
                    <a:pt x="669" y="53"/>
                    <a:pt x="619" y="48"/>
                    <a:pt x="569" y="43"/>
                  </a:cubicBezTo>
                  <a:cubicBezTo>
                    <a:pt x="384" y="27"/>
                    <a:pt x="199" y="0"/>
                    <a:pt x="13" y="9"/>
                  </a:cubicBezTo>
                  <a:cubicBezTo>
                    <a:pt x="0" y="10"/>
                    <a:pt x="0" y="30"/>
                    <a:pt x="1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9">
              <a:extLst>
                <a:ext uri="{FF2B5EF4-FFF2-40B4-BE49-F238E27FC236}">
                  <a16:creationId xmlns:a16="http://schemas.microsoft.com/office/drawing/2014/main" xmlns="" id="{84C9CDC0-4D54-4228-BCBD-AFB3D8FF9F14}"/>
                </a:ext>
              </a:extLst>
            </p:cNvPr>
            <p:cNvSpPr>
              <a:spLocks/>
            </p:cNvSpPr>
            <p:nvPr/>
          </p:nvSpPr>
          <p:spPr bwMode="auto">
            <a:xfrm>
              <a:off x="816" y="3199"/>
              <a:ext cx="2180" cy="283"/>
            </a:xfrm>
            <a:custGeom>
              <a:avLst/>
              <a:gdLst>
                <a:gd name="T0" fmla="*/ 38 w 1040"/>
                <a:gd name="T1" fmla="*/ 74 h 135"/>
                <a:gd name="T2" fmla="*/ 41 w 1040"/>
                <a:gd name="T3" fmla="*/ 66 h 135"/>
                <a:gd name="T4" fmla="*/ 66 w 1040"/>
                <a:gd name="T5" fmla="*/ 52 h 135"/>
                <a:gd name="T6" fmla="*/ 130 w 1040"/>
                <a:gd name="T7" fmla="*/ 26 h 135"/>
                <a:gd name="T8" fmla="*/ 265 w 1040"/>
                <a:gd name="T9" fmla="*/ 43 h 135"/>
                <a:gd name="T10" fmla="*/ 385 w 1040"/>
                <a:gd name="T11" fmla="*/ 83 h 135"/>
                <a:gd name="T12" fmla="*/ 519 w 1040"/>
                <a:gd name="T13" fmla="*/ 104 h 135"/>
                <a:gd name="T14" fmla="*/ 773 w 1040"/>
                <a:gd name="T15" fmla="*/ 86 h 135"/>
                <a:gd name="T16" fmla="*/ 1027 w 1040"/>
                <a:gd name="T17" fmla="*/ 133 h 135"/>
                <a:gd name="T18" fmla="*/ 1027 w 1040"/>
                <a:gd name="T19" fmla="*/ 113 h 135"/>
                <a:gd name="T20" fmla="*/ 893 w 1040"/>
                <a:gd name="T21" fmla="*/ 81 h 135"/>
                <a:gd name="T22" fmla="*/ 752 w 1040"/>
                <a:gd name="T23" fmla="*/ 69 h 135"/>
                <a:gd name="T24" fmla="*/ 462 w 1040"/>
                <a:gd name="T25" fmla="*/ 78 h 135"/>
                <a:gd name="T26" fmla="*/ 315 w 1040"/>
                <a:gd name="T27" fmla="*/ 39 h 135"/>
                <a:gd name="T28" fmla="*/ 178 w 1040"/>
                <a:gd name="T29" fmla="*/ 5 h 135"/>
                <a:gd name="T30" fmla="*/ 50 w 1040"/>
                <a:gd name="T31" fmla="*/ 38 h 135"/>
                <a:gd name="T32" fmla="*/ 24 w 1040"/>
                <a:gd name="T33" fmla="*/ 89 h 135"/>
                <a:gd name="T34" fmla="*/ 38 w 1040"/>
                <a:gd name="T35" fmla="*/ 7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0" h="135">
                  <a:moveTo>
                    <a:pt x="38" y="74"/>
                  </a:moveTo>
                  <a:cubicBezTo>
                    <a:pt x="33" y="69"/>
                    <a:pt x="36" y="70"/>
                    <a:pt x="41" y="66"/>
                  </a:cubicBezTo>
                  <a:cubicBezTo>
                    <a:pt x="49" y="62"/>
                    <a:pt x="58" y="57"/>
                    <a:pt x="66" y="52"/>
                  </a:cubicBezTo>
                  <a:cubicBezTo>
                    <a:pt x="86" y="40"/>
                    <a:pt x="106" y="31"/>
                    <a:pt x="130" y="26"/>
                  </a:cubicBezTo>
                  <a:cubicBezTo>
                    <a:pt x="175" y="18"/>
                    <a:pt x="223" y="30"/>
                    <a:pt x="265" y="43"/>
                  </a:cubicBezTo>
                  <a:cubicBezTo>
                    <a:pt x="306" y="56"/>
                    <a:pt x="344" y="73"/>
                    <a:pt x="385" y="83"/>
                  </a:cubicBezTo>
                  <a:cubicBezTo>
                    <a:pt x="429" y="94"/>
                    <a:pt x="474" y="101"/>
                    <a:pt x="519" y="104"/>
                  </a:cubicBezTo>
                  <a:cubicBezTo>
                    <a:pt x="604" y="109"/>
                    <a:pt x="689" y="97"/>
                    <a:pt x="773" y="86"/>
                  </a:cubicBezTo>
                  <a:cubicBezTo>
                    <a:pt x="861" y="76"/>
                    <a:pt x="941" y="126"/>
                    <a:pt x="1027" y="133"/>
                  </a:cubicBezTo>
                  <a:cubicBezTo>
                    <a:pt x="1040" y="135"/>
                    <a:pt x="1040" y="115"/>
                    <a:pt x="1027" y="113"/>
                  </a:cubicBezTo>
                  <a:cubicBezTo>
                    <a:pt x="981" y="110"/>
                    <a:pt x="937" y="94"/>
                    <a:pt x="893" y="81"/>
                  </a:cubicBezTo>
                  <a:cubicBezTo>
                    <a:pt x="846" y="67"/>
                    <a:pt x="801" y="63"/>
                    <a:pt x="752" y="69"/>
                  </a:cubicBezTo>
                  <a:cubicBezTo>
                    <a:pt x="655" y="81"/>
                    <a:pt x="559" y="92"/>
                    <a:pt x="462" y="78"/>
                  </a:cubicBezTo>
                  <a:cubicBezTo>
                    <a:pt x="411" y="71"/>
                    <a:pt x="363" y="56"/>
                    <a:pt x="315" y="39"/>
                  </a:cubicBezTo>
                  <a:cubicBezTo>
                    <a:pt x="270" y="23"/>
                    <a:pt x="225" y="9"/>
                    <a:pt x="178" y="5"/>
                  </a:cubicBezTo>
                  <a:cubicBezTo>
                    <a:pt x="131" y="0"/>
                    <a:pt x="90" y="14"/>
                    <a:pt x="50" y="38"/>
                  </a:cubicBezTo>
                  <a:cubicBezTo>
                    <a:pt x="29" y="51"/>
                    <a:pt x="0" y="63"/>
                    <a:pt x="24" y="89"/>
                  </a:cubicBezTo>
                  <a:cubicBezTo>
                    <a:pt x="33" y="98"/>
                    <a:pt x="47" y="84"/>
                    <a:pt x="3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
              <a:extLst>
                <a:ext uri="{FF2B5EF4-FFF2-40B4-BE49-F238E27FC236}">
                  <a16:creationId xmlns:a16="http://schemas.microsoft.com/office/drawing/2014/main" xmlns="" id="{CE3B4797-DF6F-4D6F-8FA1-F12894E72DC6}"/>
                </a:ext>
              </a:extLst>
            </p:cNvPr>
            <p:cNvSpPr>
              <a:spLocks/>
            </p:cNvSpPr>
            <p:nvPr/>
          </p:nvSpPr>
          <p:spPr bwMode="auto">
            <a:xfrm>
              <a:off x="916" y="3371"/>
              <a:ext cx="2009" cy="367"/>
            </a:xfrm>
            <a:custGeom>
              <a:avLst/>
              <a:gdLst>
                <a:gd name="T0" fmla="*/ 34 w 958"/>
                <a:gd name="T1" fmla="*/ 62 h 175"/>
                <a:gd name="T2" fmla="*/ 21 w 958"/>
                <a:gd name="T3" fmla="*/ 60 h 175"/>
                <a:gd name="T4" fmla="*/ 25 w 958"/>
                <a:gd name="T5" fmla="*/ 62 h 175"/>
                <a:gd name="T6" fmla="*/ 43 w 958"/>
                <a:gd name="T7" fmla="*/ 49 h 175"/>
                <a:gd name="T8" fmla="*/ 93 w 958"/>
                <a:gd name="T9" fmla="*/ 27 h 175"/>
                <a:gd name="T10" fmla="*/ 206 w 958"/>
                <a:gd name="T11" fmla="*/ 30 h 175"/>
                <a:gd name="T12" fmla="*/ 419 w 958"/>
                <a:gd name="T13" fmla="*/ 109 h 175"/>
                <a:gd name="T14" fmla="*/ 940 w 958"/>
                <a:gd name="T15" fmla="*/ 135 h 175"/>
                <a:gd name="T16" fmla="*/ 945 w 958"/>
                <a:gd name="T17" fmla="*/ 116 h 175"/>
                <a:gd name="T18" fmla="*/ 659 w 958"/>
                <a:gd name="T19" fmla="*/ 108 h 175"/>
                <a:gd name="T20" fmla="*/ 511 w 958"/>
                <a:gd name="T21" fmla="*/ 110 h 175"/>
                <a:gd name="T22" fmla="*/ 369 w 958"/>
                <a:gd name="T23" fmla="*/ 67 h 175"/>
                <a:gd name="T24" fmla="*/ 134 w 958"/>
                <a:gd name="T25" fmla="*/ 2 h 175"/>
                <a:gd name="T26" fmla="*/ 27 w 958"/>
                <a:gd name="T27" fmla="*/ 35 h 175"/>
                <a:gd name="T28" fmla="*/ 4 w 958"/>
                <a:gd name="T29" fmla="*/ 70 h 175"/>
                <a:gd name="T30" fmla="*/ 28 w 958"/>
                <a:gd name="T31" fmla="*/ 81 h 175"/>
                <a:gd name="T32" fmla="*/ 34 w 958"/>
                <a:gd name="T33" fmla="*/ 6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8" h="175">
                  <a:moveTo>
                    <a:pt x="34" y="62"/>
                  </a:moveTo>
                  <a:cubicBezTo>
                    <a:pt x="29" y="60"/>
                    <a:pt x="25" y="60"/>
                    <a:pt x="21" y="60"/>
                  </a:cubicBezTo>
                  <a:cubicBezTo>
                    <a:pt x="16" y="60"/>
                    <a:pt x="18" y="61"/>
                    <a:pt x="25" y="62"/>
                  </a:cubicBezTo>
                  <a:cubicBezTo>
                    <a:pt x="30" y="57"/>
                    <a:pt x="36" y="53"/>
                    <a:pt x="43" y="49"/>
                  </a:cubicBezTo>
                  <a:cubicBezTo>
                    <a:pt x="58" y="39"/>
                    <a:pt x="75" y="32"/>
                    <a:pt x="93" y="27"/>
                  </a:cubicBezTo>
                  <a:cubicBezTo>
                    <a:pt x="130" y="17"/>
                    <a:pt x="169" y="22"/>
                    <a:pt x="206" y="30"/>
                  </a:cubicBezTo>
                  <a:cubicBezTo>
                    <a:pt x="280" y="46"/>
                    <a:pt x="349" y="82"/>
                    <a:pt x="419" y="109"/>
                  </a:cubicBezTo>
                  <a:cubicBezTo>
                    <a:pt x="587" y="175"/>
                    <a:pt x="770" y="82"/>
                    <a:pt x="940" y="135"/>
                  </a:cubicBezTo>
                  <a:cubicBezTo>
                    <a:pt x="952" y="139"/>
                    <a:pt x="958" y="120"/>
                    <a:pt x="945" y="116"/>
                  </a:cubicBezTo>
                  <a:cubicBezTo>
                    <a:pt x="852" y="87"/>
                    <a:pt x="755" y="100"/>
                    <a:pt x="659" y="108"/>
                  </a:cubicBezTo>
                  <a:cubicBezTo>
                    <a:pt x="610" y="113"/>
                    <a:pt x="561" y="115"/>
                    <a:pt x="511" y="110"/>
                  </a:cubicBezTo>
                  <a:cubicBezTo>
                    <a:pt x="461" y="105"/>
                    <a:pt x="415" y="87"/>
                    <a:pt x="369" y="67"/>
                  </a:cubicBezTo>
                  <a:cubicBezTo>
                    <a:pt x="294" y="35"/>
                    <a:pt x="217" y="0"/>
                    <a:pt x="134" y="2"/>
                  </a:cubicBezTo>
                  <a:cubicBezTo>
                    <a:pt x="96" y="2"/>
                    <a:pt x="59" y="14"/>
                    <a:pt x="27" y="35"/>
                  </a:cubicBezTo>
                  <a:cubicBezTo>
                    <a:pt x="13" y="45"/>
                    <a:pt x="0" y="52"/>
                    <a:pt x="4" y="70"/>
                  </a:cubicBezTo>
                  <a:cubicBezTo>
                    <a:pt x="7" y="82"/>
                    <a:pt x="20" y="78"/>
                    <a:pt x="28" y="81"/>
                  </a:cubicBezTo>
                  <a:cubicBezTo>
                    <a:pt x="40" y="86"/>
                    <a:pt x="45" y="66"/>
                    <a:pt x="3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7549735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grpSp>
        <p:nvGrpSpPr>
          <p:cNvPr id="4" name="Group 4">
            <a:extLst>
              <a:ext uri="{FF2B5EF4-FFF2-40B4-BE49-F238E27FC236}">
                <a16:creationId xmlns:a16="http://schemas.microsoft.com/office/drawing/2014/main" xmlns="" id="{A4C39340-96CF-4781-B04E-0B08E774980E}"/>
              </a:ext>
            </a:extLst>
          </p:cNvPr>
          <p:cNvGrpSpPr>
            <a:grpSpLocks noChangeAspect="1"/>
          </p:cNvGrpSpPr>
          <p:nvPr/>
        </p:nvGrpSpPr>
        <p:grpSpPr bwMode="auto">
          <a:xfrm>
            <a:off x="7543326" y="1883137"/>
            <a:ext cx="2722563" cy="4094162"/>
            <a:chOff x="1111" y="1400"/>
            <a:chExt cx="1715" cy="2579"/>
          </a:xfrm>
          <a:solidFill>
            <a:srgbClr val="494949"/>
          </a:solidFill>
        </p:grpSpPr>
        <p:sp>
          <p:nvSpPr>
            <p:cNvPr id="21" name="Freeform 5">
              <a:extLst>
                <a:ext uri="{FF2B5EF4-FFF2-40B4-BE49-F238E27FC236}">
                  <a16:creationId xmlns:a16="http://schemas.microsoft.com/office/drawing/2014/main" xmlns="" id="{8BE68D65-DF86-493A-8220-25E1CD629773}"/>
                </a:ext>
              </a:extLst>
            </p:cNvPr>
            <p:cNvSpPr>
              <a:spLocks noEditPoints="1"/>
            </p:cNvSpPr>
            <p:nvPr/>
          </p:nvSpPr>
          <p:spPr bwMode="auto">
            <a:xfrm>
              <a:off x="1111" y="1400"/>
              <a:ext cx="1715" cy="2579"/>
            </a:xfrm>
            <a:custGeom>
              <a:avLst/>
              <a:gdLst>
                <a:gd name="T0" fmla="*/ 448 w 1450"/>
                <a:gd name="T1" fmla="*/ 703 h 2178"/>
                <a:gd name="T2" fmla="*/ 282 w 1450"/>
                <a:gd name="T3" fmla="*/ 434 h 2178"/>
                <a:gd name="T4" fmla="*/ 433 w 1450"/>
                <a:gd name="T5" fmla="*/ 148 h 2178"/>
                <a:gd name="T6" fmla="*/ 633 w 1450"/>
                <a:gd name="T7" fmla="*/ 274 h 2178"/>
                <a:gd name="T8" fmla="*/ 677 w 1450"/>
                <a:gd name="T9" fmla="*/ 366 h 2178"/>
                <a:gd name="T10" fmla="*/ 848 w 1450"/>
                <a:gd name="T11" fmla="*/ 20 h 2178"/>
                <a:gd name="T12" fmla="*/ 960 w 1450"/>
                <a:gd name="T13" fmla="*/ 61 h 2178"/>
                <a:gd name="T14" fmla="*/ 1160 w 1450"/>
                <a:gd name="T15" fmla="*/ 165 h 2178"/>
                <a:gd name="T16" fmla="*/ 1301 w 1450"/>
                <a:gd name="T17" fmla="*/ 202 h 2178"/>
                <a:gd name="T18" fmla="*/ 1320 w 1450"/>
                <a:gd name="T19" fmla="*/ 494 h 2178"/>
                <a:gd name="T20" fmla="*/ 1284 w 1450"/>
                <a:gd name="T21" fmla="*/ 878 h 2178"/>
                <a:gd name="T22" fmla="*/ 1170 w 1450"/>
                <a:gd name="T23" fmla="*/ 1182 h 2178"/>
                <a:gd name="T24" fmla="*/ 1162 w 1450"/>
                <a:gd name="T25" fmla="*/ 1240 h 2178"/>
                <a:gd name="T26" fmla="*/ 1422 w 1450"/>
                <a:gd name="T27" fmla="*/ 1553 h 2178"/>
                <a:gd name="T28" fmla="*/ 475 w 1450"/>
                <a:gd name="T29" fmla="*/ 2043 h 2178"/>
                <a:gd name="T30" fmla="*/ 338 w 1450"/>
                <a:gd name="T31" fmla="*/ 1438 h 2178"/>
                <a:gd name="T32" fmla="*/ 188 w 1450"/>
                <a:gd name="T33" fmla="*/ 1084 h 2178"/>
                <a:gd name="T34" fmla="*/ 111 w 1450"/>
                <a:gd name="T35" fmla="*/ 1040 h 2178"/>
                <a:gd name="T36" fmla="*/ 0 w 1450"/>
                <a:gd name="T37" fmla="*/ 746 h 2178"/>
                <a:gd name="T38" fmla="*/ 62 w 1450"/>
                <a:gd name="T39" fmla="*/ 397 h 2178"/>
                <a:gd name="T40" fmla="*/ 144 w 1450"/>
                <a:gd name="T41" fmla="*/ 345 h 2178"/>
                <a:gd name="T42" fmla="*/ 384 w 1450"/>
                <a:gd name="T43" fmla="*/ 578 h 2178"/>
                <a:gd name="T44" fmla="*/ 457 w 1450"/>
                <a:gd name="T45" fmla="*/ 822 h 2178"/>
                <a:gd name="T46" fmla="*/ 550 w 1450"/>
                <a:gd name="T47" fmla="*/ 2092 h 2178"/>
                <a:gd name="T48" fmla="*/ 1393 w 1450"/>
                <a:gd name="T49" fmla="*/ 1543 h 2178"/>
                <a:gd name="T50" fmla="*/ 744 w 1450"/>
                <a:gd name="T51" fmla="*/ 1701 h 2178"/>
                <a:gd name="T52" fmla="*/ 1088 w 1450"/>
                <a:gd name="T53" fmla="*/ 1357 h 2178"/>
                <a:gd name="T54" fmla="*/ 847 w 1450"/>
                <a:gd name="T55" fmla="*/ 1348 h 2178"/>
                <a:gd name="T56" fmla="*/ 525 w 1450"/>
                <a:gd name="T57" fmla="*/ 481 h 2178"/>
                <a:gd name="T58" fmla="*/ 505 w 1450"/>
                <a:gd name="T59" fmla="*/ 404 h 2178"/>
                <a:gd name="T60" fmla="*/ 381 w 1450"/>
                <a:gd name="T61" fmla="*/ 302 h 2178"/>
                <a:gd name="T62" fmla="*/ 599 w 1450"/>
                <a:gd name="T63" fmla="*/ 1440 h 2178"/>
                <a:gd name="T64" fmla="*/ 179 w 1450"/>
                <a:gd name="T65" fmla="*/ 752 h 2178"/>
                <a:gd name="T66" fmla="*/ 971 w 1450"/>
                <a:gd name="T67" fmla="*/ 947 h 2178"/>
                <a:gd name="T68" fmla="*/ 942 w 1450"/>
                <a:gd name="T69" fmla="*/ 610 h 2178"/>
                <a:gd name="T70" fmla="*/ 1199 w 1450"/>
                <a:gd name="T71" fmla="*/ 457 h 2178"/>
                <a:gd name="T72" fmla="*/ 967 w 1450"/>
                <a:gd name="T73" fmla="*/ 1147 h 2178"/>
                <a:gd name="T74" fmla="*/ 1188 w 1450"/>
                <a:gd name="T75" fmla="*/ 497 h 2178"/>
                <a:gd name="T76" fmla="*/ 1101 w 1450"/>
                <a:gd name="T77" fmla="*/ 497 h 2178"/>
                <a:gd name="T78" fmla="*/ 1185 w 1450"/>
                <a:gd name="T79" fmla="*/ 453 h 2178"/>
                <a:gd name="T80" fmla="*/ 349 w 1450"/>
                <a:gd name="T81" fmla="*/ 290 h 2178"/>
                <a:gd name="T82" fmla="*/ 508 w 1450"/>
                <a:gd name="T83" fmla="*/ 1466 h 2178"/>
                <a:gd name="T84" fmla="*/ 34 w 1450"/>
                <a:gd name="T85" fmla="*/ 563 h 2178"/>
                <a:gd name="T86" fmla="*/ 574 w 1450"/>
                <a:gd name="T87" fmla="*/ 1104 h 2178"/>
                <a:gd name="T88" fmla="*/ 383 w 1450"/>
                <a:gd name="T89" fmla="*/ 881 h 2178"/>
                <a:gd name="T90" fmla="*/ 1250 w 1450"/>
                <a:gd name="T91" fmla="*/ 609 h 2178"/>
                <a:gd name="T92" fmla="*/ 1058 w 1450"/>
                <a:gd name="T93" fmla="*/ 1338 h 2178"/>
                <a:gd name="T94" fmla="*/ 901 w 1450"/>
                <a:gd name="T95" fmla="*/ 90 h 2178"/>
                <a:gd name="T96" fmla="*/ 847 w 1450"/>
                <a:gd name="T97" fmla="*/ 1009 h 2178"/>
                <a:gd name="T98" fmla="*/ 564 w 1450"/>
                <a:gd name="T99" fmla="*/ 382 h 2178"/>
                <a:gd name="T100" fmla="*/ 852 w 1450"/>
                <a:gd name="T101" fmla="*/ 103 h 2178"/>
                <a:gd name="T102" fmla="*/ 927 w 1450"/>
                <a:gd name="T103" fmla="*/ 558 h 2178"/>
                <a:gd name="T104" fmla="*/ 407 w 1450"/>
                <a:gd name="T105" fmla="*/ 148 h 2178"/>
                <a:gd name="T106" fmla="*/ 425 w 1450"/>
                <a:gd name="T107" fmla="*/ 200 h 2178"/>
                <a:gd name="T108" fmla="*/ 54 w 1450"/>
                <a:gd name="T109" fmla="*/ 363 h 2178"/>
                <a:gd name="T110" fmla="*/ 69 w 1450"/>
                <a:gd name="T111" fmla="*/ 362 h 2178"/>
                <a:gd name="T112" fmla="*/ 1248 w 1450"/>
                <a:gd name="T113" fmla="*/ 162 h 2178"/>
                <a:gd name="T114" fmla="*/ 1204 w 1450"/>
                <a:gd name="T115" fmla="*/ 2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0" h="2178">
                  <a:moveTo>
                    <a:pt x="441" y="776"/>
                  </a:moveTo>
                  <a:cubicBezTo>
                    <a:pt x="445" y="763"/>
                    <a:pt x="448" y="750"/>
                    <a:pt x="452" y="735"/>
                  </a:cubicBezTo>
                  <a:cubicBezTo>
                    <a:pt x="445" y="736"/>
                    <a:pt x="437" y="737"/>
                    <a:pt x="428" y="739"/>
                  </a:cubicBezTo>
                  <a:cubicBezTo>
                    <a:pt x="428" y="737"/>
                    <a:pt x="427" y="736"/>
                    <a:pt x="426" y="735"/>
                  </a:cubicBezTo>
                  <a:cubicBezTo>
                    <a:pt x="430" y="731"/>
                    <a:pt x="434" y="727"/>
                    <a:pt x="440" y="722"/>
                  </a:cubicBezTo>
                  <a:cubicBezTo>
                    <a:pt x="435" y="718"/>
                    <a:pt x="430" y="714"/>
                    <a:pt x="424" y="709"/>
                  </a:cubicBezTo>
                  <a:cubicBezTo>
                    <a:pt x="425" y="708"/>
                    <a:pt x="426" y="706"/>
                    <a:pt x="427" y="704"/>
                  </a:cubicBezTo>
                  <a:cubicBezTo>
                    <a:pt x="433" y="704"/>
                    <a:pt x="438" y="703"/>
                    <a:pt x="448" y="703"/>
                  </a:cubicBezTo>
                  <a:cubicBezTo>
                    <a:pt x="417" y="633"/>
                    <a:pt x="387" y="565"/>
                    <a:pt x="356" y="494"/>
                  </a:cubicBezTo>
                  <a:cubicBezTo>
                    <a:pt x="348" y="503"/>
                    <a:pt x="343" y="508"/>
                    <a:pt x="339" y="513"/>
                  </a:cubicBezTo>
                  <a:cubicBezTo>
                    <a:pt x="338" y="512"/>
                    <a:pt x="336" y="512"/>
                    <a:pt x="335" y="511"/>
                  </a:cubicBezTo>
                  <a:cubicBezTo>
                    <a:pt x="335" y="493"/>
                    <a:pt x="335" y="475"/>
                    <a:pt x="336" y="453"/>
                  </a:cubicBezTo>
                  <a:cubicBezTo>
                    <a:pt x="322" y="462"/>
                    <a:pt x="312" y="467"/>
                    <a:pt x="302" y="473"/>
                  </a:cubicBezTo>
                  <a:cubicBezTo>
                    <a:pt x="301" y="471"/>
                    <a:pt x="300" y="470"/>
                    <a:pt x="298" y="468"/>
                  </a:cubicBezTo>
                  <a:cubicBezTo>
                    <a:pt x="308" y="460"/>
                    <a:pt x="317" y="453"/>
                    <a:pt x="329" y="443"/>
                  </a:cubicBezTo>
                  <a:cubicBezTo>
                    <a:pt x="313" y="440"/>
                    <a:pt x="298" y="437"/>
                    <a:pt x="282" y="434"/>
                  </a:cubicBezTo>
                  <a:cubicBezTo>
                    <a:pt x="282" y="431"/>
                    <a:pt x="282" y="428"/>
                    <a:pt x="282" y="425"/>
                  </a:cubicBezTo>
                  <a:cubicBezTo>
                    <a:pt x="295" y="423"/>
                    <a:pt x="308" y="420"/>
                    <a:pt x="322" y="418"/>
                  </a:cubicBezTo>
                  <a:cubicBezTo>
                    <a:pt x="307" y="347"/>
                    <a:pt x="319" y="282"/>
                    <a:pt x="373" y="226"/>
                  </a:cubicBezTo>
                  <a:cubicBezTo>
                    <a:pt x="354" y="222"/>
                    <a:pt x="334" y="222"/>
                    <a:pt x="327" y="201"/>
                  </a:cubicBezTo>
                  <a:cubicBezTo>
                    <a:pt x="325" y="194"/>
                    <a:pt x="324" y="185"/>
                    <a:pt x="327" y="178"/>
                  </a:cubicBezTo>
                  <a:cubicBezTo>
                    <a:pt x="333" y="161"/>
                    <a:pt x="350" y="159"/>
                    <a:pt x="375" y="171"/>
                  </a:cubicBezTo>
                  <a:cubicBezTo>
                    <a:pt x="383" y="159"/>
                    <a:pt x="390" y="146"/>
                    <a:pt x="400" y="136"/>
                  </a:cubicBezTo>
                  <a:cubicBezTo>
                    <a:pt x="415" y="123"/>
                    <a:pt x="425" y="134"/>
                    <a:pt x="433" y="148"/>
                  </a:cubicBezTo>
                  <a:cubicBezTo>
                    <a:pt x="441" y="143"/>
                    <a:pt x="448" y="138"/>
                    <a:pt x="456" y="135"/>
                  </a:cubicBezTo>
                  <a:cubicBezTo>
                    <a:pt x="472" y="128"/>
                    <a:pt x="483" y="137"/>
                    <a:pt x="481" y="154"/>
                  </a:cubicBezTo>
                  <a:cubicBezTo>
                    <a:pt x="480" y="162"/>
                    <a:pt x="477" y="169"/>
                    <a:pt x="474" y="177"/>
                  </a:cubicBezTo>
                  <a:cubicBezTo>
                    <a:pt x="471" y="183"/>
                    <a:pt x="466" y="189"/>
                    <a:pt x="461" y="197"/>
                  </a:cubicBezTo>
                  <a:cubicBezTo>
                    <a:pt x="519" y="215"/>
                    <a:pt x="563" y="254"/>
                    <a:pt x="607" y="296"/>
                  </a:cubicBezTo>
                  <a:cubicBezTo>
                    <a:pt x="613" y="277"/>
                    <a:pt x="618" y="260"/>
                    <a:pt x="623" y="244"/>
                  </a:cubicBezTo>
                  <a:cubicBezTo>
                    <a:pt x="626" y="244"/>
                    <a:pt x="629" y="245"/>
                    <a:pt x="631" y="245"/>
                  </a:cubicBezTo>
                  <a:cubicBezTo>
                    <a:pt x="632" y="254"/>
                    <a:pt x="633" y="264"/>
                    <a:pt x="633" y="274"/>
                  </a:cubicBezTo>
                  <a:cubicBezTo>
                    <a:pt x="644" y="272"/>
                    <a:pt x="656" y="270"/>
                    <a:pt x="667" y="268"/>
                  </a:cubicBezTo>
                  <a:cubicBezTo>
                    <a:pt x="668" y="270"/>
                    <a:pt x="668" y="273"/>
                    <a:pt x="669" y="275"/>
                  </a:cubicBezTo>
                  <a:cubicBezTo>
                    <a:pt x="655" y="283"/>
                    <a:pt x="641" y="291"/>
                    <a:pt x="627" y="300"/>
                  </a:cubicBezTo>
                  <a:cubicBezTo>
                    <a:pt x="642" y="307"/>
                    <a:pt x="658" y="296"/>
                    <a:pt x="671" y="315"/>
                  </a:cubicBezTo>
                  <a:cubicBezTo>
                    <a:pt x="656" y="318"/>
                    <a:pt x="644" y="320"/>
                    <a:pt x="628" y="323"/>
                  </a:cubicBezTo>
                  <a:cubicBezTo>
                    <a:pt x="673" y="381"/>
                    <a:pt x="697" y="446"/>
                    <a:pt x="719" y="512"/>
                  </a:cubicBezTo>
                  <a:cubicBezTo>
                    <a:pt x="718" y="461"/>
                    <a:pt x="717" y="410"/>
                    <a:pt x="716" y="357"/>
                  </a:cubicBezTo>
                  <a:cubicBezTo>
                    <a:pt x="703" y="360"/>
                    <a:pt x="690" y="363"/>
                    <a:pt x="677" y="366"/>
                  </a:cubicBezTo>
                  <a:cubicBezTo>
                    <a:pt x="676" y="363"/>
                    <a:pt x="675" y="361"/>
                    <a:pt x="674" y="359"/>
                  </a:cubicBezTo>
                  <a:cubicBezTo>
                    <a:pt x="688" y="351"/>
                    <a:pt x="702" y="343"/>
                    <a:pt x="718" y="335"/>
                  </a:cubicBezTo>
                  <a:cubicBezTo>
                    <a:pt x="715" y="315"/>
                    <a:pt x="695" y="324"/>
                    <a:pt x="678" y="317"/>
                  </a:cubicBezTo>
                  <a:cubicBezTo>
                    <a:pt x="689" y="310"/>
                    <a:pt x="697" y="305"/>
                    <a:pt x="702" y="302"/>
                  </a:cubicBezTo>
                  <a:cubicBezTo>
                    <a:pt x="703" y="292"/>
                    <a:pt x="705" y="282"/>
                    <a:pt x="706" y="273"/>
                  </a:cubicBezTo>
                  <a:cubicBezTo>
                    <a:pt x="712" y="275"/>
                    <a:pt x="718" y="278"/>
                    <a:pt x="725" y="281"/>
                  </a:cubicBezTo>
                  <a:cubicBezTo>
                    <a:pt x="747" y="201"/>
                    <a:pt x="776" y="122"/>
                    <a:pt x="850" y="77"/>
                  </a:cubicBezTo>
                  <a:cubicBezTo>
                    <a:pt x="849" y="56"/>
                    <a:pt x="847" y="38"/>
                    <a:pt x="848" y="20"/>
                  </a:cubicBezTo>
                  <a:cubicBezTo>
                    <a:pt x="849" y="12"/>
                    <a:pt x="858" y="0"/>
                    <a:pt x="863" y="0"/>
                  </a:cubicBezTo>
                  <a:cubicBezTo>
                    <a:pt x="871" y="0"/>
                    <a:pt x="879" y="8"/>
                    <a:pt x="886" y="13"/>
                  </a:cubicBezTo>
                  <a:cubicBezTo>
                    <a:pt x="889" y="16"/>
                    <a:pt x="891" y="20"/>
                    <a:pt x="893" y="25"/>
                  </a:cubicBezTo>
                  <a:cubicBezTo>
                    <a:pt x="902" y="18"/>
                    <a:pt x="909" y="10"/>
                    <a:pt x="918" y="6"/>
                  </a:cubicBezTo>
                  <a:cubicBezTo>
                    <a:pt x="933" y="0"/>
                    <a:pt x="936" y="12"/>
                    <a:pt x="938" y="22"/>
                  </a:cubicBezTo>
                  <a:cubicBezTo>
                    <a:pt x="940" y="22"/>
                    <a:pt x="941" y="23"/>
                    <a:pt x="942" y="22"/>
                  </a:cubicBezTo>
                  <a:cubicBezTo>
                    <a:pt x="953" y="20"/>
                    <a:pt x="966" y="15"/>
                    <a:pt x="973" y="28"/>
                  </a:cubicBezTo>
                  <a:cubicBezTo>
                    <a:pt x="980" y="42"/>
                    <a:pt x="970" y="53"/>
                    <a:pt x="960" y="61"/>
                  </a:cubicBezTo>
                  <a:cubicBezTo>
                    <a:pt x="951" y="68"/>
                    <a:pt x="942" y="73"/>
                    <a:pt x="932" y="79"/>
                  </a:cubicBezTo>
                  <a:cubicBezTo>
                    <a:pt x="992" y="141"/>
                    <a:pt x="1003" y="220"/>
                    <a:pt x="1004" y="301"/>
                  </a:cubicBezTo>
                  <a:cubicBezTo>
                    <a:pt x="1014" y="301"/>
                    <a:pt x="1024" y="302"/>
                    <a:pt x="1035" y="302"/>
                  </a:cubicBezTo>
                  <a:cubicBezTo>
                    <a:pt x="1035" y="304"/>
                    <a:pt x="1036" y="306"/>
                    <a:pt x="1036" y="309"/>
                  </a:cubicBezTo>
                  <a:cubicBezTo>
                    <a:pt x="1030" y="313"/>
                    <a:pt x="1024" y="317"/>
                    <a:pt x="1017" y="321"/>
                  </a:cubicBezTo>
                  <a:cubicBezTo>
                    <a:pt x="1022" y="325"/>
                    <a:pt x="1029" y="329"/>
                    <a:pt x="1035" y="332"/>
                  </a:cubicBezTo>
                  <a:cubicBezTo>
                    <a:pt x="1075" y="287"/>
                    <a:pt x="1103" y="231"/>
                    <a:pt x="1160" y="210"/>
                  </a:cubicBezTo>
                  <a:cubicBezTo>
                    <a:pt x="1160" y="194"/>
                    <a:pt x="1158" y="179"/>
                    <a:pt x="1160" y="165"/>
                  </a:cubicBezTo>
                  <a:cubicBezTo>
                    <a:pt x="1161" y="159"/>
                    <a:pt x="1168" y="151"/>
                    <a:pt x="1174" y="148"/>
                  </a:cubicBezTo>
                  <a:cubicBezTo>
                    <a:pt x="1192" y="139"/>
                    <a:pt x="1201" y="153"/>
                    <a:pt x="1210" y="164"/>
                  </a:cubicBezTo>
                  <a:cubicBezTo>
                    <a:pt x="1222" y="157"/>
                    <a:pt x="1233" y="147"/>
                    <a:pt x="1245" y="146"/>
                  </a:cubicBezTo>
                  <a:cubicBezTo>
                    <a:pt x="1254" y="145"/>
                    <a:pt x="1265" y="155"/>
                    <a:pt x="1275" y="161"/>
                  </a:cubicBezTo>
                  <a:cubicBezTo>
                    <a:pt x="1275" y="163"/>
                    <a:pt x="1274" y="164"/>
                    <a:pt x="1273" y="166"/>
                  </a:cubicBezTo>
                  <a:cubicBezTo>
                    <a:pt x="1276" y="165"/>
                    <a:pt x="1278" y="164"/>
                    <a:pt x="1280" y="165"/>
                  </a:cubicBezTo>
                  <a:cubicBezTo>
                    <a:pt x="1291" y="166"/>
                    <a:pt x="1301" y="168"/>
                    <a:pt x="1311" y="170"/>
                  </a:cubicBezTo>
                  <a:cubicBezTo>
                    <a:pt x="1308" y="181"/>
                    <a:pt x="1308" y="194"/>
                    <a:pt x="1301" y="202"/>
                  </a:cubicBezTo>
                  <a:cubicBezTo>
                    <a:pt x="1292" y="213"/>
                    <a:pt x="1278" y="220"/>
                    <a:pt x="1266" y="230"/>
                  </a:cubicBezTo>
                  <a:cubicBezTo>
                    <a:pt x="1317" y="304"/>
                    <a:pt x="1309" y="388"/>
                    <a:pt x="1301" y="473"/>
                  </a:cubicBezTo>
                  <a:cubicBezTo>
                    <a:pt x="1318" y="464"/>
                    <a:pt x="1334" y="455"/>
                    <a:pt x="1349" y="447"/>
                  </a:cubicBezTo>
                  <a:cubicBezTo>
                    <a:pt x="1351" y="448"/>
                    <a:pt x="1352" y="449"/>
                    <a:pt x="1353" y="450"/>
                  </a:cubicBezTo>
                  <a:cubicBezTo>
                    <a:pt x="1349" y="456"/>
                    <a:pt x="1346" y="461"/>
                    <a:pt x="1342" y="467"/>
                  </a:cubicBezTo>
                  <a:cubicBezTo>
                    <a:pt x="1349" y="470"/>
                    <a:pt x="1356" y="472"/>
                    <a:pt x="1362" y="474"/>
                  </a:cubicBezTo>
                  <a:cubicBezTo>
                    <a:pt x="1362" y="476"/>
                    <a:pt x="1363" y="478"/>
                    <a:pt x="1363" y="480"/>
                  </a:cubicBezTo>
                  <a:cubicBezTo>
                    <a:pt x="1349" y="485"/>
                    <a:pt x="1335" y="489"/>
                    <a:pt x="1320" y="494"/>
                  </a:cubicBezTo>
                  <a:cubicBezTo>
                    <a:pt x="1328" y="503"/>
                    <a:pt x="1335" y="511"/>
                    <a:pt x="1343" y="519"/>
                  </a:cubicBezTo>
                  <a:cubicBezTo>
                    <a:pt x="1341" y="521"/>
                    <a:pt x="1339" y="524"/>
                    <a:pt x="1338" y="526"/>
                  </a:cubicBezTo>
                  <a:cubicBezTo>
                    <a:pt x="1324" y="519"/>
                    <a:pt x="1311" y="512"/>
                    <a:pt x="1294" y="503"/>
                  </a:cubicBezTo>
                  <a:cubicBezTo>
                    <a:pt x="1272" y="622"/>
                    <a:pt x="1249" y="741"/>
                    <a:pt x="1226" y="863"/>
                  </a:cubicBezTo>
                  <a:cubicBezTo>
                    <a:pt x="1242" y="854"/>
                    <a:pt x="1255" y="847"/>
                    <a:pt x="1267" y="840"/>
                  </a:cubicBezTo>
                  <a:cubicBezTo>
                    <a:pt x="1268" y="842"/>
                    <a:pt x="1270" y="845"/>
                    <a:pt x="1271" y="847"/>
                  </a:cubicBezTo>
                  <a:cubicBezTo>
                    <a:pt x="1264" y="855"/>
                    <a:pt x="1257" y="864"/>
                    <a:pt x="1249" y="874"/>
                  </a:cubicBezTo>
                  <a:cubicBezTo>
                    <a:pt x="1262" y="875"/>
                    <a:pt x="1273" y="876"/>
                    <a:pt x="1284" y="878"/>
                  </a:cubicBezTo>
                  <a:cubicBezTo>
                    <a:pt x="1284" y="879"/>
                    <a:pt x="1284" y="881"/>
                    <a:pt x="1285" y="882"/>
                  </a:cubicBezTo>
                  <a:cubicBezTo>
                    <a:pt x="1275" y="885"/>
                    <a:pt x="1265" y="888"/>
                    <a:pt x="1255" y="891"/>
                  </a:cubicBezTo>
                  <a:cubicBezTo>
                    <a:pt x="1261" y="898"/>
                    <a:pt x="1269" y="905"/>
                    <a:pt x="1276" y="912"/>
                  </a:cubicBezTo>
                  <a:cubicBezTo>
                    <a:pt x="1275" y="914"/>
                    <a:pt x="1274" y="916"/>
                    <a:pt x="1272" y="918"/>
                  </a:cubicBezTo>
                  <a:cubicBezTo>
                    <a:pt x="1256" y="913"/>
                    <a:pt x="1240" y="908"/>
                    <a:pt x="1223" y="902"/>
                  </a:cubicBezTo>
                  <a:cubicBezTo>
                    <a:pt x="1216" y="930"/>
                    <a:pt x="1209" y="957"/>
                    <a:pt x="1202" y="984"/>
                  </a:cubicBezTo>
                  <a:cubicBezTo>
                    <a:pt x="1189" y="1036"/>
                    <a:pt x="1176" y="1088"/>
                    <a:pt x="1164" y="1140"/>
                  </a:cubicBezTo>
                  <a:cubicBezTo>
                    <a:pt x="1161" y="1153"/>
                    <a:pt x="1148" y="1171"/>
                    <a:pt x="1170" y="1182"/>
                  </a:cubicBezTo>
                  <a:cubicBezTo>
                    <a:pt x="1172" y="1184"/>
                    <a:pt x="1170" y="1194"/>
                    <a:pt x="1170" y="1201"/>
                  </a:cubicBezTo>
                  <a:cubicBezTo>
                    <a:pt x="1189" y="1196"/>
                    <a:pt x="1203" y="1176"/>
                    <a:pt x="1225" y="1179"/>
                  </a:cubicBezTo>
                  <a:cubicBezTo>
                    <a:pt x="1226" y="1181"/>
                    <a:pt x="1228" y="1183"/>
                    <a:pt x="1229" y="1185"/>
                  </a:cubicBezTo>
                  <a:cubicBezTo>
                    <a:pt x="1211" y="1196"/>
                    <a:pt x="1194" y="1207"/>
                    <a:pt x="1175" y="1219"/>
                  </a:cubicBezTo>
                  <a:cubicBezTo>
                    <a:pt x="1185" y="1222"/>
                    <a:pt x="1192" y="1224"/>
                    <a:pt x="1199" y="1228"/>
                  </a:cubicBezTo>
                  <a:cubicBezTo>
                    <a:pt x="1202" y="1229"/>
                    <a:pt x="1203" y="1234"/>
                    <a:pt x="1206" y="1238"/>
                  </a:cubicBezTo>
                  <a:cubicBezTo>
                    <a:pt x="1202" y="1240"/>
                    <a:pt x="1198" y="1243"/>
                    <a:pt x="1194" y="1243"/>
                  </a:cubicBezTo>
                  <a:cubicBezTo>
                    <a:pt x="1184" y="1243"/>
                    <a:pt x="1173" y="1241"/>
                    <a:pt x="1162" y="1240"/>
                  </a:cubicBezTo>
                  <a:cubicBezTo>
                    <a:pt x="1161" y="1264"/>
                    <a:pt x="1160" y="1286"/>
                    <a:pt x="1159" y="1313"/>
                  </a:cubicBezTo>
                  <a:cubicBezTo>
                    <a:pt x="1190" y="1304"/>
                    <a:pt x="1217" y="1297"/>
                    <a:pt x="1243" y="1288"/>
                  </a:cubicBezTo>
                  <a:cubicBezTo>
                    <a:pt x="1264" y="1279"/>
                    <a:pt x="1283" y="1268"/>
                    <a:pt x="1303" y="1257"/>
                  </a:cubicBezTo>
                  <a:cubicBezTo>
                    <a:pt x="1325" y="1246"/>
                    <a:pt x="1336" y="1248"/>
                    <a:pt x="1348" y="1270"/>
                  </a:cubicBezTo>
                  <a:cubicBezTo>
                    <a:pt x="1354" y="1281"/>
                    <a:pt x="1360" y="1293"/>
                    <a:pt x="1364" y="1305"/>
                  </a:cubicBezTo>
                  <a:cubicBezTo>
                    <a:pt x="1382" y="1354"/>
                    <a:pt x="1398" y="1404"/>
                    <a:pt x="1415" y="1454"/>
                  </a:cubicBezTo>
                  <a:cubicBezTo>
                    <a:pt x="1422" y="1474"/>
                    <a:pt x="1426" y="1493"/>
                    <a:pt x="1417" y="1514"/>
                  </a:cubicBezTo>
                  <a:cubicBezTo>
                    <a:pt x="1413" y="1525"/>
                    <a:pt x="1421" y="1540"/>
                    <a:pt x="1422" y="1553"/>
                  </a:cubicBezTo>
                  <a:cubicBezTo>
                    <a:pt x="1429" y="1614"/>
                    <a:pt x="1437" y="1674"/>
                    <a:pt x="1442" y="1734"/>
                  </a:cubicBezTo>
                  <a:cubicBezTo>
                    <a:pt x="1446" y="1782"/>
                    <a:pt x="1445" y="1829"/>
                    <a:pt x="1447" y="1877"/>
                  </a:cubicBezTo>
                  <a:cubicBezTo>
                    <a:pt x="1450" y="1927"/>
                    <a:pt x="1424" y="1959"/>
                    <a:pt x="1386" y="1985"/>
                  </a:cubicBezTo>
                  <a:cubicBezTo>
                    <a:pt x="1328" y="2024"/>
                    <a:pt x="1265" y="2053"/>
                    <a:pt x="1198" y="2072"/>
                  </a:cubicBezTo>
                  <a:cubicBezTo>
                    <a:pt x="1107" y="2099"/>
                    <a:pt x="1017" y="2126"/>
                    <a:pt x="925" y="2147"/>
                  </a:cubicBezTo>
                  <a:cubicBezTo>
                    <a:pt x="834" y="2167"/>
                    <a:pt x="742" y="2178"/>
                    <a:pt x="649" y="2160"/>
                  </a:cubicBezTo>
                  <a:cubicBezTo>
                    <a:pt x="648" y="2160"/>
                    <a:pt x="647" y="2159"/>
                    <a:pt x="646" y="2159"/>
                  </a:cubicBezTo>
                  <a:cubicBezTo>
                    <a:pt x="559" y="2165"/>
                    <a:pt x="513" y="2105"/>
                    <a:pt x="475" y="2043"/>
                  </a:cubicBezTo>
                  <a:cubicBezTo>
                    <a:pt x="434" y="1976"/>
                    <a:pt x="403" y="1903"/>
                    <a:pt x="369" y="1833"/>
                  </a:cubicBezTo>
                  <a:cubicBezTo>
                    <a:pt x="359" y="1812"/>
                    <a:pt x="347" y="1794"/>
                    <a:pt x="331" y="1777"/>
                  </a:cubicBezTo>
                  <a:cubicBezTo>
                    <a:pt x="312" y="1755"/>
                    <a:pt x="301" y="1723"/>
                    <a:pt x="292" y="1693"/>
                  </a:cubicBezTo>
                  <a:cubicBezTo>
                    <a:pt x="285" y="1668"/>
                    <a:pt x="284" y="1640"/>
                    <a:pt x="282" y="1613"/>
                  </a:cubicBezTo>
                  <a:cubicBezTo>
                    <a:pt x="279" y="1579"/>
                    <a:pt x="293" y="1553"/>
                    <a:pt x="324" y="1538"/>
                  </a:cubicBezTo>
                  <a:cubicBezTo>
                    <a:pt x="354" y="1525"/>
                    <a:pt x="384" y="1512"/>
                    <a:pt x="414" y="1499"/>
                  </a:cubicBezTo>
                  <a:cubicBezTo>
                    <a:pt x="405" y="1459"/>
                    <a:pt x="380" y="1429"/>
                    <a:pt x="352" y="1400"/>
                  </a:cubicBezTo>
                  <a:cubicBezTo>
                    <a:pt x="347" y="1414"/>
                    <a:pt x="343" y="1426"/>
                    <a:pt x="338" y="1438"/>
                  </a:cubicBezTo>
                  <a:cubicBezTo>
                    <a:pt x="335" y="1437"/>
                    <a:pt x="333" y="1437"/>
                    <a:pt x="330" y="1436"/>
                  </a:cubicBezTo>
                  <a:cubicBezTo>
                    <a:pt x="330" y="1420"/>
                    <a:pt x="330" y="1404"/>
                    <a:pt x="330" y="1385"/>
                  </a:cubicBezTo>
                  <a:cubicBezTo>
                    <a:pt x="320" y="1392"/>
                    <a:pt x="312" y="1397"/>
                    <a:pt x="304" y="1403"/>
                  </a:cubicBezTo>
                  <a:cubicBezTo>
                    <a:pt x="302" y="1402"/>
                    <a:pt x="301" y="1400"/>
                    <a:pt x="299" y="1399"/>
                  </a:cubicBezTo>
                  <a:cubicBezTo>
                    <a:pt x="306" y="1387"/>
                    <a:pt x="313" y="1376"/>
                    <a:pt x="321" y="1362"/>
                  </a:cubicBezTo>
                  <a:cubicBezTo>
                    <a:pt x="304" y="1365"/>
                    <a:pt x="288" y="1367"/>
                    <a:pt x="268" y="1369"/>
                  </a:cubicBezTo>
                  <a:cubicBezTo>
                    <a:pt x="278" y="1347"/>
                    <a:pt x="297" y="1352"/>
                    <a:pt x="309" y="1344"/>
                  </a:cubicBezTo>
                  <a:cubicBezTo>
                    <a:pt x="269" y="1257"/>
                    <a:pt x="228" y="1170"/>
                    <a:pt x="188" y="1084"/>
                  </a:cubicBezTo>
                  <a:cubicBezTo>
                    <a:pt x="184" y="1095"/>
                    <a:pt x="180" y="1107"/>
                    <a:pt x="177" y="1119"/>
                  </a:cubicBezTo>
                  <a:cubicBezTo>
                    <a:pt x="173" y="1119"/>
                    <a:pt x="170" y="1118"/>
                    <a:pt x="167" y="1118"/>
                  </a:cubicBezTo>
                  <a:cubicBezTo>
                    <a:pt x="167" y="1101"/>
                    <a:pt x="168" y="1084"/>
                    <a:pt x="168" y="1065"/>
                  </a:cubicBezTo>
                  <a:cubicBezTo>
                    <a:pt x="158" y="1072"/>
                    <a:pt x="148" y="1079"/>
                    <a:pt x="138" y="1086"/>
                  </a:cubicBezTo>
                  <a:cubicBezTo>
                    <a:pt x="137" y="1084"/>
                    <a:pt x="135" y="1083"/>
                    <a:pt x="133" y="1082"/>
                  </a:cubicBezTo>
                  <a:cubicBezTo>
                    <a:pt x="137" y="1075"/>
                    <a:pt x="140" y="1068"/>
                    <a:pt x="145" y="1062"/>
                  </a:cubicBezTo>
                  <a:cubicBezTo>
                    <a:pt x="150" y="1055"/>
                    <a:pt x="156" y="1050"/>
                    <a:pt x="164" y="1042"/>
                  </a:cubicBezTo>
                  <a:cubicBezTo>
                    <a:pt x="144" y="1041"/>
                    <a:pt x="127" y="1040"/>
                    <a:pt x="111" y="1040"/>
                  </a:cubicBezTo>
                  <a:cubicBezTo>
                    <a:pt x="110" y="1037"/>
                    <a:pt x="110" y="1034"/>
                    <a:pt x="110" y="1030"/>
                  </a:cubicBezTo>
                  <a:cubicBezTo>
                    <a:pt x="126" y="1027"/>
                    <a:pt x="143" y="1024"/>
                    <a:pt x="160" y="1021"/>
                  </a:cubicBezTo>
                  <a:cubicBezTo>
                    <a:pt x="120" y="928"/>
                    <a:pt x="80" y="835"/>
                    <a:pt x="40" y="741"/>
                  </a:cubicBezTo>
                  <a:cubicBezTo>
                    <a:pt x="36" y="753"/>
                    <a:pt x="33" y="763"/>
                    <a:pt x="30" y="773"/>
                  </a:cubicBezTo>
                  <a:cubicBezTo>
                    <a:pt x="27" y="773"/>
                    <a:pt x="25" y="773"/>
                    <a:pt x="23" y="773"/>
                  </a:cubicBezTo>
                  <a:cubicBezTo>
                    <a:pt x="21" y="764"/>
                    <a:pt x="19" y="755"/>
                    <a:pt x="17" y="745"/>
                  </a:cubicBezTo>
                  <a:cubicBezTo>
                    <a:pt x="13" y="747"/>
                    <a:pt x="9" y="748"/>
                    <a:pt x="4" y="750"/>
                  </a:cubicBezTo>
                  <a:cubicBezTo>
                    <a:pt x="3" y="749"/>
                    <a:pt x="1" y="747"/>
                    <a:pt x="0" y="746"/>
                  </a:cubicBezTo>
                  <a:cubicBezTo>
                    <a:pt x="8" y="736"/>
                    <a:pt x="15" y="726"/>
                    <a:pt x="24" y="715"/>
                  </a:cubicBezTo>
                  <a:cubicBezTo>
                    <a:pt x="20" y="713"/>
                    <a:pt x="15" y="711"/>
                    <a:pt x="12" y="709"/>
                  </a:cubicBezTo>
                  <a:cubicBezTo>
                    <a:pt x="8" y="705"/>
                    <a:pt x="5" y="700"/>
                    <a:pt x="1" y="695"/>
                  </a:cubicBezTo>
                  <a:cubicBezTo>
                    <a:pt x="7" y="694"/>
                    <a:pt x="12" y="693"/>
                    <a:pt x="17" y="692"/>
                  </a:cubicBezTo>
                  <a:cubicBezTo>
                    <a:pt x="20" y="692"/>
                    <a:pt x="23" y="694"/>
                    <a:pt x="27" y="695"/>
                  </a:cubicBezTo>
                  <a:cubicBezTo>
                    <a:pt x="24" y="665"/>
                    <a:pt x="20" y="636"/>
                    <a:pt x="16" y="607"/>
                  </a:cubicBezTo>
                  <a:cubicBezTo>
                    <a:pt x="11" y="560"/>
                    <a:pt x="11" y="513"/>
                    <a:pt x="20" y="466"/>
                  </a:cubicBezTo>
                  <a:cubicBezTo>
                    <a:pt x="25" y="439"/>
                    <a:pt x="37" y="414"/>
                    <a:pt x="62" y="397"/>
                  </a:cubicBezTo>
                  <a:cubicBezTo>
                    <a:pt x="52" y="389"/>
                    <a:pt x="42" y="383"/>
                    <a:pt x="35" y="375"/>
                  </a:cubicBezTo>
                  <a:cubicBezTo>
                    <a:pt x="29" y="368"/>
                    <a:pt x="24" y="357"/>
                    <a:pt x="25" y="349"/>
                  </a:cubicBezTo>
                  <a:cubicBezTo>
                    <a:pt x="27" y="339"/>
                    <a:pt x="33" y="325"/>
                    <a:pt x="41" y="321"/>
                  </a:cubicBezTo>
                  <a:cubicBezTo>
                    <a:pt x="47" y="318"/>
                    <a:pt x="60" y="327"/>
                    <a:pt x="70" y="331"/>
                  </a:cubicBezTo>
                  <a:cubicBezTo>
                    <a:pt x="72" y="332"/>
                    <a:pt x="73" y="334"/>
                    <a:pt x="76" y="336"/>
                  </a:cubicBezTo>
                  <a:cubicBezTo>
                    <a:pt x="80" y="324"/>
                    <a:pt x="83" y="313"/>
                    <a:pt x="88" y="303"/>
                  </a:cubicBezTo>
                  <a:cubicBezTo>
                    <a:pt x="95" y="284"/>
                    <a:pt x="109" y="280"/>
                    <a:pt x="126" y="290"/>
                  </a:cubicBezTo>
                  <a:cubicBezTo>
                    <a:pt x="147" y="304"/>
                    <a:pt x="153" y="322"/>
                    <a:pt x="144" y="345"/>
                  </a:cubicBezTo>
                  <a:cubicBezTo>
                    <a:pt x="142" y="350"/>
                    <a:pt x="140" y="355"/>
                    <a:pt x="137" y="362"/>
                  </a:cubicBezTo>
                  <a:cubicBezTo>
                    <a:pt x="190" y="368"/>
                    <a:pt x="220" y="408"/>
                    <a:pt x="251" y="443"/>
                  </a:cubicBezTo>
                  <a:cubicBezTo>
                    <a:pt x="282" y="479"/>
                    <a:pt x="307" y="519"/>
                    <a:pt x="335" y="556"/>
                  </a:cubicBezTo>
                  <a:cubicBezTo>
                    <a:pt x="341" y="548"/>
                    <a:pt x="349" y="538"/>
                    <a:pt x="358" y="529"/>
                  </a:cubicBezTo>
                  <a:cubicBezTo>
                    <a:pt x="360" y="530"/>
                    <a:pt x="362" y="532"/>
                    <a:pt x="365" y="533"/>
                  </a:cubicBezTo>
                  <a:cubicBezTo>
                    <a:pt x="359" y="546"/>
                    <a:pt x="352" y="560"/>
                    <a:pt x="346" y="573"/>
                  </a:cubicBezTo>
                  <a:cubicBezTo>
                    <a:pt x="358" y="572"/>
                    <a:pt x="371" y="572"/>
                    <a:pt x="383" y="571"/>
                  </a:cubicBezTo>
                  <a:cubicBezTo>
                    <a:pt x="384" y="573"/>
                    <a:pt x="384" y="575"/>
                    <a:pt x="384" y="578"/>
                  </a:cubicBezTo>
                  <a:cubicBezTo>
                    <a:pt x="375" y="582"/>
                    <a:pt x="365" y="586"/>
                    <a:pt x="355" y="590"/>
                  </a:cubicBezTo>
                  <a:cubicBezTo>
                    <a:pt x="369" y="600"/>
                    <a:pt x="382" y="609"/>
                    <a:pt x="394" y="619"/>
                  </a:cubicBezTo>
                  <a:cubicBezTo>
                    <a:pt x="393" y="621"/>
                    <a:pt x="392" y="623"/>
                    <a:pt x="391" y="626"/>
                  </a:cubicBezTo>
                  <a:cubicBezTo>
                    <a:pt x="383" y="623"/>
                    <a:pt x="375" y="620"/>
                    <a:pt x="364" y="617"/>
                  </a:cubicBezTo>
                  <a:cubicBezTo>
                    <a:pt x="366" y="624"/>
                    <a:pt x="368" y="630"/>
                    <a:pt x="371" y="635"/>
                  </a:cubicBezTo>
                  <a:cubicBezTo>
                    <a:pt x="392" y="680"/>
                    <a:pt x="413" y="724"/>
                    <a:pt x="435" y="768"/>
                  </a:cubicBezTo>
                  <a:cubicBezTo>
                    <a:pt x="436" y="771"/>
                    <a:pt x="439" y="773"/>
                    <a:pt x="442" y="776"/>
                  </a:cubicBezTo>
                  <a:cubicBezTo>
                    <a:pt x="447" y="791"/>
                    <a:pt x="450" y="808"/>
                    <a:pt x="457" y="822"/>
                  </a:cubicBezTo>
                  <a:cubicBezTo>
                    <a:pt x="475" y="858"/>
                    <a:pt x="494" y="893"/>
                    <a:pt x="513" y="928"/>
                  </a:cubicBezTo>
                  <a:cubicBezTo>
                    <a:pt x="515" y="927"/>
                    <a:pt x="516" y="926"/>
                    <a:pt x="518" y="926"/>
                  </a:cubicBezTo>
                  <a:cubicBezTo>
                    <a:pt x="500" y="867"/>
                    <a:pt x="482" y="809"/>
                    <a:pt x="463" y="750"/>
                  </a:cubicBezTo>
                  <a:cubicBezTo>
                    <a:pt x="455" y="760"/>
                    <a:pt x="448" y="768"/>
                    <a:pt x="441" y="776"/>
                  </a:cubicBezTo>
                  <a:close/>
                  <a:moveTo>
                    <a:pt x="388" y="1806"/>
                  </a:moveTo>
                  <a:cubicBezTo>
                    <a:pt x="389" y="1810"/>
                    <a:pt x="391" y="1816"/>
                    <a:pt x="394" y="1822"/>
                  </a:cubicBezTo>
                  <a:cubicBezTo>
                    <a:pt x="424" y="1883"/>
                    <a:pt x="452" y="1945"/>
                    <a:pt x="485" y="2004"/>
                  </a:cubicBezTo>
                  <a:cubicBezTo>
                    <a:pt x="502" y="2036"/>
                    <a:pt x="526" y="2065"/>
                    <a:pt x="550" y="2092"/>
                  </a:cubicBezTo>
                  <a:cubicBezTo>
                    <a:pt x="562" y="2107"/>
                    <a:pt x="579" y="2122"/>
                    <a:pt x="596" y="2126"/>
                  </a:cubicBezTo>
                  <a:cubicBezTo>
                    <a:pt x="639" y="2135"/>
                    <a:pt x="684" y="2140"/>
                    <a:pt x="727" y="2141"/>
                  </a:cubicBezTo>
                  <a:cubicBezTo>
                    <a:pt x="814" y="2142"/>
                    <a:pt x="900" y="2130"/>
                    <a:pt x="983" y="2105"/>
                  </a:cubicBezTo>
                  <a:cubicBezTo>
                    <a:pt x="1069" y="2080"/>
                    <a:pt x="1156" y="2055"/>
                    <a:pt x="1242" y="2028"/>
                  </a:cubicBezTo>
                  <a:cubicBezTo>
                    <a:pt x="1297" y="2010"/>
                    <a:pt x="1347" y="1982"/>
                    <a:pt x="1392" y="1945"/>
                  </a:cubicBezTo>
                  <a:cubicBezTo>
                    <a:pt x="1411" y="1929"/>
                    <a:pt x="1419" y="1910"/>
                    <a:pt x="1418" y="1886"/>
                  </a:cubicBezTo>
                  <a:cubicBezTo>
                    <a:pt x="1415" y="1819"/>
                    <a:pt x="1414" y="1752"/>
                    <a:pt x="1409" y="1685"/>
                  </a:cubicBezTo>
                  <a:cubicBezTo>
                    <a:pt x="1406" y="1637"/>
                    <a:pt x="1399" y="1590"/>
                    <a:pt x="1393" y="1543"/>
                  </a:cubicBezTo>
                  <a:cubicBezTo>
                    <a:pt x="1370" y="1553"/>
                    <a:pt x="1350" y="1564"/>
                    <a:pt x="1329" y="1571"/>
                  </a:cubicBezTo>
                  <a:cubicBezTo>
                    <a:pt x="1251" y="1595"/>
                    <a:pt x="1172" y="1620"/>
                    <a:pt x="1093" y="1641"/>
                  </a:cubicBezTo>
                  <a:cubicBezTo>
                    <a:pt x="961" y="1675"/>
                    <a:pt x="828" y="1708"/>
                    <a:pt x="695" y="1739"/>
                  </a:cubicBezTo>
                  <a:cubicBezTo>
                    <a:pt x="594" y="1763"/>
                    <a:pt x="491" y="1784"/>
                    <a:pt x="388" y="1806"/>
                  </a:cubicBezTo>
                  <a:close/>
                  <a:moveTo>
                    <a:pt x="383" y="1784"/>
                  </a:moveTo>
                  <a:cubicBezTo>
                    <a:pt x="396" y="1782"/>
                    <a:pt x="409" y="1781"/>
                    <a:pt x="421" y="1779"/>
                  </a:cubicBezTo>
                  <a:cubicBezTo>
                    <a:pt x="454" y="1771"/>
                    <a:pt x="487" y="1763"/>
                    <a:pt x="519" y="1755"/>
                  </a:cubicBezTo>
                  <a:cubicBezTo>
                    <a:pt x="594" y="1737"/>
                    <a:pt x="669" y="1719"/>
                    <a:pt x="744" y="1701"/>
                  </a:cubicBezTo>
                  <a:cubicBezTo>
                    <a:pt x="825" y="1680"/>
                    <a:pt x="906" y="1660"/>
                    <a:pt x="986" y="1638"/>
                  </a:cubicBezTo>
                  <a:cubicBezTo>
                    <a:pt x="1064" y="1618"/>
                    <a:pt x="1143" y="1597"/>
                    <a:pt x="1220" y="1574"/>
                  </a:cubicBezTo>
                  <a:cubicBezTo>
                    <a:pt x="1270" y="1560"/>
                    <a:pt x="1319" y="1542"/>
                    <a:pt x="1367" y="1523"/>
                  </a:cubicBezTo>
                  <a:cubicBezTo>
                    <a:pt x="1395" y="1512"/>
                    <a:pt x="1402" y="1495"/>
                    <a:pt x="1393" y="1469"/>
                  </a:cubicBezTo>
                  <a:cubicBezTo>
                    <a:pt x="1373" y="1411"/>
                    <a:pt x="1352" y="1354"/>
                    <a:pt x="1331" y="1297"/>
                  </a:cubicBezTo>
                  <a:cubicBezTo>
                    <a:pt x="1323" y="1277"/>
                    <a:pt x="1318" y="1277"/>
                    <a:pt x="1299" y="1286"/>
                  </a:cubicBezTo>
                  <a:cubicBezTo>
                    <a:pt x="1263" y="1302"/>
                    <a:pt x="1227" y="1318"/>
                    <a:pt x="1189" y="1331"/>
                  </a:cubicBezTo>
                  <a:cubicBezTo>
                    <a:pt x="1156" y="1342"/>
                    <a:pt x="1122" y="1349"/>
                    <a:pt x="1088" y="1357"/>
                  </a:cubicBezTo>
                  <a:cubicBezTo>
                    <a:pt x="976" y="1380"/>
                    <a:pt x="865" y="1405"/>
                    <a:pt x="753" y="1424"/>
                  </a:cubicBezTo>
                  <a:cubicBezTo>
                    <a:pt x="657" y="1441"/>
                    <a:pt x="565" y="1471"/>
                    <a:pt x="474" y="1501"/>
                  </a:cubicBezTo>
                  <a:cubicBezTo>
                    <a:pt x="429" y="1515"/>
                    <a:pt x="388" y="1537"/>
                    <a:pt x="346" y="1557"/>
                  </a:cubicBezTo>
                  <a:cubicBezTo>
                    <a:pt x="325" y="1566"/>
                    <a:pt x="309" y="1581"/>
                    <a:pt x="311" y="1606"/>
                  </a:cubicBezTo>
                  <a:cubicBezTo>
                    <a:pt x="316" y="1656"/>
                    <a:pt x="317" y="1707"/>
                    <a:pt x="341" y="1753"/>
                  </a:cubicBezTo>
                  <a:cubicBezTo>
                    <a:pt x="350" y="1771"/>
                    <a:pt x="363" y="1781"/>
                    <a:pt x="383" y="1784"/>
                  </a:cubicBezTo>
                  <a:close/>
                  <a:moveTo>
                    <a:pt x="861" y="1379"/>
                  </a:moveTo>
                  <a:cubicBezTo>
                    <a:pt x="856" y="1367"/>
                    <a:pt x="851" y="1357"/>
                    <a:pt x="847" y="1348"/>
                  </a:cubicBezTo>
                  <a:cubicBezTo>
                    <a:pt x="820" y="1274"/>
                    <a:pt x="804" y="1198"/>
                    <a:pt x="824" y="1121"/>
                  </a:cubicBezTo>
                  <a:cubicBezTo>
                    <a:pt x="835" y="1079"/>
                    <a:pt x="830" y="1041"/>
                    <a:pt x="821" y="1001"/>
                  </a:cubicBezTo>
                  <a:cubicBezTo>
                    <a:pt x="803" y="923"/>
                    <a:pt x="789" y="844"/>
                    <a:pt x="754" y="772"/>
                  </a:cubicBezTo>
                  <a:cubicBezTo>
                    <a:pt x="703" y="670"/>
                    <a:pt x="651" y="569"/>
                    <a:pt x="598" y="468"/>
                  </a:cubicBezTo>
                  <a:cubicBezTo>
                    <a:pt x="591" y="453"/>
                    <a:pt x="581" y="440"/>
                    <a:pt x="570" y="421"/>
                  </a:cubicBezTo>
                  <a:cubicBezTo>
                    <a:pt x="563" y="433"/>
                    <a:pt x="559" y="440"/>
                    <a:pt x="553" y="449"/>
                  </a:cubicBezTo>
                  <a:cubicBezTo>
                    <a:pt x="550" y="449"/>
                    <a:pt x="543" y="449"/>
                    <a:pt x="538" y="449"/>
                  </a:cubicBezTo>
                  <a:cubicBezTo>
                    <a:pt x="534" y="460"/>
                    <a:pt x="529" y="470"/>
                    <a:pt x="525" y="481"/>
                  </a:cubicBezTo>
                  <a:cubicBezTo>
                    <a:pt x="523" y="480"/>
                    <a:pt x="522" y="480"/>
                    <a:pt x="520" y="479"/>
                  </a:cubicBezTo>
                  <a:cubicBezTo>
                    <a:pt x="518" y="473"/>
                    <a:pt x="516" y="467"/>
                    <a:pt x="514" y="460"/>
                  </a:cubicBezTo>
                  <a:cubicBezTo>
                    <a:pt x="511" y="460"/>
                    <a:pt x="507" y="459"/>
                    <a:pt x="502" y="459"/>
                  </a:cubicBezTo>
                  <a:cubicBezTo>
                    <a:pt x="504" y="451"/>
                    <a:pt x="506" y="446"/>
                    <a:pt x="508" y="441"/>
                  </a:cubicBezTo>
                  <a:cubicBezTo>
                    <a:pt x="499" y="438"/>
                    <a:pt x="491" y="435"/>
                    <a:pt x="484" y="433"/>
                  </a:cubicBezTo>
                  <a:cubicBezTo>
                    <a:pt x="484" y="431"/>
                    <a:pt x="484" y="429"/>
                    <a:pt x="484" y="427"/>
                  </a:cubicBezTo>
                  <a:cubicBezTo>
                    <a:pt x="491" y="426"/>
                    <a:pt x="499" y="424"/>
                    <a:pt x="507" y="422"/>
                  </a:cubicBezTo>
                  <a:cubicBezTo>
                    <a:pt x="506" y="416"/>
                    <a:pt x="506" y="410"/>
                    <a:pt x="505" y="404"/>
                  </a:cubicBezTo>
                  <a:cubicBezTo>
                    <a:pt x="512" y="401"/>
                    <a:pt x="518" y="399"/>
                    <a:pt x="525" y="396"/>
                  </a:cubicBezTo>
                  <a:cubicBezTo>
                    <a:pt x="529" y="405"/>
                    <a:pt x="532" y="413"/>
                    <a:pt x="536" y="421"/>
                  </a:cubicBezTo>
                  <a:cubicBezTo>
                    <a:pt x="545" y="419"/>
                    <a:pt x="553" y="416"/>
                    <a:pt x="562" y="413"/>
                  </a:cubicBezTo>
                  <a:cubicBezTo>
                    <a:pt x="556" y="403"/>
                    <a:pt x="549" y="393"/>
                    <a:pt x="543" y="384"/>
                  </a:cubicBezTo>
                  <a:cubicBezTo>
                    <a:pt x="513" y="337"/>
                    <a:pt x="485" y="290"/>
                    <a:pt x="455" y="244"/>
                  </a:cubicBezTo>
                  <a:cubicBezTo>
                    <a:pt x="438" y="218"/>
                    <a:pt x="434" y="218"/>
                    <a:pt x="405" y="232"/>
                  </a:cubicBezTo>
                  <a:cubicBezTo>
                    <a:pt x="402" y="234"/>
                    <a:pt x="399" y="235"/>
                    <a:pt x="396" y="237"/>
                  </a:cubicBezTo>
                  <a:cubicBezTo>
                    <a:pt x="365" y="257"/>
                    <a:pt x="362" y="272"/>
                    <a:pt x="381" y="302"/>
                  </a:cubicBezTo>
                  <a:cubicBezTo>
                    <a:pt x="385" y="307"/>
                    <a:pt x="389" y="313"/>
                    <a:pt x="394" y="318"/>
                  </a:cubicBezTo>
                  <a:cubicBezTo>
                    <a:pt x="447" y="380"/>
                    <a:pt x="490" y="447"/>
                    <a:pt x="515" y="526"/>
                  </a:cubicBezTo>
                  <a:cubicBezTo>
                    <a:pt x="525" y="558"/>
                    <a:pt x="537" y="590"/>
                    <a:pt x="547" y="622"/>
                  </a:cubicBezTo>
                  <a:cubicBezTo>
                    <a:pt x="576" y="721"/>
                    <a:pt x="631" y="811"/>
                    <a:pt x="658" y="912"/>
                  </a:cubicBezTo>
                  <a:cubicBezTo>
                    <a:pt x="694" y="1049"/>
                    <a:pt x="735" y="1185"/>
                    <a:pt x="774" y="1321"/>
                  </a:cubicBezTo>
                  <a:cubicBezTo>
                    <a:pt x="781" y="1346"/>
                    <a:pt x="791" y="1369"/>
                    <a:pt x="800" y="1394"/>
                  </a:cubicBezTo>
                  <a:cubicBezTo>
                    <a:pt x="822" y="1388"/>
                    <a:pt x="841" y="1384"/>
                    <a:pt x="861" y="1379"/>
                  </a:cubicBezTo>
                  <a:close/>
                  <a:moveTo>
                    <a:pt x="599" y="1440"/>
                  </a:moveTo>
                  <a:cubicBezTo>
                    <a:pt x="580" y="1399"/>
                    <a:pt x="559" y="1362"/>
                    <a:pt x="546" y="1322"/>
                  </a:cubicBezTo>
                  <a:cubicBezTo>
                    <a:pt x="510" y="1212"/>
                    <a:pt x="465" y="1105"/>
                    <a:pt x="418" y="1000"/>
                  </a:cubicBezTo>
                  <a:cubicBezTo>
                    <a:pt x="371" y="896"/>
                    <a:pt x="324" y="793"/>
                    <a:pt x="273" y="692"/>
                  </a:cubicBezTo>
                  <a:cubicBezTo>
                    <a:pt x="236" y="617"/>
                    <a:pt x="195" y="545"/>
                    <a:pt x="154" y="472"/>
                  </a:cubicBezTo>
                  <a:cubicBezTo>
                    <a:pt x="139" y="445"/>
                    <a:pt x="120" y="420"/>
                    <a:pt x="99" y="388"/>
                  </a:cubicBezTo>
                  <a:cubicBezTo>
                    <a:pt x="91" y="402"/>
                    <a:pt x="87" y="411"/>
                    <a:pt x="82" y="419"/>
                  </a:cubicBezTo>
                  <a:cubicBezTo>
                    <a:pt x="71" y="442"/>
                    <a:pt x="79" y="464"/>
                    <a:pt x="84" y="487"/>
                  </a:cubicBezTo>
                  <a:cubicBezTo>
                    <a:pt x="102" y="580"/>
                    <a:pt x="130" y="669"/>
                    <a:pt x="179" y="752"/>
                  </a:cubicBezTo>
                  <a:cubicBezTo>
                    <a:pt x="209" y="802"/>
                    <a:pt x="238" y="854"/>
                    <a:pt x="258" y="909"/>
                  </a:cubicBezTo>
                  <a:cubicBezTo>
                    <a:pt x="291" y="1000"/>
                    <a:pt x="329" y="1089"/>
                    <a:pt x="374" y="1175"/>
                  </a:cubicBezTo>
                  <a:cubicBezTo>
                    <a:pt x="424" y="1271"/>
                    <a:pt x="479" y="1364"/>
                    <a:pt x="532" y="1459"/>
                  </a:cubicBezTo>
                  <a:cubicBezTo>
                    <a:pt x="555" y="1453"/>
                    <a:pt x="576" y="1447"/>
                    <a:pt x="599" y="1440"/>
                  </a:cubicBezTo>
                  <a:close/>
                  <a:moveTo>
                    <a:pt x="931" y="1363"/>
                  </a:moveTo>
                  <a:cubicBezTo>
                    <a:pt x="931" y="1336"/>
                    <a:pt x="929" y="1311"/>
                    <a:pt x="932" y="1285"/>
                  </a:cubicBezTo>
                  <a:cubicBezTo>
                    <a:pt x="936" y="1243"/>
                    <a:pt x="944" y="1200"/>
                    <a:pt x="949" y="1158"/>
                  </a:cubicBezTo>
                  <a:cubicBezTo>
                    <a:pt x="957" y="1088"/>
                    <a:pt x="961" y="1017"/>
                    <a:pt x="971" y="947"/>
                  </a:cubicBezTo>
                  <a:cubicBezTo>
                    <a:pt x="983" y="860"/>
                    <a:pt x="1000" y="773"/>
                    <a:pt x="1013" y="686"/>
                  </a:cubicBezTo>
                  <a:cubicBezTo>
                    <a:pt x="1029" y="587"/>
                    <a:pt x="1052" y="491"/>
                    <a:pt x="1101" y="402"/>
                  </a:cubicBezTo>
                  <a:cubicBezTo>
                    <a:pt x="1129" y="350"/>
                    <a:pt x="1152" y="296"/>
                    <a:pt x="1176" y="243"/>
                  </a:cubicBezTo>
                  <a:cubicBezTo>
                    <a:pt x="1177" y="242"/>
                    <a:pt x="1176" y="240"/>
                    <a:pt x="1176" y="234"/>
                  </a:cubicBezTo>
                  <a:cubicBezTo>
                    <a:pt x="1161" y="243"/>
                    <a:pt x="1147" y="249"/>
                    <a:pt x="1136" y="259"/>
                  </a:cubicBezTo>
                  <a:cubicBezTo>
                    <a:pt x="1122" y="271"/>
                    <a:pt x="1109" y="286"/>
                    <a:pt x="1096" y="300"/>
                  </a:cubicBezTo>
                  <a:cubicBezTo>
                    <a:pt x="1035" y="370"/>
                    <a:pt x="985" y="447"/>
                    <a:pt x="962" y="539"/>
                  </a:cubicBezTo>
                  <a:cubicBezTo>
                    <a:pt x="956" y="563"/>
                    <a:pt x="952" y="588"/>
                    <a:pt x="942" y="610"/>
                  </a:cubicBezTo>
                  <a:cubicBezTo>
                    <a:pt x="931" y="631"/>
                    <a:pt x="945" y="659"/>
                    <a:pt x="922" y="676"/>
                  </a:cubicBezTo>
                  <a:cubicBezTo>
                    <a:pt x="897" y="756"/>
                    <a:pt x="875" y="836"/>
                    <a:pt x="872" y="920"/>
                  </a:cubicBezTo>
                  <a:cubicBezTo>
                    <a:pt x="870" y="980"/>
                    <a:pt x="860" y="1039"/>
                    <a:pt x="850" y="1098"/>
                  </a:cubicBezTo>
                  <a:cubicBezTo>
                    <a:pt x="843" y="1138"/>
                    <a:pt x="843" y="1181"/>
                    <a:pt x="846" y="1222"/>
                  </a:cubicBezTo>
                  <a:cubicBezTo>
                    <a:pt x="850" y="1274"/>
                    <a:pt x="865" y="1324"/>
                    <a:pt x="889" y="1372"/>
                  </a:cubicBezTo>
                  <a:cubicBezTo>
                    <a:pt x="903" y="1369"/>
                    <a:pt x="916" y="1366"/>
                    <a:pt x="931" y="1363"/>
                  </a:cubicBezTo>
                  <a:close/>
                  <a:moveTo>
                    <a:pt x="1190" y="489"/>
                  </a:moveTo>
                  <a:cubicBezTo>
                    <a:pt x="1194" y="478"/>
                    <a:pt x="1197" y="468"/>
                    <a:pt x="1199" y="457"/>
                  </a:cubicBezTo>
                  <a:cubicBezTo>
                    <a:pt x="1216" y="392"/>
                    <a:pt x="1240" y="327"/>
                    <a:pt x="1238" y="258"/>
                  </a:cubicBezTo>
                  <a:cubicBezTo>
                    <a:pt x="1238" y="247"/>
                    <a:pt x="1235" y="241"/>
                    <a:pt x="1225" y="236"/>
                  </a:cubicBezTo>
                  <a:cubicBezTo>
                    <a:pt x="1210" y="229"/>
                    <a:pt x="1200" y="234"/>
                    <a:pt x="1194" y="248"/>
                  </a:cubicBezTo>
                  <a:cubicBezTo>
                    <a:pt x="1171" y="297"/>
                    <a:pt x="1149" y="347"/>
                    <a:pt x="1126" y="396"/>
                  </a:cubicBezTo>
                  <a:cubicBezTo>
                    <a:pt x="1108" y="436"/>
                    <a:pt x="1085" y="475"/>
                    <a:pt x="1073" y="517"/>
                  </a:cubicBezTo>
                  <a:cubicBezTo>
                    <a:pt x="1054" y="584"/>
                    <a:pt x="1040" y="653"/>
                    <a:pt x="1027" y="721"/>
                  </a:cubicBezTo>
                  <a:cubicBezTo>
                    <a:pt x="1011" y="799"/>
                    <a:pt x="997" y="878"/>
                    <a:pt x="986" y="956"/>
                  </a:cubicBezTo>
                  <a:cubicBezTo>
                    <a:pt x="977" y="1020"/>
                    <a:pt x="974" y="1083"/>
                    <a:pt x="967" y="1147"/>
                  </a:cubicBezTo>
                  <a:cubicBezTo>
                    <a:pt x="962" y="1197"/>
                    <a:pt x="953" y="1246"/>
                    <a:pt x="949" y="1296"/>
                  </a:cubicBezTo>
                  <a:cubicBezTo>
                    <a:pt x="947" y="1316"/>
                    <a:pt x="951" y="1337"/>
                    <a:pt x="952" y="1359"/>
                  </a:cubicBezTo>
                  <a:cubicBezTo>
                    <a:pt x="977" y="1354"/>
                    <a:pt x="999" y="1350"/>
                    <a:pt x="1020" y="1347"/>
                  </a:cubicBezTo>
                  <a:cubicBezTo>
                    <a:pt x="1032" y="1345"/>
                    <a:pt x="1037" y="1340"/>
                    <a:pt x="1038" y="1328"/>
                  </a:cubicBezTo>
                  <a:cubicBezTo>
                    <a:pt x="1039" y="1298"/>
                    <a:pt x="1040" y="1268"/>
                    <a:pt x="1044" y="1238"/>
                  </a:cubicBezTo>
                  <a:cubicBezTo>
                    <a:pt x="1057" y="1143"/>
                    <a:pt x="1070" y="1049"/>
                    <a:pt x="1086" y="954"/>
                  </a:cubicBezTo>
                  <a:cubicBezTo>
                    <a:pt x="1102" y="861"/>
                    <a:pt x="1121" y="768"/>
                    <a:pt x="1141" y="675"/>
                  </a:cubicBezTo>
                  <a:cubicBezTo>
                    <a:pt x="1154" y="615"/>
                    <a:pt x="1172" y="557"/>
                    <a:pt x="1188" y="497"/>
                  </a:cubicBezTo>
                  <a:cubicBezTo>
                    <a:pt x="1179" y="496"/>
                    <a:pt x="1171" y="495"/>
                    <a:pt x="1166" y="495"/>
                  </a:cubicBezTo>
                  <a:cubicBezTo>
                    <a:pt x="1161" y="505"/>
                    <a:pt x="1157" y="513"/>
                    <a:pt x="1153" y="521"/>
                  </a:cubicBezTo>
                  <a:cubicBezTo>
                    <a:pt x="1147" y="515"/>
                    <a:pt x="1142" y="509"/>
                    <a:pt x="1136" y="503"/>
                  </a:cubicBezTo>
                  <a:cubicBezTo>
                    <a:pt x="1131" y="512"/>
                    <a:pt x="1125" y="521"/>
                    <a:pt x="1120" y="531"/>
                  </a:cubicBezTo>
                  <a:cubicBezTo>
                    <a:pt x="1118" y="531"/>
                    <a:pt x="1117" y="530"/>
                    <a:pt x="1115" y="529"/>
                  </a:cubicBezTo>
                  <a:cubicBezTo>
                    <a:pt x="1114" y="524"/>
                    <a:pt x="1113" y="518"/>
                    <a:pt x="1112" y="514"/>
                  </a:cubicBezTo>
                  <a:cubicBezTo>
                    <a:pt x="1106" y="514"/>
                    <a:pt x="1100" y="514"/>
                    <a:pt x="1094" y="514"/>
                  </a:cubicBezTo>
                  <a:cubicBezTo>
                    <a:pt x="1096" y="508"/>
                    <a:pt x="1097" y="501"/>
                    <a:pt x="1101" y="497"/>
                  </a:cubicBezTo>
                  <a:cubicBezTo>
                    <a:pt x="1105" y="490"/>
                    <a:pt x="1112" y="486"/>
                    <a:pt x="1117" y="480"/>
                  </a:cubicBezTo>
                  <a:cubicBezTo>
                    <a:pt x="1113" y="477"/>
                    <a:pt x="1110" y="475"/>
                    <a:pt x="1105" y="471"/>
                  </a:cubicBezTo>
                  <a:cubicBezTo>
                    <a:pt x="1115" y="469"/>
                    <a:pt x="1122" y="468"/>
                    <a:pt x="1130" y="467"/>
                  </a:cubicBezTo>
                  <a:cubicBezTo>
                    <a:pt x="1128" y="460"/>
                    <a:pt x="1127" y="453"/>
                    <a:pt x="1125" y="447"/>
                  </a:cubicBezTo>
                  <a:cubicBezTo>
                    <a:pt x="1136" y="442"/>
                    <a:pt x="1145" y="438"/>
                    <a:pt x="1156" y="433"/>
                  </a:cubicBezTo>
                  <a:cubicBezTo>
                    <a:pt x="1157" y="440"/>
                    <a:pt x="1158" y="446"/>
                    <a:pt x="1159" y="451"/>
                  </a:cubicBezTo>
                  <a:cubicBezTo>
                    <a:pt x="1167" y="450"/>
                    <a:pt x="1174" y="449"/>
                    <a:pt x="1182" y="448"/>
                  </a:cubicBezTo>
                  <a:cubicBezTo>
                    <a:pt x="1183" y="450"/>
                    <a:pt x="1184" y="451"/>
                    <a:pt x="1185" y="453"/>
                  </a:cubicBezTo>
                  <a:cubicBezTo>
                    <a:pt x="1177" y="461"/>
                    <a:pt x="1169" y="469"/>
                    <a:pt x="1160" y="478"/>
                  </a:cubicBezTo>
                  <a:cubicBezTo>
                    <a:pt x="1171" y="482"/>
                    <a:pt x="1180" y="485"/>
                    <a:pt x="1190" y="489"/>
                  </a:cubicBezTo>
                  <a:close/>
                  <a:moveTo>
                    <a:pt x="774" y="1399"/>
                  </a:moveTo>
                  <a:cubicBezTo>
                    <a:pt x="764" y="1367"/>
                    <a:pt x="755" y="1338"/>
                    <a:pt x="747" y="1308"/>
                  </a:cubicBezTo>
                  <a:cubicBezTo>
                    <a:pt x="716" y="1192"/>
                    <a:pt x="686" y="1077"/>
                    <a:pt x="654" y="962"/>
                  </a:cubicBezTo>
                  <a:cubicBezTo>
                    <a:pt x="641" y="913"/>
                    <a:pt x="628" y="863"/>
                    <a:pt x="606" y="817"/>
                  </a:cubicBezTo>
                  <a:cubicBezTo>
                    <a:pt x="565" y="730"/>
                    <a:pt x="531" y="640"/>
                    <a:pt x="504" y="548"/>
                  </a:cubicBezTo>
                  <a:cubicBezTo>
                    <a:pt x="474" y="450"/>
                    <a:pt x="416" y="372"/>
                    <a:pt x="349" y="290"/>
                  </a:cubicBezTo>
                  <a:cubicBezTo>
                    <a:pt x="345" y="319"/>
                    <a:pt x="339" y="344"/>
                    <a:pt x="339" y="369"/>
                  </a:cubicBezTo>
                  <a:cubicBezTo>
                    <a:pt x="339" y="410"/>
                    <a:pt x="353" y="447"/>
                    <a:pt x="373" y="482"/>
                  </a:cubicBezTo>
                  <a:cubicBezTo>
                    <a:pt x="425" y="571"/>
                    <a:pt x="461" y="666"/>
                    <a:pt x="494" y="762"/>
                  </a:cubicBezTo>
                  <a:cubicBezTo>
                    <a:pt x="532" y="874"/>
                    <a:pt x="566" y="987"/>
                    <a:pt x="601" y="1100"/>
                  </a:cubicBezTo>
                  <a:cubicBezTo>
                    <a:pt x="625" y="1176"/>
                    <a:pt x="647" y="1252"/>
                    <a:pt x="671" y="1328"/>
                  </a:cubicBezTo>
                  <a:cubicBezTo>
                    <a:pt x="679" y="1356"/>
                    <a:pt x="689" y="1384"/>
                    <a:pt x="698" y="1413"/>
                  </a:cubicBezTo>
                  <a:cubicBezTo>
                    <a:pt x="725" y="1408"/>
                    <a:pt x="751" y="1403"/>
                    <a:pt x="774" y="1399"/>
                  </a:cubicBezTo>
                  <a:close/>
                  <a:moveTo>
                    <a:pt x="508" y="1466"/>
                  </a:moveTo>
                  <a:cubicBezTo>
                    <a:pt x="502" y="1456"/>
                    <a:pt x="496" y="1446"/>
                    <a:pt x="490" y="1436"/>
                  </a:cubicBezTo>
                  <a:cubicBezTo>
                    <a:pt x="479" y="1417"/>
                    <a:pt x="466" y="1399"/>
                    <a:pt x="456" y="1380"/>
                  </a:cubicBezTo>
                  <a:cubicBezTo>
                    <a:pt x="443" y="1354"/>
                    <a:pt x="433" y="1327"/>
                    <a:pt x="419" y="1302"/>
                  </a:cubicBezTo>
                  <a:cubicBezTo>
                    <a:pt x="361" y="1198"/>
                    <a:pt x="308" y="1091"/>
                    <a:pt x="267" y="979"/>
                  </a:cubicBezTo>
                  <a:cubicBezTo>
                    <a:pt x="240" y="905"/>
                    <a:pt x="211" y="833"/>
                    <a:pt x="169" y="766"/>
                  </a:cubicBezTo>
                  <a:cubicBezTo>
                    <a:pt x="105" y="663"/>
                    <a:pt x="69" y="551"/>
                    <a:pt x="57" y="426"/>
                  </a:cubicBezTo>
                  <a:cubicBezTo>
                    <a:pt x="52" y="435"/>
                    <a:pt x="49" y="441"/>
                    <a:pt x="47" y="447"/>
                  </a:cubicBezTo>
                  <a:cubicBezTo>
                    <a:pt x="32" y="484"/>
                    <a:pt x="32" y="523"/>
                    <a:pt x="34" y="563"/>
                  </a:cubicBezTo>
                  <a:cubicBezTo>
                    <a:pt x="38" y="629"/>
                    <a:pt x="44" y="695"/>
                    <a:pt x="72" y="756"/>
                  </a:cubicBezTo>
                  <a:cubicBezTo>
                    <a:pt x="144" y="917"/>
                    <a:pt x="216" y="1077"/>
                    <a:pt x="291" y="1237"/>
                  </a:cubicBezTo>
                  <a:cubicBezTo>
                    <a:pt x="315" y="1289"/>
                    <a:pt x="338" y="1343"/>
                    <a:pt x="380" y="1386"/>
                  </a:cubicBezTo>
                  <a:cubicBezTo>
                    <a:pt x="407" y="1415"/>
                    <a:pt x="431" y="1447"/>
                    <a:pt x="438" y="1490"/>
                  </a:cubicBezTo>
                  <a:cubicBezTo>
                    <a:pt x="461" y="1482"/>
                    <a:pt x="483" y="1475"/>
                    <a:pt x="508" y="1466"/>
                  </a:cubicBezTo>
                  <a:close/>
                  <a:moveTo>
                    <a:pt x="670" y="1418"/>
                  </a:moveTo>
                  <a:cubicBezTo>
                    <a:pt x="668" y="1410"/>
                    <a:pt x="666" y="1404"/>
                    <a:pt x="664" y="1398"/>
                  </a:cubicBezTo>
                  <a:cubicBezTo>
                    <a:pt x="634" y="1300"/>
                    <a:pt x="604" y="1202"/>
                    <a:pt x="574" y="1104"/>
                  </a:cubicBezTo>
                  <a:cubicBezTo>
                    <a:pt x="566" y="1079"/>
                    <a:pt x="560" y="1052"/>
                    <a:pt x="548" y="1028"/>
                  </a:cubicBezTo>
                  <a:cubicBezTo>
                    <a:pt x="531" y="995"/>
                    <a:pt x="507" y="966"/>
                    <a:pt x="489" y="933"/>
                  </a:cubicBezTo>
                  <a:cubicBezTo>
                    <a:pt x="465" y="892"/>
                    <a:pt x="444" y="850"/>
                    <a:pt x="424" y="808"/>
                  </a:cubicBezTo>
                  <a:cubicBezTo>
                    <a:pt x="377" y="706"/>
                    <a:pt x="334" y="602"/>
                    <a:pt x="270" y="509"/>
                  </a:cubicBezTo>
                  <a:cubicBezTo>
                    <a:pt x="244" y="470"/>
                    <a:pt x="210" y="436"/>
                    <a:pt x="178" y="402"/>
                  </a:cubicBezTo>
                  <a:cubicBezTo>
                    <a:pt x="159" y="381"/>
                    <a:pt x="138" y="379"/>
                    <a:pt x="124" y="389"/>
                  </a:cubicBezTo>
                  <a:cubicBezTo>
                    <a:pt x="144" y="422"/>
                    <a:pt x="164" y="455"/>
                    <a:pt x="184" y="489"/>
                  </a:cubicBezTo>
                  <a:cubicBezTo>
                    <a:pt x="257" y="616"/>
                    <a:pt x="324" y="746"/>
                    <a:pt x="383" y="881"/>
                  </a:cubicBezTo>
                  <a:cubicBezTo>
                    <a:pt x="433" y="996"/>
                    <a:pt x="484" y="1111"/>
                    <a:pt x="534" y="1226"/>
                  </a:cubicBezTo>
                  <a:cubicBezTo>
                    <a:pt x="559" y="1282"/>
                    <a:pt x="580" y="1339"/>
                    <a:pt x="605" y="1395"/>
                  </a:cubicBezTo>
                  <a:cubicBezTo>
                    <a:pt x="622" y="1435"/>
                    <a:pt x="624" y="1434"/>
                    <a:pt x="670" y="1418"/>
                  </a:cubicBezTo>
                  <a:close/>
                  <a:moveTo>
                    <a:pt x="1131" y="1317"/>
                  </a:moveTo>
                  <a:cubicBezTo>
                    <a:pt x="1131" y="1281"/>
                    <a:pt x="1129" y="1246"/>
                    <a:pt x="1132" y="1212"/>
                  </a:cubicBezTo>
                  <a:cubicBezTo>
                    <a:pt x="1134" y="1178"/>
                    <a:pt x="1138" y="1144"/>
                    <a:pt x="1146" y="1111"/>
                  </a:cubicBezTo>
                  <a:cubicBezTo>
                    <a:pt x="1162" y="1041"/>
                    <a:pt x="1184" y="971"/>
                    <a:pt x="1198" y="901"/>
                  </a:cubicBezTo>
                  <a:cubicBezTo>
                    <a:pt x="1218" y="804"/>
                    <a:pt x="1234" y="707"/>
                    <a:pt x="1250" y="609"/>
                  </a:cubicBezTo>
                  <a:cubicBezTo>
                    <a:pt x="1263" y="528"/>
                    <a:pt x="1282" y="447"/>
                    <a:pt x="1278" y="363"/>
                  </a:cubicBezTo>
                  <a:cubicBezTo>
                    <a:pt x="1277" y="333"/>
                    <a:pt x="1273" y="303"/>
                    <a:pt x="1258" y="275"/>
                  </a:cubicBezTo>
                  <a:cubicBezTo>
                    <a:pt x="1254" y="297"/>
                    <a:pt x="1254" y="319"/>
                    <a:pt x="1249" y="340"/>
                  </a:cubicBezTo>
                  <a:cubicBezTo>
                    <a:pt x="1225" y="434"/>
                    <a:pt x="1201" y="529"/>
                    <a:pt x="1174" y="622"/>
                  </a:cubicBezTo>
                  <a:cubicBezTo>
                    <a:pt x="1146" y="720"/>
                    <a:pt x="1124" y="819"/>
                    <a:pt x="1110" y="920"/>
                  </a:cubicBezTo>
                  <a:cubicBezTo>
                    <a:pt x="1104" y="959"/>
                    <a:pt x="1098" y="997"/>
                    <a:pt x="1092" y="1036"/>
                  </a:cubicBezTo>
                  <a:cubicBezTo>
                    <a:pt x="1081" y="1110"/>
                    <a:pt x="1070" y="1183"/>
                    <a:pt x="1060" y="1256"/>
                  </a:cubicBezTo>
                  <a:cubicBezTo>
                    <a:pt x="1057" y="1283"/>
                    <a:pt x="1059" y="1310"/>
                    <a:pt x="1058" y="1338"/>
                  </a:cubicBezTo>
                  <a:cubicBezTo>
                    <a:pt x="1084" y="1331"/>
                    <a:pt x="1107" y="1324"/>
                    <a:pt x="1131" y="1317"/>
                  </a:cubicBezTo>
                  <a:close/>
                  <a:moveTo>
                    <a:pt x="859" y="850"/>
                  </a:moveTo>
                  <a:cubicBezTo>
                    <a:pt x="873" y="797"/>
                    <a:pt x="885" y="747"/>
                    <a:pt x="899" y="697"/>
                  </a:cubicBezTo>
                  <a:cubicBezTo>
                    <a:pt x="907" y="668"/>
                    <a:pt x="918" y="640"/>
                    <a:pt x="915" y="609"/>
                  </a:cubicBezTo>
                  <a:cubicBezTo>
                    <a:pt x="906" y="520"/>
                    <a:pt x="908" y="431"/>
                    <a:pt x="913" y="341"/>
                  </a:cubicBezTo>
                  <a:cubicBezTo>
                    <a:pt x="916" y="296"/>
                    <a:pt x="917" y="251"/>
                    <a:pt x="917" y="205"/>
                  </a:cubicBezTo>
                  <a:cubicBezTo>
                    <a:pt x="918" y="174"/>
                    <a:pt x="914" y="143"/>
                    <a:pt x="917" y="112"/>
                  </a:cubicBezTo>
                  <a:cubicBezTo>
                    <a:pt x="918" y="97"/>
                    <a:pt x="914" y="93"/>
                    <a:pt x="901" y="90"/>
                  </a:cubicBezTo>
                  <a:cubicBezTo>
                    <a:pt x="888" y="86"/>
                    <a:pt x="879" y="88"/>
                    <a:pt x="874" y="103"/>
                  </a:cubicBezTo>
                  <a:cubicBezTo>
                    <a:pt x="871" y="112"/>
                    <a:pt x="865" y="121"/>
                    <a:pt x="862" y="131"/>
                  </a:cubicBezTo>
                  <a:cubicBezTo>
                    <a:pt x="837" y="205"/>
                    <a:pt x="824" y="282"/>
                    <a:pt x="818" y="360"/>
                  </a:cubicBezTo>
                  <a:cubicBezTo>
                    <a:pt x="813" y="431"/>
                    <a:pt x="809" y="502"/>
                    <a:pt x="811" y="573"/>
                  </a:cubicBezTo>
                  <a:cubicBezTo>
                    <a:pt x="813" y="618"/>
                    <a:pt x="825" y="662"/>
                    <a:pt x="833" y="707"/>
                  </a:cubicBezTo>
                  <a:cubicBezTo>
                    <a:pt x="841" y="754"/>
                    <a:pt x="850" y="801"/>
                    <a:pt x="859" y="850"/>
                  </a:cubicBezTo>
                  <a:close/>
                  <a:moveTo>
                    <a:pt x="843" y="1009"/>
                  </a:moveTo>
                  <a:cubicBezTo>
                    <a:pt x="844" y="1009"/>
                    <a:pt x="846" y="1009"/>
                    <a:pt x="847" y="1009"/>
                  </a:cubicBezTo>
                  <a:cubicBezTo>
                    <a:pt x="849" y="996"/>
                    <a:pt x="851" y="984"/>
                    <a:pt x="853" y="971"/>
                  </a:cubicBezTo>
                  <a:cubicBezTo>
                    <a:pt x="858" y="950"/>
                    <a:pt x="855" y="931"/>
                    <a:pt x="843" y="912"/>
                  </a:cubicBezTo>
                  <a:cubicBezTo>
                    <a:pt x="832" y="895"/>
                    <a:pt x="824" y="876"/>
                    <a:pt x="820" y="856"/>
                  </a:cubicBezTo>
                  <a:cubicBezTo>
                    <a:pt x="805" y="789"/>
                    <a:pt x="777" y="726"/>
                    <a:pt x="751" y="662"/>
                  </a:cubicBezTo>
                  <a:cubicBezTo>
                    <a:pt x="724" y="595"/>
                    <a:pt x="695" y="529"/>
                    <a:pt x="673" y="461"/>
                  </a:cubicBezTo>
                  <a:cubicBezTo>
                    <a:pt x="640" y="363"/>
                    <a:pt x="583" y="287"/>
                    <a:pt x="494" y="236"/>
                  </a:cubicBezTo>
                  <a:cubicBezTo>
                    <a:pt x="485" y="231"/>
                    <a:pt x="475" y="227"/>
                    <a:pt x="462" y="221"/>
                  </a:cubicBezTo>
                  <a:cubicBezTo>
                    <a:pt x="498" y="278"/>
                    <a:pt x="531" y="330"/>
                    <a:pt x="564" y="382"/>
                  </a:cubicBezTo>
                  <a:cubicBezTo>
                    <a:pt x="581" y="410"/>
                    <a:pt x="602" y="435"/>
                    <a:pt x="617" y="464"/>
                  </a:cubicBezTo>
                  <a:cubicBezTo>
                    <a:pt x="664" y="553"/>
                    <a:pt x="711" y="643"/>
                    <a:pt x="756" y="733"/>
                  </a:cubicBezTo>
                  <a:cubicBezTo>
                    <a:pt x="786" y="793"/>
                    <a:pt x="810" y="856"/>
                    <a:pt x="822" y="922"/>
                  </a:cubicBezTo>
                  <a:cubicBezTo>
                    <a:pt x="828" y="951"/>
                    <a:pt x="836" y="980"/>
                    <a:pt x="843" y="1009"/>
                  </a:cubicBezTo>
                  <a:close/>
                  <a:moveTo>
                    <a:pt x="816" y="742"/>
                  </a:moveTo>
                  <a:cubicBezTo>
                    <a:pt x="817" y="742"/>
                    <a:pt x="819" y="741"/>
                    <a:pt x="820" y="741"/>
                  </a:cubicBezTo>
                  <a:cubicBezTo>
                    <a:pt x="801" y="635"/>
                    <a:pt x="784" y="529"/>
                    <a:pt x="794" y="420"/>
                  </a:cubicBezTo>
                  <a:cubicBezTo>
                    <a:pt x="804" y="313"/>
                    <a:pt x="815" y="206"/>
                    <a:pt x="852" y="103"/>
                  </a:cubicBezTo>
                  <a:cubicBezTo>
                    <a:pt x="843" y="109"/>
                    <a:pt x="835" y="115"/>
                    <a:pt x="828" y="123"/>
                  </a:cubicBezTo>
                  <a:cubicBezTo>
                    <a:pt x="791" y="165"/>
                    <a:pt x="771" y="215"/>
                    <a:pt x="758" y="269"/>
                  </a:cubicBezTo>
                  <a:cubicBezTo>
                    <a:pt x="742" y="333"/>
                    <a:pt x="743" y="399"/>
                    <a:pt x="747" y="464"/>
                  </a:cubicBezTo>
                  <a:cubicBezTo>
                    <a:pt x="749" y="512"/>
                    <a:pt x="748" y="561"/>
                    <a:pt x="760" y="606"/>
                  </a:cubicBezTo>
                  <a:cubicBezTo>
                    <a:pt x="772" y="653"/>
                    <a:pt x="797" y="697"/>
                    <a:pt x="816" y="742"/>
                  </a:cubicBezTo>
                  <a:close/>
                  <a:moveTo>
                    <a:pt x="936" y="111"/>
                  </a:moveTo>
                  <a:cubicBezTo>
                    <a:pt x="935" y="111"/>
                    <a:pt x="933" y="112"/>
                    <a:pt x="932" y="113"/>
                  </a:cubicBezTo>
                  <a:cubicBezTo>
                    <a:pt x="930" y="261"/>
                    <a:pt x="929" y="409"/>
                    <a:pt x="927" y="558"/>
                  </a:cubicBezTo>
                  <a:cubicBezTo>
                    <a:pt x="927" y="565"/>
                    <a:pt x="929" y="572"/>
                    <a:pt x="929" y="577"/>
                  </a:cubicBezTo>
                  <a:cubicBezTo>
                    <a:pt x="944" y="531"/>
                    <a:pt x="959" y="484"/>
                    <a:pt x="974" y="437"/>
                  </a:cubicBezTo>
                  <a:cubicBezTo>
                    <a:pt x="983" y="409"/>
                    <a:pt x="985" y="381"/>
                    <a:pt x="980" y="352"/>
                  </a:cubicBezTo>
                  <a:cubicBezTo>
                    <a:pt x="978" y="341"/>
                    <a:pt x="977" y="331"/>
                    <a:pt x="979" y="321"/>
                  </a:cubicBezTo>
                  <a:cubicBezTo>
                    <a:pt x="991" y="259"/>
                    <a:pt x="977" y="200"/>
                    <a:pt x="955" y="143"/>
                  </a:cubicBezTo>
                  <a:cubicBezTo>
                    <a:pt x="950" y="132"/>
                    <a:pt x="942" y="121"/>
                    <a:pt x="936" y="111"/>
                  </a:cubicBezTo>
                  <a:close/>
                  <a:moveTo>
                    <a:pt x="415" y="150"/>
                  </a:moveTo>
                  <a:cubicBezTo>
                    <a:pt x="413" y="149"/>
                    <a:pt x="410" y="148"/>
                    <a:pt x="407" y="148"/>
                  </a:cubicBezTo>
                  <a:cubicBezTo>
                    <a:pt x="402" y="161"/>
                    <a:pt x="396" y="174"/>
                    <a:pt x="391" y="188"/>
                  </a:cubicBezTo>
                  <a:cubicBezTo>
                    <a:pt x="389" y="193"/>
                    <a:pt x="386" y="198"/>
                    <a:pt x="384" y="203"/>
                  </a:cubicBezTo>
                  <a:cubicBezTo>
                    <a:pt x="380" y="199"/>
                    <a:pt x="375" y="196"/>
                    <a:pt x="371" y="192"/>
                  </a:cubicBezTo>
                  <a:cubicBezTo>
                    <a:pt x="367" y="189"/>
                    <a:pt x="363" y="184"/>
                    <a:pt x="358" y="182"/>
                  </a:cubicBezTo>
                  <a:cubicBezTo>
                    <a:pt x="354" y="180"/>
                    <a:pt x="348" y="182"/>
                    <a:pt x="343" y="183"/>
                  </a:cubicBezTo>
                  <a:cubicBezTo>
                    <a:pt x="344" y="188"/>
                    <a:pt x="343" y="195"/>
                    <a:pt x="345" y="199"/>
                  </a:cubicBezTo>
                  <a:cubicBezTo>
                    <a:pt x="347" y="203"/>
                    <a:pt x="354" y="208"/>
                    <a:pt x="358" y="207"/>
                  </a:cubicBezTo>
                  <a:cubicBezTo>
                    <a:pt x="381" y="206"/>
                    <a:pt x="403" y="206"/>
                    <a:pt x="425" y="200"/>
                  </a:cubicBezTo>
                  <a:cubicBezTo>
                    <a:pt x="447" y="194"/>
                    <a:pt x="462" y="169"/>
                    <a:pt x="460" y="146"/>
                  </a:cubicBezTo>
                  <a:cubicBezTo>
                    <a:pt x="449" y="160"/>
                    <a:pt x="440" y="170"/>
                    <a:pt x="431" y="180"/>
                  </a:cubicBezTo>
                  <a:cubicBezTo>
                    <a:pt x="428" y="184"/>
                    <a:pt x="423" y="185"/>
                    <a:pt x="419" y="188"/>
                  </a:cubicBezTo>
                  <a:cubicBezTo>
                    <a:pt x="417" y="183"/>
                    <a:pt x="415" y="178"/>
                    <a:pt x="415" y="173"/>
                  </a:cubicBezTo>
                  <a:cubicBezTo>
                    <a:pt x="414" y="166"/>
                    <a:pt x="415" y="158"/>
                    <a:pt x="415" y="150"/>
                  </a:cubicBezTo>
                  <a:close/>
                  <a:moveTo>
                    <a:pt x="51" y="340"/>
                  </a:moveTo>
                  <a:cubicBezTo>
                    <a:pt x="49" y="342"/>
                    <a:pt x="47" y="343"/>
                    <a:pt x="45" y="344"/>
                  </a:cubicBezTo>
                  <a:cubicBezTo>
                    <a:pt x="48" y="351"/>
                    <a:pt x="49" y="361"/>
                    <a:pt x="54" y="363"/>
                  </a:cubicBezTo>
                  <a:cubicBezTo>
                    <a:pt x="65" y="370"/>
                    <a:pt x="78" y="374"/>
                    <a:pt x="91" y="376"/>
                  </a:cubicBezTo>
                  <a:cubicBezTo>
                    <a:pt x="96" y="377"/>
                    <a:pt x="107" y="367"/>
                    <a:pt x="106" y="364"/>
                  </a:cubicBezTo>
                  <a:cubicBezTo>
                    <a:pt x="100" y="346"/>
                    <a:pt x="111" y="334"/>
                    <a:pt x="116" y="319"/>
                  </a:cubicBezTo>
                  <a:cubicBezTo>
                    <a:pt x="117" y="315"/>
                    <a:pt x="114" y="309"/>
                    <a:pt x="113" y="304"/>
                  </a:cubicBezTo>
                  <a:cubicBezTo>
                    <a:pt x="110" y="304"/>
                    <a:pt x="108" y="304"/>
                    <a:pt x="106" y="305"/>
                  </a:cubicBezTo>
                  <a:cubicBezTo>
                    <a:pt x="101" y="324"/>
                    <a:pt x="96" y="342"/>
                    <a:pt x="90" y="361"/>
                  </a:cubicBezTo>
                  <a:cubicBezTo>
                    <a:pt x="88" y="365"/>
                    <a:pt x="83" y="370"/>
                    <a:pt x="79" y="371"/>
                  </a:cubicBezTo>
                  <a:cubicBezTo>
                    <a:pt x="76" y="371"/>
                    <a:pt x="72" y="366"/>
                    <a:pt x="69" y="362"/>
                  </a:cubicBezTo>
                  <a:cubicBezTo>
                    <a:pt x="63" y="355"/>
                    <a:pt x="57" y="348"/>
                    <a:pt x="51" y="340"/>
                  </a:cubicBezTo>
                  <a:close/>
                  <a:moveTo>
                    <a:pt x="1217" y="202"/>
                  </a:moveTo>
                  <a:cubicBezTo>
                    <a:pt x="1252" y="217"/>
                    <a:pt x="1275" y="211"/>
                    <a:pt x="1290" y="181"/>
                  </a:cubicBezTo>
                  <a:cubicBezTo>
                    <a:pt x="1278" y="186"/>
                    <a:pt x="1267" y="193"/>
                    <a:pt x="1255" y="198"/>
                  </a:cubicBezTo>
                  <a:cubicBezTo>
                    <a:pt x="1251" y="200"/>
                    <a:pt x="1245" y="199"/>
                    <a:pt x="1240" y="199"/>
                  </a:cubicBezTo>
                  <a:cubicBezTo>
                    <a:pt x="1241" y="194"/>
                    <a:pt x="1240" y="188"/>
                    <a:pt x="1242" y="183"/>
                  </a:cubicBezTo>
                  <a:cubicBezTo>
                    <a:pt x="1245" y="177"/>
                    <a:pt x="1249" y="171"/>
                    <a:pt x="1252" y="165"/>
                  </a:cubicBezTo>
                  <a:cubicBezTo>
                    <a:pt x="1251" y="164"/>
                    <a:pt x="1249" y="163"/>
                    <a:pt x="1248" y="162"/>
                  </a:cubicBezTo>
                  <a:cubicBezTo>
                    <a:pt x="1245" y="164"/>
                    <a:pt x="1240" y="164"/>
                    <a:pt x="1238" y="167"/>
                  </a:cubicBezTo>
                  <a:cubicBezTo>
                    <a:pt x="1231" y="178"/>
                    <a:pt x="1224" y="190"/>
                    <a:pt x="1217" y="202"/>
                  </a:cubicBezTo>
                  <a:close/>
                  <a:moveTo>
                    <a:pt x="913" y="73"/>
                  </a:moveTo>
                  <a:cubicBezTo>
                    <a:pt x="914" y="70"/>
                    <a:pt x="915" y="68"/>
                    <a:pt x="916" y="65"/>
                  </a:cubicBezTo>
                  <a:cubicBezTo>
                    <a:pt x="900" y="54"/>
                    <a:pt x="874" y="57"/>
                    <a:pt x="869" y="30"/>
                  </a:cubicBezTo>
                  <a:cubicBezTo>
                    <a:pt x="868" y="42"/>
                    <a:pt x="867" y="55"/>
                    <a:pt x="873" y="59"/>
                  </a:cubicBezTo>
                  <a:cubicBezTo>
                    <a:pt x="885" y="67"/>
                    <a:pt x="900" y="69"/>
                    <a:pt x="913" y="73"/>
                  </a:cubicBezTo>
                  <a:close/>
                  <a:moveTo>
                    <a:pt x="1204" y="206"/>
                  </a:moveTo>
                  <a:cubicBezTo>
                    <a:pt x="1205" y="204"/>
                    <a:pt x="1207" y="202"/>
                    <a:pt x="1208" y="200"/>
                  </a:cubicBezTo>
                  <a:cubicBezTo>
                    <a:pt x="1201" y="189"/>
                    <a:pt x="1193" y="178"/>
                    <a:pt x="1186" y="166"/>
                  </a:cubicBezTo>
                  <a:cubicBezTo>
                    <a:pt x="1183" y="167"/>
                    <a:pt x="1181" y="168"/>
                    <a:pt x="1179" y="168"/>
                  </a:cubicBezTo>
                  <a:cubicBezTo>
                    <a:pt x="1179" y="177"/>
                    <a:pt x="1177" y="187"/>
                    <a:pt x="1181" y="193"/>
                  </a:cubicBezTo>
                  <a:cubicBezTo>
                    <a:pt x="1186" y="199"/>
                    <a:pt x="1196" y="202"/>
                    <a:pt x="1204"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22" name="Freeform 6">
              <a:extLst>
                <a:ext uri="{FF2B5EF4-FFF2-40B4-BE49-F238E27FC236}">
                  <a16:creationId xmlns:a16="http://schemas.microsoft.com/office/drawing/2014/main" xmlns="" id="{2466B853-63D8-48A4-AB4F-5B9CFD7A4619}"/>
                </a:ext>
              </a:extLst>
            </p:cNvPr>
            <p:cNvSpPr>
              <a:spLocks noEditPoints="1"/>
            </p:cNvSpPr>
            <p:nvPr/>
          </p:nvSpPr>
          <p:spPr bwMode="auto">
            <a:xfrm>
              <a:off x="1557" y="3225"/>
              <a:ext cx="215" cy="210"/>
            </a:xfrm>
            <a:custGeom>
              <a:avLst/>
              <a:gdLst>
                <a:gd name="T0" fmla="*/ 83 w 182"/>
                <a:gd name="T1" fmla="*/ 66 h 177"/>
                <a:gd name="T2" fmla="*/ 98 w 182"/>
                <a:gd name="T3" fmla="*/ 40 h 177"/>
                <a:gd name="T4" fmla="*/ 123 w 182"/>
                <a:gd name="T5" fmla="*/ 16 h 177"/>
                <a:gd name="T6" fmla="*/ 180 w 182"/>
                <a:gd name="T7" fmla="*/ 52 h 177"/>
                <a:gd name="T8" fmla="*/ 165 w 182"/>
                <a:gd name="T9" fmla="*/ 104 h 177"/>
                <a:gd name="T10" fmla="*/ 116 w 182"/>
                <a:gd name="T11" fmla="*/ 168 h 177"/>
                <a:gd name="T12" fmla="*/ 91 w 182"/>
                <a:gd name="T13" fmla="*/ 174 h 177"/>
                <a:gd name="T14" fmla="*/ 13 w 182"/>
                <a:gd name="T15" fmla="*/ 118 h 177"/>
                <a:gd name="T16" fmla="*/ 1 w 182"/>
                <a:gd name="T17" fmla="*/ 79 h 177"/>
                <a:gd name="T18" fmla="*/ 70 w 182"/>
                <a:gd name="T19" fmla="*/ 55 h 177"/>
                <a:gd name="T20" fmla="*/ 83 w 182"/>
                <a:gd name="T21" fmla="*/ 66 h 177"/>
                <a:gd name="T22" fmla="*/ 101 w 182"/>
                <a:gd name="T23" fmla="*/ 154 h 177"/>
                <a:gd name="T24" fmla="*/ 131 w 182"/>
                <a:gd name="T25" fmla="*/ 117 h 177"/>
                <a:gd name="T26" fmla="*/ 157 w 182"/>
                <a:gd name="T27" fmla="*/ 53 h 177"/>
                <a:gd name="T28" fmla="*/ 131 w 182"/>
                <a:gd name="T29" fmla="*/ 37 h 177"/>
                <a:gd name="T30" fmla="*/ 116 w 182"/>
                <a:gd name="T31" fmla="*/ 53 h 177"/>
                <a:gd name="T32" fmla="*/ 96 w 182"/>
                <a:gd name="T33" fmla="*/ 92 h 177"/>
                <a:gd name="T34" fmla="*/ 69 w 182"/>
                <a:gd name="T35" fmla="*/ 93 h 177"/>
                <a:gd name="T36" fmla="*/ 64 w 182"/>
                <a:gd name="T37" fmla="*/ 83 h 177"/>
                <a:gd name="T38" fmla="*/ 31 w 182"/>
                <a:gd name="T39" fmla="*/ 68 h 177"/>
                <a:gd name="T40" fmla="*/ 30 w 182"/>
                <a:gd name="T41" fmla="*/ 104 h 177"/>
                <a:gd name="T42" fmla="*/ 41 w 182"/>
                <a:gd name="T43" fmla="*/ 116 h 177"/>
                <a:gd name="T44" fmla="*/ 101 w 182"/>
                <a:gd name="T45" fmla="*/ 15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77">
                  <a:moveTo>
                    <a:pt x="83" y="66"/>
                  </a:moveTo>
                  <a:cubicBezTo>
                    <a:pt x="88" y="56"/>
                    <a:pt x="92" y="47"/>
                    <a:pt x="98" y="40"/>
                  </a:cubicBezTo>
                  <a:cubicBezTo>
                    <a:pt x="105" y="31"/>
                    <a:pt x="113" y="22"/>
                    <a:pt x="123" y="16"/>
                  </a:cubicBezTo>
                  <a:cubicBezTo>
                    <a:pt x="152" y="0"/>
                    <a:pt x="182" y="18"/>
                    <a:pt x="180" y="52"/>
                  </a:cubicBezTo>
                  <a:cubicBezTo>
                    <a:pt x="178" y="69"/>
                    <a:pt x="174" y="89"/>
                    <a:pt x="165" y="104"/>
                  </a:cubicBezTo>
                  <a:cubicBezTo>
                    <a:pt x="151" y="127"/>
                    <a:pt x="134" y="148"/>
                    <a:pt x="116" y="168"/>
                  </a:cubicBezTo>
                  <a:cubicBezTo>
                    <a:pt x="111" y="173"/>
                    <a:pt x="96" y="177"/>
                    <a:pt x="91" y="174"/>
                  </a:cubicBezTo>
                  <a:cubicBezTo>
                    <a:pt x="64" y="157"/>
                    <a:pt x="37" y="139"/>
                    <a:pt x="13" y="118"/>
                  </a:cubicBezTo>
                  <a:cubicBezTo>
                    <a:pt x="5" y="110"/>
                    <a:pt x="0" y="92"/>
                    <a:pt x="1" y="79"/>
                  </a:cubicBezTo>
                  <a:cubicBezTo>
                    <a:pt x="4" y="44"/>
                    <a:pt x="38" y="33"/>
                    <a:pt x="70" y="55"/>
                  </a:cubicBezTo>
                  <a:cubicBezTo>
                    <a:pt x="74" y="57"/>
                    <a:pt x="78" y="61"/>
                    <a:pt x="83" y="66"/>
                  </a:cubicBezTo>
                  <a:close/>
                  <a:moveTo>
                    <a:pt x="101" y="154"/>
                  </a:moveTo>
                  <a:cubicBezTo>
                    <a:pt x="113" y="140"/>
                    <a:pt x="122" y="129"/>
                    <a:pt x="131" y="117"/>
                  </a:cubicBezTo>
                  <a:cubicBezTo>
                    <a:pt x="145" y="98"/>
                    <a:pt x="156" y="77"/>
                    <a:pt x="157" y="53"/>
                  </a:cubicBezTo>
                  <a:cubicBezTo>
                    <a:pt x="157" y="35"/>
                    <a:pt x="147" y="28"/>
                    <a:pt x="131" y="37"/>
                  </a:cubicBezTo>
                  <a:cubicBezTo>
                    <a:pt x="125" y="41"/>
                    <a:pt x="120" y="47"/>
                    <a:pt x="116" y="53"/>
                  </a:cubicBezTo>
                  <a:cubicBezTo>
                    <a:pt x="109" y="66"/>
                    <a:pt x="103" y="79"/>
                    <a:pt x="96" y="92"/>
                  </a:cubicBezTo>
                  <a:cubicBezTo>
                    <a:pt x="89" y="107"/>
                    <a:pt x="77" y="107"/>
                    <a:pt x="69" y="93"/>
                  </a:cubicBezTo>
                  <a:cubicBezTo>
                    <a:pt x="67" y="90"/>
                    <a:pt x="66" y="86"/>
                    <a:pt x="64" y="83"/>
                  </a:cubicBezTo>
                  <a:cubicBezTo>
                    <a:pt x="58" y="71"/>
                    <a:pt x="39" y="62"/>
                    <a:pt x="31" y="68"/>
                  </a:cubicBezTo>
                  <a:cubicBezTo>
                    <a:pt x="21" y="74"/>
                    <a:pt x="20" y="90"/>
                    <a:pt x="30" y="104"/>
                  </a:cubicBezTo>
                  <a:cubicBezTo>
                    <a:pt x="33" y="108"/>
                    <a:pt x="37" y="113"/>
                    <a:pt x="41" y="116"/>
                  </a:cubicBezTo>
                  <a:cubicBezTo>
                    <a:pt x="61" y="129"/>
                    <a:pt x="81" y="141"/>
                    <a:pt x="101" y="154"/>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7">
              <a:extLst>
                <a:ext uri="{FF2B5EF4-FFF2-40B4-BE49-F238E27FC236}">
                  <a16:creationId xmlns:a16="http://schemas.microsoft.com/office/drawing/2014/main" xmlns="" id="{1C224AC7-CF38-4FD8-9B48-3C51B749C56B}"/>
                </a:ext>
              </a:extLst>
            </p:cNvPr>
            <p:cNvSpPr>
              <a:spLocks noEditPoints="1"/>
            </p:cNvSpPr>
            <p:nvPr/>
          </p:nvSpPr>
          <p:spPr bwMode="auto">
            <a:xfrm>
              <a:off x="1913" y="3169"/>
              <a:ext cx="207" cy="180"/>
            </a:xfrm>
            <a:custGeom>
              <a:avLst/>
              <a:gdLst>
                <a:gd name="T0" fmla="*/ 85 w 175"/>
                <a:gd name="T1" fmla="*/ 61 h 152"/>
                <a:gd name="T2" fmla="*/ 120 w 175"/>
                <a:gd name="T3" fmla="*/ 16 h 152"/>
                <a:gd name="T4" fmla="*/ 153 w 175"/>
                <a:gd name="T5" fmla="*/ 6 h 152"/>
                <a:gd name="T6" fmla="*/ 175 w 175"/>
                <a:gd name="T7" fmla="*/ 37 h 152"/>
                <a:gd name="T8" fmla="*/ 160 w 175"/>
                <a:gd name="T9" fmla="*/ 89 h 152"/>
                <a:gd name="T10" fmla="*/ 120 w 175"/>
                <a:gd name="T11" fmla="*/ 141 h 152"/>
                <a:gd name="T12" fmla="*/ 98 w 175"/>
                <a:gd name="T13" fmla="*/ 151 h 152"/>
                <a:gd name="T14" fmla="*/ 14 w 175"/>
                <a:gd name="T15" fmla="*/ 105 h 152"/>
                <a:gd name="T16" fmla="*/ 27 w 175"/>
                <a:gd name="T17" fmla="*/ 37 h 152"/>
                <a:gd name="T18" fmla="*/ 65 w 175"/>
                <a:gd name="T19" fmla="*/ 40 h 152"/>
                <a:gd name="T20" fmla="*/ 85 w 175"/>
                <a:gd name="T21" fmla="*/ 61 h 152"/>
                <a:gd name="T22" fmla="*/ 155 w 175"/>
                <a:gd name="T23" fmla="*/ 48 h 152"/>
                <a:gd name="T24" fmla="*/ 146 w 175"/>
                <a:gd name="T25" fmla="*/ 27 h 152"/>
                <a:gd name="T26" fmla="*/ 128 w 175"/>
                <a:gd name="T27" fmla="*/ 40 h 152"/>
                <a:gd name="T28" fmla="*/ 101 w 175"/>
                <a:gd name="T29" fmla="*/ 77 h 152"/>
                <a:gd name="T30" fmla="*/ 71 w 175"/>
                <a:gd name="T31" fmla="*/ 78 h 152"/>
                <a:gd name="T32" fmla="*/ 61 w 175"/>
                <a:gd name="T33" fmla="*/ 67 h 152"/>
                <a:gd name="T34" fmla="*/ 41 w 175"/>
                <a:gd name="T35" fmla="*/ 54 h 152"/>
                <a:gd name="T36" fmla="*/ 30 w 175"/>
                <a:gd name="T37" fmla="*/ 78 h 152"/>
                <a:gd name="T38" fmla="*/ 37 w 175"/>
                <a:gd name="T39" fmla="*/ 97 h 152"/>
                <a:gd name="T40" fmla="*/ 65 w 175"/>
                <a:gd name="T41" fmla="*/ 121 h 152"/>
                <a:gd name="T42" fmla="*/ 113 w 175"/>
                <a:gd name="T43" fmla="*/ 113 h 152"/>
                <a:gd name="T44" fmla="*/ 143 w 175"/>
                <a:gd name="T45" fmla="*/ 73 h 152"/>
                <a:gd name="T46" fmla="*/ 155 w 175"/>
                <a:gd name="T47"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52">
                  <a:moveTo>
                    <a:pt x="85" y="61"/>
                  </a:moveTo>
                  <a:cubicBezTo>
                    <a:pt x="97" y="45"/>
                    <a:pt x="108" y="30"/>
                    <a:pt x="120" y="16"/>
                  </a:cubicBezTo>
                  <a:cubicBezTo>
                    <a:pt x="128" y="6"/>
                    <a:pt x="139" y="0"/>
                    <a:pt x="153" y="6"/>
                  </a:cubicBezTo>
                  <a:cubicBezTo>
                    <a:pt x="166" y="11"/>
                    <a:pt x="174" y="22"/>
                    <a:pt x="175" y="37"/>
                  </a:cubicBezTo>
                  <a:cubicBezTo>
                    <a:pt x="175" y="56"/>
                    <a:pt x="173" y="73"/>
                    <a:pt x="160" y="89"/>
                  </a:cubicBezTo>
                  <a:cubicBezTo>
                    <a:pt x="146" y="106"/>
                    <a:pt x="134" y="124"/>
                    <a:pt x="120" y="141"/>
                  </a:cubicBezTo>
                  <a:cubicBezTo>
                    <a:pt x="115" y="146"/>
                    <a:pt x="106" y="150"/>
                    <a:pt x="98" y="151"/>
                  </a:cubicBezTo>
                  <a:cubicBezTo>
                    <a:pt x="61" y="152"/>
                    <a:pt x="37" y="130"/>
                    <a:pt x="14" y="105"/>
                  </a:cubicBezTo>
                  <a:cubicBezTo>
                    <a:pt x="0" y="89"/>
                    <a:pt x="8" y="49"/>
                    <a:pt x="27" y="37"/>
                  </a:cubicBezTo>
                  <a:cubicBezTo>
                    <a:pt x="40" y="28"/>
                    <a:pt x="53" y="28"/>
                    <a:pt x="65" y="40"/>
                  </a:cubicBezTo>
                  <a:cubicBezTo>
                    <a:pt x="72" y="46"/>
                    <a:pt x="78" y="53"/>
                    <a:pt x="85" y="61"/>
                  </a:cubicBezTo>
                  <a:close/>
                  <a:moveTo>
                    <a:pt x="155" y="48"/>
                  </a:moveTo>
                  <a:cubicBezTo>
                    <a:pt x="152" y="41"/>
                    <a:pt x="149" y="34"/>
                    <a:pt x="146" y="27"/>
                  </a:cubicBezTo>
                  <a:cubicBezTo>
                    <a:pt x="140" y="31"/>
                    <a:pt x="132" y="35"/>
                    <a:pt x="128" y="40"/>
                  </a:cubicBezTo>
                  <a:cubicBezTo>
                    <a:pt x="118" y="52"/>
                    <a:pt x="110" y="65"/>
                    <a:pt x="101" y="77"/>
                  </a:cubicBezTo>
                  <a:cubicBezTo>
                    <a:pt x="92" y="89"/>
                    <a:pt x="81" y="89"/>
                    <a:pt x="71" y="78"/>
                  </a:cubicBezTo>
                  <a:cubicBezTo>
                    <a:pt x="68" y="75"/>
                    <a:pt x="65" y="70"/>
                    <a:pt x="61" y="67"/>
                  </a:cubicBezTo>
                  <a:cubicBezTo>
                    <a:pt x="55" y="62"/>
                    <a:pt x="48" y="58"/>
                    <a:pt x="41" y="54"/>
                  </a:cubicBezTo>
                  <a:cubicBezTo>
                    <a:pt x="37" y="62"/>
                    <a:pt x="32" y="69"/>
                    <a:pt x="30" y="78"/>
                  </a:cubicBezTo>
                  <a:cubicBezTo>
                    <a:pt x="29" y="84"/>
                    <a:pt x="33" y="92"/>
                    <a:pt x="37" y="97"/>
                  </a:cubicBezTo>
                  <a:cubicBezTo>
                    <a:pt x="45" y="106"/>
                    <a:pt x="55" y="114"/>
                    <a:pt x="65" y="121"/>
                  </a:cubicBezTo>
                  <a:cubicBezTo>
                    <a:pt x="87" y="136"/>
                    <a:pt x="97" y="134"/>
                    <a:pt x="113" y="113"/>
                  </a:cubicBezTo>
                  <a:cubicBezTo>
                    <a:pt x="123" y="99"/>
                    <a:pt x="134" y="87"/>
                    <a:pt x="143" y="73"/>
                  </a:cubicBezTo>
                  <a:cubicBezTo>
                    <a:pt x="148" y="67"/>
                    <a:pt x="150" y="58"/>
                    <a:pt x="155" y="4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
              <a:extLst>
                <a:ext uri="{FF2B5EF4-FFF2-40B4-BE49-F238E27FC236}">
                  <a16:creationId xmlns:a16="http://schemas.microsoft.com/office/drawing/2014/main" xmlns="" id="{3EF90EF0-7B28-49DC-B53E-83CCA4CB9184}"/>
                </a:ext>
              </a:extLst>
            </p:cNvPr>
            <p:cNvSpPr>
              <a:spLocks noEditPoints="1"/>
            </p:cNvSpPr>
            <p:nvPr/>
          </p:nvSpPr>
          <p:spPr bwMode="auto">
            <a:xfrm>
              <a:off x="2259" y="3076"/>
              <a:ext cx="209" cy="196"/>
            </a:xfrm>
            <a:custGeom>
              <a:avLst/>
              <a:gdLst>
                <a:gd name="T0" fmla="*/ 89 w 177"/>
                <a:gd name="T1" fmla="*/ 61 h 166"/>
                <a:gd name="T2" fmla="*/ 118 w 177"/>
                <a:gd name="T3" fmla="*/ 21 h 166"/>
                <a:gd name="T4" fmla="*/ 156 w 177"/>
                <a:gd name="T5" fmla="*/ 6 h 166"/>
                <a:gd name="T6" fmla="*/ 177 w 177"/>
                <a:gd name="T7" fmla="*/ 44 h 166"/>
                <a:gd name="T8" fmla="*/ 111 w 177"/>
                <a:gd name="T9" fmla="*/ 162 h 166"/>
                <a:gd name="T10" fmla="*/ 92 w 177"/>
                <a:gd name="T11" fmla="*/ 164 h 166"/>
                <a:gd name="T12" fmla="*/ 16 w 177"/>
                <a:gd name="T13" fmla="*/ 115 h 166"/>
                <a:gd name="T14" fmla="*/ 22 w 177"/>
                <a:gd name="T15" fmla="*/ 55 h 166"/>
                <a:gd name="T16" fmla="*/ 79 w 177"/>
                <a:gd name="T17" fmla="*/ 53 h 166"/>
                <a:gd name="T18" fmla="*/ 89 w 177"/>
                <a:gd name="T19" fmla="*/ 61 h 166"/>
                <a:gd name="T20" fmla="*/ 157 w 177"/>
                <a:gd name="T21" fmla="*/ 54 h 166"/>
                <a:gd name="T22" fmla="*/ 157 w 177"/>
                <a:gd name="T23" fmla="*/ 47 h 166"/>
                <a:gd name="T24" fmla="*/ 151 w 177"/>
                <a:gd name="T25" fmla="*/ 26 h 166"/>
                <a:gd name="T26" fmla="*/ 130 w 177"/>
                <a:gd name="T27" fmla="*/ 37 h 166"/>
                <a:gd name="T28" fmla="*/ 105 w 177"/>
                <a:gd name="T29" fmla="*/ 81 h 166"/>
                <a:gd name="T30" fmla="*/ 93 w 177"/>
                <a:gd name="T31" fmla="*/ 101 h 166"/>
                <a:gd name="T32" fmla="*/ 78 w 177"/>
                <a:gd name="T33" fmla="*/ 83 h 166"/>
                <a:gd name="T34" fmla="*/ 51 w 177"/>
                <a:gd name="T35" fmla="*/ 62 h 166"/>
                <a:gd name="T36" fmla="*/ 29 w 177"/>
                <a:gd name="T37" fmla="*/ 77 h 166"/>
                <a:gd name="T38" fmla="*/ 35 w 177"/>
                <a:gd name="T39" fmla="*/ 108 h 166"/>
                <a:gd name="T40" fmla="*/ 91 w 177"/>
                <a:gd name="T41" fmla="*/ 145 h 166"/>
                <a:gd name="T42" fmla="*/ 102 w 177"/>
                <a:gd name="T43" fmla="*/ 143 h 166"/>
                <a:gd name="T44" fmla="*/ 157 w 177"/>
                <a:gd name="T45" fmla="*/ 5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7" h="166">
                  <a:moveTo>
                    <a:pt x="89" y="61"/>
                  </a:moveTo>
                  <a:cubicBezTo>
                    <a:pt x="99" y="47"/>
                    <a:pt x="108" y="33"/>
                    <a:pt x="118" y="21"/>
                  </a:cubicBezTo>
                  <a:cubicBezTo>
                    <a:pt x="127" y="9"/>
                    <a:pt x="140" y="0"/>
                    <a:pt x="156" y="6"/>
                  </a:cubicBezTo>
                  <a:cubicBezTo>
                    <a:pt x="173" y="13"/>
                    <a:pt x="177" y="27"/>
                    <a:pt x="177" y="44"/>
                  </a:cubicBezTo>
                  <a:cubicBezTo>
                    <a:pt x="176" y="95"/>
                    <a:pt x="145" y="129"/>
                    <a:pt x="111" y="162"/>
                  </a:cubicBezTo>
                  <a:cubicBezTo>
                    <a:pt x="107" y="165"/>
                    <a:pt x="98" y="166"/>
                    <a:pt x="92" y="164"/>
                  </a:cubicBezTo>
                  <a:cubicBezTo>
                    <a:pt x="62" y="156"/>
                    <a:pt x="35" y="141"/>
                    <a:pt x="16" y="115"/>
                  </a:cubicBezTo>
                  <a:cubicBezTo>
                    <a:pt x="0" y="93"/>
                    <a:pt x="3" y="74"/>
                    <a:pt x="22" y="55"/>
                  </a:cubicBezTo>
                  <a:cubicBezTo>
                    <a:pt x="39" y="38"/>
                    <a:pt x="57" y="38"/>
                    <a:pt x="79" y="53"/>
                  </a:cubicBezTo>
                  <a:cubicBezTo>
                    <a:pt x="82" y="55"/>
                    <a:pt x="85" y="58"/>
                    <a:pt x="89" y="61"/>
                  </a:cubicBezTo>
                  <a:close/>
                  <a:moveTo>
                    <a:pt x="157" y="54"/>
                  </a:moveTo>
                  <a:cubicBezTo>
                    <a:pt x="157" y="52"/>
                    <a:pt x="158" y="49"/>
                    <a:pt x="157" y="47"/>
                  </a:cubicBezTo>
                  <a:cubicBezTo>
                    <a:pt x="155" y="40"/>
                    <a:pt x="153" y="33"/>
                    <a:pt x="151" y="26"/>
                  </a:cubicBezTo>
                  <a:cubicBezTo>
                    <a:pt x="144" y="29"/>
                    <a:pt x="134" y="31"/>
                    <a:pt x="130" y="37"/>
                  </a:cubicBezTo>
                  <a:cubicBezTo>
                    <a:pt x="120" y="50"/>
                    <a:pt x="113" y="66"/>
                    <a:pt x="105" y="81"/>
                  </a:cubicBezTo>
                  <a:cubicBezTo>
                    <a:pt x="101" y="88"/>
                    <a:pt x="97" y="95"/>
                    <a:pt x="93" y="101"/>
                  </a:cubicBezTo>
                  <a:cubicBezTo>
                    <a:pt x="88" y="95"/>
                    <a:pt x="80" y="90"/>
                    <a:pt x="78" y="83"/>
                  </a:cubicBezTo>
                  <a:cubicBezTo>
                    <a:pt x="73" y="70"/>
                    <a:pt x="64" y="61"/>
                    <a:pt x="51" y="62"/>
                  </a:cubicBezTo>
                  <a:cubicBezTo>
                    <a:pt x="44" y="62"/>
                    <a:pt x="34" y="70"/>
                    <a:pt x="29" y="77"/>
                  </a:cubicBezTo>
                  <a:cubicBezTo>
                    <a:pt x="20" y="88"/>
                    <a:pt x="25" y="101"/>
                    <a:pt x="35" y="108"/>
                  </a:cubicBezTo>
                  <a:cubicBezTo>
                    <a:pt x="52" y="122"/>
                    <a:pt x="72" y="134"/>
                    <a:pt x="91" y="145"/>
                  </a:cubicBezTo>
                  <a:cubicBezTo>
                    <a:pt x="93" y="147"/>
                    <a:pt x="100" y="145"/>
                    <a:pt x="102" y="143"/>
                  </a:cubicBezTo>
                  <a:cubicBezTo>
                    <a:pt x="128" y="118"/>
                    <a:pt x="150" y="91"/>
                    <a:pt x="157" y="54"/>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
              <a:extLst>
                <a:ext uri="{FF2B5EF4-FFF2-40B4-BE49-F238E27FC236}">
                  <a16:creationId xmlns:a16="http://schemas.microsoft.com/office/drawing/2014/main" xmlns="" id="{5B650ECF-F07D-4012-8764-7572ECA1B99F}"/>
                </a:ext>
              </a:extLst>
            </p:cNvPr>
            <p:cNvSpPr>
              <a:spLocks noEditPoints="1"/>
            </p:cNvSpPr>
            <p:nvPr/>
          </p:nvSpPr>
          <p:spPr bwMode="auto">
            <a:xfrm>
              <a:off x="2533" y="2998"/>
              <a:ext cx="180" cy="164"/>
            </a:xfrm>
            <a:custGeom>
              <a:avLst/>
              <a:gdLst>
                <a:gd name="T0" fmla="*/ 70 w 152"/>
                <a:gd name="T1" fmla="*/ 48 h 139"/>
                <a:gd name="T2" fmla="*/ 91 w 152"/>
                <a:gd name="T3" fmla="*/ 14 h 139"/>
                <a:gd name="T4" fmla="*/ 119 w 152"/>
                <a:gd name="T5" fmla="*/ 3 h 139"/>
                <a:gd name="T6" fmla="*/ 141 w 152"/>
                <a:gd name="T7" fmla="*/ 26 h 139"/>
                <a:gd name="T8" fmla="*/ 102 w 152"/>
                <a:gd name="T9" fmla="*/ 135 h 139"/>
                <a:gd name="T10" fmla="*/ 73 w 152"/>
                <a:gd name="T11" fmla="*/ 136 h 139"/>
                <a:gd name="T12" fmla="*/ 16 w 152"/>
                <a:gd name="T13" fmla="*/ 102 h 139"/>
                <a:gd name="T14" fmla="*/ 21 w 152"/>
                <a:gd name="T15" fmla="*/ 42 h 139"/>
                <a:gd name="T16" fmla="*/ 65 w 152"/>
                <a:gd name="T17" fmla="*/ 43 h 139"/>
                <a:gd name="T18" fmla="*/ 70 w 152"/>
                <a:gd name="T19" fmla="*/ 48 h 139"/>
                <a:gd name="T20" fmla="*/ 84 w 152"/>
                <a:gd name="T21" fmla="*/ 124 h 139"/>
                <a:gd name="T22" fmla="*/ 123 w 152"/>
                <a:gd name="T23" fmla="*/ 35 h 139"/>
                <a:gd name="T24" fmla="*/ 116 w 152"/>
                <a:gd name="T25" fmla="*/ 21 h 139"/>
                <a:gd name="T26" fmla="*/ 103 w 152"/>
                <a:gd name="T27" fmla="*/ 29 h 139"/>
                <a:gd name="T28" fmla="*/ 85 w 152"/>
                <a:gd name="T29" fmla="*/ 69 h 139"/>
                <a:gd name="T30" fmla="*/ 63 w 152"/>
                <a:gd name="T31" fmla="*/ 73 h 139"/>
                <a:gd name="T32" fmla="*/ 47 w 152"/>
                <a:gd name="T33" fmla="*/ 47 h 139"/>
                <a:gd name="T34" fmla="*/ 32 w 152"/>
                <a:gd name="T35" fmla="*/ 90 h 139"/>
                <a:gd name="T36" fmla="*/ 84 w 152"/>
                <a:gd name="T37"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139">
                  <a:moveTo>
                    <a:pt x="70" y="48"/>
                  </a:moveTo>
                  <a:cubicBezTo>
                    <a:pt x="77" y="36"/>
                    <a:pt x="82" y="23"/>
                    <a:pt x="91" y="14"/>
                  </a:cubicBezTo>
                  <a:cubicBezTo>
                    <a:pt x="98" y="7"/>
                    <a:pt x="111" y="0"/>
                    <a:pt x="119" y="3"/>
                  </a:cubicBezTo>
                  <a:cubicBezTo>
                    <a:pt x="128" y="5"/>
                    <a:pt x="138" y="16"/>
                    <a:pt x="141" y="26"/>
                  </a:cubicBezTo>
                  <a:cubicBezTo>
                    <a:pt x="152" y="56"/>
                    <a:pt x="129" y="119"/>
                    <a:pt x="102" y="135"/>
                  </a:cubicBezTo>
                  <a:cubicBezTo>
                    <a:pt x="95" y="139"/>
                    <a:pt x="81" y="139"/>
                    <a:pt x="73" y="136"/>
                  </a:cubicBezTo>
                  <a:cubicBezTo>
                    <a:pt x="53" y="126"/>
                    <a:pt x="34" y="115"/>
                    <a:pt x="16" y="102"/>
                  </a:cubicBezTo>
                  <a:cubicBezTo>
                    <a:pt x="0" y="91"/>
                    <a:pt x="3" y="62"/>
                    <a:pt x="21" y="42"/>
                  </a:cubicBezTo>
                  <a:cubicBezTo>
                    <a:pt x="36" y="26"/>
                    <a:pt x="47" y="27"/>
                    <a:pt x="65" y="43"/>
                  </a:cubicBezTo>
                  <a:cubicBezTo>
                    <a:pt x="67" y="45"/>
                    <a:pt x="69" y="46"/>
                    <a:pt x="70" y="48"/>
                  </a:cubicBezTo>
                  <a:close/>
                  <a:moveTo>
                    <a:pt x="84" y="124"/>
                  </a:moveTo>
                  <a:cubicBezTo>
                    <a:pt x="110" y="98"/>
                    <a:pt x="125" y="70"/>
                    <a:pt x="123" y="35"/>
                  </a:cubicBezTo>
                  <a:cubicBezTo>
                    <a:pt x="123" y="30"/>
                    <a:pt x="118" y="26"/>
                    <a:pt x="116" y="21"/>
                  </a:cubicBezTo>
                  <a:cubicBezTo>
                    <a:pt x="112" y="24"/>
                    <a:pt x="105" y="26"/>
                    <a:pt x="103" y="29"/>
                  </a:cubicBezTo>
                  <a:cubicBezTo>
                    <a:pt x="96" y="42"/>
                    <a:pt x="91" y="56"/>
                    <a:pt x="85" y="69"/>
                  </a:cubicBezTo>
                  <a:cubicBezTo>
                    <a:pt x="80" y="82"/>
                    <a:pt x="71" y="83"/>
                    <a:pt x="63" y="73"/>
                  </a:cubicBezTo>
                  <a:cubicBezTo>
                    <a:pt x="57" y="65"/>
                    <a:pt x="52" y="56"/>
                    <a:pt x="47" y="47"/>
                  </a:cubicBezTo>
                  <a:cubicBezTo>
                    <a:pt x="24" y="66"/>
                    <a:pt x="20" y="81"/>
                    <a:pt x="32" y="90"/>
                  </a:cubicBezTo>
                  <a:cubicBezTo>
                    <a:pt x="49" y="102"/>
                    <a:pt x="66" y="112"/>
                    <a:pt x="84" y="124"/>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
              <a:extLst>
                <a:ext uri="{FF2B5EF4-FFF2-40B4-BE49-F238E27FC236}">
                  <a16:creationId xmlns:a16="http://schemas.microsoft.com/office/drawing/2014/main" xmlns="" id="{AA3ABEAA-BF1F-4FC9-AC69-40ADCF577C17}"/>
                </a:ext>
              </a:extLst>
            </p:cNvPr>
            <p:cNvSpPr>
              <a:spLocks/>
            </p:cNvSpPr>
            <p:nvPr/>
          </p:nvSpPr>
          <p:spPr bwMode="auto">
            <a:xfrm>
              <a:off x="1964" y="2531"/>
              <a:ext cx="103" cy="99"/>
            </a:xfrm>
            <a:custGeom>
              <a:avLst/>
              <a:gdLst>
                <a:gd name="T0" fmla="*/ 22 w 87"/>
                <a:gd name="T1" fmla="*/ 0 h 84"/>
                <a:gd name="T2" fmla="*/ 36 w 87"/>
                <a:gd name="T3" fmla="*/ 19 h 84"/>
                <a:gd name="T4" fmla="*/ 52 w 87"/>
                <a:gd name="T5" fmla="*/ 0 h 84"/>
                <a:gd name="T6" fmla="*/ 56 w 87"/>
                <a:gd name="T7" fmla="*/ 1 h 84"/>
                <a:gd name="T8" fmla="*/ 56 w 87"/>
                <a:gd name="T9" fmla="*/ 12 h 84"/>
                <a:gd name="T10" fmla="*/ 54 w 87"/>
                <a:gd name="T11" fmla="*/ 24 h 84"/>
                <a:gd name="T12" fmla="*/ 87 w 87"/>
                <a:gd name="T13" fmla="*/ 31 h 84"/>
                <a:gd name="T14" fmla="*/ 86 w 87"/>
                <a:gd name="T15" fmla="*/ 39 h 84"/>
                <a:gd name="T16" fmla="*/ 55 w 87"/>
                <a:gd name="T17" fmla="*/ 48 h 84"/>
                <a:gd name="T18" fmla="*/ 74 w 87"/>
                <a:gd name="T19" fmla="*/ 67 h 84"/>
                <a:gd name="T20" fmla="*/ 70 w 87"/>
                <a:gd name="T21" fmla="*/ 73 h 84"/>
                <a:gd name="T22" fmla="*/ 50 w 87"/>
                <a:gd name="T23" fmla="*/ 69 h 84"/>
                <a:gd name="T24" fmla="*/ 37 w 87"/>
                <a:gd name="T25" fmla="*/ 84 h 84"/>
                <a:gd name="T26" fmla="*/ 28 w 87"/>
                <a:gd name="T27" fmla="*/ 62 h 84"/>
                <a:gd name="T28" fmla="*/ 3 w 87"/>
                <a:gd name="T29" fmla="*/ 73 h 84"/>
                <a:gd name="T30" fmla="*/ 14 w 87"/>
                <a:gd name="T31" fmla="*/ 46 h 84"/>
                <a:gd name="T32" fmla="*/ 0 w 87"/>
                <a:gd name="T33" fmla="*/ 37 h 84"/>
                <a:gd name="T34" fmla="*/ 17 w 87"/>
                <a:gd name="T35" fmla="*/ 29 h 84"/>
                <a:gd name="T36" fmla="*/ 15 w 87"/>
                <a:gd name="T37" fmla="*/ 2 h 84"/>
                <a:gd name="T38" fmla="*/ 22 w 87"/>
                <a:gd name="T3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4">
                  <a:moveTo>
                    <a:pt x="22" y="0"/>
                  </a:moveTo>
                  <a:cubicBezTo>
                    <a:pt x="26" y="6"/>
                    <a:pt x="30" y="12"/>
                    <a:pt x="36" y="19"/>
                  </a:cubicBezTo>
                  <a:cubicBezTo>
                    <a:pt x="41" y="13"/>
                    <a:pt x="47" y="6"/>
                    <a:pt x="52" y="0"/>
                  </a:cubicBezTo>
                  <a:cubicBezTo>
                    <a:pt x="54" y="0"/>
                    <a:pt x="55" y="1"/>
                    <a:pt x="56" y="1"/>
                  </a:cubicBezTo>
                  <a:cubicBezTo>
                    <a:pt x="56" y="5"/>
                    <a:pt x="57" y="8"/>
                    <a:pt x="56" y="12"/>
                  </a:cubicBezTo>
                  <a:cubicBezTo>
                    <a:pt x="56" y="16"/>
                    <a:pt x="55" y="20"/>
                    <a:pt x="54" y="24"/>
                  </a:cubicBezTo>
                  <a:cubicBezTo>
                    <a:pt x="65" y="26"/>
                    <a:pt x="76" y="29"/>
                    <a:pt x="87" y="31"/>
                  </a:cubicBezTo>
                  <a:cubicBezTo>
                    <a:pt x="86" y="34"/>
                    <a:pt x="86" y="37"/>
                    <a:pt x="86" y="39"/>
                  </a:cubicBezTo>
                  <a:cubicBezTo>
                    <a:pt x="76" y="42"/>
                    <a:pt x="66" y="45"/>
                    <a:pt x="55" y="48"/>
                  </a:cubicBezTo>
                  <a:cubicBezTo>
                    <a:pt x="62" y="55"/>
                    <a:pt x="68" y="61"/>
                    <a:pt x="74" y="67"/>
                  </a:cubicBezTo>
                  <a:cubicBezTo>
                    <a:pt x="73" y="69"/>
                    <a:pt x="72" y="71"/>
                    <a:pt x="70" y="73"/>
                  </a:cubicBezTo>
                  <a:cubicBezTo>
                    <a:pt x="64" y="72"/>
                    <a:pt x="57" y="71"/>
                    <a:pt x="50" y="69"/>
                  </a:cubicBezTo>
                  <a:cubicBezTo>
                    <a:pt x="46" y="74"/>
                    <a:pt x="42" y="78"/>
                    <a:pt x="37" y="84"/>
                  </a:cubicBezTo>
                  <a:cubicBezTo>
                    <a:pt x="33" y="75"/>
                    <a:pt x="31" y="69"/>
                    <a:pt x="28" y="62"/>
                  </a:cubicBezTo>
                  <a:cubicBezTo>
                    <a:pt x="21" y="65"/>
                    <a:pt x="14" y="68"/>
                    <a:pt x="3" y="73"/>
                  </a:cubicBezTo>
                  <a:cubicBezTo>
                    <a:pt x="8" y="62"/>
                    <a:pt x="10" y="56"/>
                    <a:pt x="14" y="46"/>
                  </a:cubicBezTo>
                  <a:cubicBezTo>
                    <a:pt x="12" y="45"/>
                    <a:pt x="7" y="42"/>
                    <a:pt x="0" y="37"/>
                  </a:cubicBezTo>
                  <a:cubicBezTo>
                    <a:pt x="9" y="33"/>
                    <a:pt x="13" y="31"/>
                    <a:pt x="17" y="29"/>
                  </a:cubicBezTo>
                  <a:cubicBezTo>
                    <a:pt x="17" y="20"/>
                    <a:pt x="16" y="11"/>
                    <a:pt x="15" y="2"/>
                  </a:cubicBezTo>
                  <a:cubicBezTo>
                    <a:pt x="17" y="2"/>
                    <a:pt x="19" y="1"/>
                    <a:pt x="22" y="0"/>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
              <a:extLst>
                <a:ext uri="{FF2B5EF4-FFF2-40B4-BE49-F238E27FC236}">
                  <a16:creationId xmlns:a16="http://schemas.microsoft.com/office/drawing/2014/main" xmlns="" id="{28C96DB9-1033-48B9-9663-9A8277385BFC}"/>
                </a:ext>
              </a:extLst>
            </p:cNvPr>
            <p:cNvSpPr>
              <a:spLocks/>
            </p:cNvSpPr>
            <p:nvPr/>
          </p:nvSpPr>
          <p:spPr bwMode="auto">
            <a:xfrm>
              <a:off x="1833" y="2190"/>
              <a:ext cx="106" cy="108"/>
            </a:xfrm>
            <a:custGeom>
              <a:avLst/>
              <a:gdLst>
                <a:gd name="T0" fmla="*/ 0 w 90"/>
                <a:gd name="T1" fmla="*/ 57 h 91"/>
                <a:gd name="T2" fmla="*/ 17 w 90"/>
                <a:gd name="T3" fmla="*/ 50 h 91"/>
                <a:gd name="T4" fmla="*/ 1 w 90"/>
                <a:gd name="T5" fmla="*/ 38 h 91"/>
                <a:gd name="T6" fmla="*/ 2 w 90"/>
                <a:gd name="T7" fmla="*/ 34 h 91"/>
                <a:gd name="T8" fmla="*/ 28 w 90"/>
                <a:gd name="T9" fmla="*/ 37 h 91"/>
                <a:gd name="T10" fmla="*/ 25 w 90"/>
                <a:gd name="T11" fmla="*/ 1 h 91"/>
                <a:gd name="T12" fmla="*/ 31 w 90"/>
                <a:gd name="T13" fmla="*/ 0 h 91"/>
                <a:gd name="T14" fmla="*/ 43 w 90"/>
                <a:gd name="T15" fmla="*/ 21 h 91"/>
                <a:gd name="T16" fmla="*/ 55 w 90"/>
                <a:gd name="T17" fmla="*/ 3 h 91"/>
                <a:gd name="T18" fmla="*/ 62 w 90"/>
                <a:gd name="T19" fmla="*/ 44 h 91"/>
                <a:gd name="T20" fmla="*/ 90 w 90"/>
                <a:gd name="T21" fmla="*/ 43 h 91"/>
                <a:gd name="T22" fmla="*/ 77 w 90"/>
                <a:gd name="T23" fmla="*/ 72 h 91"/>
                <a:gd name="T24" fmla="*/ 59 w 90"/>
                <a:gd name="T25" fmla="*/ 67 h 91"/>
                <a:gd name="T26" fmla="*/ 53 w 90"/>
                <a:gd name="T27" fmla="*/ 90 h 91"/>
                <a:gd name="T28" fmla="*/ 48 w 90"/>
                <a:gd name="T29" fmla="*/ 91 h 91"/>
                <a:gd name="T30" fmla="*/ 36 w 90"/>
                <a:gd name="T31" fmla="*/ 66 h 91"/>
                <a:gd name="T32" fmla="*/ 0 w 90"/>
                <a:gd name="T33" fmla="*/ 62 h 91"/>
                <a:gd name="T34" fmla="*/ 0 w 90"/>
                <a:gd name="T35"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1">
                  <a:moveTo>
                    <a:pt x="0" y="57"/>
                  </a:moveTo>
                  <a:cubicBezTo>
                    <a:pt x="5" y="55"/>
                    <a:pt x="10" y="53"/>
                    <a:pt x="17" y="50"/>
                  </a:cubicBezTo>
                  <a:cubicBezTo>
                    <a:pt x="11" y="46"/>
                    <a:pt x="6" y="42"/>
                    <a:pt x="1" y="38"/>
                  </a:cubicBezTo>
                  <a:cubicBezTo>
                    <a:pt x="1" y="37"/>
                    <a:pt x="2" y="35"/>
                    <a:pt x="2" y="34"/>
                  </a:cubicBezTo>
                  <a:cubicBezTo>
                    <a:pt x="11" y="35"/>
                    <a:pt x="19" y="36"/>
                    <a:pt x="28" y="37"/>
                  </a:cubicBezTo>
                  <a:cubicBezTo>
                    <a:pt x="27" y="24"/>
                    <a:pt x="26" y="13"/>
                    <a:pt x="25" y="1"/>
                  </a:cubicBezTo>
                  <a:cubicBezTo>
                    <a:pt x="27" y="1"/>
                    <a:pt x="29" y="0"/>
                    <a:pt x="31" y="0"/>
                  </a:cubicBezTo>
                  <a:cubicBezTo>
                    <a:pt x="35" y="7"/>
                    <a:pt x="39" y="14"/>
                    <a:pt x="43" y="21"/>
                  </a:cubicBezTo>
                  <a:cubicBezTo>
                    <a:pt x="46" y="17"/>
                    <a:pt x="49" y="12"/>
                    <a:pt x="55" y="3"/>
                  </a:cubicBezTo>
                  <a:cubicBezTo>
                    <a:pt x="58" y="20"/>
                    <a:pt x="60" y="32"/>
                    <a:pt x="62" y="44"/>
                  </a:cubicBezTo>
                  <a:cubicBezTo>
                    <a:pt x="71" y="43"/>
                    <a:pt x="80" y="43"/>
                    <a:pt x="90" y="43"/>
                  </a:cubicBezTo>
                  <a:cubicBezTo>
                    <a:pt x="85" y="53"/>
                    <a:pt x="82" y="61"/>
                    <a:pt x="77" y="72"/>
                  </a:cubicBezTo>
                  <a:cubicBezTo>
                    <a:pt x="73" y="71"/>
                    <a:pt x="66" y="69"/>
                    <a:pt x="59" y="67"/>
                  </a:cubicBezTo>
                  <a:cubicBezTo>
                    <a:pt x="57" y="75"/>
                    <a:pt x="55" y="82"/>
                    <a:pt x="53" y="90"/>
                  </a:cubicBezTo>
                  <a:cubicBezTo>
                    <a:pt x="52" y="90"/>
                    <a:pt x="50" y="90"/>
                    <a:pt x="48" y="91"/>
                  </a:cubicBezTo>
                  <a:cubicBezTo>
                    <a:pt x="45" y="83"/>
                    <a:pt x="41" y="76"/>
                    <a:pt x="36" y="66"/>
                  </a:cubicBezTo>
                  <a:cubicBezTo>
                    <a:pt x="25" y="65"/>
                    <a:pt x="13" y="64"/>
                    <a:pt x="0" y="62"/>
                  </a:cubicBezTo>
                  <a:cubicBezTo>
                    <a:pt x="0" y="61"/>
                    <a:pt x="0" y="59"/>
                    <a:pt x="0" y="57"/>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
              <a:extLst>
                <a:ext uri="{FF2B5EF4-FFF2-40B4-BE49-F238E27FC236}">
                  <a16:creationId xmlns:a16="http://schemas.microsoft.com/office/drawing/2014/main" xmlns="" id="{7FBBA6F6-1919-4403-8B5D-C432AD125230}"/>
                </a:ext>
              </a:extLst>
            </p:cNvPr>
            <p:cNvSpPr>
              <a:spLocks/>
            </p:cNvSpPr>
            <p:nvPr/>
          </p:nvSpPr>
          <p:spPr bwMode="auto">
            <a:xfrm>
              <a:off x="1578" y="2722"/>
              <a:ext cx="103" cy="116"/>
            </a:xfrm>
            <a:custGeom>
              <a:avLst/>
              <a:gdLst>
                <a:gd name="T0" fmla="*/ 0 w 87"/>
                <a:gd name="T1" fmla="*/ 62 h 98"/>
                <a:gd name="T2" fmla="*/ 38 w 87"/>
                <a:gd name="T3" fmla="*/ 60 h 98"/>
                <a:gd name="T4" fmla="*/ 4 w 87"/>
                <a:gd name="T5" fmla="*/ 28 h 98"/>
                <a:gd name="T6" fmla="*/ 28 w 87"/>
                <a:gd name="T7" fmla="*/ 23 h 98"/>
                <a:gd name="T8" fmla="*/ 38 w 87"/>
                <a:gd name="T9" fmla="*/ 0 h 98"/>
                <a:gd name="T10" fmla="*/ 50 w 87"/>
                <a:gd name="T11" fmla="*/ 46 h 98"/>
                <a:gd name="T12" fmla="*/ 71 w 87"/>
                <a:gd name="T13" fmla="*/ 25 h 98"/>
                <a:gd name="T14" fmla="*/ 77 w 87"/>
                <a:gd name="T15" fmla="*/ 28 h 98"/>
                <a:gd name="T16" fmla="*/ 70 w 87"/>
                <a:gd name="T17" fmla="*/ 55 h 98"/>
                <a:gd name="T18" fmla="*/ 87 w 87"/>
                <a:gd name="T19" fmla="*/ 81 h 98"/>
                <a:gd name="T20" fmla="*/ 56 w 87"/>
                <a:gd name="T21" fmla="*/ 80 h 98"/>
                <a:gd name="T22" fmla="*/ 46 w 87"/>
                <a:gd name="T23" fmla="*/ 98 h 98"/>
                <a:gd name="T24" fmla="*/ 0 w 87"/>
                <a:gd name="T2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98">
                  <a:moveTo>
                    <a:pt x="0" y="62"/>
                  </a:moveTo>
                  <a:cubicBezTo>
                    <a:pt x="14" y="61"/>
                    <a:pt x="23" y="61"/>
                    <a:pt x="38" y="60"/>
                  </a:cubicBezTo>
                  <a:cubicBezTo>
                    <a:pt x="25" y="48"/>
                    <a:pt x="16" y="40"/>
                    <a:pt x="4" y="28"/>
                  </a:cubicBezTo>
                  <a:cubicBezTo>
                    <a:pt x="14" y="26"/>
                    <a:pt x="21" y="25"/>
                    <a:pt x="28" y="23"/>
                  </a:cubicBezTo>
                  <a:cubicBezTo>
                    <a:pt x="30" y="18"/>
                    <a:pt x="34" y="11"/>
                    <a:pt x="38" y="0"/>
                  </a:cubicBezTo>
                  <a:cubicBezTo>
                    <a:pt x="43" y="18"/>
                    <a:pt x="46" y="30"/>
                    <a:pt x="50" y="46"/>
                  </a:cubicBezTo>
                  <a:cubicBezTo>
                    <a:pt x="59" y="37"/>
                    <a:pt x="65" y="31"/>
                    <a:pt x="71" y="25"/>
                  </a:cubicBezTo>
                  <a:cubicBezTo>
                    <a:pt x="73" y="26"/>
                    <a:pt x="75" y="27"/>
                    <a:pt x="77" y="28"/>
                  </a:cubicBezTo>
                  <a:cubicBezTo>
                    <a:pt x="74" y="37"/>
                    <a:pt x="69" y="46"/>
                    <a:pt x="70" y="55"/>
                  </a:cubicBezTo>
                  <a:cubicBezTo>
                    <a:pt x="71" y="63"/>
                    <a:pt x="79" y="70"/>
                    <a:pt x="87" y="81"/>
                  </a:cubicBezTo>
                  <a:cubicBezTo>
                    <a:pt x="74" y="81"/>
                    <a:pt x="65" y="80"/>
                    <a:pt x="56" y="80"/>
                  </a:cubicBezTo>
                  <a:cubicBezTo>
                    <a:pt x="52" y="87"/>
                    <a:pt x="48" y="93"/>
                    <a:pt x="46" y="98"/>
                  </a:cubicBezTo>
                  <a:cubicBezTo>
                    <a:pt x="31" y="86"/>
                    <a:pt x="18" y="76"/>
                    <a:pt x="0" y="62"/>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
              <a:extLst>
                <a:ext uri="{FF2B5EF4-FFF2-40B4-BE49-F238E27FC236}">
                  <a16:creationId xmlns:a16="http://schemas.microsoft.com/office/drawing/2014/main" xmlns="" id="{15FAE5DC-03C9-406D-AB07-6D2E7DF2C25C}"/>
                </a:ext>
              </a:extLst>
            </p:cNvPr>
            <p:cNvSpPr>
              <a:spLocks/>
            </p:cNvSpPr>
            <p:nvPr/>
          </p:nvSpPr>
          <p:spPr bwMode="auto">
            <a:xfrm>
              <a:off x="1430" y="2398"/>
              <a:ext cx="98" cy="103"/>
            </a:xfrm>
            <a:custGeom>
              <a:avLst/>
              <a:gdLst>
                <a:gd name="T0" fmla="*/ 1 w 83"/>
                <a:gd name="T1" fmla="*/ 27 h 87"/>
                <a:gd name="T2" fmla="*/ 28 w 83"/>
                <a:gd name="T3" fmla="*/ 23 h 87"/>
                <a:gd name="T4" fmla="*/ 29 w 83"/>
                <a:gd name="T5" fmla="*/ 1 h 87"/>
                <a:gd name="T6" fmla="*/ 33 w 83"/>
                <a:gd name="T7" fmla="*/ 0 h 87"/>
                <a:gd name="T8" fmla="*/ 43 w 83"/>
                <a:gd name="T9" fmla="*/ 19 h 87"/>
                <a:gd name="T10" fmla="*/ 58 w 83"/>
                <a:gd name="T11" fmla="*/ 10 h 87"/>
                <a:gd name="T12" fmla="*/ 57 w 83"/>
                <a:gd name="T13" fmla="*/ 34 h 87"/>
                <a:gd name="T14" fmla="*/ 79 w 83"/>
                <a:gd name="T15" fmla="*/ 60 h 87"/>
                <a:gd name="T16" fmla="*/ 56 w 83"/>
                <a:gd name="T17" fmla="*/ 57 h 87"/>
                <a:gd name="T18" fmla="*/ 54 w 83"/>
                <a:gd name="T19" fmla="*/ 87 h 87"/>
                <a:gd name="T20" fmla="*/ 11 w 83"/>
                <a:gd name="T21" fmla="*/ 59 h 87"/>
                <a:gd name="T22" fmla="*/ 35 w 83"/>
                <a:gd name="T23" fmla="*/ 48 h 87"/>
                <a:gd name="T24" fmla="*/ 0 w 83"/>
                <a:gd name="T25" fmla="*/ 34 h 87"/>
                <a:gd name="T26" fmla="*/ 1 w 83"/>
                <a:gd name="T27" fmla="*/ 2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87">
                  <a:moveTo>
                    <a:pt x="1" y="27"/>
                  </a:moveTo>
                  <a:cubicBezTo>
                    <a:pt x="10" y="26"/>
                    <a:pt x="19" y="25"/>
                    <a:pt x="28" y="23"/>
                  </a:cubicBezTo>
                  <a:cubicBezTo>
                    <a:pt x="28" y="16"/>
                    <a:pt x="29" y="9"/>
                    <a:pt x="29" y="1"/>
                  </a:cubicBezTo>
                  <a:cubicBezTo>
                    <a:pt x="30" y="1"/>
                    <a:pt x="32" y="1"/>
                    <a:pt x="33" y="0"/>
                  </a:cubicBezTo>
                  <a:cubicBezTo>
                    <a:pt x="36" y="6"/>
                    <a:pt x="39" y="12"/>
                    <a:pt x="43" y="19"/>
                  </a:cubicBezTo>
                  <a:cubicBezTo>
                    <a:pt x="47" y="16"/>
                    <a:pt x="51" y="14"/>
                    <a:pt x="58" y="10"/>
                  </a:cubicBezTo>
                  <a:cubicBezTo>
                    <a:pt x="58" y="19"/>
                    <a:pt x="57" y="26"/>
                    <a:pt x="57" y="34"/>
                  </a:cubicBezTo>
                  <a:cubicBezTo>
                    <a:pt x="69" y="38"/>
                    <a:pt x="83" y="41"/>
                    <a:pt x="79" y="60"/>
                  </a:cubicBezTo>
                  <a:cubicBezTo>
                    <a:pt x="71" y="59"/>
                    <a:pt x="64" y="58"/>
                    <a:pt x="56" y="57"/>
                  </a:cubicBezTo>
                  <a:cubicBezTo>
                    <a:pt x="55" y="68"/>
                    <a:pt x="55" y="76"/>
                    <a:pt x="54" y="87"/>
                  </a:cubicBezTo>
                  <a:cubicBezTo>
                    <a:pt x="40" y="78"/>
                    <a:pt x="28" y="70"/>
                    <a:pt x="11" y="59"/>
                  </a:cubicBezTo>
                  <a:cubicBezTo>
                    <a:pt x="18" y="56"/>
                    <a:pt x="25" y="53"/>
                    <a:pt x="35" y="48"/>
                  </a:cubicBezTo>
                  <a:cubicBezTo>
                    <a:pt x="21" y="42"/>
                    <a:pt x="11" y="38"/>
                    <a:pt x="0" y="34"/>
                  </a:cubicBezTo>
                  <a:cubicBezTo>
                    <a:pt x="1" y="31"/>
                    <a:pt x="1" y="29"/>
                    <a:pt x="1" y="27"/>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
              <a:extLst>
                <a:ext uri="{FF2B5EF4-FFF2-40B4-BE49-F238E27FC236}">
                  <a16:creationId xmlns:a16="http://schemas.microsoft.com/office/drawing/2014/main" xmlns="" id="{6F68B8CF-83C9-4482-8697-CED5BBDF043D}"/>
                </a:ext>
              </a:extLst>
            </p:cNvPr>
            <p:cNvSpPr>
              <a:spLocks/>
            </p:cNvSpPr>
            <p:nvPr/>
          </p:nvSpPr>
          <p:spPr bwMode="auto">
            <a:xfrm>
              <a:off x="1247" y="2067"/>
              <a:ext cx="108" cy="74"/>
            </a:xfrm>
            <a:custGeom>
              <a:avLst/>
              <a:gdLst>
                <a:gd name="T0" fmla="*/ 91 w 91"/>
                <a:gd name="T1" fmla="*/ 21 h 63"/>
                <a:gd name="T2" fmla="*/ 65 w 91"/>
                <a:gd name="T3" fmla="*/ 31 h 63"/>
                <a:gd name="T4" fmla="*/ 82 w 91"/>
                <a:gd name="T5" fmla="*/ 49 h 63"/>
                <a:gd name="T6" fmla="*/ 79 w 91"/>
                <a:gd name="T7" fmla="*/ 53 h 63"/>
                <a:gd name="T8" fmla="*/ 48 w 91"/>
                <a:gd name="T9" fmla="*/ 46 h 63"/>
                <a:gd name="T10" fmla="*/ 42 w 91"/>
                <a:gd name="T11" fmla="*/ 60 h 63"/>
                <a:gd name="T12" fmla="*/ 31 w 91"/>
                <a:gd name="T13" fmla="*/ 62 h 63"/>
                <a:gd name="T14" fmla="*/ 0 w 91"/>
                <a:gd name="T15" fmla="*/ 18 h 63"/>
                <a:gd name="T16" fmla="*/ 17 w 91"/>
                <a:gd name="T17" fmla="*/ 16 h 63"/>
                <a:gd name="T18" fmla="*/ 16 w 91"/>
                <a:gd name="T19" fmla="*/ 0 h 63"/>
                <a:gd name="T20" fmla="*/ 37 w 91"/>
                <a:gd name="T21" fmla="*/ 15 h 63"/>
                <a:gd name="T22" fmla="*/ 41 w 91"/>
                <a:gd name="T23" fmla="*/ 10 h 63"/>
                <a:gd name="T24" fmla="*/ 90 w 91"/>
                <a:gd name="T25" fmla="*/ 15 h 63"/>
                <a:gd name="T26" fmla="*/ 91 w 91"/>
                <a:gd name="T2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3">
                  <a:moveTo>
                    <a:pt x="91" y="21"/>
                  </a:moveTo>
                  <a:cubicBezTo>
                    <a:pt x="82" y="24"/>
                    <a:pt x="74" y="28"/>
                    <a:pt x="65" y="31"/>
                  </a:cubicBezTo>
                  <a:cubicBezTo>
                    <a:pt x="70" y="37"/>
                    <a:pt x="76" y="43"/>
                    <a:pt x="82" y="49"/>
                  </a:cubicBezTo>
                  <a:cubicBezTo>
                    <a:pt x="81" y="50"/>
                    <a:pt x="80" y="51"/>
                    <a:pt x="79" y="53"/>
                  </a:cubicBezTo>
                  <a:cubicBezTo>
                    <a:pt x="69" y="50"/>
                    <a:pt x="59" y="48"/>
                    <a:pt x="48" y="46"/>
                  </a:cubicBezTo>
                  <a:cubicBezTo>
                    <a:pt x="46" y="51"/>
                    <a:pt x="45" y="56"/>
                    <a:pt x="42" y="60"/>
                  </a:cubicBezTo>
                  <a:cubicBezTo>
                    <a:pt x="39" y="62"/>
                    <a:pt x="32" y="63"/>
                    <a:pt x="31" y="62"/>
                  </a:cubicBezTo>
                  <a:cubicBezTo>
                    <a:pt x="21" y="48"/>
                    <a:pt x="11" y="33"/>
                    <a:pt x="0" y="18"/>
                  </a:cubicBezTo>
                  <a:cubicBezTo>
                    <a:pt x="5" y="17"/>
                    <a:pt x="11" y="17"/>
                    <a:pt x="17" y="16"/>
                  </a:cubicBezTo>
                  <a:cubicBezTo>
                    <a:pt x="17" y="12"/>
                    <a:pt x="17" y="8"/>
                    <a:pt x="16" y="0"/>
                  </a:cubicBezTo>
                  <a:cubicBezTo>
                    <a:pt x="25" y="6"/>
                    <a:pt x="31" y="10"/>
                    <a:pt x="37" y="15"/>
                  </a:cubicBezTo>
                  <a:cubicBezTo>
                    <a:pt x="39" y="13"/>
                    <a:pt x="41" y="11"/>
                    <a:pt x="41" y="10"/>
                  </a:cubicBezTo>
                  <a:cubicBezTo>
                    <a:pt x="59" y="12"/>
                    <a:pt x="74" y="14"/>
                    <a:pt x="90" y="15"/>
                  </a:cubicBezTo>
                  <a:cubicBezTo>
                    <a:pt x="91" y="17"/>
                    <a:pt x="91" y="19"/>
                    <a:pt x="91" y="21"/>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
              <a:extLst>
                <a:ext uri="{FF2B5EF4-FFF2-40B4-BE49-F238E27FC236}">
                  <a16:creationId xmlns:a16="http://schemas.microsoft.com/office/drawing/2014/main" xmlns="" id="{4D635310-CC31-424B-83D8-005EA7C6B3A9}"/>
                </a:ext>
              </a:extLst>
            </p:cNvPr>
            <p:cNvSpPr>
              <a:spLocks/>
            </p:cNvSpPr>
            <p:nvPr/>
          </p:nvSpPr>
          <p:spPr bwMode="auto">
            <a:xfrm>
              <a:off x="2303" y="2446"/>
              <a:ext cx="81" cy="129"/>
            </a:xfrm>
            <a:custGeom>
              <a:avLst/>
              <a:gdLst>
                <a:gd name="T0" fmla="*/ 17 w 68"/>
                <a:gd name="T1" fmla="*/ 8 h 109"/>
                <a:gd name="T2" fmla="*/ 21 w 68"/>
                <a:gd name="T3" fmla="*/ 28 h 109"/>
                <a:gd name="T4" fmla="*/ 22 w 68"/>
                <a:gd name="T5" fmla="*/ 26 h 109"/>
                <a:gd name="T6" fmla="*/ 36 w 68"/>
                <a:gd name="T7" fmla="*/ 0 h 109"/>
                <a:gd name="T8" fmla="*/ 42 w 68"/>
                <a:gd name="T9" fmla="*/ 26 h 109"/>
                <a:gd name="T10" fmla="*/ 68 w 68"/>
                <a:gd name="T11" fmla="*/ 61 h 109"/>
                <a:gd name="T12" fmla="*/ 63 w 68"/>
                <a:gd name="T13" fmla="*/ 67 h 109"/>
                <a:gd name="T14" fmla="*/ 43 w 68"/>
                <a:gd name="T15" fmla="*/ 71 h 109"/>
                <a:gd name="T16" fmla="*/ 31 w 68"/>
                <a:gd name="T17" fmla="*/ 109 h 109"/>
                <a:gd name="T18" fmla="*/ 0 w 68"/>
                <a:gd name="T19" fmla="*/ 48 h 109"/>
                <a:gd name="T20" fmla="*/ 9 w 68"/>
                <a:gd name="T21" fmla="*/ 7 h 109"/>
                <a:gd name="T22" fmla="*/ 17 w 68"/>
                <a:gd name="T23"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09">
                  <a:moveTo>
                    <a:pt x="17" y="8"/>
                  </a:moveTo>
                  <a:cubicBezTo>
                    <a:pt x="18" y="15"/>
                    <a:pt x="19" y="21"/>
                    <a:pt x="21" y="28"/>
                  </a:cubicBezTo>
                  <a:cubicBezTo>
                    <a:pt x="21" y="27"/>
                    <a:pt x="22" y="27"/>
                    <a:pt x="22" y="26"/>
                  </a:cubicBezTo>
                  <a:cubicBezTo>
                    <a:pt x="27" y="17"/>
                    <a:pt x="32" y="9"/>
                    <a:pt x="36" y="0"/>
                  </a:cubicBezTo>
                  <a:cubicBezTo>
                    <a:pt x="38" y="9"/>
                    <a:pt x="42" y="17"/>
                    <a:pt x="42" y="26"/>
                  </a:cubicBezTo>
                  <a:cubicBezTo>
                    <a:pt x="42" y="43"/>
                    <a:pt x="41" y="59"/>
                    <a:pt x="68" y="61"/>
                  </a:cubicBezTo>
                  <a:cubicBezTo>
                    <a:pt x="67" y="63"/>
                    <a:pt x="65" y="65"/>
                    <a:pt x="63" y="67"/>
                  </a:cubicBezTo>
                  <a:cubicBezTo>
                    <a:pt x="56" y="69"/>
                    <a:pt x="50" y="70"/>
                    <a:pt x="43" y="71"/>
                  </a:cubicBezTo>
                  <a:cubicBezTo>
                    <a:pt x="40" y="82"/>
                    <a:pt x="36" y="93"/>
                    <a:pt x="31" y="109"/>
                  </a:cubicBezTo>
                  <a:cubicBezTo>
                    <a:pt x="20" y="86"/>
                    <a:pt x="10" y="69"/>
                    <a:pt x="0" y="48"/>
                  </a:cubicBezTo>
                  <a:cubicBezTo>
                    <a:pt x="2" y="37"/>
                    <a:pt x="6" y="22"/>
                    <a:pt x="9" y="7"/>
                  </a:cubicBezTo>
                  <a:cubicBezTo>
                    <a:pt x="12" y="7"/>
                    <a:pt x="14" y="7"/>
                    <a:pt x="17" y="8"/>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
              <a:extLst>
                <a:ext uri="{FF2B5EF4-FFF2-40B4-BE49-F238E27FC236}">
                  <a16:creationId xmlns:a16="http://schemas.microsoft.com/office/drawing/2014/main" xmlns="" id="{E2E15BE6-EF04-4543-969C-EAB42654E9A1}"/>
                </a:ext>
              </a:extLst>
            </p:cNvPr>
            <p:cNvSpPr>
              <a:spLocks/>
            </p:cNvSpPr>
            <p:nvPr/>
          </p:nvSpPr>
          <p:spPr bwMode="auto">
            <a:xfrm>
              <a:off x="2089" y="2092"/>
              <a:ext cx="95" cy="113"/>
            </a:xfrm>
            <a:custGeom>
              <a:avLst/>
              <a:gdLst>
                <a:gd name="T0" fmla="*/ 50 w 80"/>
                <a:gd name="T1" fmla="*/ 19 h 96"/>
                <a:gd name="T2" fmla="*/ 64 w 80"/>
                <a:gd name="T3" fmla="*/ 10 h 96"/>
                <a:gd name="T4" fmla="*/ 65 w 80"/>
                <a:gd name="T5" fmla="*/ 19 h 96"/>
                <a:gd name="T6" fmla="*/ 70 w 80"/>
                <a:gd name="T7" fmla="*/ 42 h 96"/>
                <a:gd name="T8" fmla="*/ 80 w 80"/>
                <a:gd name="T9" fmla="*/ 59 h 96"/>
                <a:gd name="T10" fmla="*/ 59 w 80"/>
                <a:gd name="T11" fmla="*/ 65 h 96"/>
                <a:gd name="T12" fmla="*/ 49 w 80"/>
                <a:gd name="T13" fmla="*/ 94 h 96"/>
                <a:gd name="T14" fmla="*/ 42 w 80"/>
                <a:gd name="T15" fmla="*/ 96 h 96"/>
                <a:gd name="T16" fmla="*/ 0 w 80"/>
                <a:gd name="T17" fmla="*/ 47 h 96"/>
                <a:gd name="T18" fmla="*/ 2 w 80"/>
                <a:gd name="T19" fmla="*/ 42 h 96"/>
                <a:gd name="T20" fmla="*/ 38 w 80"/>
                <a:gd name="T21" fmla="*/ 43 h 96"/>
                <a:gd name="T22" fmla="*/ 7 w 80"/>
                <a:gd name="T23" fmla="*/ 24 h 96"/>
                <a:gd name="T24" fmla="*/ 8 w 80"/>
                <a:gd name="T25" fmla="*/ 17 h 96"/>
                <a:gd name="T26" fmla="*/ 33 w 80"/>
                <a:gd name="T27" fmla="*/ 16 h 96"/>
                <a:gd name="T28" fmla="*/ 40 w 80"/>
                <a:gd name="T29" fmla="*/ 0 h 96"/>
                <a:gd name="T30" fmla="*/ 50 w 80"/>
                <a:gd name="T31" fmla="*/ 1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96">
                  <a:moveTo>
                    <a:pt x="50" y="19"/>
                  </a:moveTo>
                  <a:cubicBezTo>
                    <a:pt x="54" y="16"/>
                    <a:pt x="58" y="13"/>
                    <a:pt x="64" y="10"/>
                  </a:cubicBezTo>
                  <a:cubicBezTo>
                    <a:pt x="65" y="14"/>
                    <a:pt x="65" y="17"/>
                    <a:pt x="65" y="19"/>
                  </a:cubicBezTo>
                  <a:cubicBezTo>
                    <a:pt x="67" y="27"/>
                    <a:pt x="68" y="35"/>
                    <a:pt x="70" y="42"/>
                  </a:cubicBezTo>
                  <a:cubicBezTo>
                    <a:pt x="72" y="48"/>
                    <a:pt x="77" y="53"/>
                    <a:pt x="80" y="59"/>
                  </a:cubicBezTo>
                  <a:cubicBezTo>
                    <a:pt x="73" y="61"/>
                    <a:pt x="67" y="63"/>
                    <a:pt x="59" y="65"/>
                  </a:cubicBezTo>
                  <a:cubicBezTo>
                    <a:pt x="56" y="73"/>
                    <a:pt x="52" y="84"/>
                    <a:pt x="49" y="94"/>
                  </a:cubicBezTo>
                  <a:cubicBezTo>
                    <a:pt x="46" y="95"/>
                    <a:pt x="44" y="95"/>
                    <a:pt x="42" y="96"/>
                  </a:cubicBezTo>
                  <a:cubicBezTo>
                    <a:pt x="43" y="66"/>
                    <a:pt x="22" y="56"/>
                    <a:pt x="0" y="47"/>
                  </a:cubicBezTo>
                  <a:cubicBezTo>
                    <a:pt x="1" y="46"/>
                    <a:pt x="1" y="44"/>
                    <a:pt x="2" y="42"/>
                  </a:cubicBezTo>
                  <a:cubicBezTo>
                    <a:pt x="12" y="43"/>
                    <a:pt x="23" y="43"/>
                    <a:pt x="38" y="43"/>
                  </a:cubicBezTo>
                  <a:cubicBezTo>
                    <a:pt x="25" y="35"/>
                    <a:pt x="16" y="29"/>
                    <a:pt x="7" y="24"/>
                  </a:cubicBezTo>
                  <a:cubicBezTo>
                    <a:pt x="7" y="21"/>
                    <a:pt x="8" y="19"/>
                    <a:pt x="8" y="17"/>
                  </a:cubicBezTo>
                  <a:cubicBezTo>
                    <a:pt x="15" y="17"/>
                    <a:pt x="23" y="17"/>
                    <a:pt x="33" y="16"/>
                  </a:cubicBezTo>
                  <a:cubicBezTo>
                    <a:pt x="34" y="13"/>
                    <a:pt x="36" y="8"/>
                    <a:pt x="40" y="0"/>
                  </a:cubicBezTo>
                  <a:cubicBezTo>
                    <a:pt x="44" y="7"/>
                    <a:pt x="47" y="13"/>
                    <a:pt x="50" y="19"/>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7">
              <a:extLst>
                <a:ext uri="{FF2B5EF4-FFF2-40B4-BE49-F238E27FC236}">
                  <a16:creationId xmlns:a16="http://schemas.microsoft.com/office/drawing/2014/main" xmlns="" id="{BE2EE717-2FA5-4A0D-9EAB-8D93410AAE8F}"/>
                </a:ext>
              </a:extLst>
            </p:cNvPr>
            <p:cNvSpPr>
              <a:spLocks/>
            </p:cNvSpPr>
            <p:nvPr/>
          </p:nvSpPr>
          <p:spPr bwMode="auto">
            <a:xfrm>
              <a:off x="2099" y="1704"/>
              <a:ext cx="79" cy="91"/>
            </a:xfrm>
            <a:custGeom>
              <a:avLst/>
              <a:gdLst>
                <a:gd name="T0" fmla="*/ 12 w 67"/>
                <a:gd name="T1" fmla="*/ 9 h 77"/>
                <a:gd name="T2" fmla="*/ 43 w 67"/>
                <a:gd name="T3" fmla="*/ 20 h 77"/>
                <a:gd name="T4" fmla="*/ 53 w 67"/>
                <a:gd name="T5" fmla="*/ 0 h 77"/>
                <a:gd name="T6" fmla="*/ 57 w 67"/>
                <a:gd name="T7" fmla="*/ 1 h 77"/>
                <a:gd name="T8" fmla="*/ 67 w 67"/>
                <a:gd name="T9" fmla="*/ 43 h 77"/>
                <a:gd name="T10" fmla="*/ 45 w 67"/>
                <a:gd name="T11" fmla="*/ 64 h 77"/>
                <a:gd name="T12" fmla="*/ 32 w 67"/>
                <a:gd name="T13" fmla="*/ 67 h 77"/>
                <a:gd name="T14" fmla="*/ 6 w 67"/>
                <a:gd name="T15" fmla="*/ 67 h 77"/>
                <a:gd name="T16" fmla="*/ 13 w 67"/>
                <a:gd name="T17" fmla="*/ 38 h 77"/>
                <a:gd name="T18" fmla="*/ 17 w 67"/>
                <a:gd name="T19" fmla="*/ 35 h 77"/>
                <a:gd name="T20" fmla="*/ 12 w 67"/>
                <a:gd name="T21"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77">
                  <a:moveTo>
                    <a:pt x="12" y="9"/>
                  </a:moveTo>
                  <a:cubicBezTo>
                    <a:pt x="25" y="14"/>
                    <a:pt x="34" y="17"/>
                    <a:pt x="43" y="20"/>
                  </a:cubicBezTo>
                  <a:cubicBezTo>
                    <a:pt x="46" y="14"/>
                    <a:pt x="50" y="7"/>
                    <a:pt x="53" y="0"/>
                  </a:cubicBezTo>
                  <a:cubicBezTo>
                    <a:pt x="54" y="0"/>
                    <a:pt x="55" y="1"/>
                    <a:pt x="57" y="1"/>
                  </a:cubicBezTo>
                  <a:cubicBezTo>
                    <a:pt x="60" y="14"/>
                    <a:pt x="63" y="28"/>
                    <a:pt x="67" y="43"/>
                  </a:cubicBezTo>
                  <a:cubicBezTo>
                    <a:pt x="62" y="47"/>
                    <a:pt x="55" y="54"/>
                    <a:pt x="45" y="64"/>
                  </a:cubicBezTo>
                  <a:cubicBezTo>
                    <a:pt x="44" y="64"/>
                    <a:pt x="36" y="64"/>
                    <a:pt x="32" y="67"/>
                  </a:cubicBezTo>
                  <a:cubicBezTo>
                    <a:pt x="23" y="74"/>
                    <a:pt x="13" y="77"/>
                    <a:pt x="6" y="67"/>
                  </a:cubicBezTo>
                  <a:cubicBezTo>
                    <a:pt x="0" y="57"/>
                    <a:pt x="2" y="46"/>
                    <a:pt x="13" y="38"/>
                  </a:cubicBezTo>
                  <a:cubicBezTo>
                    <a:pt x="14" y="37"/>
                    <a:pt x="16" y="36"/>
                    <a:pt x="17" y="35"/>
                  </a:cubicBezTo>
                  <a:cubicBezTo>
                    <a:pt x="15" y="27"/>
                    <a:pt x="14" y="19"/>
                    <a:pt x="12" y="9"/>
                  </a:cubicBezTo>
                  <a:close/>
                </a:path>
              </a:pathLst>
            </a:custGeom>
            <a:solidFill>
              <a:srgbClr val="1BA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5" name="Freeform 9">
            <a:extLst>
              <a:ext uri="{FF2B5EF4-FFF2-40B4-BE49-F238E27FC236}">
                <a16:creationId xmlns:a16="http://schemas.microsoft.com/office/drawing/2014/main" xmlns="" id="{AEC9D887-1522-41E1-B639-237C4829BA43}"/>
              </a:ext>
            </a:extLst>
          </p:cNvPr>
          <p:cNvSpPr>
            <a:spLocks/>
          </p:cNvSpPr>
          <p:nvPr/>
        </p:nvSpPr>
        <p:spPr bwMode="auto">
          <a:xfrm>
            <a:off x="1740421" y="2541469"/>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3200" dirty="0">
                <a:solidFill>
                  <a:schemeClr val="bg1"/>
                </a:solidFill>
                <a:latin typeface="方正卡通简体" panose="03000509000000000000" pitchFamily="65" charset="-122"/>
                <a:ea typeface="方正卡通简体" panose="03000509000000000000" pitchFamily="65" charset="-122"/>
              </a:rPr>
              <a:t>01</a:t>
            </a:r>
            <a:endParaRPr lang="zh-CN" altLang="en-US" sz="3200" dirty="0">
              <a:solidFill>
                <a:schemeClr val="bg1"/>
              </a:solidFill>
              <a:latin typeface="方正卡通简体" panose="03000509000000000000" pitchFamily="65" charset="-122"/>
              <a:ea typeface="方正卡通简体" panose="03000509000000000000" pitchFamily="65" charset="-122"/>
            </a:endParaRPr>
          </a:p>
        </p:txBody>
      </p:sp>
      <p:sp>
        <p:nvSpPr>
          <p:cNvPr id="66" name="文本框 65">
            <a:extLst>
              <a:ext uri="{FF2B5EF4-FFF2-40B4-BE49-F238E27FC236}">
                <a16:creationId xmlns:a16="http://schemas.microsoft.com/office/drawing/2014/main" xmlns="" id="{37590E1D-F85C-4571-B175-3507EDBAEC5B}"/>
              </a:ext>
            </a:extLst>
          </p:cNvPr>
          <p:cNvSpPr txBox="1"/>
          <p:nvPr/>
        </p:nvSpPr>
        <p:spPr>
          <a:xfrm>
            <a:off x="2665849" y="2565742"/>
            <a:ext cx="3216423"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67" name="Freeform 9">
            <a:extLst>
              <a:ext uri="{FF2B5EF4-FFF2-40B4-BE49-F238E27FC236}">
                <a16:creationId xmlns:a16="http://schemas.microsoft.com/office/drawing/2014/main" xmlns="" id="{298B8AA8-DB7D-4548-B672-EBBCF0A5AB32}"/>
              </a:ext>
            </a:extLst>
          </p:cNvPr>
          <p:cNvSpPr>
            <a:spLocks/>
          </p:cNvSpPr>
          <p:nvPr/>
        </p:nvSpPr>
        <p:spPr bwMode="auto">
          <a:xfrm>
            <a:off x="1740421" y="4667981"/>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1BA271"/>
          </a:solidFill>
          <a:ln w="2222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3200" dirty="0">
                <a:solidFill>
                  <a:schemeClr val="bg1"/>
                </a:solidFill>
                <a:latin typeface="方正卡通简体" panose="03000509000000000000" pitchFamily="65" charset="-122"/>
                <a:ea typeface="方正卡通简体" panose="03000509000000000000" pitchFamily="65" charset="-122"/>
              </a:rPr>
              <a:t>02</a:t>
            </a:r>
            <a:endParaRPr lang="zh-CN" altLang="en-US" sz="3200" dirty="0">
              <a:solidFill>
                <a:schemeClr val="bg1"/>
              </a:solidFill>
              <a:latin typeface="方正卡通简体" panose="03000509000000000000" pitchFamily="65" charset="-122"/>
              <a:ea typeface="方正卡通简体" panose="03000509000000000000" pitchFamily="65" charset="-122"/>
            </a:endParaRPr>
          </a:p>
        </p:txBody>
      </p:sp>
      <p:sp>
        <p:nvSpPr>
          <p:cNvPr id="68" name="文本框 67">
            <a:extLst>
              <a:ext uri="{FF2B5EF4-FFF2-40B4-BE49-F238E27FC236}">
                <a16:creationId xmlns:a16="http://schemas.microsoft.com/office/drawing/2014/main" xmlns="" id="{F4085FF8-6CAB-4000-AC69-12ED32583957}"/>
              </a:ext>
            </a:extLst>
          </p:cNvPr>
          <p:cNvSpPr txBox="1"/>
          <p:nvPr/>
        </p:nvSpPr>
        <p:spPr>
          <a:xfrm>
            <a:off x="2665849" y="4692254"/>
            <a:ext cx="3216423"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extLst>
      <p:ext uri="{BB962C8B-B14F-4D97-AF65-F5344CB8AC3E}">
        <p14:creationId xmlns:p14="http://schemas.microsoft.com/office/powerpoint/2010/main" val="182635788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FFBCF6DD-6170-4079-92FF-E8789BBF07F3}"/>
              </a:ext>
            </a:extLst>
          </p:cNvPr>
          <p:cNvGrpSpPr>
            <a:grpSpLocks noChangeAspect="1"/>
          </p:cNvGrpSpPr>
          <p:nvPr/>
        </p:nvGrpSpPr>
        <p:grpSpPr bwMode="auto">
          <a:xfrm>
            <a:off x="2884456" y="1790635"/>
            <a:ext cx="6394513" cy="4591312"/>
            <a:chOff x="2110" y="932"/>
            <a:chExt cx="3454" cy="2480"/>
          </a:xfrm>
        </p:grpSpPr>
        <p:sp>
          <p:nvSpPr>
            <p:cNvPr id="7" name="Freeform 5">
              <a:extLst>
                <a:ext uri="{FF2B5EF4-FFF2-40B4-BE49-F238E27FC236}">
                  <a16:creationId xmlns:a16="http://schemas.microsoft.com/office/drawing/2014/main" xmlns="" id="{A7D839C2-0AA8-4827-8475-C4DC4121CDD1}"/>
                </a:ext>
              </a:extLst>
            </p:cNvPr>
            <p:cNvSpPr>
              <a:spLocks/>
            </p:cNvSpPr>
            <p:nvPr/>
          </p:nvSpPr>
          <p:spPr bwMode="auto">
            <a:xfrm>
              <a:off x="4179" y="932"/>
              <a:ext cx="1385" cy="361"/>
            </a:xfrm>
            <a:custGeom>
              <a:avLst/>
              <a:gdLst>
                <a:gd name="T0" fmla="*/ 0 w 227"/>
                <a:gd name="T1" fmla="*/ 40 h 59"/>
                <a:gd name="T2" fmla="*/ 57 w 227"/>
                <a:gd name="T3" fmla="*/ 6 h 59"/>
                <a:gd name="T4" fmla="*/ 93 w 227"/>
                <a:gd name="T5" fmla="*/ 25 h 59"/>
                <a:gd name="T6" fmla="*/ 173 w 227"/>
                <a:gd name="T7" fmla="*/ 54 h 59"/>
                <a:gd name="T8" fmla="*/ 215 w 227"/>
                <a:gd name="T9" fmla="*/ 51 h 59"/>
                <a:gd name="T10" fmla="*/ 222 w 227"/>
                <a:gd name="T11" fmla="*/ 28 h 59"/>
                <a:gd name="T12" fmla="*/ 209 w 227"/>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7" h="59">
                  <a:moveTo>
                    <a:pt x="0" y="40"/>
                  </a:moveTo>
                  <a:cubicBezTo>
                    <a:pt x="6" y="16"/>
                    <a:pt x="33" y="0"/>
                    <a:pt x="57" y="6"/>
                  </a:cubicBezTo>
                  <a:cubicBezTo>
                    <a:pt x="71" y="9"/>
                    <a:pt x="82" y="18"/>
                    <a:pt x="93" y="25"/>
                  </a:cubicBezTo>
                  <a:cubicBezTo>
                    <a:pt x="120" y="41"/>
                    <a:pt x="141" y="49"/>
                    <a:pt x="173" y="54"/>
                  </a:cubicBezTo>
                  <a:cubicBezTo>
                    <a:pt x="182" y="55"/>
                    <a:pt x="201" y="59"/>
                    <a:pt x="215" y="51"/>
                  </a:cubicBezTo>
                  <a:cubicBezTo>
                    <a:pt x="223" y="47"/>
                    <a:pt x="227" y="37"/>
                    <a:pt x="222" y="28"/>
                  </a:cubicBezTo>
                  <a:cubicBezTo>
                    <a:pt x="220" y="23"/>
                    <a:pt x="211" y="20"/>
                    <a:pt x="209"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Freeform 6">
              <a:extLst>
                <a:ext uri="{FF2B5EF4-FFF2-40B4-BE49-F238E27FC236}">
                  <a16:creationId xmlns:a16="http://schemas.microsoft.com/office/drawing/2014/main" xmlns="" id="{EBE8C238-9A07-4FC3-A39F-A72925E2A9AA}"/>
                </a:ext>
              </a:extLst>
            </p:cNvPr>
            <p:cNvSpPr>
              <a:spLocks/>
            </p:cNvSpPr>
            <p:nvPr/>
          </p:nvSpPr>
          <p:spPr bwMode="auto">
            <a:xfrm>
              <a:off x="2110" y="938"/>
              <a:ext cx="1379" cy="361"/>
            </a:xfrm>
            <a:custGeom>
              <a:avLst/>
              <a:gdLst>
                <a:gd name="T0" fmla="*/ 226 w 226"/>
                <a:gd name="T1" fmla="*/ 40 h 59"/>
                <a:gd name="T2" fmla="*/ 169 w 226"/>
                <a:gd name="T3" fmla="*/ 6 h 59"/>
                <a:gd name="T4" fmla="*/ 133 w 226"/>
                <a:gd name="T5" fmla="*/ 25 h 59"/>
                <a:gd name="T6" fmla="*/ 54 w 226"/>
                <a:gd name="T7" fmla="*/ 54 h 59"/>
                <a:gd name="T8" fmla="*/ 12 w 226"/>
                <a:gd name="T9" fmla="*/ 51 h 59"/>
                <a:gd name="T10" fmla="*/ 4 w 226"/>
                <a:gd name="T11" fmla="*/ 28 h 59"/>
                <a:gd name="T12" fmla="*/ 18 w 226"/>
                <a:gd name="T13" fmla="*/ 25 h 59"/>
              </a:gdLst>
              <a:ahLst/>
              <a:cxnLst>
                <a:cxn ang="0">
                  <a:pos x="T0" y="T1"/>
                </a:cxn>
                <a:cxn ang="0">
                  <a:pos x="T2" y="T3"/>
                </a:cxn>
                <a:cxn ang="0">
                  <a:pos x="T4" y="T5"/>
                </a:cxn>
                <a:cxn ang="0">
                  <a:pos x="T6" y="T7"/>
                </a:cxn>
                <a:cxn ang="0">
                  <a:pos x="T8" y="T9"/>
                </a:cxn>
                <a:cxn ang="0">
                  <a:pos x="T10" y="T11"/>
                </a:cxn>
                <a:cxn ang="0">
                  <a:pos x="T12" y="T13"/>
                </a:cxn>
              </a:cxnLst>
              <a:rect l="0" t="0" r="r" b="b"/>
              <a:pathLst>
                <a:path w="226" h="59">
                  <a:moveTo>
                    <a:pt x="226" y="40"/>
                  </a:moveTo>
                  <a:cubicBezTo>
                    <a:pt x="221" y="16"/>
                    <a:pt x="193" y="0"/>
                    <a:pt x="169" y="6"/>
                  </a:cubicBezTo>
                  <a:cubicBezTo>
                    <a:pt x="156" y="9"/>
                    <a:pt x="145" y="18"/>
                    <a:pt x="133" y="25"/>
                  </a:cubicBezTo>
                  <a:cubicBezTo>
                    <a:pt x="106" y="41"/>
                    <a:pt x="85" y="49"/>
                    <a:pt x="54" y="54"/>
                  </a:cubicBezTo>
                  <a:cubicBezTo>
                    <a:pt x="44" y="55"/>
                    <a:pt x="25" y="59"/>
                    <a:pt x="12" y="51"/>
                  </a:cubicBezTo>
                  <a:cubicBezTo>
                    <a:pt x="3" y="47"/>
                    <a:pt x="0" y="37"/>
                    <a:pt x="4" y="28"/>
                  </a:cubicBezTo>
                  <a:cubicBezTo>
                    <a:pt x="7" y="23"/>
                    <a:pt x="15" y="20"/>
                    <a:pt x="18" y="25"/>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Freeform 7">
              <a:extLst>
                <a:ext uri="{FF2B5EF4-FFF2-40B4-BE49-F238E27FC236}">
                  <a16:creationId xmlns:a16="http://schemas.microsoft.com/office/drawing/2014/main" xmlns="" id="{566A411D-740C-4C93-80DE-648F6F43FD9F}"/>
                </a:ext>
              </a:extLst>
            </p:cNvPr>
            <p:cNvSpPr>
              <a:spLocks/>
            </p:cNvSpPr>
            <p:nvPr/>
          </p:nvSpPr>
          <p:spPr bwMode="auto">
            <a:xfrm>
              <a:off x="4380" y="1140"/>
              <a:ext cx="116" cy="117"/>
            </a:xfrm>
            <a:custGeom>
              <a:avLst/>
              <a:gdLst>
                <a:gd name="T0" fmla="*/ 14 w 19"/>
                <a:gd name="T1" fmla="*/ 4 h 19"/>
                <a:gd name="T2" fmla="*/ 16 w 19"/>
                <a:gd name="T3" fmla="*/ 6 h 19"/>
                <a:gd name="T4" fmla="*/ 17 w 19"/>
                <a:gd name="T5" fmla="*/ 9 h 19"/>
                <a:gd name="T6" fmla="*/ 17 w 19"/>
                <a:gd name="T7" fmla="*/ 11 h 19"/>
                <a:gd name="T8" fmla="*/ 12 w 19"/>
                <a:gd name="T9" fmla="*/ 16 h 19"/>
                <a:gd name="T10" fmla="*/ 12 w 19"/>
                <a:gd name="T11" fmla="*/ 16 h 19"/>
                <a:gd name="T12" fmla="*/ 8 w 19"/>
                <a:gd name="T13" fmla="*/ 16 h 19"/>
                <a:gd name="T14" fmla="*/ 9 w 19"/>
                <a:gd name="T15" fmla="*/ 16 h 19"/>
                <a:gd name="T16" fmla="*/ 5 w 19"/>
                <a:gd name="T17" fmla="*/ 14 h 19"/>
                <a:gd name="T18" fmla="*/ 6 w 19"/>
                <a:gd name="T19" fmla="*/ 14 h 19"/>
                <a:gd name="T20" fmla="*/ 5 w 19"/>
                <a:gd name="T21" fmla="*/ 5 h 19"/>
                <a:gd name="T22" fmla="*/ 7 w 19"/>
                <a:gd name="T23" fmla="*/ 3 h 19"/>
                <a:gd name="T24" fmla="*/ 1 w 19"/>
                <a:gd name="T25" fmla="*/ 12 h 19"/>
                <a:gd name="T26" fmla="*/ 11 w 19"/>
                <a:gd name="T27" fmla="*/ 18 h 19"/>
                <a:gd name="T28" fmla="*/ 17 w 19"/>
                <a:gd name="T29" fmla="*/ 13 h 19"/>
                <a:gd name="T30" fmla="*/ 16 w 19"/>
                <a:gd name="T31" fmla="*/ 4 h 19"/>
                <a:gd name="T32" fmla="*/ 3 w 19"/>
                <a:gd name="T33" fmla="*/ 5 h 19"/>
                <a:gd name="T34" fmla="*/ 7 w 19"/>
                <a:gd name="T35" fmla="*/ 17 h 19"/>
                <a:gd name="T36" fmla="*/ 17 w 19"/>
                <a:gd name="T37" fmla="*/ 14 h 19"/>
                <a:gd name="T38" fmla="*/ 14 w 19"/>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9">
                  <a:moveTo>
                    <a:pt x="14" y="4"/>
                  </a:moveTo>
                  <a:cubicBezTo>
                    <a:pt x="15" y="5"/>
                    <a:pt x="16" y="5"/>
                    <a:pt x="16" y="6"/>
                  </a:cubicBezTo>
                  <a:cubicBezTo>
                    <a:pt x="17" y="7"/>
                    <a:pt x="17" y="8"/>
                    <a:pt x="17" y="9"/>
                  </a:cubicBezTo>
                  <a:cubicBezTo>
                    <a:pt x="17" y="10"/>
                    <a:pt x="17" y="10"/>
                    <a:pt x="17" y="11"/>
                  </a:cubicBezTo>
                  <a:cubicBezTo>
                    <a:pt x="15" y="12"/>
                    <a:pt x="14" y="14"/>
                    <a:pt x="12" y="16"/>
                  </a:cubicBezTo>
                  <a:cubicBezTo>
                    <a:pt x="12" y="16"/>
                    <a:pt x="12" y="16"/>
                    <a:pt x="12" y="16"/>
                  </a:cubicBezTo>
                  <a:cubicBezTo>
                    <a:pt x="11" y="16"/>
                    <a:pt x="10" y="16"/>
                    <a:pt x="8" y="16"/>
                  </a:cubicBezTo>
                  <a:cubicBezTo>
                    <a:pt x="8" y="16"/>
                    <a:pt x="9" y="16"/>
                    <a:pt x="9" y="16"/>
                  </a:cubicBezTo>
                  <a:cubicBezTo>
                    <a:pt x="8" y="15"/>
                    <a:pt x="6" y="14"/>
                    <a:pt x="5" y="14"/>
                  </a:cubicBezTo>
                  <a:cubicBezTo>
                    <a:pt x="5" y="14"/>
                    <a:pt x="6" y="14"/>
                    <a:pt x="6" y="14"/>
                  </a:cubicBezTo>
                  <a:cubicBezTo>
                    <a:pt x="5" y="11"/>
                    <a:pt x="5" y="8"/>
                    <a:pt x="5" y="5"/>
                  </a:cubicBezTo>
                  <a:cubicBezTo>
                    <a:pt x="8" y="3"/>
                    <a:pt x="8" y="3"/>
                    <a:pt x="7" y="3"/>
                  </a:cubicBezTo>
                  <a:cubicBezTo>
                    <a:pt x="3" y="4"/>
                    <a:pt x="0" y="9"/>
                    <a:pt x="1" y="12"/>
                  </a:cubicBezTo>
                  <a:cubicBezTo>
                    <a:pt x="3" y="17"/>
                    <a:pt x="7" y="18"/>
                    <a:pt x="11" y="18"/>
                  </a:cubicBezTo>
                  <a:cubicBezTo>
                    <a:pt x="14" y="17"/>
                    <a:pt x="16" y="15"/>
                    <a:pt x="17" y="13"/>
                  </a:cubicBezTo>
                  <a:cubicBezTo>
                    <a:pt x="19" y="10"/>
                    <a:pt x="19" y="6"/>
                    <a:pt x="16" y="4"/>
                  </a:cubicBezTo>
                  <a:cubicBezTo>
                    <a:pt x="13" y="0"/>
                    <a:pt x="6" y="0"/>
                    <a:pt x="3" y="5"/>
                  </a:cubicBezTo>
                  <a:cubicBezTo>
                    <a:pt x="1" y="9"/>
                    <a:pt x="3" y="15"/>
                    <a:pt x="7" y="17"/>
                  </a:cubicBezTo>
                  <a:cubicBezTo>
                    <a:pt x="10" y="19"/>
                    <a:pt x="15" y="18"/>
                    <a:pt x="17" y="14"/>
                  </a:cubicBezTo>
                  <a:cubicBezTo>
                    <a:pt x="19" y="11"/>
                    <a:pt x="18" y="6"/>
                    <a:pt x="14"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Freeform 8">
              <a:extLst>
                <a:ext uri="{FF2B5EF4-FFF2-40B4-BE49-F238E27FC236}">
                  <a16:creationId xmlns:a16="http://schemas.microsoft.com/office/drawing/2014/main" xmlns="" id="{08ECEDB6-1A34-4899-B0AF-37A10F357F56}"/>
                </a:ext>
              </a:extLst>
            </p:cNvPr>
            <p:cNvSpPr>
              <a:spLocks/>
            </p:cNvSpPr>
            <p:nvPr/>
          </p:nvSpPr>
          <p:spPr bwMode="auto">
            <a:xfrm>
              <a:off x="3166" y="1165"/>
              <a:ext cx="116" cy="122"/>
            </a:xfrm>
            <a:custGeom>
              <a:avLst/>
              <a:gdLst>
                <a:gd name="T0" fmla="*/ 15 w 19"/>
                <a:gd name="T1" fmla="*/ 10 h 20"/>
                <a:gd name="T2" fmla="*/ 15 w 19"/>
                <a:gd name="T3" fmla="*/ 8 h 20"/>
                <a:gd name="T4" fmla="*/ 7 w 19"/>
                <a:gd name="T5" fmla="*/ 15 h 20"/>
                <a:gd name="T6" fmla="*/ 7 w 19"/>
                <a:gd name="T7" fmla="*/ 15 h 20"/>
                <a:gd name="T8" fmla="*/ 9 w 19"/>
                <a:gd name="T9" fmla="*/ 5 h 20"/>
                <a:gd name="T10" fmla="*/ 13 w 19"/>
                <a:gd name="T11" fmla="*/ 6 h 20"/>
                <a:gd name="T12" fmla="*/ 12 w 19"/>
                <a:gd name="T13" fmla="*/ 5 h 20"/>
                <a:gd name="T14" fmla="*/ 2 w 19"/>
                <a:gd name="T15" fmla="*/ 8 h 20"/>
                <a:gd name="T16" fmla="*/ 5 w 19"/>
                <a:gd name="T17" fmla="*/ 18 h 20"/>
                <a:gd name="T18" fmla="*/ 14 w 19"/>
                <a:gd name="T19" fmla="*/ 18 h 20"/>
                <a:gd name="T20" fmla="*/ 18 w 19"/>
                <a:gd name="T21" fmla="*/ 11 h 20"/>
                <a:gd name="T22" fmla="*/ 7 w 19"/>
                <a:gd name="T23" fmla="*/ 0 h 20"/>
                <a:gd name="T24" fmla="*/ 0 w 19"/>
                <a:gd name="T25" fmla="*/ 8 h 20"/>
                <a:gd name="T26" fmla="*/ 0 w 19"/>
                <a:gd name="T27" fmla="*/ 10 h 20"/>
                <a:gd name="T28" fmla="*/ 7 w 19"/>
                <a:gd name="T29" fmla="*/ 18 h 20"/>
                <a:gd name="T30" fmla="*/ 15 w 19"/>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15" y="10"/>
                  </a:moveTo>
                  <a:cubicBezTo>
                    <a:pt x="15" y="10"/>
                    <a:pt x="15" y="9"/>
                    <a:pt x="15" y="8"/>
                  </a:cubicBezTo>
                  <a:cubicBezTo>
                    <a:pt x="12" y="10"/>
                    <a:pt x="10" y="13"/>
                    <a:pt x="7" y="15"/>
                  </a:cubicBezTo>
                  <a:cubicBezTo>
                    <a:pt x="6" y="15"/>
                    <a:pt x="6" y="15"/>
                    <a:pt x="7" y="15"/>
                  </a:cubicBezTo>
                  <a:cubicBezTo>
                    <a:pt x="3" y="14"/>
                    <a:pt x="4" y="10"/>
                    <a:pt x="9" y="5"/>
                  </a:cubicBezTo>
                  <a:cubicBezTo>
                    <a:pt x="10" y="5"/>
                    <a:pt x="11" y="5"/>
                    <a:pt x="13" y="6"/>
                  </a:cubicBezTo>
                  <a:cubicBezTo>
                    <a:pt x="13" y="6"/>
                    <a:pt x="12" y="6"/>
                    <a:pt x="12" y="5"/>
                  </a:cubicBezTo>
                  <a:cubicBezTo>
                    <a:pt x="9" y="4"/>
                    <a:pt x="4" y="4"/>
                    <a:pt x="2" y="8"/>
                  </a:cubicBezTo>
                  <a:cubicBezTo>
                    <a:pt x="0" y="11"/>
                    <a:pt x="1" y="17"/>
                    <a:pt x="5" y="18"/>
                  </a:cubicBezTo>
                  <a:cubicBezTo>
                    <a:pt x="7" y="20"/>
                    <a:pt x="11" y="20"/>
                    <a:pt x="14" y="18"/>
                  </a:cubicBezTo>
                  <a:cubicBezTo>
                    <a:pt x="16" y="17"/>
                    <a:pt x="18" y="14"/>
                    <a:pt x="18" y="11"/>
                  </a:cubicBezTo>
                  <a:cubicBezTo>
                    <a:pt x="19" y="4"/>
                    <a:pt x="13" y="1"/>
                    <a:pt x="7" y="0"/>
                  </a:cubicBezTo>
                  <a:cubicBezTo>
                    <a:pt x="3" y="0"/>
                    <a:pt x="0" y="4"/>
                    <a:pt x="0" y="8"/>
                  </a:cubicBezTo>
                  <a:cubicBezTo>
                    <a:pt x="0" y="9"/>
                    <a:pt x="0" y="10"/>
                    <a:pt x="0" y="10"/>
                  </a:cubicBezTo>
                  <a:cubicBezTo>
                    <a:pt x="0" y="14"/>
                    <a:pt x="3" y="18"/>
                    <a:pt x="7" y="18"/>
                  </a:cubicBezTo>
                  <a:cubicBezTo>
                    <a:pt x="11" y="18"/>
                    <a:pt x="15" y="14"/>
                    <a:pt x="15"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Freeform 9">
              <a:extLst>
                <a:ext uri="{FF2B5EF4-FFF2-40B4-BE49-F238E27FC236}">
                  <a16:creationId xmlns:a16="http://schemas.microsoft.com/office/drawing/2014/main" xmlns="" id="{F583CCE3-D063-47DB-A1AB-7DBF6C32A8F2}"/>
                </a:ext>
              </a:extLst>
            </p:cNvPr>
            <p:cNvSpPr>
              <a:spLocks/>
            </p:cNvSpPr>
            <p:nvPr/>
          </p:nvSpPr>
          <p:spPr bwMode="auto">
            <a:xfrm>
              <a:off x="3508" y="1373"/>
              <a:ext cx="116" cy="104"/>
            </a:xfrm>
            <a:custGeom>
              <a:avLst/>
              <a:gdLst>
                <a:gd name="T0" fmla="*/ 19 w 19"/>
                <a:gd name="T1" fmla="*/ 0 h 17"/>
                <a:gd name="T2" fmla="*/ 0 w 19"/>
                <a:gd name="T3" fmla="*/ 17 h 17"/>
              </a:gdLst>
              <a:ahLst/>
              <a:cxnLst>
                <a:cxn ang="0">
                  <a:pos x="T0" y="T1"/>
                </a:cxn>
                <a:cxn ang="0">
                  <a:pos x="T2" y="T3"/>
                </a:cxn>
              </a:cxnLst>
              <a:rect l="0" t="0" r="r" b="b"/>
              <a:pathLst>
                <a:path w="19" h="17">
                  <a:moveTo>
                    <a:pt x="19" y="0"/>
                  </a:moveTo>
                  <a:cubicBezTo>
                    <a:pt x="13" y="6"/>
                    <a:pt x="7" y="11"/>
                    <a:pt x="0" y="17"/>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10">
              <a:extLst>
                <a:ext uri="{FF2B5EF4-FFF2-40B4-BE49-F238E27FC236}">
                  <a16:creationId xmlns:a16="http://schemas.microsoft.com/office/drawing/2014/main" xmlns="" id="{B04E20E5-6A9E-4AEF-B8E7-4A5B15927BBA}"/>
                </a:ext>
              </a:extLst>
            </p:cNvPr>
            <p:cNvSpPr>
              <a:spLocks/>
            </p:cNvSpPr>
            <p:nvPr/>
          </p:nvSpPr>
          <p:spPr bwMode="auto">
            <a:xfrm>
              <a:off x="3825" y="1422"/>
              <a:ext cx="12" cy="220"/>
            </a:xfrm>
            <a:custGeom>
              <a:avLst/>
              <a:gdLst>
                <a:gd name="T0" fmla="*/ 2 w 2"/>
                <a:gd name="T1" fmla="*/ 0 h 36"/>
                <a:gd name="T2" fmla="*/ 0 w 2"/>
                <a:gd name="T3" fmla="*/ 36 h 36"/>
              </a:gdLst>
              <a:ahLst/>
              <a:cxnLst>
                <a:cxn ang="0">
                  <a:pos x="T0" y="T1"/>
                </a:cxn>
                <a:cxn ang="0">
                  <a:pos x="T2" y="T3"/>
                </a:cxn>
              </a:cxnLst>
              <a:rect l="0" t="0" r="r" b="b"/>
              <a:pathLst>
                <a:path w="2" h="36">
                  <a:moveTo>
                    <a:pt x="2" y="0"/>
                  </a:moveTo>
                  <a:cubicBezTo>
                    <a:pt x="1" y="12"/>
                    <a:pt x="0" y="24"/>
                    <a:pt x="0" y="36"/>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11">
              <a:extLst>
                <a:ext uri="{FF2B5EF4-FFF2-40B4-BE49-F238E27FC236}">
                  <a16:creationId xmlns:a16="http://schemas.microsoft.com/office/drawing/2014/main" xmlns="" id="{1615D413-FE68-4A72-A270-AEE133579D36}"/>
                </a:ext>
              </a:extLst>
            </p:cNvPr>
            <p:cNvSpPr>
              <a:spLocks/>
            </p:cNvSpPr>
            <p:nvPr/>
          </p:nvSpPr>
          <p:spPr bwMode="auto">
            <a:xfrm>
              <a:off x="4026" y="1361"/>
              <a:ext cx="92" cy="122"/>
            </a:xfrm>
            <a:custGeom>
              <a:avLst/>
              <a:gdLst>
                <a:gd name="T0" fmla="*/ 0 w 15"/>
                <a:gd name="T1" fmla="*/ 0 h 20"/>
                <a:gd name="T2" fmla="*/ 15 w 15"/>
                <a:gd name="T3" fmla="*/ 20 h 20"/>
              </a:gdLst>
              <a:ahLst/>
              <a:cxnLst>
                <a:cxn ang="0">
                  <a:pos x="T0" y="T1"/>
                </a:cxn>
                <a:cxn ang="0">
                  <a:pos x="T2" y="T3"/>
                </a:cxn>
              </a:cxnLst>
              <a:rect l="0" t="0" r="r" b="b"/>
              <a:pathLst>
                <a:path w="15" h="20">
                  <a:moveTo>
                    <a:pt x="0" y="0"/>
                  </a:moveTo>
                  <a:cubicBezTo>
                    <a:pt x="4" y="7"/>
                    <a:pt x="9" y="13"/>
                    <a:pt x="15" y="20"/>
                  </a:cubicBezTo>
                </a:path>
              </a:pathLst>
            </a:custGeom>
            <a:noFill/>
            <a:ln w="115888"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Freeform 12">
              <a:extLst>
                <a:ext uri="{FF2B5EF4-FFF2-40B4-BE49-F238E27FC236}">
                  <a16:creationId xmlns:a16="http://schemas.microsoft.com/office/drawing/2014/main" xmlns="" id="{6F3DC419-F2C9-4DA7-91B1-95045E9E6F75}"/>
                </a:ext>
              </a:extLst>
            </p:cNvPr>
            <p:cNvSpPr>
              <a:spLocks/>
            </p:cNvSpPr>
            <p:nvPr/>
          </p:nvSpPr>
          <p:spPr bwMode="auto">
            <a:xfrm>
              <a:off x="4295" y="1477"/>
              <a:ext cx="1000" cy="1910"/>
            </a:xfrm>
            <a:custGeom>
              <a:avLst/>
              <a:gdLst>
                <a:gd name="T0" fmla="*/ 6 w 164"/>
                <a:gd name="T1" fmla="*/ 312 h 312"/>
                <a:gd name="T2" fmla="*/ 112 w 164"/>
                <a:gd name="T3" fmla="*/ 312 h 312"/>
                <a:gd name="T4" fmla="*/ 155 w 164"/>
                <a:gd name="T5" fmla="*/ 289 h 312"/>
                <a:gd name="T6" fmla="*/ 158 w 164"/>
                <a:gd name="T7" fmla="*/ 233 h 312"/>
                <a:gd name="T8" fmla="*/ 159 w 164"/>
                <a:gd name="T9" fmla="*/ 161 h 312"/>
                <a:gd name="T10" fmla="*/ 162 w 164"/>
                <a:gd name="T11" fmla="*/ 7 h 312"/>
                <a:gd name="T12" fmla="*/ 152 w 164"/>
                <a:gd name="T13" fmla="*/ 7 h 312"/>
                <a:gd name="T14" fmla="*/ 149 w 164"/>
                <a:gd name="T15" fmla="*/ 269 h 312"/>
                <a:gd name="T16" fmla="*/ 110 w 164"/>
                <a:gd name="T17" fmla="*/ 302 h 312"/>
                <a:gd name="T18" fmla="*/ 6 w 164"/>
                <a:gd name="T19" fmla="*/ 302 h 312"/>
                <a:gd name="T20" fmla="*/ 6 w 164"/>
                <a:gd name="T2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12">
                  <a:moveTo>
                    <a:pt x="6" y="312"/>
                  </a:moveTo>
                  <a:cubicBezTo>
                    <a:pt x="42" y="312"/>
                    <a:pt x="77" y="312"/>
                    <a:pt x="112" y="312"/>
                  </a:cubicBezTo>
                  <a:cubicBezTo>
                    <a:pt x="130" y="312"/>
                    <a:pt x="147" y="305"/>
                    <a:pt x="155" y="289"/>
                  </a:cubicBezTo>
                  <a:cubicBezTo>
                    <a:pt x="164" y="274"/>
                    <a:pt x="159" y="250"/>
                    <a:pt x="158" y="233"/>
                  </a:cubicBezTo>
                  <a:cubicBezTo>
                    <a:pt x="158" y="209"/>
                    <a:pt x="158" y="185"/>
                    <a:pt x="159" y="161"/>
                  </a:cubicBezTo>
                  <a:cubicBezTo>
                    <a:pt x="160" y="110"/>
                    <a:pt x="162" y="58"/>
                    <a:pt x="162" y="7"/>
                  </a:cubicBezTo>
                  <a:cubicBezTo>
                    <a:pt x="162" y="0"/>
                    <a:pt x="152" y="0"/>
                    <a:pt x="152" y="7"/>
                  </a:cubicBezTo>
                  <a:cubicBezTo>
                    <a:pt x="151" y="94"/>
                    <a:pt x="147" y="182"/>
                    <a:pt x="149" y="269"/>
                  </a:cubicBezTo>
                  <a:cubicBezTo>
                    <a:pt x="150" y="293"/>
                    <a:pt x="130" y="302"/>
                    <a:pt x="110" y="302"/>
                  </a:cubicBezTo>
                  <a:cubicBezTo>
                    <a:pt x="76" y="302"/>
                    <a:pt x="41" y="302"/>
                    <a:pt x="6" y="302"/>
                  </a:cubicBezTo>
                  <a:cubicBezTo>
                    <a:pt x="0" y="302"/>
                    <a:pt x="0" y="312"/>
                    <a:pt x="6" y="31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Freeform 13">
              <a:extLst>
                <a:ext uri="{FF2B5EF4-FFF2-40B4-BE49-F238E27FC236}">
                  <a16:creationId xmlns:a16="http://schemas.microsoft.com/office/drawing/2014/main" xmlns="" id="{AF697C19-A3F4-4916-A591-2FA30FCB68D8}"/>
                </a:ext>
              </a:extLst>
            </p:cNvPr>
            <p:cNvSpPr>
              <a:spLocks/>
            </p:cNvSpPr>
            <p:nvPr/>
          </p:nvSpPr>
          <p:spPr bwMode="auto">
            <a:xfrm>
              <a:off x="2391" y="1465"/>
              <a:ext cx="1019" cy="1916"/>
            </a:xfrm>
            <a:custGeom>
              <a:avLst/>
              <a:gdLst>
                <a:gd name="T0" fmla="*/ 3 w 167"/>
                <a:gd name="T1" fmla="*/ 7 h 313"/>
                <a:gd name="T2" fmla="*/ 3 w 167"/>
                <a:gd name="T3" fmla="*/ 162 h 313"/>
                <a:gd name="T4" fmla="*/ 3 w 167"/>
                <a:gd name="T5" fmla="*/ 239 h 313"/>
                <a:gd name="T6" fmla="*/ 2 w 167"/>
                <a:gd name="T7" fmla="*/ 287 h 313"/>
                <a:gd name="T8" fmla="*/ 40 w 167"/>
                <a:gd name="T9" fmla="*/ 313 h 313"/>
                <a:gd name="T10" fmla="*/ 160 w 167"/>
                <a:gd name="T11" fmla="*/ 313 h 313"/>
                <a:gd name="T12" fmla="*/ 160 w 167"/>
                <a:gd name="T13" fmla="*/ 303 h 313"/>
                <a:gd name="T14" fmla="*/ 54 w 167"/>
                <a:gd name="T15" fmla="*/ 303 h 313"/>
                <a:gd name="T16" fmla="*/ 12 w 167"/>
                <a:gd name="T17" fmla="*/ 277 h 313"/>
                <a:gd name="T18" fmla="*/ 13 w 167"/>
                <a:gd name="T19" fmla="*/ 146 h 313"/>
                <a:gd name="T20" fmla="*/ 13 w 167"/>
                <a:gd name="T21" fmla="*/ 7 h 313"/>
                <a:gd name="T22" fmla="*/ 3 w 167"/>
                <a:gd name="T23" fmla="*/ 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313">
                  <a:moveTo>
                    <a:pt x="3" y="7"/>
                  </a:moveTo>
                  <a:cubicBezTo>
                    <a:pt x="3" y="58"/>
                    <a:pt x="3" y="110"/>
                    <a:pt x="3" y="162"/>
                  </a:cubicBezTo>
                  <a:cubicBezTo>
                    <a:pt x="3" y="187"/>
                    <a:pt x="3" y="213"/>
                    <a:pt x="3" y="239"/>
                  </a:cubicBezTo>
                  <a:cubicBezTo>
                    <a:pt x="2" y="255"/>
                    <a:pt x="0" y="271"/>
                    <a:pt x="2" y="287"/>
                  </a:cubicBezTo>
                  <a:cubicBezTo>
                    <a:pt x="5" y="308"/>
                    <a:pt x="22" y="313"/>
                    <a:pt x="40" y="313"/>
                  </a:cubicBezTo>
                  <a:cubicBezTo>
                    <a:pt x="80" y="313"/>
                    <a:pt x="120" y="313"/>
                    <a:pt x="160" y="313"/>
                  </a:cubicBezTo>
                  <a:cubicBezTo>
                    <a:pt x="167" y="313"/>
                    <a:pt x="167" y="303"/>
                    <a:pt x="160" y="303"/>
                  </a:cubicBezTo>
                  <a:cubicBezTo>
                    <a:pt x="125" y="303"/>
                    <a:pt x="90" y="303"/>
                    <a:pt x="54" y="303"/>
                  </a:cubicBezTo>
                  <a:cubicBezTo>
                    <a:pt x="35" y="303"/>
                    <a:pt x="9" y="304"/>
                    <a:pt x="12" y="277"/>
                  </a:cubicBezTo>
                  <a:cubicBezTo>
                    <a:pt x="17" y="235"/>
                    <a:pt x="13" y="189"/>
                    <a:pt x="13" y="146"/>
                  </a:cubicBezTo>
                  <a:cubicBezTo>
                    <a:pt x="13" y="100"/>
                    <a:pt x="13" y="53"/>
                    <a:pt x="13" y="7"/>
                  </a:cubicBezTo>
                  <a:cubicBezTo>
                    <a:pt x="13" y="0"/>
                    <a:pt x="3" y="0"/>
                    <a:pt x="3" y="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Freeform 14">
              <a:extLst>
                <a:ext uri="{FF2B5EF4-FFF2-40B4-BE49-F238E27FC236}">
                  <a16:creationId xmlns:a16="http://schemas.microsoft.com/office/drawing/2014/main" xmlns="" id="{D60BBC9F-6F22-4E84-8428-8F14177F3F3D}"/>
                </a:ext>
              </a:extLst>
            </p:cNvPr>
            <p:cNvSpPr>
              <a:spLocks/>
            </p:cNvSpPr>
            <p:nvPr/>
          </p:nvSpPr>
          <p:spPr bwMode="auto">
            <a:xfrm>
              <a:off x="3550" y="3302"/>
              <a:ext cx="116" cy="104"/>
            </a:xfrm>
            <a:custGeom>
              <a:avLst/>
              <a:gdLst>
                <a:gd name="T0" fmla="*/ 12 w 19"/>
                <a:gd name="T1" fmla="*/ 2 h 17"/>
                <a:gd name="T2" fmla="*/ 12 w 19"/>
                <a:gd name="T3" fmla="*/ 2 h 17"/>
                <a:gd name="T4" fmla="*/ 15 w 19"/>
                <a:gd name="T5" fmla="*/ 4 h 17"/>
                <a:gd name="T6" fmla="*/ 16 w 19"/>
                <a:gd name="T7" fmla="*/ 5 h 17"/>
                <a:gd name="T8" fmla="*/ 17 w 19"/>
                <a:gd name="T9" fmla="*/ 8 h 17"/>
                <a:gd name="T10" fmla="*/ 17 w 19"/>
                <a:gd name="T11" fmla="*/ 8 h 17"/>
                <a:gd name="T12" fmla="*/ 2 w 19"/>
                <a:gd name="T13" fmla="*/ 8 h 17"/>
                <a:gd name="T14" fmla="*/ 2 w 19"/>
                <a:gd name="T15" fmla="*/ 7 h 17"/>
                <a:gd name="T16" fmla="*/ 4 w 19"/>
                <a:gd name="T17" fmla="*/ 4 h 17"/>
                <a:gd name="T18" fmla="*/ 6 w 19"/>
                <a:gd name="T19" fmla="*/ 2 h 17"/>
                <a:gd name="T20" fmla="*/ 1 w 19"/>
                <a:gd name="T21" fmla="*/ 12 h 17"/>
                <a:gd name="T22" fmla="*/ 10 w 19"/>
                <a:gd name="T23" fmla="*/ 17 h 17"/>
                <a:gd name="T24" fmla="*/ 17 w 19"/>
                <a:gd name="T25" fmla="*/ 8 h 17"/>
                <a:gd name="T26" fmla="*/ 10 w 19"/>
                <a:gd name="T27" fmla="*/ 0 h 17"/>
                <a:gd name="T28" fmla="*/ 2 w 19"/>
                <a:gd name="T29" fmla="*/ 8 h 17"/>
                <a:gd name="T30" fmla="*/ 8 w 19"/>
                <a:gd name="T31" fmla="*/ 16 h 17"/>
                <a:gd name="T32" fmla="*/ 18 w 19"/>
                <a:gd name="T33" fmla="*/ 11 h 17"/>
                <a:gd name="T34" fmla="*/ 12 w 19"/>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7">
                  <a:moveTo>
                    <a:pt x="12" y="2"/>
                  </a:moveTo>
                  <a:cubicBezTo>
                    <a:pt x="12" y="2"/>
                    <a:pt x="12" y="2"/>
                    <a:pt x="12" y="2"/>
                  </a:cubicBezTo>
                  <a:cubicBezTo>
                    <a:pt x="13" y="2"/>
                    <a:pt x="14" y="3"/>
                    <a:pt x="15" y="4"/>
                  </a:cubicBezTo>
                  <a:cubicBezTo>
                    <a:pt x="16" y="4"/>
                    <a:pt x="16" y="4"/>
                    <a:pt x="16" y="5"/>
                  </a:cubicBezTo>
                  <a:cubicBezTo>
                    <a:pt x="16" y="6"/>
                    <a:pt x="17" y="7"/>
                    <a:pt x="17" y="8"/>
                  </a:cubicBezTo>
                  <a:cubicBezTo>
                    <a:pt x="17" y="8"/>
                    <a:pt x="17" y="8"/>
                    <a:pt x="17" y="8"/>
                  </a:cubicBezTo>
                  <a:cubicBezTo>
                    <a:pt x="12" y="8"/>
                    <a:pt x="7" y="8"/>
                    <a:pt x="2" y="8"/>
                  </a:cubicBezTo>
                  <a:cubicBezTo>
                    <a:pt x="2" y="8"/>
                    <a:pt x="2" y="7"/>
                    <a:pt x="2" y="7"/>
                  </a:cubicBezTo>
                  <a:cubicBezTo>
                    <a:pt x="3" y="6"/>
                    <a:pt x="3" y="5"/>
                    <a:pt x="4" y="4"/>
                  </a:cubicBezTo>
                  <a:cubicBezTo>
                    <a:pt x="5" y="3"/>
                    <a:pt x="5" y="3"/>
                    <a:pt x="6" y="2"/>
                  </a:cubicBezTo>
                  <a:cubicBezTo>
                    <a:pt x="2" y="3"/>
                    <a:pt x="0" y="8"/>
                    <a:pt x="1" y="12"/>
                  </a:cubicBezTo>
                  <a:cubicBezTo>
                    <a:pt x="2" y="16"/>
                    <a:pt x="6" y="17"/>
                    <a:pt x="10" y="17"/>
                  </a:cubicBezTo>
                  <a:cubicBezTo>
                    <a:pt x="14" y="16"/>
                    <a:pt x="17" y="12"/>
                    <a:pt x="17" y="8"/>
                  </a:cubicBezTo>
                  <a:cubicBezTo>
                    <a:pt x="17" y="4"/>
                    <a:pt x="14" y="0"/>
                    <a:pt x="10" y="0"/>
                  </a:cubicBezTo>
                  <a:cubicBezTo>
                    <a:pt x="5" y="0"/>
                    <a:pt x="2" y="4"/>
                    <a:pt x="2" y="8"/>
                  </a:cubicBezTo>
                  <a:cubicBezTo>
                    <a:pt x="2" y="12"/>
                    <a:pt x="5" y="16"/>
                    <a:pt x="8" y="16"/>
                  </a:cubicBezTo>
                  <a:cubicBezTo>
                    <a:pt x="12" y="17"/>
                    <a:pt x="17" y="15"/>
                    <a:pt x="18" y="11"/>
                  </a:cubicBezTo>
                  <a:cubicBezTo>
                    <a:pt x="19" y="7"/>
                    <a:pt x="16" y="3"/>
                    <a:pt x="12" y="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Freeform 15">
              <a:extLst>
                <a:ext uri="{FF2B5EF4-FFF2-40B4-BE49-F238E27FC236}">
                  <a16:creationId xmlns:a16="http://schemas.microsoft.com/office/drawing/2014/main" xmlns="" id="{1F00CE24-A70C-437C-AB60-2C41B5BC8DBD}"/>
                </a:ext>
              </a:extLst>
            </p:cNvPr>
            <p:cNvSpPr>
              <a:spLocks/>
            </p:cNvSpPr>
            <p:nvPr/>
          </p:nvSpPr>
          <p:spPr bwMode="auto">
            <a:xfrm>
              <a:off x="3807" y="3302"/>
              <a:ext cx="115" cy="110"/>
            </a:xfrm>
            <a:custGeom>
              <a:avLst/>
              <a:gdLst>
                <a:gd name="T0" fmla="*/ 15 w 19"/>
                <a:gd name="T1" fmla="*/ 14 h 18"/>
                <a:gd name="T2" fmla="*/ 16 w 19"/>
                <a:gd name="T3" fmla="*/ 14 h 18"/>
                <a:gd name="T4" fmla="*/ 16 w 19"/>
                <a:gd name="T5" fmla="*/ 3 h 18"/>
                <a:gd name="T6" fmla="*/ 15 w 19"/>
                <a:gd name="T7" fmla="*/ 3 h 18"/>
                <a:gd name="T8" fmla="*/ 5 w 19"/>
                <a:gd name="T9" fmla="*/ 3 h 18"/>
                <a:gd name="T10" fmla="*/ 3 w 19"/>
                <a:gd name="T11" fmla="*/ 5 h 18"/>
                <a:gd name="T12" fmla="*/ 6 w 19"/>
                <a:gd name="T13" fmla="*/ 2 h 18"/>
                <a:gd name="T14" fmla="*/ 7 w 19"/>
                <a:gd name="T15" fmla="*/ 2 h 18"/>
                <a:gd name="T16" fmla="*/ 11 w 19"/>
                <a:gd name="T17" fmla="*/ 2 h 18"/>
                <a:gd name="T18" fmla="*/ 11 w 19"/>
                <a:gd name="T19" fmla="*/ 2 h 18"/>
                <a:gd name="T20" fmla="*/ 1 w 19"/>
                <a:gd name="T21" fmla="*/ 7 h 18"/>
                <a:gd name="T22" fmla="*/ 7 w 19"/>
                <a:gd name="T23" fmla="*/ 16 h 18"/>
                <a:gd name="T24" fmla="*/ 17 w 19"/>
                <a:gd name="T25" fmla="*/ 10 h 18"/>
                <a:gd name="T26" fmla="*/ 15 w 19"/>
                <a:gd name="T27" fmla="*/ 14 h 18"/>
                <a:gd name="T28" fmla="*/ 15 w 19"/>
                <a:gd name="T29" fmla="*/ 13 h 18"/>
                <a:gd name="T30" fmla="*/ 5 w 19"/>
                <a:gd name="T31" fmla="*/ 13 h 18"/>
                <a:gd name="T32" fmla="*/ 5 w 19"/>
                <a:gd name="T33" fmla="*/ 14 h 18"/>
                <a:gd name="T34" fmla="*/ 5 w 19"/>
                <a:gd name="T35" fmla="*/ 3 h 18"/>
                <a:gd name="T36" fmla="*/ 5 w 19"/>
                <a:gd name="T37" fmla="*/ 3 h 18"/>
                <a:gd name="T38" fmla="*/ 5 w 19"/>
                <a:gd name="T39" fmla="*/ 14 h 18"/>
                <a:gd name="T40" fmla="*/ 15 w 19"/>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14"/>
                  </a:moveTo>
                  <a:cubicBezTo>
                    <a:pt x="15" y="14"/>
                    <a:pt x="15" y="14"/>
                    <a:pt x="16" y="14"/>
                  </a:cubicBezTo>
                  <a:cubicBezTo>
                    <a:pt x="19" y="11"/>
                    <a:pt x="18" y="6"/>
                    <a:pt x="16" y="3"/>
                  </a:cubicBezTo>
                  <a:cubicBezTo>
                    <a:pt x="15" y="3"/>
                    <a:pt x="15" y="3"/>
                    <a:pt x="15" y="3"/>
                  </a:cubicBezTo>
                  <a:cubicBezTo>
                    <a:pt x="13" y="0"/>
                    <a:pt x="8" y="0"/>
                    <a:pt x="5" y="3"/>
                  </a:cubicBezTo>
                  <a:cubicBezTo>
                    <a:pt x="5" y="3"/>
                    <a:pt x="1" y="8"/>
                    <a:pt x="3" y="5"/>
                  </a:cubicBezTo>
                  <a:cubicBezTo>
                    <a:pt x="4" y="4"/>
                    <a:pt x="5" y="3"/>
                    <a:pt x="6" y="2"/>
                  </a:cubicBezTo>
                  <a:cubicBezTo>
                    <a:pt x="6" y="2"/>
                    <a:pt x="7" y="2"/>
                    <a:pt x="7" y="2"/>
                  </a:cubicBezTo>
                  <a:cubicBezTo>
                    <a:pt x="8" y="2"/>
                    <a:pt x="10" y="2"/>
                    <a:pt x="11" y="2"/>
                  </a:cubicBezTo>
                  <a:cubicBezTo>
                    <a:pt x="11" y="2"/>
                    <a:pt x="11" y="2"/>
                    <a:pt x="11" y="2"/>
                  </a:cubicBezTo>
                  <a:cubicBezTo>
                    <a:pt x="7" y="1"/>
                    <a:pt x="2" y="3"/>
                    <a:pt x="1" y="7"/>
                  </a:cubicBezTo>
                  <a:cubicBezTo>
                    <a:pt x="0" y="11"/>
                    <a:pt x="3" y="15"/>
                    <a:pt x="7" y="16"/>
                  </a:cubicBezTo>
                  <a:cubicBezTo>
                    <a:pt x="11" y="18"/>
                    <a:pt x="16" y="15"/>
                    <a:pt x="17" y="10"/>
                  </a:cubicBezTo>
                  <a:cubicBezTo>
                    <a:pt x="17" y="11"/>
                    <a:pt x="16" y="12"/>
                    <a:pt x="15" y="14"/>
                  </a:cubicBezTo>
                  <a:cubicBezTo>
                    <a:pt x="15" y="13"/>
                    <a:pt x="15" y="13"/>
                    <a:pt x="15" y="13"/>
                  </a:cubicBezTo>
                  <a:cubicBezTo>
                    <a:pt x="12" y="13"/>
                    <a:pt x="8" y="13"/>
                    <a:pt x="5" y="13"/>
                  </a:cubicBezTo>
                  <a:cubicBezTo>
                    <a:pt x="5" y="13"/>
                    <a:pt x="5" y="13"/>
                    <a:pt x="5" y="14"/>
                  </a:cubicBezTo>
                  <a:cubicBezTo>
                    <a:pt x="5" y="10"/>
                    <a:pt x="5" y="6"/>
                    <a:pt x="5" y="3"/>
                  </a:cubicBezTo>
                  <a:cubicBezTo>
                    <a:pt x="5" y="3"/>
                    <a:pt x="5" y="3"/>
                    <a:pt x="5" y="3"/>
                  </a:cubicBezTo>
                  <a:cubicBezTo>
                    <a:pt x="2" y="6"/>
                    <a:pt x="2" y="11"/>
                    <a:pt x="5" y="14"/>
                  </a:cubicBezTo>
                  <a:cubicBezTo>
                    <a:pt x="8" y="17"/>
                    <a:pt x="12" y="16"/>
                    <a:pt x="15" y="1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Freeform 16">
              <a:extLst>
                <a:ext uri="{FF2B5EF4-FFF2-40B4-BE49-F238E27FC236}">
                  <a16:creationId xmlns:a16="http://schemas.microsoft.com/office/drawing/2014/main" xmlns="" id="{4BAF4AF2-4FA2-45E3-93AC-2963C6F034D3}"/>
                </a:ext>
              </a:extLst>
            </p:cNvPr>
            <p:cNvSpPr>
              <a:spLocks/>
            </p:cNvSpPr>
            <p:nvPr/>
          </p:nvSpPr>
          <p:spPr bwMode="auto">
            <a:xfrm>
              <a:off x="4038" y="3296"/>
              <a:ext cx="110" cy="110"/>
            </a:xfrm>
            <a:custGeom>
              <a:avLst/>
              <a:gdLst>
                <a:gd name="T0" fmla="*/ 16 w 18"/>
                <a:gd name="T1" fmla="*/ 10 h 18"/>
                <a:gd name="T2" fmla="*/ 16 w 18"/>
                <a:gd name="T3" fmla="*/ 11 h 18"/>
                <a:gd name="T4" fmla="*/ 9 w 18"/>
                <a:gd name="T5" fmla="*/ 16 h 18"/>
                <a:gd name="T6" fmla="*/ 9 w 18"/>
                <a:gd name="T7" fmla="*/ 16 h 18"/>
                <a:gd name="T8" fmla="*/ 5 w 18"/>
                <a:gd name="T9" fmla="*/ 15 h 18"/>
                <a:gd name="T10" fmla="*/ 6 w 18"/>
                <a:gd name="T11" fmla="*/ 15 h 18"/>
                <a:gd name="T12" fmla="*/ 3 w 18"/>
                <a:gd name="T13" fmla="*/ 13 h 18"/>
                <a:gd name="T14" fmla="*/ 3 w 18"/>
                <a:gd name="T15" fmla="*/ 13 h 18"/>
                <a:gd name="T16" fmla="*/ 2 w 18"/>
                <a:gd name="T17" fmla="*/ 9 h 18"/>
                <a:gd name="T18" fmla="*/ 2 w 18"/>
                <a:gd name="T19" fmla="*/ 10 h 18"/>
                <a:gd name="T20" fmla="*/ 12 w 18"/>
                <a:gd name="T21" fmla="*/ 3 h 18"/>
                <a:gd name="T22" fmla="*/ 11 w 18"/>
                <a:gd name="T23" fmla="*/ 3 h 18"/>
                <a:gd name="T24" fmla="*/ 15 w 18"/>
                <a:gd name="T25" fmla="*/ 4 h 18"/>
                <a:gd name="T26" fmla="*/ 15 w 18"/>
                <a:gd name="T27" fmla="*/ 5 h 18"/>
                <a:gd name="T28" fmla="*/ 16 w 18"/>
                <a:gd name="T29" fmla="*/ 9 h 18"/>
                <a:gd name="T30" fmla="*/ 16 w 18"/>
                <a:gd name="T31" fmla="*/ 12 h 18"/>
                <a:gd name="T32" fmla="*/ 13 w 18"/>
                <a:gd name="T33" fmla="*/ 15 h 18"/>
                <a:gd name="T34" fmla="*/ 13 w 18"/>
                <a:gd name="T35" fmla="*/ 15 h 18"/>
                <a:gd name="T36" fmla="*/ 6 w 18"/>
                <a:gd name="T37" fmla="*/ 15 h 18"/>
                <a:gd name="T38" fmla="*/ 6 w 18"/>
                <a:gd name="T39" fmla="*/ 15 h 18"/>
                <a:gd name="T40" fmla="*/ 2 w 18"/>
                <a:gd name="T41" fmla="*/ 10 h 18"/>
                <a:gd name="T42" fmla="*/ 2 w 18"/>
                <a:gd name="T43" fmla="*/ 11 h 18"/>
                <a:gd name="T44" fmla="*/ 2 w 18"/>
                <a:gd name="T45" fmla="*/ 7 h 18"/>
                <a:gd name="T46" fmla="*/ 2 w 18"/>
                <a:gd name="T47" fmla="*/ 7 h 18"/>
                <a:gd name="T48" fmla="*/ 4 w 18"/>
                <a:gd name="T49" fmla="*/ 4 h 18"/>
                <a:gd name="T50" fmla="*/ 4 w 18"/>
                <a:gd name="T51" fmla="*/ 4 h 18"/>
                <a:gd name="T52" fmla="*/ 9 w 18"/>
                <a:gd name="T53" fmla="*/ 2 h 18"/>
                <a:gd name="T54" fmla="*/ 10 w 18"/>
                <a:gd name="T55" fmla="*/ 2 h 18"/>
                <a:gd name="T56" fmla="*/ 1 w 18"/>
                <a:gd name="T57" fmla="*/ 7 h 18"/>
                <a:gd name="T58" fmla="*/ 6 w 18"/>
                <a:gd name="T59" fmla="*/ 16 h 18"/>
                <a:gd name="T60" fmla="*/ 17 w 18"/>
                <a:gd name="T61" fmla="*/ 11 h 18"/>
                <a:gd name="T62" fmla="*/ 11 w 18"/>
                <a:gd name="T63" fmla="*/ 1 h 18"/>
                <a:gd name="T64" fmla="*/ 2 w 18"/>
                <a:gd name="T65" fmla="*/ 7 h 18"/>
                <a:gd name="T66" fmla="*/ 8 w 18"/>
                <a:gd name="T67" fmla="*/ 17 h 18"/>
                <a:gd name="T68" fmla="*/ 17 w 18"/>
                <a:gd name="T69" fmla="*/ 10 h 18"/>
                <a:gd name="T70" fmla="*/ 15 w 18"/>
                <a:gd name="T71" fmla="*/ 4 h 18"/>
                <a:gd name="T72" fmla="*/ 9 w 18"/>
                <a:gd name="T73" fmla="*/ 1 h 18"/>
                <a:gd name="T74" fmla="*/ 1 w 18"/>
                <a:gd name="T75" fmla="*/ 7 h 18"/>
                <a:gd name="T76" fmla="*/ 1 w 18"/>
                <a:gd name="T77" fmla="*/ 10 h 18"/>
                <a:gd name="T78" fmla="*/ 8 w 18"/>
                <a:gd name="T79" fmla="*/ 17 h 18"/>
                <a:gd name="T80" fmla="*/ 16 w 18"/>
                <a:gd name="T8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8">
                  <a:moveTo>
                    <a:pt x="16" y="10"/>
                  </a:moveTo>
                  <a:cubicBezTo>
                    <a:pt x="16" y="10"/>
                    <a:pt x="16" y="10"/>
                    <a:pt x="16" y="11"/>
                  </a:cubicBezTo>
                  <a:cubicBezTo>
                    <a:pt x="13" y="13"/>
                    <a:pt x="11" y="14"/>
                    <a:pt x="9" y="16"/>
                  </a:cubicBezTo>
                  <a:cubicBezTo>
                    <a:pt x="9" y="16"/>
                    <a:pt x="9" y="16"/>
                    <a:pt x="9" y="16"/>
                  </a:cubicBezTo>
                  <a:cubicBezTo>
                    <a:pt x="8" y="16"/>
                    <a:pt x="6" y="16"/>
                    <a:pt x="5" y="15"/>
                  </a:cubicBezTo>
                  <a:cubicBezTo>
                    <a:pt x="5" y="15"/>
                    <a:pt x="5" y="15"/>
                    <a:pt x="6" y="15"/>
                  </a:cubicBezTo>
                  <a:cubicBezTo>
                    <a:pt x="5" y="15"/>
                    <a:pt x="4" y="14"/>
                    <a:pt x="3" y="13"/>
                  </a:cubicBezTo>
                  <a:cubicBezTo>
                    <a:pt x="3" y="13"/>
                    <a:pt x="3" y="13"/>
                    <a:pt x="3" y="13"/>
                  </a:cubicBezTo>
                  <a:cubicBezTo>
                    <a:pt x="3" y="12"/>
                    <a:pt x="2" y="11"/>
                    <a:pt x="2" y="9"/>
                  </a:cubicBezTo>
                  <a:cubicBezTo>
                    <a:pt x="2" y="10"/>
                    <a:pt x="2" y="10"/>
                    <a:pt x="2" y="10"/>
                  </a:cubicBezTo>
                  <a:cubicBezTo>
                    <a:pt x="5" y="7"/>
                    <a:pt x="8" y="5"/>
                    <a:pt x="12" y="3"/>
                  </a:cubicBezTo>
                  <a:cubicBezTo>
                    <a:pt x="11" y="3"/>
                    <a:pt x="11" y="3"/>
                    <a:pt x="11" y="3"/>
                  </a:cubicBezTo>
                  <a:cubicBezTo>
                    <a:pt x="12" y="3"/>
                    <a:pt x="13" y="4"/>
                    <a:pt x="15" y="4"/>
                  </a:cubicBezTo>
                  <a:cubicBezTo>
                    <a:pt x="15" y="5"/>
                    <a:pt x="15" y="5"/>
                    <a:pt x="15" y="5"/>
                  </a:cubicBezTo>
                  <a:cubicBezTo>
                    <a:pt x="16" y="7"/>
                    <a:pt x="16" y="8"/>
                    <a:pt x="16" y="9"/>
                  </a:cubicBezTo>
                  <a:cubicBezTo>
                    <a:pt x="16" y="10"/>
                    <a:pt x="16" y="11"/>
                    <a:pt x="16" y="12"/>
                  </a:cubicBezTo>
                  <a:cubicBezTo>
                    <a:pt x="15" y="13"/>
                    <a:pt x="14" y="14"/>
                    <a:pt x="13" y="15"/>
                  </a:cubicBezTo>
                  <a:cubicBezTo>
                    <a:pt x="13" y="15"/>
                    <a:pt x="13" y="15"/>
                    <a:pt x="13" y="15"/>
                  </a:cubicBezTo>
                  <a:cubicBezTo>
                    <a:pt x="11" y="15"/>
                    <a:pt x="8" y="15"/>
                    <a:pt x="6" y="15"/>
                  </a:cubicBezTo>
                  <a:cubicBezTo>
                    <a:pt x="6" y="15"/>
                    <a:pt x="6" y="15"/>
                    <a:pt x="6" y="15"/>
                  </a:cubicBezTo>
                  <a:cubicBezTo>
                    <a:pt x="5" y="13"/>
                    <a:pt x="4" y="12"/>
                    <a:pt x="2" y="10"/>
                  </a:cubicBezTo>
                  <a:cubicBezTo>
                    <a:pt x="2" y="10"/>
                    <a:pt x="2" y="10"/>
                    <a:pt x="2" y="11"/>
                  </a:cubicBezTo>
                  <a:cubicBezTo>
                    <a:pt x="2" y="9"/>
                    <a:pt x="2" y="8"/>
                    <a:pt x="2" y="7"/>
                  </a:cubicBezTo>
                  <a:cubicBezTo>
                    <a:pt x="2" y="7"/>
                    <a:pt x="2" y="7"/>
                    <a:pt x="2" y="7"/>
                  </a:cubicBezTo>
                  <a:cubicBezTo>
                    <a:pt x="3" y="6"/>
                    <a:pt x="4" y="5"/>
                    <a:pt x="4" y="4"/>
                  </a:cubicBezTo>
                  <a:cubicBezTo>
                    <a:pt x="4" y="4"/>
                    <a:pt x="4" y="4"/>
                    <a:pt x="4" y="4"/>
                  </a:cubicBezTo>
                  <a:cubicBezTo>
                    <a:pt x="6" y="3"/>
                    <a:pt x="8" y="2"/>
                    <a:pt x="9" y="2"/>
                  </a:cubicBezTo>
                  <a:cubicBezTo>
                    <a:pt x="10" y="2"/>
                    <a:pt x="10" y="2"/>
                    <a:pt x="10" y="2"/>
                  </a:cubicBezTo>
                  <a:cubicBezTo>
                    <a:pt x="6" y="1"/>
                    <a:pt x="2" y="3"/>
                    <a:pt x="1" y="7"/>
                  </a:cubicBezTo>
                  <a:cubicBezTo>
                    <a:pt x="0" y="11"/>
                    <a:pt x="2" y="15"/>
                    <a:pt x="6" y="16"/>
                  </a:cubicBezTo>
                  <a:cubicBezTo>
                    <a:pt x="10" y="18"/>
                    <a:pt x="16" y="16"/>
                    <a:pt x="17" y="11"/>
                  </a:cubicBezTo>
                  <a:cubicBezTo>
                    <a:pt x="18" y="7"/>
                    <a:pt x="16" y="2"/>
                    <a:pt x="11" y="1"/>
                  </a:cubicBezTo>
                  <a:cubicBezTo>
                    <a:pt x="7" y="0"/>
                    <a:pt x="2" y="3"/>
                    <a:pt x="2" y="7"/>
                  </a:cubicBezTo>
                  <a:cubicBezTo>
                    <a:pt x="1" y="11"/>
                    <a:pt x="3" y="16"/>
                    <a:pt x="8" y="17"/>
                  </a:cubicBezTo>
                  <a:cubicBezTo>
                    <a:pt x="12" y="18"/>
                    <a:pt x="17" y="15"/>
                    <a:pt x="17" y="10"/>
                  </a:cubicBezTo>
                  <a:cubicBezTo>
                    <a:pt x="17" y="8"/>
                    <a:pt x="16" y="5"/>
                    <a:pt x="15" y="4"/>
                  </a:cubicBezTo>
                  <a:cubicBezTo>
                    <a:pt x="13" y="2"/>
                    <a:pt x="11" y="2"/>
                    <a:pt x="9" y="1"/>
                  </a:cubicBezTo>
                  <a:cubicBezTo>
                    <a:pt x="5" y="1"/>
                    <a:pt x="2" y="4"/>
                    <a:pt x="1" y="7"/>
                  </a:cubicBezTo>
                  <a:cubicBezTo>
                    <a:pt x="1" y="8"/>
                    <a:pt x="1" y="9"/>
                    <a:pt x="1" y="10"/>
                  </a:cubicBezTo>
                  <a:cubicBezTo>
                    <a:pt x="1" y="14"/>
                    <a:pt x="4" y="17"/>
                    <a:pt x="8" y="17"/>
                  </a:cubicBezTo>
                  <a:cubicBezTo>
                    <a:pt x="12" y="17"/>
                    <a:pt x="16" y="14"/>
                    <a:pt x="16" y="1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pic>
        <p:nvPicPr>
          <p:cNvPr id="19" name="图片 18">
            <a:extLst>
              <a:ext uri="{FF2B5EF4-FFF2-40B4-BE49-F238E27FC236}">
                <a16:creationId xmlns:a16="http://schemas.microsoft.com/office/drawing/2014/main" xmlns="" id="{BB9C927B-B72D-4CFD-B784-66CF336EB4FB}"/>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V="1">
            <a:off x="5246821" y="430658"/>
            <a:ext cx="1669784" cy="2053011"/>
          </a:xfrm>
          <a:prstGeom prst="rect">
            <a:avLst/>
          </a:prstGeom>
        </p:spPr>
      </p:pic>
      <p:sp>
        <p:nvSpPr>
          <p:cNvPr id="20" name="文本框 19">
            <a:extLst>
              <a:ext uri="{FF2B5EF4-FFF2-40B4-BE49-F238E27FC236}">
                <a16:creationId xmlns:a16="http://schemas.microsoft.com/office/drawing/2014/main" xmlns="" id="{2847948B-5271-4936-A251-BC133AE9E45C}"/>
              </a:ext>
            </a:extLst>
          </p:cNvPr>
          <p:cNvSpPr txBox="1"/>
          <p:nvPr/>
        </p:nvSpPr>
        <p:spPr>
          <a:xfrm>
            <a:off x="3693864" y="5051816"/>
            <a:ext cx="4804271" cy="70205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Fresh business general template</a:t>
            </a: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Applicable to enterprise introduction, summary report, sales marketing, chart </a:t>
            </a:r>
            <a:r>
              <a:rPr kumimoji="0" lang="en-US" altLang="zh-CN" sz="1050" b="0" i="0" u="none" strike="noStrike" kern="1200" cap="none" spc="0" normalizeH="0" baseline="0" noProof="0" dirty="0" err="1">
                <a:ln>
                  <a:noFill/>
                </a:ln>
                <a:solidFill>
                  <a:srgbClr val="515161"/>
                </a:solidFill>
                <a:effectLst/>
                <a:uLnTx/>
                <a:uFillTx/>
                <a:latin typeface="微软雅黑" pitchFamily="34" charset="-122"/>
                <a:ea typeface="微软雅黑" pitchFamily="34" charset="-122"/>
                <a:cs typeface="+mn-cs"/>
              </a:rPr>
              <a:t>dataa</a:t>
            </a:r>
            <a:endParaRPr kumimoji="0" lang="zh-CN" altLang="en-US" sz="105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endParaRPr>
          </a:p>
        </p:txBody>
      </p:sp>
      <p:sp>
        <p:nvSpPr>
          <p:cNvPr id="21" name="矩形 20">
            <a:extLst>
              <a:ext uri="{FF2B5EF4-FFF2-40B4-BE49-F238E27FC236}">
                <a16:creationId xmlns:a16="http://schemas.microsoft.com/office/drawing/2014/main" xmlns="" id="{B7E9B0A7-37CF-4BB6-A58B-37BB00EB1540}"/>
              </a:ext>
            </a:extLst>
          </p:cNvPr>
          <p:cNvSpPr/>
          <p:nvPr/>
        </p:nvSpPr>
        <p:spPr>
          <a:xfrm>
            <a:off x="4519510" y="4641344"/>
            <a:ext cx="3152979" cy="400110"/>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2000" b="0" i="0" u="none" strike="noStrike" kern="1200" cap="none" spc="0" normalizeH="0" baseline="0" noProof="0" dirty="0">
                <a:ln>
                  <a:noFill/>
                </a:ln>
                <a:solidFill>
                  <a:srgbClr val="515161"/>
                </a:solidFill>
                <a:effectLst/>
                <a:uLnTx/>
                <a:uFillTx/>
                <a:latin typeface="微软雅黑" pitchFamily="34" charset="-122"/>
                <a:ea typeface="微软雅黑" pitchFamily="34" charset="-122"/>
                <a:cs typeface="+mn-cs"/>
              </a:rPr>
              <a:t>Please add the title here</a:t>
            </a:r>
          </a:p>
        </p:txBody>
      </p:sp>
      <p:sp>
        <p:nvSpPr>
          <p:cNvPr id="22" name="TextBox 76">
            <a:extLst>
              <a:ext uri="{FF2B5EF4-FFF2-40B4-BE49-F238E27FC236}">
                <a16:creationId xmlns:a16="http://schemas.microsoft.com/office/drawing/2014/main" xmlns="" id="{2A4426B6-440B-4980-80C4-E0BF27642D7D}"/>
              </a:ext>
            </a:extLst>
          </p:cNvPr>
          <p:cNvSpPr txBox="1"/>
          <p:nvPr/>
        </p:nvSpPr>
        <p:spPr>
          <a:xfrm>
            <a:off x="4323048" y="4107762"/>
            <a:ext cx="35459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3" name="TextBox 76">
            <a:extLst>
              <a:ext uri="{FF2B5EF4-FFF2-40B4-BE49-F238E27FC236}">
                <a16:creationId xmlns:a16="http://schemas.microsoft.com/office/drawing/2014/main" xmlns="" id="{B2938346-6BA9-4C07-BBB4-44BF67439868}"/>
              </a:ext>
            </a:extLst>
          </p:cNvPr>
          <p:cNvSpPr txBox="1"/>
          <p:nvPr/>
        </p:nvSpPr>
        <p:spPr>
          <a:xfrm>
            <a:off x="4620275" y="3266403"/>
            <a:ext cx="2951449"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rPr>
              <a:t>Part   .02</a:t>
            </a:r>
            <a:endParaRPr kumimoji="0" lang="zh-CN" altLang="en-US" sz="4800" b="0" i="0" u="none" strike="noStrike" kern="1200" cap="none" spc="0" normalizeH="0" baseline="0" noProof="0" dirty="0">
              <a:ln>
                <a:noFill/>
              </a:ln>
              <a:solidFill>
                <a:srgbClr val="1BA271"/>
              </a:solidFill>
              <a:effectLst/>
              <a:uLnTx/>
              <a:uFillTx/>
              <a:latin typeface="方正卡通简体" panose="03000509000000000000" pitchFamily="65" charset="-122"/>
              <a:ea typeface="方正卡通简体" panose="03000509000000000000" pitchFamily="65" charset="-122"/>
              <a:cs typeface="+mn-cs"/>
            </a:endParaRPr>
          </a:p>
        </p:txBody>
      </p:sp>
    </p:spTree>
    <p:extLst>
      <p:ext uri="{BB962C8B-B14F-4D97-AF65-F5344CB8AC3E}">
        <p14:creationId xmlns:p14="http://schemas.microsoft.com/office/powerpoint/2010/main" val="20898903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grpSp>
        <p:nvGrpSpPr>
          <p:cNvPr id="57" name="组合 56">
            <a:extLst>
              <a:ext uri="{FF2B5EF4-FFF2-40B4-BE49-F238E27FC236}">
                <a16:creationId xmlns:a16="http://schemas.microsoft.com/office/drawing/2014/main" xmlns="" id="{76D6BA28-A927-43BB-876D-F6F35812EAEE}"/>
              </a:ext>
            </a:extLst>
          </p:cNvPr>
          <p:cNvGrpSpPr/>
          <p:nvPr/>
        </p:nvGrpSpPr>
        <p:grpSpPr>
          <a:xfrm>
            <a:off x="1988834" y="2036190"/>
            <a:ext cx="2205808" cy="3861110"/>
            <a:chOff x="1862138" y="1722437"/>
            <a:chExt cx="2779711" cy="4865688"/>
          </a:xfrm>
        </p:grpSpPr>
        <p:sp>
          <p:nvSpPr>
            <p:cNvPr id="10" name="Freeform 6">
              <a:extLst>
                <a:ext uri="{FF2B5EF4-FFF2-40B4-BE49-F238E27FC236}">
                  <a16:creationId xmlns:a16="http://schemas.microsoft.com/office/drawing/2014/main" xmlns="" id="{FE2517A7-8B85-4ABA-9270-FCC26119B927}"/>
                </a:ext>
              </a:extLst>
            </p:cNvPr>
            <p:cNvSpPr>
              <a:spLocks/>
            </p:cNvSpPr>
            <p:nvPr/>
          </p:nvSpPr>
          <p:spPr bwMode="auto">
            <a:xfrm>
              <a:off x="3165475" y="1906587"/>
              <a:ext cx="80962" cy="80963"/>
            </a:xfrm>
            <a:custGeom>
              <a:avLst/>
              <a:gdLst>
                <a:gd name="T0" fmla="*/ 4 w 34"/>
                <a:gd name="T1" fmla="*/ 18 h 34"/>
                <a:gd name="T2" fmla="*/ 16 w 34"/>
                <a:gd name="T3" fmla="*/ 30 h 34"/>
                <a:gd name="T4" fmla="*/ 30 w 34"/>
                <a:gd name="T5" fmla="*/ 30 h 34"/>
                <a:gd name="T6" fmla="*/ 30 w 34"/>
                <a:gd name="T7" fmla="*/ 16 h 34"/>
                <a:gd name="T8" fmla="*/ 18 w 34"/>
                <a:gd name="T9" fmla="*/ 4 h 34"/>
                <a:gd name="T10" fmla="*/ 4 w 34"/>
                <a:gd name="T11" fmla="*/ 4 h 34"/>
                <a:gd name="T12" fmla="*/ 4 w 34"/>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34" h="34">
                  <a:moveTo>
                    <a:pt x="4" y="18"/>
                  </a:moveTo>
                  <a:cubicBezTo>
                    <a:pt x="8" y="22"/>
                    <a:pt x="12" y="26"/>
                    <a:pt x="16" y="30"/>
                  </a:cubicBezTo>
                  <a:cubicBezTo>
                    <a:pt x="20" y="34"/>
                    <a:pt x="26" y="34"/>
                    <a:pt x="30" y="30"/>
                  </a:cubicBezTo>
                  <a:cubicBezTo>
                    <a:pt x="34" y="26"/>
                    <a:pt x="34" y="20"/>
                    <a:pt x="30" y="16"/>
                  </a:cubicBezTo>
                  <a:cubicBezTo>
                    <a:pt x="26" y="12"/>
                    <a:pt x="22" y="8"/>
                    <a:pt x="18" y="4"/>
                  </a:cubicBezTo>
                  <a:cubicBezTo>
                    <a:pt x="14" y="0"/>
                    <a:pt x="8" y="0"/>
                    <a:pt x="4" y="4"/>
                  </a:cubicBezTo>
                  <a:cubicBezTo>
                    <a:pt x="0" y="8"/>
                    <a:pt x="0" y="14"/>
                    <a:pt x="4" y="18"/>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7">
              <a:extLst>
                <a:ext uri="{FF2B5EF4-FFF2-40B4-BE49-F238E27FC236}">
                  <a16:creationId xmlns:a16="http://schemas.microsoft.com/office/drawing/2014/main" xmlns="" id="{54DF1926-4AE7-4235-A79C-D2E44D99254E}"/>
                </a:ext>
              </a:extLst>
            </p:cNvPr>
            <p:cNvSpPr>
              <a:spLocks/>
            </p:cNvSpPr>
            <p:nvPr/>
          </p:nvSpPr>
          <p:spPr bwMode="auto">
            <a:xfrm>
              <a:off x="3251200" y="1735137"/>
              <a:ext cx="80962" cy="80963"/>
            </a:xfrm>
            <a:custGeom>
              <a:avLst/>
              <a:gdLst>
                <a:gd name="T0" fmla="*/ 16 w 34"/>
                <a:gd name="T1" fmla="*/ 4 h 34"/>
                <a:gd name="T2" fmla="*/ 4 w 34"/>
                <a:gd name="T3" fmla="*/ 16 h 34"/>
                <a:gd name="T4" fmla="*/ 4 w 34"/>
                <a:gd name="T5" fmla="*/ 30 h 34"/>
                <a:gd name="T6" fmla="*/ 18 w 34"/>
                <a:gd name="T7" fmla="*/ 30 h 34"/>
                <a:gd name="T8" fmla="*/ 30 w 34"/>
                <a:gd name="T9" fmla="*/ 18 h 34"/>
                <a:gd name="T10" fmla="*/ 30 w 34"/>
                <a:gd name="T11" fmla="*/ 4 h 34"/>
                <a:gd name="T12" fmla="*/ 16 w 34"/>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34" h="34">
                  <a:moveTo>
                    <a:pt x="16" y="4"/>
                  </a:moveTo>
                  <a:cubicBezTo>
                    <a:pt x="12" y="8"/>
                    <a:pt x="8" y="12"/>
                    <a:pt x="4" y="16"/>
                  </a:cubicBezTo>
                  <a:cubicBezTo>
                    <a:pt x="0" y="20"/>
                    <a:pt x="0" y="26"/>
                    <a:pt x="4" y="30"/>
                  </a:cubicBezTo>
                  <a:cubicBezTo>
                    <a:pt x="8" y="34"/>
                    <a:pt x="14" y="34"/>
                    <a:pt x="18" y="30"/>
                  </a:cubicBezTo>
                  <a:cubicBezTo>
                    <a:pt x="22" y="26"/>
                    <a:pt x="26" y="22"/>
                    <a:pt x="30" y="18"/>
                  </a:cubicBezTo>
                  <a:cubicBezTo>
                    <a:pt x="34" y="14"/>
                    <a:pt x="34" y="8"/>
                    <a:pt x="30" y="4"/>
                  </a:cubicBezTo>
                  <a:cubicBezTo>
                    <a:pt x="26" y="0"/>
                    <a:pt x="20" y="0"/>
                    <a:pt x="16"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
              <a:extLst>
                <a:ext uri="{FF2B5EF4-FFF2-40B4-BE49-F238E27FC236}">
                  <a16:creationId xmlns:a16="http://schemas.microsoft.com/office/drawing/2014/main" xmlns="" id="{BF6AC0EB-DAB9-42B9-B96A-3F755A9D5579}"/>
                </a:ext>
              </a:extLst>
            </p:cNvPr>
            <p:cNvSpPr>
              <a:spLocks/>
            </p:cNvSpPr>
            <p:nvPr/>
          </p:nvSpPr>
          <p:spPr bwMode="auto">
            <a:xfrm>
              <a:off x="3983037" y="5418137"/>
              <a:ext cx="409575" cy="955675"/>
            </a:xfrm>
            <a:custGeom>
              <a:avLst/>
              <a:gdLst>
                <a:gd name="T0" fmla="*/ 8 w 172"/>
                <a:gd name="T1" fmla="*/ 32 h 401"/>
                <a:gd name="T2" fmla="*/ 90 w 172"/>
                <a:gd name="T3" fmla="*/ 339 h 401"/>
                <a:gd name="T4" fmla="*/ 110 w 172"/>
                <a:gd name="T5" fmla="*/ 336 h 401"/>
                <a:gd name="T6" fmla="*/ 74 w 172"/>
                <a:gd name="T7" fmla="*/ 12 h 401"/>
                <a:gd name="T8" fmla="*/ 56 w 172"/>
                <a:gd name="T9" fmla="*/ 20 h 401"/>
                <a:gd name="T10" fmla="*/ 139 w 172"/>
                <a:gd name="T11" fmla="*/ 306 h 401"/>
                <a:gd name="T12" fmla="*/ 158 w 172"/>
                <a:gd name="T13" fmla="*/ 300 h 401"/>
                <a:gd name="T14" fmla="*/ 134 w 172"/>
                <a:gd name="T15" fmla="*/ 63 h 401"/>
                <a:gd name="T16" fmla="*/ 115 w 172"/>
                <a:gd name="T17" fmla="*/ 66 h 401"/>
                <a:gd name="T18" fmla="*/ 151 w 172"/>
                <a:gd name="T19" fmla="*/ 330 h 401"/>
                <a:gd name="T20" fmla="*/ 170 w 172"/>
                <a:gd name="T21" fmla="*/ 324 h 401"/>
                <a:gd name="T22" fmla="*/ 122 w 172"/>
                <a:gd name="T23" fmla="*/ 48 h 401"/>
                <a:gd name="T24" fmla="*/ 103 w 172"/>
                <a:gd name="T25" fmla="*/ 54 h 401"/>
                <a:gd name="T26" fmla="*/ 90 w 172"/>
                <a:gd name="T27" fmla="*/ 387 h 401"/>
                <a:gd name="T28" fmla="*/ 110 w 172"/>
                <a:gd name="T29" fmla="*/ 384 h 401"/>
                <a:gd name="T30" fmla="*/ 109 w 172"/>
                <a:gd name="T31" fmla="*/ 343 h 401"/>
                <a:gd name="T32" fmla="*/ 113 w 172"/>
                <a:gd name="T33" fmla="*/ 330 h 401"/>
                <a:gd name="T34" fmla="*/ 114 w 172"/>
                <a:gd name="T35" fmla="*/ 323 h 401"/>
                <a:gd name="T36" fmla="*/ 104 w 172"/>
                <a:gd name="T37" fmla="*/ 320 h 401"/>
                <a:gd name="T38" fmla="*/ 102 w 172"/>
                <a:gd name="T39" fmla="*/ 315 h 401"/>
                <a:gd name="T40" fmla="*/ 122 w 172"/>
                <a:gd name="T41" fmla="*/ 315 h 401"/>
                <a:gd name="T42" fmla="*/ 119 w 172"/>
                <a:gd name="T43" fmla="*/ 306 h 401"/>
                <a:gd name="T44" fmla="*/ 109 w 172"/>
                <a:gd name="T45" fmla="*/ 304 h 401"/>
                <a:gd name="T46" fmla="*/ 93 w 172"/>
                <a:gd name="T47" fmla="*/ 328 h 401"/>
                <a:gd name="T48" fmla="*/ 91 w 172"/>
                <a:gd name="T49" fmla="*/ 390 h 401"/>
                <a:gd name="T50" fmla="*/ 110 w 172"/>
                <a:gd name="T51" fmla="*/ 387 h 401"/>
                <a:gd name="T52" fmla="*/ 122 w 172"/>
                <a:gd name="T53" fmla="*/ 48 h 401"/>
                <a:gd name="T54" fmla="*/ 103 w 172"/>
                <a:gd name="T55" fmla="*/ 54 h 401"/>
                <a:gd name="T56" fmla="*/ 151 w 172"/>
                <a:gd name="T57" fmla="*/ 330 h 401"/>
                <a:gd name="T58" fmla="*/ 170 w 172"/>
                <a:gd name="T59" fmla="*/ 324 h 401"/>
                <a:gd name="T60" fmla="*/ 134 w 172"/>
                <a:gd name="T61" fmla="*/ 60 h 401"/>
                <a:gd name="T62" fmla="*/ 114 w 172"/>
                <a:gd name="T63" fmla="*/ 63 h 401"/>
                <a:gd name="T64" fmla="*/ 139 w 172"/>
                <a:gd name="T65" fmla="*/ 306 h 401"/>
                <a:gd name="T66" fmla="*/ 158 w 172"/>
                <a:gd name="T67" fmla="*/ 300 h 401"/>
                <a:gd name="T68" fmla="*/ 73 w 172"/>
                <a:gd name="T69" fmla="*/ 10 h 401"/>
                <a:gd name="T70" fmla="*/ 55 w 172"/>
                <a:gd name="T71" fmla="*/ 18 h 401"/>
                <a:gd name="T72" fmla="*/ 91 w 172"/>
                <a:gd name="T73" fmla="*/ 342 h 401"/>
                <a:gd name="T74" fmla="*/ 110 w 172"/>
                <a:gd name="T75" fmla="*/ 339 h 401"/>
                <a:gd name="T76" fmla="*/ 25 w 172"/>
                <a:gd name="T77" fmla="*/ 22 h 401"/>
                <a:gd name="T78" fmla="*/ 8 w 172"/>
                <a:gd name="T79" fmla="*/ 32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401">
                  <a:moveTo>
                    <a:pt x="8" y="32"/>
                  </a:moveTo>
                  <a:cubicBezTo>
                    <a:pt x="69" y="120"/>
                    <a:pt x="77" y="236"/>
                    <a:pt x="90" y="339"/>
                  </a:cubicBezTo>
                  <a:cubicBezTo>
                    <a:pt x="97" y="338"/>
                    <a:pt x="103" y="337"/>
                    <a:pt x="110" y="336"/>
                  </a:cubicBezTo>
                  <a:cubicBezTo>
                    <a:pt x="87" y="230"/>
                    <a:pt x="99" y="119"/>
                    <a:pt x="74" y="12"/>
                  </a:cubicBezTo>
                  <a:cubicBezTo>
                    <a:pt x="68" y="15"/>
                    <a:pt x="62" y="18"/>
                    <a:pt x="56" y="20"/>
                  </a:cubicBezTo>
                  <a:cubicBezTo>
                    <a:pt x="104" y="108"/>
                    <a:pt x="104" y="213"/>
                    <a:pt x="139" y="306"/>
                  </a:cubicBezTo>
                  <a:cubicBezTo>
                    <a:pt x="143" y="318"/>
                    <a:pt x="160" y="313"/>
                    <a:pt x="158" y="300"/>
                  </a:cubicBezTo>
                  <a:cubicBezTo>
                    <a:pt x="146" y="222"/>
                    <a:pt x="135" y="143"/>
                    <a:pt x="134" y="63"/>
                  </a:cubicBezTo>
                  <a:cubicBezTo>
                    <a:pt x="128" y="64"/>
                    <a:pt x="121" y="65"/>
                    <a:pt x="115" y="66"/>
                  </a:cubicBezTo>
                  <a:cubicBezTo>
                    <a:pt x="136" y="153"/>
                    <a:pt x="138" y="242"/>
                    <a:pt x="151" y="330"/>
                  </a:cubicBezTo>
                  <a:cubicBezTo>
                    <a:pt x="157" y="328"/>
                    <a:pt x="163" y="326"/>
                    <a:pt x="170" y="324"/>
                  </a:cubicBezTo>
                  <a:cubicBezTo>
                    <a:pt x="145" y="234"/>
                    <a:pt x="144" y="139"/>
                    <a:pt x="122" y="48"/>
                  </a:cubicBezTo>
                  <a:cubicBezTo>
                    <a:pt x="119" y="36"/>
                    <a:pt x="100" y="41"/>
                    <a:pt x="103" y="54"/>
                  </a:cubicBezTo>
                  <a:cubicBezTo>
                    <a:pt x="126" y="164"/>
                    <a:pt x="103" y="277"/>
                    <a:pt x="90" y="387"/>
                  </a:cubicBezTo>
                  <a:cubicBezTo>
                    <a:pt x="97" y="386"/>
                    <a:pt x="103" y="385"/>
                    <a:pt x="110" y="384"/>
                  </a:cubicBezTo>
                  <a:cubicBezTo>
                    <a:pt x="106" y="370"/>
                    <a:pt x="106" y="357"/>
                    <a:pt x="109" y="343"/>
                  </a:cubicBezTo>
                  <a:cubicBezTo>
                    <a:pt x="110" y="338"/>
                    <a:pt x="112" y="334"/>
                    <a:pt x="113" y="330"/>
                  </a:cubicBezTo>
                  <a:cubicBezTo>
                    <a:pt x="115" y="324"/>
                    <a:pt x="120" y="321"/>
                    <a:pt x="114" y="323"/>
                  </a:cubicBezTo>
                  <a:cubicBezTo>
                    <a:pt x="111" y="322"/>
                    <a:pt x="108" y="321"/>
                    <a:pt x="104" y="320"/>
                  </a:cubicBezTo>
                  <a:cubicBezTo>
                    <a:pt x="104" y="319"/>
                    <a:pt x="103" y="317"/>
                    <a:pt x="102" y="315"/>
                  </a:cubicBezTo>
                  <a:cubicBezTo>
                    <a:pt x="104" y="328"/>
                    <a:pt x="124" y="328"/>
                    <a:pt x="122" y="315"/>
                  </a:cubicBezTo>
                  <a:cubicBezTo>
                    <a:pt x="122" y="311"/>
                    <a:pt x="121" y="309"/>
                    <a:pt x="119" y="306"/>
                  </a:cubicBezTo>
                  <a:cubicBezTo>
                    <a:pt x="116" y="303"/>
                    <a:pt x="112" y="303"/>
                    <a:pt x="109" y="304"/>
                  </a:cubicBezTo>
                  <a:cubicBezTo>
                    <a:pt x="99" y="306"/>
                    <a:pt x="95" y="320"/>
                    <a:pt x="93" y="328"/>
                  </a:cubicBezTo>
                  <a:cubicBezTo>
                    <a:pt x="86" y="348"/>
                    <a:pt x="85" y="370"/>
                    <a:pt x="91" y="390"/>
                  </a:cubicBezTo>
                  <a:cubicBezTo>
                    <a:pt x="94" y="401"/>
                    <a:pt x="109" y="398"/>
                    <a:pt x="110" y="387"/>
                  </a:cubicBezTo>
                  <a:cubicBezTo>
                    <a:pt x="123" y="275"/>
                    <a:pt x="146" y="161"/>
                    <a:pt x="122" y="48"/>
                  </a:cubicBezTo>
                  <a:cubicBezTo>
                    <a:pt x="115" y="50"/>
                    <a:pt x="109" y="52"/>
                    <a:pt x="103" y="54"/>
                  </a:cubicBezTo>
                  <a:cubicBezTo>
                    <a:pt x="125" y="145"/>
                    <a:pt x="125" y="240"/>
                    <a:pt x="151" y="330"/>
                  </a:cubicBezTo>
                  <a:cubicBezTo>
                    <a:pt x="154" y="343"/>
                    <a:pt x="172" y="337"/>
                    <a:pt x="170" y="324"/>
                  </a:cubicBezTo>
                  <a:cubicBezTo>
                    <a:pt x="158" y="236"/>
                    <a:pt x="155" y="147"/>
                    <a:pt x="134" y="60"/>
                  </a:cubicBezTo>
                  <a:cubicBezTo>
                    <a:pt x="131" y="49"/>
                    <a:pt x="114" y="52"/>
                    <a:pt x="114" y="63"/>
                  </a:cubicBezTo>
                  <a:cubicBezTo>
                    <a:pt x="115" y="145"/>
                    <a:pt x="127" y="225"/>
                    <a:pt x="139" y="306"/>
                  </a:cubicBezTo>
                  <a:cubicBezTo>
                    <a:pt x="145" y="304"/>
                    <a:pt x="151" y="302"/>
                    <a:pt x="158" y="300"/>
                  </a:cubicBezTo>
                  <a:cubicBezTo>
                    <a:pt x="123" y="206"/>
                    <a:pt x="122" y="100"/>
                    <a:pt x="73" y="10"/>
                  </a:cubicBezTo>
                  <a:cubicBezTo>
                    <a:pt x="67" y="0"/>
                    <a:pt x="52" y="7"/>
                    <a:pt x="55" y="18"/>
                  </a:cubicBezTo>
                  <a:cubicBezTo>
                    <a:pt x="80" y="124"/>
                    <a:pt x="68" y="235"/>
                    <a:pt x="91" y="342"/>
                  </a:cubicBezTo>
                  <a:cubicBezTo>
                    <a:pt x="93" y="353"/>
                    <a:pt x="112" y="350"/>
                    <a:pt x="110" y="339"/>
                  </a:cubicBezTo>
                  <a:cubicBezTo>
                    <a:pt x="97" y="232"/>
                    <a:pt x="88" y="113"/>
                    <a:pt x="25" y="22"/>
                  </a:cubicBezTo>
                  <a:cubicBezTo>
                    <a:pt x="17" y="12"/>
                    <a:pt x="0" y="22"/>
                    <a:pt x="8" y="32"/>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9">
              <a:extLst>
                <a:ext uri="{FF2B5EF4-FFF2-40B4-BE49-F238E27FC236}">
                  <a16:creationId xmlns:a16="http://schemas.microsoft.com/office/drawing/2014/main" xmlns="" id="{7C68EAE0-F3E3-428C-9CCE-14E88FF641BA}"/>
                </a:ext>
              </a:extLst>
            </p:cNvPr>
            <p:cNvSpPr>
              <a:spLocks/>
            </p:cNvSpPr>
            <p:nvPr/>
          </p:nvSpPr>
          <p:spPr bwMode="auto">
            <a:xfrm>
              <a:off x="3333750" y="5618162"/>
              <a:ext cx="454025" cy="901700"/>
            </a:xfrm>
            <a:custGeom>
              <a:avLst/>
              <a:gdLst>
                <a:gd name="T0" fmla="*/ 22 w 190"/>
                <a:gd name="T1" fmla="*/ 60 h 378"/>
                <a:gd name="T2" fmla="*/ 21 w 190"/>
                <a:gd name="T3" fmla="*/ 60 h 378"/>
                <a:gd name="T4" fmla="*/ 14 w 190"/>
                <a:gd name="T5" fmla="*/ 67 h 378"/>
                <a:gd name="T6" fmla="*/ 14 w 190"/>
                <a:gd name="T7" fmla="*/ 67 h 378"/>
                <a:gd name="T8" fmla="*/ 4 w 190"/>
                <a:gd name="T9" fmla="*/ 64 h 378"/>
                <a:gd name="T10" fmla="*/ 3 w 190"/>
                <a:gd name="T11" fmla="*/ 64 h 378"/>
                <a:gd name="T12" fmla="*/ 7 w 190"/>
                <a:gd name="T13" fmla="*/ 72 h 378"/>
                <a:gd name="T14" fmla="*/ 15 w 190"/>
                <a:gd name="T15" fmla="*/ 99 h 378"/>
                <a:gd name="T16" fmla="*/ 40 w 190"/>
                <a:gd name="T17" fmla="*/ 177 h 378"/>
                <a:gd name="T18" fmla="*/ 74 w 190"/>
                <a:gd name="T19" fmla="*/ 327 h 378"/>
                <a:gd name="T20" fmla="*/ 94 w 190"/>
                <a:gd name="T21" fmla="*/ 327 h 378"/>
                <a:gd name="T22" fmla="*/ 58 w 190"/>
                <a:gd name="T23" fmla="*/ 15 h 378"/>
                <a:gd name="T24" fmla="*/ 38 w 190"/>
                <a:gd name="T25" fmla="*/ 18 h 378"/>
                <a:gd name="T26" fmla="*/ 110 w 190"/>
                <a:gd name="T27" fmla="*/ 318 h 378"/>
                <a:gd name="T28" fmla="*/ 130 w 190"/>
                <a:gd name="T29" fmla="*/ 315 h 378"/>
                <a:gd name="T30" fmla="*/ 82 w 190"/>
                <a:gd name="T31" fmla="*/ 12 h 378"/>
                <a:gd name="T32" fmla="*/ 65 w 190"/>
                <a:gd name="T33" fmla="*/ 22 h 378"/>
                <a:gd name="T34" fmla="*/ 146 w 190"/>
                <a:gd name="T35" fmla="*/ 294 h 378"/>
                <a:gd name="T36" fmla="*/ 166 w 190"/>
                <a:gd name="T37" fmla="*/ 291 h 378"/>
                <a:gd name="T38" fmla="*/ 154 w 190"/>
                <a:gd name="T39" fmla="*/ 60 h 378"/>
                <a:gd name="T40" fmla="*/ 134 w 190"/>
                <a:gd name="T41" fmla="*/ 66 h 378"/>
                <a:gd name="T42" fmla="*/ 158 w 190"/>
                <a:gd name="T43" fmla="*/ 315 h 378"/>
                <a:gd name="T44" fmla="*/ 178 w 190"/>
                <a:gd name="T45" fmla="*/ 312 h 378"/>
                <a:gd name="T46" fmla="*/ 142 w 190"/>
                <a:gd name="T47" fmla="*/ 48 h 378"/>
                <a:gd name="T48" fmla="*/ 122 w 190"/>
                <a:gd name="T49" fmla="*/ 54 h 378"/>
                <a:gd name="T50" fmla="*/ 170 w 190"/>
                <a:gd name="T51" fmla="*/ 351 h 378"/>
                <a:gd name="T52" fmla="*/ 177 w 190"/>
                <a:gd name="T53" fmla="*/ 341 h 378"/>
                <a:gd name="T54" fmla="*/ 95 w 190"/>
                <a:gd name="T55" fmla="*/ 340 h 378"/>
                <a:gd name="T56" fmla="*/ 103 w 190"/>
                <a:gd name="T57" fmla="*/ 274 h 378"/>
                <a:gd name="T58" fmla="*/ 89 w 190"/>
                <a:gd name="T59" fmla="*/ 260 h 378"/>
                <a:gd name="T60" fmla="*/ 75 w 190"/>
                <a:gd name="T61" fmla="*/ 350 h 378"/>
                <a:gd name="T62" fmla="*/ 183 w 190"/>
                <a:gd name="T63" fmla="*/ 361 h 378"/>
                <a:gd name="T64" fmla="*/ 190 w 190"/>
                <a:gd name="T65" fmla="*/ 351 h 378"/>
                <a:gd name="T66" fmla="*/ 142 w 190"/>
                <a:gd name="T67" fmla="*/ 48 h 378"/>
                <a:gd name="T68" fmla="*/ 122 w 190"/>
                <a:gd name="T69" fmla="*/ 54 h 378"/>
                <a:gd name="T70" fmla="*/ 158 w 190"/>
                <a:gd name="T71" fmla="*/ 318 h 378"/>
                <a:gd name="T72" fmla="*/ 178 w 190"/>
                <a:gd name="T73" fmla="*/ 315 h 378"/>
                <a:gd name="T74" fmla="*/ 154 w 190"/>
                <a:gd name="T75" fmla="*/ 60 h 378"/>
                <a:gd name="T76" fmla="*/ 134 w 190"/>
                <a:gd name="T77" fmla="*/ 66 h 378"/>
                <a:gd name="T78" fmla="*/ 146 w 190"/>
                <a:gd name="T79" fmla="*/ 291 h 378"/>
                <a:gd name="T80" fmla="*/ 166 w 190"/>
                <a:gd name="T81" fmla="*/ 288 h 378"/>
                <a:gd name="T82" fmla="*/ 79 w 190"/>
                <a:gd name="T83" fmla="*/ 8 h 378"/>
                <a:gd name="T84" fmla="*/ 62 w 190"/>
                <a:gd name="T85" fmla="*/ 18 h 378"/>
                <a:gd name="T86" fmla="*/ 110 w 190"/>
                <a:gd name="T87" fmla="*/ 315 h 378"/>
                <a:gd name="T88" fmla="*/ 130 w 190"/>
                <a:gd name="T89" fmla="*/ 312 h 378"/>
                <a:gd name="T90" fmla="*/ 58 w 190"/>
                <a:gd name="T91" fmla="*/ 12 h 378"/>
                <a:gd name="T92" fmla="*/ 38 w 190"/>
                <a:gd name="T93" fmla="*/ 15 h 378"/>
                <a:gd name="T94" fmla="*/ 74 w 190"/>
                <a:gd name="T95" fmla="*/ 327 h 378"/>
                <a:gd name="T96" fmla="*/ 94 w 190"/>
                <a:gd name="T97" fmla="*/ 327 h 378"/>
                <a:gd name="T98" fmla="*/ 83 w 190"/>
                <a:gd name="T99" fmla="*/ 259 h 378"/>
                <a:gd name="T100" fmla="*/ 56 w 190"/>
                <a:gd name="T101" fmla="*/ 160 h 378"/>
                <a:gd name="T102" fmla="*/ 29 w 190"/>
                <a:gd name="T103" fmla="*/ 77 h 378"/>
                <a:gd name="T104" fmla="*/ 8 w 190"/>
                <a:gd name="T105" fmla="*/ 47 h 378"/>
                <a:gd name="T106" fmla="*/ 1 w 190"/>
                <a:gd name="T107" fmla="*/ 54 h 378"/>
                <a:gd name="T108" fmla="*/ 2 w 190"/>
                <a:gd name="T109" fmla="*/ 66 h 378"/>
                <a:gd name="T110" fmla="*/ 22 w 190"/>
                <a:gd name="T111" fmla="*/ 6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378">
                  <a:moveTo>
                    <a:pt x="22" y="60"/>
                  </a:moveTo>
                  <a:cubicBezTo>
                    <a:pt x="21" y="56"/>
                    <a:pt x="22" y="55"/>
                    <a:pt x="21" y="60"/>
                  </a:cubicBezTo>
                  <a:cubicBezTo>
                    <a:pt x="18" y="62"/>
                    <a:pt x="16" y="64"/>
                    <a:pt x="14" y="67"/>
                  </a:cubicBezTo>
                  <a:cubicBezTo>
                    <a:pt x="14" y="67"/>
                    <a:pt x="14" y="67"/>
                    <a:pt x="14" y="67"/>
                  </a:cubicBezTo>
                  <a:cubicBezTo>
                    <a:pt x="10" y="66"/>
                    <a:pt x="7" y="65"/>
                    <a:pt x="4" y="64"/>
                  </a:cubicBezTo>
                  <a:cubicBezTo>
                    <a:pt x="2" y="62"/>
                    <a:pt x="3" y="63"/>
                    <a:pt x="3" y="64"/>
                  </a:cubicBezTo>
                  <a:cubicBezTo>
                    <a:pt x="5" y="67"/>
                    <a:pt x="6" y="69"/>
                    <a:pt x="7" y="72"/>
                  </a:cubicBezTo>
                  <a:cubicBezTo>
                    <a:pt x="10" y="81"/>
                    <a:pt x="13" y="90"/>
                    <a:pt x="15" y="99"/>
                  </a:cubicBezTo>
                  <a:cubicBezTo>
                    <a:pt x="24" y="125"/>
                    <a:pt x="32" y="151"/>
                    <a:pt x="40" y="177"/>
                  </a:cubicBezTo>
                  <a:cubicBezTo>
                    <a:pt x="54" y="224"/>
                    <a:pt x="73" y="277"/>
                    <a:pt x="74" y="327"/>
                  </a:cubicBezTo>
                  <a:cubicBezTo>
                    <a:pt x="74" y="340"/>
                    <a:pt x="94" y="340"/>
                    <a:pt x="94" y="327"/>
                  </a:cubicBezTo>
                  <a:cubicBezTo>
                    <a:pt x="94" y="222"/>
                    <a:pt x="70" y="119"/>
                    <a:pt x="58" y="15"/>
                  </a:cubicBezTo>
                  <a:cubicBezTo>
                    <a:pt x="52" y="16"/>
                    <a:pt x="45" y="17"/>
                    <a:pt x="38" y="18"/>
                  </a:cubicBezTo>
                  <a:cubicBezTo>
                    <a:pt x="63" y="118"/>
                    <a:pt x="86" y="218"/>
                    <a:pt x="110" y="318"/>
                  </a:cubicBezTo>
                  <a:cubicBezTo>
                    <a:pt x="113" y="329"/>
                    <a:pt x="130" y="326"/>
                    <a:pt x="130" y="315"/>
                  </a:cubicBezTo>
                  <a:cubicBezTo>
                    <a:pt x="130" y="212"/>
                    <a:pt x="107" y="112"/>
                    <a:pt x="82" y="12"/>
                  </a:cubicBezTo>
                  <a:cubicBezTo>
                    <a:pt x="76" y="16"/>
                    <a:pt x="71" y="19"/>
                    <a:pt x="65" y="22"/>
                  </a:cubicBezTo>
                  <a:cubicBezTo>
                    <a:pt x="126" y="97"/>
                    <a:pt x="125" y="204"/>
                    <a:pt x="146" y="294"/>
                  </a:cubicBezTo>
                  <a:cubicBezTo>
                    <a:pt x="149" y="305"/>
                    <a:pt x="166" y="302"/>
                    <a:pt x="166" y="291"/>
                  </a:cubicBezTo>
                  <a:cubicBezTo>
                    <a:pt x="166" y="214"/>
                    <a:pt x="166" y="137"/>
                    <a:pt x="154" y="60"/>
                  </a:cubicBezTo>
                  <a:cubicBezTo>
                    <a:pt x="147" y="62"/>
                    <a:pt x="141" y="64"/>
                    <a:pt x="134" y="66"/>
                  </a:cubicBezTo>
                  <a:cubicBezTo>
                    <a:pt x="150" y="147"/>
                    <a:pt x="158" y="232"/>
                    <a:pt x="158" y="315"/>
                  </a:cubicBezTo>
                  <a:cubicBezTo>
                    <a:pt x="165" y="314"/>
                    <a:pt x="171" y="313"/>
                    <a:pt x="178" y="312"/>
                  </a:cubicBezTo>
                  <a:cubicBezTo>
                    <a:pt x="165" y="225"/>
                    <a:pt x="154" y="136"/>
                    <a:pt x="142" y="48"/>
                  </a:cubicBezTo>
                  <a:cubicBezTo>
                    <a:pt x="135" y="50"/>
                    <a:pt x="129" y="52"/>
                    <a:pt x="122" y="54"/>
                  </a:cubicBezTo>
                  <a:cubicBezTo>
                    <a:pt x="147" y="151"/>
                    <a:pt x="170" y="250"/>
                    <a:pt x="170" y="351"/>
                  </a:cubicBezTo>
                  <a:cubicBezTo>
                    <a:pt x="173" y="348"/>
                    <a:pt x="175" y="345"/>
                    <a:pt x="177" y="341"/>
                  </a:cubicBezTo>
                  <a:cubicBezTo>
                    <a:pt x="151" y="349"/>
                    <a:pt x="120" y="354"/>
                    <a:pt x="95" y="340"/>
                  </a:cubicBezTo>
                  <a:cubicBezTo>
                    <a:pt x="67" y="325"/>
                    <a:pt x="90" y="291"/>
                    <a:pt x="103" y="274"/>
                  </a:cubicBezTo>
                  <a:cubicBezTo>
                    <a:pt x="111" y="264"/>
                    <a:pt x="97" y="250"/>
                    <a:pt x="89" y="260"/>
                  </a:cubicBezTo>
                  <a:cubicBezTo>
                    <a:pt x="69" y="285"/>
                    <a:pt x="48" y="322"/>
                    <a:pt x="75" y="350"/>
                  </a:cubicBezTo>
                  <a:cubicBezTo>
                    <a:pt x="100" y="378"/>
                    <a:pt x="151" y="369"/>
                    <a:pt x="183" y="361"/>
                  </a:cubicBezTo>
                  <a:cubicBezTo>
                    <a:pt x="187" y="360"/>
                    <a:pt x="190" y="356"/>
                    <a:pt x="190" y="351"/>
                  </a:cubicBezTo>
                  <a:cubicBezTo>
                    <a:pt x="190" y="249"/>
                    <a:pt x="166" y="147"/>
                    <a:pt x="142" y="48"/>
                  </a:cubicBezTo>
                  <a:cubicBezTo>
                    <a:pt x="139" y="36"/>
                    <a:pt x="121" y="41"/>
                    <a:pt x="122" y="54"/>
                  </a:cubicBezTo>
                  <a:cubicBezTo>
                    <a:pt x="135" y="142"/>
                    <a:pt x="146" y="230"/>
                    <a:pt x="158" y="318"/>
                  </a:cubicBezTo>
                  <a:cubicBezTo>
                    <a:pt x="160" y="329"/>
                    <a:pt x="178" y="326"/>
                    <a:pt x="178" y="315"/>
                  </a:cubicBezTo>
                  <a:cubicBezTo>
                    <a:pt x="178" y="230"/>
                    <a:pt x="170" y="144"/>
                    <a:pt x="154" y="60"/>
                  </a:cubicBezTo>
                  <a:cubicBezTo>
                    <a:pt x="151" y="48"/>
                    <a:pt x="132" y="53"/>
                    <a:pt x="134" y="66"/>
                  </a:cubicBezTo>
                  <a:cubicBezTo>
                    <a:pt x="146" y="140"/>
                    <a:pt x="146" y="216"/>
                    <a:pt x="146" y="291"/>
                  </a:cubicBezTo>
                  <a:cubicBezTo>
                    <a:pt x="153" y="290"/>
                    <a:pt x="159" y="289"/>
                    <a:pt x="166" y="288"/>
                  </a:cubicBezTo>
                  <a:cubicBezTo>
                    <a:pt x="143" y="194"/>
                    <a:pt x="143" y="87"/>
                    <a:pt x="79" y="8"/>
                  </a:cubicBezTo>
                  <a:cubicBezTo>
                    <a:pt x="73" y="0"/>
                    <a:pt x="60" y="9"/>
                    <a:pt x="62" y="18"/>
                  </a:cubicBezTo>
                  <a:cubicBezTo>
                    <a:pt x="87" y="116"/>
                    <a:pt x="110" y="214"/>
                    <a:pt x="110" y="315"/>
                  </a:cubicBezTo>
                  <a:cubicBezTo>
                    <a:pt x="117" y="314"/>
                    <a:pt x="123" y="313"/>
                    <a:pt x="130" y="312"/>
                  </a:cubicBezTo>
                  <a:cubicBezTo>
                    <a:pt x="105" y="213"/>
                    <a:pt x="83" y="112"/>
                    <a:pt x="58" y="12"/>
                  </a:cubicBezTo>
                  <a:cubicBezTo>
                    <a:pt x="55" y="2"/>
                    <a:pt x="37" y="4"/>
                    <a:pt x="38" y="15"/>
                  </a:cubicBezTo>
                  <a:cubicBezTo>
                    <a:pt x="50" y="119"/>
                    <a:pt x="74" y="222"/>
                    <a:pt x="74" y="327"/>
                  </a:cubicBezTo>
                  <a:cubicBezTo>
                    <a:pt x="81" y="327"/>
                    <a:pt x="87" y="327"/>
                    <a:pt x="94" y="327"/>
                  </a:cubicBezTo>
                  <a:cubicBezTo>
                    <a:pt x="94" y="304"/>
                    <a:pt x="88" y="281"/>
                    <a:pt x="83" y="259"/>
                  </a:cubicBezTo>
                  <a:cubicBezTo>
                    <a:pt x="75" y="225"/>
                    <a:pt x="65" y="192"/>
                    <a:pt x="56" y="160"/>
                  </a:cubicBezTo>
                  <a:cubicBezTo>
                    <a:pt x="47" y="132"/>
                    <a:pt x="39" y="105"/>
                    <a:pt x="29" y="77"/>
                  </a:cubicBezTo>
                  <a:cubicBezTo>
                    <a:pt x="26" y="68"/>
                    <a:pt x="23" y="45"/>
                    <a:pt x="8" y="47"/>
                  </a:cubicBezTo>
                  <a:cubicBezTo>
                    <a:pt x="5" y="48"/>
                    <a:pt x="2" y="51"/>
                    <a:pt x="1" y="54"/>
                  </a:cubicBezTo>
                  <a:cubicBezTo>
                    <a:pt x="0" y="58"/>
                    <a:pt x="2" y="62"/>
                    <a:pt x="2" y="66"/>
                  </a:cubicBezTo>
                  <a:cubicBezTo>
                    <a:pt x="6" y="78"/>
                    <a:pt x="25" y="73"/>
                    <a:pt x="22" y="60"/>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0">
              <a:extLst>
                <a:ext uri="{FF2B5EF4-FFF2-40B4-BE49-F238E27FC236}">
                  <a16:creationId xmlns:a16="http://schemas.microsoft.com/office/drawing/2014/main" xmlns="" id="{C721155B-1A39-4CA3-B7FC-12E0B4253BB8}"/>
                </a:ext>
              </a:extLst>
            </p:cNvPr>
            <p:cNvSpPr>
              <a:spLocks/>
            </p:cNvSpPr>
            <p:nvPr/>
          </p:nvSpPr>
          <p:spPr bwMode="auto">
            <a:xfrm>
              <a:off x="2724150" y="5702300"/>
              <a:ext cx="350837" cy="798513"/>
            </a:xfrm>
            <a:custGeom>
              <a:avLst/>
              <a:gdLst>
                <a:gd name="T0" fmla="*/ 9 w 147"/>
                <a:gd name="T1" fmla="*/ 47 h 335"/>
                <a:gd name="T2" fmla="*/ 25 w 147"/>
                <a:gd name="T3" fmla="*/ 86 h 335"/>
                <a:gd name="T4" fmla="*/ 42 w 147"/>
                <a:gd name="T5" fmla="*/ 156 h 335"/>
                <a:gd name="T6" fmla="*/ 66 w 147"/>
                <a:gd name="T7" fmla="*/ 295 h 335"/>
                <a:gd name="T8" fmla="*/ 86 w 147"/>
                <a:gd name="T9" fmla="*/ 292 h 335"/>
                <a:gd name="T10" fmla="*/ 74 w 147"/>
                <a:gd name="T11" fmla="*/ 13 h 335"/>
                <a:gd name="T12" fmla="*/ 55 w 147"/>
                <a:gd name="T13" fmla="*/ 21 h 335"/>
                <a:gd name="T14" fmla="*/ 102 w 147"/>
                <a:gd name="T15" fmla="*/ 244 h 335"/>
                <a:gd name="T16" fmla="*/ 122 w 147"/>
                <a:gd name="T17" fmla="*/ 241 h 335"/>
                <a:gd name="T18" fmla="*/ 86 w 147"/>
                <a:gd name="T19" fmla="*/ 37 h 335"/>
                <a:gd name="T20" fmla="*/ 66 w 147"/>
                <a:gd name="T21" fmla="*/ 43 h 335"/>
                <a:gd name="T22" fmla="*/ 126 w 147"/>
                <a:gd name="T23" fmla="*/ 319 h 335"/>
                <a:gd name="T24" fmla="*/ 136 w 147"/>
                <a:gd name="T25" fmla="*/ 306 h 335"/>
                <a:gd name="T26" fmla="*/ 97 w 147"/>
                <a:gd name="T27" fmla="*/ 306 h 335"/>
                <a:gd name="T28" fmla="*/ 89 w 147"/>
                <a:gd name="T29" fmla="*/ 305 h 335"/>
                <a:gd name="T30" fmla="*/ 81 w 147"/>
                <a:gd name="T31" fmla="*/ 314 h 335"/>
                <a:gd name="T32" fmla="*/ 91 w 147"/>
                <a:gd name="T33" fmla="*/ 314 h 335"/>
                <a:gd name="T34" fmla="*/ 122 w 147"/>
                <a:gd name="T35" fmla="*/ 292 h 335"/>
                <a:gd name="T36" fmla="*/ 102 w 147"/>
                <a:gd name="T37" fmla="*/ 292 h 335"/>
                <a:gd name="T38" fmla="*/ 67 w 147"/>
                <a:gd name="T39" fmla="*/ 308 h 335"/>
                <a:gd name="T40" fmla="*/ 136 w 147"/>
                <a:gd name="T41" fmla="*/ 326 h 335"/>
                <a:gd name="T42" fmla="*/ 146 w 147"/>
                <a:gd name="T43" fmla="*/ 313 h 335"/>
                <a:gd name="T44" fmla="*/ 86 w 147"/>
                <a:gd name="T45" fmla="*/ 37 h 335"/>
                <a:gd name="T46" fmla="*/ 66 w 147"/>
                <a:gd name="T47" fmla="*/ 43 h 335"/>
                <a:gd name="T48" fmla="*/ 102 w 147"/>
                <a:gd name="T49" fmla="*/ 247 h 335"/>
                <a:gd name="T50" fmla="*/ 122 w 147"/>
                <a:gd name="T51" fmla="*/ 244 h 335"/>
                <a:gd name="T52" fmla="*/ 73 w 147"/>
                <a:gd name="T53" fmla="*/ 11 h 335"/>
                <a:gd name="T54" fmla="*/ 54 w 147"/>
                <a:gd name="T55" fmla="*/ 19 h 335"/>
                <a:gd name="T56" fmla="*/ 66 w 147"/>
                <a:gd name="T57" fmla="*/ 292 h 335"/>
                <a:gd name="T58" fmla="*/ 86 w 147"/>
                <a:gd name="T59" fmla="*/ 289 h 335"/>
                <a:gd name="T60" fmla="*/ 59 w 147"/>
                <a:gd name="T61" fmla="*/ 140 h 335"/>
                <a:gd name="T62" fmla="*/ 23 w 147"/>
                <a:gd name="T63" fmla="*/ 33 h 335"/>
                <a:gd name="T64" fmla="*/ 9 w 147"/>
                <a:gd name="T65" fmla="*/ 4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335">
                  <a:moveTo>
                    <a:pt x="9" y="47"/>
                  </a:moveTo>
                  <a:cubicBezTo>
                    <a:pt x="18" y="57"/>
                    <a:pt x="22" y="73"/>
                    <a:pt x="25" y="86"/>
                  </a:cubicBezTo>
                  <a:cubicBezTo>
                    <a:pt x="32" y="109"/>
                    <a:pt x="37" y="132"/>
                    <a:pt x="42" y="156"/>
                  </a:cubicBezTo>
                  <a:cubicBezTo>
                    <a:pt x="51" y="202"/>
                    <a:pt x="59" y="248"/>
                    <a:pt x="66" y="295"/>
                  </a:cubicBezTo>
                  <a:cubicBezTo>
                    <a:pt x="68" y="306"/>
                    <a:pt x="86" y="303"/>
                    <a:pt x="86" y="292"/>
                  </a:cubicBezTo>
                  <a:cubicBezTo>
                    <a:pt x="86" y="199"/>
                    <a:pt x="87" y="106"/>
                    <a:pt x="74" y="13"/>
                  </a:cubicBezTo>
                  <a:cubicBezTo>
                    <a:pt x="68" y="16"/>
                    <a:pt x="62" y="19"/>
                    <a:pt x="55" y="21"/>
                  </a:cubicBezTo>
                  <a:cubicBezTo>
                    <a:pt x="89" y="90"/>
                    <a:pt x="102" y="168"/>
                    <a:pt x="102" y="244"/>
                  </a:cubicBezTo>
                  <a:cubicBezTo>
                    <a:pt x="109" y="243"/>
                    <a:pt x="115" y="242"/>
                    <a:pt x="122" y="241"/>
                  </a:cubicBezTo>
                  <a:cubicBezTo>
                    <a:pt x="108" y="174"/>
                    <a:pt x="97" y="106"/>
                    <a:pt x="86" y="37"/>
                  </a:cubicBezTo>
                  <a:cubicBezTo>
                    <a:pt x="79" y="39"/>
                    <a:pt x="73" y="41"/>
                    <a:pt x="66" y="43"/>
                  </a:cubicBezTo>
                  <a:cubicBezTo>
                    <a:pt x="99" y="132"/>
                    <a:pt x="104" y="227"/>
                    <a:pt x="126" y="319"/>
                  </a:cubicBezTo>
                  <a:cubicBezTo>
                    <a:pt x="130" y="315"/>
                    <a:pt x="133" y="310"/>
                    <a:pt x="136" y="306"/>
                  </a:cubicBezTo>
                  <a:cubicBezTo>
                    <a:pt x="123" y="306"/>
                    <a:pt x="110" y="306"/>
                    <a:pt x="97" y="306"/>
                  </a:cubicBezTo>
                  <a:cubicBezTo>
                    <a:pt x="94" y="307"/>
                    <a:pt x="91" y="306"/>
                    <a:pt x="89" y="305"/>
                  </a:cubicBezTo>
                  <a:cubicBezTo>
                    <a:pt x="84" y="299"/>
                    <a:pt x="82" y="302"/>
                    <a:pt x="81" y="314"/>
                  </a:cubicBezTo>
                  <a:cubicBezTo>
                    <a:pt x="84" y="314"/>
                    <a:pt x="87" y="314"/>
                    <a:pt x="91" y="314"/>
                  </a:cubicBezTo>
                  <a:cubicBezTo>
                    <a:pt x="106" y="314"/>
                    <a:pt x="120" y="309"/>
                    <a:pt x="122" y="292"/>
                  </a:cubicBezTo>
                  <a:cubicBezTo>
                    <a:pt x="123" y="279"/>
                    <a:pt x="103" y="279"/>
                    <a:pt x="102" y="292"/>
                  </a:cubicBezTo>
                  <a:cubicBezTo>
                    <a:pt x="101" y="301"/>
                    <a:pt x="63" y="285"/>
                    <a:pt x="67" y="308"/>
                  </a:cubicBezTo>
                  <a:cubicBezTo>
                    <a:pt x="72" y="335"/>
                    <a:pt x="119" y="326"/>
                    <a:pt x="136" y="326"/>
                  </a:cubicBezTo>
                  <a:cubicBezTo>
                    <a:pt x="143" y="326"/>
                    <a:pt x="147" y="320"/>
                    <a:pt x="146" y="313"/>
                  </a:cubicBezTo>
                  <a:cubicBezTo>
                    <a:pt x="123" y="222"/>
                    <a:pt x="118" y="127"/>
                    <a:pt x="86" y="37"/>
                  </a:cubicBezTo>
                  <a:cubicBezTo>
                    <a:pt x="81" y="25"/>
                    <a:pt x="64" y="30"/>
                    <a:pt x="66" y="43"/>
                  </a:cubicBezTo>
                  <a:cubicBezTo>
                    <a:pt x="78" y="111"/>
                    <a:pt x="89" y="179"/>
                    <a:pt x="102" y="247"/>
                  </a:cubicBezTo>
                  <a:cubicBezTo>
                    <a:pt x="105" y="258"/>
                    <a:pt x="122" y="255"/>
                    <a:pt x="122" y="244"/>
                  </a:cubicBezTo>
                  <a:cubicBezTo>
                    <a:pt x="122" y="164"/>
                    <a:pt x="108" y="84"/>
                    <a:pt x="73" y="11"/>
                  </a:cubicBezTo>
                  <a:cubicBezTo>
                    <a:pt x="67" y="0"/>
                    <a:pt x="53" y="9"/>
                    <a:pt x="54" y="19"/>
                  </a:cubicBezTo>
                  <a:cubicBezTo>
                    <a:pt x="67" y="109"/>
                    <a:pt x="66" y="201"/>
                    <a:pt x="66" y="292"/>
                  </a:cubicBezTo>
                  <a:cubicBezTo>
                    <a:pt x="73" y="291"/>
                    <a:pt x="79" y="290"/>
                    <a:pt x="86" y="289"/>
                  </a:cubicBezTo>
                  <a:cubicBezTo>
                    <a:pt x="77" y="240"/>
                    <a:pt x="69" y="190"/>
                    <a:pt x="59" y="140"/>
                  </a:cubicBezTo>
                  <a:cubicBezTo>
                    <a:pt x="52" y="107"/>
                    <a:pt x="47" y="59"/>
                    <a:pt x="23" y="33"/>
                  </a:cubicBezTo>
                  <a:cubicBezTo>
                    <a:pt x="14" y="23"/>
                    <a:pt x="0" y="38"/>
                    <a:pt x="9" y="47"/>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
              <a:extLst>
                <a:ext uri="{FF2B5EF4-FFF2-40B4-BE49-F238E27FC236}">
                  <a16:creationId xmlns:a16="http://schemas.microsoft.com/office/drawing/2014/main" xmlns="" id="{A4BF27AE-6C33-452F-A9C3-D965A3AE3A16}"/>
                </a:ext>
              </a:extLst>
            </p:cNvPr>
            <p:cNvSpPr>
              <a:spLocks/>
            </p:cNvSpPr>
            <p:nvPr/>
          </p:nvSpPr>
          <p:spPr bwMode="auto">
            <a:xfrm>
              <a:off x="2311400" y="5789612"/>
              <a:ext cx="288925" cy="674688"/>
            </a:xfrm>
            <a:custGeom>
              <a:avLst/>
              <a:gdLst>
                <a:gd name="T0" fmla="*/ 18 w 121"/>
                <a:gd name="T1" fmla="*/ 25 h 283"/>
                <a:gd name="T2" fmla="*/ 19 w 121"/>
                <a:gd name="T3" fmla="*/ 28 h 283"/>
                <a:gd name="T4" fmla="*/ 25 w 121"/>
                <a:gd name="T5" fmla="*/ 44 h 283"/>
                <a:gd name="T6" fmla="*/ 35 w 121"/>
                <a:gd name="T7" fmla="*/ 84 h 283"/>
                <a:gd name="T8" fmla="*/ 47 w 121"/>
                <a:gd name="T9" fmla="*/ 183 h 283"/>
                <a:gd name="T10" fmla="*/ 67 w 121"/>
                <a:gd name="T11" fmla="*/ 183 h 283"/>
                <a:gd name="T12" fmla="*/ 31 w 121"/>
                <a:gd name="T13" fmla="*/ 12 h 283"/>
                <a:gd name="T14" fmla="*/ 11 w 121"/>
                <a:gd name="T15" fmla="*/ 18 h 283"/>
                <a:gd name="T16" fmla="*/ 35 w 121"/>
                <a:gd name="T17" fmla="*/ 234 h 283"/>
                <a:gd name="T18" fmla="*/ 55 w 121"/>
                <a:gd name="T19" fmla="*/ 231 h 283"/>
                <a:gd name="T20" fmla="*/ 43 w 121"/>
                <a:gd name="T21" fmla="*/ 99 h 283"/>
                <a:gd name="T22" fmla="*/ 23 w 121"/>
                <a:gd name="T23" fmla="*/ 96 h 283"/>
                <a:gd name="T24" fmla="*/ 100 w 121"/>
                <a:gd name="T25" fmla="*/ 276 h 283"/>
                <a:gd name="T26" fmla="*/ 110 w 121"/>
                <a:gd name="T27" fmla="*/ 258 h 283"/>
                <a:gd name="T28" fmla="*/ 43 w 121"/>
                <a:gd name="T29" fmla="*/ 102 h 283"/>
                <a:gd name="T30" fmla="*/ 23 w 121"/>
                <a:gd name="T31" fmla="*/ 99 h 283"/>
                <a:gd name="T32" fmla="*/ 35 w 121"/>
                <a:gd name="T33" fmla="*/ 231 h 283"/>
                <a:gd name="T34" fmla="*/ 55 w 121"/>
                <a:gd name="T35" fmla="*/ 228 h 283"/>
                <a:gd name="T36" fmla="*/ 31 w 121"/>
                <a:gd name="T37" fmla="*/ 12 h 283"/>
                <a:gd name="T38" fmla="*/ 11 w 121"/>
                <a:gd name="T39" fmla="*/ 18 h 283"/>
                <a:gd name="T40" fmla="*/ 47 w 121"/>
                <a:gd name="T41" fmla="*/ 183 h 283"/>
                <a:gd name="T42" fmla="*/ 67 w 121"/>
                <a:gd name="T43" fmla="*/ 183 h 283"/>
                <a:gd name="T44" fmla="*/ 52 w 121"/>
                <a:gd name="T45" fmla="*/ 69 h 283"/>
                <a:gd name="T46" fmla="*/ 24 w 121"/>
                <a:gd name="T47" fmla="*/ 5 h 283"/>
                <a:gd name="T48" fmla="*/ 18 w 121"/>
                <a:gd name="T49" fmla="*/ 2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283">
                  <a:moveTo>
                    <a:pt x="18" y="25"/>
                  </a:moveTo>
                  <a:cubicBezTo>
                    <a:pt x="15" y="24"/>
                    <a:pt x="18" y="25"/>
                    <a:pt x="19" y="28"/>
                  </a:cubicBezTo>
                  <a:cubicBezTo>
                    <a:pt x="22" y="33"/>
                    <a:pt x="23" y="39"/>
                    <a:pt x="25" y="44"/>
                  </a:cubicBezTo>
                  <a:cubicBezTo>
                    <a:pt x="29" y="57"/>
                    <a:pt x="32" y="71"/>
                    <a:pt x="35" y="84"/>
                  </a:cubicBezTo>
                  <a:cubicBezTo>
                    <a:pt x="42" y="117"/>
                    <a:pt x="47" y="150"/>
                    <a:pt x="47" y="183"/>
                  </a:cubicBezTo>
                  <a:cubicBezTo>
                    <a:pt x="47" y="196"/>
                    <a:pt x="67" y="196"/>
                    <a:pt x="67" y="183"/>
                  </a:cubicBezTo>
                  <a:cubicBezTo>
                    <a:pt x="67" y="122"/>
                    <a:pt x="53" y="69"/>
                    <a:pt x="31" y="12"/>
                  </a:cubicBezTo>
                  <a:cubicBezTo>
                    <a:pt x="26" y="0"/>
                    <a:pt x="9" y="5"/>
                    <a:pt x="11" y="18"/>
                  </a:cubicBezTo>
                  <a:cubicBezTo>
                    <a:pt x="23" y="89"/>
                    <a:pt x="24" y="162"/>
                    <a:pt x="35" y="234"/>
                  </a:cubicBezTo>
                  <a:cubicBezTo>
                    <a:pt x="37" y="245"/>
                    <a:pt x="55" y="242"/>
                    <a:pt x="55" y="231"/>
                  </a:cubicBezTo>
                  <a:cubicBezTo>
                    <a:pt x="55" y="187"/>
                    <a:pt x="44" y="143"/>
                    <a:pt x="43" y="99"/>
                  </a:cubicBezTo>
                  <a:cubicBezTo>
                    <a:pt x="43" y="88"/>
                    <a:pt x="27" y="86"/>
                    <a:pt x="23" y="96"/>
                  </a:cubicBezTo>
                  <a:cubicBezTo>
                    <a:pt x="0" y="171"/>
                    <a:pt x="37" y="236"/>
                    <a:pt x="100" y="276"/>
                  </a:cubicBezTo>
                  <a:cubicBezTo>
                    <a:pt x="111" y="283"/>
                    <a:pt x="121" y="265"/>
                    <a:pt x="110" y="258"/>
                  </a:cubicBezTo>
                  <a:cubicBezTo>
                    <a:pt x="54" y="224"/>
                    <a:pt x="22" y="167"/>
                    <a:pt x="43" y="102"/>
                  </a:cubicBezTo>
                  <a:cubicBezTo>
                    <a:pt x="36" y="101"/>
                    <a:pt x="30" y="100"/>
                    <a:pt x="23" y="99"/>
                  </a:cubicBezTo>
                  <a:cubicBezTo>
                    <a:pt x="24" y="143"/>
                    <a:pt x="35" y="187"/>
                    <a:pt x="35" y="231"/>
                  </a:cubicBezTo>
                  <a:cubicBezTo>
                    <a:pt x="42" y="230"/>
                    <a:pt x="48" y="229"/>
                    <a:pt x="55" y="228"/>
                  </a:cubicBezTo>
                  <a:cubicBezTo>
                    <a:pt x="43" y="157"/>
                    <a:pt x="42" y="84"/>
                    <a:pt x="31" y="12"/>
                  </a:cubicBezTo>
                  <a:cubicBezTo>
                    <a:pt x="24" y="14"/>
                    <a:pt x="18" y="16"/>
                    <a:pt x="11" y="18"/>
                  </a:cubicBezTo>
                  <a:cubicBezTo>
                    <a:pt x="33" y="72"/>
                    <a:pt x="47" y="124"/>
                    <a:pt x="47" y="183"/>
                  </a:cubicBezTo>
                  <a:cubicBezTo>
                    <a:pt x="54" y="183"/>
                    <a:pt x="60" y="183"/>
                    <a:pt x="67" y="183"/>
                  </a:cubicBezTo>
                  <a:cubicBezTo>
                    <a:pt x="67" y="145"/>
                    <a:pt x="60" y="106"/>
                    <a:pt x="52" y="69"/>
                  </a:cubicBezTo>
                  <a:cubicBezTo>
                    <a:pt x="49" y="54"/>
                    <a:pt x="43" y="9"/>
                    <a:pt x="24" y="5"/>
                  </a:cubicBezTo>
                  <a:cubicBezTo>
                    <a:pt x="11" y="3"/>
                    <a:pt x="6" y="22"/>
                    <a:pt x="18" y="25"/>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12">
              <a:extLst>
                <a:ext uri="{FF2B5EF4-FFF2-40B4-BE49-F238E27FC236}">
                  <a16:creationId xmlns:a16="http://schemas.microsoft.com/office/drawing/2014/main" xmlns="" id="{2923BECF-DBB8-4ABB-8DF3-6FD10EBE7735}"/>
                </a:ext>
              </a:extLst>
            </p:cNvPr>
            <p:cNvSpPr>
              <a:spLocks noEditPoints="1"/>
            </p:cNvSpPr>
            <p:nvPr/>
          </p:nvSpPr>
          <p:spPr bwMode="auto">
            <a:xfrm>
              <a:off x="1862138" y="1722437"/>
              <a:ext cx="2779711" cy="4017963"/>
            </a:xfrm>
            <a:custGeom>
              <a:avLst/>
              <a:gdLst>
                <a:gd name="T0" fmla="*/ 1145 w 1165"/>
                <a:gd name="T1" fmla="*/ 636 h 1684"/>
                <a:gd name="T2" fmla="*/ 1047 w 1165"/>
                <a:gd name="T3" fmla="*/ 1160 h 1684"/>
                <a:gd name="T4" fmla="*/ 963 w 1165"/>
                <a:gd name="T5" fmla="*/ 1540 h 1684"/>
                <a:gd name="T6" fmla="*/ 343 w 1165"/>
                <a:gd name="T7" fmla="*/ 1683 h 1684"/>
                <a:gd name="T8" fmla="*/ 79 w 1165"/>
                <a:gd name="T9" fmla="*/ 1553 h 1684"/>
                <a:gd name="T10" fmla="*/ 159 w 1165"/>
                <a:gd name="T11" fmla="*/ 1347 h 1684"/>
                <a:gd name="T12" fmla="*/ 129 w 1165"/>
                <a:gd name="T13" fmla="*/ 792 h 1684"/>
                <a:gd name="T14" fmla="*/ 203 w 1165"/>
                <a:gd name="T15" fmla="*/ 700 h 1684"/>
                <a:gd name="T16" fmla="*/ 338 w 1165"/>
                <a:gd name="T17" fmla="*/ 745 h 1684"/>
                <a:gd name="T18" fmla="*/ 719 w 1165"/>
                <a:gd name="T19" fmla="*/ 587 h 1684"/>
                <a:gd name="T20" fmla="*/ 475 w 1165"/>
                <a:gd name="T21" fmla="*/ 155 h 1684"/>
                <a:gd name="T22" fmla="*/ 528 w 1165"/>
                <a:gd name="T23" fmla="*/ 67 h 1684"/>
                <a:gd name="T24" fmla="*/ 664 w 1165"/>
                <a:gd name="T25" fmla="*/ 24 h 1684"/>
                <a:gd name="T26" fmla="*/ 902 w 1165"/>
                <a:gd name="T27" fmla="*/ 409 h 1684"/>
                <a:gd name="T28" fmla="*/ 629 w 1165"/>
                <a:gd name="T29" fmla="*/ 750 h 1684"/>
                <a:gd name="T30" fmla="*/ 531 w 1165"/>
                <a:gd name="T31" fmla="*/ 713 h 1684"/>
                <a:gd name="T32" fmla="*/ 504 w 1165"/>
                <a:gd name="T33" fmla="*/ 750 h 1684"/>
                <a:gd name="T34" fmla="*/ 461 w 1165"/>
                <a:gd name="T35" fmla="*/ 738 h 1684"/>
                <a:gd name="T36" fmla="*/ 469 w 1165"/>
                <a:gd name="T37" fmla="*/ 719 h 1684"/>
                <a:gd name="T38" fmla="*/ 362 w 1165"/>
                <a:gd name="T39" fmla="*/ 1661 h 1684"/>
                <a:gd name="T40" fmla="*/ 947 w 1165"/>
                <a:gd name="T41" fmla="*/ 1530 h 1684"/>
                <a:gd name="T42" fmla="*/ 961 w 1165"/>
                <a:gd name="T43" fmla="*/ 1035 h 1684"/>
                <a:gd name="T44" fmla="*/ 899 w 1165"/>
                <a:gd name="T45" fmla="*/ 1064 h 1684"/>
                <a:gd name="T46" fmla="*/ 913 w 1165"/>
                <a:gd name="T47" fmla="*/ 1009 h 1684"/>
                <a:gd name="T48" fmla="*/ 740 w 1165"/>
                <a:gd name="T49" fmla="*/ 731 h 1684"/>
                <a:gd name="T50" fmla="*/ 679 w 1165"/>
                <a:gd name="T51" fmla="*/ 790 h 1684"/>
                <a:gd name="T52" fmla="*/ 905 w 1165"/>
                <a:gd name="T53" fmla="*/ 441 h 1684"/>
                <a:gd name="T54" fmla="*/ 756 w 1165"/>
                <a:gd name="T55" fmla="*/ 696 h 1684"/>
                <a:gd name="T56" fmla="*/ 1004 w 1165"/>
                <a:gd name="T57" fmla="*/ 801 h 1684"/>
                <a:gd name="T58" fmla="*/ 953 w 1165"/>
                <a:gd name="T59" fmla="*/ 462 h 1684"/>
                <a:gd name="T60" fmla="*/ 901 w 1165"/>
                <a:gd name="T61" fmla="*/ 487 h 1684"/>
                <a:gd name="T62" fmla="*/ 905 w 1165"/>
                <a:gd name="T63" fmla="*/ 441 h 1684"/>
                <a:gd name="T64" fmla="*/ 653 w 1165"/>
                <a:gd name="T65" fmla="*/ 403 h 1684"/>
                <a:gd name="T66" fmla="*/ 863 w 1165"/>
                <a:gd name="T67" fmla="*/ 418 h 1684"/>
                <a:gd name="T68" fmla="*/ 789 w 1165"/>
                <a:gd name="T69" fmla="*/ 209 h 1684"/>
                <a:gd name="T70" fmla="*/ 733 w 1165"/>
                <a:gd name="T71" fmla="*/ 207 h 1684"/>
                <a:gd name="T72" fmla="*/ 585 w 1165"/>
                <a:gd name="T73" fmla="*/ 292 h 1684"/>
                <a:gd name="T74" fmla="*/ 648 w 1165"/>
                <a:gd name="T75" fmla="*/ 375 h 1684"/>
                <a:gd name="T76" fmla="*/ 660 w 1165"/>
                <a:gd name="T77" fmla="*/ 338 h 1684"/>
                <a:gd name="T78" fmla="*/ 680 w 1165"/>
                <a:gd name="T79" fmla="*/ 376 h 1684"/>
                <a:gd name="T80" fmla="*/ 236 w 1165"/>
                <a:gd name="T81" fmla="*/ 721 h 1684"/>
                <a:gd name="T82" fmla="*/ 195 w 1165"/>
                <a:gd name="T83" fmla="*/ 729 h 1684"/>
                <a:gd name="T84" fmla="*/ 173 w 1165"/>
                <a:gd name="T85" fmla="*/ 829 h 1684"/>
                <a:gd name="T86" fmla="*/ 111 w 1165"/>
                <a:gd name="T87" fmla="*/ 910 h 1684"/>
                <a:gd name="T88" fmla="*/ 311 w 1165"/>
                <a:gd name="T89" fmla="*/ 740 h 1684"/>
                <a:gd name="T90" fmla="*/ 222 w 1165"/>
                <a:gd name="T91" fmla="*/ 1526 h 1684"/>
                <a:gd name="T92" fmla="*/ 29 w 1165"/>
                <a:gd name="T93" fmla="*/ 1416 h 1684"/>
                <a:gd name="T94" fmla="*/ 549 w 1165"/>
                <a:gd name="T95" fmla="*/ 61 h 1684"/>
                <a:gd name="T96" fmla="*/ 543 w 1165"/>
                <a:gd name="T97" fmla="*/ 177 h 1684"/>
                <a:gd name="T98" fmla="*/ 572 w 1165"/>
                <a:gd name="T99" fmla="*/ 198 h 1684"/>
                <a:gd name="T100" fmla="*/ 639 w 1165"/>
                <a:gd name="T101" fmla="*/ 25 h 1684"/>
                <a:gd name="T102" fmla="*/ 549 w 1165"/>
                <a:gd name="T103" fmla="*/ 61 h 1684"/>
                <a:gd name="T104" fmla="*/ 971 w 1165"/>
                <a:gd name="T105" fmla="*/ 989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5" h="1684">
                  <a:moveTo>
                    <a:pt x="930" y="389"/>
                  </a:moveTo>
                  <a:cubicBezTo>
                    <a:pt x="940" y="416"/>
                    <a:pt x="962" y="409"/>
                    <a:pt x="979" y="410"/>
                  </a:cubicBezTo>
                  <a:cubicBezTo>
                    <a:pt x="1027" y="413"/>
                    <a:pt x="1068" y="431"/>
                    <a:pt x="1102" y="464"/>
                  </a:cubicBezTo>
                  <a:cubicBezTo>
                    <a:pt x="1152" y="512"/>
                    <a:pt x="1165" y="572"/>
                    <a:pt x="1145" y="636"/>
                  </a:cubicBezTo>
                  <a:cubicBezTo>
                    <a:pt x="1113" y="739"/>
                    <a:pt x="1053" y="821"/>
                    <a:pt x="947" y="861"/>
                  </a:cubicBezTo>
                  <a:cubicBezTo>
                    <a:pt x="946" y="862"/>
                    <a:pt x="944" y="863"/>
                    <a:pt x="945" y="863"/>
                  </a:cubicBezTo>
                  <a:cubicBezTo>
                    <a:pt x="968" y="917"/>
                    <a:pt x="992" y="970"/>
                    <a:pt x="1012" y="1025"/>
                  </a:cubicBezTo>
                  <a:cubicBezTo>
                    <a:pt x="1027" y="1069"/>
                    <a:pt x="1037" y="1115"/>
                    <a:pt x="1047" y="1160"/>
                  </a:cubicBezTo>
                  <a:cubicBezTo>
                    <a:pt x="1057" y="1209"/>
                    <a:pt x="1047" y="1257"/>
                    <a:pt x="1040" y="1305"/>
                  </a:cubicBezTo>
                  <a:cubicBezTo>
                    <a:pt x="1033" y="1348"/>
                    <a:pt x="1024" y="1392"/>
                    <a:pt x="1011" y="1434"/>
                  </a:cubicBezTo>
                  <a:cubicBezTo>
                    <a:pt x="1002" y="1466"/>
                    <a:pt x="984" y="1496"/>
                    <a:pt x="970" y="1527"/>
                  </a:cubicBezTo>
                  <a:cubicBezTo>
                    <a:pt x="968" y="1532"/>
                    <a:pt x="963" y="1536"/>
                    <a:pt x="963" y="1540"/>
                  </a:cubicBezTo>
                  <a:cubicBezTo>
                    <a:pt x="957" y="1578"/>
                    <a:pt x="928" y="1585"/>
                    <a:pt x="898" y="1590"/>
                  </a:cubicBezTo>
                  <a:cubicBezTo>
                    <a:pt x="819" y="1603"/>
                    <a:pt x="740" y="1617"/>
                    <a:pt x="661" y="1630"/>
                  </a:cubicBezTo>
                  <a:cubicBezTo>
                    <a:pt x="578" y="1644"/>
                    <a:pt x="495" y="1658"/>
                    <a:pt x="412" y="1672"/>
                  </a:cubicBezTo>
                  <a:cubicBezTo>
                    <a:pt x="389" y="1676"/>
                    <a:pt x="366" y="1681"/>
                    <a:pt x="343" y="1683"/>
                  </a:cubicBezTo>
                  <a:cubicBezTo>
                    <a:pt x="337" y="1684"/>
                    <a:pt x="328" y="1678"/>
                    <a:pt x="324" y="1672"/>
                  </a:cubicBezTo>
                  <a:cubicBezTo>
                    <a:pt x="295" y="1631"/>
                    <a:pt x="267" y="1589"/>
                    <a:pt x="239" y="1547"/>
                  </a:cubicBezTo>
                  <a:cubicBezTo>
                    <a:pt x="237" y="1545"/>
                    <a:pt x="235" y="1542"/>
                    <a:pt x="234" y="1541"/>
                  </a:cubicBezTo>
                  <a:cubicBezTo>
                    <a:pt x="183" y="1558"/>
                    <a:pt x="131" y="1556"/>
                    <a:pt x="79" y="1553"/>
                  </a:cubicBezTo>
                  <a:cubicBezTo>
                    <a:pt x="23" y="1551"/>
                    <a:pt x="1" y="1506"/>
                    <a:pt x="1" y="1463"/>
                  </a:cubicBezTo>
                  <a:cubicBezTo>
                    <a:pt x="0" y="1433"/>
                    <a:pt x="9" y="1402"/>
                    <a:pt x="20" y="1373"/>
                  </a:cubicBezTo>
                  <a:cubicBezTo>
                    <a:pt x="30" y="1344"/>
                    <a:pt x="68" y="1329"/>
                    <a:pt x="107" y="1335"/>
                  </a:cubicBezTo>
                  <a:cubicBezTo>
                    <a:pt x="125" y="1337"/>
                    <a:pt x="142" y="1342"/>
                    <a:pt x="159" y="1347"/>
                  </a:cubicBezTo>
                  <a:cubicBezTo>
                    <a:pt x="140" y="1208"/>
                    <a:pt x="136" y="1070"/>
                    <a:pt x="201" y="941"/>
                  </a:cubicBezTo>
                  <a:cubicBezTo>
                    <a:pt x="170" y="940"/>
                    <a:pt x="141" y="939"/>
                    <a:pt x="112" y="937"/>
                  </a:cubicBezTo>
                  <a:cubicBezTo>
                    <a:pt x="61" y="932"/>
                    <a:pt x="41" y="904"/>
                    <a:pt x="47" y="850"/>
                  </a:cubicBezTo>
                  <a:cubicBezTo>
                    <a:pt x="52" y="807"/>
                    <a:pt x="81" y="786"/>
                    <a:pt x="129" y="792"/>
                  </a:cubicBezTo>
                  <a:cubicBezTo>
                    <a:pt x="132" y="793"/>
                    <a:pt x="135" y="793"/>
                    <a:pt x="138" y="794"/>
                  </a:cubicBezTo>
                  <a:cubicBezTo>
                    <a:pt x="136" y="773"/>
                    <a:pt x="134" y="754"/>
                    <a:pt x="134" y="734"/>
                  </a:cubicBezTo>
                  <a:cubicBezTo>
                    <a:pt x="134" y="717"/>
                    <a:pt x="135" y="697"/>
                    <a:pt x="154" y="689"/>
                  </a:cubicBezTo>
                  <a:cubicBezTo>
                    <a:pt x="172" y="680"/>
                    <a:pt x="189" y="688"/>
                    <a:pt x="203" y="700"/>
                  </a:cubicBezTo>
                  <a:cubicBezTo>
                    <a:pt x="205" y="701"/>
                    <a:pt x="207" y="702"/>
                    <a:pt x="209" y="703"/>
                  </a:cubicBezTo>
                  <a:cubicBezTo>
                    <a:pt x="212" y="690"/>
                    <a:pt x="214" y="678"/>
                    <a:pt x="219" y="666"/>
                  </a:cubicBezTo>
                  <a:cubicBezTo>
                    <a:pt x="236" y="626"/>
                    <a:pt x="266" y="619"/>
                    <a:pt x="300" y="644"/>
                  </a:cubicBezTo>
                  <a:cubicBezTo>
                    <a:pt x="335" y="670"/>
                    <a:pt x="336" y="708"/>
                    <a:pt x="338" y="745"/>
                  </a:cubicBezTo>
                  <a:cubicBezTo>
                    <a:pt x="338" y="749"/>
                    <a:pt x="337" y="754"/>
                    <a:pt x="337" y="758"/>
                  </a:cubicBezTo>
                  <a:cubicBezTo>
                    <a:pt x="337" y="758"/>
                    <a:pt x="338" y="759"/>
                    <a:pt x="338" y="759"/>
                  </a:cubicBezTo>
                  <a:cubicBezTo>
                    <a:pt x="459" y="678"/>
                    <a:pt x="587" y="650"/>
                    <a:pt x="725" y="698"/>
                  </a:cubicBezTo>
                  <a:cubicBezTo>
                    <a:pt x="723" y="662"/>
                    <a:pt x="717" y="624"/>
                    <a:pt x="719" y="587"/>
                  </a:cubicBezTo>
                  <a:cubicBezTo>
                    <a:pt x="722" y="549"/>
                    <a:pt x="742" y="516"/>
                    <a:pt x="765" y="485"/>
                  </a:cubicBezTo>
                  <a:cubicBezTo>
                    <a:pt x="626" y="462"/>
                    <a:pt x="545" y="390"/>
                    <a:pt x="560" y="239"/>
                  </a:cubicBezTo>
                  <a:cubicBezTo>
                    <a:pt x="546" y="239"/>
                    <a:pt x="533" y="239"/>
                    <a:pt x="520" y="239"/>
                  </a:cubicBezTo>
                  <a:cubicBezTo>
                    <a:pt x="483" y="237"/>
                    <a:pt x="456" y="187"/>
                    <a:pt x="475" y="155"/>
                  </a:cubicBezTo>
                  <a:cubicBezTo>
                    <a:pt x="484" y="141"/>
                    <a:pt x="496" y="136"/>
                    <a:pt x="512" y="138"/>
                  </a:cubicBezTo>
                  <a:cubicBezTo>
                    <a:pt x="519" y="139"/>
                    <a:pt x="526" y="141"/>
                    <a:pt x="535" y="143"/>
                  </a:cubicBezTo>
                  <a:cubicBezTo>
                    <a:pt x="533" y="127"/>
                    <a:pt x="529" y="112"/>
                    <a:pt x="528" y="96"/>
                  </a:cubicBezTo>
                  <a:cubicBezTo>
                    <a:pt x="527" y="87"/>
                    <a:pt x="526" y="76"/>
                    <a:pt x="528" y="67"/>
                  </a:cubicBezTo>
                  <a:cubicBezTo>
                    <a:pt x="534" y="39"/>
                    <a:pt x="552" y="33"/>
                    <a:pt x="575" y="50"/>
                  </a:cubicBezTo>
                  <a:cubicBezTo>
                    <a:pt x="582" y="55"/>
                    <a:pt x="588" y="62"/>
                    <a:pt x="595" y="69"/>
                  </a:cubicBezTo>
                  <a:cubicBezTo>
                    <a:pt x="601" y="54"/>
                    <a:pt x="605" y="40"/>
                    <a:pt x="612" y="27"/>
                  </a:cubicBezTo>
                  <a:cubicBezTo>
                    <a:pt x="624" y="2"/>
                    <a:pt x="648" y="0"/>
                    <a:pt x="664" y="24"/>
                  </a:cubicBezTo>
                  <a:cubicBezTo>
                    <a:pt x="681" y="49"/>
                    <a:pt x="677" y="77"/>
                    <a:pt x="673" y="105"/>
                  </a:cubicBezTo>
                  <a:cubicBezTo>
                    <a:pt x="671" y="112"/>
                    <a:pt x="669" y="119"/>
                    <a:pt x="667" y="126"/>
                  </a:cubicBezTo>
                  <a:cubicBezTo>
                    <a:pt x="737" y="138"/>
                    <a:pt x="800" y="156"/>
                    <a:pt x="846" y="217"/>
                  </a:cubicBezTo>
                  <a:cubicBezTo>
                    <a:pt x="889" y="276"/>
                    <a:pt x="907" y="338"/>
                    <a:pt x="902" y="409"/>
                  </a:cubicBezTo>
                  <a:cubicBezTo>
                    <a:pt x="916" y="409"/>
                    <a:pt x="916" y="409"/>
                    <a:pt x="930" y="389"/>
                  </a:cubicBezTo>
                  <a:close/>
                  <a:moveTo>
                    <a:pt x="658" y="754"/>
                  </a:moveTo>
                  <a:cubicBezTo>
                    <a:pt x="648" y="755"/>
                    <a:pt x="640" y="756"/>
                    <a:pt x="631" y="756"/>
                  </a:cubicBezTo>
                  <a:cubicBezTo>
                    <a:pt x="631" y="754"/>
                    <a:pt x="630" y="752"/>
                    <a:pt x="629" y="750"/>
                  </a:cubicBezTo>
                  <a:cubicBezTo>
                    <a:pt x="641" y="744"/>
                    <a:pt x="652" y="737"/>
                    <a:pt x="664" y="730"/>
                  </a:cubicBezTo>
                  <a:cubicBezTo>
                    <a:pt x="660" y="726"/>
                    <a:pt x="657" y="722"/>
                    <a:pt x="650" y="713"/>
                  </a:cubicBezTo>
                  <a:cubicBezTo>
                    <a:pt x="662" y="712"/>
                    <a:pt x="669" y="712"/>
                    <a:pt x="677" y="711"/>
                  </a:cubicBezTo>
                  <a:cubicBezTo>
                    <a:pt x="640" y="692"/>
                    <a:pt x="545" y="693"/>
                    <a:pt x="531" y="713"/>
                  </a:cubicBezTo>
                  <a:cubicBezTo>
                    <a:pt x="543" y="713"/>
                    <a:pt x="555" y="713"/>
                    <a:pt x="571" y="713"/>
                  </a:cubicBezTo>
                  <a:cubicBezTo>
                    <a:pt x="555" y="726"/>
                    <a:pt x="542" y="736"/>
                    <a:pt x="529" y="746"/>
                  </a:cubicBezTo>
                  <a:cubicBezTo>
                    <a:pt x="529" y="749"/>
                    <a:pt x="528" y="754"/>
                    <a:pt x="527" y="759"/>
                  </a:cubicBezTo>
                  <a:cubicBezTo>
                    <a:pt x="520" y="756"/>
                    <a:pt x="512" y="753"/>
                    <a:pt x="504" y="750"/>
                  </a:cubicBezTo>
                  <a:cubicBezTo>
                    <a:pt x="497" y="759"/>
                    <a:pt x="489" y="770"/>
                    <a:pt x="480" y="782"/>
                  </a:cubicBezTo>
                  <a:cubicBezTo>
                    <a:pt x="478" y="780"/>
                    <a:pt x="476" y="779"/>
                    <a:pt x="475" y="778"/>
                  </a:cubicBezTo>
                  <a:cubicBezTo>
                    <a:pt x="481" y="765"/>
                    <a:pt x="487" y="751"/>
                    <a:pt x="494" y="735"/>
                  </a:cubicBezTo>
                  <a:cubicBezTo>
                    <a:pt x="482" y="736"/>
                    <a:pt x="472" y="737"/>
                    <a:pt x="461" y="738"/>
                  </a:cubicBezTo>
                  <a:cubicBezTo>
                    <a:pt x="462" y="734"/>
                    <a:pt x="462" y="730"/>
                    <a:pt x="464" y="728"/>
                  </a:cubicBezTo>
                  <a:cubicBezTo>
                    <a:pt x="466" y="726"/>
                    <a:pt x="470" y="724"/>
                    <a:pt x="473" y="722"/>
                  </a:cubicBezTo>
                  <a:cubicBezTo>
                    <a:pt x="475" y="721"/>
                    <a:pt x="477" y="720"/>
                    <a:pt x="479" y="719"/>
                  </a:cubicBezTo>
                  <a:cubicBezTo>
                    <a:pt x="475" y="717"/>
                    <a:pt x="472" y="718"/>
                    <a:pt x="469" y="719"/>
                  </a:cubicBezTo>
                  <a:cubicBezTo>
                    <a:pt x="394" y="741"/>
                    <a:pt x="335" y="787"/>
                    <a:pt x="286" y="847"/>
                  </a:cubicBezTo>
                  <a:cubicBezTo>
                    <a:pt x="177" y="982"/>
                    <a:pt x="152" y="1140"/>
                    <a:pt x="178" y="1305"/>
                  </a:cubicBezTo>
                  <a:cubicBezTo>
                    <a:pt x="197" y="1432"/>
                    <a:pt x="255" y="1546"/>
                    <a:pt x="332" y="1648"/>
                  </a:cubicBezTo>
                  <a:cubicBezTo>
                    <a:pt x="341" y="1660"/>
                    <a:pt x="349" y="1663"/>
                    <a:pt x="362" y="1661"/>
                  </a:cubicBezTo>
                  <a:cubicBezTo>
                    <a:pt x="397" y="1654"/>
                    <a:pt x="432" y="1647"/>
                    <a:pt x="467" y="1641"/>
                  </a:cubicBezTo>
                  <a:cubicBezTo>
                    <a:pt x="507" y="1634"/>
                    <a:pt x="546" y="1626"/>
                    <a:pt x="586" y="1619"/>
                  </a:cubicBezTo>
                  <a:cubicBezTo>
                    <a:pt x="690" y="1602"/>
                    <a:pt x="794" y="1584"/>
                    <a:pt x="898" y="1567"/>
                  </a:cubicBezTo>
                  <a:cubicBezTo>
                    <a:pt x="922" y="1563"/>
                    <a:pt x="938" y="1551"/>
                    <a:pt x="947" y="1530"/>
                  </a:cubicBezTo>
                  <a:cubicBezTo>
                    <a:pt x="985" y="1445"/>
                    <a:pt x="1006" y="1357"/>
                    <a:pt x="1019" y="1265"/>
                  </a:cubicBezTo>
                  <a:cubicBezTo>
                    <a:pt x="1030" y="1184"/>
                    <a:pt x="1011" y="1108"/>
                    <a:pt x="986" y="1033"/>
                  </a:cubicBezTo>
                  <a:cubicBezTo>
                    <a:pt x="986" y="1032"/>
                    <a:pt x="984" y="1032"/>
                    <a:pt x="983" y="1031"/>
                  </a:cubicBezTo>
                  <a:cubicBezTo>
                    <a:pt x="975" y="1032"/>
                    <a:pt x="967" y="1034"/>
                    <a:pt x="961" y="1035"/>
                  </a:cubicBezTo>
                  <a:cubicBezTo>
                    <a:pt x="960" y="1043"/>
                    <a:pt x="959" y="1049"/>
                    <a:pt x="958" y="1056"/>
                  </a:cubicBezTo>
                  <a:cubicBezTo>
                    <a:pt x="953" y="1053"/>
                    <a:pt x="948" y="1050"/>
                    <a:pt x="943" y="1048"/>
                  </a:cubicBezTo>
                  <a:cubicBezTo>
                    <a:pt x="940" y="1047"/>
                    <a:pt x="936" y="1046"/>
                    <a:pt x="934" y="1047"/>
                  </a:cubicBezTo>
                  <a:cubicBezTo>
                    <a:pt x="924" y="1052"/>
                    <a:pt x="914" y="1057"/>
                    <a:pt x="899" y="1064"/>
                  </a:cubicBezTo>
                  <a:cubicBezTo>
                    <a:pt x="904" y="1050"/>
                    <a:pt x="909" y="1039"/>
                    <a:pt x="912" y="1029"/>
                  </a:cubicBezTo>
                  <a:cubicBezTo>
                    <a:pt x="905" y="1026"/>
                    <a:pt x="898" y="1023"/>
                    <a:pt x="891" y="1020"/>
                  </a:cubicBezTo>
                  <a:cubicBezTo>
                    <a:pt x="891" y="1018"/>
                    <a:pt x="891" y="1016"/>
                    <a:pt x="891" y="1015"/>
                  </a:cubicBezTo>
                  <a:cubicBezTo>
                    <a:pt x="900" y="1013"/>
                    <a:pt x="908" y="1010"/>
                    <a:pt x="913" y="1009"/>
                  </a:cubicBezTo>
                  <a:cubicBezTo>
                    <a:pt x="912" y="1000"/>
                    <a:pt x="911" y="991"/>
                    <a:pt x="910" y="982"/>
                  </a:cubicBezTo>
                  <a:cubicBezTo>
                    <a:pt x="920" y="985"/>
                    <a:pt x="931" y="988"/>
                    <a:pt x="945" y="991"/>
                  </a:cubicBezTo>
                  <a:cubicBezTo>
                    <a:pt x="949" y="988"/>
                    <a:pt x="957" y="982"/>
                    <a:pt x="965" y="976"/>
                  </a:cubicBezTo>
                  <a:cubicBezTo>
                    <a:pt x="912" y="838"/>
                    <a:pt x="848" y="764"/>
                    <a:pt x="740" y="731"/>
                  </a:cubicBezTo>
                  <a:cubicBezTo>
                    <a:pt x="726" y="738"/>
                    <a:pt x="716" y="742"/>
                    <a:pt x="707" y="746"/>
                  </a:cubicBezTo>
                  <a:cubicBezTo>
                    <a:pt x="707" y="755"/>
                    <a:pt x="708" y="763"/>
                    <a:pt x="709" y="775"/>
                  </a:cubicBezTo>
                  <a:cubicBezTo>
                    <a:pt x="700" y="770"/>
                    <a:pt x="696" y="767"/>
                    <a:pt x="693" y="765"/>
                  </a:cubicBezTo>
                  <a:cubicBezTo>
                    <a:pt x="688" y="773"/>
                    <a:pt x="685" y="780"/>
                    <a:pt x="679" y="790"/>
                  </a:cubicBezTo>
                  <a:cubicBezTo>
                    <a:pt x="675" y="781"/>
                    <a:pt x="673" y="776"/>
                    <a:pt x="670" y="771"/>
                  </a:cubicBezTo>
                  <a:cubicBezTo>
                    <a:pt x="665" y="774"/>
                    <a:pt x="661" y="777"/>
                    <a:pt x="652" y="782"/>
                  </a:cubicBezTo>
                  <a:cubicBezTo>
                    <a:pt x="655" y="770"/>
                    <a:pt x="656" y="763"/>
                    <a:pt x="658" y="754"/>
                  </a:cubicBezTo>
                  <a:close/>
                  <a:moveTo>
                    <a:pt x="905" y="441"/>
                  </a:moveTo>
                  <a:cubicBezTo>
                    <a:pt x="901" y="440"/>
                    <a:pt x="898" y="440"/>
                    <a:pt x="896" y="440"/>
                  </a:cubicBezTo>
                  <a:cubicBezTo>
                    <a:pt x="892" y="440"/>
                    <a:pt x="889" y="440"/>
                    <a:pt x="885" y="441"/>
                  </a:cubicBezTo>
                  <a:cubicBezTo>
                    <a:pt x="852" y="449"/>
                    <a:pt x="822" y="463"/>
                    <a:pt x="798" y="488"/>
                  </a:cubicBezTo>
                  <a:cubicBezTo>
                    <a:pt x="742" y="549"/>
                    <a:pt x="731" y="619"/>
                    <a:pt x="756" y="696"/>
                  </a:cubicBezTo>
                  <a:cubicBezTo>
                    <a:pt x="759" y="705"/>
                    <a:pt x="769" y="714"/>
                    <a:pt x="778" y="718"/>
                  </a:cubicBezTo>
                  <a:cubicBezTo>
                    <a:pt x="834" y="743"/>
                    <a:pt x="881" y="780"/>
                    <a:pt x="919" y="828"/>
                  </a:cubicBezTo>
                  <a:cubicBezTo>
                    <a:pt x="926" y="838"/>
                    <a:pt x="933" y="840"/>
                    <a:pt x="942" y="835"/>
                  </a:cubicBezTo>
                  <a:cubicBezTo>
                    <a:pt x="963" y="824"/>
                    <a:pt x="984" y="814"/>
                    <a:pt x="1004" y="801"/>
                  </a:cubicBezTo>
                  <a:cubicBezTo>
                    <a:pt x="1055" y="767"/>
                    <a:pt x="1082" y="716"/>
                    <a:pt x="1107" y="662"/>
                  </a:cubicBezTo>
                  <a:cubicBezTo>
                    <a:pt x="1120" y="633"/>
                    <a:pt x="1130" y="602"/>
                    <a:pt x="1125" y="568"/>
                  </a:cubicBezTo>
                  <a:cubicBezTo>
                    <a:pt x="1114" y="485"/>
                    <a:pt x="1043" y="432"/>
                    <a:pt x="950" y="437"/>
                  </a:cubicBezTo>
                  <a:cubicBezTo>
                    <a:pt x="951" y="447"/>
                    <a:pt x="952" y="456"/>
                    <a:pt x="953" y="462"/>
                  </a:cubicBezTo>
                  <a:cubicBezTo>
                    <a:pt x="945" y="468"/>
                    <a:pt x="939" y="473"/>
                    <a:pt x="932" y="478"/>
                  </a:cubicBezTo>
                  <a:cubicBezTo>
                    <a:pt x="930" y="477"/>
                    <a:pt x="926" y="474"/>
                    <a:pt x="922" y="471"/>
                  </a:cubicBezTo>
                  <a:cubicBezTo>
                    <a:pt x="916" y="478"/>
                    <a:pt x="911" y="484"/>
                    <a:pt x="905" y="489"/>
                  </a:cubicBezTo>
                  <a:cubicBezTo>
                    <a:pt x="904" y="489"/>
                    <a:pt x="902" y="488"/>
                    <a:pt x="901" y="487"/>
                  </a:cubicBezTo>
                  <a:cubicBezTo>
                    <a:pt x="902" y="480"/>
                    <a:pt x="903" y="472"/>
                    <a:pt x="904" y="465"/>
                  </a:cubicBezTo>
                  <a:cubicBezTo>
                    <a:pt x="896" y="467"/>
                    <a:pt x="889" y="468"/>
                    <a:pt x="882" y="470"/>
                  </a:cubicBezTo>
                  <a:cubicBezTo>
                    <a:pt x="881" y="468"/>
                    <a:pt x="880" y="466"/>
                    <a:pt x="879" y="464"/>
                  </a:cubicBezTo>
                  <a:cubicBezTo>
                    <a:pt x="887" y="457"/>
                    <a:pt x="895" y="450"/>
                    <a:pt x="905" y="441"/>
                  </a:cubicBezTo>
                  <a:close/>
                  <a:moveTo>
                    <a:pt x="699" y="408"/>
                  </a:moveTo>
                  <a:cubicBezTo>
                    <a:pt x="688" y="407"/>
                    <a:pt x="678" y="406"/>
                    <a:pt x="664" y="405"/>
                  </a:cubicBezTo>
                  <a:cubicBezTo>
                    <a:pt x="664" y="404"/>
                    <a:pt x="662" y="401"/>
                    <a:pt x="660" y="397"/>
                  </a:cubicBezTo>
                  <a:cubicBezTo>
                    <a:pt x="656" y="399"/>
                    <a:pt x="654" y="401"/>
                    <a:pt x="653" y="403"/>
                  </a:cubicBezTo>
                  <a:cubicBezTo>
                    <a:pt x="651" y="405"/>
                    <a:pt x="650" y="408"/>
                    <a:pt x="648" y="410"/>
                  </a:cubicBezTo>
                  <a:cubicBezTo>
                    <a:pt x="686" y="448"/>
                    <a:pt x="733" y="457"/>
                    <a:pt x="782" y="458"/>
                  </a:cubicBezTo>
                  <a:cubicBezTo>
                    <a:pt x="787" y="458"/>
                    <a:pt x="792" y="455"/>
                    <a:pt x="796" y="453"/>
                  </a:cubicBezTo>
                  <a:cubicBezTo>
                    <a:pt x="819" y="441"/>
                    <a:pt x="841" y="430"/>
                    <a:pt x="863" y="418"/>
                  </a:cubicBezTo>
                  <a:cubicBezTo>
                    <a:pt x="869" y="415"/>
                    <a:pt x="876" y="408"/>
                    <a:pt x="876" y="403"/>
                  </a:cubicBezTo>
                  <a:cubicBezTo>
                    <a:pt x="875" y="378"/>
                    <a:pt x="874" y="354"/>
                    <a:pt x="871" y="329"/>
                  </a:cubicBezTo>
                  <a:cubicBezTo>
                    <a:pt x="865" y="282"/>
                    <a:pt x="834" y="247"/>
                    <a:pt x="807" y="211"/>
                  </a:cubicBezTo>
                  <a:cubicBezTo>
                    <a:pt x="801" y="203"/>
                    <a:pt x="796" y="203"/>
                    <a:pt x="789" y="209"/>
                  </a:cubicBezTo>
                  <a:cubicBezTo>
                    <a:pt x="780" y="218"/>
                    <a:pt x="771" y="227"/>
                    <a:pt x="764" y="235"/>
                  </a:cubicBezTo>
                  <a:cubicBezTo>
                    <a:pt x="757" y="232"/>
                    <a:pt x="751" y="230"/>
                    <a:pt x="743" y="226"/>
                  </a:cubicBezTo>
                  <a:cubicBezTo>
                    <a:pt x="744" y="223"/>
                    <a:pt x="745" y="218"/>
                    <a:pt x="746" y="215"/>
                  </a:cubicBezTo>
                  <a:cubicBezTo>
                    <a:pt x="740" y="211"/>
                    <a:pt x="735" y="208"/>
                    <a:pt x="733" y="207"/>
                  </a:cubicBezTo>
                  <a:cubicBezTo>
                    <a:pt x="739" y="194"/>
                    <a:pt x="744" y="185"/>
                    <a:pt x="749" y="174"/>
                  </a:cubicBezTo>
                  <a:cubicBezTo>
                    <a:pt x="733" y="168"/>
                    <a:pt x="719" y="163"/>
                    <a:pt x="705" y="159"/>
                  </a:cubicBezTo>
                  <a:cubicBezTo>
                    <a:pt x="655" y="144"/>
                    <a:pt x="608" y="168"/>
                    <a:pt x="594" y="217"/>
                  </a:cubicBezTo>
                  <a:cubicBezTo>
                    <a:pt x="587" y="241"/>
                    <a:pt x="586" y="267"/>
                    <a:pt x="585" y="292"/>
                  </a:cubicBezTo>
                  <a:cubicBezTo>
                    <a:pt x="583" y="333"/>
                    <a:pt x="602" y="367"/>
                    <a:pt x="630" y="395"/>
                  </a:cubicBezTo>
                  <a:cubicBezTo>
                    <a:pt x="632" y="398"/>
                    <a:pt x="636" y="399"/>
                    <a:pt x="644" y="403"/>
                  </a:cubicBezTo>
                  <a:cubicBezTo>
                    <a:pt x="640" y="394"/>
                    <a:pt x="638" y="389"/>
                    <a:pt x="637" y="384"/>
                  </a:cubicBezTo>
                  <a:cubicBezTo>
                    <a:pt x="641" y="380"/>
                    <a:pt x="646" y="377"/>
                    <a:pt x="648" y="375"/>
                  </a:cubicBezTo>
                  <a:cubicBezTo>
                    <a:pt x="644" y="366"/>
                    <a:pt x="640" y="358"/>
                    <a:pt x="636" y="350"/>
                  </a:cubicBezTo>
                  <a:cubicBezTo>
                    <a:pt x="637" y="349"/>
                    <a:pt x="638" y="348"/>
                    <a:pt x="640" y="347"/>
                  </a:cubicBezTo>
                  <a:cubicBezTo>
                    <a:pt x="645" y="350"/>
                    <a:pt x="651" y="353"/>
                    <a:pt x="657" y="355"/>
                  </a:cubicBezTo>
                  <a:cubicBezTo>
                    <a:pt x="658" y="349"/>
                    <a:pt x="659" y="344"/>
                    <a:pt x="660" y="338"/>
                  </a:cubicBezTo>
                  <a:cubicBezTo>
                    <a:pt x="661" y="338"/>
                    <a:pt x="662" y="338"/>
                    <a:pt x="664" y="338"/>
                  </a:cubicBezTo>
                  <a:cubicBezTo>
                    <a:pt x="667" y="344"/>
                    <a:pt x="670" y="351"/>
                    <a:pt x="674" y="357"/>
                  </a:cubicBezTo>
                  <a:cubicBezTo>
                    <a:pt x="679" y="356"/>
                    <a:pt x="683" y="356"/>
                    <a:pt x="690" y="355"/>
                  </a:cubicBezTo>
                  <a:cubicBezTo>
                    <a:pt x="686" y="363"/>
                    <a:pt x="683" y="369"/>
                    <a:pt x="680" y="376"/>
                  </a:cubicBezTo>
                  <a:cubicBezTo>
                    <a:pt x="688" y="379"/>
                    <a:pt x="697" y="382"/>
                    <a:pt x="705" y="385"/>
                  </a:cubicBezTo>
                  <a:cubicBezTo>
                    <a:pt x="686" y="389"/>
                    <a:pt x="701" y="401"/>
                    <a:pt x="699" y="408"/>
                  </a:cubicBezTo>
                  <a:close/>
                  <a:moveTo>
                    <a:pt x="232" y="720"/>
                  </a:moveTo>
                  <a:cubicBezTo>
                    <a:pt x="233" y="721"/>
                    <a:pt x="235" y="721"/>
                    <a:pt x="236" y="721"/>
                  </a:cubicBezTo>
                  <a:cubicBezTo>
                    <a:pt x="236" y="727"/>
                    <a:pt x="237" y="733"/>
                    <a:pt x="236" y="738"/>
                  </a:cubicBezTo>
                  <a:cubicBezTo>
                    <a:pt x="234" y="746"/>
                    <a:pt x="230" y="753"/>
                    <a:pt x="227" y="760"/>
                  </a:cubicBezTo>
                  <a:cubicBezTo>
                    <a:pt x="220" y="755"/>
                    <a:pt x="212" y="751"/>
                    <a:pt x="206" y="746"/>
                  </a:cubicBezTo>
                  <a:cubicBezTo>
                    <a:pt x="201" y="741"/>
                    <a:pt x="200" y="733"/>
                    <a:pt x="195" y="729"/>
                  </a:cubicBezTo>
                  <a:cubicBezTo>
                    <a:pt x="186" y="722"/>
                    <a:pt x="176" y="718"/>
                    <a:pt x="167" y="713"/>
                  </a:cubicBezTo>
                  <a:cubicBezTo>
                    <a:pt x="165" y="722"/>
                    <a:pt x="159" y="731"/>
                    <a:pt x="160" y="740"/>
                  </a:cubicBezTo>
                  <a:cubicBezTo>
                    <a:pt x="163" y="762"/>
                    <a:pt x="170" y="784"/>
                    <a:pt x="174" y="807"/>
                  </a:cubicBezTo>
                  <a:cubicBezTo>
                    <a:pt x="175" y="814"/>
                    <a:pt x="174" y="822"/>
                    <a:pt x="173" y="829"/>
                  </a:cubicBezTo>
                  <a:cubicBezTo>
                    <a:pt x="166" y="829"/>
                    <a:pt x="158" y="830"/>
                    <a:pt x="151" y="828"/>
                  </a:cubicBezTo>
                  <a:cubicBezTo>
                    <a:pt x="144" y="826"/>
                    <a:pt x="136" y="822"/>
                    <a:pt x="129" y="820"/>
                  </a:cubicBezTo>
                  <a:cubicBezTo>
                    <a:pt x="100" y="812"/>
                    <a:pt x="79" y="823"/>
                    <a:pt x="74" y="848"/>
                  </a:cubicBezTo>
                  <a:cubicBezTo>
                    <a:pt x="67" y="885"/>
                    <a:pt x="79" y="907"/>
                    <a:pt x="111" y="910"/>
                  </a:cubicBezTo>
                  <a:cubicBezTo>
                    <a:pt x="142" y="912"/>
                    <a:pt x="173" y="911"/>
                    <a:pt x="204" y="910"/>
                  </a:cubicBezTo>
                  <a:cubicBezTo>
                    <a:pt x="210" y="910"/>
                    <a:pt x="218" y="904"/>
                    <a:pt x="222" y="898"/>
                  </a:cubicBezTo>
                  <a:cubicBezTo>
                    <a:pt x="242" y="871"/>
                    <a:pt x="259" y="841"/>
                    <a:pt x="282" y="818"/>
                  </a:cubicBezTo>
                  <a:cubicBezTo>
                    <a:pt x="304" y="795"/>
                    <a:pt x="310" y="768"/>
                    <a:pt x="311" y="740"/>
                  </a:cubicBezTo>
                  <a:cubicBezTo>
                    <a:pt x="312" y="709"/>
                    <a:pt x="309" y="679"/>
                    <a:pt x="278" y="660"/>
                  </a:cubicBezTo>
                  <a:cubicBezTo>
                    <a:pt x="265" y="652"/>
                    <a:pt x="255" y="653"/>
                    <a:pt x="250" y="665"/>
                  </a:cubicBezTo>
                  <a:cubicBezTo>
                    <a:pt x="242" y="682"/>
                    <a:pt x="238" y="702"/>
                    <a:pt x="232" y="720"/>
                  </a:cubicBezTo>
                  <a:close/>
                  <a:moveTo>
                    <a:pt x="222" y="1526"/>
                  </a:moveTo>
                  <a:cubicBezTo>
                    <a:pt x="206" y="1479"/>
                    <a:pt x="192" y="1438"/>
                    <a:pt x="178" y="1397"/>
                  </a:cubicBezTo>
                  <a:cubicBezTo>
                    <a:pt x="176" y="1392"/>
                    <a:pt x="174" y="1385"/>
                    <a:pt x="170" y="1383"/>
                  </a:cubicBezTo>
                  <a:cubicBezTo>
                    <a:pt x="153" y="1374"/>
                    <a:pt x="136" y="1364"/>
                    <a:pt x="117" y="1360"/>
                  </a:cubicBezTo>
                  <a:cubicBezTo>
                    <a:pt x="68" y="1348"/>
                    <a:pt x="40" y="1367"/>
                    <a:pt x="29" y="1416"/>
                  </a:cubicBezTo>
                  <a:cubicBezTo>
                    <a:pt x="26" y="1429"/>
                    <a:pt x="22" y="1443"/>
                    <a:pt x="23" y="1456"/>
                  </a:cubicBezTo>
                  <a:cubicBezTo>
                    <a:pt x="26" y="1495"/>
                    <a:pt x="40" y="1531"/>
                    <a:pt x="87" y="1530"/>
                  </a:cubicBezTo>
                  <a:cubicBezTo>
                    <a:pt x="132" y="1530"/>
                    <a:pt x="177" y="1527"/>
                    <a:pt x="222" y="1526"/>
                  </a:cubicBezTo>
                  <a:close/>
                  <a:moveTo>
                    <a:pt x="549" y="61"/>
                  </a:moveTo>
                  <a:cubicBezTo>
                    <a:pt x="549" y="74"/>
                    <a:pt x="547" y="85"/>
                    <a:pt x="549" y="95"/>
                  </a:cubicBezTo>
                  <a:cubicBezTo>
                    <a:pt x="554" y="117"/>
                    <a:pt x="561" y="138"/>
                    <a:pt x="565" y="160"/>
                  </a:cubicBezTo>
                  <a:cubicBezTo>
                    <a:pt x="567" y="166"/>
                    <a:pt x="565" y="175"/>
                    <a:pt x="561" y="179"/>
                  </a:cubicBezTo>
                  <a:cubicBezTo>
                    <a:pt x="558" y="182"/>
                    <a:pt x="548" y="179"/>
                    <a:pt x="543" y="177"/>
                  </a:cubicBezTo>
                  <a:cubicBezTo>
                    <a:pt x="533" y="172"/>
                    <a:pt x="523" y="165"/>
                    <a:pt x="513" y="162"/>
                  </a:cubicBezTo>
                  <a:cubicBezTo>
                    <a:pt x="501" y="157"/>
                    <a:pt x="494" y="164"/>
                    <a:pt x="493" y="176"/>
                  </a:cubicBezTo>
                  <a:cubicBezTo>
                    <a:pt x="491" y="192"/>
                    <a:pt x="503" y="212"/>
                    <a:pt x="515" y="216"/>
                  </a:cubicBezTo>
                  <a:cubicBezTo>
                    <a:pt x="539" y="223"/>
                    <a:pt x="564" y="215"/>
                    <a:pt x="572" y="198"/>
                  </a:cubicBezTo>
                  <a:cubicBezTo>
                    <a:pt x="584" y="170"/>
                    <a:pt x="603" y="150"/>
                    <a:pt x="631" y="137"/>
                  </a:cubicBezTo>
                  <a:cubicBezTo>
                    <a:pt x="635" y="135"/>
                    <a:pt x="641" y="132"/>
                    <a:pt x="642" y="128"/>
                  </a:cubicBezTo>
                  <a:cubicBezTo>
                    <a:pt x="646" y="104"/>
                    <a:pt x="650" y="79"/>
                    <a:pt x="652" y="54"/>
                  </a:cubicBezTo>
                  <a:cubicBezTo>
                    <a:pt x="652" y="46"/>
                    <a:pt x="645" y="37"/>
                    <a:pt x="639" y="25"/>
                  </a:cubicBezTo>
                  <a:cubicBezTo>
                    <a:pt x="621" y="51"/>
                    <a:pt x="616" y="75"/>
                    <a:pt x="613" y="101"/>
                  </a:cubicBezTo>
                  <a:cubicBezTo>
                    <a:pt x="612" y="108"/>
                    <a:pt x="607" y="114"/>
                    <a:pt x="603" y="120"/>
                  </a:cubicBezTo>
                  <a:cubicBezTo>
                    <a:pt x="598" y="115"/>
                    <a:pt x="591" y="110"/>
                    <a:pt x="587" y="103"/>
                  </a:cubicBezTo>
                  <a:cubicBezTo>
                    <a:pt x="579" y="88"/>
                    <a:pt x="573" y="70"/>
                    <a:pt x="549" y="61"/>
                  </a:cubicBezTo>
                  <a:close/>
                  <a:moveTo>
                    <a:pt x="971" y="989"/>
                  </a:moveTo>
                  <a:cubicBezTo>
                    <a:pt x="962" y="999"/>
                    <a:pt x="957" y="1005"/>
                    <a:pt x="948" y="1014"/>
                  </a:cubicBezTo>
                  <a:cubicBezTo>
                    <a:pt x="961" y="1014"/>
                    <a:pt x="969" y="1014"/>
                    <a:pt x="979" y="1014"/>
                  </a:cubicBezTo>
                  <a:cubicBezTo>
                    <a:pt x="977" y="1007"/>
                    <a:pt x="974" y="1000"/>
                    <a:pt x="971" y="989"/>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
              <a:extLst>
                <a:ext uri="{FF2B5EF4-FFF2-40B4-BE49-F238E27FC236}">
                  <a16:creationId xmlns:a16="http://schemas.microsoft.com/office/drawing/2014/main" xmlns="" id="{F5E20859-A58C-44D0-BB38-DE55D135293F}"/>
                </a:ext>
              </a:extLst>
            </p:cNvPr>
            <p:cNvSpPr>
              <a:spLocks/>
            </p:cNvSpPr>
            <p:nvPr/>
          </p:nvSpPr>
          <p:spPr bwMode="auto">
            <a:xfrm>
              <a:off x="3921125" y="4768850"/>
              <a:ext cx="271462" cy="284163"/>
            </a:xfrm>
            <a:custGeom>
              <a:avLst/>
              <a:gdLst>
                <a:gd name="T0" fmla="*/ 20 w 114"/>
                <a:gd name="T1" fmla="*/ 72 h 119"/>
                <a:gd name="T2" fmla="*/ 3 w 114"/>
                <a:gd name="T3" fmla="*/ 72 h 119"/>
                <a:gd name="T4" fmla="*/ 27 w 114"/>
                <a:gd name="T5" fmla="*/ 48 h 119"/>
                <a:gd name="T6" fmla="*/ 13 w 114"/>
                <a:gd name="T7" fmla="*/ 28 h 119"/>
                <a:gd name="T8" fmla="*/ 10 w 114"/>
                <a:gd name="T9" fmla="*/ 13 h 119"/>
                <a:gd name="T10" fmla="*/ 26 w 114"/>
                <a:gd name="T11" fmla="*/ 16 h 119"/>
                <a:gd name="T12" fmla="*/ 36 w 114"/>
                <a:gd name="T13" fmla="*/ 23 h 119"/>
                <a:gd name="T14" fmla="*/ 47 w 114"/>
                <a:gd name="T15" fmla="*/ 0 h 119"/>
                <a:gd name="T16" fmla="*/ 52 w 114"/>
                <a:gd name="T17" fmla="*/ 1 h 119"/>
                <a:gd name="T18" fmla="*/ 58 w 114"/>
                <a:gd name="T19" fmla="*/ 24 h 119"/>
                <a:gd name="T20" fmla="*/ 89 w 114"/>
                <a:gd name="T21" fmla="*/ 17 h 119"/>
                <a:gd name="T22" fmla="*/ 92 w 114"/>
                <a:gd name="T23" fmla="*/ 22 h 119"/>
                <a:gd name="T24" fmla="*/ 78 w 114"/>
                <a:gd name="T25" fmla="*/ 43 h 119"/>
                <a:gd name="T26" fmla="*/ 114 w 114"/>
                <a:gd name="T27" fmla="*/ 68 h 119"/>
                <a:gd name="T28" fmla="*/ 112 w 114"/>
                <a:gd name="T29" fmla="*/ 74 h 119"/>
                <a:gd name="T30" fmla="*/ 72 w 114"/>
                <a:gd name="T31" fmla="*/ 67 h 119"/>
                <a:gd name="T32" fmla="*/ 79 w 114"/>
                <a:gd name="T33" fmla="*/ 97 h 119"/>
                <a:gd name="T34" fmla="*/ 56 w 114"/>
                <a:gd name="T35" fmla="*/ 95 h 119"/>
                <a:gd name="T36" fmla="*/ 45 w 114"/>
                <a:gd name="T37" fmla="*/ 119 h 119"/>
                <a:gd name="T38" fmla="*/ 39 w 114"/>
                <a:gd name="T39" fmla="*/ 119 h 119"/>
                <a:gd name="T40" fmla="*/ 34 w 114"/>
                <a:gd name="T41" fmla="*/ 94 h 119"/>
                <a:gd name="T42" fmla="*/ 16 w 114"/>
                <a:gd name="T43" fmla="*/ 106 h 119"/>
                <a:gd name="T44" fmla="*/ 20 w 114"/>
                <a:gd name="T45"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19">
                  <a:moveTo>
                    <a:pt x="20" y="72"/>
                  </a:moveTo>
                  <a:cubicBezTo>
                    <a:pt x="14" y="72"/>
                    <a:pt x="9" y="72"/>
                    <a:pt x="3" y="72"/>
                  </a:cubicBezTo>
                  <a:cubicBezTo>
                    <a:pt x="0" y="52"/>
                    <a:pt x="19" y="56"/>
                    <a:pt x="27" y="48"/>
                  </a:cubicBezTo>
                  <a:cubicBezTo>
                    <a:pt x="23" y="42"/>
                    <a:pt x="17" y="35"/>
                    <a:pt x="13" y="28"/>
                  </a:cubicBezTo>
                  <a:cubicBezTo>
                    <a:pt x="10" y="24"/>
                    <a:pt x="11" y="18"/>
                    <a:pt x="10" y="13"/>
                  </a:cubicBezTo>
                  <a:cubicBezTo>
                    <a:pt x="15" y="14"/>
                    <a:pt x="21" y="14"/>
                    <a:pt x="26" y="16"/>
                  </a:cubicBezTo>
                  <a:cubicBezTo>
                    <a:pt x="30" y="17"/>
                    <a:pt x="33" y="21"/>
                    <a:pt x="36" y="23"/>
                  </a:cubicBezTo>
                  <a:cubicBezTo>
                    <a:pt x="40" y="15"/>
                    <a:pt x="43" y="7"/>
                    <a:pt x="47" y="0"/>
                  </a:cubicBezTo>
                  <a:cubicBezTo>
                    <a:pt x="49" y="0"/>
                    <a:pt x="50" y="1"/>
                    <a:pt x="52" y="1"/>
                  </a:cubicBezTo>
                  <a:cubicBezTo>
                    <a:pt x="54" y="9"/>
                    <a:pt x="56" y="17"/>
                    <a:pt x="58" y="24"/>
                  </a:cubicBezTo>
                  <a:cubicBezTo>
                    <a:pt x="69" y="22"/>
                    <a:pt x="79" y="19"/>
                    <a:pt x="89" y="17"/>
                  </a:cubicBezTo>
                  <a:cubicBezTo>
                    <a:pt x="90" y="19"/>
                    <a:pt x="91" y="21"/>
                    <a:pt x="92" y="22"/>
                  </a:cubicBezTo>
                  <a:cubicBezTo>
                    <a:pt x="87" y="29"/>
                    <a:pt x="82" y="36"/>
                    <a:pt x="78" y="43"/>
                  </a:cubicBezTo>
                  <a:cubicBezTo>
                    <a:pt x="90" y="51"/>
                    <a:pt x="102" y="59"/>
                    <a:pt x="114" y="68"/>
                  </a:cubicBezTo>
                  <a:cubicBezTo>
                    <a:pt x="113" y="70"/>
                    <a:pt x="113" y="72"/>
                    <a:pt x="112" y="74"/>
                  </a:cubicBezTo>
                  <a:cubicBezTo>
                    <a:pt x="98" y="72"/>
                    <a:pt x="84" y="69"/>
                    <a:pt x="72" y="67"/>
                  </a:cubicBezTo>
                  <a:cubicBezTo>
                    <a:pt x="74" y="78"/>
                    <a:pt x="76" y="87"/>
                    <a:pt x="79" y="97"/>
                  </a:cubicBezTo>
                  <a:cubicBezTo>
                    <a:pt x="71" y="96"/>
                    <a:pt x="64" y="95"/>
                    <a:pt x="56" y="95"/>
                  </a:cubicBezTo>
                  <a:cubicBezTo>
                    <a:pt x="53" y="101"/>
                    <a:pt x="49" y="110"/>
                    <a:pt x="45" y="119"/>
                  </a:cubicBezTo>
                  <a:cubicBezTo>
                    <a:pt x="43" y="119"/>
                    <a:pt x="41" y="119"/>
                    <a:pt x="39" y="119"/>
                  </a:cubicBezTo>
                  <a:cubicBezTo>
                    <a:pt x="38" y="111"/>
                    <a:pt x="36" y="103"/>
                    <a:pt x="34" y="94"/>
                  </a:cubicBezTo>
                  <a:cubicBezTo>
                    <a:pt x="29" y="97"/>
                    <a:pt x="25" y="100"/>
                    <a:pt x="16" y="106"/>
                  </a:cubicBezTo>
                  <a:cubicBezTo>
                    <a:pt x="17" y="92"/>
                    <a:pt x="18" y="83"/>
                    <a:pt x="20" y="7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
              <a:extLst>
                <a:ext uri="{FF2B5EF4-FFF2-40B4-BE49-F238E27FC236}">
                  <a16:creationId xmlns:a16="http://schemas.microsoft.com/office/drawing/2014/main" xmlns="" id="{4A1F4BE3-DEB6-41A2-937C-6DDABA287068}"/>
                </a:ext>
              </a:extLst>
            </p:cNvPr>
            <p:cNvSpPr>
              <a:spLocks/>
            </p:cNvSpPr>
            <p:nvPr/>
          </p:nvSpPr>
          <p:spPr bwMode="auto">
            <a:xfrm>
              <a:off x="3333750" y="3979862"/>
              <a:ext cx="241300" cy="307975"/>
            </a:xfrm>
            <a:custGeom>
              <a:avLst/>
              <a:gdLst>
                <a:gd name="T0" fmla="*/ 22 w 101"/>
                <a:gd name="T1" fmla="*/ 0 h 129"/>
                <a:gd name="T2" fmla="*/ 51 w 101"/>
                <a:gd name="T3" fmla="*/ 41 h 129"/>
                <a:gd name="T4" fmla="*/ 78 w 101"/>
                <a:gd name="T5" fmla="*/ 2 h 129"/>
                <a:gd name="T6" fmla="*/ 83 w 101"/>
                <a:gd name="T7" fmla="*/ 4 h 129"/>
                <a:gd name="T8" fmla="*/ 79 w 101"/>
                <a:gd name="T9" fmla="*/ 33 h 129"/>
                <a:gd name="T10" fmla="*/ 101 w 101"/>
                <a:gd name="T11" fmla="*/ 33 h 129"/>
                <a:gd name="T12" fmla="*/ 72 w 101"/>
                <a:gd name="T13" fmla="*/ 71 h 129"/>
                <a:gd name="T14" fmla="*/ 89 w 101"/>
                <a:gd name="T15" fmla="*/ 81 h 129"/>
                <a:gd name="T16" fmla="*/ 75 w 101"/>
                <a:gd name="T17" fmla="*/ 93 h 129"/>
                <a:gd name="T18" fmla="*/ 75 w 101"/>
                <a:gd name="T19" fmla="*/ 117 h 129"/>
                <a:gd name="T20" fmla="*/ 51 w 101"/>
                <a:gd name="T21" fmla="*/ 103 h 129"/>
                <a:gd name="T22" fmla="*/ 38 w 101"/>
                <a:gd name="T23" fmla="*/ 129 h 129"/>
                <a:gd name="T24" fmla="*/ 30 w 101"/>
                <a:gd name="T25" fmla="*/ 106 h 129"/>
                <a:gd name="T26" fmla="*/ 12 w 101"/>
                <a:gd name="T27" fmla="*/ 118 h 129"/>
                <a:gd name="T28" fmla="*/ 7 w 101"/>
                <a:gd name="T29" fmla="*/ 114 h 129"/>
                <a:gd name="T30" fmla="*/ 28 w 101"/>
                <a:gd name="T31" fmla="*/ 75 h 129"/>
                <a:gd name="T32" fmla="*/ 8 w 101"/>
                <a:gd name="T33" fmla="*/ 66 h 129"/>
                <a:gd name="T34" fmla="*/ 0 w 101"/>
                <a:gd name="T35" fmla="*/ 56 h 129"/>
                <a:gd name="T36" fmla="*/ 12 w 101"/>
                <a:gd name="T37" fmla="*/ 51 h 129"/>
                <a:gd name="T38" fmla="*/ 33 w 101"/>
                <a:gd name="T39" fmla="*/ 55 h 129"/>
                <a:gd name="T40" fmla="*/ 13 w 101"/>
                <a:gd name="T41" fmla="*/ 5 h 129"/>
                <a:gd name="T42" fmla="*/ 22 w 101"/>
                <a:gd name="T4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 h="129">
                  <a:moveTo>
                    <a:pt x="22" y="0"/>
                  </a:moveTo>
                  <a:cubicBezTo>
                    <a:pt x="32" y="14"/>
                    <a:pt x="41" y="28"/>
                    <a:pt x="51" y="41"/>
                  </a:cubicBezTo>
                  <a:cubicBezTo>
                    <a:pt x="60" y="28"/>
                    <a:pt x="69" y="15"/>
                    <a:pt x="78" y="2"/>
                  </a:cubicBezTo>
                  <a:cubicBezTo>
                    <a:pt x="80" y="2"/>
                    <a:pt x="81" y="3"/>
                    <a:pt x="83" y="4"/>
                  </a:cubicBezTo>
                  <a:cubicBezTo>
                    <a:pt x="82" y="13"/>
                    <a:pt x="81" y="22"/>
                    <a:pt x="79" y="33"/>
                  </a:cubicBezTo>
                  <a:cubicBezTo>
                    <a:pt x="84" y="33"/>
                    <a:pt x="89" y="33"/>
                    <a:pt x="101" y="33"/>
                  </a:cubicBezTo>
                  <a:cubicBezTo>
                    <a:pt x="89" y="48"/>
                    <a:pt x="81" y="59"/>
                    <a:pt x="72" y="71"/>
                  </a:cubicBezTo>
                  <a:cubicBezTo>
                    <a:pt x="76" y="73"/>
                    <a:pt x="81" y="76"/>
                    <a:pt x="89" y="81"/>
                  </a:cubicBezTo>
                  <a:cubicBezTo>
                    <a:pt x="83" y="86"/>
                    <a:pt x="78" y="90"/>
                    <a:pt x="75" y="93"/>
                  </a:cubicBezTo>
                  <a:cubicBezTo>
                    <a:pt x="75" y="101"/>
                    <a:pt x="75" y="109"/>
                    <a:pt x="75" y="117"/>
                  </a:cubicBezTo>
                  <a:cubicBezTo>
                    <a:pt x="67" y="113"/>
                    <a:pt x="60" y="108"/>
                    <a:pt x="51" y="103"/>
                  </a:cubicBezTo>
                  <a:cubicBezTo>
                    <a:pt x="49" y="108"/>
                    <a:pt x="45" y="116"/>
                    <a:pt x="38" y="129"/>
                  </a:cubicBezTo>
                  <a:cubicBezTo>
                    <a:pt x="34" y="118"/>
                    <a:pt x="32" y="112"/>
                    <a:pt x="30" y="106"/>
                  </a:cubicBezTo>
                  <a:cubicBezTo>
                    <a:pt x="24" y="110"/>
                    <a:pt x="18" y="114"/>
                    <a:pt x="12" y="118"/>
                  </a:cubicBezTo>
                  <a:cubicBezTo>
                    <a:pt x="10" y="116"/>
                    <a:pt x="8" y="115"/>
                    <a:pt x="7" y="114"/>
                  </a:cubicBezTo>
                  <a:cubicBezTo>
                    <a:pt x="13" y="102"/>
                    <a:pt x="20" y="89"/>
                    <a:pt x="28" y="75"/>
                  </a:cubicBezTo>
                  <a:cubicBezTo>
                    <a:pt x="21" y="72"/>
                    <a:pt x="15" y="70"/>
                    <a:pt x="8" y="66"/>
                  </a:cubicBezTo>
                  <a:cubicBezTo>
                    <a:pt x="5" y="64"/>
                    <a:pt x="3" y="60"/>
                    <a:pt x="0" y="56"/>
                  </a:cubicBezTo>
                  <a:cubicBezTo>
                    <a:pt x="4" y="54"/>
                    <a:pt x="8" y="51"/>
                    <a:pt x="12" y="51"/>
                  </a:cubicBezTo>
                  <a:cubicBezTo>
                    <a:pt x="18" y="51"/>
                    <a:pt x="24" y="53"/>
                    <a:pt x="33" y="55"/>
                  </a:cubicBezTo>
                  <a:cubicBezTo>
                    <a:pt x="26" y="37"/>
                    <a:pt x="19" y="21"/>
                    <a:pt x="13" y="5"/>
                  </a:cubicBezTo>
                  <a:cubicBezTo>
                    <a:pt x="16" y="4"/>
                    <a:pt x="19" y="2"/>
                    <a:pt x="22" y="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
              <a:extLst>
                <a:ext uri="{FF2B5EF4-FFF2-40B4-BE49-F238E27FC236}">
                  <a16:creationId xmlns:a16="http://schemas.microsoft.com/office/drawing/2014/main" xmlns="" id="{00E1FB72-5A83-4952-842F-7B83F2AD0FD6}"/>
                </a:ext>
              </a:extLst>
            </p:cNvPr>
            <p:cNvSpPr>
              <a:spLocks/>
            </p:cNvSpPr>
            <p:nvPr/>
          </p:nvSpPr>
          <p:spPr bwMode="auto">
            <a:xfrm>
              <a:off x="2914650" y="4171950"/>
              <a:ext cx="252412" cy="265113"/>
            </a:xfrm>
            <a:custGeom>
              <a:avLst/>
              <a:gdLst>
                <a:gd name="T0" fmla="*/ 62 w 106"/>
                <a:gd name="T1" fmla="*/ 18 h 111"/>
                <a:gd name="T2" fmla="*/ 89 w 106"/>
                <a:gd name="T3" fmla="*/ 0 h 111"/>
                <a:gd name="T4" fmla="*/ 94 w 106"/>
                <a:gd name="T5" fmla="*/ 4 h 111"/>
                <a:gd name="T6" fmla="*/ 75 w 106"/>
                <a:gd name="T7" fmla="*/ 41 h 111"/>
                <a:gd name="T8" fmla="*/ 99 w 106"/>
                <a:gd name="T9" fmla="*/ 48 h 111"/>
                <a:gd name="T10" fmla="*/ 105 w 106"/>
                <a:gd name="T11" fmla="*/ 58 h 111"/>
                <a:gd name="T12" fmla="*/ 80 w 106"/>
                <a:gd name="T13" fmla="*/ 78 h 111"/>
                <a:gd name="T14" fmla="*/ 67 w 106"/>
                <a:gd name="T15" fmla="*/ 111 h 111"/>
                <a:gd name="T16" fmla="*/ 49 w 106"/>
                <a:gd name="T17" fmla="*/ 79 h 111"/>
                <a:gd name="T18" fmla="*/ 28 w 106"/>
                <a:gd name="T19" fmla="*/ 108 h 111"/>
                <a:gd name="T20" fmla="*/ 21 w 106"/>
                <a:gd name="T21" fmla="*/ 106 h 111"/>
                <a:gd name="T22" fmla="*/ 27 w 106"/>
                <a:gd name="T23" fmla="*/ 71 h 111"/>
                <a:gd name="T24" fmla="*/ 3 w 106"/>
                <a:gd name="T25" fmla="*/ 72 h 111"/>
                <a:gd name="T26" fmla="*/ 0 w 106"/>
                <a:gd name="T27" fmla="*/ 67 h 111"/>
                <a:gd name="T28" fmla="*/ 25 w 106"/>
                <a:gd name="T29" fmla="*/ 47 h 111"/>
                <a:gd name="T30" fmla="*/ 16 w 106"/>
                <a:gd name="T31" fmla="*/ 25 h 111"/>
                <a:gd name="T32" fmla="*/ 43 w 106"/>
                <a:gd name="T33" fmla="*/ 29 h 111"/>
                <a:gd name="T34" fmla="*/ 40 w 106"/>
                <a:gd name="T35" fmla="*/ 16 h 111"/>
                <a:gd name="T36" fmla="*/ 44 w 106"/>
                <a:gd name="T37" fmla="*/ 0 h 111"/>
                <a:gd name="T38" fmla="*/ 57 w 106"/>
                <a:gd name="T39" fmla="*/ 9 h 111"/>
                <a:gd name="T40" fmla="*/ 62 w 106"/>
                <a:gd name="T41"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11">
                  <a:moveTo>
                    <a:pt x="62" y="18"/>
                  </a:moveTo>
                  <a:cubicBezTo>
                    <a:pt x="72" y="11"/>
                    <a:pt x="80" y="6"/>
                    <a:pt x="89" y="0"/>
                  </a:cubicBezTo>
                  <a:cubicBezTo>
                    <a:pt x="91" y="2"/>
                    <a:pt x="92" y="3"/>
                    <a:pt x="94" y="4"/>
                  </a:cubicBezTo>
                  <a:cubicBezTo>
                    <a:pt x="88" y="16"/>
                    <a:pt x="82" y="28"/>
                    <a:pt x="75" y="41"/>
                  </a:cubicBezTo>
                  <a:cubicBezTo>
                    <a:pt x="83" y="43"/>
                    <a:pt x="92" y="45"/>
                    <a:pt x="99" y="48"/>
                  </a:cubicBezTo>
                  <a:cubicBezTo>
                    <a:pt x="102" y="50"/>
                    <a:pt x="106" y="58"/>
                    <a:pt x="105" y="58"/>
                  </a:cubicBezTo>
                  <a:cubicBezTo>
                    <a:pt x="96" y="66"/>
                    <a:pt x="86" y="73"/>
                    <a:pt x="80" y="78"/>
                  </a:cubicBezTo>
                  <a:cubicBezTo>
                    <a:pt x="75" y="91"/>
                    <a:pt x="71" y="101"/>
                    <a:pt x="67" y="111"/>
                  </a:cubicBezTo>
                  <a:cubicBezTo>
                    <a:pt x="61" y="101"/>
                    <a:pt x="55" y="90"/>
                    <a:pt x="49" y="79"/>
                  </a:cubicBezTo>
                  <a:cubicBezTo>
                    <a:pt x="43" y="87"/>
                    <a:pt x="35" y="98"/>
                    <a:pt x="28" y="108"/>
                  </a:cubicBezTo>
                  <a:cubicBezTo>
                    <a:pt x="26" y="108"/>
                    <a:pt x="24" y="107"/>
                    <a:pt x="21" y="106"/>
                  </a:cubicBezTo>
                  <a:cubicBezTo>
                    <a:pt x="23" y="95"/>
                    <a:pt x="25" y="83"/>
                    <a:pt x="27" y="71"/>
                  </a:cubicBezTo>
                  <a:cubicBezTo>
                    <a:pt x="19" y="71"/>
                    <a:pt x="11" y="72"/>
                    <a:pt x="3" y="72"/>
                  </a:cubicBezTo>
                  <a:cubicBezTo>
                    <a:pt x="2" y="71"/>
                    <a:pt x="1" y="69"/>
                    <a:pt x="0" y="67"/>
                  </a:cubicBezTo>
                  <a:cubicBezTo>
                    <a:pt x="8" y="60"/>
                    <a:pt x="17" y="53"/>
                    <a:pt x="25" y="47"/>
                  </a:cubicBezTo>
                  <a:cubicBezTo>
                    <a:pt x="22" y="41"/>
                    <a:pt x="19" y="33"/>
                    <a:pt x="16" y="25"/>
                  </a:cubicBezTo>
                  <a:cubicBezTo>
                    <a:pt x="24" y="26"/>
                    <a:pt x="33" y="28"/>
                    <a:pt x="43" y="29"/>
                  </a:cubicBezTo>
                  <a:cubicBezTo>
                    <a:pt x="42" y="26"/>
                    <a:pt x="40" y="21"/>
                    <a:pt x="40" y="16"/>
                  </a:cubicBezTo>
                  <a:cubicBezTo>
                    <a:pt x="40" y="10"/>
                    <a:pt x="43" y="5"/>
                    <a:pt x="44" y="0"/>
                  </a:cubicBezTo>
                  <a:cubicBezTo>
                    <a:pt x="49" y="3"/>
                    <a:pt x="53" y="5"/>
                    <a:pt x="57" y="9"/>
                  </a:cubicBezTo>
                  <a:cubicBezTo>
                    <a:pt x="59" y="11"/>
                    <a:pt x="60" y="14"/>
                    <a:pt x="62" y="18"/>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6">
              <a:extLst>
                <a:ext uri="{FF2B5EF4-FFF2-40B4-BE49-F238E27FC236}">
                  <a16:creationId xmlns:a16="http://schemas.microsoft.com/office/drawing/2014/main" xmlns="" id="{A7BAD42F-C2B1-4A18-A914-843066FAD950}"/>
                </a:ext>
              </a:extLst>
            </p:cNvPr>
            <p:cNvSpPr>
              <a:spLocks/>
            </p:cNvSpPr>
            <p:nvPr/>
          </p:nvSpPr>
          <p:spPr bwMode="auto">
            <a:xfrm>
              <a:off x="3702050" y="4354512"/>
              <a:ext cx="247650" cy="271463"/>
            </a:xfrm>
            <a:custGeom>
              <a:avLst/>
              <a:gdLst>
                <a:gd name="T0" fmla="*/ 29 w 104"/>
                <a:gd name="T1" fmla="*/ 74 h 114"/>
                <a:gd name="T2" fmla="*/ 5 w 104"/>
                <a:gd name="T3" fmla="*/ 74 h 114"/>
                <a:gd name="T4" fmla="*/ 15 w 104"/>
                <a:gd name="T5" fmla="*/ 52 h 114"/>
                <a:gd name="T6" fmla="*/ 1 w 104"/>
                <a:gd name="T7" fmla="*/ 36 h 114"/>
                <a:gd name="T8" fmla="*/ 1 w 104"/>
                <a:gd name="T9" fmla="*/ 24 h 114"/>
                <a:gd name="T10" fmla="*/ 13 w 104"/>
                <a:gd name="T11" fmla="*/ 25 h 114"/>
                <a:gd name="T12" fmla="*/ 39 w 104"/>
                <a:gd name="T13" fmla="*/ 41 h 114"/>
                <a:gd name="T14" fmla="*/ 33 w 104"/>
                <a:gd name="T15" fmla="*/ 20 h 114"/>
                <a:gd name="T16" fmla="*/ 36 w 104"/>
                <a:gd name="T17" fmla="*/ 6 h 114"/>
                <a:gd name="T18" fmla="*/ 48 w 104"/>
                <a:gd name="T19" fmla="*/ 13 h 114"/>
                <a:gd name="T20" fmla="*/ 55 w 104"/>
                <a:gd name="T21" fmla="*/ 25 h 114"/>
                <a:gd name="T22" fmla="*/ 67 w 104"/>
                <a:gd name="T23" fmla="*/ 7 h 114"/>
                <a:gd name="T24" fmla="*/ 82 w 104"/>
                <a:gd name="T25" fmla="*/ 0 h 114"/>
                <a:gd name="T26" fmla="*/ 83 w 104"/>
                <a:gd name="T27" fmla="*/ 15 h 114"/>
                <a:gd name="T28" fmla="*/ 73 w 104"/>
                <a:gd name="T29" fmla="*/ 39 h 114"/>
                <a:gd name="T30" fmla="*/ 103 w 104"/>
                <a:gd name="T31" fmla="*/ 41 h 114"/>
                <a:gd name="T32" fmla="*/ 104 w 104"/>
                <a:gd name="T33" fmla="*/ 46 h 114"/>
                <a:gd name="T34" fmla="*/ 66 w 104"/>
                <a:gd name="T35" fmla="*/ 64 h 114"/>
                <a:gd name="T36" fmla="*/ 75 w 104"/>
                <a:gd name="T37" fmla="*/ 74 h 114"/>
                <a:gd name="T38" fmla="*/ 72 w 104"/>
                <a:gd name="T39" fmla="*/ 92 h 114"/>
                <a:gd name="T40" fmla="*/ 57 w 104"/>
                <a:gd name="T41" fmla="*/ 109 h 114"/>
                <a:gd name="T42" fmla="*/ 47 w 104"/>
                <a:gd name="T43" fmla="*/ 87 h 114"/>
                <a:gd name="T44" fmla="*/ 34 w 104"/>
                <a:gd name="T45" fmla="*/ 107 h 114"/>
                <a:gd name="T46" fmla="*/ 22 w 104"/>
                <a:gd name="T47" fmla="*/ 114 h 114"/>
                <a:gd name="T48" fmla="*/ 19 w 104"/>
                <a:gd name="T49" fmla="*/ 100 h 114"/>
                <a:gd name="T50" fmla="*/ 29 w 104"/>
                <a:gd name="T51"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114">
                  <a:moveTo>
                    <a:pt x="29" y="74"/>
                  </a:moveTo>
                  <a:cubicBezTo>
                    <a:pt x="20" y="74"/>
                    <a:pt x="13" y="74"/>
                    <a:pt x="5" y="74"/>
                  </a:cubicBezTo>
                  <a:cubicBezTo>
                    <a:pt x="8" y="67"/>
                    <a:pt x="11" y="60"/>
                    <a:pt x="15" y="52"/>
                  </a:cubicBezTo>
                  <a:cubicBezTo>
                    <a:pt x="11" y="48"/>
                    <a:pt x="6" y="42"/>
                    <a:pt x="1" y="36"/>
                  </a:cubicBezTo>
                  <a:cubicBezTo>
                    <a:pt x="0" y="33"/>
                    <a:pt x="1" y="28"/>
                    <a:pt x="1" y="24"/>
                  </a:cubicBezTo>
                  <a:cubicBezTo>
                    <a:pt x="5" y="24"/>
                    <a:pt x="10" y="23"/>
                    <a:pt x="13" y="25"/>
                  </a:cubicBezTo>
                  <a:cubicBezTo>
                    <a:pt x="21" y="30"/>
                    <a:pt x="28" y="37"/>
                    <a:pt x="39" y="41"/>
                  </a:cubicBezTo>
                  <a:cubicBezTo>
                    <a:pt x="37" y="34"/>
                    <a:pt x="34" y="27"/>
                    <a:pt x="33" y="20"/>
                  </a:cubicBezTo>
                  <a:cubicBezTo>
                    <a:pt x="33" y="15"/>
                    <a:pt x="35" y="10"/>
                    <a:pt x="36" y="6"/>
                  </a:cubicBezTo>
                  <a:cubicBezTo>
                    <a:pt x="40" y="8"/>
                    <a:pt x="45" y="10"/>
                    <a:pt x="48" y="13"/>
                  </a:cubicBezTo>
                  <a:cubicBezTo>
                    <a:pt x="51" y="16"/>
                    <a:pt x="52" y="20"/>
                    <a:pt x="55" y="25"/>
                  </a:cubicBezTo>
                  <a:cubicBezTo>
                    <a:pt x="59" y="18"/>
                    <a:pt x="62" y="11"/>
                    <a:pt x="67" y="7"/>
                  </a:cubicBezTo>
                  <a:cubicBezTo>
                    <a:pt x="71" y="4"/>
                    <a:pt x="77" y="3"/>
                    <a:pt x="82" y="0"/>
                  </a:cubicBezTo>
                  <a:cubicBezTo>
                    <a:pt x="83" y="5"/>
                    <a:pt x="84" y="11"/>
                    <a:pt x="83" y="15"/>
                  </a:cubicBezTo>
                  <a:cubicBezTo>
                    <a:pt x="81" y="23"/>
                    <a:pt x="77" y="30"/>
                    <a:pt x="73" y="39"/>
                  </a:cubicBezTo>
                  <a:cubicBezTo>
                    <a:pt x="84" y="40"/>
                    <a:pt x="94" y="41"/>
                    <a:pt x="103" y="41"/>
                  </a:cubicBezTo>
                  <a:cubicBezTo>
                    <a:pt x="103" y="43"/>
                    <a:pt x="104" y="44"/>
                    <a:pt x="104" y="46"/>
                  </a:cubicBezTo>
                  <a:cubicBezTo>
                    <a:pt x="92" y="52"/>
                    <a:pt x="80" y="57"/>
                    <a:pt x="66" y="64"/>
                  </a:cubicBezTo>
                  <a:cubicBezTo>
                    <a:pt x="69" y="67"/>
                    <a:pt x="72" y="70"/>
                    <a:pt x="75" y="74"/>
                  </a:cubicBezTo>
                  <a:cubicBezTo>
                    <a:pt x="80" y="81"/>
                    <a:pt x="82" y="86"/>
                    <a:pt x="72" y="92"/>
                  </a:cubicBezTo>
                  <a:cubicBezTo>
                    <a:pt x="67" y="95"/>
                    <a:pt x="63" y="101"/>
                    <a:pt x="57" y="109"/>
                  </a:cubicBezTo>
                  <a:cubicBezTo>
                    <a:pt x="54" y="101"/>
                    <a:pt x="51" y="95"/>
                    <a:pt x="47" y="87"/>
                  </a:cubicBezTo>
                  <a:cubicBezTo>
                    <a:pt x="42" y="94"/>
                    <a:pt x="39" y="101"/>
                    <a:pt x="34" y="107"/>
                  </a:cubicBezTo>
                  <a:cubicBezTo>
                    <a:pt x="31" y="110"/>
                    <a:pt x="26" y="112"/>
                    <a:pt x="22" y="114"/>
                  </a:cubicBezTo>
                  <a:cubicBezTo>
                    <a:pt x="21" y="109"/>
                    <a:pt x="18" y="104"/>
                    <a:pt x="19" y="100"/>
                  </a:cubicBezTo>
                  <a:cubicBezTo>
                    <a:pt x="21" y="91"/>
                    <a:pt x="25" y="83"/>
                    <a:pt x="29" y="7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
              <a:extLst>
                <a:ext uri="{FF2B5EF4-FFF2-40B4-BE49-F238E27FC236}">
                  <a16:creationId xmlns:a16="http://schemas.microsoft.com/office/drawing/2014/main" xmlns="" id="{1FAD516F-96BC-4EDD-8180-EAB3C1CA372C}"/>
                </a:ext>
              </a:extLst>
            </p:cNvPr>
            <p:cNvSpPr>
              <a:spLocks/>
            </p:cNvSpPr>
            <p:nvPr/>
          </p:nvSpPr>
          <p:spPr bwMode="auto">
            <a:xfrm>
              <a:off x="3627437" y="3624262"/>
              <a:ext cx="257175" cy="280988"/>
            </a:xfrm>
            <a:custGeom>
              <a:avLst/>
              <a:gdLst>
                <a:gd name="T0" fmla="*/ 19 w 108"/>
                <a:gd name="T1" fmla="*/ 116 h 118"/>
                <a:gd name="T2" fmla="*/ 20 w 108"/>
                <a:gd name="T3" fmla="*/ 91 h 118"/>
                <a:gd name="T4" fmla="*/ 1 w 108"/>
                <a:gd name="T5" fmla="*/ 95 h 118"/>
                <a:gd name="T6" fmla="*/ 19 w 108"/>
                <a:gd name="T7" fmla="*/ 60 h 118"/>
                <a:gd name="T8" fmla="*/ 0 w 108"/>
                <a:gd name="T9" fmla="*/ 48 h 118"/>
                <a:gd name="T10" fmla="*/ 1 w 108"/>
                <a:gd name="T11" fmla="*/ 43 h 118"/>
                <a:gd name="T12" fmla="*/ 32 w 108"/>
                <a:gd name="T13" fmla="*/ 41 h 118"/>
                <a:gd name="T14" fmla="*/ 15 w 108"/>
                <a:gd name="T15" fmla="*/ 5 h 118"/>
                <a:gd name="T16" fmla="*/ 20 w 108"/>
                <a:gd name="T17" fmla="*/ 0 h 118"/>
                <a:gd name="T18" fmla="*/ 48 w 108"/>
                <a:gd name="T19" fmla="*/ 19 h 118"/>
                <a:gd name="T20" fmla="*/ 65 w 108"/>
                <a:gd name="T21" fmla="*/ 6 h 118"/>
                <a:gd name="T22" fmla="*/ 65 w 108"/>
                <a:gd name="T23" fmla="*/ 31 h 118"/>
                <a:gd name="T24" fmla="*/ 106 w 108"/>
                <a:gd name="T25" fmla="*/ 20 h 118"/>
                <a:gd name="T26" fmla="*/ 77 w 108"/>
                <a:gd name="T27" fmla="*/ 50 h 118"/>
                <a:gd name="T28" fmla="*/ 62 w 108"/>
                <a:gd name="T29" fmla="*/ 103 h 118"/>
                <a:gd name="T30" fmla="*/ 45 w 108"/>
                <a:gd name="T31" fmla="*/ 79 h 118"/>
                <a:gd name="T32" fmla="*/ 26 w 108"/>
                <a:gd name="T33" fmla="*/ 118 h 118"/>
                <a:gd name="T34" fmla="*/ 19 w 108"/>
                <a:gd name="T35"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18">
                  <a:moveTo>
                    <a:pt x="19" y="116"/>
                  </a:moveTo>
                  <a:cubicBezTo>
                    <a:pt x="19" y="108"/>
                    <a:pt x="20" y="101"/>
                    <a:pt x="20" y="91"/>
                  </a:cubicBezTo>
                  <a:cubicBezTo>
                    <a:pt x="16" y="92"/>
                    <a:pt x="12" y="93"/>
                    <a:pt x="1" y="95"/>
                  </a:cubicBezTo>
                  <a:cubicBezTo>
                    <a:pt x="8" y="81"/>
                    <a:pt x="14" y="70"/>
                    <a:pt x="19" y="60"/>
                  </a:cubicBezTo>
                  <a:cubicBezTo>
                    <a:pt x="13" y="56"/>
                    <a:pt x="7" y="52"/>
                    <a:pt x="0" y="48"/>
                  </a:cubicBezTo>
                  <a:cubicBezTo>
                    <a:pt x="0" y="47"/>
                    <a:pt x="1" y="45"/>
                    <a:pt x="1" y="43"/>
                  </a:cubicBezTo>
                  <a:cubicBezTo>
                    <a:pt x="11" y="42"/>
                    <a:pt x="21" y="42"/>
                    <a:pt x="32" y="41"/>
                  </a:cubicBezTo>
                  <a:cubicBezTo>
                    <a:pt x="26" y="28"/>
                    <a:pt x="21" y="17"/>
                    <a:pt x="15" y="5"/>
                  </a:cubicBezTo>
                  <a:cubicBezTo>
                    <a:pt x="17" y="3"/>
                    <a:pt x="19" y="2"/>
                    <a:pt x="20" y="0"/>
                  </a:cubicBezTo>
                  <a:cubicBezTo>
                    <a:pt x="29" y="6"/>
                    <a:pt x="38" y="12"/>
                    <a:pt x="48" y="19"/>
                  </a:cubicBezTo>
                  <a:cubicBezTo>
                    <a:pt x="52" y="16"/>
                    <a:pt x="57" y="12"/>
                    <a:pt x="65" y="6"/>
                  </a:cubicBezTo>
                  <a:cubicBezTo>
                    <a:pt x="65" y="16"/>
                    <a:pt x="65" y="23"/>
                    <a:pt x="65" y="31"/>
                  </a:cubicBezTo>
                  <a:cubicBezTo>
                    <a:pt x="80" y="27"/>
                    <a:pt x="93" y="24"/>
                    <a:pt x="106" y="20"/>
                  </a:cubicBezTo>
                  <a:cubicBezTo>
                    <a:pt x="108" y="36"/>
                    <a:pt x="108" y="36"/>
                    <a:pt x="77" y="50"/>
                  </a:cubicBezTo>
                  <a:cubicBezTo>
                    <a:pt x="72" y="66"/>
                    <a:pt x="68" y="82"/>
                    <a:pt x="62" y="103"/>
                  </a:cubicBezTo>
                  <a:cubicBezTo>
                    <a:pt x="54" y="92"/>
                    <a:pt x="50" y="86"/>
                    <a:pt x="45" y="79"/>
                  </a:cubicBezTo>
                  <a:cubicBezTo>
                    <a:pt x="39" y="92"/>
                    <a:pt x="32" y="105"/>
                    <a:pt x="26" y="118"/>
                  </a:cubicBezTo>
                  <a:cubicBezTo>
                    <a:pt x="24" y="117"/>
                    <a:pt x="21" y="116"/>
                    <a:pt x="19" y="11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8">
              <a:extLst>
                <a:ext uri="{FF2B5EF4-FFF2-40B4-BE49-F238E27FC236}">
                  <a16:creationId xmlns:a16="http://schemas.microsoft.com/office/drawing/2014/main" xmlns="" id="{FD201C33-35A9-406D-9895-044FB18C46E1}"/>
                </a:ext>
              </a:extLst>
            </p:cNvPr>
            <p:cNvSpPr>
              <a:spLocks/>
            </p:cNvSpPr>
            <p:nvPr/>
          </p:nvSpPr>
          <p:spPr bwMode="auto">
            <a:xfrm>
              <a:off x="2809875" y="4921250"/>
              <a:ext cx="219075" cy="276225"/>
            </a:xfrm>
            <a:custGeom>
              <a:avLst/>
              <a:gdLst>
                <a:gd name="T0" fmla="*/ 45 w 92"/>
                <a:gd name="T1" fmla="*/ 38 h 116"/>
                <a:gd name="T2" fmla="*/ 47 w 92"/>
                <a:gd name="T3" fmla="*/ 11 h 116"/>
                <a:gd name="T4" fmla="*/ 56 w 92"/>
                <a:gd name="T5" fmla="*/ 0 h 116"/>
                <a:gd name="T6" fmla="*/ 64 w 92"/>
                <a:gd name="T7" fmla="*/ 11 h 116"/>
                <a:gd name="T8" fmla="*/ 65 w 92"/>
                <a:gd name="T9" fmla="*/ 38 h 116"/>
                <a:gd name="T10" fmla="*/ 87 w 92"/>
                <a:gd name="T11" fmla="*/ 30 h 116"/>
                <a:gd name="T12" fmla="*/ 92 w 92"/>
                <a:gd name="T13" fmla="*/ 33 h 116"/>
                <a:gd name="T14" fmla="*/ 75 w 92"/>
                <a:gd name="T15" fmla="*/ 61 h 116"/>
                <a:gd name="T16" fmla="*/ 75 w 92"/>
                <a:gd name="T17" fmla="*/ 97 h 116"/>
                <a:gd name="T18" fmla="*/ 58 w 92"/>
                <a:gd name="T19" fmla="*/ 94 h 116"/>
                <a:gd name="T20" fmla="*/ 44 w 92"/>
                <a:gd name="T21" fmla="*/ 116 h 116"/>
                <a:gd name="T22" fmla="*/ 36 w 92"/>
                <a:gd name="T23" fmla="*/ 76 h 116"/>
                <a:gd name="T24" fmla="*/ 11 w 92"/>
                <a:gd name="T25" fmla="*/ 110 h 116"/>
                <a:gd name="T26" fmla="*/ 29 w 92"/>
                <a:gd name="T27" fmla="*/ 60 h 116"/>
                <a:gd name="T28" fmla="*/ 2 w 92"/>
                <a:gd name="T29" fmla="*/ 55 h 116"/>
                <a:gd name="T30" fmla="*/ 0 w 92"/>
                <a:gd name="T31" fmla="*/ 50 h 116"/>
                <a:gd name="T32" fmla="*/ 20 w 92"/>
                <a:gd name="T33" fmla="*/ 37 h 116"/>
                <a:gd name="T34" fmla="*/ 13 w 92"/>
                <a:gd name="T35" fmla="*/ 28 h 116"/>
                <a:gd name="T36" fmla="*/ 9 w 92"/>
                <a:gd name="T37" fmla="*/ 12 h 116"/>
                <a:gd name="T38" fmla="*/ 25 w 92"/>
                <a:gd name="T39" fmla="*/ 16 h 116"/>
                <a:gd name="T40" fmla="*/ 45 w 92"/>
                <a:gd name="T41"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16">
                  <a:moveTo>
                    <a:pt x="45" y="38"/>
                  </a:moveTo>
                  <a:cubicBezTo>
                    <a:pt x="46" y="25"/>
                    <a:pt x="45" y="17"/>
                    <a:pt x="47" y="11"/>
                  </a:cubicBezTo>
                  <a:cubicBezTo>
                    <a:pt x="48" y="7"/>
                    <a:pt x="53" y="4"/>
                    <a:pt x="56" y="0"/>
                  </a:cubicBezTo>
                  <a:cubicBezTo>
                    <a:pt x="59" y="4"/>
                    <a:pt x="64" y="7"/>
                    <a:pt x="64" y="11"/>
                  </a:cubicBezTo>
                  <a:cubicBezTo>
                    <a:pt x="65" y="19"/>
                    <a:pt x="65" y="28"/>
                    <a:pt x="65" y="38"/>
                  </a:cubicBezTo>
                  <a:cubicBezTo>
                    <a:pt x="73" y="35"/>
                    <a:pt x="80" y="33"/>
                    <a:pt x="87" y="30"/>
                  </a:cubicBezTo>
                  <a:cubicBezTo>
                    <a:pt x="89" y="31"/>
                    <a:pt x="90" y="32"/>
                    <a:pt x="92" y="33"/>
                  </a:cubicBezTo>
                  <a:cubicBezTo>
                    <a:pt x="86" y="42"/>
                    <a:pt x="81" y="51"/>
                    <a:pt x="75" y="61"/>
                  </a:cubicBezTo>
                  <a:cubicBezTo>
                    <a:pt x="75" y="71"/>
                    <a:pt x="75" y="83"/>
                    <a:pt x="75" y="97"/>
                  </a:cubicBezTo>
                  <a:cubicBezTo>
                    <a:pt x="69" y="96"/>
                    <a:pt x="63" y="95"/>
                    <a:pt x="58" y="94"/>
                  </a:cubicBezTo>
                  <a:cubicBezTo>
                    <a:pt x="54" y="100"/>
                    <a:pt x="51" y="105"/>
                    <a:pt x="44" y="116"/>
                  </a:cubicBezTo>
                  <a:cubicBezTo>
                    <a:pt x="41" y="101"/>
                    <a:pt x="39" y="92"/>
                    <a:pt x="36" y="76"/>
                  </a:cubicBezTo>
                  <a:cubicBezTo>
                    <a:pt x="26" y="89"/>
                    <a:pt x="19" y="99"/>
                    <a:pt x="11" y="110"/>
                  </a:cubicBezTo>
                  <a:cubicBezTo>
                    <a:pt x="1" y="92"/>
                    <a:pt x="1" y="92"/>
                    <a:pt x="29" y="60"/>
                  </a:cubicBezTo>
                  <a:cubicBezTo>
                    <a:pt x="20" y="58"/>
                    <a:pt x="11" y="56"/>
                    <a:pt x="2" y="55"/>
                  </a:cubicBezTo>
                  <a:cubicBezTo>
                    <a:pt x="1" y="53"/>
                    <a:pt x="1" y="51"/>
                    <a:pt x="0" y="50"/>
                  </a:cubicBezTo>
                  <a:cubicBezTo>
                    <a:pt x="6" y="46"/>
                    <a:pt x="13" y="42"/>
                    <a:pt x="20" y="37"/>
                  </a:cubicBezTo>
                  <a:cubicBezTo>
                    <a:pt x="18" y="35"/>
                    <a:pt x="15" y="32"/>
                    <a:pt x="13" y="28"/>
                  </a:cubicBezTo>
                  <a:cubicBezTo>
                    <a:pt x="11" y="23"/>
                    <a:pt x="10" y="17"/>
                    <a:pt x="9" y="12"/>
                  </a:cubicBezTo>
                  <a:cubicBezTo>
                    <a:pt x="14" y="14"/>
                    <a:pt x="21" y="13"/>
                    <a:pt x="25" y="16"/>
                  </a:cubicBezTo>
                  <a:cubicBezTo>
                    <a:pt x="32" y="21"/>
                    <a:pt x="36" y="28"/>
                    <a:pt x="45" y="38"/>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9">
              <a:extLst>
                <a:ext uri="{FF2B5EF4-FFF2-40B4-BE49-F238E27FC236}">
                  <a16:creationId xmlns:a16="http://schemas.microsoft.com/office/drawing/2014/main" xmlns="" id="{40C2744C-92CA-45D3-949D-ED660F0BC1A5}"/>
                </a:ext>
              </a:extLst>
            </p:cNvPr>
            <p:cNvSpPr>
              <a:spLocks/>
            </p:cNvSpPr>
            <p:nvPr/>
          </p:nvSpPr>
          <p:spPr bwMode="auto">
            <a:xfrm>
              <a:off x="3476625" y="4933950"/>
              <a:ext cx="239712" cy="298450"/>
            </a:xfrm>
            <a:custGeom>
              <a:avLst/>
              <a:gdLst>
                <a:gd name="T0" fmla="*/ 39 w 100"/>
                <a:gd name="T1" fmla="*/ 21 h 125"/>
                <a:gd name="T2" fmla="*/ 48 w 100"/>
                <a:gd name="T3" fmla="*/ 36 h 125"/>
                <a:gd name="T4" fmla="*/ 77 w 100"/>
                <a:gd name="T5" fmla="*/ 0 h 125"/>
                <a:gd name="T6" fmla="*/ 69 w 100"/>
                <a:gd name="T7" fmla="*/ 42 h 125"/>
                <a:gd name="T8" fmla="*/ 100 w 100"/>
                <a:gd name="T9" fmla="*/ 48 h 125"/>
                <a:gd name="T10" fmla="*/ 80 w 100"/>
                <a:gd name="T11" fmla="*/ 66 h 125"/>
                <a:gd name="T12" fmla="*/ 84 w 100"/>
                <a:gd name="T13" fmla="*/ 91 h 125"/>
                <a:gd name="T14" fmla="*/ 58 w 100"/>
                <a:gd name="T15" fmla="*/ 84 h 125"/>
                <a:gd name="T16" fmla="*/ 29 w 100"/>
                <a:gd name="T17" fmla="*/ 125 h 125"/>
                <a:gd name="T18" fmla="*/ 21 w 100"/>
                <a:gd name="T19" fmla="*/ 122 h 125"/>
                <a:gd name="T20" fmla="*/ 32 w 100"/>
                <a:gd name="T21" fmla="*/ 79 h 125"/>
                <a:gd name="T22" fmla="*/ 13 w 100"/>
                <a:gd name="T23" fmla="*/ 84 h 125"/>
                <a:gd name="T24" fmla="*/ 0 w 100"/>
                <a:gd name="T25" fmla="*/ 83 h 125"/>
                <a:gd name="T26" fmla="*/ 4 w 100"/>
                <a:gd name="T27" fmla="*/ 70 h 125"/>
                <a:gd name="T28" fmla="*/ 32 w 100"/>
                <a:gd name="T29" fmla="*/ 54 h 125"/>
                <a:gd name="T30" fmla="*/ 12 w 100"/>
                <a:gd name="T31" fmla="*/ 36 h 125"/>
                <a:gd name="T32" fmla="*/ 6 w 100"/>
                <a:gd name="T33" fmla="*/ 25 h 125"/>
                <a:gd name="T34" fmla="*/ 19 w 100"/>
                <a:gd name="T35" fmla="*/ 20 h 125"/>
                <a:gd name="T36" fmla="*/ 39 w 100"/>
                <a:gd name="T37" fmla="*/ 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25">
                  <a:moveTo>
                    <a:pt x="39" y="21"/>
                  </a:moveTo>
                  <a:cubicBezTo>
                    <a:pt x="42" y="26"/>
                    <a:pt x="45" y="30"/>
                    <a:pt x="48" y="36"/>
                  </a:cubicBezTo>
                  <a:cubicBezTo>
                    <a:pt x="61" y="26"/>
                    <a:pt x="53" y="3"/>
                    <a:pt x="77" y="0"/>
                  </a:cubicBezTo>
                  <a:cubicBezTo>
                    <a:pt x="74" y="15"/>
                    <a:pt x="72" y="28"/>
                    <a:pt x="69" y="42"/>
                  </a:cubicBezTo>
                  <a:cubicBezTo>
                    <a:pt x="78" y="44"/>
                    <a:pt x="86" y="45"/>
                    <a:pt x="100" y="48"/>
                  </a:cubicBezTo>
                  <a:cubicBezTo>
                    <a:pt x="91" y="57"/>
                    <a:pt x="85" y="62"/>
                    <a:pt x="80" y="66"/>
                  </a:cubicBezTo>
                  <a:cubicBezTo>
                    <a:pt x="81" y="74"/>
                    <a:pt x="82" y="83"/>
                    <a:pt x="84" y="91"/>
                  </a:cubicBezTo>
                  <a:cubicBezTo>
                    <a:pt x="75" y="89"/>
                    <a:pt x="66" y="86"/>
                    <a:pt x="58" y="84"/>
                  </a:cubicBezTo>
                  <a:cubicBezTo>
                    <a:pt x="50" y="97"/>
                    <a:pt x="39" y="111"/>
                    <a:pt x="29" y="125"/>
                  </a:cubicBezTo>
                  <a:cubicBezTo>
                    <a:pt x="27" y="124"/>
                    <a:pt x="24" y="123"/>
                    <a:pt x="21" y="122"/>
                  </a:cubicBezTo>
                  <a:cubicBezTo>
                    <a:pt x="25" y="108"/>
                    <a:pt x="28" y="95"/>
                    <a:pt x="32" y="79"/>
                  </a:cubicBezTo>
                  <a:cubicBezTo>
                    <a:pt x="25" y="81"/>
                    <a:pt x="19" y="83"/>
                    <a:pt x="13" y="84"/>
                  </a:cubicBezTo>
                  <a:cubicBezTo>
                    <a:pt x="9" y="85"/>
                    <a:pt x="4" y="83"/>
                    <a:pt x="0" y="83"/>
                  </a:cubicBezTo>
                  <a:cubicBezTo>
                    <a:pt x="1" y="78"/>
                    <a:pt x="1" y="72"/>
                    <a:pt x="4" y="70"/>
                  </a:cubicBezTo>
                  <a:cubicBezTo>
                    <a:pt x="12" y="64"/>
                    <a:pt x="21" y="60"/>
                    <a:pt x="32" y="54"/>
                  </a:cubicBezTo>
                  <a:cubicBezTo>
                    <a:pt x="25" y="48"/>
                    <a:pt x="18" y="42"/>
                    <a:pt x="12" y="36"/>
                  </a:cubicBezTo>
                  <a:cubicBezTo>
                    <a:pt x="9" y="33"/>
                    <a:pt x="8" y="29"/>
                    <a:pt x="6" y="25"/>
                  </a:cubicBezTo>
                  <a:cubicBezTo>
                    <a:pt x="11" y="24"/>
                    <a:pt x="15" y="21"/>
                    <a:pt x="19" y="20"/>
                  </a:cubicBezTo>
                  <a:cubicBezTo>
                    <a:pt x="25" y="19"/>
                    <a:pt x="32" y="21"/>
                    <a:pt x="39" y="2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
              <a:extLst>
                <a:ext uri="{FF2B5EF4-FFF2-40B4-BE49-F238E27FC236}">
                  <a16:creationId xmlns:a16="http://schemas.microsoft.com/office/drawing/2014/main" xmlns="" id="{249C9C50-FA38-471D-B95B-9C5DDFD0873C}"/>
                </a:ext>
              </a:extLst>
            </p:cNvPr>
            <p:cNvSpPr>
              <a:spLocks/>
            </p:cNvSpPr>
            <p:nvPr/>
          </p:nvSpPr>
          <p:spPr bwMode="auto">
            <a:xfrm>
              <a:off x="3167063" y="4564062"/>
              <a:ext cx="214312" cy="279400"/>
            </a:xfrm>
            <a:custGeom>
              <a:avLst/>
              <a:gdLst>
                <a:gd name="T0" fmla="*/ 25 w 90"/>
                <a:gd name="T1" fmla="*/ 76 h 117"/>
                <a:gd name="T2" fmla="*/ 2 w 90"/>
                <a:gd name="T3" fmla="*/ 73 h 117"/>
                <a:gd name="T4" fmla="*/ 0 w 90"/>
                <a:gd name="T5" fmla="*/ 67 h 117"/>
                <a:gd name="T6" fmla="*/ 34 w 90"/>
                <a:gd name="T7" fmla="*/ 49 h 117"/>
                <a:gd name="T8" fmla="*/ 15 w 90"/>
                <a:gd name="T9" fmla="*/ 37 h 117"/>
                <a:gd name="T10" fmla="*/ 8 w 90"/>
                <a:gd name="T11" fmla="*/ 19 h 117"/>
                <a:gd name="T12" fmla="*/ 27 w 90"/>
                <a:gd name="T13" fmla="*/ 22 h 117"/>
                <a:gd name="T14" fmla="*/ 36 w 90"/>
                <a:gd name="T15" fmla="*/ 27 h 117"/>
                <a:gd name="T16" fmla="*/ 48 w 90"/>
                <a:gd name="T17" fmla="*/ 0 h 117"/>
                <a:gd name="T18" fmla="*/ 52 w 90"/>
                <a:gd name="T19" fmla="*/ 1 h 117"/>
                <a:gd name="T20" fmla="*/ 55 w 90"/>
                <a:gd name="T21" fmla="*/ 41 h 117"/>
                <a:gd name="T22" fmla="*/ 85 w 90"/>
                <a:gd name="T23" fmla="*/ 25 h 117"/>
                <a:gd name="T24" fmla="*/ 90 w 90"/>
                <a:gd name="T25" fmla="*/ 29 h 117"/>
                <a:gd name="T26" fmla="*/ 73 w 90"/>
                <a:gd name="T27" fmla="*/ 58 h 117"/>
                <a:gd name="T28" fmla="*/ 78 w 90"/>
                <a:gd name="T29" fmla="*/ 57 h 117"/>
                <a:gd name="T30" fmla="*/ 83 w 90"/>
                <a:gd name="T31" fmla="*/ 83 h 117"/>
                <a:gd name="T32" fmla="*/ 55 w 90"/>
                <a:gd name="T33" fmla="*/ 83 h 117"/>
                <a:gd name="T34" fmla="*/ 49 w 90"/>
                <a:gd name="T35" fmla="*/ 113 h 117"/>
                <a:gd name="T36" fmla="*/ 44 w 90"/>
                <a:gd name="T37" fmla="*/ 114 h 117"/>
                <a:gd name="T38" fmla="*/ 35 w 90"/>
                <a:gd name="T39" fmla="*/ 100 h 117"/>
                <a:gd name="T40" fmla="*/ 15 w 90"/>
                <a:gd name="T41" fmla="*/ 117 h 117"/>
                <a:gd name="T42" fmla="*/ 25 w 90"/>
                <a:gd name="T4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117">
                  <a:moveTo>
                    <a:pt x="25" y="76"/>
                  </a:moveTo>
                  <a:cubicBezTo>
                    <a:pt x="17" y="75"/>
                    <a:pt x="10" y="74"/>
                    <a:pt x="2" y="73"/>
                  </a:cubicBezTo>
                  <a:cubicBezTo>
                    <a:pt x="1" y="71"/>
                    <a:pt x="1" y="69"/>
                    <a:pt x="0" y="67"/>
                  </a:cubicBezTo>
                  <a:cubicBezTo>
                    <a:pt x="9" y="62"/>
                    <a:pt x="18" y="57"/>
                    <a:pt x="34" y="49"/>
                  </a:cubicBezTo>
                  <a:cubicBezTo>
                    <a:pt x="27" y="45"/>
                    <a:pt x="20" y="42"/>
                    <a:pt x="15" y="37"/>
                  </a:cubicBezTo>
                  <a:cubicBezTo>
                    <a:pt x="11" y="32"/>
                    <a:pt x="10" y="25"/>
                    <a:pt x="8" y="19"/>
                  </a:cubicBezTo>
                  <a:cubicBezTo>
                    <a:pt x="14" y="19"/>
                    <a:pt x="21" y="20"/>
                    <a:pt x="27" y="22"/>
                  </a:cubicBezTo>
                  <a:cubicBezTo>
                    <a:pt x="30" y="22"/>
                    <a:pt x="32" y="25"/>
                    <a:pt x="36" y="27"/>
                  </a:cubicBezTo>
                  <a:cubicBezTo>
                    <a:pt x="40" y="18"/>
                    <a:pt x="44" y="9"/>
                    <a:pt x="48" y="0"/>
                  </a:cubicBezTo>
                  <a:cubicBezTo>
                    <a:pt x="49" y="0"/>
                    <a:pt x="51" y="0"/>
                    <a:pt x="52" y="1"/>
                  </a:cubicBezTo>
                  <a:cubicBezTo>
                    <a:pt x="53" y="14"/>
                    <a:pt x="54" y="27"/>
                    <a:pt x="55" y="41"/>
                  </a:cubicBezTo>
                  <a:cubicBezTo>
                    <a:pt x="65" y="35"/>
                    <a:pt x="75" y="30"/>
                    <a:pt x="85" y="25"/>
                  </a:cubicBezTo>
                  <a:cubicBezTo>
                    <a:pt x="87" y="27"/>
                    <a:pt x="88" y="28"/>
                    <a:pt x="90" y="29"/>
                  </a:cubicBezTo>
                  <a:cubicBezTo>
                    <a:pt x="84" y="39"/>
                    <a:pt x="79" y="48"/>
                    <a:pt x="73" y="58"/>
                  </a:cubicBezTo>
                  <a:cubicBezTo>
                    <a:pt x="75" y="57"/>
                    <a:pt x="76" y="57"/>
                    <a:pt x="78" y="57"/>
                  </a:cubicBezTo>
                  <a:cubicBezTo>
                    <a:pt x="80" y="65"/>
                    <a:pt x="81" y="74"/>
                    <a:pt x="83" y="83"/>
                  </a:cubicBezTo>
                  <a:cubicBezTo>
                    <a:pt x="74" y="83"/>
                    <a:pt x="65" y="83"/>
                    <a:pt x="55" y="83"/>
                  </a:cubicBezTo>
                  <a:cubicBezTo>
                    <a:pt x="54" y="90"/>
                    <a:pt x="51" y="102"/>
                    <a:pt x="49" y="113"/>
                  </a:cubicBezTo>
                  <a:cubicBezTo>
                    <a:pt x="47" y="113"/>
                    <a:pt x="46" y="114"/>
                    <a:pt x="44" y="114"/>
                  </a:cubicBezTo>
                  <a:cubicBezTo>
                    <a:pt x="41" y="109"/>
                    <a:pt x="38" y="105"/>
                    <a:pt x="35" y="100"/>
                  </a:cubicBezTo>
                  <a:cubicBezTo>
                    <a:pt x="29" y="105"/>
                    <a:pt x="23" y="111"/>
                    <a:pt x="15" y="117"/>
                  </a:cubicBezTo>
                  <a:cubicBezTo>
                    <a:pt x="6" y="98"/>
                    <a:pt x="22" y="89"/>
                    <a:pt x="25" y="7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
              <a:extLst>
                <a:ext uri="{FF2B5EF4-FFF2-40B4-BE49-F238E27FC236}">
                  <a16:creationId xmlns:a16="http://schemas.microsoft.com/office/drawing/2014/main" xmlns="" id="{A8CF54E1-FD9C-4181-B18D-905EFFC87E12}"/>
                </a:ext>
              </a:extLst>
            </p:cNvPr>
            <p:cNvSpPr>
              <a:spLocks/>
            </p:cNvSpPr>
            <p:nvPr/>
          </p:nvSpPr>
          <p:spPr bwMode="auto">
            <a:xfrm>
              <a:off x="2436813" y="3927475"/>
              <a:ext cx="263525" cy="280988"/>
            </a:xfrm>
            <a:custGeom>
              <a:avLst/>
              <a:gdLst>
                <a:gd name="T0" fmla="*/ 36 w 110"/>
                <a:gd name="T1" fmla="*/ 26 h 118"/>
                <a:gd name="T2" fmla="*/ 42 w 110"/>
                <a:gd name="T3" fmla="*/ 0 h 118"/>
                <a:gd name="T4" fmla="*/ 49 w 110"/>
                <a:gd name="T5" fmla="*/ 0 h 118"/>
                <a:gd name="T6" fmla="*/ 56 w 110"/>
                <a:gd name="T7" fmla="*/ 28 h 118"/>
                <a:gd name="T8" fmla="*/ 81 w 110"/>
                <a:gd name="T9" fmla="*/ 19 h 118"/>
                <a:gd name="T10" fmla="*/ 79 w 110"/>
                <a:gd name="T11" fmla="*/ 43 h 118"/>
                <a:gd name="T12" fmla="*/ 108 w 110"/>
                <a:gd name="T13" fmla="*/ 45 h 118"/>
                <a:gd name="T14" fmla="*/ 110 w 110"/>
                <a:gd name="T15" fmla="*/ 52 h 118"/>
                <a:gd name="T16" fmla="*/ 68 w 110"/>
                <a:gd name="T17" fmla="*/ 73 h 118"/>
                <a:gd name="T18" fmla="*/ 57 w 110"/>
                <a:gd name="T19" fmla="*/ 82 h 118"/>
                <a:gd name="T20" fmla="*/ 24 w 110"/>
                <a:gd name="T21" fmla="*/ 118 h 118"/>
                <a:gd name="T22" fmla="*/ 30 w 110"/>
                <a:gd name="T23" fmla="*/ 84 h 118"/>
                <a:gd name="T24" fmla="*/ 2 w 110"/>
                <a:gd name="T25" fmla="*/ 82 h 118"/>
                <a:gd name="T26" fmla="*/ 0 w 110"/>
                <a:gd name="T27" fmla="*/ 74 h 118"/>
                <a:gd name="T28" fmla="*/ 34 w 110"/>
                <a:gd name="T29" fmla="*/ 58 h 118"/>
                <a:gd name="T30" fmla="*/ 24 w 110"/>
                <a:gd name="T31" fmla="*/ 41 h 118"/>
                <a:gd name="T32" fmla="*/ 34 w 110"/>
                <a:gd name="T33" fmla="*/ 26 h 118"/>
                <a:gd name="T34" fmla="*/ 36 w 110"/>
                <a:gd name="T35"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18">
                  <a:moveTo>
                    <a:pt x="36" y="26"/>
                  </a:moveTo>
                  <a:cubicBezTo>
                    <a:pt x="38" y="18"/>
                    <a:pt x="40" y="9"/>
                    <a:pt x="42" y="0"/>
                  </a:cubicBezTo>
                  <a:cubicBezTo>
                    <a:pt x="44" y="0"/>
                    <a:pt x="47" y="0"/>
                    <a:pt x="49" y="0"/>
                  </a:cubicBezTo>
                  <a:cubicBezTo>
                    <a:pt x="51" y="10"/>
                    <a:pt x="54" y="19"/>
                    <a:pt x="56" y="28"/>
                  </a:cubicBezTo>
                  <a:cubicBezTo>
                    <a:pt x="64" y="25"/>
                    <a:pt x="72" y="22"/>
                    <a:pt x="81" y="19"/>
                  </a:cubicBezTo>
                  <a:cubicBezTo>
                    <a:pt x="80" y="27"/>
                    <a:pt x="80" y="35"/>
                    <a:pt x="79" y="43"/>
                  </a:cubicBezTo>
                  <a:cubicBezTo>
                    <a:pt x="88" y="44"/>
                    <a:pt x="98" y="44"/>
                    <a:pt x="108" y="45"/>
                  </a:cubicBezTo>
                  <a:cubicBezTo>
                    <a:pt x="109" y="47"/>
                    <a:pt x="110" y="49"/>
                    <a:pt x="110" y="52"/>
                  </a:cubicBezTo>
                  <a:cubicBezTo>
                    <a:pt x="96" y="59"/>
                    <a:pt x="82" y="66"/>
                    <a:pt x="68" y="73"/>
                  </a:cubicBezTo>
                  <a:cubicBezTo>
                    <a:pt x="64" y="75"/>
                    <a:pt x="57" y="79"/>
                    <a:pt x="57" y="82"/>
                  </a:cubicBezTo>
                  <a:cubicBezTo>
                    <a:pt x="57" y="101"/>
                    <a:pt x="45" y="110"/>
                    <a:pt x="24" y="118"/>
                  </a:cubicBezTo>
                  <a:cubicBezTo>
                    <a:pt x="26" y="105"/>
                    <a:pt x="28" y="94"/>
                    <a:pt x="30" y="84"/>
                  </a:cubicBezTo>
                  <a:cubicBezTo>
                    <a:pt x="21" y="83"/>
                    <a:pt x="11" y="82"/>
                    <a:pt x="2" y="82"/>
                  </a:cubicBezTo>
                  <a:cubicBezTo>
                    <a:pt x="1" y="79"/>
                    <a:pt x="1" y="77"/>
                    <a:pt x="0" y="74"/>
                  </a:cubicBezTo>
                  <a:cubicBezTo>
                    <a:pt x="11" y="69"/>
                    <a:pt x="22" y="64"/>
                    <a:pt x="34" y="58"/>
                  </a:cubicBezTo>
                  <a:cubicBezTo>
                    <a:pt x="31" y="53"/>
                    <a:pt x="25" y="48"/>
                    <a:pt x="24" y="41"/>
                  </a:cubicBezTo>
                  <a:cubicBezTo>
                    <a:pt x="23" y="37"/>
                    <a:pt x="30" y="31"/>
                    <a:pt x="34" y="26"/>
                  </a:cubicBezTo>
                  <a:cubicBezTo>
                    <a:pt x="34" y="26"/>
                    <a:pt x="35" y="26"/>
                    <a:pt x="36" y="26"/>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a:extLst>
                <a:ext uri="{FF2B5EF4-FFF2-40B4-BE49-F238E27FC236}">
                  <a16:creationId xmlns:a16="http://schemas.microsoft.com/office/drawing/2014/main" xmlns="" id="{AC496FD4-66BB-47A4-A297-4E8ED4CD823F}"/>
                </a:ext>
              </a:extLst>
            </p:cNvPr>
            <p:cNvSpPr>
              <a:spLocks/>
            </p:cNvSpPr>
            <p:nvPr/>
          </p:nvSpPr>
          <p:spPr bwMode="auto">
            <a:xfrm>
              <a:off x="3165475" y="5253037"/>
              <a:ext cx="215900" cy="290513"/>
            </a:xfrm>
            <a:custGeom>
              <a:avLst/>
              <a:gdLst>
                <a:gd name="T0" fmla="*/ 62 w 91"/>
                <a:gd name="T1" fmla="*/ 45 h 122"/>
                <a:gd name="T2" fmla="*/ 86 w 91"/>
                <a:gd name="T3" fmla="*/ 47 h 122"/>
                <a:gd name="T4" fmla="*/ 91 w 91"/>
                <a:gd name="T5" fmla="*/ 53 h 122"/>
                <a:gd name="T6" fmla="*/ 73 w 91"/>
                <a:gd name="T7" fmla="*/ 67 h 122"/>
                <a:gd name="T8" fmla="*/ 87 w 91"/>
                <a:gd name="T9" fmla="*/ 77 h 122"/>
                <a:gd name="T10" fmla="*/ 51 w 91"/>
                <a:gd name="T11" fmla="*/ 87 h 122"/>
                <a:gd name="T12" fmla="*/ 35 w 91"/>
                <a:gd name="T13" fmla="*/ 122 h 122"/>
                <a:gd name="T14" fmla="*/ 27 w 91"/>
                <a:gd name="T15" fmla="*/ 120 h 122"/>
                <a:gd name="T16" fmla="*/ 34 w 91"/>
                <a:gd name="T17" fmla="*/ 73 h 122"/>
                <a:gd name="T18" fmla="*/ 5 w 91"/>
                <a:gd name="T19" fmla="*/ 88 h 122"/>
                <a:gd name="T20" fmla="*/ 0 w 91"/>
                <a:gd name="T21" fmla="*/ 84 h 122"/>
                <a:gd name="T22" fmla="*/ 15 w 91"/>
                <a:gd name="T23" fmla="*/ 59 h 122"/>
                <a:gd name="T24" fmla="*/ 2 w 91"/>
                <a:gd name="T25" fmla="*/ 41 h 122"/>
                <a:gd name="T26" fmla="*/ 25 w 91"/>
                <a:gd name="T27" fmla="*/ 41 h 122"/>
                <a:gd name="T28" fmla="*/ 16 w 91"/>
                <a:gd name="T29" fmla="*/ 24 h 122"/>
                <a:gd name="T30" fmla="*/ 16 w 91"/>
                <a:gd name="T31" fmla="*/ 8 h 122"/>
                <a:gd name="T32" fmla="*/ 32 w 91"/>
                <a:gd name="T33" fmla="*/ 14 h 122"/>
                <a:gd name="T34" fmla="*/ 44 w 91"/>
                <a:gd name="T35" fmla="*/ 31 h 122"/>
                <a:gd name="T36" fmla="*/ 61 w 91"/>
                <a:gd name="T37" fmla="*/ 0 h 122"/>
                <a:gd name="T38" fmla="*/ 67 w 91"/>
                <a:gd name="T39" fmla="*/ 2 h 122"/>
                <a:gd name="T40" fmla="*/ 62 w 91"/>
                <a:gd name="T41" fmla="*/ 4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22">
                  <a:moveTo>
                    <a:pt x="62" y="45"/>
                  </a:moveTo>
                  <a:cubicBezTo>
                    <a:pt x="71" y="46"/>
                    <a:pt x="79" y="46"/>
                    <a:pt x="86" y="47"/>
                  </a:cubicBezTo>
                  <a:cubicBezTo>
                    <a:pt x="88" y="49"/>
                    <a:pt x="90" y="51"/>
                    <a:pt x="91" y="53"/>
                  </a:cubicBezTo>
                  <a:cubicBezTo>
                    <a:pt x="85" y="58"/>
                    <a:pt x="80" y="63"/>
                    <a:pt x="73" y="67"/>
                  </a:cubicBezTo>
                  <a:cubicBezTo>
                    <a:pt x="75" y="68"/>
                    <a:pt x="78" y="71"/>
                    <a:pt x="87" y="77"/>
                  </a:cubicBezTo>
                  <a:cubicBezTo>
                    <a:pt x="73" y="80"/>
                    <a:pt x="64" y="83"/>
                    <a:pt x="51" y="87"/>
                  </a:cubicBezTo>
                  <a:cubicBezTo>
                    <a:pt x="47" y="95"/>
                    <a:pt x="41" y="108"/>
                    <a:pt x="35" y="122"/>
                  </a:cubicBezTo>
                  <a:cubicBezTo>
                    <a:pt x="32" y="121"/>
                    <a:pt x="30" y="120"/>
                    <a:pt x="27" y="120"/>
                  </a:cubicBezTo>
                  <a:cubicBezTo>
                    <a:pt x="29" y="105"/>
                    <a:pt x="32" y="90"/>
                    <a:pt x="34" y="73"/>
                  </a:cubicBezTo>
                  <a:cubicBezTo>
                    <a:pt x="24" y="78"/>
                    <a:pt x="15" y="83"/>
                    <a:pt x="5" y="88"/>
                  </a:cubicBezTo>
                  <a:cubicBezTo>
                    <a:pt x="4" y="87"/>
                    <a:pt x="2" y="86"/>
                    <a:pt x="0" y="84"/>
                  </a:cubicBezTo>
                  <a:cubicBezTo>
                    <a:pt x="5" y="76"/>
                    <a:pt x="10" y="68"/>
                    <a:pt x="15" y="59"/>
                  </a:cubicBezTo>
                  <a:cubicBezTo>
                    <a:pt x="13" y="55"/>
                    <a:pt x="9" y="50"/>
                    <a:pt x="2" y="41"/>
                  </a:cubicBezTo>
                  <a:cubicBezTo>
                    <a:pt x="12" y="41"/>
                    <a:pt x="17" y="41"/>
                    <a:pt x="25" y="41"/>
                  </a:cubicBezTo>
                  <a:cubicBezTo>
                    <a:pt x="21" y="35"/>
                    <a:pt x="17" y="30"/>
                    <a:pt x="16" y="24"/>
                  </a:cubicBezTo>
                  <a:cubicBezTo>
                    <a:pt x="15" y="19"/>
                    <a:pt x="16" y="13"/>
                    <a:pt x="16" y="8"/>
                  </a:cubicBezTo>
                  <a:cubicBezTo>
                    <a:pt x="22" y="10"/>
                    <a:pt x="28" y="11"/>
                    <a:pt x="32" y="14"/>
                  </a:cubicBezTo>
                  <a:cubicBezTo>
                    <a:pt x="37" y="19"/>
                    <a:pt x="40" y="25"/>
                    <a:pt x="44" y="31"/>
                  </a:cubicBezTo>
                  <a:cubicBezTo>
                    <a:pt x="50" y="20"/>
                    <a:pt x="55" y="10"/>
                    <a:pt x="61" y="0"/>
                  </a:cubicBezTo>
                  <a:cubicBezTo>
                    <a:pt x="63" y="1"/>
                    <a:pt x="65" y="2"/>
                    <a:pt x="67" y="2"/>
                  </a:cubicBezTo>
                  <a:cubicBezTo>
                    <a:pt x="66" y="16"/>
                    <a:pt x="64" y="30"/>
                    <a:pt x="62" y="4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
              <a:extLst>
                <a:ext uri="{FF2B5EF4-FFF2-40B4-BE49-F238E27FC236}">
                  <a16:creationId xmlns:a16="http://schemas.microsoft.com/office/drawing/2014/main" xmlns="" id="{11E9AF5F-503A-4106-B052-2F89018157BB}"/>
                </a:ext>
              </a:extLst>
            </p:cNvPr>
            <p:cNvSpPr>
              <a:spLocks/>
            </p:cNvSpPr>
            <p:nvPr/>
          </p:nvSpPr>
          <p:spPr bwMode="auto">
            <a:xfrm>
              <a:off x="2619375" y="4530725"/>
              <a:ext cx="233362" cy="246063"/>
            </a:xfrm>
            <a:custGeom>
              <a:avLst/>
              <a:gdLst>
                <a:gd name="T0" fmla="*/ 56 w 98"/>
                <a:gd name="T1" fmla="*/ 97 h 103"/>
                <a:gd name="T2" fmla="*/ 40 w 98"/>
                <a:gd name="T3" fmla="*/ 77 h 103"/>
                <a:gd name="T4" fmla="*/ 23 w 98"/>
                <a:gd name="T5" fmla="*/ 103 h 103"/>
                <a:gd name="T6" fmla="*/ 17 w 98"/>
                <a:gd name="T7" fmla="*/ 101 h 103"/>
                <a:gd name="T8" fmla="*/ 21 w 98"/>
                <a:gd name="T9" fmla="*/ 68 h 103"/>
                <a:gd name="T10" fmla="*/ 0 w 98"/>
                <a:gd name="T11" fmla="*/ 68 h 103"/>
                <a:gd name="T12" fmla="*/ 30 w 98"/>
                <a:gd name="T13" fmla="*/ 45 h 103"/>
                <a:gd name="T14" fmla="*/ 11 w 98"/>
                <a:gd name="T15" fmla="*/ 18 h 103"/>
                <a:gd name="T16" fmla="*/ 36 w 98"/>
                <a:gd name="T17" fmla="*/ 2 h 103"/>
                <a:gd name="T18" fmla="*/ 49 w 98"/>
                <a:gd name="T19" fmla="*/ 16 h 103"/>
                <a:gd name="T20" fmla="*/ 73 w 98"/>
                <a:gd name="T21" fmla="*/ 0 h 103"/>
                <a:gd name="T22" fmla="*/ 78 w 98"/>
                <a:gd name="T23" fmla="*/ 4 h 103"/>
                <a:gd name="T24" fmla="*/ 65 w 98"/>
                <a:gd name="T25" fmla="*/ 31 h 103"/>
                <a:gd name="T26" fmla="*/ 97 w 98"/>
                <a:gd name="T27" fmla="*/ 34 h 103"/>
                <a:gd name="T28" fmla="*/ 98 w 98"/>
                <a:gd name="T29" fmla="*/ 40 h 103"/>
                <a:gd name="T30" fmla="*/ 71 w 98"/>
                <a:gd name="T31" fmla="*/ 51 h 103"/>
                <a:gd name="T32" fmla="*/ 79 w 98"/>
                <a:gd name="T33" fmla="*/ 68 h 103"/>
                <a:gd name="T34" fmla="*/ 61 w 98"/>
                <a:gd name="T35" fmla="*/ 71 h 103"/>
                <a:gd name="T36" fmla="*/ 56 w 98"/>
                <a:gd name="T3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103">
                  <a:moveTo>
                    <a:pt x="56" y="97"/>
                  </a:moveTo>
                  <a:cubicBezTo>
                    <a:pt x="49" y="88"/>
                    <a:pt x="45" y="83"/>
                    <a:pt x="40" y="77"/>
                  </a:cubicBezTo>
                  <a:cubicBezTo>
                    <a:pt x="34" y="86"/>
                    <a:pt x="28" y="94"/>
                    <a:pt x="23" y="103"/>
                  </a:cubicBezTo>
                  <a:cubicBezTo>
                    <a:pt x="21" y="102"/>
                    <a:pt x="19" y="102"/>
                    <a:pt x="17" y="101"/>
                  </a:cubicBezTo>
                  <a:cubicBezTo>
                    <a:pt x="18" y="90"/>
                    <a:pt x="20" y="80"/>
                    <a:pt x="21" y="68"/>
                  </a:cubicBezTo>
                  <a:cubicBezTo>
                    <a:pt x="15" y="68"/>
                    <a:pt x="8" y="68"/>
                    <a:pt x="0" y="68"/>
                  </a:cubicBezTo>
                  <a:cubicBezTo>
                    <a:pt x="2" y="49"/>
                    <a:pt x="21" y="53"/>
                    <a:pt x="30" y="45"/>
                  </a:cubicBezTo>
                  <a:cubicBezTo>
                    <a:pt x="23" y="36"/>
                    <a:pt x="17" y="27"/>
                    <a:pt x="11" y="18"/>
                  </a:cubicBezTo>
                  <a:cubicBezTo>
                    <a:pt x="19" y="13"/>
                    <a:pt x="27" y="7"/>
                    <a:pt x="36" y="2"/>
                  </a:cubicBezTo>
                  <a:cubicBezTo>
                    <a:pt x="41" y="7"/>
                    <a:pt x="45" y="12"/>
                    <a:pt x="49" y="16"/>
                  </a:cubicBezTo>
                  <a:cubicBezTo>
                    <a:pt x="57" y="11"/>
                    <a:pt x="65" y="5"/>
                    <a:pt x="73" y="0"/>
                  </a:cubicBezTo>
                  <a:cubicBezTo>
                    <a:pt x="74" y="1"/>
                    <a:pt x="76" y="3"/>
                    <a:pt x="78" y="4"/>
                  </a:cubicBezTo>
                  <a:cubicBezTo>
                    <a:pt x="73" y="13"/>
                    <a:pt x="69" y="21"/>
                    <a:pt x="65" y="31"/>
                  </a:cubicBezTo>
                  <a:cubicBezTo>
                    <a:pt x="75" y="32"/>
                    <a:pt x="86" y="33"/>
                    <a:pt x="97" y="34"/>
                  </a:cubicBezTo>
                  <a:cubicBezTo>
                    <a:pt x="97" y="36"/>
                    <a:pt x="97" y="38"/>
                    <a:pt x="98" y="40"/>
                  </a:cubicBezTo>
                  <a:cubicBezTo>
                    <a:pt x="89" y="43"/>
                    <a:pt x="80" y="47"/>
                    <a:pt x="71" y="51"/>
                  </a:cubicBezTo>
                  <a:cubicBezTo>
                    <a:pt x="74" y="57"/>
                    <a:pt x="76" y="61"/>
                    <a:pt x="79" y="68"/>
                  </a:cubicBezTo>
                  <a:cubicBezTo>
                    <a:pt x="72" y="69"/>
                    <a:pt x="67" y="70"/>
                    <a:pt x="61" y="71"/>
                  </a:cubicBezTo>
                  <a:cubicBezTo>
                    <a:pt x="60" y="77"/>
                    <a:pt x="59" y="84"/>
                    <a:pt x="56" y="9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4">
              <a:extLst>
                <a:ext uri="{FF2B5EF4-FFF2-40B4-BE49-F238E27FC236}">
                  <a16:creationId xmlns:a16="http://schemas.microsoft.com/office/drawing/2014/main" xmlns="" id="{FCE60914-A453-48B8-A393-46EF70354D16}"/>
                </a:ext>
              </a:extLst>
            </p:cNvPr>
            <p:cNvSpPr>
              <a:spLocks/>
            </p:cNvSpPr>
            <p:nvPr/>
          </p:nvSpPr>
          <p:spPr bwMode="auto">
            <a:xfrm>
              <a:off x="2619375" y="5324475"/>
              <a:ext cx="257175" cy="238125"/>
            </a:xfrm>
            <a:custGeom>
              <a:avLst/>
              <a:gdLst>
                <a:gd name="T0" fmla="*/ 108 w 108"/>
                <a:gd name="T1" fmla="*/ 40 h 100"/>
                <a:gd name="T2" fmla="*/ 71 w 108"/>
                <a:gd name="T3" fmla="*/ 57 h 100"/>
                <a:gd name="T4" fmla="*/ 82 w 108"/>
                <a:gd name="T5" fmla="*/ 82 h 100"/>
                <a:gd name="T6" fmla="*/ 63 w 108"/>
                <a:gd name="T7" fmla="*/ 77 h 100"/>
                <a:gd name="T8" fmla="*/ 55 w 108"/>
                <a:gd name="T9" fmla="*/ 96 h 100"/>
                <a:gd name="T10" fmla="*/ 42 w 108"/>
                <a:gd name="T11" fmla="*/ 71 h 100"/>
                <a:gd name="T12" fmla="*/ 21 w 108"/>
                <a:gd name="T13" fmla="*/ 100 h 100"/>
                <a:gd name="T14" fmla="*/ 17 w 108"/>
                <a:gd name="T15" fmla="*/ 99 h 100"/>
                <a:gd name="T16" fmla="*/ 17 w 108"/>
                <a:gd name="T17" fmla="*/ 86 h 100"/>
                <a:gd name="T18" fmla="*/ 18 w 108"/>
                <a:gd name="T19" fmla="*/ 75 h 100"/>
                <a:gd name="T20" fmla="*/ 24 w 108"/>
                <a:gd name="T21" fmla="*/ 55 h 100"/>
                <a:gd name="T22" fmla="*/ 29 w 108"/>
                <a:gd name="T23" fmla="*/ 51 h 100"/>
                <a:gd name="T24" fmla="*/ 12 w 108"/>
                <a:gd name="T25" fmla="*/ 36 h 100"/>
                <a:gd name="T26" fmla="*/ 6 w 108"/>
                <a:gd name="T27" fmla="*/ 23 h 100"/>
                <a:gd name="T28" fmla="*/ 21 w 108"/>
                <a:gd name="T29" fmla="*/ 24 h 100"/>
                <a:gd name="T30" fmla="*/ 32 w 108"/>
                <a:gd name="T31" fmla="*/ 30 h 100"/>
                <a:gd name="T32" fmla="*/ 30 w 108"/>
                <a:gd name="T33" fmla="*/ 14 h 100"/>
                <a:gd name="T34" fmla="*/ 36 w 108"/>
                <a:gd name="T35" fmla="*/ 0 h 100"/>
                <a:gd name="T36" fmla="*/ 45 w 108"/>
                <a:gd name="T37" fmla="*/ 11 h 100"/>
                <a:gd name="T38" fmla="*/ 47 w 108"/>
                <a:gd name="T39" fmla="*/ 16 h 100"/>
                <a:gd name="T40" fmla="*/ 67 w 108"/>
                <a:gd name="T41" fmla="*/ 7 h 100"/>
                <a:gd name="T42" fmla="*/ 71 w 108"/>
                <a:gd name="T43" fmla="*/ 10 h 100"/>
                <a:gd name="T44" fmla="*/ 58 w 108"/>
                <a:gd name="T45" fmla="*/ 41 h 100"/>
                <a:gd name="T46" fmla="*/ 106 w 108"/>
                <a:gd name="T47" fmla="*/ 31 h 100"/>
                <a:gd name="T48" fmla="*/ 108 w 108"/>
                <a:gd name="T49" fmla="*/ 4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00">
                  <a:moveTo>
                    <a:pt x="108" y="40"/>
                  </a:moveTo>
                  <a:cubicBezTo>
                    <a:pt x="96" y="46"/>
                    <a:pt x="83" y="51"/>
                    <a:pt x="71" y="57"/>
                  </a:cubicBezTo>
                  <a:cubicBezTo>
                    <a:pt x="74" y="65"/>
                    <a:pt x="77" y="72"/>
                    <a:pt x="82" y="82"/>
                  </a:cubicBezTo>
                  <a:cubicBezTo>
                    <a:pt x="74" y="80"/>
                    <a:pt x="69" y="79"/>
                    <a:pt x="63" y="77"/>
                  </a:cubicBezTo>
                  <a:cubicBezTo>
                    <a:pt x="61" y="82"/>
                    <a:pt x="59" y="87"/>
                    <a:pt x="55" y="96"/>
                  </a:cubicBezTo>
                  <a:cubicBezTo>
                    <a:pt x="50" y="86"/>
                    <a:pt x="46" y="79"/>
                    <a:pt x="42" y="71"/>
                  </a:cubicBezTo>
                  <a:cubicBezTo>
                    <a:pt x="35" y="81"/>
                    <a:pt x="28" y="90"/>
                    <a:pt x="21" y="100"/>
                  </a:cubicBezTo>
                  <a:cubicBezTo>
                    <a:pt x="20" y="99"/>
                    <a:pt x="18" y="99"/>
                    <a:pt x="17" y="99"/>
                  </a:cubicBezTo>
                  <a:cubicBezTo>
                    <a:pt x="17" y="94"/>
                    <a:pt x="17" y="90"/>
                    <a:pt x="17" y="86"/>
                  </a:cubicBezTo>
                  <a:cubicBezTo>
                    <a:pt x="17" y="82"/>
                    <a:pt x="20" y="76"/>
                    <a:pt x="18" y="75"/>
                  </a:cubicBezTo>
                  <a:cubicBezTo>
                    <a:pt x="0" y="63"/>
                    <a:pt x="17" y="60"/>
                    <a:pt x="24" y="55"/>
                  </a:cubicBezTo>
                  <a:cubicBezTo>
                    <a:pt x="25" y="54"/>
                    <a:pt x="26" y="53"/>
                    <a:pt x="29" y="51"/>
                  </a:cubicBezTo>
                  <a:cubicBezTo>
                    <a:pt x="23" y="46"/>
                    <a:pt x="17" y="42"/>
                    <a:pt x="12" y="36"/>
                  </a:cubicBezTo>
                  <a:cubicBezTo>
                    <a:pt x="9" y="33"/>
                    <a:pt x="8" y="27"/>
                    <a:pt x="6" y="23"/>
                  </a:cubicBezTo>
                  <a:cubicBezTo>
                    <a:pt x="11" y="23"/>
                    <a:pt x="16" y="23"/>
                    <a:pt x="21" y="24"/>
                  </a:cubicBezTo>
                  <a:cubicBezTo>
                    <a:pt x="24" y="25"/>
                    <a:pt x="27" y="27"/>
                    <a:pt x="32" y="30"/>
                  </a:cubicBezTo>
                  <a:cubicBezTo>
                    <a:pt x="31" y="23"/>
                    <a:pt x="30" y="19"/>
                    <a:pt x="30" y="14"/>
                  </a:cubicBezTo>
                  <a:cubicBezTo>
                    <a:pt x="31" y="9"/>
                    <a:pt x="34" y="5"/>
                    <a:pt x="36" y="0"/>
                  </a:cubicBezTo>
                  <a:cubicBezTo>
                    <a:pt x="39" y="4"/>
                    <a:pt x="42" y="7"/>
                    <a:pt x="45" y="11"/>
                  </a:cubicBezTo>
                  <a:cubicBezTo>
                    <a:pt x="46" y="13"/>
                    <a:pt x="46" y="15"/>
                    <a:pt x="47" y="16"/>
                  </a:cubicBezTo>
                  <a:cubicBezTo>
                    <a:pt x="54" y="13"/>
                    <a:pt x="60" y="10"/>
                    <a:pt x="67" y="7"/>
                  </a:cubicBezTo>
                  <a:cubicBezTo>
                    <a:pt x="68" y="8"/>
                    <a:pt x="70" y="9"/>
                    <a:pt x="71" y="10"/>
                  </a:cubicBezTo>
                  <a:cubicBezTo>
                    <a:pt x="67" y="20"/>
                    <a:pt x="63" y="30"/>
                    <a:pt x="58" y="41"/>
                  </a:cubicBezTo>
                  <a:cubicBezTo>
                    <a:pt x="74" y="38"/>
                    <a:pt x="90" y="34"/>
                    <a:pt x="106" y="31"/>
                  </a:cubicBezTo>
                  <a:cubicBezTo>
                    <a:pt x="106" y="34"/>
                    <a:pt x="107" y="37"/>
                    <a:pt x="108" y="4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5">
              <a:extLst>
                <a:ext uri="{FF2B5EF4-FFF2-40B4-BE49-F238E27FC236}">
                  <a16:creationId xmlns:a16="http://schemas.microsoft.com/office/drawing/2014/main" xmlns="" id="{C22EA596-CB81-4011-B3A8-F3C9BFBC636E}"/>
                </a:ext>
              </a:extLst>
            </p:cNvPr>
            <p:cNvSpPr>
              <a:spLocks/>
            </p:cNvSpPr>
            <p:nvPr/>
          </p:nvSpPr>
          <p:spPr bwMode="auto">
            <a:xfrm>
              <a:off x="2327275" y="4479925"/>
              <a:ext cx="234950" cy="242888"/>
            </a:xfrm>
            <a:custGeom>
              <a:avLst/>
              <a:gdLst>
                <a:gd name="T0" fmla="*/ 98 w 98"/>
                <a:gd name="T1" fmla="*/ 51 h 102"/>
                <a:gd name="T2" fmla="*/ 61 w 98"/>
                <a:gd name="T3" fmla="*/ 59 h 102"/>
                <a:gd name="T4" fmla="*/ 59 w 98"/>
                <a:gd name="T5" fmla="*/ 77 h 102"/>
                <a:gd name="T6" fmla="*/ 42 w 98"/>
                <a:gd name="T7" fmla="*/ 69 h 102"/>
                <a:gd name="T8" fmla="*/ 7 w 98"/>
                <a:gd name="T9" fmla="*/ 102 h 102"/>
                <a:gd name="T10" fmla="*/ 0 w 98"/>
                <a:gd name="T11" fmla="*/ 97 h 102"/>
                <a:gd name="T12" fmla="*/ 3 w 98"/>
                <a:gd name="T13" fmla="*/ 81 h 102"/>
                <a:gd name="T14" fmla="*/ 7 w 98"/>
                <a:gd name="T15" fmla="*/ 72 h 102"/>
                <a:gd name="T16" fmla="*/ 21 w 98"/>
                <a:gd name="T17" fmla="*/ 46 h 102"/>
                <a:gd name="T18" fmla="*/ 1 w 98"/>
                <a:gd name="T19" fmla="*/ 11 h 102"/>
                <a:gd name="T20" fmla="*/ 4 w 98"/>
                <a:gd name="T21" fmla="*/ 7 h 102"/>
                <a:gd name="T22" fmla="*/ 26 w 98"/>
                <a:gd name="T23" fmla="*/ 17 h 102"/>
                <a:gd name="T24" fmla="*/ 37 w 98"/>
                <a:gd name="T25" fmla="*/ 0 h 102"/>
                <a:gd name="T26" fmla="*/ 45 w 98"/>
                <a:gd name="T27" fmla="*/ 23 h 102"/>
                <a:gd name="T28" fmla="*/ 73 w 98"/>
                <a:gd name="T29" fmla="*/ 10 h 102"/>
                <a:gd name="T30" fmla="*/ 77 w 98"/>
                <a:gd name="T31" fmla="*/ 14 h 102"/>
                <a:gd name="T32" fmla="*/ 63 w 98"/>
                <a:gd name="T33" fmla="*/ 36 h 102"/>
                <a:gd name="T34" fmla="*/ 98 w 98"/>
                <a:gd name="T35" fmla="*/ 45 h 102"/>
                <a:gd name="T36" fmla="*/ 98 w 98"/>
                <a:gd name="T37"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102">
                  <a:moveTo>
                    <a:pt x="98" y="51"/>
                  </a:moveTo>
                  <a:cubicBezTo>
                    <a:pt x="86" y="53"/>
                    <a:pt x="74" y="56"/>
                    <a:pt x="61" y="59"/>
                  </a:cubicBezTo>
                  <a:cubicBezTo>
                    <a:pt x="60" y="63"/>
                    <a:pt x="60" y="69"/>
                    <a:pt x="59" y="77"/>
                  </a:cubicBezTo>
                  <a:cubicBezTo>
                    <a:pt x="51" y="73"/>
                    <a:pt x="44" y="70"/>
                    <a:pt x="42" y="69"/>
                  </a:cubicBezTo>
                  <a:cubicBezTo>
                    <a:pt x="30" y="80"/>
                    <a:pt x="19" y="91"/>
                    <a:pt x="7" y="102"/>
                  </a:cubicBezTo>
                  <a:cubicBezTo>
                    <a:pt x="5" y="101"/>
                    <a:pt x="2" y="99"/>
                    <a:pt x="0" y="97"/>
                  </a:cubicBezTo>
                  <a:cubicBezTo>
                    <a:pt x="1" y="92"/>
                    <a:pt x="2" y="86"/>
                    <a:pt x="3" y="81"/>
                  </a:cubicBezTo>
                  <a:cubicBezTo>
                    <a:pt x="4" y="78"/>
                    <a:pt x="7" y="75"/>
                    <a:pt x="7" y="72"/>
                  </a:cubicBezTo>
                  <a:cubicBezTo>
                    <a:pt x="7" y="53"/>
                    <a:pt x="7" y="53"/>
                    <a:pt x="21" y="46"/>
                  </a:cubicBezTo>
                  <a:cubicBezTo>
                    <a:pt x="14" y="34"/>
                    <a:pt x="8" y="23"/>
                    <a:pt x="1" y="11"/>
                  </a:cubicBezTo>
                  <a:cubicBezTo>
                    <a:pt x="2" y="10"/>
                    <a:pt x="3" y="9"/>
                    <a:pt x="4" y="7"/>
                  </a:cubicBezTo>
                  <a:cubicBezTo>
                    <a:pt x="11" y="11"/>
                    <a:pt x="19" y="14"/>
                    <a:pt x="26" y="17"/>
                  </a:cubicBezTo>
                  <a:cubicBezTo>
                    <a:pt x="28" y="13"/>
                    <a:pt x="31" y="9"/>
                    <a:pt x="37" y="0"/>
                  </a:cubicBezTo>
                  <a:cubicBezTo>
                    <a:pt x="40" y="10"/>
                    <a:pt x="43" y="17"/>
                    <a:pt x="45" y="23"/>
                  </a:cubicBezTo>
                  <a:cubicBezTo>
                    <a:pt x="54" y="19"/>
                    <a:pt x="64" y="14"/>
                    <a:pt x="73" y="10"/>
                  </a:cubicBezTo>
                  <a:cubicBezTo>
                    <a:pt x="74" y="11"/>
                    <a:pt x="76" y="13"/>
                    <a:pt x="77" y="14"/>
                  </a:cubicBezTo>
                  <a:cubicBezTo>
                    <a:pt x="72" y="22"/>
                    <a:pt x="68" y="29"/>
                    <a:pt x="63" y="36"/>
                  </a:cubicBezTo>
                  <a:cubicBezTo>
                    <a:pt x="75" y="39"/>
                    <a:pt x="87" y="42"/>
                    <a:pt x="98" y="45"/>
                  </a:cubicBezTo>
                  <a:cubicBezTo>
                    <a:pt x="98" y="47"/>
                    <a:pt x="98" y="49"/>
                    <a:pt x="98" y="5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6">
              <a:extLst>
                <a:ext uri="{FF2B5EF4-FFF2-40B4-BE49-F238E27FC236}">
                  <a16:creationId xmlns:a16="http://schemas.microsoft.com/office/drawing/2014/main" xmlns="" id="{B834AE6C-F0D0-4791-B0A2-9A2112DE65C9}"/>
                </a:ext>
              </a:extLst>
            </p:cNvPr>
            <p:cNvSpPr>
              <a:spLocks/>
            </p:cNvSpPr>
            <p:nvPr/>
          </p:nvSpPr>
          <p:spPr bwMode="auto">
            <a:xfrm>
              <a:off x="2430463" y="4930775"/>
              <a:ext cx="241300" cy="246063"/>
            </a:xfrm>
            <a:custGeom>
              <a:avLst/>
              <a:gdLst>
                <a:gd name="T0" fmla="*/ 42 w 101"/>
                <a:gd name="T1" fmla="*/ 60 h 103"/>
                <a:gd name="T2" fmla="*/ 24 w 101"/>
                <a:gd name="T3" fmla="*/ 69 h 103"/>
                <a:gd name="T4" fmla="*/ 10 w 101"/>
                <a:gd name="T5" fmla="*/ 70 h 103"/>
                <a:gd name="T6" fmla="*/ 16 w 101"/>
                <a:gd name="T7" fmla="*/ 56 h 103"/>
                <a:gd name="T8" fmla="*/ 29 w 101"/>
                <a:gd name="T9" fmla="*/ 45 h 103"/>
                <a:gd name="T10" fmla="*/ 8 w 101"/>
                <a:gd name="T11" fmla="*/ 29 h 103"/>
                <a:gd name="T12" fmla="*/ 0 w 101"/>
                <a:gd name="T13" fmla="*/ 15 h 103"/>
                <a:gd name="T14" fmla="*/ 18 w 101"/>
                <a:gd name="T15" fmla="*/ 11 h 103"/>
                <a:gd name="T16" fmla="*/ 44 w 101"/>
                <a:gd name="T17" fmla="*/ 32 h 103"/>
                <a:gd name="T18" fmla="*/ 41 w 101"/>
                <a:gd name="T19" fmla="*/ 2 h 103"/>
                <a:gd name="T20" fmla="*/ 45 w 101"/>
                <a:gd name="T21" fmla="*/ 0 h 103"/>
                <a:gd name="T22" fmla="*/ 60 w 101"/>
                <a:gd name="T23" fmla="*/ 27 h 103"/>
                <a:gd name="T24" fmla="*/ 98 w 101"/>
                <a:gd name="T25" fmla="*/ 24 h 103"/>
                <a:gd name="T26" fmla="*/ 101 w 101"/>
                <a:gd name="T27" fmla="*/ 32 h 103"/>
                <a:gd name="T28" fmla="*/ 68 w 101"/>
                <a:gd name="T29" fmla="*/ 49 h 103"/>
                <a:gd name="T30" fmla="*/ 88 w 101"/>
                <a:gd name="T31" fmla="*/ 64 h 103"/>
                <a:gd name="T32" fmla="*/ 93 w 101"/>
                <a:gd name="T33" fmla="*/ 77 h 103"/>
                <a:gd name="T34" fmla="*/ 80 w 101"/>
                <a:gd name="T35" fmla="*/ 77 h 103"/>
                <a:gd name="T36" fmla="*/ 60 w 101"/>
                <a:gd name="T37" fmla="*/ 69 h 103"/>
                <a:gd name="T38" fmla="*/ 53 w 101"/>
                <a:gd name="T39" fmla="*/ 103 h 103"/>
                <a:gd name="T40" fmla="*/ 47 w 101"/>
                <a:gd name="T41" fmla="*/ 102 h 103"/>
                <a:gd name="T42" fmla="*/ 42 w 101"/>
                <a:gd name="T43" fmla="*/ 6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 h="103">
                  <a:moveTo>
                    <a:pt x="42" y="60"/>
                  </a:moveTo>
                  <a:cubicBezTo>
                    <a:pt x="35" y="64"/>
                    <a:pt x="30" y="67"/>
                    <a:pt x="24" y="69"/>
                  </a:cubicBezTo>
                  <a:cubicBezTo>
                    <a:pt x="20" y="70"/>
                    <a:pt x="15" y="70"/>
                    <a:pt x="10" y="70"/>
                  </a:cubicBezTo>
                  <a:cubicBezTo>
                    <a:pt x="12" y="65"/>
                    <a:pt x="13" y="60"/>
                    <a:pt x="16" y="56"/>
                  </a:cubicBezTo>
                  <a:cubicBezTo>
                    <a:pt x="18" y="52"/>
                    <a:pt x="23" y="49"/>
                    <a:pt x="29" y="45"/>
                  </a:cubicBezTo>
                  <a:cubicBezTo>
                    <a:pt x="21" y="39"/>
                    <a:pt x="14" y="35"/>
                    <a:pt x="8" y="29"/>
                  </a:cubicBezTo>
                  <a:cubicBezTo>
                    <a:pt x="4" y="26"/>
                    <a:pt x="3" y="20"/>
                    <a:pt x="0" y="15"/>
                  </a:cubicBezTo>
                  <a:cubicBezTo>
                    <a:pt x="6" y="13"/>
                    <a:pt x="14" y="9"/>
                    <a:pt x="18" y="11"/>
                  </a:cubicBezTo>
                  <a:cubicBezTo>
                    <a:pt x="27" y="16"/>
                    <a:pt x="34" y="23"/>
                    <a:pt x="44" y="32"/>
                  </a:cubicBezTo>
                  <a:cubicBezTo>
                    <a:pt x="43" y="20"/>
                    <a:pt x="42" y="11"/>
                    <a:pt x="41" y="2"/>
                  </a:cubicBezTo>
                  <a:cubicBezTo>
                    <a:pt x="43" y="1"/>
                    <a:pt x="44" y="1"/>
                    <a:pt x="45" y="0"/>
                  </a:cubicBezTo>
                  <a:cubicBezTo>
                    <a:pt x="50" y="9"/>
                    <a:pt x="55" y="18"/>
                    <a:pt x="60" y="27"/>
                  </a:cubicBezTo>
                  <a:cubicBezTo>
                    <a:pt x="72" y="26"/>
                    <a:pt x="85" y="25"/>
                    <a:pt x="98" y="24"/>
                  </a:cubicBezTo>
                  <a:cubicBezTo>
                    <a:pt x="99" y="27"/>
                    <a:pt x="100" y="29"/>
                    <a:pt x="101" y="32"/>
                  </a:cubicBezTo>
                  <a:cubicBezTo>
                    <a:pt x="90" y="37"/>
                    <a:pt x="80" y="43"/>
                    <a:pt x="68" y="49"/>
                  </a:cubicBezTo>
                  <a:cubicBezTo>
                    <a:pt x="75" y="54"/>
                    <a:pt x="82" y="58"/>
                    <a:pt x="88" y="64"/>
                  </a:cubicBezTo>
                  <a:cubicBezTo>
                    <a:pt x="91" y="67"/>
                    <a:pt x="91" y="72"/>
                    <a:pt x="93" y="77"/>
                  </a:cubicBezTo>
                  <a:cubicBezTo>
                    <a:pt x="88" y="77"/>
                    <a:pt x="84" y="79"/>
                    <a:pt x="80" y="77"/>
                  </a:cubicBezTo>
                  <a:cubicBezTo>
                    <a:pt x="73" y="76"/>
                    <a:pt x="68" y="72"/>
                    <a:pt x="60" y="69"/>
                  </a:cubicBezTo>
                  <a:cubicBezTo>
                    <a:pt x="58" y="81"/>
                    <a:pt x="55" y="92"/>
                    <a:pt x="53" y="103"/>
                  </a:cubicBezTo>
                  <a:cubicBezTo>
                    <a:pt x="51" y="103"/>
                    <a:pt x="49" y="102"/>
                    <a:pt x="47" y="102"/>
                  </a:cubicBezTo>
                  <a:cubicBezTo>
                    <a:pt x="46" y="89"/>
                    <a:pt x="44" y="76"/>
                    <a:pt x="42" y="6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7">
              <a:extLst>
                <a:ext uri="{FF2B5EF4-FFF2-40B4-BE49-F238E27FC236}">
                  <a16:creationId xmlns:a16="http://schemas.microsoft.com/office/drawing/2014/main" xmlns="" id="{4B05A602-F842-4C27-B3A2-5547AE160506}"/>
                </a:ext>
              </a:extLst>
            </p:cNvPr>
            <p:cNvSpPr>
              <a:spLocks/>
            </p:cNvSpPr>
            <p:nvPr/>
          </p:nvSpPr>
          <p:spPr bwMode="auto">
            <a:xfrm>
              <a:off x="3136900" y="3649662"/>
              <a:ext cx="234950" cy="217488"/>
            </a:xfrm>
            <a:custGeom>
              <a:avLst/>
              <a:gdLst>
                <a:gd name="T0" fmla="*/ 7 w 99"/>
                <a:gd name="T1" fmla="*/ 4 h 91"/>
                <a:gd name="T2" fmla="*/ 22 w 99"/>
                <a:gd name="T3" fmla="*/ 13 h 91"/>
                <a:gd name="T4" fmla="*/ 32 w 99"/>
                <a:gd name="T5" fmla="*/ 1 h 91"/>
                <a:gd name="T6" fmla="*/ 47 w 99"/>
                <a:gd name="T7" fmla="*/ 23 h 91"/>
                <a:gd name="T8" fmla="*/ 68 w 99"/>
                <a:gd name="T9" fmla="*/ 0 h 91"/>
                <a:gd name="T10" fmla="*/ 74 w 99"/>
                <a:gd name="T11" fmla="*/ 4 h 91"/>
                <a:gd name="T12" fmla="*/ 63 w 99"/>
                <a:gd name="T13" fmla="*/ 37 h 91"/>
                <a:gd name="T14" fmla="*/ 97 w 99"/>
                <a:gd name="T15" fmla="*/ 40 h 91"/>
                <a:gd name="T16" fmla="*/ 99 w 99"/>
                <a:gd name="T17" fmla="*/ 47 h 91"/>
                <a:gd name="T18" fmla="*/ 65 w 99"/>
                <a:gd name="T19" fmla="*/ 57 h 91"/>
                <a:gd name="T20" fmla="*/ 77 w 99"/>
                <a:gd name="T21" fmla="*/ 82 h 91"/>
                <a:gd name="T22" fmla="*/ 48 w 99"/>
                <a:gd name="T23" fmla="*/ 72 h 91"/>
                <a:gd name="T24" fmla="*/ 34 w 99"/>
                <a:gd name="T25" fmla="*/ 91 h 91"/>
                <a:gd name="T26" fmla="*/ 26 w 99"/>
                <a:gd name="T27" fmla="*/ 87 h 91"/>
                <a:gd name="T28" fmla="*/ 31 w 99"/>
                <a:gd name="T29" fmla="*/ 56 h 91"/>
                <a:gd name="T30" fmla="*/ 9 w 99"/>
                <a:gd name="T31" fmla="*/ 56 h 91"/>
                <a:gd name="T32" fmla="*/ 15 w 99"/>
                <a:gd name="T33" fmla="*/ 41 h 91"/>
                <a:gd name="T34" fmla="*/ 0 w 99"/>
                <a:gd name="T35" fmla="*/ 8 h 91"/>
                <a:gd name="T36" fmla="*/ 7 w 99"/>
                <a:gd name="T37"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91">
                  <a:moveTo>
                    <a:pt x="7" y="4"/>
                  </a:moveTo>
                  <a:cubicBezTo>
                    <a:pt x="13" y="7"/>
                    <a:pt x="18" y="11"/>
                    <a:pt x="22" y="13"/>
                  </a:cubicBezTo>
                  <a:cubicBezTo>
                    <a:pt x="25" y="9"/>
                    <a:pt x="28" y="5"/>
                    <a:pt x="32" y="1"/>
                  </a:cubicBezTo>
                  <a:cubicBezTo>
                    <a:pt x="37" y="9"/>
                    <a:pt x="42" y="16"/>
                    <a:pt x="47" y="23"/>
                  </a:cubicBezTo>
                  <a:cubicBezTo>
                    <a:pt x="53" y="17"/>
                    <a:pt x="61" y="8"/>
                    <a:pt x="68" y="0"/>
                  </a:cubicBezTo>
                  <a:cubicBezTo>
                    <a:pt x="70" y="1"/>
                    <a:pt x="72" y="2"/>
                    <a:pt x="74" y="4"/>
                  </a:cubicBezTo>
                  <a:cubicBezTo>
                    <a:pt x="71" y="15"/>
                    <a:pt x="67" y="26"/>
                    <a:pt x="63" y="37"/>
                  </a:cubicBezTo>
                  <a:cubicBezTo>
                    <a:pt x="75" y="38"/>
                    <a:pt x="86" y="39"/>
                    <a:pt x="97" y="40"/>
                  </a:cubicBezTo>
                  <a:cubicBezTo>
                    <a:pt x="98" y="42"/>
                    <a:pt x="98" y="45"/>
                    <a:pt x="99" y="47"/>
                  </a:cubicBezTo>
                  <a:cubicBezTo>
                    <a:pt x="88" y="50"/>
                    <a:pt x="77" y="54"/>
                    <a:pt x="65" y="57"/>
                  </a:cubicBezTo>
                  <a:cubicBezTo>
                    <a:pt x="68" y="63"/>
                    <a:pt x="71" y="69"/>
                    <a:pt x="77" y="82"/>
                  </a:cubicBezTo>
                  <a:cubicBezTo>
                    <a:pt x="65" y="77"/>
                    <a:pt x="57" y="75"/>
                    <a:pt x="48" y="72"/>
                  </a:cubicBezTo>
                  <a:cubicBezTo>
                    <a:pt x="44" y="77"/>
                    <a:pt x="39" y="84"/>
                    <a:pt x="34" y="91"/>
                  </a:cubicBezTo>
                  <a:cubicBezTo>
                    <a:pt x="32" y="89"/>
                    <a:pt x="29" y="88"/>
                    <a:pt x="26" y="87"/>
                  </a:cubicBezTo>
                  <a:cubicBezTo>
                    <a:pt x="28" y="77"/>
                    <a:pt x="29" y="67"/>
                    <a:pt x="31" y="56"/>
                  </a:cubicBezTo>
                  <a:cubicBezTo>
                    <a:pt x="24" y="56"/>
                    <a:pt x="18" y="56"/>
                    <a:pt x="9" y="56"/>
                  </a:cubicBezTo>
                  <a:cubicBezTo>
                    <a:pt x="12" y="49"/>
                    <a:pt x="14" y="44"/>
                    <a:pt x="15" y="41"/>
                  </a:cubicBezTo>
                  <a:cubicBezTo>
                    <a:pt x="10" y="29"/>
                    <a:pt x="5" y="19"/>
                    <a:pt x="0" y="8"/>
                  </a:cubicBezTo>
                  <a:cubicBezTo>
                    <a:pt x="3" y="7"/>
                    <a:pt x="5" y="5"/>
                    <a:pt x="7" y="4"/>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8">
              <a:extLst>
                <a:ext uri="{FF2B5EF4-FFF2-40B4-BE49-F238E27FC236}">
                  <a16:creationId xmlns:a16="http://schemas.microsoft.com/office/drawing/2014/main" xmlns="" id="{9BE69F24-3AD7-421F-A4FF-8AC9B590450D}"/>
                </a:ext>
              </a:extLst>
            </p:cNvPr>
            <p:cNvSpPr>
              <a:spLocks/>
            </p:cNvSpPr>
            <p:nvPr/>
          </p:nvSpPr>
          <p:spPr bwMode="auto">
            <a:xfrm>
              <a:off x="2778125" y="3687762"/>
              <a:ext cx="174625" cy="234950"/>
            </a:xfrm>
            <a:custGeom>
              <a:avLst/>
              <a:gdLst>
                <a:gd name="T0" fmla="*/ 36 w 73"/>
                <a:gd name="T1" fmla="*/ 27 h 98"/>
                <a:gd name="T2" fmla="*/ 50 w 73"/>
                <a:gd name="T3" fmla="*/ 6 h 98"/>
                <a:gd name="T4" fmla="*/ 63 w 73"/>
                <a:gd name="T5" fmla="*/ 0 h 98"/>
                <a:gd name="T6" fmla="*/ 64 w 73"/>
                <a:gd name="T7" fmla="*/ 13 h 98"/>
                <a:gd name="T8" fmla="*/ 59 w 73"/>
                <a:gd name="T9" fmla="*/ 26 h 98"/>
                <a:gd name="T10" fmla="*/ 73 w 73"/>
                <a:gd name="T11" fmla="*/ 34 h 98"/>
                <a:gd name="T12" fmla="*/ 63 w 73"/>
                <a:gd name="T13" fmla="*/ 45 h 98"/>
                <a:gd name="T14" fmla="*/ 73 w 73"/>
                <a:gd name="T15" fmla="*/ 69 h 98"/>
                <a:gd name="T16" fmla="*/ 41 w 73"/>
                <a:gd name="T17" fmla="*/ 64 h 98"/>
                <a:gd name="T18" fmla="*/ 17 w 73"/>
                <a:gd name="T19" fmla="*/ 98 h 98"/>
                <a:gd name="T20" fmla="*/ 10 w 73"/>
                <a:gd name="T21" fmla="*/ 95 h 98"/>
                <a:gd name="T22" fmla="*/ 20 w 73"/>
                <a:gd name="T23" fmla="*/ 62 h 98"/>
                <a:gd name="T24" fmla="*/ 0 w 73"/>
                <a:gd name="T25" fmla="*/ 60 h 98"/>
                <a:gd name="T26" fmla="*/ 11 w 73"/>
                <a:gd name="T27" fmla="*/ 39 h 98"/>
                <a:gd name="T28" fmla="*/ 7 w 73"/>
                <a:gd name="T29" fmla="*/ 18 h 98"/>
                <a:gd name="T30" fmla="*/ 36 w 73"/>
                <a:gd name="T31"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98">
                  <a:moveTo>
                    <a:pt x="36" y="27"/>
                  </a:moveTo>
                  <a:cubicBezTo>
                    <a:pt x="40" y="21"/>
                    <a:pt x="44" y="12"/>
                    <a:pt x="50" y="6"/>
                  </a:cubicBezTo>
                  <a:cubicBezTo>
                    <a:pt x="53" y="2"/>
                    <a:pt x="59" y="2"/>
                    <a:pt x="63" y="0"/>
                  </a:cubicBezTo>
                  <a:cubicBezTo>
                    <a:pt x="64" y="4"/>
                    <a:pt x="65" y="9"/>
                    <a:pt x="64" y="13"/>
                  </a:cubicBezTo>
                  <a:cubicBezTo>
                    <a:pt x="63" y="17"/>
                    <a:pt x="61" y="21"/>
                    <a:pt x="59" y="26"/>
                  </a:cubicBezTo>
                  <a:cubicBezTo>
                    <a:pt x="63" y="29"/>
                    <a:pt x="67" y="31"/>
                    <a:pt x="73" y="34"/>
                  </a:cubicBezTo>
                  <a:cubicBezTo>
                    <a:pt x="69" y="39"/>
                    <a:pt x="65" y="43"/>
                    <a:pt x="63" y="45"/>
                  </a:cubicBezTo>
                  <a:cubicBezTo>
                    <a:pt x="67" y="54"/>
                    <a:pt x="70" y="61"/>
                    <a:pt x="73" y="69"/>
                  </a:cubicBezTo>
                  <a:cubicBezTo>
                    <a:pt x="63" y="67"/>
                    <a:pt x="54" y="66"/>
                    <a:pt x="41" y="64"/>
                  </a:cubicBezTo>
                  <a:cubicBezTo>
                    <a:pt x="35" y="73"/>
                    <a:pt x="26" y="86"/>
                    <a:pt x="17" y="98"/>
                  </a:cubicBezTo>
                  <a:cubicBezTo>
                    <a:pt x="15" y="97"/>
                    <a:pt x="13" y="96"/>
                    <a:pt x="10" y="95"/>
                  </a:cubicBezTo>
                  <a:cubicBezTo>
                    <a:pt x="13" y="84"/>
                    <a:pt x="17" y="73"/>
                    <a:pt x="20" y="62"/>
                  </a:cubicBezTo>
                  <a:cubicBezTo>
                    <a:pt x="14" y="61"/>
                    <a:pt x="7" y="60"/>
                    <a:pt x="0" y="60"/>
                  </a:cubicBezTo>
                  <a:cubicBezTo>
                    <a:pt x="4" y="53"/>
                    <a:pt x="8" y="46"/>
                    <a:pt x="11" y="39"/>
                  </a:cubicBezTo>
                  <a:cubicBezTo>
                    <a:pt x="10" y="33"/>
                    <a:pt x="8" y="26"/>
                    <a:pt x="7" y="18"/>
                  </a:cubicBezTo>
                  <a:cubicBezTo>
                    <a:pt x="16" y="21"/>
                    <a:pt x="25" y="24"/>
                    <a:pt x="36" y="2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9">
              <a:extLst>
                <a:ext uri="{FF2B5EF4-FFF2-40B4-BE49-F238E27FC236}">
                  <a16:creationId xmlns:a16="http://schemas.microsoft.com/office/drawing/2014/main" xmlns="" id="{32CBE0A3-5881-40B6-9B47-DC84258F03DE}"/>
                </a:ext>
              </a:extLst>
            </p:cNvPr>
            <p:cNvSpPr>
              <a:spLocks/>
            </p:cNvSpPr>
            <p:nvPr/>
          </p:nvSpPr>
          <p:spPr bwMode="auto">
            <a:xfrm>
              <a:off x="3708400" y="5284787"/>
              <a:ext cx="217487" cy="214313"/>
            </a:xfrm>
            <a:custGeom>
              <a:avLst/>
              <a:gdLst>
                <a:gd name="T0" fmla="*/ 0 w 91"/>
                <a:gd name="T1" fmla="*/ 31 h 90"/>
                <a:gd name="T2" fmla="*/ 27 w 91"/>
                <a:gd name="T3" fmla="*/ 27 h 90"/>
                <a:gd name="T4" fmla="*/ 23 w 91"/>
                <a:gd name="T5" fmla="*/ 21 h 90"/>
                <a:gd name="T6" fmla="*/ 14 w 91"/>
                <a:gd name="T7" fmla="*/ 1 h 90"/>
                <a:gd name="T8" fmla="*/ 38 w 91"/>
                <a:gd name="T9" fmla="*/ 10 h 90"/>
                <a:gd name="T10" fmla="*/ 46 w 91"/>
                <a:gd name="T11" fmla="*/ 19 h 90"/>
                <a:gd name="T12" fmla="*/ 74 w 91"/>
                <a:gd name="T13" fmla="*/ 0 h 90"/>
                <a:gd name="T14" fmla="*/ 74 w 91"/>
                <a:gd name="T15" fmla="*/ 34 h 90"/>
                <a:gd name="T16" fmla="*/ 88 w 91"/>
                <a:gd name="T17" fmla="*/ 43 h 90"/>
                <a:gd name="T18" fmla="*/ 58 w 91"/>
                <a:gd name="T19" fmla="*/ 61 h 90"/>
                <a:gd name="T20" fmla="*/ 34 w 91"/>
                <a:gd name="T21" fmla="*/ 68 h 90"/>
                <a:gd name="T22" fmla="*/ 36 w 91"/>
                <a:gd name="T23" fmla="*/ 63 h 90"/>
                <a:gd name="T24" fmla="*/ 0 w 91"/>
                <a:gd name="T25" fmla="*/ 3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90">
                  <a:moveTo>
                    <a:pt x="0" y="31"/>
                  </a:moveTo>
                  <a:cubicBezTo>
                    <a:pt x="12" y="29"/>
                    <a:pt x="19" y="28"/>
                    <a:pt x="27" y="27"/>
                  </a:cubicBezTo>
                  <a:cubicBezTo>
                    <a:pt x="25" y="25"/>
                    <a:pt x="24" y="23"/>
                    <a:pt x="23" y="21"/>
                  </a:cubicBezTo>
                  <a:cubicBezTo>
                    <a:pt x="20" y="15"/>
                    <a:pt x="17" y="8"/>
                    <a:pt x="14" y="1"/>
                  </a:cubicBezTo>
                  <a:cubicBezTo>
                    <a:pt x="22" y="4"/>
                    <a:pt x="30" y="6"/>
                    <a:pt x="38" y="10"/>
                  </a:cubicBezTo>
                  <a:cubicBezTo>
                    <a:pt x="42" y="12"/>
                    <a:pt x="45" y="17"/>
                    <a:pt x="46" y="19"/>
                  </a:cubicBezTo>
                  <a:cubicBezTo>
                    <a:pt x="56" y="12"/>
                    <a:pt x="65" y="6"/>
                    <a:pt x="74" y="0"/>
                  </a:cubicBezTo>
                  <a:cubicBezTo>
                    <a:pt x="74" y="10"/>
                    <a:pt x="74" y="21"/>
                    <a:pt x="74" y="34"/>
                  </a:cubicBezTo>
                  <a:cubicBezTo>
                    <a:pt x="75" y="35"/>
                    <a:pt x="80" y="38"/>
                    <a:pt x="88" y="43"/>
                  </a:cubicBezTo>
                  <a:cubicBezTo>
                    <a:pt x="74" y="46"/>
                    <a:pt x="91" y="90"/>
                    <a:pt x="58" y="61"/>
                  </a:cubicBezTo>
                  <a:cubicBezTo>
                    <a:pt x="50" y="63"/>
                    <a:pt x="42" y="66"/>
                    <a:pt x="34" y="68"/>
                  </a:cubicBezTo>
                  <a:cubicBezTo>
                    <a:pt x="35" y="66"/>
                    <a:pt x="36" y="65"/>
                    <a:pt x="36" y="63"/>
                  </a:cubicBezTo>
                  <a:cubicBezTo>
                    <a:pt x="26" y="53"/>
                    <a:pt x="15" y="44"/>
                    <a:pt x="0" y="3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0">
              <a:extLst>
                <a:ext uri="{FF2B5EF4-FFF2-40B4-BE49-F238E27FC236}">
                  <a16:creationId xmlns:a16="http://schemas.microsoft.com/office/drawing/2014/main" xmlns="" id="{194CAFB8-D7DE-4A95-8EA3-76EE3176B1EB}"/>
                </a:ext>
              </a:extLst>
            </p:cNvPr>
            <p:cNvSpPr>
              <a:spLocks/>
            </p:cNvSpPr>
            <p:nvPr/>
          </p:nvSpPr>
          <p:spPr bwMode="auto">
            <a:xfrm>
              <a:off x="4013200" y="2997200"/>
              <a:ext cx="241300" cy="247650"/>
            </a:xfrm>
            <a:custGeom>
              <a:avLst/>
              <a:gdLst>
                <a:gd name="T0" fmla="*/ 30 w 101"/>
                <a:gd name="T1" fmla="*/ 50 h 104"/>
                <a:gd name="T2" fmla="*/ 8 w 101"/>
                <a:gd name="T3" fmla="*/ 36 h 104"/>
                <a:gd name="T4" fmla="*/ 0 w 101"/>
                <a:gd name="T5" fmla="*/ 25 h 104"/>
                <a:gd name="T6" fmla="*/ 15 w 101"/>
                <a:gd name="T7" fmla="*/ 23 h 104"/>
                <a:gd name="T8" fmla="*/ 36 w 101"/>
                <a:gd name="T9" fmla="*/ 33 h 104"/>
                <a:gd name="T10" fmla="*/ 41 w 101"/>
                <a:gd name="T11" fmla="*/ 0 h 104"/>
                <a:gd name="T12" fmla="*/ 47 w 101"/>
                <a:gd name="T13" fmla="*/ 0 h 104"/>
                <a:gd name="T14" fmla="*/ 53 w 101"/>
                <a:gd name="T15" fmla="*/ 21 h 104"/>
                <a:gd name="T16" fmla="*/ 69 w 101"/>
                <a:gd name="T17" fmla="*/ 7 h 104"/>
                <a:gd name="T18" fmla="*/ 73 w 101"/>
                <a:gd name="T19" fmla="*/ 9 h 104"/>
                <a:gd name="T20" fmla="*/ 71 w 101"/>
                <a:gd name="T21" fmla="*/ 31 h 104"/>
                <a:gd name="T22" fmla="*/ 99 w 101"/>
                <a:gd name="T23" fmla="*/ 33 h 104"/>
                <a:gd name="T24" fmla="*/ 73 w 101"/>
                <a:gd name="T25" fmla="*/ 49 h 104"/>
                <a:gd name="T26" fmla="*/ 101 w 101"/>
                <a:gd name="T27" fmla="*/ 66 h 104"/>
                <a:gd name="T28" fmla="*/ 95 w 101"/>
                <a:gd name="T29" fmla="*/ 74 h 104"/>
                <a:gd name="T30" fmla="*/ 56 w 101"/>
                <a:gd name="T31" fmla="*/ 61 h 104"/>
                <a:gd name="T32" fmla="*/ 37 w 101"/>
                <a:gd name="T33" fmla="*/ 104 h 104"/>
                <a:gd name="T34" fmla="*/ 32 w 101"/>
                <a:gd name="T35" fmla="*/ 103 h 104"/>
                <a:gd name="T36" fmla="*/ 32 w 101"/>
                <a:gd name="T37" fmla="*/ 69 h 104"/>
                <a:gd name="T38" fmla="*/ 9 w 101"/>
                <a:gd name="T39" fmla="*/ 73 h 104"/>
                <a:gd name="T40" fmla="*/ 7 w 101"/>
                <a:gd name="T41" fmla="*/ 68 h 104"/>
                <a:gd name="T42" fmla="*/ 30 w 101"/>
                <a:gd name="T43" fmla="*/ 5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 h="104">
                  <a:moveTo>
                    <a:pt x="30" y="50"/>
                  </a:moveTo>
                  <a:cubicBezTo>
                    <a:pt x="22" y="45"/>
                    <a:pt x="15" y="41"/>
                    <a:pt x="8" y="36"/>
                  </a:cubicBezTo>
                  <a:cubicBezTo>
                    <a:pt x="4" y="34"/>
                    <a:pt x="3" y="29"/>
                    <a:pt x="0" y="25"/>
                  </a:cubicBezTo>
                  <a:cubicBezTo>
                    <a:pt x="5" y="24"/>
                    <a:pt x="11" y="22"/>
                    <a:pt x="15" y="23"/>
                  </a:cubicBezTo>
                  <a:cubicBezTo>
                    <a:pt x="22" y="25"/>
                    <a:pt x="28" y="30"/>
                    <a:pt x="36" y="33"/>
                  </a:cubicBezTo>
                  <a:cubicBezTo>
                    <a:pt x="38" y="21"/>
                    <a:pt x="40" y="11"/>
                    <a:pt x="41" y="0"/>
                  </a:cubicBezTo>
                  <a:cubicBezTo>
                    <a:pt x="43" y="0"/>
                    <a:pt x="45" y="0"/>
                    <a:pt x="47" y="0"/>
                  </a:cubicBezTo>
                  <a:cubicBezTo>
                    <a:pt x="49" y="7"/>
                    <a:pt x="51" y="13"/>
                    <a:pt x="53" y="21"/>
                  </a:cubicBezTo>
                  <a:cubicBezTo>
                    <a:pt x="59" y="16"/>
                    <a:pt x="64" y="12"/>
                    <a:pt x="69" y="7"/>
                  </a:cubicBezTo>
                  <a:cubicBezTo>
                    <a:pt x="70" y="8"/>
                    <a:pt x="72" y="8"/>
                    <a:pt x="73" y="9"/>
                  </a:cubicBezTo>
                  <a:cubicBezTo>
                    <a:pt x="72" y="16"/>
                    <a:pt x="72" y="23"/>
                    <a:pt x="71" y="31"/>
                  </a:cubicBezTo>
                  <a:cubicBezTo>
                    <a:pt x="78" y="32"/>
                    <a:pt x="86" y="32"/>
                    <a:pt x="99" y="33"/>
                  </a:cubicBezTo>
                  <a:cubicBezTo>
                    <a:pt x="89" y="39"/>
                    <a:pt x="83" y="43"/>
                    <a:pt x="73" y="49"/>
                  </a:cubicBezTo>
                  <a:cubicBezTo>
                    <a:pt x="83" y="55"/>
                    <a:pt x="92" y="61"/>
                    <a:pt x="101" y="66"/>
                  </a:cubicBezTo>
                  <a:cubicBezTo>
                    <a:pt x="99" y="69"/>
                    <a:pt x="97" y="72"/>
                    <a:pt x="95" y="74"/>
                  </a:cubicBezTo>
                  <a:cubicBezTo>
                    <a:pt x="82" y="70"/>
                    <a:pt x="70" y="66"/>
                    <a:pt x="56" y="61"/>
                  </a:cubicBezTo>
                  <a:cubicBezTo>
                    <a:pt x="50" y="75"/>
                    <a:pt x="43" y="90"/>
                    <a:pt x="37" y="104"/>
                  </a:cubicBezTo>
                  <a:cubicBezTo>
                    <a:pt x="35" y="103"/>
                    <a:pt x="34" y="103"/>
                    <a:pt x="32" y="103"/>
                  </a:cubicBezTo>
                  <a:cubicBezTo>
                    <a:pt x="32" y="92"/>
                    <a:pt x="32" y="82"/>
                    <a:pt x="32" y="69"/>
                  </a:cubicBezTo>
                  <a:cubicBezTo>
                    <a:pt x="25" y="71"/>
                    <a:pt x="17" y="72"/>
                    <a:pt x="9" y="73"/>
                  </a:cubicBezTo>
                  <a:cubicBezTo>
                    <a:pt x="8" y="72"/>
                    <a:pt x="8" y="70"/>
                    <a:pt x="7" y="68"/>
                  </a:cubicBezTo>
                  <a:cubicBezTo>
                    <a:pt x="14" y="62"/>
                    <a:pt x="22" y="56"/>
                    <a:pt x="30" y="5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1">
              <a:extLst>
                <a:ext uri="{FF2B5EF4-FFF2-40B4-BE49-F238E27FC236}">
                  <a16:creationId xmlns:a16="http://schemas.microsoft.com/office/drawing/2014/main" xmlns="" id="{EAD8054F-B478-4DC0-AACE-C791B1B807D5}"/>
                </a:ext>
              </a:extLst>
            </p:cNvPr>
            <p:cNvSpPr>
              <a:spLocks/>
            </p:cNvSpPr>
            <p:nvPr/>
          </p:nvSpPr>
          <p:spPr bwMode="auto">
            <a:xfrm>
              <a:off x="4140200" y="3325812"/>
              <a:ext cx="214312" cy="250825"/>
            </a:xfrm>
            <a:custGeom>
              <a:avLst/>
              <a:gdLst>
                <a:gd name="T0" fmla="*/ 26 w 90"/>
                <a:gd name="T1" fmla="*/ 50 h 105"/>
                <a:gd name="T2" fmla="*/ 0 w 90"/>
                <a:gd name="T3" fmla="*/ 36 h 105"/>
                <a:gd name="T4" fmla="*/ 40 w 90"/>
                <a:gd name="T5" fmla="*/ 39 h 105"/>
                <a:gd name="T6" fmla="*/ 32 w 90"/>
                <a:gd name="T7" fmla="*/ 2 h 105"/>
                <a:gd name="T8" fmla="*/ 38 w 90"/>
                <a:gd name="T9" fmla="*/ 0 h 105"/>
                <a:gd name="T10" fmla="*/ 54 w 90"/>
                <a:gd name="T11" fmla="*/ 20 h 105"/>
                <a:gd name="T12" fmla="*/ 69 w 90"/>
                <a:gd name="T13" fmla="*/ 8 h 105"/>
                <a:gd name="T14" fmla="*/ 63 w 90"/>
                <a:gd name="T15" fmla="*/ 16 h 105"/>
                <a:gd name="T16" fmla="*/ 81 w 90"/>
                <a:gd name="T17" fmla="*/ 35 h 105"/>
                <a:gd name="T18" fmla="*/ 90 w 90"/>
                <a:gd name="T19" fmla="*/ 28 h 105"/>
                <a:gd name="T20" fmla="*/ 82 w 90"/>
                <a:gd name="T21" fmla="*/ 36 h 105"/>
                <a:gd name="T22" fmla="*/ 66 w 90"/>
                <a:gd name="T23" fmla="*/ 63 h 105"/>
                <a:gd name="T24" fmla="*/ 49 w 90"/>
                <a:gd name="T25" fmla="*/ 69 h 105"/>
                <a:gd name="T26" fmla="*/ 28 w 90"/>
                <a:gd name="T27" fmla="*/ 105 h 105"/>
                <a:gd name="T28" fmla="*/ 22 w 90"/>
                <a:gd name="T29" fmla="*/ 103 h 105"/>
                <a:gd name="T30" fmla="*/ 25 w 90"/>
                <a:gd name="T31" fmla="*/ 72 h 105"/>
                <a:gd name="T32" fmla="*/ 12 w 90"/>
                <a:gd name="T33" fmla="*/ 72 h 105"/>
                <a:gd name="T34" fmla="*/ 26 w 90"/>
                <a:gd name="T35" fmla="*/ 5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105">
                  <a:moveTo>
                    <a:pt x="26" y="50"/>
                  </a:moveTo>
                  <a:cubicBezTo>
                    <a:pt x="17" y="45"/>
                    <a:pt x="9" y="41"/>
                    <a:pt x="0" y="36"/>
                  </a:cubicBezTo>
                  <a:cubicBezTo>
                    <a:pt x="7" y="21"/>
                    <a:pt x="7" y="21"/>
                    <a:pt x="40" y="39"/>
                  </a:cubicBezTo>
                  <a:cubicBezTo>
                    <a:pt x="38" y="26"/>
                    <a:pt x="35" y="14"/>
                    <a:pt x="32" y="2"/>
                  </a:cubicBezTo>
                  <a:cubicBezTo>
                    <a:pt x="34" y="2"/>
                    <a:pt x="36" y="1"/>
                    <a:pt x="38" y="0"/>
                  </a:cubicBezTo>
                  <a:cubicBezTo>
                    <a:pt x="43" y="6"/>
                    <a:pt x="49" y="13"/>
                    <a:pt x="54" y="20"/>
                  </a:cubicBezTo>
                  <a:cubicBezTo>
                    <a:pt x="59" y="16"/>
                    <a:pt x="64" y="12"/>
                    <a:pt x="69" y="8"/>
                  </a:cubicBezTo>
                  <a:cubicBezTo>
                    <a:pt x="67" y="11"/>
                    <a:pt x="65" y="13"/>
                    <a:pt x="63" y="16"/>
                  </a:cubicBezTo>
                  <a:cubicBezTo>
                    <a:pt x="69" y="22"/>
                    <a:pt x="75" y="29"/>
                    <a:pt x="81" y="35"/>
                  </a:cubicBezTo>
                  <a:cubicBezTo>
                    <a:pt x="84" y="33"/>
                    <a:pt x="87" y="31"/>
                    <a:pt x="90" y="28"/>
                  </a:cubicBezTo>
                  <a:cubicBezTo>
                    <a:pt x="88" y="31"/>
                    <a:pt x="85" y="35"/>
                    <a:pt x="82" y="36"/>
                  </a:cubicBezTo>
                  <a:cubicBezTo>
                    <a:pt x="70" y="41"/>
                    <a:pt x="57" y="43"/>
                    <a:pt x="66" y="63"/>
                  </a:cubicBezTo>
                  <a:cubicBezTo>
                    <a:pt x="70" y="71"/>
                    <a:pt x="60" y="78"/>
                    <a:pt x="49" y="69"/>
                  </a:cubicBezTo>
                  <a:cubicBezTo>
                    <a:pt x="42" y="82"/>
                    <a:pt x="35" y="94"/>
                    <a:pt x="28" y="105"/>
                  </a:cubicBezTo>
                  <a:cubicBezTo>
                    <a:pt x="26" y="105"/>
                    <a:pt x="24" y="104"/>
                    <a:pt x="22" y="103"/>
                  </a:cubicBezTo>
                  <a:cubicBezTo>
                    <a:pt x="23" y="93"/>
                    <a:pt x="24" y="83"/>
                    <a:pt x="25" y="72"/>
                  </a:cubicBezTo>
                  <a:cubicBezTo>
                    <a:pt x="22" y="72"/>
                    <a:pt x="19" y="72"/>
                    <a:pt x="12" y="72"/>
                  </a:cubicBezTo>
                  <a:cubicBezTo>
                    <a:pt x="17" y="64"/>
                    <a:pt x="21" y="59"/>
                    <a:pt x="26" y="5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
              <a:extLst>
                <a:ext uri="{FF2B5EF4-FFF2-40B4-BE49-F238E27FC236}">
                  <a16:creationId xmlns:a16="http://schemas.microsoft.com/office/drawing/2014/main" xmlns="" id="{FBB153CD-208F-4292-BDB9-D52D6E9ACD7D}"/>
                </a:ext>
              </a:extLst>
            </p:cNvPr>
            <p:cNvSpPr>
              <a:spLocks/>
            </p:cNvSpPr>
            <p:nvPr/>
          </p:nvSpPr>
          <p:spPr bwMode="auto">
            <a:xfrm>
              <a:off x="3711575" y="3044825"/>
              <a:ext cx="214312" cy="185738"/>
            </a:xfrm>
            <a:custGeom>
              <a:avLst/>
              <a:gdLst>
                <a:gd name="T0" fmla="*/ 58 w 90"/>
                <a:gd name="T1" fmla="*/ 29 h 78"/>
                <a:gd name="T2" fmla="*/ 89 w 90"/>
                <a:gd name="T3" fmla="*/ 36 h 78"/>
                <a:gd name="T4" fmla="*/ 90 w 90"/>
                <a:gd name="T5" fmla="*/ 40 h 78"/>
                <a:gd name="T6" fmla="*/ 65 w 90"/>
                <a:gd name="T7" fmla="*/ 46 h 78"/>
                <a:gd name="T8" fmla="*/ 68 w 90"/>
                <a:gd name="T9" fmla="*/ 62 h 78"/>
                <a:gd name="T10" fmla="*/ 32 w 90"/>
                <a:gd name="T11" fmla="*/ 62 h 78"/>
                <a:gd name="T12" fmla="*/ 21 w 90"/>
                <a:gd name="T13" fmla="*/ 78 h 78"/>
                <a:gd name="T14" fmla="*/ 17 w 90"/>
                <a:gd name="T15" fmla="*/ 77 h 78"/>
                <a:gd name="T16" fmla="*/ 23 w 90"/>
                <a:gd name="T17" fmla="*/ 52 h 78"/>
                <a:gd name="T18" fmla="*/ 3 w 90"/>
                <a:gd name="T19" fmla="*/ 57 h 78"/>
                <a:gd name="T20" fmla="*/ 1 w 90"/>
                <a:gd name="T21" fmla="*/ 53 h 78"/>
                <a:gd name="T22" fmla="*/ 21 w 90"/>
                <a:gd name="T23" fmla="*/ 36 h 78"/>
                <a:gd name="T24" fmla="*/ 0 w 90"/>
                <a:gd name="T25" fmla="*/ 20 h 78"/>
                <a:gd name="T26" fmla="*/ 2 w 90"/>
                <a:gd name="T27" fmla="*/ 13 h 78"/>
                <a:gd name="T28" fmla="*/ 33 w 90"/>
                <a:gd name="T29" fmla="*/ 20 h 78"/>
                <a:gd name="T30" fmla="*/ 33 w 90"/>
                <a:gd name="T31" fmla="*/ 2 h 78"/>
                <a:gd name="T32" fmla="*/ 37 w 90"/>
                <a:gd name="T33" fmla="*/ 0 h 78"/>
                <a:gd name="T34" fmla="*/ 48 w 90"/>
                <a:gd name="T35" fmla="*/ 14 h 78"/>
                <a:gd name="T36" fmla="*/ 68 w 90"/>
                <a:gd name="T37" fmla="*/ 3 h 78"/>
                <a:gd name="T38" fmla="*/ 71 w 90"/>
                <a:gd name="T39" fmla="*/ 7 h 78"/>
                <a:gd name="T40" fmla="*/ 58 w 90"/>
                <a:gd name="T41"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78">
                  <a:moveTo>
                    <a:pt x="58" y="29"/>
                  </a:moveTo>
                  <a:cubicBezTo>
                    <a:pt x="69" y="32"/>
                    <a:pt x="79" y="34"/>
                    <a:pt x="89" y="36"/>
                  </a:cubicBezTo>
                  <a:cubicBezTo>
                    <a:pt x="89" y="37"/>
                    <a:pt x="90" y="38"/>
                    <a:pt x="90" y="40"/>
                  </a:cubicBezTo>
                  <a:cubicBezTo>
                    <a:pt x="82" y="42"/>
                    <a:pt x="74" y="44"/>
                    <a:pt x="65" y="46"/>
                  </a:cubicBezTo>
                  <a:cubicBezTo>
                    <a:pt x="66" y="51"/>
                    <a:pt x="67" y="56"/>
                    <a:pt x="68" y="62"/>
                  </a:cubicBezTo>
                  <a:cubicBezTo>
                    <a:pt x="57" y="62"/>
                    <a:pt x="46" y="62"/>
                    <a:pt x="32" y="62"/>
                  </a:cubicBezTo>
                  <a:cubicBezTo>
                    <a:pt x="31" y="65"/>
                    <a:pt x="26" y="72"/>
                    <a:pt x="21" y="78"/>
                  </a:cubicBezTo>
                  <a:cubicBezTo>
                    <a:pt x="20" y="78"/>
                    <a:pt x="19" y="77"/>
                    <a:pt x="17" y="77"/>
                  </a:cubicBezTo>
                  <a:cubicBezTo>
                    <a:pt x="19" y="69"/>
                    <a:pt x="21" y="62"/>
                    <a:pt x="23" y="52"/>
                  </a:cubicBezTo>
                  <a:cubicBezTo>
                    <a:pt x="15" y="54"/>
                    <a:pt x="9" y="56"/>
                    <a:pt x="3" y="57"/>
                  </a:cubicBezTo>
                  <a:cubicBezTo>
                    <a:pt x="2" y="56"/>
                    <a:pt x="1" y="55"/>
                    <a:pt x="1" y="53"/>
                  </a:cubicBezTo>
                  <a:cubicBezTo>
                    <a:pt x="7" y="48"/>
                    <a:pt x="13" y="42"/>
                    <a:pt x="21" y="36"/>
                  </a:cubicBezTo>
                  <a:cubicBezTo>
                    <a:pt x="14" y="31"/>
                    <a:pt x="7" y="25"/>
                    <a:pt x="0" y="20"/>
                  </a:cubicBezTo>
                  <a:cubicBezTo>
                    <a:pt x="0" y="18"/>
                    <a:pt x="1" y="15"/>
                    <a:pt x="2" y="13"/>
                  </a:cubicBezTo>
                  <a:cubicBezTo>
                    <a:pt x="12" y="15"/>
                    <a:pt x="22" y="17"/>
                    <a:pt x="33" y="20"/>
                  </a:cubicBezTo>
                  <a:cubicBezTo>
                    <a:pt x="33" y="14"/>
                    <a:pt x="33" y="8"/>
                    <a:pt x="33" y="2"/>
                  </a:cubicBezTo>
                  <a:cubicBezTo>
                    <a:pt x="35" y="2"/>
                    <a:pt x="36" y="1"/>
                    <a:pt x="37" y="0"/>
                  </a:cubicBezTo>
                  <a:cubicBezTo>
                    <a:pt x="41" y="5"/>
                    <a:pt x="44" y="10"/>
                    <a:pt x="48" y="14"/>
                  </a:cubicBezTo>
                  <a:cubicBezTo>
                    <a:pt x="55" y="11"/>
                    <a:pt x="61" y="7"/>
                    <a:pt x="68" y="3"/>
                  </a:cubicBezTo>
                  <a:cubicBezTo>
                    <a:pt x="69" y="4"/>
                    <a:pt x="70" y="6"/>
                    <a:pt x="71" y="7"/>
                  </a:cubicBezTo>
                  <a:cubicBezTo>
                    <a:pt x="67" y="14"/>
                    <a:pt x="63" y="21"/>
                    <a:pt x="58" y="29"/>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3">
              <a:extLst>
                <a:ext uri="{FF2B5EF4-FFF2-40B4-BE49-F238E27FC236}">
                  <a16:creationId xmlns:a16="http://schemas.microsoft.com/office/drawing/2014/main" xmlns="" id="{ECD77892-7983-4A6C-A186-569DF6FEB7A3}"/>
                </a:ext>
              </a:extLst>
            </p:cNvPr>
            <p:cNvSpPr>
              <a:spLocks/>
            </p:cNvSpPr>
            <p:nvPr/>
          </p:nvSpPr>
          <p:spPr bwMode="auto">
            <a:xfrm>
              <a:off x="4325937" y="3021012"/>
              <a:ext cx="190500" cy="200025"/>
            </a:xfrm>
            <a:custGeom>
              <a:avLst/>
              <a:gdLst>
                <a:gd name="T0" fmla="*/ 46 w 80"/>
                <a:gd name="T1" fmla="*/ 25 h 84"/>
                <a:gd name="T2" fmla="*/ 75 w 80"/>
                <a:gd name="T3" fmla="*/ 5 h 84"/>
                <a:gd name="T4" fmla="*/ 80 w 80"/>
                <a:gd name="T5" fmla="*/ 10 h 84"/>
                <a:gd name="T6" fmla="*/ 63 w 80"/>
                <a:gd name="T7" fmla="*/ 36 h 84"/>
                <a:gd name="T8" fmla="*/ 74 w 80"/>
                <a:gd name="T9" fmla="*/ 47 h 84"/>
                <a:gd name="T10" fmla="*/ 51 w 80"/>
                <a:gd name="T11" fmla="*/ 56 h 84"/>
                <a:gd name="T12" fmla="*/ 51 w 80"/>
                <a:gd name="T13" fmla="*/ 75 h 84"/>
                <a:gd name="T14" fmla="*/ 23 w 80"/>
                <a:gd name="T15" fmla="*/ 84 h 84"/>
                <a:gd name="T16" fmla="*/ 28 w 80"/>
                <a:gd name="T17" fmla="*/ 54 h 84"/>
                <a:gd name="T18" fmla="*/ 2 w 80"/>
                <a:gd name="T19" fmla="*/ 57 h 84"/>
                <a:gd name="T20" fmla="*/ 0 w 80"/>
                <a:gd name="T21" fmla="*/ 53 h 84"/>
                <a:gd name="T22" fmla="*/ 13 w 80"/>
                <a:gd name="T23" fmla="*/ 39 h 84"/>
                <a:gd name="T24" fmla="*/ 1 w 80"/>
                <a:gd name="T25" fmla="*/ 25 h 84"/>
                <a:gd name="T26" fmla="*/ 25 w 80"/>
                <a:gd name="T27" fmla="*/ 23 h 84"/>
                <a:gd name="T28" fmla="*/ 27 w 80"/>
                <a:gd name="T29" fmla="*/ 2 h 84"/>
                <a:gd name="T30" fmla="*/ 33 w 80"/>
                <a:gd name="T31" fmla="*/ 0 h 84"/>
                <a:gd name="T32" fmla="*/ 46 w 80"/>
                <a:gd name="T3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84">
                  <a:moveTo>
                    <a:pt x="46" y="25"/>
                  </a:moveTo>
                  <a:cubicBezTo>
                    <a:pt x="56" y="18"/>
                    <a:pt x="65" y="12"/>
                    <a:pt x="75" y="5"/>
                  </a:cubicBezTo>
                  <a:cubicBezTo>
                    <a:pt x="77" y="7"/>
                    <a:pt x="78" y="8"/>
                    <a:pt x="80" y="10"/>
                  </a:cubicBezTo>
                  <a:cubicBezTo>
                    <a:pt x="74" y="18"/>
                    <a:pt x="69" y="26"/>
                    <a:pt x="63" y="36"/>
                  </a:cubicBezTo>
                  <a:cubicBezTo>
                    <a:pt x="65" y="39"/>
                    <a:pt x="69" y="42"/>
                    <a:pt x="74" y="47"/>
                  </a:cubicBezTo>
                  <a:cubicBezTo>
                    <a:pt x="66" y="51"/>
                    <a:pt x="59" y="53"/>
                    <a:pt x="51" y="56"/>
                  </a:cubicBezTo>
                  <a:cubicBezTo>
                    <a:pt x="51" y="63"/>
                    <a:pt x="51" y="70"/>
                    <a:pt x="51" y="75"/>
                  </a:cubicBezTo>
                  <a:cubicBezTo>
                    <a:pt x="42" y="78"/>
                    <a:pt x="34" y="80"/>
                    <a:pt x="23" y="84"/>
                  </a:cubicBezTo>
                  <a:cubicBezTo>
                    <a:pt x="25" y="74"/>
                    <a:pt x="26" y="65"/>
                    <a:pt x="28" y="54"/>
                  </a:cubicBezTo>
                  <a:cubicBezTo>
                    <a:pt x="19" y="55"/>
                    <a:pt x="10" y="56"/>
                    <a:pt x="2" y="57"/>
                  </a:cubicBezTo>
                  <a:cubicBezTo>
                    <a:pt x="2" y="55"/>
                    <a:pt x="1" y="54"/>
                    <a:pt x="0" y="53"/>
                  </a:cubicBezTo>
                  <a:cubicBezTo>
                    <a:pt x="4" y="48"/>
                    <a:pt x="9" y="44"/>
                    <a:pt x="13" y="39"/>
                  </a:cubicBezTo>
                  <a:cubicBezTo>
                    <a:pt x="10" y="36"/>
                    <a:pt x="7" y="32"/>
                    <a:pt x="1" y="25"/>
                  </a:cubicBezTo>
                  <a:cubicBezTo>
                    <a:pt x="11" y="24"/>
                    <a:pt x="18" y="23"/>
                    <a:pt x="25" y="23"/>
                  </a:cubicBezTo>
                  <a:cubicBezTo>
                    <a:pt x="26" y="16"/>
                    <a:pt x="26" y="9"/>
                    <a:pt x="27" y="2"/>
                  </a:cubicBezTo>
                  <a:cubicBezTo>
                    <a:pt x="29" y="1"/>
                    <a:pt x="31" y="1"/>
                    <a:pt x="33" y="0"/>
                  </a:cubicBezTo>
                  <a:cubicBezTo>
                    <a:pt x="37" y="8"/>
                    <a:pt x="42" y="16"/>
                    <a:pt x="46" y="2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4">
              <a:extLst>
                <a:ext uri="{FF2B5EF4-FFF2-40B4-BE49-F238E27FC236}">
                  <a16:creationId xmlns:a16="http://schemas.microsoft.com/office/drawing/2014/main" xmlns="" id="{D5793BB6-E11E-4F9C-B768-FA5EFDB30037}"/>
                </a:ext>
              </a:extLst>
            </p:cNvPr>
            <p:cNvSpPr>
              <a:spLocks/>
            </p:cNvSpPr>
            <p:nvPr/>
          </p:nvSpPr>
          <p:spPr bwMode="auto">
            <a:xfrm>
              <a:off x="3844925" y="3340100"/>
              <a:ext cx="190500" cy="176213"/>
            </a:xfrm>
            <a:custGeom>
              <a:avLst/>
              <a:gdLst>
                <a:gd name="T0" fmla="*/ 15 w 80"/>
                <a:gd name="T1" fmla="*/ 71 h 74"/>
                <a:gd name="T2" fmla="*/ 20 w 80"/>
                <a:gd name="T3" fmla="*/ 58 h 74"/>
                <a:gd name="T4" fmla="*/ 0 w 80"/>
                <a:gd name="T5" fmla="*/ 46 h 74"/>
                <a:gd name="T6" fmla="*/ 27 w 80"/>
                <a:gd name="T7" fmla="*/ 40 h 74"/>
                <a:gd name="T8" fmla="*/ 18 w 80"/>
                <a:gd name="T9" fmla="*/ 22 h 74"/>
                <a:gd name="T10" fmla="*/ 16 w 80"/>
                <a:gd name="T11" fmla="*/ 8 h 74"/>
                <a:gd name="T12" fmla="*/ 29 w 80"/>
                <a:gd name="T13" fmla="*/ 13 h 74"/>
                <a:gd name="T14" fmla="*/ 36 w 80"/>
                <a:gd name="T15" fmla="*/ 21 h 74"/>
                <a:gd name="T16" fmla="*/ 44 w 80"/>
                <a:gd name="T17" fmla="*/ 0 h 74"/>
                <a:gd name="T18" fmla="*/ 47 w 80"/>
                <a:gd name="T19" fmla="*/ 0 h 74"/>
                <a:gd name="T20" fmla="*/ 49 w 80"/>
                <a:gd name="T21" fmla="*/ 28 h 74"/>
                <a:gd name="T22" fmla="*/ 74 w 80"/>
                <a:gd name="T23" fmla="*/ 19 h 74"/>
                <a:gd name="T24" fmla="*/ 78 w 80"/>
                <a:gd name="T25" fmla="*/ 24 h 74"/>
                <a:gd name="T26" fmla="*/ 60 w 80"/>
                <a:gd name="T27" fmla="*/ 46 h 74"/>
                <a:gd name="T28" fmla="*/ 80 w 80"/>
                <a:gd name="T29" fmla="*/ 59 h 74"/>
                <a:gd name="T30" fmla="*/ 80 w 80"/>
                <a:gd name="T31" fmla="*/ 63 h 74"/>
                <a:gd name="T32" fmla="*/ 58 w 80"/>
                <a:gd name="T33" fmla="*/ 64 h 74"/>
                <a:gd name="T34" fmla="*/ 55 w 80"/>
                <a:gd name="T35" fmla="*/ 74 h 74"/>
                <a:gd name="T36" fmla="*/ 15 w 80"/>
                <a:gd name="T37"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74">
                  <a:moveTo>
                    <a:pt x="15" y="71"/>
                  </a:moveTo>
                  <a:cubicBezTo>
                    <a:pt x="17" y="67"/>
                    <a:pt x="18" y="63"/>
                    <a:pt x="20" y="58"/>
                  </a:cubicBezTo>
                  <a:cubicBezTo>
                    <a:pt x="15" y="55"/>
                    <a:pt x="10" y="52"/>
                    <a:pt x="0" y="46"/>
                  </a:cubicBezTo>
                  <a:cubicBezTo>
                    <a:pt x="12" y="43"/>
                    <a:pt x="19" y="42"/>
                    <a:pt x="27" y="40"/>
                  </a:cubicBezTo>
                  <a:cubicBezTo>
                    <a:pt x="24" y="34"/>
                    <a:pt x="21" y="28"/>
                    <a:pt x="18" y="22"/>
                  </a:cubicBezTo>
                  <a:cubicBezTo>
                    <a:pt x="16" y="18"/>
                    <a:pt x="16" y="12"/>
                    <a:pt x="16" y="8"/>
                  </a:cubicBezTo>
                  <a:cubicBezTo>
                    <a:pt x="20" y="9"/>
                    <a:pt x="25" y="11"/>
                    <a:pt x="29" y="13"/>
                  </a:cubicBezTo>
                  <a:cubicBezTo>
                    <a:pt x="32" y="15"/>
                    <a:pt x="33" y="18"/>
                    <a:pt x="36" y="21"/>
                  </a:cubicBezTo>
                  <a:cubicBezTo>
                    <a:pt x="39" y="13"/>
                    <a:pt x="41" y="6"/>
                    <a:pt x="44" y="0"/>
                  </a:cubicBezTo>
                  <a:cubicBezTo>
                    <a:pt x="45" y="0"/>
                    <a:pt x="46" y="0"/>
                    <a:pt x="47" y="0"/>
                  </a:cubicBezTo>
                  <a:cubicBezTo>
                    <a:pt x="48" y="9"/>
                    <a:pt x="49" y="18"/>
                    <a:pt x="49" y="28"/>
                  </a:cubicBezTo>
                  <a:cubicBezTo>
                    <a:pt x="58" y="25"/>
                    <a:pt x="66" y="22"/>
                    <a:pt x="74" y="19"/>
                  </a:cubicBezTo>
                  <a:cubicBezTo>
                    <a:pt x="75" y="21"/>
                    <a:pt x="77" y="22"/>
                    <a:pt x="78" y="24"/>
                  </a:cubicBezTo>
                  <a:cubicBezTo>
                    <a:pt x="72" y="31"/>
                    <a:pt x="66" y="38"/>
                    <a:pt x="60" y="46"/>
                  </a:cubicBezTo>
                  <a:cubicBezTo>
                    <a:pt x="67" y="50"/>
                    <a:pt x="74" y="55"/>
                    <a:pt x="80" y="59"/>
                  </a:cubicBezTo>
                  <a:cubicBezTo>
                    <a:pt x="80" y="60"/>
                    <a:pt x="80" y="62"/>
                    <a:pt x="80" y="63"/>
                  </a:cubicBezTo>
                  <a:cubicBezTo>
                    <a:pt x="73" y="64"/>
                    <a:pt x="66" y="64"/>
                    <a:pt x="58" y="64"/>
                  </a:cubicBezTo>
                  <a:cubicBezTo>
                    <a:pt x="57" y="68"/>
                    <a:pt x="55" y="73"/>
                    <a:pt x="55" y="74"/>
                  </a:cubicBezTo>
                  <a:cubicBezTo>
                    <a:pt x="41" y="73"/>
                    <a:pt x="28" y="72"/>
                    <a:pt x="15" y="7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5">
              <a:extLst>
                <a:ext uri="{FF2B5EF4-FFF2-40B4-BE49-F238E27FC236}">
                  <a16:creationId xmlns:a16="http://schemas.microsoft.com/office/drawing/2014/main" xmlns="" id="{A9B43F6F-DE1F-4D6E-8CAF-FE82295BC6B5}"/>
                </a:ext>
              </a:extLst>
            </p:cNvPr>
            <p:cNvSpPr>
              <a:spLocks/>
            </p:cNvSpPr>
            <p:nvPr/>
          </p:nvSpPr>
          <p:spPr bwMode="auto">
            <a:xfrm>
              <a:off x="3640137" y="2365375"/>
              <a:ext cx="211137" cy="239713"/>
            </a:xfrm>
            <a:custGeom>
              <a:avLst/>
              <a:gdLst>
                <a:gd name="T0" fmla="*/ 21 w 89"/>
                <a:gd name="T1" fmla="*/ 55 h 101"/>
                <a:gd name="T2" fmla="*/ 1 w 89"/>
                <a:gd name="T3" fmla="*/ 49 h 101"/>
                <a:gd name="T4" fmla="*/ 0 w 89"/>
                <a:gd name="T5" fmla="*/ 45 h 101"/>
                <a:gd name="T6" fmla="*/ 20 w 89"/>
                <a:gd name="T7" fmla="*/ 38 h 101"/>
                <a:gd name="T8" fmla="*/ 6 w 89"/>
                <a:gd name="T9" fmla="*/ 16 h 101"/>
                <a:gd name="T10" fmla="*/ 31 w 89"/>
                <a:gd name="T11" fmla="*/ 23 h 101"/>
                <a:gd name="T12" fmla="*/ 34 w 89"/>
                <a:gd name="T13" fmla="*/ 2 h 101"/>
                <a:gd name="T14" fmla="*/ 41 w 89"/>
                <a:gd name="T15" fmla="*/ 0 h 101"/>
                <a:gd name="T16" fmla="*/ 49 w 89"/>
                <a:gd name="T17" fmla="*/ 28 h 101"/>
                <a:gd name="T18" fmla="*/ 76 w 89"/>
                <a:gd name="T19" fmla="*/ 19 h 101"/>
                <a:gd name="T20" fmla="*/ 80 w 89"/>
                <a:gd name="T21" fmla="*/ 24 h 101"/>
                <a:gd name="T22" fmla="*/ 51 w 89"/>
                <a:gd name="T23" fmla="*/ 41 h 101"/>
                <a:gd name="T24" fmla="*/ 89 w 89"/>
                <a:gd name="T25" fmla="*/ 54 h 101"/>
                <a:gd name="T26" fmla="*/ 88 w 89"/>
                <a:gd name="T27" fmla="*/ 59 h 101"/>
                <a:gd name="T28" fmla="*/ 62 w 89"/>
                <a:gd name="T29" fmla="*/ 62 h 101"/>
                <a:gd name="T30" fmla="*/ 63 w 89"/>
                <a:gd name="T31" fmla="*/ 81 h 101"/>
                <a:gd name="T32" fmla="*/ 48 w 89"/>
                <a:gd name="T33" fmla="*/ 76 h 101"/>
                <a:gd name="T34" fmla="*/ 41 w 89"/>
                <a:gd name="T35" fmla="*/ 101 h 101"/>
                <a:gd name="T36" fmla="*/ 36 w 89"/>
                <a:gd name="T37" fmla="*/ 101 h 101"/>
                <a:gd name="T38" fmla="*/ 29 w 89"/>
                <a:gd name="T39" fmla="*/ 69 h 101"/>
                <a:gd name="T40" fmla="*/ 8 w 89"/>
                <a:gd name="T41" fmla="*/ 85 h 101"/>
                <a:gd name="T42" fmla="*/ 4 w 89"/>
                <a:gd name="T43" fmla="*/ 82 h 101"/>
                <a:gd name="T44" fmla="*/ 21 w 89"/>
                <a:gd name="T4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 h="101">
                  <a:moveTo>
                    <a:pt x="21" y="55"/>
                  </a:moveTo>
                  <a:cubicBezTo>
                    <a:pt x="14" y="53"/>
                    <a:pt x="7" y="51"/>
                    <a:pt x="1" y="49"/>
                  </a:cubicBezTo>
                  <a:cubicBezTo>
                    <a:pt x="1" y="48"/>
                    <a:pt x="1" y="47"/>
                    <a:pt x="0" y="45"/>
                  </a:cubicBezTo>
                  <a:cubicBezTo>
                    <a:pt x="7" y="43"/>
                    <a:pt x="13" y="41"/>
                    <a:pt x="20" y="38"/>
                  </a:cubicBezTo>
                  <a:cubicBezTo>
                    <a:pt x="17" y="32"/>
                    <a:pt x="13" y="27"/>
                    <a:pt x="6" y="16"/>
                  </a:cubicBezTo>
                  <a:cubicBezTo>
                    <a:pt x="17" y="19"/>
                    <a:pt x="24" y="21"/>
                    <a:pt x="31" y="23"/>
                  </a:cubicBezTo>
                  <a:cubicBezTo>
                    <a:pt x="32" y="16"/>
                    <a:pt x="33" y="9"/>
                    <a:pt x="34" y="2"/>
                  </a:cubicBezTo>
                  <a:cubicBezTo>
                    <a:pt x="37" y="1"/>
                    <a:pt x="39" y="1"/>
                    <a:pt x="41" y="0"/>
                  </a:cubicBezTo>
                  <a:cubicBezTo>
                    <a:pt x="44" y="10"/>
                    <a:pt x="47" y="19"/>
                    <a:pt x="49" y="28"/>
                  </a:cubicBezTo>
                  <a:cubicBezTo>
                    <a:pt x="58" y="25"/>
                    <a:pt x="67" y="22"/>
                    <a:pt x="76" y="19"/>
                  </a:cubicBezTo>
                  <a:cubicBezTo>
                    <a:pt x="77" y="20"/>
                    <a:pt x="79" y="22"/>
                    <a:pt x="80" y="24"/>
                  </a:cubicBezTo>
                  <a:cubicBezTo>
                    <a:pt x="72" y="29"/>
                    <a:pt x="63" y="34"/>
                    <a:pt x="51" y="41"/>
                  </a:cubicBezTo>
                  <a:cubicBezTo>
                    <a:pt x="69" y="47"/>
                    <a:pt x="79" y="51"/>
                    <a:pt x="89" y="54"/>
                  </a:cubicBezTo>
                  <a:cubicBezTo>
                    <a:pt x="89" y="56"/>
                    <a:pt x="89" y="58"/>
                    <a:pt x="88" y="59"/>
                  </a:cubicBezTo>
                  <a:cubicBezTo>
                    <a:pt x="80" y="60"/>
                    <a:pt x="72" y="61"/>
                    <a:pt x="62" y="62"/>
                  </a:cubicBezTo>
                  <a:cubicBezTo>
                    <a:pt x="62" y="67"/>
                    <a:pt x="63" y="73"/>
                    <a:pt x="63" y="81"/>
                  </a:cubicBezTo>
                  <a:cubicBezTo>
                    <a:pt x="57" y="79"/>
                    <a:pt x="53" y="77"/>
                    <a:pt x="48" y="76"/>
                  </a:cubicBezTo>
                  <a:cubicBezTo>
                    <a:pt x="46" y="84"/>
                    <a:pt x="43" y="93"/>
                    <a:pt x="41" y="101"/>
                  </a:cubicBezTo>
                  <a:cubicBezTo>
                    <a:pt x="39" y="101"/>
                    <a:pt x="37" y="101"/>
                    <a:pt x="36" y="101"/>
                  </a:cubicBezTo>
                  <a:cubicBezTo>
                    <a:pt x="34" y="91"/>
                    <a:pt x="32" y="81"/>
                    <a:pt x="29" y="69"/>
                  </a:cubicBezTo>
                  <a:cubicBezTo>
                    <a:pt x="22" y="75"/>
                    <a:pt x="15" y="80"/>
                    <a:pt x="8" y="85"/>
                  </a:cubicBezTo>
                  <a:cubicBezTo>
                    <a:pt x="7" y="84"/>
                    <a:pt x="6" y="83"/>
                    <a:pt x="4" y="82"/>
                  </a:cubicBezTo>
                  <a:cubicBezTo>
                    <a:pt x="9" y="73"/>
                    <a:pt x="15" y="65"/>
                    <a:pt x="21" y="55"/>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6">
              <a:extLst>
                <a:ext uri="{FF2B5EF4-FFF2-40B4-BE49-F238E27FC236}">
                  <a16:creationId xmlns:a16="http://schemas.microsoft.com/office/drawing/2014/main" xmlns="" id="{C4274A6B-310C-4D3C-92C9-3AB02775FBA4}"/>
                </a:ext>
              </a:extLst>
            </p:cNvPr>
            <p:cNvSpPr>
              <a:spLocks/>
            </p:cNvSpPr>
            <p:nvPr/>
          </p:nvSpPr>
          <p:spPr bwMode="auto">
            <a:xfrm>
              <a:off x="3328987" y="2206625"/>
              <a:ext cx="215900" cy="215900"/>
            </a:xfrm>
            <a:custGeom>
              <a:avLst/>
              <a:gdLst>
                <a:gd name="T0" fmla="*/ 23 w 90"/>
                <a:gd name="T1" fmla="*/ 62 h 90"/>
                <a:gd name="T2" fmla="*/ 0 w 90"/>
                <a:gd name="T3" fmla="*/ 61 h 90"/>
                <a:gd name="T4" fmla="*/ 20 w 90"/>
                <a:gd name="T5" fmla="*/ 44 h 90"/>
                <a:gd name="T6" fmla="*/ 6 w 90"/>
                <a:gd name="T7" fmla="*/ 18 h 90"/>
                <a:gd name="T8" fmla="*/ 29 w 90"/>
                <a:gd name="T9" fmla="*/ 18 h 90"/>
                <a:gd name="T10" fmla="*/ 34 w 90"/>
                <a:gd name="T11" fmla="*/ 0 h 90"/>
                <a:gd name="T12" fmla="*/ 46 w 90"/>
                <a:gd name="T13" fmla="*/ 25 h 90"/>
                <a:gd name="T14" fmla="*/ 66 w 90"/>
                <a:gd name="T15" fmla="*/ 12 h 90"/>
                <a:gd name="T16" fmla="*/ 71 w 90"/>
                <a:gd name="T17" fmla="*/ 15 h 90"/>
                <a:gd name="T18" fmla="*/ 58 w 90"/>
                <a:gd name="T19" fmla="*/ 40 h 90"/>
                <a:gd name="T20" fmla="*/ 90 w 90"/>
                <a:gd name="T21" fmla="*/ 48 h 90"/>
                <a:gd name="T22" fmla="*/ 90 w 90"/>
                <a:gd name="T23" fmla="*/ 53 h 90"/>
                <a:gd name="T24" fmla="*/ 63 w 90"/>
                <a:gd name="T25" fmla="*/ 59 h 90"/>
                <a:gd name="T26" fmla="*/ 72 w 90"/>
                <a:gd name="T27" fmla="*/ 78 h 90"/>
                <a:gd name="T28" fmla="*/ 41 w 90"/>
                <a:gd name="T29" fmla="*/ 80 h 90"/>
                <a:gd name="T30" fmla="*/ 37 w 90"/>
                <a:gd name="T31" fmla="*/ 75 h 90"/>
                <a:gd name="T32" fmla="*/ 24 w 90"/>
                <a:gd name="T33" fmla="*/ 90 h 90"/>
                <a:gd name="T34" fmla="*/ 19 w 90"/>
                <a:gd name="T35" fmla="*/ 89 h 90"/>
                <a:gd name="T36" fmla="*/ 23 w 90"/>
                <a:gd name="T37"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23" y="62"/>
                  </a:moveTo>
                  <a:cubicBezTo>
                    <a:pt x="17" y="61"/>
                    <a:pt x="11" y="61"/>
                    <a:pt x="0" y="61"/>
                  </a:cubicBezTo>
                  <a:cubicBezTo>
                    <a:pt x="9" y="53"/>
                    <a:pt x="15" y="48"/>
                    <a:pt x="20" y="44"/>
                  </a:cubicBezTo>
                  <a:cubicBezTo>
                    <a:pt x="16" y="35"/>
                    <a:pt x="11" y="27"/>
                    <a:pt x="6" y="18"/>
                  </a:cubicBezTo>
                  <a:cubicBezTo>
                    <a:pt x="13" y="18"/>
                    <a:pt x="21" y="18"/>
                    <a:pt x="29" y="18"/>
                  </a:cubicBezTo>
                  <a:cubicBezTo>
                    <a:pt x="30" y="16"/>
                    <a:pt x="31" y="11"/>
                    <a:pt x="34" y="0"/>
                  </a:cubicBezTo>
                  <a:cubicBezTo>
                    <a:pt x="40" y="11"/>
                    <a:pt x="43" y="18"/>
                    <a:pt x="46" y="25"/>
                  </a:cubicBezTo>
                  <a:cubicBezTo>
                    <a:pt x="53" y="21"/>
                    <a:pt x="60" y="16"/>
                    <a:pt x="66" y="12"/>
                  </a:cubicBezTo>
                  <a:cubicBezTo>
                    <a:pt x="68" y="13"/>
                    <a:pt x="69" y="14"/>
                    <a:pt x="71" y="15"/>
                  </a:cubicBezTo>
                  <a:cubicBezTo>
                    <a:pt x="67" y="23"/>
                    <a:pt x="63" y="31"/>
                    <a:pt x="58" y="40"/>
                  </a:cubicBezTo>
                  <a:cubicBezTo>
                    <a:pt x="69" y="43"/>
                    <a:pt x="80" y="45"/>
                    <a:pt x="90" y="48"/>
                  </a:cubicBezTo>
                  <a:cubicBezTo>
                    <a:pt x="90" y="49"/>
                    <a:pt x="90" y="51"/>
                    <a:pt x="90" y="53"/>
                  </a:cubicBezTo>
                  <a:cubicBezTo>
                    <a:pt x="81" y="55"/>
                    <a:pt x="72" y="57"/>
                    <a:pt x="63" y="59"/>
                  </a:cubicBezTo>
                  <a:cubicBezTo>
                    <a:pt x="66" y="65"/>
                    <a:pt x="69" y="71"/>
                    <a:pt x="72" y="78"/>
                  </a:cubicBezTo>
                  <a:cubicBezTo>
                    <a:pt x="61" y="79"/>
                    <a:pt x="53" y="79"/>
                    <a:pt x="41" y="80"/>
                  </a:cubicBezTo>
                  <a:cubicBezTo>
                    <a:pt x="42" y="81"/>
                    <a:pt x="39" y="79"/>
                    <a:pt x="37" y="75"/>
                  </a:cubicBezTo>
                  <a:cubicBezTo>
                    <a:pt x="32" y="81"/>
                    <a:pt x="28" y="85"/>
                    <a:pt x="24" y="90"/>
                  </a:cubicBezTo>
                  <a:cubicBezTo>
                    <a:pt x="22" y="90"/>
                    <a:pt x="21" y="89"/>
                    <a:pt x="19" y="89"/>
                  </a:cubicBezTo>
                  <a:cubicBezTo>
                    <a:pt x="20" y="80"/>
                    <a:pt x="21" y="72"/>
                    <a:pt x="23" y="6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7">
              <a:extLst>
                <a:ext uri="{FF2B5EF4-FFF2-40B4-BE49-F238E27FC236}">
                  <a16:creationId xmlns:a16="http://schemas.microsoft.com/office/drawing/2014/main" xmlns="" id="{052E6525-2686-44A5-ADEC-EDDB6F2EFA7D}"/>
                </a:ext>
              </a:extLst>
            </p:cNvPr>
            <p:cNvSpPr>
              <a:spLocks/>
            </p:cNvSpPr>
            <p:nvPr/>
          </p:nvSpPr>
          <p:spPr bwMode="auto">
            <a:xfrm>
              <a:off x="2141538" y="5143500"/>
              <a:ext cx="176212" cy="184150"/>
            </a:xfrm>
            <a:custGeom>
              <a:avLst/>
              <a:gdLst>
                <a:gd name="T0" fmla="*/ 25 w 74"/>
                <a:gd name="T1" fmla="*/ 77 h 77"/>
                <a:gd name="T2" fmla="*/ 22 w 74"/>
                <a:gd name="T3" fmla="*/ 57 h 77"/>
                <a:gd name="T4" fmla="*/ 4 w 74"/>
                <a:gd name="T5" fmla="*/ 60 h 77"/>
                <a:gd name="T6" fmla="*/ 0 w 74"/>
                <a:gd name="T7" fmla="*/ 56 h 77"/>
                <a:gd name="T8" fmla="*/ 22 w 74"/>
                <a:gd name="T9" fmla="*/ 34 h 77"/>
                <a:gd name="T10" fmla="*/ 3 w 74"/>
                <a:gd name="T11" fmla="*/ 18 h 77"/>
                <a:gd name="T12" fmla="*/ 36 w 74"/>
                <a:gd name="T13" fmla="*/ 22 h 77"/>
                <a:gd name="T14" fmla="*/ 38 w 74"/>
                <a:gd name="T15" fmla="*/ 20 h 77"/>
                <a:gd name="T16" fmla="*/ 53 w 74"/>
                <a:gd name="T17" fmla="*/ 0 h 77"/>
                <a:gd name="T18" fmla="*/ 56 w 74"/>
                <a:gd name="T19" fmla="*/ 24 h 77"/>
                <a:gd name="T20" fmla="*/ 70 w 74"/>
                <a:gd name="T21" fmla="*/ 56 h 77"/>
                <a:gd name="T22" fmla="*/ 74 w 74"/>
                <a:gd name="T23" fmla="*/ 71 h 77"/>
                <a:gd name="T24" fmla="*/ 60 w 74"/>
                <a:gd name="T25" fmla="*/ 71 h 77"/>
                <a:gd name="T26" fmla="*/ 25 w 74"/>
                <a:gd name="T2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77">
                  <a:moveTo>
                    <a:pt x="25" y="77"/>
                  </a:moveTo>
                  <a:cubicBezTo>
                    <a:pt x="23" y="67"/>
                    <a:pt x="23" y="62"/>
                    <a:pt x="22" y="57"/>
                  </a:cubicBezTo>
                  <a:cubicBezTo>
                    <a:pt x="15" y="58"/>
                    <a:pt x="9" y="59"/>
                    <a:pt x="4" y="60"/>
                  </a:cubicBezTo>
                  <a:cubicBezTo>
                    <a:pt x="2" y="58"/>
                    <a:pt x="1" y="57"/>
                    <a:pt x="0" y="56"/>
                  </a:cubicBezTo>
                  <a:cubicBezTo>
                    <a:pt x="7" y="49"/>
                    <a:pt x="14" y="42"/>
                    <a:pt x="22" y="34"/>
                  </a:cubicBezTo>
                  <a:cubicBezTo>
                    <a:pt x="17" y="30"/>
                    <a:pt x="11" y="25"/>
                    <a:pt x="3" y="18"/>
                  </a:cubicBezTo>
                  <a:cubicBezTo>
                    <a:pt x="17" y="3"/>
                    <a:pt x="26" y="19"/>
                    <a:pt x="36" y="22"/>
                  </a:cubicBezTo>
                  <a:cubicBezTo>
                    <a:pt x="37" y="21"/>
                    <a:pt x="37" y="21"/>
                    <a:pt x="38" y="20"/>
                  </a:cubicBezTo>
                  <a:cubicBezTo>
                    <a:pt x="43" y="14"/>
                    <a:pt x="48" y="7"/>
                    <a:pt x="53" y="0"/>
                  </a:cubicBezTo>
                  <a:cubicBezTo>
                    <a:pt x="54" y="8"/>
                    <a:pt x="54" y="16"/>
                    <a:pt x="56" y="24"/>
                  </a:cubicBezTo>
                  <a:cubicBezTo>
                    <a:pt x="60" y="35"/>
                    <a:pt x="66" y="45"/>
                    <a:pt x="70" y="56"/>
                  </a:cubicBezTo>
                  <a:cubicBezTo>
                    <a:pt x="72" y="61"/>
                    <a:pt x="73" y="66"/>
                    <a:pt x="74" y="71"/>
                  </a:cubicBezTo>
                  <a:cubicBezTo>
                    <a:pt x="69" y="71"/>
                    <a:pt x="64" y="73"/>
                    <a:pt x="60" y="71"/>
                  </a:cubicBezTo>
                  <a:cubicBezTo>
                    <a:pt x="48" y="65"/>
                    <a:pt x="37" y="59"/>
                    <a:pt x="25" y="77"/>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8">
              <a:extLst>
                <a:ext uri="{FF2B5EF4-FFF2-40B4-BE49-F238E27FC236}">
                  <a16:creationId xmlns:a16="http://schemas.microsoft.com/office/drawing/2014/main" xmlns="" id="{F0322777-0262-4B8B-9388-EB25BB2827AF}"/>
                </a:ext>
              </a:extLst>
            </p:cNvPr>
            <p:cNvSpPr>
              <a:spLocks/>
            </p:cNvSpPr>
            <p:nvPr/>
          </p:nvSpPr>
          <p:spPr bwMode="auto">
            <a:xfrm>
              <a:off x="1974850" y="5062537"/>
              <a:ext cx="136525" cy="184150"/>
            </a:xfrm>
            <a:custGeom>
              <a:avLst/>
              <a:gdLst>
                <a:gd name="T0" fmla="*/ 18 w 57"/>
                <a:gd name="T1" fmla="*/ 60 h 77"/>
                <a:gd name="T2" fmla="*/ 6 w 57"/>
                <a:gd name="T3" fmla="*/ 73 h 77"/>
                <a:gd name="T4" fmla="*/ 0 w 57"/>
                <a:gd name="T5" fmla="*/ 71 h 77"/>
                <a:gd name="T6" fmla="*/ 8 w 57"/>
                <a:gd name="T7" fmla="*/ 39 h 77"/>
                <a:gd name="T8" fmla="*/ 0 w 57"/>
                <a:gd name="T9" fmla="*/ 28 h 77"/>
                <a:gd name="T10" fmla="*/ 15 w 57"/>
                <a:gd name="T11" fmla="*/ 19 h 77"/>
                <a:gd name="T12" fmla="*/ 13 w 57"/>
                <a:gd name="T13" fmla="*/ 0 h 77"/>
                <a:gd name="T14" fmla="*/ 41 w 57"/>
                <a:gd name="T15" fmla="*/ 7 h 77"/>
                <a:gd name="T16" fmla="*/ 57 w 57"/>
                <a:gd name="T17" fmla="*/ 0 h 77"/>
                <a:gd name="T18" fmla="*/ 52 w 57"/>
                <a:gd name="T19" fmla="*/ 20 h 77"/>
                <a:gd name="T20" fmla="*/ 51 w 57"/>
                <a:gd name="T21" fmla="*/ 36 h 77"/>
                <a:gd name="T22" fmla="*/ 37 w 57"/>
                <a:gd name="T23" fmla="*/ 51 h 77"/>
                <a:gd name="T24" fmla="*/ 18 w 57"/>
                <a:gd name="T25"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77">
                  <a:moveTo>
                    <a:pt x="18" y="60"/>
                  </a:moveTo>
                  <a:cubicBezTo>
                    <a:pt x="13" y="66"/>
                    <a:pt x="9" y="69"/>
                    <a:pt x="6" y="73"/>
                  </a:cubicBezTo>
                  <a:cubicBezTo>
                    <a:pt x="4" y="73"/>
                    <a:pt x="2" y="72"/>
                    <a:pt x="0" y="71"/>
                  </a:cubicBezTo>
                  <a:cubicBezTo>
                    <a:pt x="3" y="61"/>
                    <a:pt x="5" y="51"/>
                    <a:pt x="8" y="39"/>
                  </a:cubicBezTo>
                  <a:cubicBezTo>
                    <a:pt x="7" y="37"/>
                    <a:pt x="3" y="33"/>
                    <a:pt x="0" y="28"/>
                  </a:cubicBezTo>
                  <a:cubicBezTo>
                    <a:pt x="6" y="25"/>
                    <a:pt x="11" y="22"/>
                    <a:pt x="15" y="19"/>
                  </a:cubicBezTo>
                  <a:cubicBezTo>
                    <a:pt x="15" y="13"/>
                    <a:pt x="14" y="7"/>
                    <a:pt x="13" y="0"/>
                  </a:cubicBezTo>
                  <a:cubicBezTo>
                    <a:pt x="21" y="2"/>
                    <a:pt x="29" y="4"/>
                    <a:pt x="41" y="7"/>
                  </a:cubicBezTo>
                  <a:cubicBezTo>
                    <a:pt x="42" y="7"/>
                    <a:pt x="47" y="5"/>
                    <a:pt x="57" y="0"/>
                  </a:cubicBezTo>
                  <a:cubicBezTo>
                    <a:pt x="55" y="9"/>
                    <a:pt x="53" y="15"/>
                    <a:pt x="52" y="20"/>
                  </a:cubicBezTo>
                  <a:cubicBezTo>
                    <a:pt x="51" y="25"/>
                    <a:pt x="49" y="31"/>
                    <a:pt x="51" y="36"/>
                  </a:cubicBezTo>
                  <a:cubicBezTo>
                    <a:pt x="56" y="51"/>
                    <a:pt x="52" y="55"/>
                    <a:pt x="37" y="51"/>
                  </a:cubicBezTo>
                  <a:cubicBezTo>
                    <a:pt x="35" y="63"/>
                    <a:pt x="34" y="77"/>
                    <a:pt x="18" y="6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9">
              <a:extLst>
                <a:ext uri="{FF2B5EF4-FFF2-40B4-BE49-F238E27FC236}">
                  <a16:creationId xmlns:a16="http://schemas.microsoft.com/office/drawing/2014/main" xmlns="" id="{08FADBEC-6B10-47DC-AE1F-7AFB5AB343DA}"/>
                </a:ext>
              </a:extLst>
            </p:cNvPr>
            <p:cNvSpPr>
              <a:spLocks/>
            </p:cNvSpPr>
            <p:nvPr/>
          </p:nvSpPr>
          <p:spPr bwMode="auto">
            <a:xfrm>
              <a:off x="2130325" y="5370512"/>
              <a:ext cx="2459037" cy="1217613"/>
            </a:xfrm>
            <a:custGeom>
              <a:avLst/>
              <a:gdLst>
                <a:gd name="T0" fmla="*/ 36 w 1031"/>
                <a:gd name="T1" fmla="*/ 192 h 511"/>
                <a:gd name="T2" fmla="*/ 283 w 1031"/>
                <a:gd name="T3" fmla="*/ 158 h 511"/>
                <a:gd name="T4" fmla="*/ 543 w 1031"/>
                <a:gd name="T5" fmla="*/ 105 h 511"/>
                <a:gd name="T6" fmla="*/ 782 w 1031"/>
                <a:gd name="T7" fmla="*/ 54 h 511"/>
                <a:gd name="T8" fmla="*/ 873 w 1031"/>
                <a:gd name="T9" fmla="*/ 27 h 511"/>
                <a:gd name="T10" fmla="*/ 918 w 1031"/>
                <a:gd name="T11" fmla="*/ 21 h 511"/>
                <a:gd name="T12" fmla="*/ 960 w 1031"/>
                <a:gd name="T13" fmla="*/ 24 h 511"/>
                <a:gd name="T14" fmla="*/ 950 w 1031"/>
                <a:gd name="T15" fmla="*/ 16 h 511"/>
                <a:gd name="T16" fmla="*/ 1002 w 1031"/>
                <a:gd name="T17" fmla="*/ 195 h 511"/>
                <a:gd name="T18" fmla="*/ 990 w 1031"/>
                <a:gd name="T19" fmla="*/ 322 h 511"/>
                <a:gd name="T20" fmla="*/ 898 w 1031"/>
                <a:gd name="T21" fmla="*/ 385 h 511"/>
                <a:gd name="T22" fmla="*/ 750 w 1031"/>
                <a:gd name="T23" fmla="*/ 430 h 511"/>
                <a:gd name="T24" fmla="*/ 397 w 1031"/>
                <a:gd name="T25" fmla="*/ 484 h 511"/>
                <a:gd name="T26" fmla="*/ 221 w 1031"/>
                <a:gd name="T27" fmla="*/ 473 h 511"/>
                <a:gd name="T28" fmla="*/ 106 w 1031"/>
                <a:gd name="T29" fmla="*/ 428 h 511"/>
                <a:gd name="T30" fmla="*/ 53 w 1031"/>
                <a:gd name="T31" fmla="*/ 303 h 511"/>
                <a:gd name="T32" fmla="*/ 23 w 1031"/>
                <a:gd name="T33" fmla="*/ 179 h 511"/>
                <a:gd name="T34" fmla="*/ 9 w 1031"/>
                <a:gd name="T35" fmla="*/ 193 h 511"/>
                <a:gd name="T36" fmla="*/ 26 w 1031"/>
                <a:gd name="T37" fmla="*/ 243 h 511"/>
                <a:gd name="T38" fmla="*/ 35 w 1031"/>
                <a:gd name="T39" fmla="*/ 313 h 511"/>
                <a:gd name="T40" fmla="*/ 72 w 1031"/>
                <a:gd name="T41" fmla="*/ 420 h 511"/>
                <a:gd name="T42" fmla="*/ 300 w 1031"/>
                <a:gd name="T43" fmla="*/ 503 h 511"/>
                <a:gd name="T44" fmla="*/ 646 w 1031"/>
                <a:gd name="T45" fmla="*/ 474 h 511"/>
                <a:gd name="T46" fmla="*/ 814 w 1031"/>
                <a:gd name="T47" fmla="*/ 433 h 511"/>
                <a:gd name="T48" fmla="*/ 941 w 1031"/>
                <a:gd name="T49" fmla="*/ 388 h 511"/>
                <a:gd name="T50" fmla="*/ 1027 w 1031"/>
                <a:gd name="T51" fmla="*/ 268 h 511"/>
                <a:gd name="T52" fmla="*/ 1014 w 1031"/>
                <a:gd name="T53" fmla="*/ 153 h 511"/>
                <a:gd name="T54" fmla="*/ 969 w 1031"/>
                <a:gd name="T55" fmla="*/ 11 h 511"/>
                <a:gd name="T56" fmla="*/ 960 w 1031"/>
                <a:gd name="T57" fmla="*/ 4 h 511"/>
                <a:gd name="T58" fmla="*/ 922 w 1031"/>
                <a:gd name="T59" fmla="*/ 1 h 511"/>
                <a:gd name="T60" fmla="*/ 883 w 1031"/>
                <a:gd name="T61" fmla="*/ 4 h 511"/>
                <a:gd name="T62" fmla="*/ 786 w 1031"/>
                <a:gd name="T63" fmla="*/ 32 h 511"/>
                <a:gd name="T64" fmla="*/ 553 w 1031"/>
                <a:gd name="T65" fmla="*/ 83 h 511"/>
                <a:gd name="T66" fmla="*/ 292 w 1031"/>
                <a:gd name="T67" fmla="*/ 136 h 511"/>
                <a:gd name="T68" fmla="*/ 36 w 1031"/>
                <a:gd name="T69" fmla="*/ 172 h 511"/>
                <a:gd name="T70" fmla="*/ 36 w 1031"/>
                <a:gd name="T71" fmla="*/ 19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1" h="511">
                  <a:moveTo>
                    <a:pt x="36" y="192"/>
                  </a:moveTo>
                  <a:cubicBezTo>
                    <a:pt x="119" y="194"/>
                    <a:pt x="202" y="177"/>
                    <a:pt x="283" y="158"/>
                  </a:cubicBezTo>
                  <a:cubicBezTo>
                    <a:pt x="370" y="139"/>
                    <a:pt x="456" y="120"/>
                    <a:pt x="543" y="105"/>
                  </a:cubicBezTo>
                  <a:cubicBezTo>
                    <a:pt x="623" y="91"/>
                    <a:pt x="705" y="79"/>
                    <a:pt x="782" y="54"/>
                  </a:cubicBezTo>
                  <a:cubicBezTo>
                    <a:pt x="812" y="44"/>
                    <a:pt x="842" y="34"/>
                    <a:pt x="873" y="27"/>
                  </a:cubicBezTo>
                  <a:cubicBezTo>
                    <a:pt x="888" y="23"/>
                    <a:pt x="903" y="21"/>
                    <a:pt x="918" y="21"/>
                  </a:cubicBezTo>
                  <a:cubicBezTo>
                    <a:pt x="932" y="20"/>
                    <a:pt x="946" y="24"/>
                    <a:pt x="960" y="24"/>
                  </a:cubicBezTo>
                  <a:cubicBezTo>
                    <a:pt x="957" y="21"/>
                    <a:pt x="953" y="19"/>
                    <a:pt x="950" y="16"/>
                  </a:cubicBezTo>
                  <a:cubicBezTo>
                    <a:pt x="971" y="75"/>
                    <a:pt x="991" y="134"/>
                    <a:pt x="1002" y="195"/>
                  </a:cubicBezTo>
                  <a:cubicBezTo>
                    <a:pt x="1010" y="238"/>
                    <a:pt x="1014" y="284"/>
                    <a:pt x="990" y="322"/>
                  </a:cubicBezTo>
                  <a:cubicBezTo>
                    <a:pt x="969" y="354"/>
                    <a:pt x="931" y="372"/>
                    <a:pt x="898" y="385"/>
                  </a:cubicBezTo>
                  <a:cubicBezTo>
                    <a:pt x="850" y="404"/>
                    <a:pt x="800" y="417"/>
                    <a:pt x="750" y="430"/>
                  </a:cubicBezTo>
                  <a:cubicBezTo>
                    <a:pt x="635" y="460"/>
                    <a:pt x="516" y="481"/>
                    <a:pt x="397" y="484"/>
                  </a:cubicBezTo>
                  <a:cubicBezTo>
                    <a:pt x="338" y="486"/>
                    <a:pt x="279" y="483"/>
                    <a:pt x="221" y="473"/>
                  </a:cubicBezTo>
                  <a:cubicBezTo>
                    <a:pt x="181" y="466"/>
                    <a:pt x="137" y="457"/>
                    <a:pt x="106" y="428"/>
                  </a:cubicBezTo>
                  <a:cubicBezTo>
                    <a:pt x="72" y="398"/>
                    <a:pt x="58" y="347"/>
                    <a:pt x="53" y="303"/>
                  </a:cubicBezTo>
                  <a:cubicBezTo>
                    <a:pt x="49" y="264"/>
                    <a:pt x="51" y="210"/>
                    <a:pt x="23" y="179"/>
                  </a:cubicBezTo>
                  <a:cubicBezTo>
                    <a:pt x="14" y="169"/>
                    <a:pt x="0" y="183"/>
                    <a:pt x="9" y="193"/>
                  </a:cubicBezTo>
                  <a:cubicBezTo>
                    <a:pt x="21" y="206"/>
                    <a:pt x="23" y="227"/>
                    <a:pt x="26" y="243"/>
                  </a:cubicBezTo>
                  <a:cubicBezTo>
                    <a:pt x="30" y="266"/>
                    <a:pt x="32" y="290"/>
                    <a:pt x="35" y="313"/>
                  </a:cubicBezTo>
                  <a:cubicBezTo>
                    <a:pt x="39" y="350"/>
                    <a:pt x="51" y="388"/>
                    <a:pt x="72" y="420"/>
                  </a:cubicBezTo>
                  <a:cubicBezTo>
                    <a:pt x="119" y="490"/>
                    <a:pt x="224" y="497"/>
                    <a:pt x="300" y="503"/>
                  </a:cubicBezTo>
                  <a:cubicBezTo>
                    <a:pt x="415" y="511"/>
                    <a:pt x="533" y="497"/>
                    <a:pt x="646" y="474"/>
                  </a:cubicBezTo>
                  <a:cubicBezTo>
                    <a:pt x="703" y="463"/>
                    <a:pt x="759" y="449"/>
                    <a:pt x="814" y="433"/>
                  </a:cubicBezTo>
                  <a:cubicBezTo>
                    <a:pt x="857" y="421"/>
                    <a:pt x="901" y="408"/>
                    <a:pt x="941" y="388"/>
                  </a:cubicBezTo>
                  <a:cubicBezTo>
                    <a:pt x="989" y="363"/>
                    <a:pt x="1022" y="324"/>
                    <a:pt x="1027" y="268"/>
                  </a:cubicBezTo>
                  <a:cubicBezTo>
                    <a:pt x="1031" y="230"/>
                    <a:pt x="1022" y="190"/>
                    <a:pt x="1014" y="153"/>
                  </a:cubicBezTo>
                  <a:cubicBezTo>
                    <a:pt x="1003" y="105"/>
                    <a:pt x="986" y="58"/>
                    <a:pt x="969" y="11"/>
                  </a:cubicBezTo>
                  <a:cubicBezTo>
                    <a:pt x="968" y="7"/>
                    <a:pt x="964" y="4"/>
                    <a:pt x="960" y="4"/>
                  </a:cubicBezTo>
                  <a:cubicBezTo>
                    <a:pt x="947" y="4"/>
                    <a:pt x="935" y="1"/>
                    <a:pt x="922" y="1"/>
                  </a:cubicBezTo>
                  <a:cubicBezTo>
                    <a:pt x="909" y="0"/>
                    <a:pt x="896" y="2"/>
                    <a:pt x="883" y="4"/>
                  </a:cubicBezTo>
                  <a:cubicBezTo>
                    <a:pt x="850" y="10"/>
                    <a:pt x="818" y="21"/>
                    <a:pt x="786" y="32"/>
                  </a:cubicBezTo>
                  <a:cubicBezTo>
                    <a:pt x="710" y="57"/>
                    <a:pt x="631" y="69"/>
                    <a:pt x="553" y="83"/>
                  </a:cubicBezTo>
                  <a:cubicBezTo>
                    <a:pt x="465" y="99"/>
                    <a:pt x="379" y="116"/>
                    <a:pt x="292" y="136"/>
                  </a:cubicBezTo>
                  <a:cubicBezTo>
                    <a:pt x="208" y="155"/>
                    <a:pt x="122" y="174"/>
                    <a:pt x="36" y="172"/>
                  </a:cubicBezTo>
                  <a:cubicBezTo>
                    <a:pt x="23" y="171"/>
                    <a:pt x="23" y="191"/>
                    <a:pt x="36" y="192"/>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0">
              <a:extLst>
                <a:ext uri="{FF2B5EF4-FFF2-40B4-BE49-F238E27FC236}">
                  <a16:creationId xmlns:a16="http://schemas.microsoft.com/office/drawing/2014/main" xmlns="" id="{454175BE-EDC4-44DA-9A4E-D8D2118C4E8C}"/>
                </a:ext>
              </a:extLst>
            </p:cNvPr>
            <p:cNvSpPr>
              <a:spLocks/>
            </p:cNvSpPr>
            <p:nvPr/>
          </p:nvSpPr>
          <p:spPr bwMode="auto">
            <a:xfrm>
              <a:off x="2217738" y="5783262"/>
              <a:ext cx="80962" cy="71438"/>
            </a:xfrm>
            <a:custGeom>
              <a:avLst/>
              <a:gdLst>
                <a:gd name="T0" fmla="*/ 33 w 34"/>
                <a:gd name="T1" fmla="*/ 13 h 30"/>
                <a:gd name="T2" fmla="*/ 33 w 34"/>
                <a:gd name="T3" fmla="*/ 14 h 30"/>
                <a:gd name="T4" fmla="*/ 32 w 34"/>
                <a:gd name="T5" fmla="*/ 16 h 30"/>
                <a:gd name="T6" fmla="*/ 33 w 34"/>
                <a:gd name="T7" fmla="*/ 7 h 30"/>
                <a:gd name="T8" fmla="*/ 28 w 34"/>
                <a:gd name="T9" fmla="*/ 2 h 30"/>
                <a:gd name="T10" fmla="*/ 18 w 34"/>
                <a:gd name="T11" fmla="*/ 2 h 30"/>
                <a:gd name="T12" fmla="*/ 15 w 34"/>
                <a:gd name="T13" fmla="*/ 4 h 30"/>
                <a:gd name="T14" fmla="*/ 14 w 34"/>
                <a:gd name="T15" fmla="*/ 5 h 30"/>
                <a:gd name="T16" fmla="*/ 14 w 34"/>
                <a:gd name="T17" fmla="*/ 5 h 30"/>
                <a:gd name="T18" fmla="*/ 10 w 34"/>
                <a:gd name="T19" fmla="*/ 8 h 30"/>
                <a:gd name="T20" fmla="*/ 25 w 34"/>
                <a:gd name="T21" fmla="*/ 17 h 30"/>
                <a:gd name="T22" fmla="*/ 25 w 34"/>
                <a:gd name="T23" fmla="*/ 11 h 30"/>
                <a:gd name="T24" fmla="*/ 22 w 34"/>
                <a:gd name="T25" fmla="*/ 3 h 30"/>
                <a:gd name="T26" fmla="*/ 9 w 34"/>
                <a:gd name="T27" fmla="*/ 2 h 30"/>
                <a:gd name="T28" fmla="*/ 5 w 34"/>
                <a:gd name="T29" fmla="*/ 7 h 30"/>
                <a:gd name="T30" fmla="*/ 4 w 34"/>
                <a:gd name="T31" fmla="*/ 9 h 30"/>
                <a:gd name="T32" fmla="*/ 3 w 34"/>
                <a:gd name="T33" fmla="*/ 10 h 30"/>
                <a:gd name="T34" fmla="*/ 4 w 34"/>
                <a:gd name="T35" fmla="*/ 10 h 30"/>
                <a:gd name="T36" fmla="*/ 4 w 34"/>
                <a:gd name="T37" fmla="*/ 24 h 30"/>
                <a:gd name="T38" fmla="*/ 18 w 34"/>
                <a:gd name="T39" fmla="*/ 24 h 30"/>
                <a:gd name="T40" fmla="*/ 22 w 34"/>
                <a:gd name="T41" fmla="*/ 18 h 30"/>
                <a:gd name="T42" fmla="*/ 23 w 34"/>
                <a:gd name="T43" fmla="*/ 17 h 30"/>
                <a:gd name="T44" fmla="*/ 20 w 34"/>
                <a:gd name="T45" fmla="*/ 19 h 30"/>
                <a:gd name="T46" fmla="*/ 12 w 34"/>
                <a:gd name="T47" fmla="*/ 20 h 30"/>
                <a:gd name="T48" fmla="*/ 12 w 34"/>
                <a:gd name="T49" fmla="*/ 20 h 30"/>
                <a:gd name="T50" fmla="*/ 7 w 34"/>
                <a:gd name="T51" fmla="*/ 18 h 30"/>
                <a:gd name="T52" fmla="*/ 8 w 34"/>
                <a:gd name="T53" fmla="*/ 18 h 30"/>
                <a:gd name="T54" fmla="*/ 5 w 34"/>
                <a:gd name="T55" fmla="*/ 13 h 30"/>
                <a:gd name="T56" fmla="*/ 5 w 34"/>
                <a:gd name="T57" fmla="*/ 12 h 30"/>
                <a:gd name="T58" fmla="*/ 5 w 34"/>
                <a:gd name="T59" fmla="*/ 17 h 30"/>
                <a:gd name="T60" fmla="*/ 20 w 34"/>
                <a:gd name="T61" fmla="*/ 25 h 30"/>
                <a:gd name="T62" fmla="*/ 28 w 34"/>
                <a:gd name="T63" fmla="*/ 19 h 30"/>
                <a:gd name="T64" fmla="*/ 30 w 34"/>
                <a:gd name="T65" fmla="*/ 18 h 30"/>
                <a:gd name="T66" fmla="*/ 28 w 34"/>
                <a:gd name="T67" fmla="*/ 19 h 30"/>
                <a:gd name="T68" fmla="*/ 14 w 34"/>
                <a:gd name="T69" fmla="*/ 13 h 30"/>
                <a:gd name="T70" fmla="*/ 14 w 34"/>
                <a:gd name="T71" fmla="*/ 13 h 30"/>
                <a:gd name="T72" fmla="*/ 14 w 34"/>
                <a:gd name="T73" fmla="*/ 7 h 30"/>
                <a:gd name="T74" fmla="*/ 13 w 34"/>
                <a:gd name="T75" fmla="*/ 8 h 30"/>
                <a:gd name="T76" fmla="*/ 13 w 34"/>
                <a:gd name="T77" fmla="*/ 13 h 30"/>
                <a:gd name="T78" fmla="*/ 23 w 34"/>
                <a:gd name="T79" fmla="*/ 23 h 30"/>
                <a:gd name="T80" fmla="*/ 33 w 34"/>
                <a:gd name="T81"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30">
                  <a:moveTo>
                    <a:pt x="33" y="13"/>
                  </a:moveTo>
                  <a:cubicBezTo>
                    <a:pt x="33" y="11"/>
                    <a:pt x="32" y="16"/>
                    <a:pt x="33" y="14"/>
                  </a:cubicBezTo>
                  <a:cubicBezTo>
                    <a:pt x="33" y="13"/>
                    <a:pt x="34" y="12"/>
                    <a:pt x="32" y="16"/>
                  </a:cubicBezTo>
                  <a:cubicBezTo>
                    <a:pt x="33" y="13"/>
                    <a:pt x="33" y="11"/>
                    <a:pt x="33" y="7"/>
                  </a:cubicBezTo>
                  <a:cubicBezTo>
                    <a:pt x="33" y="5"/>
                    <a:pt x="30" y="3"/>
                    <a:pt x="28" y="2"/>
                  </a:cubicBezTo>
                  <a:cubicBezTo>
                    <a:pt x="25" y="0"/>
                    <a:pt x="22" y="0"/>
                    <a:pt x="18" y="2"/>
                  </a:cubicBezTo>
                  <a:cubicBezTo>
                    <a:pt x="17" y="2"/>
                    <a:pt x="16" y="3"/>
                    <a:pt x="15" y="4"/>
                  </a:cubicBezTo>
                  <a:cubicBezTo>
                    <a:pt x="15" y="5"/>
                    <a:pt x="14" y="5"/>
                    <a:pt x="14" y="5"/>
                  </a:cubicBezTo>
                  <a:cubicBezTo>
                    <a:pt x="12" y="7"/>
                    <a:pt x="16" y="4"/>
                    <a:pt x="14" y="5"/>
                  </a:cubicBezTo>
                  <a:cubicBezTo>
                    <a:pt x="13" y="6"/>
                    <a:pt x="11" y="7"/>
                    <a:pt x="10" y="8"/>
                  </a:cubicBezTo>
                  <a:cubicBezTo>
                    <a:pt x="15" y="11"/>
                    <a:pt x="20" y="14"/>
                    <a:pt x="25" y="17"/>
                  </a:cubicBezTo>
                  <a:cubicBezTo>
                    <a:pt x="25" y="15"/>
                    <a:pt x="25" y="13"/>
                    <a:pt x="25" y="11"/>
                  </a:cubicBezTo>
                  <a:cubicBezTo>
                    <a:pt x="24" y="8"/>
                    <a:pt x="24" y="6"/>
                    <a:pt x="22" y="3"/>
                  </a:cubicBezTo>
                  <a:cubicBezTo>
                    <a:pt x="19" y="0"/>
                    <a:pt x="13" y="0"/>
                    <a:pt x="9" y="2"/>
                  </a:cubicBezTo>
                  <a:cubicBezTo>
                    <a:pt x="7" y="3"/>
                    <a:pt x="6" y="5"/>
                    <a:pt x="5" y="7"/>
                  </a:cubicBezTo>
                  <a:cubicBezTo>
                    <a:pt x="5" y="8"/>
                    <a:pt x="4" y="8"/>
                    <a:pt x="4" y="9"/>
                  </a:cubicBezTo>
                  <a:cubicBezTo>
                    <a:pt x="4" y="9"/>
                    <a:pt x="4" y="10"/>
                    <a:pt x="3" y="10"/>
                  </a:cubicBezTo>
                  <a:cubicBezTo>
                    <a:pt x="3" y="11"/>
                    <a:pt x="5" y="8"/>
                    <a:pt x="4" y="10"/>
                  </a:cubicBezTo>
                  <a:cubicBezTo>
                    <a:pt x="0" y="14"/>
                    <a:pt x="0" y="20"/>
                    <a:pt x="4" y="24"/>
                  </a:cubicBezTo>
                  <a:cubicBezTo>
                    <a:pt x="7" y="28"/>
                    <a:pt x="14" y="28"/>
                    <a:pt x="18" y="24"/>
                  </a:cubicBezTo>
                  <a:cubicBezTo>
                    <a:pt x="19" y="22"/>
                    <a:pt x="21" y="20"/>
                    <a:pt x="22" y="18"/>
                  </a:cubicBezTo>
                  <a:cubicBezTo>
                    <a:pt x="22" y="18"/>
                    <a:pt x="22" y="17"/>
                    <a:pt x="23" y="17"/>
                  </a:cubicBezTo>
                  <a:cubicBezTo>
                    <a:pt x="24" y="14"/>
                    <a:pt x="23" y="17"/>
                    <a:pt x="20" y="19"/>
                  </a:cubicBezTo>
                  <a:cubicBezTo>
                    <a:pt x="17" y="19"/>
                    <a:pt x="14" y="20"/>
                    <a:pt x="12" y="20"/>
                  </a:cubicBezTo>
                  <a:cubicBezTo>
                    <a:pt x="12" y="20"/>
                    <a:pt x="12" y="20"/>
                    <a:pt x="12" y="20"/>
                  </a:cubicBezTo>
                  <a:cubicBezTo>
                    <a:pt x="10" y="19"/>
                    <a:pt x="9" y="18"/>
                    <a:pt x="7" y="18"/>
                  </a:cubicBezTo>
                  <a:cubicBezTo>
                    <a:pt x="7" y="18"/>
                    <a:pt x="8" y="18"/>
                    <a:pt x="8" y="18"/>
                  </a:cubicBezTo>
                  <a:cubicBezTo>
                    <a:pt x="7" y="16"/>
                    <a:pt x="6" y="15"/>
                    <a:pt x="5" y="13"/>
                  </a:cubicBezTo>
                  <a:cubicBezTo>
                    <a:pt x="4" y="11"/>
                    <a:pt x="5" y="10"/>
                    <a:pt x="5" y="12"/>
                  </a:cubicBezTo>
                  <a:cubicBezTo>
                    <a:pt x="5" y="14"/>
                    <a:pt x="5" y="15"/>
                    <a:pt x="5" y="17"/>
                  </a:cubicBezTo>
                  <a:cubicBezTo>
                    <a:pt x="5" y="24"/>
                    <a:pt x="13" y="30"/>
                    <a:pt x="20" y="25"/>
                  </a:cubicBezTo>
                  <a:cubicBezTo>
                    <a:pt x="23" y="23"/>
                    <a:pt x="26" y="21"/>
                    <a:pt x="28" y="19"/>
                  </a:cubicBezTo>
                  <a:cubicBezTo>
                    <a:pt x="29" y="19"/>
                    <a:pt x="29" y="18"/>
                    <a:pt x="30" y="18"/>
                  </a:cubicBezTo>
                  <a:cubicBezTo>
                    <a:pt x="31" y="17"/>
                    <a:pt x="31" y="18"/>
                    <a:pt x="28" y="19"/>
                  </a:cubicBezTo>
                  <a:cubicBezTo>
                    <a:pt x="24" y="17"/>
                    <a:pt x="19" y="15"/>
                    <a:pt x="14" y="13"/>
                  </a:cubicBezTo>
                  <a:cubicBezTo>
                    <a:pt x="14" y="13"/>
                    <a:pt x="14" y="13"/>
                    <a:pt x="14" y="13"/>
                  </a:cubicBezTo>
                  <a:cubicBezTo>
                    <a:pt x="14" y="11"/>
                    <a:pt x="14" y="9"/>
                    <a:pt x="14" y="7"/>
                  </a:cubicBezTo>
                  <a:cubicBezTo>
                    <a:pt x="16" y="2"/>
                    <a:pt x="14" y="7"/>
                    <a:pt x="13" y="8"/>
                  </a:cubicBezTo>
                  <a:cubicBezTo>
                    <a:pt x="13" y="10"/>
                    <a:pt x="13" y="11"/>
                    <a:pt x="13" y="13"/>
                  </a:cubicBezTo>
                  <a:cubicBezTo>
                    <a:pt x="13" y="18"/>
                    <a:pt x="17" y="23"/>
                    <a:pt x="23" y="23"/>
                  </a:cubicBezTo>
                  <a:cubicBezTo>
                    <a:pt x="28" y="23"/>
                    <a:pt x="33" y="18"/>
                    <a:pt x="33" y="13"/>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41">
              <a:extLst>
                <a:ext uri="{FF2B5EF4-FFF2-40B4-BE49-F238E27FC236}">
                  <a16:creationId xmlns:a16="http://schemas.microsoft.com/office/drawing/2014/main" xmlns="" id="{A233CF0B-5CBD-4B2B-BDFC-0F3B7C548CDD}"/>
                </a:ext>
              </a:extLst>
            </p:cNvPr>
            <p:cNvSpPr>
              <a:spLocks/>
            </p:cNvSpPr>
            <p:nvPr/>
          </p:nvSpPr>
          <p:spPr bwMode="auto">
            <a:xfrm>
              <a:off x="2413000" y="5764212"/>
              <a:ext cx="269875" cy="752475"/>
            </a:xfrm>
            <a:custGeom>
              <a:avLst/>
              <a:gdLst>
                <a:gd name="T0" fmla="*/ 7 w 113"/>
                <a:gd name="T1" fmla="*/ 13 h 316"/>
                <a:gd name="T2" fmla="*/ 31 w 113"/>
                <a:gd name="T3" fmla="*/ 161 h 316"/>
                <a:gd name="T4" fmla="*/ 88 w 113"/>
                <a:gd name="T5" fmla="*/ 306 h 316"/>
                <a:gd name="T6" fmla="*/ 105 w 113"/>
                <a:gd name="T7" fmla="*/ 296 h 316"/>
                <a:gd name="T8" fmla="*/ 50 w 113"/>
                <a:gd name="T9" fmla="*/ 156 h 316"/>
                <a:gd name="T10" fmla="*/ 27 w 113"/>
                <a:gd name="T11" fmla="*/ 13 h 316"/>
                <a:gd name="T12" fmla="*/ 7 w 113"/>
                <a:gd name="T13" fmla="*/ 13 h 316"/>
              </a:gdLst>
              <a:ahLst/>
              <a:cxnLst>
                <a:cxn ang="0">
                  <a:pos x="T0" y="T1"/>
                </a:cxn>
                <a:cxn ang="0">
                  <a:pos x="T2" y="T3"/>
                </a:cxn>
                <a:cxn ang="0">
                  <a:pos x="T4" y="T5"/>
                </a:cxn>
                <a:cxn ang="0">
                  <a:pos x="T6" y="T7"/>
                </a:cxn>
                <a:cxn ang="0">
                  <a:pos x="T8" y="T9"/>
                </a:cxn>
                <a:cxn ang="0">
                  <a:pos x="T10" y="T11"/>
                </a:cxn>
                <a:cxn ang="0">
                  <a:pos x="T12" y="T13"/>
                </a:cxn>
              </a:cxnLst>
              <a:rect l="0" t="0" r="r" b="b"/>
              <a:pathLst>
                <a:path w="113" h="316">
                  <a:moveTo>
                    <a:pt x="7" y="13"/>
                  </a:moveTo>
                  <a:cubicBezTo>
                    <a:pt x="0" y="61"/>
                    <a:pt x="18" y="115"/>
                    <a:pt x="31" y="161"/>
                  </a:cubicBezTo>
                  <a:cubicBezTo>
                    <a:pt x="44" y="209"/>
                    <a:pt x="58" y="265"/>
                    <a:pt x="88" y="306"/>
                  </a:cubicBezTo>
                  <a:cubicBezTo>
                    <a:pt x="96" y="316"/>
                    <a:pt x="113" y="306"/>
                    <a:pt x="105" y="296"/>
                  </a:cubicBezTo>
                  <a:cubicBezTo>
                    <a:pt x="76" y="256"/>
                    <a:pt x="63" y="202"/>
                    <a:pt x="50" y="156"/>
                  </a:cubicBezTo>
                  <a:cubicBezTo>
                    <a:pt x="38" y="112"/>
                    <a:pt x="21" y="59"/>
                    <a:pt x="27" y="13"/>
                  </a:cubicBezTo>
                  <a:cubicBezTo>
                    <a:pt x="28" y="0"/>
                    <a:pt x="8" y="0"/>
                    <a:pt x="7" y="13"/>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42">
              <a:extLst>
                <a:ext uri="{FF2B5EF4-FFF2-40B4-BE49-F238E27FC236}">
                  <a16:creationId xmlns:a16="http://schemas.microsoft.com/office/drawing/2014/main" xmlns="" id="{0810A170-CA5B-4065-9B75-041A50A6CFC8}"/>
                </a:ext>
              </a:extLst>
            </p:cNvPr>
            <p:cNvSpPr>
              <a:spLocks/>
            </p:cNvSpPr>
            <p:nvPr/>
          </p:nvSpPr>
          <p:spPr bwMode="auto">
            <a:xfrm>
              <a:off x="2652713" y="5759450"/>
              <a:ext cx="306387" cy="817563"/>
            </a:xfrm>
            <a:custGeom>
              <a:avLst/>
              <a:gdLst>
                <a:gd name="T0" fmla="*/ 3 w 129"/>
                <a:gd name="T1" fmla="*/ 17 h 343"/>
                <a:gd name="T2" fmla="*/ 64 w 129"/>
                <a:gd name="T3" fmla="*/ 231 h 343"/>
                <a:gd name="T4" fmla="*/ 118 w 129"/>
                <a:gd name="T5" fmla="*/ 327 h 343"/>
                <a:gd name="T6" fmla="*/ 108 w 129"/>
                <a:gd name="T7" fmla="*/ 310 h 343"/>
                <a:gd name="T8" fmla="*/ 115 w 129"/>
                <a:gd name="T9" fmla="*/ 308 h 343"/>
                <a:gd name="T10" fmla="*/ 111 w 129"/>
                <a:gd name="T11" fmla="*/ 299 h 343"/>
                <a:gd name="T12" fmla="*/ 100 w 129"/>
                <a:gd name="T13" fmla="*/ 271 h 343"/>
                <a:gd name="T14" fmla="*/ 76 w 129"/>
                <a:gd name="T15" fmla="*/ 201 h 343"/>
                <a:gd name="T16" fmla="*/ 22 w 129"/>
                <a:gd name="T17" fmla="*/ 12 h 343"/>
                <a:gd name="T18" fmla="*/ 3 w 129"/>
                <a:gd name="T19" fmla="*/ 1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343">
                  <a:moveTo>
                    <a:pt x="3" y="17"/>
                  </a:moveTo>
                  <a:cubicBezTo>
                    <a:pt x="21" y="89"/>
                    <a:pt x="41" y="160"/>
                    <a:pt x="64" y="231"/>
                  </a:cubicBezTo>
                  <a:cubicBezTo>
                    <a:pt x="68" y="243"/>
                    <a:pt x="93" y="343"/>
                    <a:pt x="118" y="327"/>
                  </a:cubicBezTo>
                  <a:cubicBezTo>
                    <a:pt x="129" y="321"/>
                    <a:pt x="119" y="303"/>
                    <a:pt x="108" y="310"/>
                  </a:cubicBezTo>
                  <a:cubicBezTo>
                    <a:pt x="116" y="305"/>
                    <a:pt x="120" y="316"/>
                    <a:pt x="115" y="308"/>
                  </a:cubicBezTo>
                  <a:cubicBezTo>
                    <a:pt x="113" y="305"/>
                    <a:pt x="112" y="302"/>
                    <a:pt x="111" y="299"/>
                  </a:cubicBezTo>
                  <a:cubicBezTo>
                    <a:pt x="106" y="290"/>
                    <a:pt x="103" y="281"/>
                    <a:pt x="100" y="271"/>
                  </a:cubicBezTo>
                  <a:cubicBezTo>
                    <a:pt x="91" y="248"/>
                    <a:pt x="83" y="225"/>
                    <a:pt x="76" y="201"/>
                  </a:cubicBezTo>
                  <a:cubicBezTo>
                    <a:pt x="57" y="139"/>
                    <a:pt x="38" y="76"/>
                    <a:pt x="22" y="12"/>
                  </a:cubicBezTo>
                  <a:cubicBezTo>
                    <a:pt x="19" y="0"/>
                    <a:pt x="0" y="5"/>
                    <a:pt x="3" y="17"/>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43">
              <a:extLst>
                <a:ext uri="{FF2B5EF4-FFF2-40B4-BE49-F238E27FC236}">
                  <a16:creationId xmlns:a16="http://schemas.microsoft.com/office/drawing/2014/main" xmlns="" id="{BB1C6985-A911-4B0E-894A-4CA8A9669BC2}"/>
                </a:ext>
              </a:extLst>
            </p:cNvPr>
            <p:cNvSpPr>
              <a:spLocks/>
            </p:cNvSpPr>
            <p:nvPr/>
          </p:nvSpPr>
          <p:spPr bwMode="auto">
            <a:xfrm>
              <a:off x="2971800" y="5657850"/>
              <a:ext cx="246062" cy="906463"/>
            </a:xfrm>
            <a:custGeom>
              <a:avLst/>
              <a:gdLst>
                <a:gd name="T0" fmla="*/ 1 w 103"/>
                <a:gd name="T1" fmla="*/ 13 h 380"/>
                <a:gd name="T2" fmla="*/ 26 w 103"/>
                <a:gd name="T3" fmla="*/ 205 h 380"/>
                <a:gd name="T4" fmla="*/ 78 w 103"/>
                <a:gd name="T5" fmla="*/ 370 h 380"/>
                <a:gd name="T6" fmla="*/ 95 w 103"/>
                <a:gd name="T7" fmla="*/ 360 h 380"/>
                <a:gd name="T8" fmla="*/ 45 w 103"/>
                <a:gd name="T9" fmla="*/ 200 h 380"/>
                <a:gd name="T10" fmla="*/ 21 w 103"/>
                <a:gd name="T11" fmla="*/ 13 h 380"/>
                <a:gd name="T12" fmla="*/ 1 w 103"/>
                <a:gd name="T13" fmla="*/ 13 h 380"/>
              </a:gdLst>
              <a:ahLst/>
              <a:cxnLst>
                <a:cxn ang="0">
                  <a:pos x="T0" y="T1"/>
                </a:cxn>
                <a:cxn ang="0">
                  <a:pos x="T2" y="T3"/>
                </a:cxn>
                <a:cxn ang="0">
                  <a:pos x="T4" y="T5"/>
                </a:cxn>
                <a:cxn ang="0">
                  <a:pos x="T6" y="T7"/>
                </a:cxn>
                <a:cxn ang="0">
                  <a:pos x="T8" y="T9"/>
                </a:cxn>
                <a:cxn ang="0">
                  <a:pos x="T10" y="T11"/>
                </a:cxn>
                <a:cxn ang="0">
                  <a:pos x="T12" y="T13"/>
                </a:cxn>
              </a:cxnLst>
              <a:rect l="0" t="0" r="r" b="b"/>
              <a:pathLst>
                <a:path w="103" h="380">
                  <a:moveTo>
                    <a:pt x="1" y="13"/>
                  </a:moveTo>
                  <a:cubicBezTo>
                    <a:pt x="6" y="77"/>
                    <a:pt x="14" y="141"/>
                    <a:pt x="26" y="205"/>
                  </a:cubicBezTo>
                  <a:cubicBezTo>
                    <a:pt x="35" y="259"/>
                    <a:pt x="46" y="324"/>
                    <a:pt x="78" y="370"/>
                  </a:cubicBezTo>
                  <a:cubicBezTo>
                    <a:pt x="86" y="380"/>
                    <a:pt x="103" y="370"/>
                    <a:pt x="95" y="360"/>
                  </a:cubicBezTo>
                  <a:cubicBezTo>
                    <a:pt x="64" y="315"/>
                    <a:pt x="55" y="252"/>
                    <a:pt x="45" y="200"/>
                  </a:cubicBezTo>
                  <a:cubicBezTo>
                    <a:pt x="34" y="138"/>
                    <a:pt x="26" y="75"/>
                    <a:pt x="21" y="13"/>
                  </a:cubicBezTo>
                  <a:cubicBezTo>
                    <a:pt x="20" y="0"/>
                    <a:pt x="0" y="0"/>
                    <a:pt x="1" y="13"/>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44">
              <a:extLst>
                <a:ext uri="{FF2B5EF4-FFF2-40B4-BE49-F238E27FC236}">
                  <a16:creationId xmlns:a16="http://schemas.microsoft.com/office/drawing/2014/main" xmlns="" id="{EE2D5CFC-F3B6-4B04-A356-8D8221A88F6F}"/>
                </a:ext>
              </a:extLst>
            </p:cNvPr>
            <p:cNvSpPr>
              <a:spLocks/>
            </p:cNvSpPr>
            <p:nvPr/>
          </p:nvSpPr>
          <p:spPr bwMode="auto">
            <a:xfrm>
              <a:off x="3251200" y="5603875"/>
              <a:ext cx="285750" cy="941388"/>
            </a:xfrm>
            <a:custGeom>
              <a:avLst/>
              <a:gdLst>
                <a:gd name="T0" fmla="*/ 4 w 120"/>
                <a:gd name="T1" fmla="*/ 13 h 395"/>
                <a:gd name="T2" fmla="*/ 19 w 120"/>
                <a:gd name="T3" fmla="*/ 91 h 395"/>
                <a:gd name="T4" fmla="*/ 52 w 120"/>
                <a:gd name="T5" fmla="*/ 195 h 395"/>
                <a:gd name="T6" fmla="*/ 89 w 120"/>
                <a:gd name="T7" fmla="*/ 326 h 395"/>
                <a:gd name="T8" fmla="*/ 95 w 120"/>
                <a:gd name="T9" fmla="*/ 367 h 395"/>
                <a:gd name="T10" fmla="*/ 102 w 120"/>
                <a:gd name="T11" fmla="*/ 391 h 395"/>
                <a:gd name="T12" fmla="*/ 111 w 120"/>
                <a:gd name="T13" fmla="*/ 394 h 395"/>
                <a:gd name="T14" fmla="*/ 120 w 120"/>
                <a:gd name="T15" fmla="*/ 376 h 395"/>
                <a:gd name="T16" fmla="*/ 100 w 120"/>
                <a:gd name="T17" fmla="*/ 376 h 395"/>
                <a:gd name="T18" fmla="*/ 99 w 120"/>
                <a:gd name="T19" fmla="*/ 381 h 395"/>
                <a:gd name="T20" fmla="*/ 106 w 120"/>
                <a:gd name="T21" fmla="*/ 374 h 395"/>
                <a:gd name="T22" fmla="*/ 106 w 120"/>
                <a:gd name="T23" fmla="*/ 374 h 395"/>
                <a:gd name="T24" fmla="*/ 116 w 120"/>
                <a:gd name="T25" fmla="*/ 377 h 395"/>
                <a:gd name="T26" fmla="*/ 116 w 120"/>
                <a:gd name="T27" fmla="*/ 371 h 395"/>
                <a:gd name="T28" fmla="*/ 113 w 120"/>
                <a:gd name="T29" fmla="*/ 355 h 395"/>
                <a:gd name="T30" fmla="*/ 108 w 120"/>
                <a:gd name="T31" fmla="*/ 317 h 395"/>
                <a:gd name="T32" fmla="*/ 74 w 120"/>
                <a:gd name="T33" fmla="*/ 197 h 395"/>
                <a:gd name="T34" fmla="*/ 43 w 120"/>
                <a:gd name="T35" fmla="*/ 100 h 395"/>
                <a:gd name="T36" fmla="*/ 29 w 120"/>
                <a:gd name="T37" fmla="*/ 50 h 395"/>
                <a:gd name="T38" fmla="*/ 23 w 120"/>
                <a:gd name="T39" fmla="*/ 18 h 395"/>
                <a:gd name="T40" fmla="*/ 4 w 120"/>
                <a:gd name="T41" fmla="*/ 1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395">
                  <a:moveTo>
                    <a:pt x="4" y="13"/>
                  </a:moveTo>
                  <a:cubicBezTo>
                    <a:pt x="0" y="38"/>
                    <a:pt x="13" y="68"/>
                    <a:pt x="19" y="91"/>
                  </a:cubicBezTo>
                  <a:cubicBezTo>
                    <a:pt x="30" y="126"/>
                    <a:pt x="42" y="160"/>
                    <a:pt x="52" y="195"/>
                  </a:cubicBezTo>
                  <a:cubicBezTo>
                    <a:pt x="65" y="239"/>
                    <a:pt x="84" y="281"/>
                    <a:pt x="89" y="326"/>
                  </a:cubicBezTo>
                  <a:cubicBezTo>
                    <a:pt x="91" y="340"/>
                    <a:pt x="93" y="354"/>
                    <a:pt x="95" y="367"/>
                  </a:cubicBezTo>
                  <a:cubicBezTo>
                    <a:pt x="96" y="375"/>
                    <a:pt x="97" y="385"/>
                    <a:pt x="102" y="391"/>
                  </a:cubicBezTo>
                  <a:cubicBezTo>
                    <a:pt x="104" y="394"/>
                    <a:pt x="108" y="395"/>
                    <a:pt x="111" y="394"/>
                  </a:cubicBezTo>
                  <a:cubicBezTo>
                    <a:pt x="120" y="391"/>
                    <a:pt x="120" y="383"/>
                    <a:pt x="120" y="376"/>
                  </a:cubicBezTo>
                  <a:cubicBezTo>
                    <a:pt x="120" y="363"/>
                    <a:pt x="100" y="363"/>
                    <a:pt x="100" y="376"/>
                  </a:cubicBezTo>
                  <a:cubicBezTo>
                    <a:pt x="100" y="377"/>
                    <a:pt x="100" y="380"/>
                    <a:pt x="99" y="381"/>
                  </a:cubicBezTo>
                  <a:cubicBezTo>
                    <a:pt x="102" y="379"/>
                    <a:pt x="104" y="377"/>
                    <a:pt x="106" y="374"/>
                  </a:cubicBezTo>
                  <a:cubicBezTo>
                    <a:pt x="106" y="374"/>
                    <a:pt x="106" y="374"/>
                    <a:pt x="106" y="374"/>
                  </a:cubicBezTo>
                  <a:cubicBezTo>
                    <a:pt x="109" y="375"/>
                    <a:pt x="113" y="376"/>
                    <a:pt x="116" y="377"/>
                  </a:cubicBezTo>
                  <a:cubicBezTo>
                    <a:pt x="119" y="381"/>
                    <a:pt x="116" y="373"/>
                    <a:pt x="116" y="371"/>
                  </a:cubicBezTo>
                  <a:cubicBezTo>
                    <a:pt x="115" y="366"/>
                    <a:pt x="114" y="361"/>
                    <a:pt x="113" y="355"/>
                  </a:cubicBezTo>
                  <a:cubicBezTo>
                    <a:pt x="111" y="343"/>
                    <a:pt x="110" y="330"/>
                    <a:pt x="108" y="317"/>
                  </a:cubicBezTo>
                  <a:cubicBezTo>
                    <a:pt x="104" y="276"/>
                    <a:pt x="86" y="236"/>
                    <a:pt x="74" y="197"/>
                  </a:cubicBezTo>
                  <a:cubicBezTo>
                    <a:pt x="63" y="165"/>
                    <a:pt x="53" y="132"/>
                    <a:pt x="43" y="100"/>
                  </a:cubicBezTo>
                  <a:cubicBezTo>
                    <a:pt x="38" y="83"/>
                    <a:pt x="33" y="67"/>
                    <a:pt x="29" y="50"/>
                  </a:cubicBezTo>
                  <a:cubicBezTo>
                    <a:pt x="27" y="41"/>
                    <a:pt x="22" y="28"/>
                    <a:pt x="23" y="18"/>
                  </a:cubicBezTo>
                  <a:cubicBezTo>
                    <a:pt x="26" y="6"/>
                    <a:pt x="6" y="0"/>
                    <a:pt x="4" y="13"/>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45">
              <a:extLst>
                <a:ext uri="{FF2B5EF4-FFF2-40B4-BE49-F238E27FC236}">
                  <a16:creationId xmlns:a16="http://schemas.microsoft.com/office/drawing/2014/main" xmlns="" id="{606216AC-DE7A-454F-8F57-555B824B59F0}"/>
                </a:ext>
              </a:extLst>
            </p:cNvPr>
            <p:cNvSpPr>
              <a:spLocks/>
            </p:cNvSpPr>
            <p:nvPr/>
          </p:nvSpPr>
          <p:spPr bwMode="auto">
            <a:xfrm>
              <a:off x="3630612" y="5519737"/>
              <a:ext cx="290512" cy="938213"/>
            </a:xfrm>
            <a:custGeom>
              <a:avLst/>
              <a:gdLst>
                <a:gd name="T0" fmla="*/ 5 w 122"/>
                <a:gd name="T1" fmla="*/ 17 h 393"/>
                <a:gd name="T2" fmla="*/ 77 w 122"/>
                <a:gd name="T3" fmla="*/ 278 h 393"/>
                <a:gd name="T4" fmla="*/ 90 w 122"/>
                <a:gd name="T5" fmla="*/ 335 h 393"/>
                <a:gd name="T6" fmla="*/ 90 w 122"/>
                <a:gd name="T7" fmla="*/ 369 h 393"/>
                <a:gd name="T8" fmla="*/ 115 w 122"/>
                <a:gd name="T9" fmla="*/ 376 h 393"/>
                <a:gd name="T10" fmla="*/ 98 w 122"/>
                <a:gd name="T11" fmla="*/ 366 h 393"/>
                <a:gd name="T12" fmla="*/ 110 w 122"/>
                <a:gd name="T13" fmla="*/ 369 h 393"/>
                <a:gd name="T14" fmla="*/ 110 w 122"/>
                <a:gd name="T15" fmla="*/ 355 h 393"/>
                <a:gd name="T16" fmla="*/ 109 w 122"/>
                <a:gd name="T17" fmla="*/ 327 h 393"/>
                <a:gd name="T18" fmla="*/ 83 w 122"/>
                <a:gd name="T19" fmla="*/ 221 h 393"/>
                <a:gd name="T20" fmla="*/ 24 w 122"/>
                <a:gd name="T21" fmla="*/ 12 h 393"/>
                <a:gd name="T22" fmla="*/ 5 w 122"/>
                <a:gd name="T23" fmla="*/ 17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393">
                  <a:moveTo>
                    <a:pt x="5" y="17"/>
                  </a:moveTo>
                  <a:cubicBezTo>
                    <a:pt x="40" y="100"/>
                    <a:pt x="54" y="192"/>
                    <a:pt x="77" y="278"/>
                  </a:cubicBezTo>
                  <a:cubicBezTo>
                    <a:pt x="82" y="297"/>
                    <a:pt x="88" y="316"/>
                    <a:pt x="90" y="335"/>
                  </a:cubicBezTo>
                  <a:cubicBezTo>
                    <a:pt x="91" y="346"/>
                    <a:pt x="90" y="358"/>
                    <a:pt x="90" y="369"/>
                  </a:cubicBezTo>
                  <a:cubicBezTo>
                    <a:pt x="90" y="387"/>
                    <a:pt x="106" y="393"/>
                    <a:pt x="115" y="376"/>
                  </a:cubicBezTo>
                  <a:cubicBezTo>
                    <a:pt x="122" y="364"/>
                    <a:pt x="104" y="354"/>
                    <a:pt x="98" y="366"/>
                  </a:cubicBezTo>
                  <a:cubicBezTo>
                    <a:pt x="94" y="373"/>
                    <a:pt x="110" y="376"/>
                    <a:pt x="110" y="369"/>
                  </a:cubicBezTo>
                  <a:cubicBezTo>
                    <a:pt x="110" y="364"/>
                    <a:pt x="110" y="359"/>
                    <a:pt x="110" y="355"/>
                  </a:cubicBezTo>
                  <a:cubicBezTo>
                    <a:pt x="110" y="345"/>
                    <a:pt x="111" y="336"/>
                    <a:pt x="109" y="327"/>
                  </a:cubicBezTo>
                  <a:cubicBezTo>
                    <a:pt x="102" y="291"/>
                    <a:pt x="92" y="257"/>
                    <a:pt x="83" y="221"/>
                  </a:cubicBezTo>
                  <a:cubicBezTo>
                    <a:pt x="65" y="151"/>
                    <a:pt x="52" y="79"/>
                    <a:pt x="24" y="12"/>
                  </a:cubicBezTo>
                  <a:cubicBezTo>
                    <a:pt x="20" y="0"/>
                    <a:pt x="0" y="6"/>
                    <a:pt x="5" y="17"/>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46">
              <a:extLst>
                <a:ext uri="{FF2B5EF4-FFF2-40B4-BE49-F238E27FC236}">
                  <a16:creationId xmlns:a16="http://schemas.microsoft.com/office/drawing/2014/main" xmlns="" id="{DFF0D5A1-777A-475B-B80C-8E5A65DA541B}"/>
                </a:ext>
              </a:extLst>
            </p:cNvPr>
            <p:cNvSpPr>
              <a:spLocks/>
            </p:cNvSpPr>
            <p:nvPr/>
          </p:nvSpPr>
          <p:spPr bwMode="auto">
            <a:xfrm>
              <a:off x="3959225" y="5472112"/>
              <a:ext cx="241300" cy="901700"/>
            </a:xfrm>
            <a:custGeom>
              <a:avLst/>
              <a:gdLst>
                <a:gd name="T0" fmla="*/ 3 w 101"/>
                <a:gd name="T1" fmla="*/ 17 h 378"/>
                <a:gd name="T2" fmla="*/ 79 w 101"/>
                <a:gd name="T3" fmla="*/ 365 h 378"/>
                <a:gd name="T4" fmla="*/ 98 w 101"/>
                <a:gd name="T5" fmla="*/ 360 h 378"/>
                <a:gd name="T6" fmla="*/ 95 w 101"/>
                <a:gd name="T7" fmla="*/ 347 h 378"/>
                <a:gd name="T8" fmla="*/ 75 w 101"/>
                <a:gd name="T9" fmla="*/ 347 h 378"/>
                <a:gd name="T10" fmla="*/ 79 w 101"/>
                <a:gd name="T11" fmla="*/ 365 h 378"/>
                <a:gd name="T12" fmla="*/ 98 w 101"/>
                <a:gd name="T13" fmla="*/ 360 h 378"/>
                <a:gd name="T14" fmla="*/ 22 w 101"/>
                <a:gd name="T15" fmla="*/ 12 h 378"/>
                <a:gd name="T16" fmla="*/ 3 w 101"/>
                <a:gd name="T17" fmla="*/ 1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78">
                  <a:moveTo>
                    <a:pt x="3" y="17"/>
                  </a:moveTo>
                  <a:cubicBezTo>
                    <a:pt x="32" y="133"/>
                    <a:pt x="59" y="248"/>
                    <a:pt x="79" y="365"/>
                  </a:cubicBezTo>
                  <a:cubicBezTo>
                    <a:pt x="86" y="364"/>
                    <a:pt x="92" y="362"/>
                    <a:pt x="98" y="360"/>
                  </a:cubicBezTo>
                  <a:cubicBezTo>
                    <a:pt x="97" y="356"/>
                    <a:pt x="95" y="351"/>
                    <a:pt x="95" y="347"/>
                  </a:cubicBezTo>
                  <a:cubicBezTo>
                    <a:pt x="93" y="334"/>
                    <a:pt x="73" y="334"/>
                    <a:pt x="75" y="347"/>
                  </a:cubicBezTo>
                  <a:cubicBezTo>
                    <a:pt x="76" y="353"/>
                    <a:pt x="77" y="359"/>
                    <a:pt x="79" y="365"/>
                  </a:cubicBezTo>
                  <a:cubicBezTo>
                    <a:pt x="83" y="378"/>
                    <a:pt x="101" y="373"/>
                    <a:pt x="98" y="360"/>
                  </a:cubicBezTo>
                  <a:cubicBezTo>
                    <a:pt x="78" y="243"/>
                    <a:pt x="51" y="127"/>
                    <a:pt x="22" y="12"/>
                  </a:cubicBezTo>
                  <a:cubicBezTo>
                    <a:pt x="19" y="0"/>
                    <a:pt x="0" y="5"/>
                    <a:pt x="3" y="17"/>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47">
              <a:extLst>
                <a:ext uri="{FF2B5EF4-FFF2-40B4-BE49-F238E27FC236}">
                  <a16:creationId xmlns:a16="http://schemas.microsoft.com/office/drawing/2014/main" xmlns="" id="{03069CD7-4D1A-4336-8937-F1AE4CD8A421}"/>
                </a:ext>
              </a:extLst>
            </p:cNvPr>
            <p:cNvSpPr>
              <a:spLocks/>
            </p:cNvSpPr>
            <p:nvPr/>
          </p:nvSpPr>
          <p:spPr bwMode="auto">
            <a:xfrm>
              <a:off x="4219575" y="5400675"/>
              <a:ext cx="257175" cy="887413"/>
            </a:xfrm>
            <a:custGeom>
              <a:avLst/>
              <a:gdLst>
                <a:gd name="T0" fmla="*/ 9 w 108"/>
                <a:gd name="T1" fmla="*/ 24 h 372"/>
                <a:gd name="T2" fmla="*/ 66 w 108"/>
                <a:gd name="T3" fmla="*/ 193 h 372"/>
                <a:gd name="T4" fmla="*/ 86 w 108"/>
                <a:gd name="T5" fmla="*/ 359 h 372"/>
                <a:gd name="T6" fmla="*/ 105 w 108"/>
                <a:gd name="T7" fmla="*/ 354 h 372"/>
                <a:gd name="T8" fmla="*/ 85 w 108"/>
                <a:gd name="T9" fmla="*/ 180 h 372"/>
                <a:gd name="T10" fmla="*/ 23 w 108"/>
                <a:gd name="T11" fmla="*/ 10 h 372"/>
                <a:gd name="T12" fmla="*/ 9 w 108"/>
                <a:gd name="T13" fmla="*/ 24 h 372"/>
              </a:gdLst>
              <a:ahLst/>
              <a:cxnLst>
                <a:cxn ang="0">
                  <a:pos x="T0" y="T1"/>
                </a:cxn>
                <a:cxn ang="0">
                  <a:pos x="T2" y="T3"/>
                </a:cxn>
                <a:cxn ang="0">
                  <a:pos x="T4" y="T5"/>
                </a:cxn>
                <a:cxn ang="0">
                  <a:pos x="T6" y="T7"/>
                </a:cxn>
                <a:cxn ang="0">
                  <a:pos x="T8" y="T9"/>
                </a:cxn>
                <a:cxn ang="0">
                  <a:pos x="T10" y="T11"/>
                </a:cxn>
                <a:cxn ang="0">
                  <a:pos x="T12" y="T13"/>
                </a:cxn>
              </a:cxnLst>
              <a:rect l="0" t="0" r="r" b="b"/>
              <a:pathLst>
                <a:path w="108" h="372">
                  <a:moveTo>
                    <a:pt x="9" y="24"/>
                  </a:moveTo>
                  <a:cubicBezTo>
                    <a:pt x="49" y="68"/>
                    <a:pt x="59" y="136"/>
                    <a:pt x="66" y="193"/>
                  </a:cubicBezTo>
                  <a:cubicBezTo>
                    <a:pt x="73" y="248"/>
                    <a:pt x="73" y="305"/>
                    <a:pt x="86" y="359"/>
                  </a:cubicBezTo>
                  <a:cubicBezTo>
                    <a:pt x="89" y="372"/>
                    <a:pt x="108" y="367"/>
                    <a:pt x="105" y="354"/>
                  </a:cubicBezTo>
                  <a:cubicBezTo>
                    <a:pt x="92" y="297"/>
                    <a:pt x="92" y="238"/>
                    <a:pt x="85" y="180"/>
                  </a:cubicBezTo>
                  <a:cubicBezTo>
                    <a:pt x="77" y="121"/>
                    <a:pt x="65" y="55"/>
                    <a:pt x="23" y="10"/>
                  </a:cubicBezTo>
                  <a:cubicBezTo>
                    <a:pt x="14" y="0"/>
                    <a:pt x="0" y="14"/>
                    <a:pt x="9" y="24"/>
                  </a:cubicBezTo>
                  <a:close/>
                </a:path>
              </a:pathLst>
            </a:custGeom>
            <a:solidFill>
              <a:srgbClr val="1BA27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8" name="Freeform 5">
            <a:extLst>
              <a:ext uri="{FF2B5EF4-FFF2-40B4-BE49-F238E27FC236}">
                <a16:creationId xmlns:a16="http://schemas.microsoft.com/office/drawing/2014/main" xmlns="" id="{81CCEDA7-2A50-4862-8670-921FFE016A05}"/>
              </a:ext>
            </a:extLst>
          </p:cNvPr>
          <p:cNvSpPr>
            <a:spLocks noEditPoints="1"/>
          </p:cNvSpPr>
          <p:nvPr/>
        </p:nvSpPr>
        <p:spPr bwMode="auto">
          <a:xfrm>
            <a:off x="7244754" y="2126673"/>
            <a:ext cx="3123565" cy="4078191"/>
          </a:xfrm>
          <a:custGeom>
            <a:avLst/>
            <a:gdLst>
              <a:gd name="T0" fmla="*/ 82 w 720"/>
              <a:gd name="T1" fmla="*/ 36 h 941"/>
              <a:gd name="T2" fmla="*/ 134 w 720"/>
              <a:gd name="T3" fmla="*/ 36 h 941"/>
              <a:gd name="T4" fmla="*/ 231 w 720"/>
              <a:gd name="T5" fmla="*/ 36 h 941"/>
              <a:gd name="T6" fmla="*/ 272 w 720"/>
              <a:gd name="T7" fmla="*/ 36 h 941"/>
              <a:gd name="T8" fmla="*/ 328 w 720"/>
              <a:gd name="T9" fmla="*/ 27 h 941"/>
              <a:gd name="T10" fmla="*/ 391 w 720"/>
              <a:gd name="T11" fmla="*/ 13 h 941"/>
              <a:gd name="T12" fmla="*/ 452 w 720"/>
              <a:gd name="T13" fmla="*/ 13 h 941"/>
              <a:gd name="T14" fmla="*/ 515 w 720"/>
              <a:gd name="T15" fmla="*/ 11 h 941"/>
              <a:gd name="T16" fmla="*/ 572 w 720"/>
              <a:gd name="T17" fmla="*/ 34 h 941"/>
              <a:gd name="T18" fmla="*/ 635 w 720"/>
              <a:gd name="T19" fmla="*/ 28 h 941"/>
              <a:gd name="T20" fmla="*/ 700 w 720"/>
              <a:gd name="T21" fmla="*/ 364 h 941"/>
              <a:gd name="T22" fmla="*/ 706 w 720"/>
              <a:gd name="T23" fmla="*/ 783 h 941"/>
              <a:gd name="T24" fmla="*/ 578 w 720"/>
              <a:gd name="T25" fmla="*/ 941 h 941"/>
              <a:gd name="T26" fmla="*/ 102 w 720"/>
              <a:gd name="T27" fmla="*/ 931 h 941"/>
              <a:gd name="T28" fmla="*/ 12 w 720"/>
              <a:gd name="T29" fmla="*/ 851 h 941"/>
              <a:gd name="T30" fmla="*/ 4 w 720"/>
              <a:gd name="T31" fmla="*/ 428 h 941"/>
              <a:gd name="T32" fmla="*/ 41 w 720"/>
              <a:gd name="T33" fmla="*/ 33 h 941"/>
              <a:gd name="T34" fmla="*/ 689 w 720"/>
              <a:gd name="T35" fmla="*/ 732 h 941"/>
              <a:gd name="T36" fmla="*/ 691 w 720"/>
              <a:gd name="T37" fmla="*/ 326 h 941"/>
              <a:gd name="T38" fmla="*/ 637 w 720"/>
              <a:gd name="T39" fmla="*/ 49 h 941"/>
              <a:gd name="T40" fmla="*/ 603 w 720"/>
              <a:gd name="T41" fmla="*/ 49 h 941"/>
              <a:gd name="T42" fmla="*/ 539 w 720"/>
              <a:gd name="T43" fmla="*/ 76 h 941"/>
              <a:gd name="T44" fmla="*/ 512 w 720"/>
              <a:gd name="T45" fmla="*/ 87 h 941"/>
              <a:gd name="T46" fmla="*/ 457 w 720"/>
              <a:gd name="T47" fmla="*/ 61 h 941"/>
              <a:gd name="T48" fmla="*/ 420 w 720"/>
              <a:gd name="T49" fmla="*/ 49 h 941"/>
              <a:gd name="T50" fmla="*/ 360 w 720"/>
              <a:gd name="T51" fmla="*/ 66 h 941"/>
              <a:gd name="T52" fmla="*/ 323 w 720"/>
              <a:gd name="T53" fmla="*/ 87 h 941"/>
              <a:gd name="T54" fmla="*/ 264 w 720"/>
              <a:gd name="T55" fmla="*/ 85 h 941"/>
              <a:gd name="T56" fmla="*/ 202 w 720"/>
              <a:gd name="T57" fmla="*/ 60 h 941"/>
              <a:gd name="T58" fmla="*/ 168 w 720"/>
              <a:gd name="T59" fmla="*/ 49 h 941"/>
              <a:gd name="T60" fmla="*/ 101 w 720"/>
              <a:gd name="T61" fmla="*/ 76 h 941"/>
              <a:gd name="T62" fmla="*/ 65 w 720"/>
              <a:gd name="T63" fmla="*/ 87 h 941"/>
              <a:gd name="T64" fmla="*/ 18 w 720"/>
              <a:gd name="T65" fmla="*/ 100 h 941"/>
              <a:gd name="T66" fmla="*/ 24 w 720"/>
              <a:gd name="T67" fmla="*/ 533 h 941"/>
              <a:gd name="T68" fmla="*/ 24 w 720"/>
              <a:gd name="T69" fmla="*/ 908 h 941"/>
              <a:gd name="T70" fmla="*/ 104 w 720"/>
              <a:gd name="T71" fmla="*/ 907 h 941"/>
              <a:gd name="T72" fmla="*/ 190 w 720"/>
              <a:gd name="T73" fmla="*/ 917 h 941"/>
              <a:gd name="T74" fmla="*/ 486 w 720"/>
              <a:gd name="T75" fmla="*/ 915 h 941"/>
              <a:gd name="T76" fmla="*/ 553 w 720"/>
              <a:gd name="T77" fmla="*/ 927 h 941"/>
              <a:gd name="T78" fmla="*/ 698 w 720"/>
              <a:gd name="T79" fmla="*/ 875 h 941"/>
              <a:gd name="T80" fmla="*/ 584 w 720"/>
              <a:gd name="T81" fmla="*/ 921 h 941"/>
              <a:gd name="T82" fmla="*/ 685 w 720"/>
              <a:gd name="T83" fmla="*/ 909 h 941"/>
              <a:gd name="T84" fmla="*/ 511 w 720"/>
              <a:gd name="T85" fmla="*/ 65 h 941"/>
              <a:gd name="T86" fmla="*/ 371 w 720"/>
              <a:gd name="T87" fmla="*/ 68 h 941"/>
              <a:gd name="T88" fmla="*/ 374 w 720"/>
              <a:gd name="T89" fmla="*/ 13 h 941"/>
              <a:gd name="T90" fmla="*/ 192 w 720"/>
              <a:gd name="T91" fmla="*/ 33 h 941"/>
              <a:gd name="T92" fmla="*/ 119 w 720"/>
              <a:gd name="T93" fmla="*/ 75 h 941"/>
              <a:gd name="T94" fmla="*/ 554 w 720"/>
              <a:gd name="T95" fmla="*/ 13 h 941"/>
              <a:gd name="T96" fmla="*/ 566 w 720"/>
              <a:gd name="T97" fmla="*/ 35 h 941"/>
              <a:gd name="T98" fmla="*/ 439 w 720"/>
              <a:gd name="T99" fmla="*/ 75 h 941"/>
              <a:gd name="T100" fmla="*/ 308 w 720"/>
              <a:gd name="T101" fmla="*/ 59 h 941"/>
              <a:gd name="T102" fmla="*/ 320 w 720"/>
              <a:gd name="T103" fmla="*/ 12 h 941"/>
              <a:gd name="T104" fmla="*/ 256 w 720"/>
              <a:gd name="T105" fmla="*/ 53 h 941"/>
              <a:gd name="T106" fmla="*/ 66 w 720"/>
              <a:gd name="T107" fmla="*/ 67 h 941"/>
              <a:gd name="T108" fmla="*/ 621 w 720"/>
              <a:gd name="T109" fmla="*/ 75 h 941"/>
              <a:gd name="T110" fmla="*/ 249 w 720"/>
              <a:gd name="T111" fmla="*/ 916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0" h="941">
                <a:moveTo>
                  <a:pt x="41" y="33"/>
                </a:moveTo>
                <a:cubicBezTo>
                  <a:pt x="42" y="26"/>
                  <a:pt x="42" y="20"/>
                  <a:pt x="43" y="15"/>
                </a:cubicBezTo>
                <a:cubicBezTo>
                  <a:pt x="44" y="6"/>
                  <a:pt x="48" y="4"/>
                  <a:pt x="55" y="3"/>
                </a:cubicBezTo>
                <a:cubicBezTo>
                  <a:pt x="66" y="2"/>
                  <a:pt x="70" y="5"/>
                  <a:pt x="70" y="14"/>
                </a:cubicBezTo>
                <a:cubicBezTo>
                  <a:pt x="71" y="19"/>
                  <a:pt x="70" y="23"/>
                  <a:pt x="71" y="27"/>
                </a:cubicBezTo>
                <a:cubicBezTo>
                  <a:pt x="71" y="34"/>
                  <a:pt x="73" y="36"/>
                  <a:pt x="82" y="36"/>
                </a:cubicBezTo>
                <a:cubicBezTo>
                  <a:pt x="88" y="37"/>
                  <a:pt x="95" y="37"/>
                  <a:pt x="103" y="37"/>
                </a:cubicBezTo>
                <a:cubicBezTo>
                  <a:pt x="104" y="32"/>
                  <a:pt x="105" y="27"/>
                  <a:pt x="106" y="22"/>
                </a:cubicBezTo>
                <a:cubicBezTo>
                  <a:pt x="106" y="19"/>
                  <a:pt x="106" y="15"/>
                  <a:pt x="107" y="12"/>
                </a:cubicBezTo>
                <a:cubicBezTo>
                  <a:pt x="110" y="4"/>
                  <a:pt x="122" y="0"/>
                  <a:pt x="130" y="5"/>
                </a:cubicBezTo>
                <a:cubicBezTo>
                  <a:pt x="132" y="6"/>
                  <a:pt x="133" y="9"/>
                  <a:pt x="133" y="12"/>
                </a:cubicBezTo>
                <a:cubicBezTo>
                  <a:pt x="134" y="20"/>
                  <a:pt x="134" y="27"/>
                  <a:pt x="134" y="36"/>
                </a:cubicBezTo>
                <a:cubicBezTo>
                  <a:pt x="168" y="36"/>
                  <a:pt x="168" y="36"/>
                  <a:pt x="168" y="36"/>
                </a:cubicBezTo>
                <a:cubicBezTo>
                  <a:pt x="169" y="29"/>
                  <a:pt x="170" y="21"/>
                  <a:pt x="171" y="14"/>
                </a:cubicBezTo>
                <a:cubicBezTo>
                  <a:pt x="173" y="5"/>
                  <a:pt x="177" y="2"/>
                  <a:pt x="188" y="3"/>
                </a:cubicBezTo>
                <a:cubicBezTo>
                  <a:pt x="196" y="4"/>
                  <a:pt x="198" y="5"/>
                  <a:pt x="198" y="12"/>
                </a:cubicBezTo>
                <a:cubicBezTo>
                  <a:pt x="198" y="20"/>
                  <a:pt x="198" y="27"/>
                  <a:pt x="198" y="36"/>
                </a:cubicBezTo>
                <a:cubicBezTo>
                  <a:pt x="231" y="36"/>
                  <a:pt x="231" y="36"/>
                  <a:pt x="231" y="36"/>
                </a:cubicBezTo>
                <a:cubicBezTo>
                  <a:pt x="232" y="32"/>
                  <a:pt x="233" y="28"/>
                  <a:pt x="233" y="23"/>
                </a:cubicBezTo>
                <a:cubicBezTo>
                  <a:pt x="234" y="20"/>
                  <a:pt x="233" y="16"/>
                  <a:pt x="234" y="13"/>
                </a:cubicBezTo>
                <a:cubicBezTo>
                  <a:pt x="237" y="4"/>
                  <a:pt x="247" y="0"/>
                  <a:pt x="256" y="4"/>
                </a:cubicBezTo>
                <a:cubicBezTo>
                  <a:pt x="259" y="5"/>
                  <a:pt x="260" y="9"/>
                  <a:pt x="261" y="11"/>
                </a:cubicBezTo>
                <a:cubicBezTo>
                  <a:pt x="262" y="16"/>
                  <a:pt x="261" y="21"/>
                  <a:pt x="261" y="26"/>
                </a:cubicBezTo>
                <a:cubicBezTo>
                  <a:pt x="262" y="34"/>
                  <a:pt x="263" y="36"/>
                  <a:pt x="272" y="36"/>
                </a:cubicBezTo>
                <a:cubicBezTo>
                  <a:pt x="281" y="37"/>
                  <a:pt x="289" y="37"/>
                  <a:pt x="298" y="37"/>
                </a:cubicBezTo>
                <a:cubicBezTo>
                  <a:pt x="299" y="32"/>
                  <a:pt x="300" y="28"/>
                  <a:pt x="300" y="24"/>
                </a:cubicBezTo>
                <a:cubicBezTo>
                  <a:pt x="301" y="20"/>
                  <a:pt x="300" y="16"/>
                  <a:pt x="301" y="13"/>
                </a:cubicBezTo>
                <a:cubicBezTo>
                  <a:pt x="304" y="4"/>
                  <a:pt x="314" y="0"/>
                  <a:pt x="323" y="4"/>
                </a:cubicBezTo>
                <a:cubicBezTo>
                  <a:pt x="325" y="5"/>
                  <a:pt x="327" y="8"/>
                  <a:pt x="328" y="11"/>
                </a:cubicBezTo>
                <a:cubicBezTo>
                  <a:pt x="329" y="16"/>
                  <a:pt x="328" y="22"/>
                  <a:pt x="328" y="27"/>
                </a:cubicBezTo>
                <a:cubicBezTo>
                  <a:pt x="329" y="34"/>
                  <a:pt x="331" y="36"/>
                  <a:pt x="339" y="36"/>
                </a:cubicBezTo>
                <a:cubicBezTo>
                  <a:pt x="346" y="37"/>
                  <a:pt x="353" y="37"/>
                  <a:pt x="361" y="37"/>
                </a:cubicBezTo>
                <a:cubicBezTo>
                  <a:pt x="362" y="32"/>
                  <a:pt x="363" y="27"/>
                  <a:pt x="363" y="22"/>
                </a:cubicBezTo>
                <a:cubicBezTo>
                  <a:pt x="364" y="19"/>
                  <a:pt x="364" y="15"/>
                  <a:pt x="365" y="12"/>
                </a:cubicBezTo>
                <a:cubicBezTo>
                  <a:pt x="367" y="4"/>
                  <a:pt x="380" y="0"/>
                  <a:pt x="387" y="5"/>
                </a:cubicBezTo>
                <a:cubicBezTo>
                  <a:pt x="390" y="6"/>
                  <a:pt x="391" y="10"/>
                  <a:pt x="391" y="13"/>
                </a:cubicBezTo>
                <a:cubicBezTo>
                  <a:pt x="392" y="20"/>
                  <a:pt x="391" y="27"/>
                  <a:pt x="391" y="36"/>
                </a:cubicBezTo>
                <a:cubicBezTo>
                  <a:pt x="422" y="36"/>
                  <a:pt x="422" y="36"/>
                  <a:pt x="422" y="36"/>
                </a:cubicBezTo>
                <a:cubicBezTo>
                  <a:pt x="422" y="32"/>
                  <a:pt x="423" y="28"/>
                  <a:pt x="424" y="23"/>
                </a:cubicBezTo>
                <a:cubicBezTo>
                  <a:pt x="425" y="19"/>
                  <a:pt x="424" y="15"/>
                  <a:pt x="426" y="12"/>
                </a:cubicBezTo>
                <a:cubicBezTo>
                  <a:pt x="428" y="4"/>
                  <a:pt x="431" y="3"/>
                  <a:pt x="440" y="3"/>
                </a:cubicBezTo>
                <a:cubicBezTo>
                  <a:pt x="449" y="3"/>
                  <a:pt x="451" y="5"/>
                  <a:pt x="452" y="13"/>
                </a:cubicBezTo>
                <a:cubicBezTo>
                  <a:pt x="452" y="18"/>
                  <a:pt x="452" y="23"/>
                  <a:pt x="452" y="27"/>
                </a:cubicBezTo>
                <a:cubicBezTo>
                  <a:pt x="453" y="34"/>
                  <a:pt x="454" y="36"/>
                  <a:pt x="462" y="36"/>
                </a:cubicBezTo>
                <a:cubicBezTo>
                  <a:pt x="469" y="37"/>
                  <a:pt x="477" y="36"/>
                  <a:pt x="485" y="36"/>
                </a:cubicBezTo>
                <a:cubicBezTo>
                  <a:pt x="486" y="29"/>
                  <a:pt x="487" y="22"/>
                  <a:pt x="488" y="15"/>
                </a:cubicBezTo>
                <a:cubicBezTo>
                  <a:pt x="490" y="5"/>
                  <a:pt x="495" y="2"/>
                  <a:pt x="507" y="3"/>
                </a:cubicBezTo>
                <a:cubicBezTo>
                  <a:pt x="512" y="4"/>
                  <a:pt x="515" y="6"/>
                  <a:pt x="515" y="11"/>
                </a:cubicBezTo>
                <a:cubicBezTo>
                  <a:pt x="515" y="19"/>
                  <a:pt x="515" y="26"/>
                  <a:pt x="515" y="34"/>
                </a:cubicBezTo>
                <a:cubicBezTo>
                  <a:pt x="524" y="38"/>
                  <a:pt x="532" y="37"/>
                  <a:pt x="542" y="36"/>
                </a:cubicBezTo>
                <a:cubicBezTo>
                  <a:pt x="543" y="29"/>
                  <a:pt x="543" y="22"/>
                  <a:pt x="545" y="15"/>
                </a:cubicBezTo>
                <a:cubicBezTo>
                  <a:pt x="546" y="5"/>
                  <a:pt x="550" y="2"/>
                  <a:pt x="561" y="3"/>
                </a:cubicBezTo>
                <a:cubicBezTo>
                  <a:pt x="569" y="3"/>
                  <a:pt x="571" y="5"/>
                  <a:pt x="572" y="12"/>
                </a:cubicBezTo>
                <a:cubicBezTo>
                  <a:pt x="572" y="20"/>
                  <a:pt x="572" y="27"/>
                  <a:pt x="572" y="34"/>
                </a:cubicBezTo>
                <a:cubicBezTo>
                  <a:pt x="583" y="38"/>
                  <a:pt x="593" y="36"/>
                  <a:pt x="605" y="36"/>
                </a:cubicBezTo>
                <a:cubicBezTo>
                  <a:pt x="606" y="32"/>
                  <a:pt x="606" y="27"/>
                  <a:pt x="607" y="23"/>
                </a:cubicBezTo>
                <a:cubicBezTo>
                  <a:pt x="607" y="20"/>
                  <a:pt x="607" y="16"/>
                  <a:pt x="608" y="12"/>
                </a:cubicBezTo>
                <a:cubicBezTo>
                  <a:pt x="611" y="5"/>
                  <a:pt x="614" y="3"/>
                  <a:pt x="623" y="3"/>
                </a:cubicBezTo>
                <a:cubicBezTo>
                  <a:pt x="632" y="3"/>
                  <a:pt x="634" y="5"/>
                  <a:pt x="635" y="12"/>
                </a:cubicBezTo>
                <a:cubicBezTo>
                  <a:pt x="635" y="18"/>
                  <a:pt x="635" y="23"/>
                  <a:pt x="635" y="28"/>
                </a:cubicBezTo>
                <a:cubicBezTo>
                  <a:pt x="636" y="34"/>
                  <a:pt x="637" y="36"/>
                  <a:pt x="645" y="36"/>
                </a:cubicBezTo>
                <a:cubicBezTo>
                  <a:pt x="654" y="37"/>
                  <a:pt x="663" y="37"/>
                  <a:pt x="672" y="38"/>
                </a:cubicBezTo>
                <a:cubicBezTo>
                  <a:pt x="684" y="39"/>
                  <a:pt x="687" y="40"/>
                  <a:pt x="689" y="50"/>
                </a:cubicBezTo>
                <a:cubicBezTo>
                  <a:pt x="691" y="67"/>
                  <a:pt x="694" y="84"/>
                  <a:pt x="695" y="102"/>
                </a:cubicBezTo>
                <a:cubicBezTo>
                  <a:pt x="697" y="148"/>
                  <a:pt x="698" y="195"/>
                  <a:pt x="699" y="242"/>
                </a:cubicBezTo>
                <a:cubicBezTo>
                  <a:pt x="700" y="283"/>
                  <a:pt x="701" y="323"/>
                  <a:pt x="700" y="364"/>
                </a:cubicBezTo>
                <a:cubicBezTo>
                  <a:pt x="700" y="387"/>
                  <a:pt x="702" y="410"/>
                  <a:pt x="708" y="433"/>
                </a:cubicBezTo>
                <a:cubicBezTo>
                  <a:pt x="711" y="446"/>
                  <a:pt x="711" y="459"/>
                  <a:pt x="707" y="473"/>
                </a:cubicBezTo>
                <a:cubicBezTo>
                  <a:pt x="704" y="483"/>
                  <a:pt x="704" y="494"/>
                  <a:pt x="704" y="504"/>
                </a:cubicBezTo>
                <a:cubicBezTo>
                  <a:pt x="705" y="540"/>
                  <a:pt x="708" y="576"/>
                  <a:pt x="708" y="612"/>
                </a:cubicBezTo>
                <a:cubicBezTo>
                  <a:pt x="709" y="648"/>
                  <a:pt x="707" y="684"/>
                  <a:pt x="707" y="719"/>
                </a:cubicBezTo>
                <a:cubicBezTo>
                  <a:pt x="706" y="741"/>
                  <a:pt x="706" y="762"/>
                  <a:pt x="706" y="783"/>
                </a:cubicBezTo>
                <a:cubicBezTo>
                  <a:pt x="706" y="796"/>
                  <a:pt x="706" y="809"/>
                  <a:pt x="706" y="822"/>
                </a:cubicBezTo>
                <a:cubicBezTo>
                  <a:pt x="706" y="852"/>
                  <a:pt x="708" y="882"/>
                  <a:pt x="714" y="912"/>
                </a:cubicBezTo>
                <a:cubicBezTo>
                  <a:pt x="715" y="917"/>
                  <a:pt x="716" y="923"/>
                  <a:pt x="718" y="929"/>
                </a:cubicBezTo>
                <a:cubicBezTo>
                  <a:pt x="720" y="935"/>
                  <a:pt x="718" y="938"/>
                  <a:pt x="710" y="939"/>
                </a:cubicBezTo>
                <a:cubicBezTo>
                  <a:pt x="709" y="940"/>
                  <a:pt x="707" y="940"/>
                  <a:pt x="705" y="940"/>
                </a:cubicBezTo>
                <a:cubicBezTo>
                  <a:pt x="663" y="937"/>
                  <a:pt x="620" y="941"/>
                  <a:pt x="578" y="941"/>
                </a:cubicBezTo>
                <a:cubicBezTo>
                  <a:pt x="556" y="941"/>
                  <a:pt x="535" y="939"/>
                  <a:pt x="513" y="939"/>
                </a:cubicBezTo>
                <a:cubicBezTo>
                  <a:pt x="465" y="939"/>
                  <a:pt x="416" y="937"/>
                  <a:pt x="368" y="934"/>
                </a:cubicBezTo>
                <a:cubicBezTo>
                  <a:pt x="356" y="933"/>
                  <a:pt x="344" y="933"/>
                  <a:pt x="332" y="934"/>
                </a:cubicBezTo>
                <a:cubicBezTo>
                  <a:pt x="306" y="936"/>
                  <a:pt x="281" y="934"/>
                  <a:pt x="255" y="930"/>
                </a:cubicBezTo>
                <a:cubicBezTo>
                  <a:pt x="238" y="927"/>
                  <a:pt x="221" y="927"/>
                  <a:pt x="204" y="928"/>
                </a:cubicBezTo>
                <a:cubicBezTo>
                  <a:pt x="170" y="929"/>
                  <a:pt x="136" y="930"/>
                  <a:pt x="102" y="931"/>
                </a:cubicBezTo>
                <a:cubicBezTo>
                  <a:pt x="91" y="931"/>
                  <a:pt x="80" y="930"/>
                  <a:pt x="69" y="928"/>
                </a:cubicBezTo>
                <a:cubicBezTo>
                  <a:pt x="59" y="926"/>
                  <a:pt x="49" y="924"/>
                  <a:pt x="39" y="926"/>
                </a:cubicBezTo>
                <a:cubicBezTo>
                  <a:pt x="35" y="926"/>
                  <a:pt x="32" y="927"/>
                  <a:pt x="28" y="927"/>
                </a:cubicBezTo>
                <a:cubicBezTo>
                  <a:pt x="17" y="927"/>
                  <a:pt x="14" y="924"/>
                  <a:pt x="13" y="915"/>
                </a:cubicBezTo>
                <a:cubicBezTo>
                  <a:pt x="13" y="902"/>
                  <a:pt x="11" y="889"/>
                  <a:pt x="11" y="876"/>
                </a:cubicBezTo>
                <a:cubicBezTo>
                  <a:pt x="10" y="867"/>
                  <a:pt x="10" y="859"/>
                  <a:pt x="12" y="851"/>
                </a:cubicBezTo>
                <a:cubicBezTo>
                  <a:pt x="17" y="830"/>
                  <a:pt x="15" y="810"/>
                  <a:pt x="14" y="789"/>
                </a:cubicBezTo>
                <a:cubicBezTo>
                  <a:pt x="12" y="765"/>
                  <a:pt x="11" y="740"/>
                  <a:pt x="11" y="715"/>
                </a:cubicBezTo>
                <a:cubicBezTo>
                  <a:pt x="12" y="683"/>
                  <a:pt x="10" y="651"/>
                  <a:pt x="7" y="618"/>
                </a:cubicBezTo>
                <a:cubicBezTo>
                  <a:pt x="6" y="606"/>
                  <a:pt x="7" y="594"/>
                  <a:pt x="6" y="582"/>
                </a:cubicBezTo>
                <a:cubicBezTo>
                  <a:pt x="6" y="545"/>
                  <a:pt x="5" y="509"/>
                  <a:pt x="5" y="473"/>
                </a:cubicBezTo>
                <a:cubicBezTo>
                  <a:pt x="5" y="458"/>
                  <a:pt x="5" y="443"/>
                  <a:pt x="4" y="428"/>
                </a:cubicBezTo>
                <a:cubicBezTo>
                  <a:pt x="0" y="371"/>
                  <a:pt x="0" y="314"/>
                  <a:pt x="3" y="257"/>
                </a:cubicBezTo>
                <a:cubicBezTo>
                  <a:pt x="6" y="221"/>
                  <a:pt x="7" y="184"/>
                  <a:pt x="6" y="148"/>
                </a:cubicBezTo>
                <a:cubicBezTo>
                  <a:pt x="5" y="119"/>
                  <a:pt x="6" y="90"/>
                  <a:pt x="7" y="62"/>
                </a:cubicBezTo>
                <a:cubicBezTo>
                  <a:pt x="7" y="55"/>
                  <a:pt x="8" y="49"/>
                  <a:pt x="8" y="42"/>
                </a:cubicBezTo>
                <a:cubicBezTo>
                  <a:pt x="9" y="37"/>
                  <a:pt x="13" y="34"/>
                  <a:pt x="19" y="33"/>
                </a:cubicBezTo>
                <a:cubicBezTo>
                  <a:pt x="26" y="33"/>
                  <a:pt x="33" y="33"/>
                  <a:pt x="41" y="33"/>
                </a:cubicBezTo>
                <a:moveTo>
                  <a:pt x="685" y="909"/>
                </a:moveTo>
                <a:cubicBezTo>
                  <a:pt x="688" y="896"/>
                  <a:pt x="692" y="769"/>
                  <a:pt x="689" y="759"/>
                </a:cubicBezTo>
                <a:cubicBezTo>
                  <a:pt x="685" y="778"/>
                  <a:pt x="681" y="795"/>
                  <a:pt x="677" y="812"/>
                </a:cubicBezTo>
                <a:cubicBezTo>
                  <a:pt x="675" y="809"/>
                  <a:pt x="674" y="806"/>
                  <a:pt x="675" y="803"/>
                </a:cubicBezTo>
                <a:cubicBezTo>
                  <a:pt x="677" y="793"/>
                  <a:pt x="678" y="783"/>
                  <a:pt x="681" y="774"/>
                </a:cubicBezTo>
                <a:cubicBezTo>
                  <a:pt x="683" y="760"/>
                  <a:pt x="688" y="746"/>
                  <a:pt x="689" y="732"/>
                </a:cubicBezTo>
                <a:cubicBezTo>
                  <a:pt x="691" y="695"/>
                  <a:pt x="691" y="657"/>
                  <a:pt x="692" y="620"/>
                </a:cubicBezTo>
                <a:cubicBezTo>
                  <a:pt x="693" y="580"/>
                  <a:pt x="692" y="541"/>
                  <a:pt x="693" y="501"/>
                </a:cubicBezTo>
                <a:cubicBezTo>
                  <a:pt x="693" y="492"/>
                  <a:pt x="693" y="482"/>
                  <a:pt x="695" y="473"/>
                </a:cubicBezTo>
                <a:cubicBezTo>
                  <a:pt x="698" y="461"/>
                  <a:pt x="698" y="449"/>
                  <a:pt x="696" y="436"/>
                </a:cubicBezTo>
                <a:cubicBezTo>
                  <a:pt x="691" y="412"/>
                  <a:pt x="688" y="387"/>
                  <a:pt x="691" y="362"/>
                </a:cubicBezTo>
                <a:cubicBezTo>
                  <a:pt x="692" y="350"/>
                  <a:pt x="692" y="338"/>
                  <a:pt x="691" y="326"/>
                </a:cubicBezTo>
                <a:cubicBezTo>
                  <a:pt x="689" y="303"/>
                  <a:pt x="686" y="280"/>
                  <a:pt x="684" y="258"/>
                </a:cubicBezTo>
                <a:cubicBezTo>
                  <a:pt x="683" y="234"/>
                  <a:pt x="682" y="210"/>
                  <a:pt x="680" y="186"/>
                </a:cubicBezTo>
                <a:cubicBezTo>
                  <a:pt x="680" y="173"/>
                  <a:pt x="679" y="160"/>
                  <a:pt x="679" y="147"/>
                </a:cubicBezTo>
                <a:cubicBezTo>
                  <a:pt x="679" y="121"/>
                  <a:pt x="679" y="95"/>
                  <a:pt x="679" y="69"/>
                </a:cubicBezTo>
                <a:cubicBezTo>
                  <a:pt x="679" y="63"/>
                  <a:pt x="677" y="56"/>
                  <a:pt x="676" y="49"/>
                </a:cubicBezTo>
                <a:cubicBezTo>
                  <a:pt x="662" y="48"/>
                  <a:pt x="649" y="48"/>
                  <a:pt x="637" y="49"/>
                </a:cubicBezTo>
                <a:cubicBezTo>
                  <a:pt x="635" y="54"/>
                  <a:pt x="635" y="57"/>
                  <a:pt x="639" y="61"/>
                </a:cubicBezTo>
                <a:cubicBezTo>
                  <a:pt x="644" y="65"/>
                  <a:pt x="643" y="81"/>
                  <a:pt x="638" y="85"/>
                </a:cubicBezTo>
                <a:cubicBezTo>
                  <a:pt x="636" y="86"/>
                  <a:pt x="633" y="87"/>
                  <a:pt x="630" y="87"/>
                </a:cubicBezTo>
                <a:cubicBezTo>
                  <a:pt x="626" y="87"/>
                  <a:pt x="622" y="86"/>
                  <a:pt x="617" y="86"/>
                </a:cubicBezTo>
                <a:cubicBezTo>
                  <a:pt x="602" y="85"/>
                  <a:pt x="601" y="84"/>
                  <a:pt x="603" y="71"/>
                </a:cubicBezTo>
                <a:cubicBezTo>
                  <a:pt x="604" y="64"/>
                  <a:pt x="607" y="56"/>
                  <a:pt x="603" y="49"/>
                </a:cubicBezTo>
                <a:cubicBezTo>
                  <a:pt x="571" y="49"/>
                  <a:pt x="571" y="49"/>
                  <a:pt x="571" y="49"/>
                </a:cubicBezTo>
                <a:cubicBezTo>
                  <a:pt x="573" y="54"/>
                  <a:pt x="574" y="57"/>
                  <a:pt x="576" y="60"/>
                </a:cubicBezTo>
                <a:cubicBezTo>
                  <a:pt x="580" y="66"/>
                  <a:pt x="580" y="81"/>
                  <a:pt x="575" y="85"/>
                </a:cubicBezTo>
                <a:cubicBezTo>
                  <a:pt x="573" y="86"/>
                  <a:pt x="570" y="87"/>
                  <a:pt x="567" y="87"/>
                </a:cubicBezTo>
                <a:cubicBezTo>
                  <a:pt x="561" y="87"/>
                  <a:pt x="555" y="86"/>
                  <a:pt x="549" y="85"/>
                </a:cubicBezTo>
                <a:cubicBezTo>
                  <a:pt x="541" y="84"/>
                  <a:pt x="539" y="83"/>
                  <a:pt x="539" y="76"/>
                </a:cubicBezTo>
                <a:cubicBezTo>
                  <a:pt x="540" y="71"/>
                  <a:pt x="541" y="66"/>
                  <a:pt x="541" y="61"/>
                </a:cubicBezTo>
                <a:cubicBezTo>
                  <a:pt x="542" y="57"/>
                  <a:pt x="541" y="53"/>
                  <a:pt x="541" y="49"/>
                </a:cubicBezTo>
                <a:cubicBezTo>
                  <a:pt x="514" y="49"/>
                  <a:pt x="514" y="49"/>
                  <a:pt x="514" y="49"/>
                </a:cubicBezTo>
                <a:cubicBezTo>
                  <a:pt x="516" y="54"/>
                  <a:pt x="517" y="57"/>
                  <a:pt x="519" y="60"/>
                </a:cubicBezTo>
                <a:cubicBezTo>
                  <a:pt x="523" y="66"/>
                  <a:pt x="524" y="81"/>
                  <a:pt x="519" y="85"/>
                </a:cubicBezTo>
                <a:cubicBezTo>
                  <a:pt x="517" y="86"/>
                  <a:pt x="514" y="87"/>
                  <a:pt x="512" y="87"/>
                </a:cubicBezTo>
                <a:cubicBezTo>
                  <a:pt x="504" y="87"/>
                  <a:pt x="497" y="86"/>
                  <a:pt x="490" y="85"/>
                </a:cubicBezTo>
                <a:cubicBezTo>
                  <a:pt x="485" y="85"/>
                  <a:pt x="482" y="82"/>
                  <a:pt x="483" y="78"/>
                </a:cubicBezTo>
                <a:cubicBezTo>
                  <a:pt x="483" y="72"/>
                  <a:pt x="484" y="67"/>
                  <a:pt x="484" y="61"/>
                </a:cubicBezTo>
                <a:cubicBezTo>
                  <a:pt x="485" y="57"/>
                  <a:pt x="485" y="53"/>
                  <a:pt x="485" y="49"/>
                </a:cubicBezTo>
                <a:cubicBezTo>
                  <a:pt x="454" y="49"/>
                  <a:pt x="454" y="49"/>
                  <a:pt x="454" y="49"/>
                </a:cubicBezTo>
                <a:cubicBezTo>
                  <a:pt x="453" y="57"/>
                  <a:pt x="453" y="57"/>
                  <a:pt x="457" y="61"/>
                </a:cubicBezTo>
                <a:cubicBezTo>
                  <a:pt x="459" y="63"/>
                  <a:pt x="460" y="66"/>
                  <a:pt x="460" y="68"/>
                </a:cubicBezTo>
                <a:cubicBezTo>
                  <a:pt x="460" y="72"/>
                  <a:pt x="459" y="76"/>
                  <a:pt x="458" y="81"/>
                </a:cubicBezTo>
                <a:cubicBezTo>
                  <a:pt x="457" y="85"/>
                  <a:pt x="453" y="87"/>
                  <a:pt x="448" y="87"/>
                </a:cubicBezTo>
                <a:cubicBezTo>
                  <a:pt x="443" y="87"/>
                  <a:pt x="438" y="86"/>
                  <a:pt x="434" y="86"/>
                </a:cubicBezTo>
                <a:cubicBezTo>
                  <a:pt x="420" y="85"/>
                  <a:pt x="418" y="83"/>
                  <a:pt x="420" y="72"/>
                </a:cubicBezTo>
                <a:cubicBezTo>
                  <a:pt x="421" y="64"/>
                  <a:pt x="424" y="57"/>
                  <a:pt x="420" y="49"/>
                </a:cubicBezTo>
                <a:cubicBezTo>
                  <a:pt x="391" y="49"/>
                  <a:pt x="391" y="49"/>
                  <a:pt x="391" y="49"/>
                </a:cubicBezTo>
                <a:cubicBezTo>
                  <a:pt x="392" y="53"/>
                  <a:pt x="391" y="57"/>
                  <a:pt x="393" y="58"/>
                </a:cubicBezTo>
                <a:cubicBezTo>
                  <a:pt x="404" y="65"/>
                  <a:pt x="398" y="73"/>
                  <a:pt x="397" y="80"/>
                </a:cubicBezTo>
                <a:cubicBezTo>
                  <a:pt x="397" y="86"/>
                  <a:pt x="392" y="88"/>
                  <a:pt x="386" y="87"/>
                </a:cubicBezTo>
                <a:cubicBezTo>
                  <a:pt x="384" y="87"/>
                  <a:pt x="381" y="86"/>
                  <a:pt x="379" y="86"/>
                </a:cubicBezTo>
                <a:cubicBezTo>
                  <a:pt x="357" y="84"/>
                  <a:pt x="357" y="84"/>
                  <a:pt x="360" y="66"/>
                </a:cubicBezTo>
                <a:cubicBezTo>
                  <a:pt x="360" y="64"/>
                  <a:pt x="361" y="61"/>
                  <a:pt x="361" y="59"/>
                </a:cubicBezTo>
                <a:cubicBezTo>
                  <a:pt x="362" y="56"/>
                  <a:pt x="361" y="53"/>
                  <a:pt x="361" y="49"/>
                </a:cubicBezTo>
                <a:cubicBezTo>
                  <a:pt x="330" y="49"/>
                  <a:pt x="330" y="49"/>
                  <a:pt x="330" y="49"/>
                </a:cubicBezTo>
                <a:cubicBezTo>
                  <a:pt x="329" y="54"/>
                  <a:pt x="329" y="57"/>
                  <a:pt x="333" y="61"/>
                </a:cubicBezTo>
                <a:cubicBezTo>
                  <a:pt x="337" y="65"/>
                  <a:pt x="337" y="81"/>
                  <a:pt x="331" y="85"/>
                </a:cubicBezTo>
                <a:cubicBezTo>
                  <a:pt x="329" y="86"/>
                  <a:pt x="326" y="87"/>
                  <a:pt x="323" y="87"/>
                </a:cubicBezTo>
                <a:cubicBezTo>
                  <a:pt x="319" y="87"/>
                  <a:pt x="315" y="86"/>
                  <a:pt x="311" y="86"/>
                </a:cubicBezTo>
                <a:cubicBezTo>
                  <a:pt x="295" y="85"/>
                  <a:pt x="295" y="84"/>
                  <a:pt x="296" y="71"/>
                </a:cubicBezTo>
                <a:cubicBezTo>
                  <a:pt x="297" y="64"/>
                  <a:pt x="300" y="56"/>
                  <a:pt x="296" y="49"/>
                </a:cubicBezTo>
                <a:cubicBezTo>
                  <a:pt x="285" y="49"/>
                  <a:pt x="274" y="47"/>
                  <a:pt x="263" y="50"/>
                </a:cubicBezTo>
                <a:cubicBezTo>
                  <a:pt x="262" y="54"/>
                  <a:pt x="262" y="58"/>
                  <a:pt x="266" y="61"/>
                </a:cubicBezTo>
                <a:cubicBezTo>
                  <a:pt x="270" y="65"/>
                  <a:pt x="269" y="81"/>
                  <a:pt x="264" y="85"/>
                </a:cubicBezTo>
                <a:cubicBezTo>
                  <a:pt x="262" y="86"/>
                  <a:pt x="259" y="87"/>
                  <a:pt x="256" y="87"/>
                </a:cubicBezTo>
                <a:cubicBezTo>
                  <a:pt x="251" y="87"/>
                  <a:pt x="247" y="86"/>
                  <a:pt x="242" y="86"/>
                </a:cubicBezTo>
                <a:cubicBezTo>
                  <a:pt x="229" y="85"/>
                  <a:pt x="228" y="83"/>
                  <a:pt x="229" y="72"/>
                </a:cubicBezTo>
                <a:cubicBezTo>
                  <a:pt x="230" y="65"/>
                  <a:pt x="230" y="57"/>
                  <a:pt x="231" y="49"/>
                </a:cubicBezTo>
                <a:cubicBezTo>
                  <a:pt x="197" y="49"/>
                  <a:pt x="197" y="49"/>
                  <a:pt x="197" y="49"/>
                </a:cubicBezTo>
                <a:cubicBezTo>
                  <a:pt x="199" y="54"/>
                  <a:pt x="200" y="57"/>
                  <a:pt x="202" y="60"/>
                </a:cubicBezTo>
                <a:cubicBezTo>
                  <a:pt x="206" y="66"/>
                  <a:pt x="206" y="81"/>
                  <a:pt x="201" y="85"/>
                </a:cubicBezTo>
                <a:cubicBezTo>
                  <a:pt x="200" y="86"/>
                  <a:pt x="197" y="87"/>
                  <a:pt x="195" y="87"/>
                </a:cubicBezTo>
                <a:cubicBezTo>
                  <a:pt x="188" y="87"/>
                  <a:pt x="181" y="86"/>
                  <a:pt x="174" y="85"/>
                </a:cubicBezTo>
                <a:cubicBezTo>
                  <a:pt x="168" y="85"/>
                  <a:pt x="165" y="82"/>
                  <a:pt x="165" y="77"/>
                </a:cubicBezTo>
                <a:cubicBezTo>
                  <a:pt x="166" y="71"/>
                  <a:pt x="167" y="66"/>
                  <a:pt x="168" y="60"/>
                </a:cubicBezTo>
                <a:cubicBezTo>
                  <a:pt x="168" y="57"/>
                  <a:pt x="168" y="53"/>
                  <a:pt x="168" y="49"/>
                </a:cubicBezTo>
                <a:cubicBezTo>
                  <a:pt x="135" y="49"/>
                  <a:pt x="135" y="49"/>
                  <a:pt x="135" y="49"/>
                </a:cubicBezTo>
                <a:cubicBezTo>
                  <a:pt x="134" y="57"/>
                  <a:pt x="134" y="57"/>
                  <a:pt x="138" y="61"/>
                </a:cubicBezTo>
                <a:cubicBezTo>
                  <a:pt x="142" y="65"/>
                  <a:pt x="142" y="81"/>
                  <a:pt x="137" y="85"/>
                </a:cubicBezTo>
                <a:cubicBezTo>
                  <a:pt x="135" y="86"/>
                  <a:pt x="132" y="87"/>
                  <a:pt x="130" y="87"/>
                </a:cubicBezTo>
                <a:cubicBezTo>
                  <a:pt x="123" y="87"/>
                  <a:pt x="116" y="86"/>
                  <a:pt x="109" y="85"/>
                </a:cubicBezTo>
                <a:cubicBezTo>
                  <a:pt x="103" y="85"/>
                  <a:pt x="100" y="82"/>
                  <a:pt x="101" y="76"/>
                </a:cubicBezTo>
                <a:cubicBezTo>
                  <a:pt x="102" y="71"/>
                  <a:pt x="103" y="66"/>
                  <a:pt x="103" y="60"/>
                </a:cubicBezTo>
                <a:cubicBezTo>
                  <a:pt x="104" y="56"/>
                  <a:pt x="103" y="53"/>
                  <a:pt x="103" y="49"/>
                </a:cubicBezTo>
                <a:cubicBezTo>
                  <a:pt x="72" y="49"/>
                  <a:pt x="72" y="49"/>
                  <a:pt x="72" y="49"/>
                </a:cubicBezTo>
                <a:cubicBezTo>
                  <a:pt x="70" y="54"/>
                  <a:pt x="71" y="58"/>
                  <a:pt x="75" y="61"/>
                </a:cubicBezTo>
                <a:cubicBezTo>
                  <a:pt x="80" y="65"/>
                  <a:pt x="78" y="82"/>
                  <a:pt x="73" y="85"/>
                </a:cubicBezTo>
                <a:cubicBezTo>
                  <a:pt x="71" y="87"/>
                  <a:pt x="67" y="87"/>
                  <a:pt x="65" y="87"/>
                </a:cubicBezTo>
                <a:cubicBezTo>
                  <a:pt x="60" y="87"/>
                  <a:pt x="55" y="86"/>
                  <a:pt x="50" y="86"/>
                </a:cubicBezTo>
                <a:cubicBezTo>
                  <a:pt x="38" y="85"/>
                  <a:pt x="37" y="83"/>
                  <a:pt x="38" y="72"/>
                </a:cubicBezTo>
                <a:cubicBezTo>
                  <a:pt x="40" y="63"/>
                  <a:pt x="42" y="54"/>
                  <a:pt x="39" y="44"/>
                </a:cubicBezTo>
                <a:cubicBezTo>
                  <a:pt x="19" y="44"/>
                  <a:pt x="19" y="44"/>
                  <a:pt x="19" y="44"/>
                </a:cubicBezTo>
                <a:cubicBezTo>
                  <a:pt x="19" y="48"/>
                  <a:pt x="18" y="52"/>
                  <a:pt x="18" y="56"/>
                </a:cubicBezTo>
                <a:cubicBezTo>
                  <a:pt x="18" y="71"/>
                  <a:pt x="19" y="85"/>
                  <a:pt x="18" y="100"/>
                </a:cubicBezTo>
                <a:cubicBezTo>
                  <a:pt x="18" y="114"/>
                  <a:pt x="17" y="129"/>
                  <a:pt x="17" y="144"/>
                </a:cubicBezTo>
                <a:cubicBezTo>
                  <a:pt x="17" y="160"/>
                  <a:pt x="18" y="176"/>
                  <a:pt x="18" y="192"/>
                </a:cubicBezTo>
                <a:cubicBezTo>
                  <a:pt x="18" y="220"/>
                  <a:pt x="15" y="248"/>
                  <a:pt x="15" y="276"/>
                </a:cubicBezTo>
                <a:cubicBezTo>
                  <a:pt x="15" y="322"/>
                  <a:pt x="13" y="369"/>
                  <a:pt x="20" y="415"/>
                </a:cubicBezTo>
                <a:cubicBezTo>
                  <a:pt x="24" y="443"/>
                  <a:pt x="23" y="471"/>
                  <a:pt x="24" y="499"/>
                </a:cubicBezTo>
                <a:cubicBezTo>
                  <a:pt x="25" y="510"/>
                  <a:pt x="25" y="522"/>
                  <a:pt x="24" y="533"/>
                </a:cubicBezTo>
                <a:cubicBezTo>
                  <a:pt x="23" y="569"/>
                  <a:pt x="20" y="604"/>
                  <a:pt x="23" y="640"/>
                </a:cubicBezTo>
                <a:cubicBezTo>
                  <a:pt x="25" y="661"/>
                  <a:pt x="25" y="683"/>
                  <a:pt x="26" y="704"/>
                </a:cubicBezTo>
                <a:cubicBezTo>
                  <a:pt x="27" y="731"/>
                  <a:pt x="27" y="758"/>
                  <a:pt x="29" y="785"/>
                </a:cubicBezTo>
                <a:cubicBezTo>
                  <a:pt x="30" y="804"/>
                  <a:pt x="32" y="822"/>
                  <a:pt x="28" y="841"/>
                </a:cubicBezTo>
                <a:cubicBezTo>
                  <a:pt x="25" y="856"/>
                  <a:pt x="23" y="872"/>
                  <a:pt x="25" y="887"/>
                </a:cubicBezTo>
                <a:cubicBezTo>
                  <a:pt x="26" y="894"/>
                  <a:pt x="25" y="901"/>
                  <a:pt x="24" y="908"/>
                </a:cubicBezTo>
                <a:cubicBezTo>
                  <a:pt x="24" y="911"/>
                  <a:pt x="24" y="914"/>
                  <a:pt x="24" y="919"/>
                </a:cubicBezTo>
                <a:cubicBezTo>
                  <a:pt x="31" y="917"/>
                  <a:pt x="38" y="916"/>
                  <a:pt x="46" y="915"/>
                </a:cubicBezTo>
                <a:cubicBezTo>
                  <a:pt x="40" y="913"/>
                  <a:pt x="36" y="912"/>
                  <a:pt x="33" y="910"/>
                </a:cubicBezTo>
                <a:cubicBezTo>
                  <a:pt x="33" y="909"/>
                  <a:pt x="33" y="909"/>
                  <a:pt x="33" y="908"/>
                </a:cubicBezTo>
                <a:cubicBezTo>
                  <a:pt x="38" y="908"/>
                  <a:pt x="44" y="907"/>
                  <a:pt x="49" y="908"/>
                </a:cubicBezTo>
                <a:cubicBezTo>
                  <a:pt x="68" y="910"/>
                  <a:pt x="86" y="909"/>
                  <a:pt x="104" y="907"/>
                </a:cubicBezTo>
                <a:cubicBezTo>
                  <a:pt x="116" y="906"/>
                  <a:pt x="128" y="905"/>
                  <a:pt x="140" y="906"/>
                </a:cubicBezTo>
                <a:cubicBezTo>
                  <a:pt x="149" y="906"/>
                  <a:pt x="159" y="906"/>
                  <a:pt x="166" y="912"/>
                </a:cubicBezTo>
                <a:cubicBezTo>
                  <a:pt x="132" y="906"/>
                  <a:pt x="100" y="917"/>
                  <a:pt x="66" y="916"/>
                </a:cubicBezTo>
                <a:cubicBezTo>
                  <a:pt x="76" y="919"/>
                  <a:pt x="85" y="921"/>
                  <a:pt x="96" y="921"/>
                </a:cubicBezTo>
                <a:cubicBezTo>
                  <a:pt x="121" y="920"/>
                  <a:pt x="146" y="919"/>
                  <a:pt x="172" y="918"/>
                </a:cubicBezTo>
                <a:cubicBezTo>
                  <a:pt x="177" y="918"/>
                  <a:pt x="183" y="918"/>
                  <a:pt x="190" y="917"/>
                </a:cubicBezTo>
                <a:cubicBezTo>
                  <a:pt x="186" y="915"/>
                  <a:pt x="184" y="913"/>
                  <a:pt x="181" y="911"/>
                </a:cubicBezTo>
                <a:cubicBezTo>
                  <a:pt x="182" y="911"/>
                  <a:pt x="183" y="910"/>
                  <a:pt x="184" y="910"/>
                </a:cubicBezTo>
                <a:cubicBezTo>
                  <a:pt x="221" y="910"/>
                  <a:pt x="258" y="910"/>
                  <a:pt x="296" y="913"/>
                </a:cubicBezTo>
                <a:cubicBezTo>
                  <a:pt x="320" y="916"/>
                  <a:pt x="345" y="917"/>
                  <a:pt x="370" y="914"/>
                </a:cubicBezTo>
                <a:cubicBezTo>
                  <a:pt x="388" y="912"/>
                  <a:pt x="407" y="912"/>
                  <a:pt x="425" y="912"/>
                </a:cubicBezTo>
                <a:cubicBezTo>
                  <a:pt x="445" y="912"/>
                  <a:pt x="466" y="914"/>
                  <a:pt x="486" y="915"/>
                </a:cubicBezTo>
                <a:cubicBezTo>
                  <a:pt x="492" y="915"/>
                  <a:pt x="499" y="916"/>
                  <a:pt x="506" y="917"/>
                </a:cubicBezTo>
                <a:cubicBezTo>
                  <a:pt x="505" y="920"/>
                  <a:pt x="505" y="920"/>
                  <a:pt x="505" y="920"/>
                </a:cubicBezTo>
                <a:cubicBezTo>
                  <a:pt x="460" y="922"/>
                  <a:pt x="414" y="915"/>
                  <a:pt x="368" y="922"/>
                </a:cubicBezTo>
                <a:cubicBezTo>
                  <a:pt x="406" y="924"/>
                  <a:pt x="444" y="926"/>
                  <a:pt x="483" y="927"/>
                </a:cubicBezTo>
                <a:cubicBezTo>
                  <a:pt x="492" y="927"/>
                  <a:pt x="502" y="927"/>
                  <a:pt x="512" y="927"/>
                </a:cubicBezTo>
                <a:cubicBezTo>
                  <a:pt x="526" y="927"/>
                  <a:pt x="540" y="927"/>
                  <a:pt x="553" y="927"/>
                </a:cubicBezTo>
                <a:cubicBezTo>
                  <a:pt x="569" y="927"/>
                  <a:pt x="585" y="928"/>
                  <a:pt x="601" y="928"/>
                </a:cubicBezTo>
                <a:cubicBezTo>
                  <a:pt x="631" y="928"/>
                  <a:pt x="662" y="927"/>
                  <a:pt x="692" y="926"/>
                </a:cubicBezTo>
                <a:cubicBezTo>
                  <a:pt x="696" y="926"/>
                  <a:pt x="699" y="926"/>
                  <a:pt x="704" y="926"/>
                </a:cubicBezTo>
                <a:cubicBezTo>
                  <a:pt x="703" y="920"/>
                  <a:pt x="705" y="914"/>
                  <a:pt x="702" y="912"/>
                </a:cubicBezTo>
                <a:cubicBezTo>
                  <a:pt x="696" y="906"/>
                  <a:pt x="697" y="900"/>
                  <a:pt x="697" y="894"/>
                </a:cubicBezTo>
                <a:cubicBezTo>
                  <a:pt x="697" y="888"/>
                  <a:pt x="698" y="881"/>
                  <a:pt x="698" y="875"/>
                </a:cubicBezTo>
                <a:cubicBezTo>
                  <a:pt x="698" y="869"/>
                  <a:pt x="697" y="863"/>
                  <a:pt x="697" y="857"/>
                </a:cubicBezTo>
                <a:cubicBezTo>
                  <a:pt x="695" y="878"/>
                  <a:pt x="698" y="901"/>
                  <a:pt x="691" y="921"/>
                </a:cubicBezTo>
                <a:cubicBezTo>
                  <a:pt x="685" y="920"/>
                  <a:pt x="681" y="918"/>
                  <a:pt x="677" y="918"/>
                </a:cubicBezTo>
                <a:cubicBezTo>
                  <a:pt x="670" y="919"/>
                  <a:pt x="664" y="920"/>
                  <a:pt x="657" y="921"/>
                </a:cubicBezTo>
                <a:cubicBezTo>
                  <a:pt x="646" y="922"/>
                  <a:pt x="634" y="925"/>
                  <a:pt x="624" y="923"/>
                </a:cubicBezTo>
                <a:cubicBezTo>
                  <a:pt x="610" y="921"/>
                  <a:pt x="597" y="922"/>
                  <a:pt x="584" y="921"/>
                </a:cubicBezTo>
                <a:cubicBezTo>
                  <a:pt x="579" y="921"/>
                  <a:pt x="573" y="922"/>
                  <a:pt x="567" y="921"/>
                </a:cubicBezTo>
                <a:cubicBezTo>
                  <a:pt x="565" y="921"/>
                  <a:pt x="563" y="919"/>
                  <a:pt x="560" y="919"/>
                </a:cubicBezTo>
                <a:cubicBezTo>
                  <a:pt x="564" y="917"/>
                  <a:pt x="567" y="917"/>
                  <a:pt x="570" y="917"/>
                </a:cubicBezTo>
                <a:cubicBezTo>
                  <a:pt x="581" y="917"/>
                  <a:pt x="593" y="916"/>
                  <a:pt x="604" y="917"/>
                </a:cubicBezTo>
                <a:cubicBezTo>
                  <a:pt x="615" y="917"/>
                  <a:pt x="626" y="911"/>
                  <a:pt x="637" y="918"/>
                </a:cubicBezTo>
                <a:cubicBezTo>
                  <a:pt x="653" y="915"/>
                  <a:pt x="669" y="912"/>
                  <a:pt x="685" y="909"/>
                </a:cubicBezTo>
                <a:moveTo>
                  <a:pt x="498" y="12"/>
                </a:moveTo>
                <a:cubicBezTo>
                  <a:pt x="497" y="17"/>
                  <a:pt x="496" y="22"/>
                  <a:pt x="496" y="27"/>
                </a:cubicBezTo>
                <a:cubicBezTo>
                  <a:pt x="495" y="41"/>
                  <a:pt x="495" y="55"/>
                  <a:pt x="495" y="69"/>
                </a:cubicBezTo>
                <a:cubicBezTo>
                  <a:pt x="495" y="72"/>
                  <a:pt x="496" y="75"/>
                  <a:pt x="501" y="75"/>
                </a:cubicBezTo>
                <a:cubicBezTo>
                  <a:pt x="506" y="75"/>
                  <a:pt x="509" y="73"/>
                  <a:pt x="511" y="69"/>
                </a:cubicBezTo>
                <a:cubicBezTo>
                  <a:pt x="511" y="68"/>
                  <a:pt x="511" y="66"/>
                  <a:pt x="511" y="65"/>
                </a:cubicBezTo>
                <a:cubicBezTo>
                  <a:pt x="510" y="54"/>
                  <a:pt x="510" y="43"/>
                  <a:pt x="509" y="32"/>
                </a:cubicBezTo>
                <a:cubicBezTo>
                  <a:pt x="509" y="25"/>
                  <a:pt x="508" y="19"/>
                  <a:pt x="508" y="12"/>
                </a:cubicBezTo>
                <a:lnTo>
                  <a:pt x="498" y="12"/>
                </a:lnTo>
                <a:close/>
                <a:moveTo>
                  <a:pt x="374" y="13"/>
                </a:moveTo>
                <a:cubicBezTo>
                  <a:pt x="373" y="18"/>
                  <a:pt x="373" y="22"/>
                  <a:pt x="372" y="27"/>
                </a:cubicBezTo>
                <a:cubicBezTo>
                  <a:pt x="372" y="41"/>
                  <a:pt x="371" y="54"/>
                  <a:pt x="371" y="68"/>
                </a:cubicBezTo>
                <a:cubicBezTo>
                  <a:pt x="371" y="72"/>
                  <a:pt x="372" y="75"/>
                  <a:pt x="377" y="75"/>
                </a:cubicBezTo>
                <a:cubicBezTo>
                  <a:pt x="382" y="76"/>
                  <a:pt x="386" y="73"/>
                  <a:pt x="387" y="69"/>
                </a:cubicBezTo>
                <a:cubicBezTo>
                  <a:pt x="387" y="67"/>
                  <a:pt x="387" y="66"/>
                  <a:pt x="387" y="64"/>
                </a:cubicBezTo>
                <a:cubicBezTo>
                  <a:pt x="386" y="56"/>
                  <a:pt x="386" y="47"/>
                  <a:pt x="385" y="39"/>
                </a:cubicBezTo>
                <a:cubicBezTo>
                  <a:pt x="385" y="31"/>
                  <a:pt x="385" y="24"/>
                  <a:pt x="384" y="17"/>
                </a:cubicBezTo>
                <a:cubicBezTo>
                  <a:pt x="384" y="12"/>
                  <a:pt x="381" y="10"/>
                  <a:pt x="374" y="13"/>
                </a:cubicBezTo>
                <a:moveTo>
                  <a:pt x="180" y="13"/>
                </a:moveTo>
                <a:cubicBezTo>
                  <a:pt x="179" y="31"/>
                  <a:pt x="178" y="49"/>
                  <a:pt x="177" y="68"/>
                </a:cubicBezTo>
                <a:cubicBezTo>
                  <a:pt x="177" y="71"/>
                  <a:pt x="178" y="75"/>
                  <a:pt x="184" y="75"/>
                </a:cubicBezTo>
                <a:cubicBezTo>
                  <a:pt x="189" y="76"/>
                  <a:pt x="193" y="72"/>
                  <a:pt x="194" y="67"/>
                </a:cubicBezTo>
                <a:cubicBezTo>
                  <a:pt x="194" y="66"/>
                  <a:pt x="194" y="66"/>
                  <a:pt x="194" y="65"/>
                </a:cubicBezTo>
                <a:cubicBezTo>
                  <a:pt x="193" y="54"/>
                  <a:pt x="193" y="43"/>
                  <a:pt x="192" y="33"/>
                </a:cubicBezTo>
                <a:cubicBezTo>
                  <a:pt x="192" y="27"/>
                  <a:pt x="191" y="22"/>
                  <a:pt x="191" y="17"/>
                </a:cubicBezTo>
                <a:cubicBezTo>
                  <a:pt x="191" y="12"/>
                  <a:pt x="187" y="11"/>
                  <a:pt x="180" y="13"/>
                </a:cubicBezTo>
                <a:moveTo>
                  <a:pt x="116" y="13"/>
                </a:moveTo>
                <a:cubicBezTo>
                  <a:pt x="115" y="27"/>
                  <a:pt x="114" y="42"/>
                  <a:pt x="113" y="56"/>
                </a:cubicBezTo>
                <a:cubicBezTo>
                  <a:pt x="113" y="60"/>
                  <a:pt x="112" y="65"/>
                  <a:pt x="113" y="69"/>
                </a:cubicBezTo>
                <a:cubicBezTo>
                  <a:pt x="114" y="71"/>
                  <a:pt x="117" y="75"/>
                  <a:pt x="119" y="75"/>
                </a:cubicBezTo>
                <a:cubicBezTo>
                  <a:pt x="122" y="75"/>
                  <a:pt x="126" y="73"/>
                  <a:pt x="128" y="71"/>
                </a:cubicBezTo>
                <a:cubicBezTo>
                  <a:pt x="129" y="70"/>
                  <a:pt x="129" y="67"/>
                  <a:pt x="129" y="65"/>
                </a:cubicBezTo>
                <a:cubicBezTo>
                  <a:pt x="129" y="55"/>
                  <a:pt x="128" y="45"/>
                  <a:pt x="128" y="35"/>
                </a:cubicBezTo>
                <a:cubicBezTo>
                  <a:pt x="127" y="29"/>
                  <a:pt x="127" y="23"/>
                  <a:pt x="127" y="17"/>
                </a:cubicBezTo>
                <a:cubicBezTo>
                  <a:pt x="126" y="12"/>
                  <a:pt x="123" y="10"/>
                  <a:pt x="116" y="13"/>
                </a:cubicBezTo>
                <a:moveTo>
                  <a:pt x="554" y="13"/>
                </a:moveTo>
                <a:cubicBezTo>
                  <a:pt x="555" y="22"/>
                  <a:pt x="549" y="32"/>
                  <a:pt x="555" y="41"/>
                </a:cubicBezTo>
                <a:cubicBezTo>
                  <a:pt x="556" y="42"/>
                  <a:pt x="555" y="44"/>
                  <a:pt x="555" y="45"/>
                </a:cubicBezTo>
                <a:cubicBezTo>
                  <a:pt x="548" y="53"/>
                  <a:pt x="552" y="62"/>
                  <a:pt x="552" y="70"/>
                </a:cubicBezTo>
                <a:cubicBezTo>
                  <a:pt x="552" y="75"/>
                  <a:pt x="557" y="76"/>
                  <a:pt x="562" y="75"/>
                </a:cubicBezTo>
                <a:cubicBezTo>
                  <a:pt x="567" y="73"/>
                  <a:pt x="568" y="69"/>
                  <a:pt x="567" y="65"/>
                </a:cubicBezTo>
                <a:cubicBezTo>
                  <a:pt x="567" y="55"/>
                  <a:pt x="566" y="45"/>
                  <a:pt x="566" y="35"/>
                </a:cubicBezTo>
                <a:cubicBezTo>
                  <a:pt x="565" y="29"/>
                  <a:pt x="565" y="23"/>
                  <a:pt x="565" y="17"/>
                </a:cubicBezTo>
                <a:cubicBezTo>
                  <a:pt x="565" y="12"/>
                  <a:pt x="561" y="10"/>
                  <a:pt x="554" y="13"/>
                </a:cubicBezTo>
                <a:moveTo>
                  <a:pt x="444" y="12"/>
                </a:moveTo>
                <a:cubicBezTo>
                  <a:pt x="437" y="11"/>
                  <a:pt x="434" y="13"/>
                  <a:pt x="434" y="17"/>
                </a:cubicBezTo>
                <a:cubicBezTo>
                  <a:pt x="433" y="34"/>
                  <a:pt x="432" y="51"/>
                  <a:pt x="432" y="68"/>
                </a:cubicBezTo>
                <a:cubicBezTo>
                  <a:pt x="431" y="72"/>
                  <a:pt x="433" y="75"/>
                  <a:pt x="439" y="75"/>
                </a:cubicBezTo>
                <a:cubicBezTo>
                  <a:pt x="444" y="75"/>
                  <a:pt x="447" y="73"/>
                  <a:pt x="447" y="68"/>
                </a:cubicBezTo>
                <a:cubicBezTo>
                  <a:pt x="447" y="63"/>
                  <a:pt x="447" y="58"/>
                  <a:pt x="446" y="53"/>
                </a:cubicBezTo>
                <a:cubicBezTo>
                  <a:pt x="446" y="39"/>
                  <a:pt x="445" y="26"/>
                  <a:pt x="444" y="12"/>
                </a:cubicBezTo>
                <a:moveTo>
                  <a:pt x="320" y="12"/>
                </a:moveTo>
                <a:cubicBezTo>
                  <a:pt x="311" y="12"/>
                  <a:pt x="310" y="12"/>
                  <a:pt x="310" y="19"/>
                </a:cubicBezTo>
                <a:cubicBezTo>
                  <a:pt x="309" y="32"/>
                  <a:pt x="308" y="45"/>
                  <a:pt x="308" y="59"/>
                </a:cubicBezTo>
                <a:cubicBezTo>
                  <a:pt x="308" y="62"/>
                  <a:pt x="307" y="66"/>
                  <a:pt x="308" y="69"/>
                </a:cubicBezTo>
                <a:cubicBezTo>
                  <a:pt x="309" y="72"/>
                  <a:pt x="312" y="75"/>
                  <a:pt x="314" y="75"/>
                </a:cubicBezTo>
                <a:cubicBezTo>
                  <a:pt x="319" y="76"/>
                  <a:pt x="323" y="74"/>
                  <a:pt x="323" y="69"/>
                </a:cubicBezTo>
                <a:cubicBezTo>
                  <a:pt x="324" y="67"/>
                  <a:pt x="323" y="65"/>
                  <a:pt x="323" y="63"/>
                </a:cubicBezTo>
                <a:cubicBezTo>
                  <a:pt x="323" y="53"/>
                  <a:pt x="323" y="44"/>
                  <a:pt x="322" y="35"/>
                </a:cubicBezTo>
                <a:cubicBezTo>
                  <a:pt x="322" y="27"/>
                  <a:pt x="321" y="20"/>
                  <a:pt x="320" y="12"/>
                </a:cubicBezTo>
                <a:moveTo>
                  <a:pt x="254" y="13"/>
                </a:moveTo>
                <a:cubicBezTo>
                  <a:pt x="246" y="10"/>
                  <a:pt x="243" y="13"/>
                  <a:pt x="243" y="17"/>
                </a:cubicBezTo>
                <a:cubicBezTo>
                  <a:pt x="242" y="34"/>
                  <a:pt x="241" y="51"/>
                  <a:pt x="241" y="68"/>
                </a:cubicBezTo>
                <a:cubicBezTo>
                  <a:pt x="241" y="72"/>
                  <a:pt x="242" y="75"/>
                  <a:pt x="248" y="75"/>
                </a:cubicBezTo>
                <a:cubicBezTo>
                  <a:pt x="253" y="75"/>
                  <a:pt x="257" y="73"/>
                  <a:pt x="256" y="68"/>
                </a:cubicBezTo>
                <a:cubicBezTo>
                  <a:pt x="256" y="63"/>
                  <a:pt x="256" y="58"/>
                  <a:pt x="256" y="53"/>
                </a:cubicBezTo>
                <a:cubicBezTo>
                  <a:pt x="255" y="39"/>
                  <a:pt x="254" y="26"/>
                  <a:pt x="254" y="13"/>
                </a:cubicBezTo>
                <a:moveTo>
                  <a:pt x="63" y="13"/>
                </a:moveTo>
                <a:cubicBezTo>
                  <a:pt x="55" y="10"/>
                  <a:pt x="52" y="13"/>
                  <a:pt x="52" y="18"/>
                </a:cubicBezTo>
                <a:cubicBezTo>
                  <a:pt x="51" y="35"/>
                  <a:pt x="51" y="51"/>
                  <a:pt x="50" y="68"/>
                </a:cubicBezTo>
                <a:cubicBezTo>
                  <a:pt x="50" y="71"/>
                  <a:pt x="51" y="75"/>
                  <a:pt x="57" y="75"/>
                </a:cubicBezTo>
                <a:cubicBezTo>
                  <a:pt x="62" y="75"/>
                  <a:pt x="66" y="72"/>
                  <a:pt x="66" y="67"/>
                </a:cubicBezTo>
                <a:cubicBezTo>
                  <a:pt x="65" y="49"/>
                  <a:pt x="64" y="31"/>
                  <a:pt x="63" y="13"/>
                </a:cubicBezTo>
                <a:moveTo>
                  <a:pt x="627" y="13"/>
                </a:moveTo>
                <a:cubicBezTo>
                  <a:pt x="619" y="10"/>
                  <a:pt x="617" y="14"/>
                  <a:pt x="617" y="19"/>
                </a:cubicBezTo>
                <a:cubicBezTo>
                  <a:pt x="616" y="32"/>
                  <a:pt x="615" y="45"/>
                  <a:pt x="614" y="59"/>
                </a:cubicBezTo>
                <a:cubicBezTo>
                  <a:pt x="614" y="62"/>
                  <a:pt x="614" y="66"/>
                  <a:pt x="615" y="69"/>
                </a:cubicBezTo>
                <a:cubicBezTo>
                  <a:pt x="616" y="72"/>
                  <a:pt x="619" y="75"/>
                  <a:pt x="621" y="75"/>
                </a:cubicBezTo>
                <a:cubicBezTo>
                  <a:pt x="626" y="76"/>
                  <a:pt x="630" y="74"/>
                  <a:pt x="630" y="69"/>
                </a:cubicBezTo>
                <a:cubicBezTo>
                  <a:pt x="630" y="67"/>
                  <a:pt x="630" y="65"/>
                  <a:pt x="630" y="63"/>
                </a:cubicBezTo>
                <a:cubicBezTo>
                  <a:pt x="630" y="53"/>
                  <a:pt x="629" y="44"/>
                  <a:pt x="629" y="35"/>
                </a:cubicBezTo>
                <a:cubicBezTo>
                  <a:pt x="628" y="27"/>
                  <a:pt x="628" y="20"/>
                  <a:pt x="627" y="13"/>
                </a:cubicBezTo>
                <a:moveTo>
                  <a:pt x="332" y="922"/>
                </a:moveTo>
                <a:cubicBezTo>
                  <a:pt x="304" y="920"/>
                  <a:pt x="277" y="918"/>
                  <a:pt x="249" y="916"/>
                </a:cubicBezTo>
                <a:cubicBezTo>
                  <a:pt x="276" y="924"/>
                  <a:pt x="304" y="923"/>
                  <a:pt x="332" y="922"/>
                </a:cubicBezTo>
              </a:path>
            </a:pathLst>
          </a:custGeom>
          <a:solidFill>
            <a:srgbClr val="494949"/>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文本框 58">
            <a:extLst>
              <a:ext uri="{FF2B5EF4-FFF2-40B4-BE49-F238E27FC236}">
                <a16:creationId xmlns:a16="http://schemas.microsoft.com/office/drawing/2014/main" xmlns="" id="{74900E34-7591-4DA0-9E16-DF4E92A92BD9}"/>
              </a:ext>
            </a:extLst>
          </p:cNvPr>
          <p:cNvSpPr txBox="1"/>
          <p:nvPr/>
        </p:nvSpPr>
        <p:spPr>
          <a:xfrm>
            <a:off x="7460336" y="3044270"/>
            <a:ext cx="2692400" cy="2469587"/>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p>
        </p:txBody>
      </p:sp>
    </p:spTree>
    <p:extLst>
      <p:ext uri="{BB962C8B-B14F-4D97-AF65-F5344CB8AC3E}">
        <p14:creationId xmlns:p14="http://schemas.microsoft.com/office/powerpoint/2010/main" val="376594634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5FEBD35D-DB73-4FD5-BFEC-8EAF9A9711F5}"/>
              </a:ext>
            </a:extLst>
          </p:cNvPr>
          <p:cNvGrpSpPr>
            <a:grpSpLocks noChangeAspect="1"/>
          </p:cNvGrpSpPr>
          <p:nvPr/>
        </p:nvGrpSpPr>
        <p:grpSpPr bwMode="auto">
          <a:xfrm>
            <a:off x="4953598" y="205853"/>
            <a:ext cx="2291156" cy="981924"/>
            <a:chOff x="3002" y="1801"/>
            <a:chExt cx="1680" cy="720"/>
          </a:xfrm>
        </p:grpSpPr>
        <p:sp>
          <p:nvSpPr>
            <p:cNvPr id="7" name="Freeform 5">
              <a:extLst>
                <a:ext uri="{FF2B5EF4-FFF2-40B4-BE49-F238E27FC236}">
                  <a16:creationId xmlns:a16="http://schemas.microsoft.com/office/drawing/2014/main" xmlns="" id="{72657811-3B13-42B4-B6A8-2BD587B5C87C}"/>
                </a:ext>
              </a:extLst>
            </p:cNvPr>
            <p:cNvSpPr>
              <a:spLocks/>
            </p:cNvSpPr>
            <p:nvPr/>
          </p:nvSpPr>
          <p:spPr bwMode="auto">
            <a:xfrm>
              <a:off x="3002" y="1801"/>
              <a:ext cx="1680" cy="165"/>
            </a:xfrm>
            <a:custGeom>
              <a:avLst/>
              <a:gdLst>
                <a:gd name="T0" fmla="*/ 0 w 801"/>
                <a:gd name="T1" fmla="*/ 78 h 78"/>
                <a:gd name="T2" fmla="*/ 297 w 801"/>
                <a:gd name="T3" fmla="*/ 54 h 78"/>
                <a:gd name="T4" fmla="*/ 368 w 801"/>
                <a:gd name="T5" fmla="*/ 66 h 78"/>
                <a:gd name="T6" fmla="*/ 354 w 801"/>
                <a:gd name="T7" fmla="*/ 56 h 78"/>
                <a:gd name="T8" fmla="*/ 340 w 801"/>
                <a:gd name="T9" fmla="*/ 39 h 78"/>
                <a:gd name="T10" fmla="*/ 342 w 801"/>
                <a:gd name="T11" fmla="*/ 30 h 78"/>
                <a:gd name="T12" fmla="*/ 353 w 801"/>
                <a:gd name="T13" fmla="*/ 26 h 78"/>
                <a:gd name="T14" fmla="*/ 372 w 801"/>
                <a:gd name="T15" fmla="*/ 32 h 78"/>
                <a:gd name="T16" fmla="*/ 385 w 801"/>
                <a:gd name="T17" fmla="*/ 47 h 78"/>
                <a:gd name="T18" fmla="*/ 389 w 801"/>
                <a:gd name="T19" fmla="*/ 14 h 78"/>
                <a:gd name="T20" fmla="*/ 402 w 801"/>
                <a:gd name="T21" fmla="*/ 1 h 78"/>
                <a:gd name="T22" fmla="*/ 412 w 801"/>
                <a:gd name="T23" fmla="*/ 0 h 78"/>
                <a:gd name="T24" fmla="*/ 415 w 801"/>
                <a:gd name="T25" fmla="*/ 1 h 78"/>
                <a:gd name="T26" fmla="*/ 417 w 801"/>
                <a:gd name="T27" fmla="*/ 4 h 78"/>
                <a:gd name="T28" fmla="*/ 423 w 801"/>
                <a:gd name="T29" fmla="*/ 25 h 78"/>
                <a:gd name="T30" fmla="*/ 420 w 801"/>
                <a:gd name="T31" fmla="*/ 47 h 78"/>
                <a:gd name="T32" fmla="*/ 439 w 801"/>
                <a:gd name="T33" fmla="*/ 21 h 78"/>
                <a:gd name="T34" fmla="*/ 451 w 801"/>
                <a:gd name="T35" fmla="*/ 21 h 78"/>
                <a:gd name="T36" fmla="*/ 439 w 801"/>
                <a:gd name="T37" fmla="*/ 66 h 78"/>
                <a:gd name="T38" fmla="*/ 509 w 801"/>
                <a:gd name="T39" fmla="*/ 54 h 78"/>
                <a:gd name="T40" fmla="*/ 801 w 801"/>
                <a:gd name="T41"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1" h="78">
                  <a:moveTo>
                    <a:pt x="0" y="78"/>
                  </a:moveTo>
                  <a:cubicBezTo>
                    <a:pt x="160" y="75"/>
                    <a:pt x="139" y="20"/>
                    <a:pt x="297" y="54"/>
                  </a:cubicBezTo>
                  <a:cubicBezTo>
                    <a:pt x="354" y="67"/>
                    <a:pt x="368" y="66"/>
                    <a:pt x="368" y="66"/>
                  </a:cubicBezTo>
                  <a:cubicBezTo>
                    <a:pt x="365" y="64"/>
                    <a:pt x="357" y="58"/>
                    <a:pt x="354" y="56"/>
                  </a:cubicBezTo>
                  <a:cubicBezTo>
                    <a:pt x="348" y="51"/>
                    <a:pt x="342" y="46"/>
                    <a:pt x="340" y="39"/>
                  </a:cubicBezTo>
                  <a:cubicBezTo>
                    <a:pt x="340" y="36"/>
                    <a:pt x="340" y="32"/>
                    <a:pt x="342" y="30"/>
                  </a:cubicBezTo>
                  <a:cubicBezTo>
                    <a:pt x="345" y="28"/>
                    <a:pt x="350" y="26"/>
                    <a:pt x="353" y="26"/>
                  </a:cubicBezTo>
                  <a:cubicBezTo>
                    <a:pt x="360" y="26"/>
                    <a:pt x="366" y="29"/>
                    <a:pt x="372" y="32"/>
                  </a:cubicBezTo>
                  <a:cubicBezTo>
                    <a:pt x="378" y="35"/>
                    <a:pt x="383" y="40"/>
                    <a:pt x="385" y="47"/>
                  </a:cubicBezTo>
                  <a:cubicBezTo>
                    <a:pt x="385" y="35"/>
                    <a:pt x="385" y="24"/>
                    <a:pt x="389" y="14"/>
                  </a:cubicBezTo>
                  <a:cubicBezTo>
                    <a:pt x="392" y="8"/>
                    <a:pt x="396" y="3"/>
                    <a:pt x="402" y="1"/>
                  </a:cubicBezTo>
                  <a:cubicBezTo>
                    <a:pt x="405" y="0"/>
                    <a:pt x="408" y="0"/>
                    <a:pt x="412" y="0"/>
                  </a:cubicBezTo>
                  <a:cubicBezTo>
                    <a:pt x="413" y="1"/>
                    <a:pt x="414" y="1"/>
                    <a:pt x="415" y="1"/>
                  </a:cubicBezTo>
                  <a:cubicBezTo>
                    <a:pt x="416" y="2"/>
                    <a:pt x="417" y="3"/>
                    <a:pt x="417" y="4"/>
                  </a:cubicBezTo>
                  <a:cubicBezTo>
                    <a:pt x="421" y="10"/>
                    <a:pt x="423" y="18"/>
                    <a:pt x="423" y="25"/>
                  </a:cubicBezTo>
                  <a:cubicBezTo>
                    <a:pt x="423" y="33"/>
                    <a:pt x="421" y="40"/>
                    <a:pt x="420" y="47"/>
                  </a:cubicBezTo>
                  <a:cubicBezTo>
                    <a:pt x="421" y="36"/>
                    <a:pt x="429" y="26"/>
                    <a:pt x="439" y="21"/>
                  </a:cubicBezTo>
                  <a:cubicBezTo>
                    <a:pt x="443" y="20"/>
                    <a:pt x="448" y="19"/>
                    <a:pt x="451" y="21"/>
                  </a:cubicBezTo>
                  <a:cubicBezTo>
                    <a:pt x="458" y="25"/>
                    <a:pt x="461" y="47"/>
                    <a:pt x="439" y="66"/>
                  </a:cubicBezTo>
                  <a:cubicBezTo>
                    <a:pt x="439" y="66"/>
                    <a:pt x="448" y="72"/>
                    <a:pt x="509" y="54"/>
                  </a:cubicBezTo>
                  <a:cubicBezTo>
                    <a:pt x="618" y="20"/>
                    <a:pt x="683" y="77"/>
                    <a:pt x="801" y="75"/>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xmlns="" id="{E318903E-9C46-46A7-9392-2A8BC78E1A7D}"/>
                </a:ext>
              </a:extLst>
            </p:cNvPr>
            <p:cNvSpPr>
              <a:spLocks/>
            </p:cNvSpPr>
            <p:nvPr/>
          </p:nvSpPr>
          <p:spPr bwMode="auto">
            <a:xfrm>
              <a:off x="3963" y="2517"/>
              <a:ext cx="598" cy="4"/>
            </a:xfrm>
            <a:custGeom>
              <a:avLst/>
              <a:gdLst>
                <a:gd name="T0" fmla="*/ 0 w 285"/>
                <a:gd name="T1" fmla="*/ 1 h 2"/>
                <a:gd name="T2" fmla="*/ 285 w 285"/>
                <a:gd name="T3" fmla="*/ 0 h 2"/>
              </a:gdLst>
              <a:ahLst/>
              <a:cxnLst>
                <a:cxn ang="0">
                  <a:pos x="T0" y="T1"/>
                </a:cxn>
                <a:cxn ang="0">
                  <a:pos x="T2" y="T3"/>
                </a:cxn>
              </a:cxnLst>
              <a:rect l="0" t="0" r="r" b="b"/>
              <a:pathLst>
                <a:path w="285" h="2">
                  <a:moveTo>
                    <a:pt x="0" y="1"/>
                  </a:moveTo>
                  <a:cubicBezTo>
                    <a:pt x="95" y="2"/>
                    <a:pt x="190" y="1"/>
                    <a:pt x="285" y="0"/>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08DC3D5C-F388-450D-BDE5-608852CE2EEF}"/>
                </a:ext>
              </a:extLst>
            </p:cNvPr>
            <p:cNvSpPr>
              <a:spLocks/>
            </p:cNvSpPr>
            <p:nvPr/>
          </p:nvSpPr>
          <p:spPr bwMode="auto">
            <a:xfrm>
              <a:off x="3153" y="2509"/>
              <a:ext cx="558" cy="8"/>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noFill/>
            <a:ln w="41275" cap="rnd">
              <a:solidFill>
                <a:srgbClr val="49494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 name="图片 10" descr="图片包含 蛋糕&#10;&#10;已生成极高可信度的说明">
            <a:extLst>
              <a:ext uri="{FF2B5EF4-FFF2-40B4-BE49-F238E27FC236}">
                <a16:creationId xmlns:a16="http://schemas.microsoft.com/office/drawing/2014/main" xmlns="" id="{07C9E390-6F6A-47CB-B604-113501AA3F6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4648675" y="430877"/>
            <a:ext cx="391025" cy="769144"/>
          </a:xfrm>
          <a:prstGeom prst="rect">
            <a:avLst/>
          </a:prstGeom>
        </p:spPr>
      </p:pic>
      <p:pic>
        <p:nvPicPr>
          <p:cNvPr id="12" name="图片 11" descr="图片包含 蛋糕&#10;&#10;已生成极高可信度的说明">
            <a:extLst>
              <a:ext uri="{FF2B5EF4-FFF2-40B4-BE49-F238E27FC236}">
                <a16:creationId xmlns:a16="http://schemas.microsoft.com/office/drawing/2014/main" xmlns="" id="{372B9CB7-954A-4A1D-81DD-A8AD0E3FC0D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flipH="1">
            <a:off x="7152301" y="430877"/>
            <a:ext cx="391025" cy="769144"/>
          </a:xfrm>
          <a:prstGeom prst="rect">
            <a:avLst/>
          </a:prstGeom>
        </p:spPr>
      </p:pic>
      <p:sp>
        <p:nvSpPr>
          <p:cNvPr id="14" name="TextBox 76">
            <a:extLst>
              <a:ext uri="{FF2B5EF4-FFF2-40B4-BE49-F238E27FC236}">
                <a16:creationId xmlns:a16="http://schemas.microsoft.com/office/drawing/2014/main" xmlns="" id="{A06590DE-031E-402C-939B-389DCFF140C3}"/>
              </a:ext>
            </a:extLst>
          </p:cNvPr>
          <p:cNvSpPr txBox="1"/>
          <p:nvPr/>
        </p:nvSpPr>
        <p:spPr>
          <a:xfrm>
            <a:off x="5388114" y="463028"/>
            <a:ext cx="1415772" cy="461665"/>
          </a:xfrm>
          <a:prstGeom prst="rect">
            <a:avLst/>
          </a:prstGeom>
          <a:noFill/>
        </p:spPr>
        <p:txBody>
          <a:bodyPr wrap="none" rtlCol="0">
            <a:spAutoFit/>
          </a:bodyPr>
          <a:lstStyle/>
          <a:p>
            <a:pPr algn="ctr"/>
            <a:r>
              <a:rPr lang="zh-CN" altLang="en-US" sz="2400" dirty="0">
                <a:solidFill>
                  <a:srgbClr val="1BA271"/>
                </a:solidFill>
                <a:latin typeface="方正卡通简体" panose="03000509000000000000" pitchFamily="65" charset="-122"/>
                <a:ea typeface="方正卡通简体" panose="03000509000000000000" pitchFamily="65" charset="-122"/>
              </a:rPr>
              <a:t>您的标题</a:t>
            </a:r>
          </a:p>
        </p:txBody>
      </p:sp>
      <p:sp>
        <p:nvSpPr>
          <p:cNvPr id="15" name="文本框 14">
            <a:extLst>
              <a:ext uri="{FF2B5EF4-FFF2-40B4-BE49-F238E27FC236}">
                <a16:creationId xmlns:a16="http://schemas.microsoft.com/office/drawing/2014/main" xmlns="" id="{F6C80AE3-7345-42F1-8A24-EEDF2F9E5344}"/>
              </a:ext>
            </a:extLst>
          </p:cNvPr>
          <p:cNvSpPr txBox="1"/>
          <p:nvPr/>
        </p:nvSpPr>
        <p:spPr>
          <a:xfrm>
            <a:off x="5112265" y="870568"/>
            <a:ext cx="1967470" cy="302390"/>
          </a:xfrm>
          <a:prstGeom prst="rect">
            <a:avLst/>
          </a:prstGeom>
          <a:noFill/>
        </p:spPr>
        <p:txBody>
          <a:bodyPr wrap="square" rtlCol="0">
            <a:spAutoFit/>
          </a:bodyPr>
          <a:lstStyle/>
          <a:p>
            <a:pPr algn="ctr">
              <a:lnSpc>
                <a:spcPct val="130000"/>
              </a:lnSpc>
            </a:pPr>
            <a:r>
              <a:rPr lang="en-US" altLang="zh-CN" sz="1050" dirty="0">
                <a:solidFill>
                  <a:srgbClr val="515161"/>
                </a:solidFill>
                <a:latin typeface="微软雅黑" panose="020B0503020204020204" pitchFamily="34" charset="-122"/>
                <a:ea typeface="微软雅黑" panose="020B0503020204020204" pitchFamily="34" charset="-122"/>
              </a:rPr>
              <a:t>PERSONAL INFORMATION</a:t>
            </a:r>
          </a:p>
        </p:txBody>
      </p:sp>
      <p:pic>
        <p:nvPicPr>
          <p:cNvPr id="17" name="图片 16">
            <a:extLst>
              <a:ext uri="{FF2B5EF4-FFF2-40B4-BE49-F238E27FC236}">
                <a16:creationId xmlns:a16="http://schemas.microsoft.com/office/drawing/2014/main" xmlns="" id="{0EC40D4F-3D00-4F1F-9282-0CA5EB610FFF}"/>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990592" y="1136522"/>
            <a:ext cx="252516" cy="310470"/>
          </a:xfrm>
          <a:prstGeom prst="rect">
            <a:avLst/>
          </a:prstGeom>
        </p:spPr>
      </p:pic>
      <p:grpSp>
        <p:nvGrpSpPr>
          <p:cNvPr id="13" name="组合 12">
            <a:extLst>
              <a:ext uri="{FF2B5EF4-FFF2-40B4-BE49-F238E27FC236}">
                <a16:creationId xmlns:a16="http://schemas.microsoft.com/office/drawing/2014/main" xmlns="" id="{B56CB5A6-24CA-4185-877E-513BFEDEB497}"/>
              </a:ext>
            </a:extLst>
          </p:cNvPr>
          <p:cNvGrpSpPr/>
          <p:nvPr/>
        </p:nvGrpSpPr>
        <p:grpSpPr>
          <a:xfrm>
            <a:off x="2111122" y="2510620"/>
            <a:ext cx="3466718" cy="1181862"/>
            <a:chOff x="1938403" y="1995392"/>
            <a:chExt cx="3466718" cy="1181862"/>
          </a:xfrm>
        </p:grpSpPr>
        <p:sp>
          <p:nvSpPr>
            <p:cNvPr id="16" name="TextBox 76">
              <a:extLst>
                <a:ext uri="{FF2B5EF4-FFF2-40B4-BE49-F238E27FC236}">
                  <a16:creationId xmlns:a16="http://schemas.microsoft.com/office/drawing/2014/main" xmlns="" id="{3D40A7AC-57F7-4BA6-82D9-3D903A1353C6}"/>
                </a:ext>
              </a:extLst>
            </p:cNvPr>
            <p:cNvSpPr txBox="1"/>
            <p:nvPr/>
          </p:nvSpPr>
          <p:spPr>
            <a:xfrm>
              <a:off x="1938403" y="1995392"/>
              <a:ext cx="1475904" cy="369332"/>
            </a:xfrm>
            <a:prstGeom prst="rect">
              <a:avLst/>
            </a:prstGeom>
            <a:noFill/>
            <a:ln w="19050">
              <a:noFill/>
            </a:ln>
            <a:effectLst/>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添加标题</a:t>
              </a:r>
            </a:p>
          </p:txBody>
        </p:sp>
        <p:sp>
          <p:nvSpPr>
            <p:cNvPr id="18" name="文本框 17">
              <a:extLst>
                <a:ext uri="{FF2B5EF4-FFF2-40B4-BE49-F238E27FC236}">
                  <a16:creationId xmlns:a16="http://schemas.microsoft.com/office/drawing/2014/main" xmlns="" id="{B69A2325-6313-4578-B374-EDDBD01F2EC2}"/>
                </a:ext>
              </a:extLst>
            </p:cNvPr>
            <p:cNvSpPr txBox="1"/>
            <p:nvPr/>
          </p:nvSpPr>
          <p:spPr>
            <a:xfrm>
              <a:off x="1938403" y="2364724"/>
              <a:ext cx="3466718" cy="812530"/>
            </a:xfrm>
            <a:prstGeom prst="rect">
              <a:avLst/>
            </a:prstGeom>
            <a:noFill/>
            <a:effectLst/>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sp>
        <p:nvSpPr>
          <p:cNvPr id="19" name="TextBox 76">
            <a:extLst>
              <a:ext uri="{FF2B5EF4-FFF2-40B4-BE49-F238E27FC236}">
                <a16:creationId xmlns:a16="http://schemas.microsoft.com/office/drawing/2014/main" xmlns="" id="{91C3C7CA-DA4E-4AA0-89C4-171F44EFBF2C}"/>
              </a:ext>
            </a:extLst>
          </p:cNvPr>
          <p:cNvSpPr txBox="1"/>
          <p:nvPr/>
        </p:nvSpPr>
        <p:spPr>
          <a:xfrm>
            <a:off x="1259840" y="2828239"/>
            <a:ext cx="652397" cy="523220"/>
          </a:xfrm>
          <a:prstGeom prst="rect">
            <a:avLst/>
          </a:prstGeom>
          <a:noFill/>
          <a:ln w="19050">
            <a:noFill/>
          </a:ln>
          <a:effectLst/>
        </p:spPr>
        <p:txBody>
          <a:bodyPr wrap="square" rtlCol="0">
            <a:spAutoFit/>
          </a:bodyPr>
          <a:lstStyle/>
          <a:p>
            <a:pPr algn="ctr"/>
            <a:r>
              <a:rPr lang="en-US" altLang="zh-CN" sz="2800" dirty="0">
                <a:solidFill>
                  <a:srgbClr val="1BA271"/>
                </a:solidFill>
                <a:latin typeface="微软雅黑" panose="020B0503020204020204" pitchFamily="34" charset="-122"/>
                <a:ea typeface="微软雅黑" panose="020B0503020204020204" pitchFamily="34" charset="-122"/>
              </a:rPr>
              <a:t>A</a:t>
            </a:r>
            <a:endParaRPr lang="zh-CN" altLang="en-US" sz="2800" dirty="0">
              <a:solidFill>
                <a:srgbClr val="1BA271"/>
              </a:solidFill>
              <a:latin typeface="微软雅黑" panose="020B0503020204020204" pitchFamily="34" charset="-122"/>
              <a:ea typeface="微软雅黑" panose="020B0503020204020204" pitchFamily="34" charset="-122"/>
            </a:endParaRPr>
          </a:p>
        </p:txBody>
      </p:sp>
      <p:grpSp>
        <p:nvGrpSpPr>
          <p:cNvPr id="21" name="组合 20">
            <a:extLst>
              <a:ext uri="{FF2B5EF4-FFF2-40B4-BE49-F238E27FC236}">
                <a16:creationId xmlns:a16="http://schemas.microsoft.com/office/drawing/2014/main" xmlns="" id="{F06357F8-B786-4830-B6D8-E258E2135D20}"/>
              </a:ext>
            </a:extLst>
          </p:cNvPr>
          <p:cNvGrpSpPr/>
          <p:nvPr/>
        </p:nvGrpSpPr>
        <p:grpSpPr>
          <a:xfrm>
            <a:off x="7465442" y="2510620"/>
            <a:ext cx="3466718" cy="1181862"/>
            <a:chOff x="1938403" y="1995392"/>
            <a:chExt cx="3466718" cy="1181862"/>
          </a:xfrm>
        </p:grpSpPr>
        <p:sp>
          <p:nvSpPr>
            <p:cNvPr id="22" name="TextBox 76">
              <a:extLst>
                <a:ext uri="{FF2B5EF4-FFF2-40B4-BE49-F238E27FC236}">
                  <a16:creationId xmlns:a16="http://schemas.microsoft.com/office/drawing/2014/main" xmlns="" id="{255877B9-EAF6-44B3-A0AA-5D2BC0D4B7D6}"/>
                </a:ext>
              </a:extLst>
            </p:cNvPr>
            <p:cNvSpPr txBox="1"/>
            <p:nvPr/>
          </p:nvSpPr>
          <p:spPr>
            <a:xfrm>
              <a:off x="1938403" y="1995392"/>
              <a:ext cx="1475904" cy="369332"/>
            </a:xfrm>
            <a:prstGeom prst="rect">
              <a:avLst/>
            </a:prstGeom>
            <a:noFill/>
            <a:ln w="19050">
              <a:noFill/>
            </a:ln>
            <a:effectLst/>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添加标题</a:t>
              </a:r>
            </a:p>
          </p:txBody>
        </p:sp>
        <p:sp>
          <p:nvSpPr>
            <p:cNvPr id="23" name="文本框 22">
              <a:extLst>
                <a:ext uri="{FF2B5EF4-FFF2-40B4-BE49-F238E27FC236}">
                  <a16:creationId xmlns:a16="http://schemas.microsoft.com/office/drawing/2014/main" xmlns="" id="{C451945D-5AAC-4C24-B4DB-8377A5A0C988}"/>
                </a:ext>
              </a:extLst>
            </p:cNvPr>
            <p:cNvSpPr txBox="1"/>
            <p:nvPr/>
          </p:nvSpPr>
          <p:spPr>
            <a:xfrm>
              <a:off x="1938403" y="2364724"/>
              <a:ext cx="3466718" cy="812530"/>
            </a:xfrm>
            <a:prstGeom prst="rect">
              <a:avLst/>
            </a:prstGeom>
            <a:noFill/>
            <a:effectLst/>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sp>
        <p:nvSpPr>
          <p:cNvPr id="24" name="TextBox 76">
            <a:extLst>
              <a:ext uri="{FF2B5EF4-FFF2-40B4-BE49-F238E27FC236}">
                <a16:creationId xmlns:a16="http://schemas.microsoft.com/office/drawing/2014/main" xmlns="" id="{766978DD-45A2-4B84-8021-9746397E2927}"/>
              </a:ext>
            </a:extLst>
          </p:cNvPr>
          <p:cNvSpPr txBox="1"/>
          <p:nvPr/>
        </p:nvSpPr>
        <p:spPr>
          <a:xfrm>
            <a:off x="6614160" y="2828239"/>
            <a:ext cx="652397" cy="523220"/>
          </a:xfrm>
          <a:prstGeom prst="rect">
            <a:avLst/>
          </a:prstGeom>
          <a:noFill/>
          <a:ln w="19050">
            <a:noFill/>
          </a:ln>
          <a:effectLst/>
        </p:spPr>
        <p:txBody>
          <a:bodyPr wrap="square" rtlCol="0">
            <a:spAutoFit/>
          </a:bodyPr>
          <a:lstStyle/>
          <a:p>
            <a:pPr algn="ctr"/>
            <a:r>
              <a:rPr lang="en-US" altLang="zh-CN" sz="2800" dirty="0">
                <a:solidFill>
                  <a:srgbClr val="1BA271"/>
                </a:solidFill>
                <a:latin typeface="微软雅黑" panose="020B0503020204020204" pitchFamily="34" charset="-122"/>
                <a:ea typeface="微软雅黑" panose="020B0503020204020204" pitchFamily="34" charset="-122"/>
              </a:rPr>
              <a:t>B</a:t>
            </a:r>
            <a:endParaRPr lang="zh-CN" altLang="en-US" sz="2800" dirty="0">
              <a:solidFill>
                <a:srgbClr val="1BA271"/>
              </a:solidFill>
              <a:latin typeface="微软雅黑" panose="020B0503020204020204" pitchFamily="34" charset="-122"/>
              <a:ea typeface="微软雅黑" panose="020B0503020204020204" pitchFamily="34" charset="-122"/>
            </a:endParaRPr>
          </a:p>
        </p:txBody>
      </p:sp>
      <p:grpSp>
        <p:nvGrpSpPr>
          <p:cNvPr id="26" name="组合 25">
            <a:extLst>
              <a:ext uri="{FF2B5EF4-FFF2-40B4-BE49-F238E27FC236}">
                <a16:creationId xmlns:a16="http://schemas.microsoft.com/office/drawing/2014/main" xmlns="" id="{DEB8BF99-B339-4829-913D-1A45051282E7}"/>
              </a:ext>
            </a:extLst>
          </p:cNvPr>
          <p:cNvGrpSpPr/>
          <p:nvPr/>
        </p:nvGrpSpPr>
        <p:grpSpPr>
          <a:xfrm>
            <a:off x="2111122" y="4542384"/>
            <a:ext cx="3466718" cy="1181862"/>
            <a:chOff x="1938403" y="1995392"/>
            <a:chExt cx="3466718" cy="1181862"/>
          </a:xfrm>
        </p:grpSpPr>
        <p:sp>
          <p:nvSpPr>
            <p:cNvPr id="27" name="TextBox 76">
              <a:extLst>
                <a:ext uri="{FF2B5EF4-FFF2-40B4-BE49-F238E27FC236}">
                  <a16:creationId xmlns:a16="http://schemas.microsoft.com/office/drawing/2014/main" xmlns="" id="{A2DC52D4-2B23-4A50-B6A9-B8EB529E4358}"/>
                </a:ext>
              </a:extLst>
            </p:cNvPr>
            <p:cNvSpPr txBox="1"/>
            <p:nvPr/>
          </p:nvSpPr>
          <p:spPr>
            <a:xfrm>
              <a:off x="1938403" y="1995392"/>
              <a:ext cx="1475904" cy="369332"/>
            </a:xfrm>
            <a:prstGeom prst="rect">
              <a:avLst/>
            </a:prstGeom>
            <a:noFill/>
            <a:ln w="19050">
              <a:noFill/>
            </a:ln>
            <a:effectLst/>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添加标题</a:t>
              </a:r>
            </a:p>
          </p:txBody>
        </p:sp>
        <p:sp>
          <p:nvSpPr>
            <p:cNvPr id="28" name="文本框 27">
              <a:extLst>
                <a:ext uri="{FF2B5EF4-FFF2-40B4-BE49-F238E27FC236}">
                  <a16:creationId xmlns:a16="http://schemas.microsoft.com/office/drawing/2014/main" xmlns="" id="{8BD2A613-1146-49F4-9920-F96A40F887DB}"/>
                </a:ext>
              </a:extLst>
            </p:cNvPr>
            <p:cNvSpPr txBox="1"/>
            <p:nvPr/>
          </p:nvSpPr>
          <p:spPr>
            <a:xfrm>
              <a:off x="1938403" y="2364724"/>
              <a:ext cx="3466718" cy="812530"/>
            </a:xfrm>
            <a:prstGeom prst="rect">
              <a:avLst/>
            </a:prstGeom>
            <a:noFill/>
            <a:effectLst/>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sp>
        <p:nvSpPr>
          <p:cNvPr id="29" name="TextBox 76">
            <a:extLst>
              <a:ext uri="{FF2B5EF4-FFF2-40B4-BE49-F238E27FC236}">
                <a16:creationId xmlns:a16="http://schemas.microsoft.com/office/drawing/2014/main" xmlns="" id="{9FFC1A3B-AC9B-4A6D-A65E-2CFEB6880E28}"/>
              </a:ext>
            </a:extLst>
          </p:cNvPr>
          <p:cNvSpPr txBox="1"/>
          <p:nvPr/>
        </p:nvSpPr>
        <p:spPr>
          <a:xfrm>
            <a:off x="1259840" y="4860003"/>
            <a:ext cx="652397" cy="523220"/>
          </a:xfrm>
          <a:prstGeom prst="rect">
            <a:avLst/>
          </a:prstGeom>
          <a:noFill/>
          <a:ln w="19050">
            <a:noFill/>
          </a:ln>
          <a:effectLst/>
        </p:spPr>
        <p:txBody>
          <a:bodyPr wrap="square" rtlCol="0">
            <a:spAutoFit/>
          </a:bodyPr>
          <a:lstStyle/>
          <a:p>
            <a:pPr algn="ctr"/>
            <a:r>
              <a:rPr lang="en-US" altLang="zh-CN" sz="2800" dirty="0">
                <a:solidFill>
                  <a:srgbClr val="1BA271"/>
                </a:solidFill>
                <a:latin typeface="微软雅黑" panose="020B0503020204020204" pitchFamily="34" charset="-122"/>
                <a:ea typeface="微软雅黑" panose="020B0503020204020204" pitchFamily="34" charset="-122"/>
              </a:rPr>
              <a:t>C</a:t>
            </a:r>
            <a:endParaRPr lang="zh-CN" altLang="en-US" sz="2800" dirty="0">
              <a:solidFill>
                <a:srgbClr val="1BA271"/>
              </a:solidFill>
              <a:latin typeface="微软雅黑" panose="020B0503020204020204" pitchFamily="34" charset="-122"/>
              <a:ea typeface="微软雅黑" panose="020B0503020204020204" pitchFamily="34" charset="-122"/>
            </a:endParaRPr>
          </a:p>
        </p:txBody>
      </p:sp>
      <p:grpSp>
        <p:nvGrpSpPr>
          <p:cNvPr id="31" name="组合 30">
            <a:extLst>
              <a:ext uri="{FF2B5EF4-FFF2-40B4-BE49-F238E27FC236}">
                <a16:creationId xmlns:a16="http://schemas.microsoft.com/office/drawing/2014/main" xmlns="" id="{76396A7A-A8CE-4339-A62A-0D2B283EA74E}"/>
              </a:ext>
            </a:extLst>
          </p:cNvPr>
          <p:cNvGrpSpPr/>
          <p:nvPr/>
        </p:nvGrpSpPr>
        <p:grpSpPr>
          <a:xfrm>
            <a:off x="7465442" y="4542384"/>
            <a:ext cx="3466718" cy="1181862"/>
            <a:chOff x="1938403" y="1995392"/>
            <a:chExt cx="3466718" cy="1181862"/>
          </a:xfrm>
        </p:grpSpPr>
        <p:sp>
          <p:nvSpPr>
            <p:cNvPr id="32" name="TextBox 76">
              <a:extLst>
                <a:ext uri="{FF2B5EF4-FFF2-40B4-BE49-F238E27FC236}">
                  <a16:creationId xmlns:a16="http://schemas.microsoft.com/office/drawing/2014/main" xmlns="" id="{AA81461B-FC68-4D11-94C8-804F2294DAC8}"/>
                </a:ext>
              </a:extLst>
            </p:cNvPr>
            <p:cNvSpPr txBox="1"/>
            <p:nvPr/>
          </p:nvSpPr>
          <p:spPr>
            <a:xfrm>
              <a:off x="1938403" y="1995392"/>
              <a:ext cx="1475904" cy="369332"/>
            </a:xfrm>
            <a:prstGeom prst="rect">
              <a:avLst/>
            </a:prstGeom>
            <a:noFill/>
            <a:ln w="19050">
              <a:noFill/>
            </a:ln>
            <a:effectLst/>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添加标题</a:t>
              </a:r>
            </a:p>
          </p:txBody>
        </p:sp>
        <p:sp>
          <p:nvSpPr>
            <p:cNvPr id="33" name="文本框 32">
              <a:extLst>
                <a:ext uri="{FF2B5EF4-FFF2-40B4-BE49-F238E27FC236}">
                  <a16:creationId xmlns:a16="http://schemas.microsoft.com/office/drawing/2014/main" xmlns="" id="{05F96AAA-B610-4502-A59C-A739ACB4A41F}"/>
                </a:ext>
              </a:extLst>
            </p:cNvPr>
            <p:cNvSpPr txBox="1"/>
            <p:nvPr/>
          </p:nvSpPr>
          <p:spPr>
            <a:xfrm>
              <a:off x="1938403" y="2364724"/>
              <a:ext cx="3466718" cy="812530"/>
            </a:xfrm>
            <a:prstGeom prst="rect">
              <a:avLst/>
            </a:prstGeom>
            <a:noFill/>
            <a:effectLst/>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sp>
        <p:nvSpPr>
          <p:cNvPr id="34" name="TextBox 76">
            <a:extLst>
              <a:ext uri="{FF2B5EF4-FFF2-40B4-BE49-F238E27FC236}">
                <a16:creationId xmlns:a16="http://schemas.microsoft.com/office/drawing/2014/main" xmlns="" id="{C7799DD5-3930-415A-B079-038A084F774C}"/>
              </a:ext>
            </a:extLst>
          </p:cNvPr>
          <p:cNvSpPr txBox="1"/>
          <p:nvPr/>
        </p:nvSpPr>
        <p:spPr>
          <a:xfrm>
            <a:off x="6614160" y="4860003"/>
            <a:ext cx="652397" cy="523220"/>
          </a:xfrm>
          <a:prstGeom prst="rect">
            <a:avLst/>
          </a:prstGeom>
          <a:noFill/>
          <a:ln w="19050">
            <a:noFill/>
          </a:ln>
          <a:effectLst/>
        </p:spPr>
        <p:txBody>
          <a:bodyPr wrap="square" rtlCol="0">
            <a:spAutoFit/>
          </a:bodyPr>
          <a:lstStyle/>
          <a:p>
            <a:pPr algn="ctr"/>
            <a:r>
              <a:rPr lang="en-US" altLang="zh-CN" sz="2800" dirty="0">
                <a:solidFill>
                  <a:srgbClr val="1BA271"/>
                </a:solidFill>
                <a:latin typeface="微软雅黑" panose="020B0503020204020204" pitchFamily="34" charset="-122"/>
                <a:ea typeface="微软雅黑" panose="020B0503020204020204" pitchFamily="34" charset="-122"/>
              </a:rPr>
              <a:t>D</a:t>
            </a:r>
            <a:endParaRPr lang="zh-CN" altLang="en-US" sz="2800" dirty="0">
              <a:solidFill>
                <a:srgbClr val="1BA271"/>
              </a:solidFill>
              <a:latin typeface="微软雅黑" panose="020B0503020204020204" pitchFamily="34" charset="-122"/>
              <a:ea typeface="微软雅黑" panose="020B0503020204020204" pitchFamily="34" charset="-122"/>
            </a:endParaRPr>
          </a:p>
        </p:txBody>
      </p:sp>
      <p:sp>
        <p:nvSpPr>
          <p:cNvPr id="36" name="Freeform 7">
            <a:extLst>
              <a:ext uri="{FF2B5EF4-FFF2-40B4-BE49-F238E27FC236}">
                <a16:creationId xmlns:a16="http://schemas.microsoft.com/office/drawing/2014/main" xmlns="" id="{83A972FF-65CA-4704-B020-EAACB7F0CCCF}"/>
              </a:ext>
            </a:extLst>
          </p:cNvPr>
          <p:cNvSpPr>
            <a:spLocks/>
          </p:cNvSpPr>
          <p:nvPr/>
        </p:nvSpPr>
        <p:spPr bwMode="auto">
          <a:xfrm rot="224091">
            <a:off x="1912237" y="2611225"/>
            <a:ext cx="45719" cy="1018292"/>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solidFill>
            <a:srgbClr val="1BA271"/>
          </a:solidFill>
          <a:ln w="41275" cap="rnd">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7">
            <a:extLst>
              <a:ext uri="{FF2B5EF4-FFF2-40B4-BE49-F238E27FC236}">
                <a16:creationId xmlns:a16="http://schemas.microsoft.com/office/drawing/2014/main" xmlns="" id="{F13F988B-3D09-4A19-90B2-5BBE8CA68979}"/>
              </a:ext>
            </a:extLst>
          </p:cNvPr>
          <p:cNvSpPr>
            <a:spLocks/>
          </p:cNvSpPr>
          <p:nvPr/>
        </p:nvSpPr>
        <p:spPr bwMode="auto">
          <a:xfrm rot="224091">
            <a:off x="7266557" y="2611225"/>
            <a:ext cx="45719" cy="1018292"/>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solidFill>
            <a:srgbClr val="1BA271"/>
          </a:solidFill>
          <a:ln w="41275" cap="rnd">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7">
            <a:extLst>
              <a:ext uri="{FF2B5EF4-FFF2-40B4-BE49-F238E27FC236}">
                <a16:creationId xmlns:a16="http://schemas.microsoft.com/office/drawing/2014/main" xmlns="" id="{DBF169D8-90E6-4799-90C7-BA3C79EB689E}"/>
              </a:ext>
            </a:extLst>
          </p:cNvPr>
          <p:cNvSpPr>
            <a:spLocks/>
          </p:cNvSpPr>
          <p:nvPr/>
        </p:nvSpPr>
        <p:spPr bwMode="auto">
          <a:xfrm rot="224091">
            <a:off x="1912237" y="4559883"/>
            <a:ext cx="45719" cy="1018292"/>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solidFill>
            <a:srgbClr val="1BA271"/>
          </a:solidFill>
          <a:ln w="41275" cap="rnd">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7">
            <a:extLst>
              <a:ext uri="{FF2B5EF4-FFF2-40B4-BE49-F238E27FC236}">
                <a16:creationId xmlns:a16="http://schemas.microsoft.com/office/drawing/2014/main" xmlns="" id="{EF2ABD7B-7343-4FCF-A306-3ED9FACD293C}"/>
              </a:ext>
            </a:extLst>
          </p:cNvPr>
          <p:cNvSpPr>
            <a:spLocks/>
          </p:cNvSpPr>
          <p:nvPr/>
        </p:nvSpPr>
        <p:spPr bwMode="auto">
          <a:xfrm rot="224091">
            <a:off x="7266557" y="4559883"/>
            <a:ext cx="45719" cy="1018292"/>
          </a:xfrm>
          <a:custGeom>
            <a:avLst/>
            <a:gdLst>
              <a:gd name="T0" fmla="*/ 0 w 266"/>
              <a:gd name="T1" fmla="*/ 0 h 4"/>
              <a:gd name="T2" fmla="*/ 266 w 266"/>
              <a:gd name="T3" fmla="*/ 4 h 4"/>
            </a:gdLst>
            <a:ahLst/>
            <a:cxnLst>
              <a:cxn ang="0">
                <a:pos x="T0" y="T1"/>
              </a:cxn>
              <a:cxn ang="0">
                <a:pos x="T2" y="T3"/>
              </a:cxn>
            </a:cxnLst>
            <a:rect l="0" t="0" r="r" b="b"/>
            <a:pathLst>
              <a:path w="266" h="4">
                <a:moveTo>
                  <a:pt x="0" y="0"/>
                </a:moveTo>
                <a:cubicBezTo>
                  <a:pt x="89" y="2"/>
                  <a:pt x="177" y="3"/>
                  <a:pt x="266" y="4"/>
                </a:cubicBezTo>
              </a:path>
            </a:pathLst>
          </a:custGeom>
          <a:solidFill>
            <a:srgbClr val="1BA271"/>
          </a:solidFill>
          <a:ln w="41275" cap="rnd">
            <a:solidFill>
              <a:srgbClr val="1BA27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042634695"/>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H" val="20161206162958"/>
  <p:tag name="MH_LIBRARY" val="GRAPHIC"/>
  <p:tag name="MH_TYPE" val="Other"/>
  <p:tag name="MH_ORDER" val="3"/>
</p:tagLst>
</file>

<file path=ppt/tags/tag2.xml><?xml version="1.0" encoding="utf-8"?>
<p:tagLst xmlns:a="http://schemas.openxmlformats.org/drawingml/2006/main" xmlns:r="http://schemas.openxmlformats.org/officeDocument/2006/relationships" xmlns:p="http://schemas.openxmlformats.org/presentationml/2006/main">
  <p:tag name="MH" val="20161206162958"/>
  <p:tag name="MH_LIBRARY" val="GRAPHIC"/>
  <p:tag name="MH_TYPE" val="Other"/>
  <p:tag name="MH_ORDER" val="3"/>
</p:tagLst>
</file>

<file path=ppt/tags/tag3.xml><?xml version="1.0" encoding="utf-8"?>
<p:tagLst xmlns:a="http://schemas.openxmlformats.org/drawingml/2006/main" xmlns:r="http://schemas.openxmlformats.org/officeDocument/2006/relationships" xmlns:p="http://schemas.openxmlformats.org/presentationml/2006/main">
  <p:tag name="MH" val="20161206162958"/>
  <p:tag name="MH_LIBRARY" val="GRAPHIC"/>
  <p:tag name="MH_TYPE" val="Other"/>
  <p:tag name="MH_ORDER" val="3"/>
</p:tagLst>
</file>

<file path=ppt/tags/tag4.xml><?xml version="1.0" encoding="utf-8"?>
<p:tagLst xmlns:a="http://schemas.openxmlformats.org/drawingml/2006/main" xmlns:r="http://schemas.openxmlformats.org/officeDocument/2006/relationships" xmlns:p="http://schemas.openxmlformats.org/presentationml/2006/main">
  <p:tag name="MH" val="20161206162958"/>
  <p:tag name="MH_LIBRARY" val="GRAPHIC"/>
  <p:tag name="MH_TYPE" val="Other"/>
  <p:tag name="MH_ORDER" val="3"/>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105</TotalTime>
  <Words>866</Words>
  <Application>Microsoft Macintosh PowerPoint</Application>
  <PresentationFormat>宽屏</PresentationFormat>
  <Paragraphs>113</Paragraphs>
  <Slides>21</Slides>
  <Notes>0</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21</vt:i4>
      </vt:variant>
    </vt:vector>
  </HeadingPairs>
  <TitlesOfParts>
    <vt:vector size="29" baseType="lpstr">
      <vt:lpstr>Wingdings</vt:lpstr>
      <vt:lpstr>等线</vt:lpstr>
      <vt:lpstr>等线 Light</vt:lpstr>
      <vt:lpstr>方正卡通简体</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15.0024</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Z 西米Hymira</cp:lastModifiedBy>
  <cp:revision>2</cp:revision>
  <dcterms:created xsi:type="dcterms:W3CDTF">2017-08-03T08:16:20Z</dcterms:created>
  <dcterms:modified xsi:type="dcterms:W3CDTF">2019-06-17T08:12:53Z</dcterms:modified>
</cp:coreProperties>
</file>